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2" r:id="rId4"/>
    <p:sldId id="280" r:id="rId5"/>
    <p:sldId id="278" r:id="rId6"/>
    <p:sldId id="273" r:id="rId7"/>
    <p:sldId id="268" r:id="rId8"/>
    <p:sldId id="274" r:id="rId9"/>
    <p:sldId id="275" r:id="rId10"/>
    <p:sldId id="279" r:id="rId11"/>
    <p:sldId id="258" r:id="rId12"/>
    <p:sldId id="259" r:id="rId13"/>
    <p:sldId id="265" r:id="rId14"/>
    <p:sldId id="260" r:id="rId15"/>
    <p:sldId id="276" r:id="rId16"/>
    <p:sldId id="277" r:id="rId17"/>
    <p:sldId id="262" r:id="rId18"/>
    <p:sldId id="281" r:id="rId19"/>
    <p:sldId id="263" r:id="rId20"/>
    <p:sldId id="257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40" y="2965938"/>
            <a:ext cx="6696075" cy="1202715"/>
          </a:xfrm>
        </p:spPr>
        <p:txBody>
          <a:bodyPr>
            <a:normAutofit/>
          </a:bodyPr>
          <a:lstStyle/>
          <a:p>
            <a:r>
              <a:rPr lang="en-US" sz="2000" dirty="0" err="1"/>
              <a:t>stats.ttest_ind</a:t>
            </a:r>
            <a:r>
              <a:rPr lang="en-US" sz="2000" dirty="0"/>
              <a:t>(</a:t>
            </a:r>
            <a:r>
              <a:rPr lang="en-US" sz="2000" dirty="0" err="1"/>
              <a:t>defense_df</a:t>
            </a:r>
            <a:r>
              <a:rPr lang="en-US" sz="2000" dirty="0"/>
              <a:t>["Games Missed"], </a:t>
            </a:r>
            <a:r>
              <a:rPr lang="en-US" sz="2000" dirty="0" err="1"/>
              <a:t>offense_df</a:t>
            </a:r>
            <a:r>
              <a:rPr lang="en-US" sz="2000" dirty="0"/>
              <a:t>["Games Missed"], </a:t>
            </a:r>
            <a:r>
              <a:rPr lang="en-US" sz="2000" dirty="0" err="1"/>
              <a:t>equal_var</a:t>
            </a:r>
            <a:r>
              <a:rPr lang="en-US" sz="2000" dirty="0"/>
              <a:t>=False)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925" y="9956403"/>
            <a:ext cx="6696074" cy="365125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D97E62-C1D6-7069-EB00-E189AD0A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754" y="4661942"/>
            <a:ext cx="634804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Ttest_indResult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(statistic=-1.7650938173235642,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=0.07849418146862482)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4484-3DD3-FD19-04BB-FA2C681615C9}"/>
              </a:ext>
            </a:extLst>
          </p:cNvPr>
          <p:cNvSpPr txBox="1"/>
          <p:nvPr/>
        </p:nvSpPr>
        <p:spPr>
          <a:xfrm>
            <a:off x="5304693" y="1151105"/>
            <a:ext cx="660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there a difference on the number of games missed between offense and defense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62DF43-D604-99F3-2CE8-B823D49D8F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Ttest_indResult(statistic=0.3639356095616046, pvalue=0.7393726990881611)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[55]: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F6DA-E9AC-C22F-F3D6-D3E74A0D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2142" y="2267582"/>
            <a:ext cx="288290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2142" y="3065585"/>
            <a:ext cx="5680022" cy="141287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Original dataset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number of players with head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there was a NFL change in 2014 that decreased head injuries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72164" y="2240595"/>
            <a:ext cx="2897187" cy="411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Answered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872164" y="2860309"/>
            <a:ext cx="5505082" cy="3025775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Statistically significantly deceases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Defense: Cornerback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Jacksonville Jaguars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Why care about head injuries, specifically concussions?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111750" cy="2392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the CDC: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TBIs(Traumatic Brain Injuries) are concussions or mild TBIs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mild TBIs can cause harm to the brain through the damage of brain cells and can change brain chemistry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changes can impact sleep, thinking, actions, learning, and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https://www.cdc.gov/traumaticbraininjury/concussion/index.html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006DA-4205-9185-268F-7CF37310BBCC}"/>
              </a:ext>
            </a:extLst>
          </p:cNvPr>
          <p:cNvSpPr txBox="1"/>
          <p:nvPr/>
        </p:nvSpPr>
        <p:spPr>
          <a:xfrm>
            <a:off x="8079544" y="1394718"/>
            <a:ext cx="377190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373DCA-BD2E-95D1-4288-3E41D7A6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87" y="1967967"/>
            <a:ext cx="4331721" cy="408551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6C231C7-E601-543D-E04F-8EE5E0A0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487" y="1952727"/>
            <a:ext cx="4498367" cy="4226708"/>
          </a:xfrm>
        </p:spPr>
      </p:pic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 down of injuries per team and per year (2012 to 2014)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15077-40AF-5B40-8200-5454773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46" y="1935859"/>
            <a:ext cx="3010834" cy="38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42A7-39DF-2323-14DF-2F40798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1697-A5BD-8729-FC03-3FA7A47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Questions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291079" y="1547019"/>
            <a:ext cx="5111750" cy="236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105CC2-A44E-2490-3B0E-80CA2240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3C002-7D29-E8F7-5046-8C7D078A75AD}"/>
              </a:ext>
            </a:extLst>
          </p:cNvPr>
          <p:cNvSpPr txBox="1"/>
          <p:nvPr/>
        </p:nvSpPr>
        <p:spPr>
          <a:xfrm>
            <a:off x="8092440" y="1137382"/>
            <a:ext cx="257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pvalue</a:t>
            </a:r>
            <a:r>
              <a:rPr lang="en-US" altLang="en-US" dirty="0"/>
              <a:t>=0.35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statistically significant difference of mean games missed for head injuries versus concussions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5E8700-4B0A-30DB-EAAD-B22C5D81A138}"/>
              </a:ext>
            </a:extLst>
          </p:cNvPr>
          <p:cNvSpPr txBox="1"/>
          <p:nvPr/>
        </p:nvSpPr>
        <p:spPr>
          <a:xfrm>
            <a:off x="1444671" y="3346939"/>
            <a:ext cx="23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3C8A2D9-B733-38BD-556B-4AEC418B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0" y="5101265"/>
            <a:ext cx="5620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285</TotalTime>
  <Words>746</Words>
  <Application>Microsoft Office PowerPoint</Application>
  <PresentationFormat>Widescreen</PresentationFormat>
  <Paragraphs>111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Gill Sans MT</vt:lpstr>
      <vt:lpstr>Helvetica Neue</vt:lpstr>
      <vt:lpstr>Gallery</vt:lpstr>
      <vt:lpstr>NFL Concussion study</vt:lpstr>
      <vt:lpstr>Why care about head injuries, specifically concussions?</vt:lpstr>
      <vt:lpstr>PowerPoint Presentation</vt:lpstr>
      <vt:lpstr>The Data </vt:lpstr>
      <vt:lpstr>Overall Results</vt:lpstr>
      <vt:lpstr>PowerPoint Presentation</vt:lpstr>
      <vt:lpstr>Number of Concussions and Head Injuries</vt:lpstr>
      <vt:lpstr>NFL Map by Number of Injuries</vt:lpstr>
      <vt:lpstr>Play Time After Injury</vt:lpstr>
      <vt:lpstr>The Break Down</vt:lpstr>
      <vt:lpstr>Breakdown on injuries by team (Offense and Defense) </vt:lpstr>
      <vt:lpstr>Injury Percentage of Offense and Defense </vt:lpstr>
      <vt:lpstr>stats.ttest_ind(defense_df["Games Missed"], offense_df["Games Missed"], equal_var=False)</vt:lpstr>
      <vt:lpstr>Injury trend from 2012 to 2014 (Offense and Defense) </vt:lpstr>
      <vt:lpstr>stats.ttest_ind(injury_per_year_df["Offensive Injuries"], injury_per_year_df["Defensive Injuries"], equal_var=False)</vt:lpstr>
      <vt:lpstr>conclusion</vt:lpstr>
      <vt:lpstr>references</vt:lpstr>
      <vt:lpstr>QUESTIONS</vt:lpstr>
      <vt:lpstr>appendix</vt:lpstr>
      <vt:lpstr>Head Injury/Concussion from 2012 to 2014 by position </vt:lpstr>
      <vt:lpstr>Break down of injuries per team and per year (2012 to 2014)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Joel Pangilinan</cp:lastModifiedBy>
  <cp:revision>6</cp:revision>
  <dcterms:created xsi:type="dcterms:W3CDTF">2023-01-30T01:57:29Z</dcterms:created>
  <dcterms:modified xsi:type="dcterms:W3CDTF">2023-01-31T03:47:26Z</dcterms:modified>
</cp:coreProperties>
</file>