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  <p:sldId id="265" r:id="rId7"/>
    <p:sldId id="266" r:id="rId8"/>
    <p:sldId id="262" r:id="rId9"/>
    <p:sldId id="264" r:id="rId10"/>
    <p:sldId id="26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fl.com/playerhealthandsafety/resources/fact-sheets/nfl-head-neck-and-spine-committee-s-concussion-diagnosis-and-management-protoco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DunieCarrasco/nfl_concussion_analysis.git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572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88E-005A-7B9D-00A1-7C24B12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33" y="822104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7928A-2DC2-9015-91F5-2A2807DE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975" y="297802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4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72FD-8D9D-1A28-236C-B121F25B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Head Injury/Concussion from 2012 to 2014 by position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C11BFB-99EB-B55E-CDDC-112CCE492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862" y="2016124"/>
            <a:ext cx="6330843" cy="369887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68003-3BDE-3407-7996-F458952E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344" y="117847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7B-53E9-80A3-0CC8-3A299E1E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2323"/>
            <a:ext cx="9603275" cy="85143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2012 – 2014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nfl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head injury/concussion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Problem statement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4A5E9-54E9-5E79-3B27-C79F6F52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4764583" cy="38395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2B027-20F8-240D-2040-1110C387D64F}"/>
              </a:ext>
            </a:extLst>
          </p:cNvPr>
          <p:cNvSpPr txBox="1"/>
          <p:nvPr/>
        </p:nvSpPr>
        <p:spPr>
          <a:xfrm>
            <a:off x="6840415" y="261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D9C87-90B3-E680-D27C-E4AF69B2BD90}"/>
              </a:ext>
            </a:extLst>
          </p:cNvPr>
          <p:cNvSpPr txBox="1"/>
          <p:nvPr/>
        </p:nvSpPr>
        <p:spPr>
          <a:xfrm>
            <a:off x="7203831" y="2543908"/>
            <a:ext cx="469509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rendering of 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a team get affected by a concussed player? Wins vs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terms of performance, how does a player get affected if he gets injured?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Football is a contact 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&lt;What else to put?&gt;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830E7-40CE-3630-7B7C-A897ADF1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421" y="244762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 and hit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F6089-773D-0725-B680-5824CBC0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854" y="231837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A7D0F-4BA8-BC02-C114-383420BA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390" y="208390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 (</a:t>
            </a:r>
            <a:r>
              <a:rPr lang="en-US" dirty="0">
                <a:hlinkClick r:id="rId3"/>
              </a:rPr>
              <a:t>https://www.nfl.com/playerhealthandsafety/resources/fact-sheets/nfl-head-neck-and-spine-committee-s-concussion-diagnosis-and-management-protocol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7F345-7486-8FDA-DF38-8D888A63A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854" y="179083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5C97-BD2D-BA03-706A-D4C40A37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Daniel’s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08D7-C951-18CE-7FE3-412F1099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C4EC3-8387-04A1-826C-4680CF33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36" y="199229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9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968D-01AF-6E53-2AF6-FA0A459C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Kelsey’s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66DB-5517-A565-A136-CA9422E7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863CB-04D7-E4C2-9AD4-9C7DB056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898" y="280217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4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Repository:</a:t>
            </a:r>
          </a:p>
          <a:p>
            <a:r>
              <a:rPr lang="en-US" dirty="0">
                <a:hlinkClick r:id="rId5"/>
              </a:rPr>
              <a:t>https://github.com/DunieCarrasco/nfl_concussion_analysis.git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5327C-6C9A-C5C2-2F2D-250CCDE89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4854" y="204772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2D5-8907-06ED-35E6-D406A8EF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4754"/>
            <a:ext cx="9603275" cy="103900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1B687-60C5-28B9-528E-BA83B840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67" y="285651"/>
            <a:ext cx="104860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87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</TotalTime>
  <Words>269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Helvetica Neue</vt:lpstr>
      <vt:lpstr>Gallery</vt:lpstr>
      <vt:lpstr>NFL Concussion study</vt:lpstr>
      <vt:lpstr>2012 – 2014 nfl head injury/concussion Problem statement</vt:lpstr>
      <vt:lpstr>Injury Percentage of Offense and Defense </vt:lpstr>
      <vt:lpstr>Breakdown on injuries by team (Offense and Defense) </vt:lpstr>
      <vt:lpstr>Injury trend from 2012 to 2014 (Offense and Defense) </vt:lpstr>
      <vt:lpstr>Daniel’s graphs</vt:lpstr>
      <vt:lpstr>Kelsey’s graphs</vt:lpstr>
      <vt:lpstr>references</vt:lpstr>
      <vt:lpstr>questions</vt:lpstr>
      <vt:lpstr>appendix</vt:lpstr>
      <vt:lpstr>Head Injury/Concussion from 2012 to 2014 by position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Joel Pangilinan</cp:lastModifiedBy>
  <cp:revision>7</cp:revision>
  <dcterms:created xsi:type="dcterms:W3CDTF">2023-01-30T01:57:29Z</dcterms:created>
  <dcterms:modified xsi:type="dcterms:W3CDTF">2023-01-31T02:33:46Z</dcterms:modified>
</cp:coreProperties>
</file>