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bs.org/wgbh/frontline/investigation/the-nfls-concussion-crisis/" TargetMode="External"/><Relationship Id="rId2" Type="http://schemas.openxmlformats.org/officeDocument/2006/relationships/hyperlink" Target="https://data.world/alice-c/nf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fl.com/playerhealthandsafety/resources/fact-sheets/nfl-head-neck-and-spine-committee-s-concussion-diagnosis-and-management-protoco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9925-F013-29E9-B7B7-E1A1D252D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NFL Concussion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BEEBD-13F4-8434-6342-FF6437443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90719"/>
          </a:xfrm>
        </p:spPr>
        <p:txBody>
          <a:bodyPr>
            <a:normAutofit/>
          </a:bodyPr>
          <a:lstStyle/>
          <a:p>
            <a:r>
              <a:rPr lang="en-US" dirty="0"/>
              <a:t>Team group 2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Kelsey </a:t>
            </a:r>
            <a:r>
              <a:rPr lang="en-US" dirty="0" err="1"/>
              <a:t>brantner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Daniel Carrasco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Joel </a:t>
            </a:r>
            <a:r>
              <a:rPr lang="en-US" dirty="0" err="1"/>
              <a:t>pangilinan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319C8-0AF7-6B7D-6AAB-BBA6AC10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034" y="4716748"/>
            <a:ext cx="1051006" cy="10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3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72FD-8D9D-1A28-236C-B121F25B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Head Injury/Concussion from 2012 to 2014 by position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C11BFB-99EB-B55E-CDDC-112CCE492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862" y="2016124"/>
            <a:ext cx="6330843" cy="36988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E006DA-4205-9185-268F-7CF37310BBCC}"/>
              </a:ext>
            </a:extLst>
          </p:cNvPr>
          <p:cNvSpPr txBox="1"/>
          <p:nvPr/>
        </p:nvSpPr>
        <p:spPr>
          <a:xfrm>
            <a:off x="8018584" y="2286001"/>
            <a:ext cx="3771901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Football is a contact sport</a:t>
            </a:r>
          </a:p>
        </p:txBody>
      </p:sp>
    </p:spTree>
    <p:extLst>
      <p:ext uri="{BB962C8B-B14F-4D97-AF65-F5344CB8AC3E}">
        <p14:creationId xmlns:p14="http://schemas.microsoft.com/office/powerpoint/2010/main" val="219249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83A8-6962-D3CD-533A-1B3C65B2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Breakdown on injuries by team (Offense and Defense)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7164F-ECD6-1445-162C-9BA47C267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8540"/>
            <a:ext cx="4870090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A73B4-2646-0098-BE0B-5E1EE6E51653}"/>
              </a:ext>
            </a:extLst>
          </p:cNvPr>
          <p:cNvSpPr txBox="1"/>
          <p:nvPr/>
        </p:nvSpPr>
        <p:spPr>
          <a:xfrm>
            <a:off x="6875584" y="2118946"/>
            <a:ext cx="4870090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positions that is prone to concussion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Cornerback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Receiver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Safety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Due to the nature of the game, these positions are likely to have contact</a:t>
            </a:r>
          </a:p>
        </p:txBody>
      </p:sp>
    </p:spTree>
    <p:extLst>
      <p:ext uri="{BB962C8B-B14F-4D97-AF65-F5344CB8AC3E}">
        <p14:creationId xmlns:p14="http://schemas.microsoft.com/office/powerpoint/2010/main" val="305464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A5F8-4C72-FCAB-AC32-A1366BD2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Injury Percentage of Offense and Defense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19E9B-B1A5-8914-0236-09BE0DF40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68879"/>
            <a:ext cx="3558751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3BCBE-CBD1-74AA-D96F-07709ED7E232}"/>
              </a:ext>
            </a:extLst>
          </p:cNvPr>
          <p:cNvSpPr txBox="1"/>
          <p:nvPr/>
        </p:nvSpPr>
        <p:spPr>
          <a:xfrm>
            <a:off x="6022731" y="2567354"/>
            <a:ext cx="4592091" cy="12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Offensive players are slightly prone to injury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receivers have their eye on the ball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backs are tackled, being hit</a:t>
            </a:r>
          </a:p>
        </p:txBody>
      </p:sp>
    </p:spTree>
    <p:extLst>
      <p:ext uri="{BB962C8B-B14F-4D97-AF65-F5344CB8AC3E}">
        <p14:creationId xmlns:p14="http://schemas.microsoft.com/office/powerpoint/2010/main" val="335649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7928-9684-B16D-7B3C-133E0C0E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Injury trend from 2012 to 2014 (Offense and Defense)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4A3AC4-71F3-A2B9-6CFF-240DE1723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56802"/>
            <a:ext cx="4329106" cy="34496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B2F8E-53DD-ACD3-5963-1213C486E48A}"/>
              </a:ext>
            </a:extLst>
          </p:cNvPr>
          <p:cNvSpPr txBox="1"/>
          <p:nvPr/>
        </p:nvSpPr>
        <p:spPr>
          <a:xfrm>
            <a:off x="6576646" y="2549769"/>
            <a:ext cx="44782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NFL player safety are given emphasis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NFL Game Day Concussion Diagnosis and Management Protocol in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7B-53E9-80A3-0CC8-3A299E1E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Break down of injuries per team and per year (2012 to 2014)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C4A5E9-54E9-5E79-3B27-C79F6F529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4764583" cy="34496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2B027-20F8-240D-2040-1110C387D64F}"/>
              </a:ext>
            </a:extLst>
          </p:cNvPr>
          <p:cNvSpPr txBox="1"/>
          <p:nvPr/>
        </p:nvSpPr>
        <p:spPr>
          <a:xfrm>
            <a:off x="6840415" y="2611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915077-40AF-5B40-8200-5454773A9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146" y="1935859"/>
            <a:ext cx="3010834" cy="388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7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5588-5D44-1DA3-E506-5623A17B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8DA80-11C0-5C4D-5391-2DA1E1D947AD}"/>
              </a:ext>
            </a:extLst>
          </p:cNvPr>
          <p:cNvSpPr txBox="1"/>
          <p:nvPr/>
        </p:nvSpPr>
        <p:spPr>
          <a:xfrm>
            <a:off x="1451579" y="2004645"/>
            <a:ext cx="9603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</a:t>
            </a:r>
          </a:p>
          <a:p>
            <a:r>
              <a:rPr lang="en-US" dirty="0">
                <a:hlinkClick r:id="rId2"/>
              </a:rPr>
              <a:t>https://data.world/alice-c/nfl</a:t>
            </a:r>
            <a:endParaRPr lang="en-US" dirty="0"/>
          </a:p>
          <a:p>
            <a:endParaRPr lang="en-US" dirty="0"/>
          </a:p>
          <a:p>
            <a:r>
              <a:rPr lang="en-US" dirty="0"/>
              <a:t>News articles:</a:t>
            </a:r>
          </a:p>
          <a:p>
            <a:r>
              <a:rPr lang="en-US" dirty="0">
                <a:hlinkClick r:id="rId3"/>
              </a:rPr>
              <a:t>https://www.pbs.org/wgbh/frontline/investigation/the-nfls-concussion-crisis/</a:t>
            </a:r>
            <a:endParaRPr lang="en-US" dirty="0"/>
          </a:p>
          <a:p>
            <a:endParaRPr lang="en-US" dirty="0"/>
          </a:p>
          <a:p>
            <a:r>
              <a:rPr lang="en-US" dirty="0"/>
              <a:t>NFL protocol on concussions:</a:t>
            </a:r>
          </a:p>
          <a:p>
            <a:r>
              <a:rPr lang="en-US" dirty="0">
                <a:hlinkClick r:id="rId4"/>
              </a:rPr>
              <a:t>https://www.nfl.com/playerhealthandsafety/resources/fact-sheets/nfl-head-neck-and-spine-committee-s-concussion-diagnosis-and-management-protocol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7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B88E-005A-7B9D-00A1-7C24B128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033" y="822104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912467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119</TotalTime>
  <Words>191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Helvetica Neue</vt:lpstr>
      <vt:lpstr>Gallery</vt:lpstr>
      <vt:lpstr>NFL Concussion study</vt:lpstr>
      <vt:lpstr>Head Injury/Concussion from 2012 to 2014 by position </vt:lpstr>
      <vt:lpstr>Breakdown on injuries by team (Offense and Defense) </vt:lpstr>
      <vt:lpstr>Injury Percentage of Offense and Defense </vt:lpstr>
      <vt:lpstr>Injury trend from 2012 to 2014 (Offense and Defense) </vt:lpstr>
      <vt:lpstr>Break down of injuries per team and per year (2012 to 2014) </vt:lpstr>
      <vt:lpstr>references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Concussion study</dc:title>
  <dc:creator>Joel Pangilinan</dc:creator>
  <cp:lastModifiedBy>Joel Pangilinan</cp:lastModifiedBy>
  <cp:revision>4</cp:revision>
  <dcterms:created xsi:type="dcterms:W3CDTF">2023-01-30T01:57:29Z</dcterms:created>
  <dcterms:modified xsi:type="dcterms:W3CDTF">2023-01-30T03:56:40Z</dcterms:modified>
</cp:coreProperties>
</file>