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96" r:id="rId2"/>
  </p:sldMasterIdLst>
  <p:sldIdLst>
    <p:sldId id="256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1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0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3288-F843-43C6-84D7-F11DCDA502D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F085-715A-48A8-85E3-45F5E5BFC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28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3288-F843-43C6-84D7-F11DCDA502D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F085-715A-48A8-85E3-45F5E5BFC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01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3288-F843-43C6-84D7-F11DCDA502D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F085-715A-48A8-85E3-45F5E5BFC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409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8D3288-F843-43C6-84D7-F11DCDA502D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2C7F085-715A-48A8-85E3-45F5E5BFC93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0250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3288-F843-43C6-84D7-F11DCDA502D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F085-715A-48A8-85E3-45F5E5BFC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331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3288-F843-43C6-84D7-F11DCDA502D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F085-715A-48A8-85E3-45F5E5BFC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127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3288-F843-43C6-84D7-F11DCDA502D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F085-715A-48A8-85E3-45F5E5BFC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559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3288-F843-43C6-84D7-F11DCDA502D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F085-715A-48A8-85E3-45F5E5BFC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70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3288-F843-43C6-84D7-F11DCDA502D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F085-715A-48A8-85E3-45F5E5BFC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51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3288-F843-43C6-84D7-F11DCDA502D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F085-715A-48A8-85E3-45F5E5BFC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258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3288-F843-43C6-84D7-F11DCDA502D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F085-715A-48A8-85E3-45F5E5BFC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89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3288-F843-43C6-84D7-F11DCDA502D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F085-715A-48A8-85E3-45F5E5BFC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157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3288-F843-43C6-84D7-F11DCDA502D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F085-715A-48A8-85E3-45F5E5BFC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594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3288-F843-43C6-84D7-F11DCDA502D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F085-715A-48A8-85E3-45F5E5BFC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69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3288-F843-43C6-84D7-F11DCDA502D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F085-715A-48A8-85E3-45F5E5BFC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7357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3288-F843-43C6-84D7-F11DCDA502D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F085-715A-48A8-85E3-45F5E5BFC93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6895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3288-F843-43C6-84D7-F11DCDA502D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F085-715A-48A8-85E3-45F5E5BFC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569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3288-F843-43C6-84D7-F11DCDA502D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F085-715A-48A8-85E3-45F5E5BFC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7989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3288-F843-43C6-84D7-F11DCDA502D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F085-715A-48A8-85E3-45F5E5BFC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3391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3288-F843-43C6-84D7-F11DCDA502D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F085-715A-48A8-85E3-45F5E5BFC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3512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3288-F843-43C6-84D7-F11DCDA502D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F085-715A-48A8-85E3-45F5E5BFC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91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3288-F843-43C6-84D7-F11DCDA502D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F085-715A-48A8-85E3-45F5E5BFC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16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3288-F843-43C6-84D7-F11DCDA502D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F085-715A-48A8-85E3-45F5E5BFC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18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3288-F843-43C6-84D7-F11DCDA502D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F085-715A-48A8-85E3-45F5E5BFC93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1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3288-F843-43C6-84D7-F11DCDA502D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F085-715A-48A8-85E3-45F5E5BFC93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3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3288-F843-43C6-84D7-F11DCDA502D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F085-715A-48A8-85E3-45F5E5BFC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44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3288-F843-43C6-84D7-F11DCDA502D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F085-715A-48A8-85E3-45F5E5BFC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51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3288-F843-43C6-84D7-F11DCDA502D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F085-715A-48A8-85E3-45F5E5BFC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12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19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8D3288-F843-43C6-84D7-F11DCDA502D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7F085-715A-48A8-85E3-45F5E5BFC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42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8D3288-F843-43C6-84D7-F11DCDA502D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2C7F085-715A-48A8-85E3-45F5E5BFC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61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unja0218.github.io/lovegame/&#39318;&#38913;.html" TargetMode="External"/><Relationship Id="rId3" Type="http://schemas.openxmlformats.org/officeDocument/2006/relationships/hyperlink" Target="https://dunja0218.github.io/lovegam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 rot="21420000">
            <a:off x="741159" y="921929"/>
            <a:ext cx="9755187" cy="1283725"/>
          </a:xfrm>
        </p:spPr>
        <p:txBody>
          <a:bodyPr/>
          <a:lstStyle/>
          <a:p>
            <a:r>
              <a:rPr lang="zh-TW" altLang="en-US" dirty="0" smtClean="0"/>
              <a:t>搞笑戀愛遊戲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 rot="21420000">
            <a:off x="973123" y="2918800"/>
            <a:ext cx="9755187" cy="550333"/>
          </a:xfrm>
        </p:spPr>
        <p:txBody>
          <a:bodyPr/>
          <a:lstStyle/>
          <a:p>
            <a:r>
              <a:rPr lang="zh-TW" altLang="en-US" dirty="0" smtClean="0"/>
              <a:t>資</a:t>
            </a:r>
            <a:r>
              <a:rPr lang="zh-TW" altLang="en-US" dirty="0" smtClean="0"/>
              <a:t>訊</a:t>
            </a:r>
            <a:r>
              <a:rPr lang="zh-TW" altLang="en-US" dirty="0" smtClean="0"/>
              <a:t>工程學系</a:t>
            </a:r>
            <a:r>
              <a:rPr lang="en-US" altLang="zh-TW" dirty="0" smtClean="0"/>
              <a:t>2A</a:t>
            </a:r>
          </a:p>
          <a:p>
            <a:r>
              <a:rPr lang="en-US" altLang="zh-TW" dirty="0" smtClean="0"/>
              <a:t>00657025</a:t>
            </a:r>
            <a:r>
              <a:rPr lang="zh-TW" altLang="en-US" dirty="0" smtClean="0"/>
              <a:t>巫</a:t>
            </a:r>
            <a:r>
              <a:rPr lang="zh-TW" altLang="en-US" dirty="0" smtClean="0"/>
              <a:t>怡萱</a:t>
            </a:r>
            <a:r>
              <a:rPr lang="zh-TW" altLang="en-US" dirty="0" smtClean="0"/>
              <a:t>、</a:t>
            </a:r>
            <a:r>
              <a:rPr lang="en-US" altLang="zh-TW" dirty="0" smtClean="0"/>
              <a:t>00657023</a:t>
            </a:r>
            <a:r>
              <a:rPr lang="zh-TW" altLang="en-US" dirty="0" smtClean="0"/>
              <a:t>王</a:t>
            </a:r>
            <a:r>
              <a:rPr lang="zh-TW" altLang="en-US" dirty="0" smtClean="0"/>
              <a:t>怡茜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88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遊戲網站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https://</a:t>
            </a:r>
            <a:r>
              <a:rPr kumimoji="1" lang="en-US" altLang="zh-TW" dirty="0" smtClean="0">
                <a:hlinkClick r:id="rId2"/>
              </a:rPr>
              <a:t>dunja0218.github.io/lovegame/</a:t>
            </a:r>
            <a:r>
              <a:rPr kumimoji="1" lang="zh-TW" altLang="en-US" dirty="0" smtClean="0">
                <a:hlinkClick r:id="rId2"/>
              </a:rPr>
              <a:t>首頁</a:t>
            </a:r>
            <a:r>
              <a:rPr kumimoji="1" lang="en-US" altLang="zh-TW" dirty="0" smtClean="0">
                <a:hlinkClick r:id="rId2"/>
              </a:rPr>
              <a:t>.html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en-US" altLang="zh-TW" dirty="0" smtClean="0"/>
              <a:t>GitHub:</a:t>
            </a:r>
          </a:p>
          <a:p>
            <a:r>
              <a:rPr kumimoji="1" lang="en-US" altLang="zh-TW" dirty="0">
                <a:hlinkClick r:id="rId3"/>
              </a:rPr>
              <a:t>https://dunja0218.github.io/lovegame</a:t>
            </a:r>
            <a:r>
              <a:rPr kumimoji="1" lang="en-US" altLang="zh-TW" dirty="0" smtClean="0">
                <a:hlinkClick r:id="rId3"/>
              </a:rPr>
              <a:t>/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4463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網站架構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01" y="615462"/>
            <a:ext cx="7086482" cy="5011615"/>
          </a:xfrm>
        </p:spPr>
      </p:pic>
    </p:spTree>
    <p:extLst>
      <p:ext uri="{BB962C8B-B14F-4D97-AF65-F5344CB8AC3E}">
        <p14:creationId xmlns:p14="http://schemas.microsoft.com/office/powerpoint/2010/main" val="264967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使用之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5801" y="1829145"/>
            <a:ext cx="3780692" cy="3311189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800" dirty="0" smtClean="0"/>
              <a:t>HTML5</a:t>
            </a:r>
          </a:p>
          <a:p>
            <a:r>
              <a:rPr lang="en-US" altLang="zh-TW" sz="2800" dirty="0" smtClean="0"/>
              <a:t>CSS</a:t>
            </a:r>
          </a:p>
          <a:p>
            <a:r>
              <a:rPr lang="en-US" altLang="zh-TW" sz="2800" dirty="0" err="1" smtClean="0"/>
              <a:t>Javascript</a:t>
            </a:r>
            <a:endParaRPr lang="en-US" altLang="zh-TW" sz="2800" dirty="0" smtClean="0"/>
          </a:p>
          <a:p>
            <a:r>
              <a:rPr lang="en-US" altLang="zh-TW" sz="2800" dirty="0" smtClean="0"/>
              <a:t>DOM</a:t>
            </a:r>
          </a:p>
          <a:p>
            <a:r>
              <a:rPr lang="en-US" altLang="zh-TW" sz="2800" dirty="0" smtClean="0"/>
              <a:t>EVENT</a:t>
            </a:r>
          </a:p>
          <a:p>
            <a:r>
              <a:rPr lang="en-US" altLang="zh-TW" sz="2800" dirty="0" smtClean="0"/>
              <a:t>jQuery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754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網站特色與優</a:t>
            </a:r>
            <a:r>
              <a:rPr lang="zh-TW" altLang="en-US" dirty="0"/>
              <a:t>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7976" y="1837765"/>
            <a:ext cx="10394707" cy="3311189"/>
          </a:xfrm>
        </p:spPr>
        <p:txBody>
          <a:bodyPr>
            <a:normAutofit/>
          </a:bodyPr>
          <a:lstStyle/>
          <a:p>
            <a:r>
              <a:rPr lang="zh-TW" altLang="en-US" sz="2800" b="1" dirty="0" smtClean="0"/>
              <a:t>老少</a:t>
            </a:r>
            <a:r>
              <a:rPr lang="zh-TW" altLang="en-US" sz="2800" b="1" dirty="0" smtClean="0"/>
              <a:t>咸宜易</a:t>
            </a:r>
            <a:r>
              <a:rPr lang="zh-TW" altLang="en-US" sz="2800" b="1" dirty="0" smtClean="0"/>
              <a:t>上手</a:t>
            </a:r>
            <a:endParaRPr lang="en-US" altLang="zh-TW" sz="2800" b="1" dirty="0" smtClean="0"/>
          </a:p>
          <a:p>
            <a:r>
              <a:rPr lang="zh-TW" altLang="en-US" sz="2800" b="1" dirty="0" smtClean="0"/>
              <a:t>增加</a:t>
            </a:r>
            <a:r>
              <a:rPr lang="zh-TW" altLang="en-US" sz="2800" b="1" dirty="0" smtClean="0"/>
              <a:t>平淡生活中的一點樂趣</a:t>
            </a:r>
            <a:endParaRPr lang="en-US" altLang="zh-TW" sz="2800" b="1" dirty="0" smtClean="0"/>
          </a:p>
          <a:p>
            <a:r>
              <a:rPr lang="zh-TW" altLang="en-US" sz="2800" b="1" dirty="0" smtClean="0"/>
              <a:t>體驗友情誠可貴愛情價更高</a:t>
            </a:r>
            <a:endParaRPr lang="en-US" altLang="zh-TW" sz="2800" b="1" dirty="0" smtClean="0"/>
          </a:p>
          <a:p>
            <a:r>
              <a:rPr lang="zh-TW" altLang="en-US" sz="2800" b="1" dirty="0" smtClean="0"/>
              <a:t>許多</a:t>
            </a:r>
            <a:r>
              <a:rPr lang="zh-TW" altLang="en-US" sz="2800" b="1" dirty="0" smtClean="0"/>
              <a:t>意想不到的結</a:t>
            </a:r>
            <a:r>
              <a:rPr lang="zh-TW" altLang="en-US" sz="2800" b="1" dirty="0"/>
              <a:t>局</a:t>
            </a:r>
          </a:p>
        </p:txBody>
      </p:sp>
    </p:spTree>
    <p:extLst>
      <p:ext uri="{BB962C8B-B14F-4D97-AF65-F5344CB8AC3E}">
        <p14:creationId xmlns:p14="http://schemas.microsoft.com/office/powerpoint/2010/main" val="262275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7976" y="1597403"/>
            <a:ext cx="10394707" cy="3311189"/>
          </a:xfrm>
        </p:spPr>
        <p:txBody>
          <a:bodyPr>
            <a:normAutofit/>
          </a:bodyPr>
          <a:lstStyle/>
          <a:p>
            <a:r>
              <a:rPr lang="zh-TW" altLang="en-US" sz="2800" b="1" dirty="0" smtClean="0"/>
              <a:t>王怡茜</a:t>
            </a:r>
            <a:r>
              <a:rPr lang="en-US" altLang="zh-TW" sz="2800" b="1" dirty="0" smtClean="0"/>
              <a:t>:</a:t>
            </a:r>
            <a:r>
              <a:rPr lang="zh-TW" altLang="en-US" sz="2800" b="1" dirty="0" smtClean="0"/>
              <a:t> 首頁、選角</a:t>
            </a:r>
            <a:r>
              <a:rPr lang="zh-TW" altLang="en-US" sz="2800" b="1" dirty="0" smtClean="0"/>
              <a:t>、主角二故事</a:t>
            </a:r>
            <a:endParaRPr lang="en-US" altLang="zh-TW" sz="2800" b="1" dirty="0" smtClean="0"/>
          </a:p>
          <a:p>
            <a:pPr marL="0" indent="0">
              <a:buNone/>
            </a:pPr>
            <a:r>
              <a:rPr lang="zh-TW" altLang="en-US" sz="2800" b="1" dirty="0"/>
              <a:t> </a:t>
            </a:r>
            <a:endParaRPr lang="en-US" altLang="zh-TW" sz="2800" b="1" dirty="0" smtClean="0"/>
          </a:p>
          <a:p>
            <a:r>
              <a:rPr lang="zh-TW" altLang="en-US" sz="2800" b="1" dirty="0"/>
              <a:t>巫怡</a:t>
            </a:r>
            <a:r>
              <a:rPr lang="zh-TW" altLang="en-US" sz="2800" b="1" dirty="0" smtClean="0"/>
              <a:t>萱</a:t>
            </a:r>
            <a:r>
              <a:rPr lang="en-US" altLang="zh-TW" sz="2800" b="1" dirty="0" smtClean="0"/>
              <a:t>:</a:t>
            </a:r>
            <a:r>
              <a:rPr lang="zh-TW" altLang="en-US" sz="2800" b="1" dirty="0" smtClean="0"/>
              <a:t> 首頁、主角一故事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883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主要賽事">
  <a:themeElements>
    <a:clrScheme name="主要賽事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賽事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賽事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60</TotalTime>
  <Words>94</Words>
  <Application>Microsoft Macintosh PowerPoint</Application>
  <PresentationFormat>寬螢幕</PresentationFormat>
  <Paragraphs>25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Calibri</vt:lpstr>
      <vt:lpstr>Calibri Light</vt:lpstr>
      <vt:lpstr>Impact</vt:lpstr>
      <vt:lpstr>Wingdings 2</vt:lpstr>
      <vt:lpstr>新細明體</vt:lpstr>
      <vt:lpstr>Arial</vt:lpstr>
      <vt:lpstr>HDOfficeLightV0</vt:lpstr>
      <vt:lpstr>主要賽事</vt:lpstr>
      <vt:lpstr>搞笑戀愛遊戲</vt:lpstr>
      <vt:lpstr>遊戲網站</vt:lpstr>
      <vt:lpstr>網站架構</vt:lpstr>
      <vt:lpstr>使用之Web技術</vt:lpstr>
      <vt:lpstr>網站特色與優點</vt:lpstr>
      <vt:lpstr>分工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怡茜 王</cp:lastModifiedBy>
  <cp:revision>6</cp:revision>
  <dcterms:created xsi:type="dcterms:W3CDTF">2019-01-06T05:36:51Z</dcterms:created>
  <dcterms:modified xsi:type="dcterms:W3CDTF">2019-01-07T02:39:23Z</dcterms:modified>
</cp:coreProperties>
</file>