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9276-E682-782F-7043-EF1DA4561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023BC-2DF6-D1BF-F1CD-FA4B416AB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5BD81-857C-9A58-60BB-97DC6EB3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6FF6-27D1-4665-BA96-B6AFABF44497}" type="datetimeFigureOut">
              <a:rPr lang="en-CH" smtClean="0"/>
              <a:t>27/09/2023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6DEAD-A243-D8E4-BB3C-BB0A35FA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825A4-432C-D55A-7447-23611CC9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A649-1EB6-45FF-A616-CE6B23A9113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5239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4A77-4E79-CA50-543F-1A6005AB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405F1-577C-2FD6-AC9D-E93E0900F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6E5D0-B556-C013-C4E7-6EDDB1B6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6FF6-27D1-4665-BA96-B6AFABF44497}" type="datetimeFigureOut">
              <a:rPr lang="en-CH" smtClean="0"/>
              <a:t>27/09/2023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87CC3-B304-9542-9943-048B0E45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7B69C-ABAA-67D3-F8DE-DE20D175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A649-1EB6-45FF-A616-CE6B23A9113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232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D22E2-FA8A-9994-7418-F77679CAA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87EF9-971A-8102-4F59-00D8FB4F7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9BABE-920A-8F2D-549C-459C88BF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6FF6-27D1-4665-BA96-B6AFABF44497}" type="datetimeFigureOut">
              <a:rPr lang="en-CH" smtClean="0"/>
              <a:t>27/09/2023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3AD1E-E0C8-C0C3-A844-3ECDEBC9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0B31-0291-F6ED-A569-22FC3718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A649-1EB6-45FF-A616-CE6B23A9113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104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23C7-899F-1D02-6F15-A813A2AF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6C343-65A7-2E48-AD81-1C8BE2D31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BF0F5-4D7C-1D5A-B12B-BBCBB9FC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6FF6-27D1-4665-BA96-B6AFABF44497}" type="datetimeFigureOut">
              <a:rPr lang="en-CH" smtClean="0"/>
              <a:t>27/09/2023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2FA57-1D16-1290-EC5C-3558D816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FAD2E-D904-8B05-C5FD-29E8E826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A649-1EB6-45FF-A616-CE6B23A9113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9538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F96C-7539-D3C0-CCAB-69CFE757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5CE23-08FF-3068-28A0-8340EFCB3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69D2D-BA40-075E-9305-3E2C1487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6FF6-27D1-4665-BA96-B6AFABF44497}" type="datetimeFigureOut">
              <a:rPr lang="en-CH" smtClean="0"/>
              <a:t>27/09/2023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26A2E-52BD-3AC3-9F05-D3649E28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5B1A8-58F3-4CC4-0276-A34046D3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A649-1EB6-45FF-A616-CE6B23A9113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9650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F6AC-B1EF-E4D7-49B9-19521EC9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24E60-0C82-31BC-3DA5-2E4FC8C3B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24FB5-8425-ED39-9A43-B49B02F91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6CADC-CC26-E4FB-1787-6DA863A2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6FF6-27D1-4665-BA96-B6AFABF44497}" type="datetimeFigureOut">
              <a:rPr lang="en-CH" smtClean="0"/>
              <a:t>27/09/2023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A305C-2A16-FDEA-9333-142894EB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1C514-5919-42B5-3492-FDED2501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A649-1EB6-45FF-A616-CE6B23A9113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448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F497-CEA5-4916-EC4A-FFF5C532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E331E-C994-BF20-A664-E84557FE0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E0768-36E6-FD6F-A140-EDC7B5D23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53B3F-2546-C991-5332-E2E200437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2D80F-12B1-145E-E8EB-F91C82C2C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21EAD7-8EE2-66F9-C968-1FBDA3E7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6FF6-27D1-4665-BA96-B6AFABF44497}" type="datetimeFigureOut">
              <a:rPr lang="en-CH" smtClean="0"/>
              <a:t>27/09/2023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FC011-4624-0F74-6906-346F9786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154F4-CCC6-27C9-E78E-375E24CA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A649-1EB6-45FF-A616-CE6B23A9113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6534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9759-591C-1FA0-7345-65E89FB9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49BDE-26B8-0A80-6DC6-0398E30D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6FF6-27D1-4665-BA96-B6AFABF44497}" type="datetimeFigureOut">
              <a:rPr lang="en-CH" smtClean="0"/>
              <a:t>27/09/2023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037B3-E741-287D-D672-C59507A3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A91CA-EC30-B25F-7281-FD3FCA2B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A649-1EB6-45FF-A616-CE6B23A9113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176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04E40-81CC-1E51-07CD-4268AA14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6FF6-27D1-4665-BA96-B6AFABF44497}" type="datetimeFigureOut">
              <a:rPr lang="en-CH" smtClean="0"/>
              <a:t>27/09/2023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6A666-A4C6-AB76-7F41-61708823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D2D6D-0483-09BA-8987-4A2A75EF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A649-1EB6-45FF-A616-CE6B23A9113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9026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CF38-DCFB-5205-914B-4758FCD2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1D4EF-E087-80A7-7AC5-E52A758F3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09AF1-BAF1-1EA2-FBB7-CD18BC5EA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F86DB-9C21-640A-1C9F-202E4A6E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6FF6-27D1-4665-BA96-B6AFABF44497}" type="datetimeFigureOut">
              <a:rPr lang="en-CH" smtClean="0"/>
              <a:t>27/09/2023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CDA86-77A4-D4E6-BA04-0A293A79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9A538-7D14-8141-0E50-7A818F84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A649-1EB6-45FF-A616-CE6B23A9113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792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70D3-B21C-FC6A-2A08-10757BF3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DA66E-CFCD-6620-BFD4-35DE063CF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307BA-AAF9-C0AD-38D4-258F6F408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B38F6-F91E-B813-3265-1814B5F8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6FF6-27D1-4665-BA96-B6AFABF44497}" type="datetimeFigureOut">
              <a:rPr lang="en-CH" smtClean="0"/>
              <a:t>27/09/2023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55FCA-8489-FA7D-A4EF-9AE82B16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12F91-B277-2A0A-109B-8DE8DBB2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A649-1EB6-45FF-A616-CE6B23A9113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703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9DE3D-1AD9-2863-7E4D-77FA5AE6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F85FB-356B-BB0A-7DB8-8CDF8AC0E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0C35D-79B7-02BC-0AE4-6851E6162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6FF6-27D1-4665-BA96-B6AFABF44497}" type="datetimeFigureOut">
              <a:rPr lang="en-CH" smtClean="0"/>
              <a:t>27/09/2023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F94FF-3419-84FD-3F5C-BCF8D97F2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8BC24-D094-FD69-6BFC-C52C1F902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7A649-1EB6-45FF-A616-CE6B23A9113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252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8B41-279A-410A-EB6E-F1FCCFC7D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Make basis set with MRS cloud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C0EE9-DE19-4D97-F0D3-76359C19E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254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96990E-A4A2-FF4F-A873-63AE042CB42C}"/>
              </a:ext>
            </a:extLst>
          </p:cNvPr>
          <p:cNvSpPr txBox="1"/>
          <p:nvPr/>
        </p:nvSpPr>
        <p:spPr>
          <a:xfrm>
            <a:off x="2081661" y="326571"/>
            <a:ext cx="268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In Run change the </a:t>
            </a:r>
            <a:r>
              <a:rPr lang="en-US" dirty="0" err="1"/>
              <a:t>json</a:t>
            </a:r>
            <a:r>
              <a:rPr lang="en-US" dirty="0"/>
              <a:t> file 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85CD9-AE53-D0F0-38BC-BD82C9F1D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" y="872620"/>
            <a:ext cx="12192000" cy="55233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FCDF24-F0F6-ED4E-3E7B-212F148DA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5" y="3713001"/>
            <a:ext cx="7592008" cy="3144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C7F820-331A-AA30-8F01-0409F2FDBDBB}"/>
              </a:ext>
            </a:extLst>
          </p:cNvPr>
          <p:cNvSpPr txBox="1"/>
          <p:nvPr/>
        </p:nvSpPr>
        <p:spPr>
          <a:xfrm>
            <a:off x="5197152" y="6211669"/>
            <a:ext cx="2313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 slash in </a:t>
            </a:r>
            <a:r>
              <a:rPr lang="en-US" dirty="0" err="1"/>
              <a:t>json</a:t>
            </a:r>
            <a:r>
              <a:rPr lang="en-US" dirty="0"/>
              <a:t> only</a:t>
            </a:r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D4201-6042-36D2-F1CB-34D90483D629}"/>
              </a:ext>
            </a:extLst>
          </p:cNvPr>
          <p:cNvSpPr txBox="1"/>
          <p:nvPr/>
        </p:nvSpPr>
        <p:spPr>
          <a:xfrm>
            <a:off x="5910943" y="4518454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parameters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51847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646166-40DD-3EB4-23F5-3486F41C0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32"/>
            <a:ext cx="12192000" cy="6822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7DF85D-7320-9C33-2CF8-DDDF4460469C}"/>
              </a:ext>
            </a:extLst>
          </p:cNvPr>
          <p:cNvSpPr txBox="1"/>
          <p:nvPr/>
        </p:nvSpPr>
        <p:spPr>
          <a:xfrm>
            <a:off x="454867" y="5383964"/>
            <a:ext cx="6172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Command line:</a:t>
            </a:r>
          </a:p>
          <a:p>
            <a:r>
              <a:rPr lang="en-CH" dirty="0"/>
              <a:t>&gt;&gt; basis = </a:t>
            </a:r>
            <a:r>
              <a:rPr lang="en-CH" dirty="0" err="1"/>
              <a:t>run_simulations_cloud</a:t>
            </a:r>
            <a:r>
              <a:rPr lang="en-CH" dirty="0"/>
              <a:t>('C:\Users\</a:t>
            </a:r>
            <a:r>
              <a:rPr lang="en-CH" dirty="0" err="1"/>
              <a:t>dunja</a:t>
            </a:r>
            <a:r>
              <a:rPr lang="en-CH" dirty="0"/>
              <a:t>\OneDrive\Documents\MATLAB\</a:t>
            </a:r>
            <a:r>
              <a:rPr lang="en-CH" dirty="0" err="1"/>
              <a:t>MRSCloud</a:t>
            </a:r>
            <a:r>
              <a:rPr lang="en-CH" dirty="0"/>
              <a:t>\</a:t>
            </a:r>
            <a:r>
              <a:rPr lang="en-CH" dirty="0" err="1"/>
              <a:t>simMRS.json</a:t>
            </a:r>
            <a:r>
              <a:rPr lang="en-CH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55025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A80D6-F407-B7AC-0507-2F1F1256A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5402"/>
            <a:ext cx="12192000" cy="56871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111F1E-6C7E-B6BC-0EC7-57F38089C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292" y="4610890"/>
            <a:ext cx="2286198" cy="876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D24937-034A-896A-103C-D375F80044D9}"/>
              </a:ext>
            </a:extLst>
          </p:cNvPr>
          <p:cNvSpPr txBox="1"/>
          <p:nvPr/>
        </p:nvSpPr>
        <p:spPr>
          <a:xfrm>
            <a:off x="6450496" y="4810539"/>
            <a:ext cx="2395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the two of the default as well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26202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59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Make basis set with MRS cloud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basis set with MRS cloud</dc:title>
  <dc:creator>Dunja Simicic</dc:creator>
  <cp:lastModifiedBy>Dunja Simicic</cp:lastModifiedBy>
  <cp:revision>3</cp:revision>
  <dcterms:created xsi:type="dcterms:W3CDTF">2023-09-27T15:50:46Z</dcterms:created>
  <dcterms:modified xsi:type="dcterms:W3CDTF">2023-09-27T17:22:55Z</dcterms:modified>
</cp:coreProperties>
</file>