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0" r:id="rId11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48" autoAdjust="0"/>
  </p:normalViewPr>
  <p:slideViewPr>
    <p:cSldViewPr snapToGrid="0">
      <p:cViewPr varScale="1">
        <p:scale>
          <a:sx n="93" d="100"/>
          <a:sy n="93" d="100"/>
        </p:scale>
        <p:origin x="11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l-PL" noProof="0" dirty="0" err="1"/>
            <a:t>Flask</a:t>
          </a:r>
          <a:r>
            <a:rPr lang="pl-PL" noProof="0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l-PL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l-PL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l-PL" noProof="0" dirty="0"/>
            <a:t>HTML, CSS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pl-PL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pl-PL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l-PL" dirty="0" err="1"/>
            <a:t>SQLAlchemy</a:t>
          </a:r>
          <a:r>
            <a:rPr lang="pl-PL" dirty="0"/>
            <a:t>, </a:t>
          </a:r>
          <a:r>
            <a:rPr lang="pl-PL" dirty="0" err="1"/>
            <a:t>SQLite</a:t>
          </a:r>
          <a:endParaRPr lang="pl-PL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pl-PL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pl-PL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pl-PL"/>
        </a:p>
      </dgm:t>
    </dgm:pt>
    <dgm:pt modelId="{701D68F5-42F8-47BC-8FED-84C50F595DF0}">
      <dgm:prSet phldrT="[Text]"/>
      <dgm:spPr/>
      <dgm:t>
        <a:bodyPr rtlCol="0"/>
        <a:lstStyle/>
        <a:p>
          <a:pPr rtl="0"/>
          <a:r>
            <a:rPr lang="pl-PL" noProof="0" dirty="0"/>
            <a:t>Baza danych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pl-PL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pl-PL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/>
          <a:r>
            <a:rPr lang="pl-PL" noProof="0" dirty="0"/>
            <a:t>Formularz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pl-PL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pl-PL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/>
          <a:r>
            <a:rPr lang="pl-PL" noProof="0" dirty="0"/>
            <a:t>Multimedia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pl-PL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pl-PL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za danych z wypełnieniem pełnym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ument z wypełnieniem pełnym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zentacja z multimediami z wypełnieniem pełnym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500" kern="1200" noProof="0" dirty="0" err="1"/>
            <a:t>Flask</a:t>
          </a:r>
          <a:r>
            <a:rPr lang="pl-PL" sz="3500" kern="1200" noProof="0" dirty="0"/>
            <a:t>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500" kern="1200" noProof="0" dirty="0"/>
            <a:t>HTML, CSS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500" kern="1200" dirty="0" err="1"/>
            <a:t>SQLAlchemy</a:t>
          </a:r>
          <a:r>
            <a:rPr lang="pl-PL" sz="3500" kern="1200" dirty="0"/>
            <a:t>, </a:t>
          </a:r>
          <a:r>
            <a:rPr lang="pl-PL" sz="3500" kern="1200" dirty="0" err="1"/>
            <a:t>SQLite</a:t>
          </a:r>
          <a:endParaRPr lang="pl-PL" sz="3500" kern="1200" noProof="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noProof="0" dirty="0"/>
            <a:t>Baza danych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noProof="0" dirty="0"/>
            <a:t>Formularz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noProof="0" dirty="0"/>
            <a:t>Multimedia</a:t>
          </a:r>
        </a:p>
      </dsp:txBody>
      <dsp:txXfrm>
        <a:off x="7628474" y="2746269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Lista ikon z etykietami"/>
  <dgm:desc val="Umożliwia pokazanie niesekwencyjnych lub pogrupowanych fragmentów informacji, którym towarzyszą powiązane elementy wizualne. Sprawdza się najlepiej w przypadku ikon lub małych obrazów z krótkimi podpisami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1686964-9390-465E-A7D5-E5D7739521CA}" type="datetime1">
              <a:rPr lang="pl-PL" smtClean="0"/>
              <a:t>31.05.2023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D9E54-11E3-4B93-9AB2-E42F7FAFAA38}" type="datetime1">
              <a:rPr lang="pl-PL" smtClean="0"/>
              <a:pPr/>
              <a:t>31.05.2023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0973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0575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3125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0252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7234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8552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A81B82B-791D-4CFB-A8E1-4BADF167624E}" type="datetime1">
              <a:rPr lang="pl-PL" noProof="0" smtClean="0"/>
              <a:t>31.05.2023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ytuł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CB417A-3777-45E5-A5D5-933568141085}" type="datetime1">
              <a:rPr lang="pl-PL" noProof="0" smtClean="0"/>
              <a:t>31.05.2023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BFE06EA-509D-4750-A26D-22649B15F5B4}" type="datetime1">
              <a:rPr lang="pl-PL" noProof="0" smtClean="0"/>
              <a:t>31.05.2023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715C8D-5074-4DC0-B15D-7C1B83621BD0}" type="datetime1">
              <a:rPr lang="pl-PL" noProof="0" smtClean="0"/>
              <a:t>31.05.2023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15AB10B-D90B-495F-ADA2-9EEC8079FBC6}" type="datetime1">
              <a:rPr lang="pl-PL" noProof="0" smtClean="0"/>
              <a:t>31.05.2023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591F5B-A148-4026-992C-5103E9EE2B07}" type="datetime1">
              <a:rPr lang="pl-PL" noProof="0" smtClean="0"/>
              <a:t>31.05.2023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ytuł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EDF17A-70BC-472C-8A64-5A504543C1A7}" type="datetime1">
              <a:rPr lang="pl-PL" noProof="0" smtClean="0"/>
              <a:t>31.05.2023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67F7BA-6159-441B-AF01-CBE7412A1E05}" type="datetime1">
              <a:rPr lang="pl-PL" noProof="0" smtClean="0"/>
              <a:t>31.05.2023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7" name="Prostokąt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ytuł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F04AFA-1778-4013-BEAF-CC7AEB0F10D4}" type="datetime1">
              <a:rPr lang="pl-PL" noProof="0" smtClean="0"/>
              <a:t>31.05.2023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7951807-BBF7-4FEB-9550-16B76B21A86E}" type="datetime1">
              <a:rPr lang="pl-PL" noProof="0" smtClean="0"/>
              <a:t>31.05.2023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6525CE-B2F2-4EC8-972C-1EAA4989F9B6}" type="datetime1">
              <a:rPr lang="pl-PL" noProof="0" smtClean="0"/>
              <a:t>31.05.2023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99F83561-EA2E-449A-85D2-EC48CC4A8B8B}" type="datetime1">
              <a:rPr lang="pl-PL" noProof="0" smtClean="0"/>
              <a:t>31.05.2023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9" name="Prostokąt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Prostokąt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csum.photos/400/30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Prostokąt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Obraz 6" descr="Połączenia cyfrowe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a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Prostokąt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Prostokąt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l-PL" sz="6000" dirty="0">
                <a:solidFill>
                  <a:schemeClr val="bg1"/>
                </a:solidFill>
              </a:rPr>
              <a:t>Projekt Aplikacji FLASK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endParaRPr lang="pl-PL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Prostokąt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a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Prostokąt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Prostokąt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2164278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l-PL" dirty="0">
                <a:solidFill>
                  <a:srgbClr val="FFFFFF"/>
                </a:solidFill>
              </a:rPr>
              <a:t>Dziękujemy ZA Uwagę!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pl-PL" dirty="0">
              <a:solidFill>
                <a:schemeClr val="bg2"/>
              </a:solidFill>
            </a:endParaRPr>
          </a:p>
          <a:p>
            <a:pPr rtl="0"/>
            <a:endParaRPr lang="pl-PL" dirty="0">
              <a:solidFill>
                <a:schemeClr val="bg2"/>
              </a:solidFill>
            </a:endParaRPr>
          </a:p>
        </p:txBody>
      </p:sp>
      <p:pic>
        <p:nvPicPr>
          <p:cNvPr id="5" name="Obraz 4" descr="Liczby cyfrowe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pl-PL" dirty="0" err="1"/>
              <a:t>Flask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98EB965-4AEC-C8AD-51DA-9DB385F56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pl-PL" b="0" i="0" dirty="0">
                <a:effectLst/>
              </a:rPr>
              <a:t>Nasza aplikacja webowa została stworzona w </a:t>
            </a:r>
            <a:r>
              <a:rPr lang="pl-PL" b="0" i="0" dirty="0" err="1">
                <a:effectLst/>
              </a:rPr>
              <a:t>Flasku</a:t>
            </a:r>
            <a:r>
              <a:rPr lang="pl-PL" b="0" i="0" dirty="0">
                <a:effectLst/>
              </a:rPr>
              <a:t> - minimalistycznym frameworku webowym dla </a:t>
            </a:r>
            <a:r>
              <a:rPr lang="pl-PL" b="0" i="0" dirty="0" err="1">
                <a:effectLst/>
              </a:rPr>
              <a:t>Pythona</a:t>
            </a:r>
            <a:r>
              <a:rPr lang="pl-PL" b="0" i="0" dirty="0">
                <a:effectLst/>
              </a:rPr>
              <a:t>.</a:t>
            </a:r>
          </a:p>
          <a:p>
            <a:r>
              <a:rPr lang="pl-PL" dirty="0"/>
              <a:t>Dzięki użyciu </a:t>
            </a:r>
            <a:r>
              <a:rPr lang="pl-PL" dirty="0" err="1"/>
              <a:t>Flaska</a:t>
            </a:r>
            <a:r>
              <a:rPr lang="pl-PL" dirty="0"/>
              <a:t> aplikacja jest:</a:t>
            </a:r>
          </a:p>
          <a:p>
            <a:pPr lvl="1"/>
            <a:r>
              <a:rPr lang="pl-PL" sz="1800" dirty="0"/>
              <a:t>Lekka</a:t>
            </a:r>
          </a:p>
          <a:p>
            <a:pPr lvl="1"/>
            <a:r>
              <a:rPr lang="pl-PL" sz="1800" dirty="0"/>
              <a:t>Wydajna</a:t>
            </a:r>
          </a:p>
          <a:p>
            <a:pPr lvl="1"/>
            <a:r>
              <a:rPr lang="pl-PL" sz="1800" dirty="0"/>
              <a:t>Prosta w rozbudowie</a:t>
            </a:r>
          </a:p>
        </p:txBody>
      </p:sp>
      <p:pic>
        <p:nvPicPr>
          <p:cNvPr id="1026" name="Picture 2" descr="Flask (web framework) - Wikipedia">
            <a:extLst>
              <a:ext uri="{FF2B5EF4-FFF2-40B4-BE49-F238E27FC236}">
                <a16:creationId xmlns:a16="http://schemas.microsoft.com/office/drawing/2014/main" id="{6DA28BD7-E5CC-6352-5E87-55DFAEF3175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8417" y="2980382"/>
            <a:ext cx="5422392" cy="212828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Prostokąt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Zawartość — symbol zastępczy 4" descr="Liczby cyfrowe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a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Prostokąt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Prostokąt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l-PL" dirty="0"/>
              <a:t>Technologie</a:t>
            </a:r>
          </a:p>
        </p:txBody>
      </p:sp>
      <p:graphicFrame>
        <p:nvGraphicFramePr>
          <p:cNvPr id="6" name="Zawartość — symbol zastępczy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53188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Prostokąt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l-PL" dirty="0">
                <a:solidFill>
                  <a:srgbClr val="FFFEFF"/>
                </a:solidFill>
              </a:rPr>
              <a:t>Funkcjonalność strony internetowej</a:t>
            </a:r>
          </a:p>
        </p:txBody>
      </p:sp>
      <p:graphicFrame>
        <p:nvGraphicFramePr>
          <p:cNvPr id="4" name="Zawartość — symbol zastępczy 3" descr="Ikona — grafika SmartArt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653374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pl-PL" dirty="0"/>
              <a:t>Strona główna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98EB965-4AEC-C8AD-51DA-9DB385F56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pl-PL"/>
              <a:t>Po wejściu na naszą stronę wyświetli się przywitanie użytkownika oraz krótki opis funkcjonalności jakie może spotkać na naszej stronie</a:t>
            </a:r>
          </a:p>
          <a:p>
            <a:r>
              <a:rPr lang="pl-PL"/>
              <a:t>W górnej części strony widnieje pasek nawigacji do wchodzenia na kolejne podstrony naszej aplikacji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240B1649-FBDE-A64F-6067-26BC9D9B29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2905186"/>
            <a:ext cx="5422900" cy="2277940"/>
          </a:xfrm>
          <a:noFill/>
        </p:spPr>
      </p:pic>
    </p:spTree>
    <p:extLst>
      <p:ext uri="{BB962C8B-B14F-4D97-AF65-F5344CB8AC3E}">
        <p14:creationId xmlns:p14="http://schemas.microsoft.com/office/powerpoint/2010/main" val="269014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pl-PL" dirty="0"/>
              <a:t>Formularz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98EB965-4AEC-C8AD-51DA-9DB385F56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pl-PL" dirty="0"/>
              <a:t>Po wybraniu opcji Form (Formularz), zostaniemy przekierowani do podstrony zawierającej dwa proste pola do wpisania swoich informacji osobowych</a:t>
            </a:r>
          </a:p>
          <a:p>
            <a:r>
              <a:rPr lang="pl-PL" dirty="0"/>
              <a:t>Użytkownik może podać swoje imię oraz email, a następnie wysłać dane do aplikacji za pomocą guzika </a:t>
            </a:r>
            <a:r>
              <a:rPr lang="pl-PL" dirty="0" err="1"/>
              <a:t>Submit</a:t>
            </a:r>
            <a:endParaRPr lang="pl-PL" dirty="0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46D267C3-0FC4-E8C0-62C2-692BECC4EB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2839068"/>
            <a:ext cx="5422900" cy="2410177"/>
          </a:xfrm>
        </p:spPr>
      </p:pic>
    </p:spTree>
    <p:extLst>
      <p:ext uri="{BB962C8B-B14F-4D97-AF65-F5344CB8AC3E}">
        <p14:creationId xmlns:p14="http://schemas.microsoft.com/office/powerpoint/2010/main" val="1566120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pl-PL" dirty="0"/>
              <a:t>baza danych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98EB965-4AEC-C8AD-51DA-9DB385F56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pl-PL" dirty="0"/>
              <a:t>Nasza aplikacja opiera się na połączeniu z </a:t>
            </a:r>
            <a:r>
              <a:rPr lang="pl-PL" dirty="0" err="1"/>
              <a:t>SQLite</a:t>
            </a:r>
            <a:endParaRPr lang="pl-PL" dirty="0"/>
          </a:p>
          <a:p>
            <a:r>
              <a:rPr lang="pl-PL" dirty="0"/>
              <a:t>Posiadamy jedną instancję bazy danych wraz z jedną tabelą w środku</a:t>
            </a:r>
          </a:p>
          <a:p>
            <a:r>
              <a:rPr lang="pl-PL" dirty="0"/>
              <a:t>Tabela </a:t>
            </a:r>
            <a:r>
              <a:rPr lang="pl-PL" dirty="0" err="1"/>
              <a:t>user</a:t>
            </a:r>
            <a:r>
              <a:rPr lang="pl-PL" dirty="0"/>
              <a:t> składa się z 3 kolumn Id, </a:t>
            </a:r>
            <a:r>
              <a:rPr lang="pl-PL" dirty="0" err="1"/>
              <a:t>Name</a:t>
            </a:r>
            <a:r>
              <a:rPr lang="pl-PL" dirty="0"/>
              <a:t>, Email</a:t>
            </a:r>
          </a:p>
          <a:p>
            <a:pPr lvl="1"/>
            <a:r>
              <a:rPr lang="pl-PL" dirty="0"/>
              <a:t>DDL tabeli SQL:</a:t>
            </a:r>
          </a:p>
          <a:p>
            <a:endParaRPr lang="pl-PL" dirty="0"/>
          </a:p>
          <a:p>
            <a:endParaRPr lang="pl-PL" dirty="0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2C07E577-1AC9-EADF-0731-4BD2D232D8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2901596"/>
            <a:ext cx="5422900" cy="2285120"/>
          </a:xfr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15A4A94-3BAE-6EE2-1209-56AB076D3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368" y="4566024"/>
            <a:ext cx="2781688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8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pl-PL" dirty="0"/>
              <a:t>Wyświetlanie danych z baza danych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98EB965-4AEC-C8AD-51DA-9DB385F56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pl-PL" dirty="0"/>
              <a:t>Lista użytkowników jest pobierana z bazy danych a następnie wyświetlana w podstronie </a:t>
            </a:r>
            <a:r>
              <a:rPr lang="pl-PL" dirty="0" err="1"/>
              <a:t>Users</a:t>
            </a:r>
            <a:endParaRPr lang="pl-PL" dirty="0"/>
          </a:p>
          <a:p>
            <a:r>
              <a:rPr lang="pl-PL" dirty="0"/>
              <a:t>Widzimy kolejno nazwy użytkowników wraz z ich imionami</a:t>
            </a:r>
          </a:p>
          <a:p>
            <a:r>
              <a:rPr lang="pl-PL" dirty="0"/>
              <a:t>Gdy nowy użytkownik zostanie dodany do bazy danych (manualnie, bądź poprzez formularz na stronie) to zostanie wyświetlony w liście użytkowników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A3A655AA-4B3D-2627-FBAF-ACCCA91083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2248534"/>
            <a:ext cx="5422900" cy="3591245"/>
          </a:xfrm>
        </p:spPr>
      </p:pic>
    </p:spTree>
    <p:extLst>
      <p:ext uri="{BB962C8B-B14F-4D97-AF65-F5344CB8AC3E}">
        <p14:creationId xmlns:p14="http://schemas.microsoft.com/office/powerpoint/2010/main" val="145973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pl-PL" dirty="0"/>
              <a:t>Elementy multimedialne na stronie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98EB965-4AEC-C8AD-51DA-9DB385F56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pl-PL" dirty="0"/>
              <a:t>Po wybraniu zakładki Media w pasku nawigacyjnym zostaniemy przekierowani na podstronę zawierającą elementy multimedialne</a:t>
            </a:r>
          </a:p>
          <a:p>
            <a:r>
              <a:rPr lang="pl-PL" dirty="0"/>
              <a:t>Na samej górze widnieje losowe zdjęcie ze strony </a:t>
            </a:r>
            <a:r>
              <a:rPr lang="pl-PL" dirty="0">
                <a:hlinkClick r:id="rId3"/>
              </a:rPr>
              <a:t>https://picsum.photos/400/300</a:t>
            </a:r>
            <a:endParaRPr lang="pl-PL" dirty="0"/>
          </a:p>
          <a:p>
            <a:r>
              <a:rPr lang="pl-PL" dirty="0"/>
              <a:t>Na dole strony znajduje się video w postaci </a:t>
            </a:r>
            <a:r>
              <a:rPr lang="pl-PL" dirty="0" err="1"/>
              <a:t>gifu</a:t>
            </a:r>
            <a:r>
              <a:rPr lang="pl-PL" dirty="0"/>
              <a:t> zawierającego pełną wersję kultowego filmu pod tytułem Shrek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93AB144C-867F-92A4-1520-E2971C7071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388058" y="2227263"/>
            <a:ext cx="3022934" cy="3633787"/>
          </a:xfrm>
        </p:spPr>
      </p:pic>
    </p:spTree>
    <p:extLst>
      <p:ext uri="{BB962C8B-B14F-4D97-AF65-F5344CB8AC3E}">
        <p14:creationId xmlns:p14="http://schemas.microsoft.com/office/powerpoint/2010/main" val="3619698614"/>
      </p:ext>
    </p:extLst>
  </p:cSld>
  <p:clrMapOvr>
    <a:masterClrMapping/>
  </p:clrMapOvr>
</p:sld>
</file>

<file path=ppt/theme/theme1.xml><?xml version="1.0" encoding="utf-8"?>
<a:theme xmlns:a="http://schemas.openxmlformats.org/drawingml/2006/main" name="Dywidend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9_TF56390039_Win32" id="{AFEE108C-32AC-41FC-87AA-3377407DA0BE}" vid="{680F66E1-9E90-4EAF-9A5D-C373725FC205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{20A94362-7E3E-41B0-94D8-CB6531B1E55D}tf56390039_win32</Template>
  <TotalTime>52</TotalTime>
  <Words>269</Words>
  <Application>Microsoft Office PowerPoint</Application>
  <PresentationFormat>Panoramiczny</PresentationFormat>
  <Paragraphs>45</Paragraphs>
  <Slides>10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 2</vt:lpstr>
      <vt:lpstr>Dywidenda</vt:lpstr>
      <vt:lpstr>Projekt Aplikacji FLASK</vt:lpstr>
      <vt:lpstr>Flask</vt:lpstr>
      <vt:lpstr>Technologie</vt:lpstr>
      <vt:lpstr>Funkcjonalność strony internetowej</vt:lpstr>
      <vt:lpstr>Strona główna</vt:lpstr>
      <vt:lpstr>Formularz</vt:lpstr>
      <vt:lpstr>baza danych</vt:lpstr>
      <vt:lpstr>Wyświetlanie danych z baza danych</vt:lpstr>
      <vt:lpstr>Elementy multimedialne na stronie</vt:lpstr>
      <vt:lpstr>Dziękujemy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Aplikacji FLASK</dc:title>
  <dc:creator>Bartosz Wojciechowski</dc:creator>
  <cp:lastModifiedBy>Bartosz Wojciechowski</cp:lastModifiedBy>
  <cp:revision>2</cp:revision>
  <dcterms:created xsi:type="dcterms:W3CDTF">2023-05-31T19:04:10Z</dcterms:created>
  <dcterms:modified xsi:type="dcterms:W3CDTF">2023-05-31T19:56:29Z</dcterms:modified>
</cp:coreProperties>
</file>