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9" r:id="rId3"/>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
      <p:font typeface="Lora"/>
      <p:regular r:id="rId24"/>
      <p:bold r:id="rId25"/>
      <p:italic r:id="rId26"/>
      <p:boldItalic r:id="rId27"/>
    </p:embeddedFont>
    <p:embeddedFont>
      <p:font typeface="Quattrocento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ora-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Lora-italic.fntdata"/><Relationship Id="rId25" Type="http://schemas.openxmlformats.org/officeDocument/2006/relationships/font" Target="fonts/Lora-bold.fntdata"/><Relationship Id="rId28" Type="http://schemas.openxmlformats.org/officeDocument/2006/relationships/font" Target="fonts/QuattrocentoSans-regular.fntdata"/><Relationship Id="rId27" Type="http://schemas.openxmlformats.org/officeDocument/2006/relationships/font" Target="fonts/Lor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Quattrocento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QuattrocentoSans-boldItalic.fntdata"/><Relationship Id="rId30" Type="http://schemas.openxmlformats.org/officeDocument/2006/relationships/font" Target="fonts/Quattrocento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Slab-bold.fntdata"/><Relationship Id="rId18" Type="http://schemas.openxmlformats.org/officeDocument/2006/relationships/font" Target="fonts/RobotoSlab-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Andrew</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Bobby</a:t>
            </a:r>
          </a:p>
          <a:p>
            <a:pPr lvl="0">
              <a:spcBef>
                <a:spcPts val="0"/>
              </a:spcBef>
              <a:buNone/>
            </a:pPr>
            <a:r>
              <a:t/>
            </a:r>
            <a:endParaRPr/>
          </a:p>
          <a:p>
            <a:pPr indent="-228600" lvl="0" marL="457200" rtl="0">
              <a:spcBef>
                <a:spcPts val="0"/>
              </a:spcBef>
            </a:pPr>
            <a:r>
              <a:rPr lang="en"/>
              <a:t>Explain layout of the board - positioning of LEDs, reset switch and buttons</a:t>
            </a:r>
          </a:p>
          <a:p>
            <a:pPr indent="-228600" lvl="0" marL="457200" rtl="0">
              <a:spcBef>
                <a:spcPts val="0"/>
              </a:spcBef>
            </a:pPr>
            <a:r>
              <a:rPr lang="en"/>
              <a:t>7-Segment display outputs “good” if the user correctly repeats the full 3 step sequence or outputs “lose” if user incorrectly input the sequence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Andrew</a:t>
            </a:r>
          </a:p>
          <a:p>
            <a:pPr lvl="0">
              <a:spcBef>
                <a:spcPts val="0"/>
              </a:spcBef>
              <a:buNone/>
            </a:pPr>
            <a:r>
              <a:t/>
            </a:r>
            <a:endParaRPr/>
          </a:p>
          <a:p>
            <a:pPr lvl="0" rtl="0">
              <a:spcBef>
                <a:spcPts val="0"/>
              </a:spcBef>
              <a:buNone/>
            </a:pPr>
            <a:r>
              <a:rPr lang="en"/>
              <a:t>Sequence module?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Brooke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Bobby</a:t>
            </a:r>
          </a:p>
          <a:p>
            <a:pPr lvl="0">
              <a:spcBef>
                <a:spcPts val="0"/>
              </a:spcBef>
              <a:buNone/>
            </a:pPr>
            <a:r>
              <a:t/>
            </a:r>
            <a:endParaRPr/>
          </a:p>
          <a:p>
            <a:pPr lvl="0">
              <a:spcBef>
                <a:spcPts val="0"/>
              </a:spcBef>
              <a:buNone/>
            </a:pPr>
            <a:r>
              <a:t/>
            </a:r>
            <a:endParaRPr/>
          </a:p>
          <a:p>
            <a:pPr lvl="0">
              <a:spcBef>
                <a:spcPts val="0"/>
              </a:spcBef>
              <a:buNone/>
            </a:pPr>
            <a:r>
              <a:rPr lang="en"/>
              <a:t>This is the </a:t>
            </a:r>
            <a:r>
              <a:rPr lang="en"/>
              <a:t>comprehensive</a:t>
            </a:r>
            <a:r>
              <a:rPr lang="en"/>
              <a:t> module that we started with. iit contains all of our game logic. </a:t>
            </a:r>
          </a:p>
          <a:p>
            <a:pPr lvl="0">
              <a:spcBef>
                <a:spcPts val="0"/>
              </a:spcBef>
              <a:buNone/>
            </a:pPr>
            <a:r>
              <a:t/>
            </a:r>
            <a:endParaRPr/>
          </a:p>
          <a:p>
            <a:pPr lvl="0">
              <a:spcBef>
                <a:spcPts val="0"/>
              </a:spcBef>
              <a:buNone/>
            </a:pPr>
            <a:r>
              <a:rPr lang="en"/>
              <a:t>Code on the right is an example of our main logic. </a:t>
            </a:r>
          </a:p>
          <a:p>
            <a:pPr lvl="0">
              <a:spcBef>
                <a:spcPts val="0"/>
              </a:spcBef>
              <a:buClr>
                <a:schemeClr val="dk1"/>
              </a:buClr>
              <a:buSzPct val="100000"/>
              <a:buFont typeface="Arial"/>
              <a:buNone/>
            </a:pPr>
            <a:r>
              <a:t/>
            </a:r>
            <a:endParaRPr/>
          </a:p>
          <a:p>
            <a:pPr lvl="0">
              <a:spcBef>
                <a:spcPts val="0"/>
              </a:spcBef>
              <a:buNone/>
            </a:pPr>
            <a:r>
              <a:t/>
            </a:r>
            <a:endParaRPr/>
          </a:p>
          <a:p>
            <a:pPr lvl="0">
              <a:spcBef>
                <a:spcPts val="0"/>
              </a:spcBef>
              <a:buNone/>
            </a:pPr>
            <a:r>
              <a:rPr lang="en"/>
              <a:t>There are show states show the pattern on the 7-seg display via display_bits which uses 1 hot encoding . What we see here the distplay bit is set to 1000 which is the first display lights up</a:t>
            </a:r>
          </a:p>
          <a:p>
            <a:pPr lvl="0">
              <a:spcBef>
                <a:spcPts val="0"/>
              </a:spcBef>
              <a:buNone/>
            </a:pPr>
            <a:r>
              <a:t/>
            </a:r>
            <a:endParaRPr/>
          </a:p>
          <a:p>
            <a:pPr lvl="0">
              <a:spcBef>
                <a:spcPts val="0"/>
              </a:spcBef>
              <a:buNone/>
            </a:pPr>
            <a:r>
              <a:rPr lang="en"/>
              <a:t>Then it goes to the related read state where if the users presses the correct button it goes to the next show pattern state and increments the current round you are in</a:t>
            </a:r>
          </a:p>
          <a:p>
            <a:pPr indent="-228600" lvl="0" marL="457200" rtl="0">
              <a:spcBef>
                <a:spcPts val="0"/>
              </a:spcBef>
            </a:pPr>
            <a:r>
              <a:rPr lang="en"/>
              <a:t>If the user presses the wrong button it goes to the lose state</a:t>
            </a:r>
          </a:p>
          <a:p>
            <a:pPr lvl="0" rtl="0">
              <a:spcBef>
                <a:spcPts val="0"/>
              </a:spcBef>
              <a:buNone/>
            </a:pPr>
            <a:r>
              <a:t/>
            </a:r>
            <a:endParaRPr/>
          </a:p>
          <a:p>
            <a:pPr lvl="0" rtl="0">
              <a:spcBef>
                <a:spcPts val="0"/>
              </a:spcBef>
              <a:buClr>
                <a:schemeClr val="dk1"/>
              </a:buClr>
              <a:buSzPct val="100000"/>
              <a:buFont typeface="Arial"/>
              <a:buNone/>
            </a:pPr>
            <a:r>
              <a:rPr lang="en">
                <a:solidFill>
                  <a:schemeClr val="dk1"/>
                </a:solidFill>
              </a:rPr>
              <a:t>This is basically our main module it gets inputs from our debounced buttons and it outputs to the display, and sound module. It uses the validates buttons module to check if the if the buttons and the display correlate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Dunni</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Brooke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Andrew</a:t>
            </a:r>
          </a:p>
          <a:p>
            <a:pPr lvl="0">
              <a:spcBef>
                <a:spcPts val="0"/>
              </a:spcBef>
              <a:buNone/>
            </a:pPr>
            <a:r>
              <a:t/>
            </a:r>
            <a:endParaRPr/>
          </a:p>
          <a:p>
            <a:pPr lvl="0">
              <a:spcBef>
                <a:spcPts val="0"/>
              </a:spcBef>
              <a:buNone/>
            </a:pPr>
            <a:r>
              <a:rPr lang="en"/>
              <a:t>Debounce_buttons module:</a:t>
            </a:r>
          </a:p>
          <a:p>
            <a:pPr indent="-228600" lvl="0" marL="457200" rtl="0">
              <a:spcBef>
                <a:spcPts val="0"/>
              </a:spcBef>
            </a:pPr>
            <a:r>
              <a:rPr lang="en"/>
              <a:t>Very similar to lab but now with 4 buttons inputted</a:t>
            </a:r>
          </a:p>
          <a:p>
            <a:pPr indent="-228600" lvl="1" marL="914400" rtl="0">
              <a:spcBef>
                <a:spcPts val="0"/>
              </a:spcBef>
            </a:pPr>
            <a:r>
              <a:rPr lang="en"/>
              <a:t>We called the debouncer from lab 4 times to get 4 clean buttons</a:t>
            </a:r>
          </a:p>
          <a:p>
            <a:pPr indent="-228600" lvl="0" marL="457200" rtl="0">
              <a:spcBef>
                <a:spcPts val="0"/>
              </a:spcBef>
            </a:pPr>
            <a:r>
              <a:rPr lang="en"/>
              <a:t>Outputted a 4 bit register called bp (“button pressed”) which was done by a one-hot encoding</a:t>
            </a:r>
          </a:p>
          <a:p>
            <a:pPr indent="-228600" lvl="1" marL="914400" rtl="0">
              <a:spcBef>
                <a:spcPts val="0"/>
              </a:spcBef>
            </a:pPr>
            <a:r>
              <a:rPr lang="en"/>
              <a:t>Used an always @ loop to say that bp should = whichever clean button was pressed</a:t>
            </a:r>
          </a:p>
          <a:p>
            <a:pPr lvl="0">
              <a:spcBef>
                <a:spcPts val="0"/>
              </a:spcBef>
              <a:buNone/>
            </a:pPr>
            <a:r>
              <a:t/>
            </a:r>
            <a:endParaRPr/>
          </a:p>
          <a:p>
            <a:pPr lvl="0">
              <a:spcBef>
                <a:spcPts val="0"/>
              </a:spcBef>
              <a:buNone/>
            </a:pPr>
            <a:r>
              <a:t/>
            </a:r>
            <a:endParaRPr/>
          </a:p>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Bobby</a:t>
            </a:r>
          </a:p>
          <a:p>
            <a:pPr lvl="0">
              <a:spcBef>
                <a:spcPts val="0"/>
              </a:spcBef>
              <a:buNone/>
            </a:pPr>
            <a:r>
              <a:t/>
            </a:r>
            <a:endParaRPr/>
          </a:p>
          <a:p>
            <a:pPr lvl="0">
              <a:spcBef>
                <a:spcPts val="0"/>
              </a:spcBef>
              <a:buNone/>
            </a:pPr>
            <a:r>
              <a:rPr lang="en"/>
              <a:t>We overcame a number of challenges </a:t>
            </a:r>
          </a:p>
          <a:p>
            <a:pPr lvl="0">
              <a:spcBef>
                <a:spcPts val="0"/>
              </a:spcBef>
              <a:buNone/>
            </a:pPr>
            <a:r>
              <a:t/>
            </a:r>
            <a:endParaRPr/>
          </a:p>
          <a:p>
            <a:pPr lvl="0">
              <a:spcBef>
                <a:spcPts val="0"/>
              </a:spcBef>
              <a:buNone/>
            </a:pPr>
            <a:r>
              <a:rPr lang="en"/>
              <a:t>Our initial idea was having a design where we could </a:t>
            </a:r>
            <a:r>
              <a:rPr lang="en"/>
              <a:t>intuitively</a:t>
            </a:r>
            <a:r>
              <a:rPr lang="en"/>
              <a:t> add more rounds </a:t>
            </a:r>
          </a:p>
          <a:p>
            <a:pPr indent="-228600" lvl="0" marL="457200">
              <a:spcBef>
                <a:spcPts val="0"/>
              </a:spcBef>
            </a:pPr>
            <a:r>
              <a:rPr lang="en"/>
              <a:t>but this proved to be really difficult so we </a:t>
            </a:r>
            <a:r>
              <a:rPr lang="en"/>
              <a:t>scrapped</a:t>
            </a:r>
            <a:r>
              <a:rPr lang="en"/>
              <a:t> that design and chose a new design that was not as intuitive but it works.</a:t>
            </a:r>
          </a:p>
          <a:p>
            <a:pPr lvl="0">
              <a:spcBef>
                <a:spcPts val="0"/>
              </a:spcBef>
              <a:buNone/>
            </a:pPr>
            <a:r>
              <a:t/>
            </a:r>
            <a:endParaRPr/>
          </a:p>
          <a:p>
            <a:pPr lvl="0">
              <a:spcBef>
                <a:spcPts val="0"/>
              </a:spcBef>
              <a:buNone/>
            </a:pPr>
            <a:r>
              <a:rPr lang="en"/>
              <a:t>Verilog warning: </a:t>
            </a:r>
          </a:p>
          <a:p>
            <a:pPr lvl="0">
              <a:spcBef>
                <a:spcPts val="0"/>
              </a:spcBef>
              <a:buNone/>
            </a:pPr>
            <a:r>
              <a:rPr lang="en"/>
              <a:t>WE had a lot of problems with verilog warnings that messed up the logic of our code. For example the win led to on before the user finsihed all the rounds</a:t>
            </a:r>
          </a:p>
          <a:p>
            <a:pPr lvl="0">
              <a:spcBef>
                <a:spcPts val="0"/>
              </a:spcBef>
              <a:buNone/>
            </a:pPr>
            <a:r>
              <a:t/>
            </a:r>
            <a:endParaRPr/>
          </a:p>
          <a:p>
            <a:pPr indent="-228600" lvl="0" marL="457200">
              <a:spcBef>
                <a:spcPts val="0"/>
              </a:spcBef>
            </a:pPr>
            <a:r>
              <a:rPr lang="en"/>
              <a:t>. We had problems with combinatorial loops and latches which took a good amount of time to figure out. WE just had to be </a:t>
            </a:r>
            <a:r>
              <a:rPr lang="en"/>
              <a:t>consistent</a:t>
            </a:r>
            <a:r>
              <a:rPr lang="en"/>
              <a:t> with our </a:t>
            </a:r>
            <a:r>
              <a:rPr lang="en"/>
              <a:t>variable</a:t>
            </a:r>
            <a:r>
              <a:rPr lang="en"/>
              <a:t> placement</a:t>
            </a:r>
          </a:p>
          <a:p>
            <a:pPr lvl="0">
              <a:spcBef>
                <a:spcPts val="0"/>
              </a:spcBef>
              <a:buNone/>
            </a:pPr>
            <a:r>
              <a:t/>
            </a:r>
            <a:endParaRPr/>
          </a:p>
          <a:p>
            <a:pPr lvl="0">
              <a:spcBef>
                <a:spcPts val="0"/>
              </a:spcBef>
              <a:buNone/>
            </a:pPr>
            <a:r>
              <a:rPr lang="en"/>
              <a:t>Timing button presses was an issues because we would have the player press the button for about 1 second and of course that is difficult to keep </a:t>
            </a:r>
            <a:r>
              <a:rPr lang="en"/>
              <a:t>consistent</a:t>
            </a:r>
            <a:r>
              <a:rPr lang="en"/>
              <a:t>.</a:t>
            </a:r>
          </a:p>
          <a:p>
            <a:pPr lvl="0">
              <a:spcBef>
                <a:spcPts val="0"/>
              </a:spcBef>
              <a:buNone/>
            </a:pPr>
            <a:r>
              <a:rPr lang="en"/>
              <a:t>So we added a sound and that indicated to the player how long to press the button </a:t>
            </a:r>
          </a:p>
          <a:p>
            <a:pPr lvl="0">
              <a:spcBef>
                <a:spcPts val="0"/>
              </a:spcBef>
              <a:buNone/>
            </a:pPr>
            <a:r>
              <a:t/>
            </a:r>
            <a:endParaRPr/>
          </a:p>
          <a:p>
            <a:pPr lvl="0" rtl="0">
              <a:spcBef>
                <a:spcPts val="0"/>
              </a:spcBef>
              <a:buNone/>
            </a:pPr>
            <a:r>
              <a:rPr lang="en"/>
              <a:t>Adding sound was a bit difficult but it took a good amount of google </a:t>
            </a:r>
            <a:r>
              <a:rPr lang="en"/>
              <a:t>searches and forums</a:t>
            </a:r>
            <a:r>
              <a:rPr lang="en"/>
              <a:t> to implement the sound with our clock.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Dunni</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49"/>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med" w="med" type="none"/>
            <a:tailEnd len="med" w="med" type="none"/>
          </a:ln>
        </p:spPr>
      </p:sp>
      <p:cxnSp>
        <p:nvCxnSpPr>
          <p:cNvPr id="12" name="Shape 12"/>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wrap="square" tIns="91425"/>
          <a:lstStyle>
            <a:lvl1pPr lvl="0" rtl="0" algn="ctr">
              <a:spcBef>
                <a:spcPts val="0"/>
              </a:spcBef>
              <a:buSzPct val="100000"/>
              <a:defRPr sz="4000"/>
            </a:lvl1pPr>
            <a:lvl2pPr lvl="1" rtl="0" algn="ctr">
              <a:spcBef>
                <a:spcPts val="0"/>
              </a:spcBef>
              <a:buSzPct val="100000"/>
              <a:defRPr sz="4000"/>
            </a:lvl2pPr>
            <a:lvl3pPr lvl="2" rtl="0" algn="ctr">
              <a:spcBef>
                <a:spcPts val="0"/>
              </a:spcBef>
              <a:buSzPct val="100000"/>
              <a:defRPr sz="4000"/>
            </a:lvl3pPr>
            <a:lvl4pPr lvl="3" rtl="0" algn="ctr">
              <a:spcBef>
                <a:spcPts val="0"/>
              </a:spcBef>
              <a:buSzPct val="100000"/>
              <a:defRPr sz="4000"/>
            </a:lvl4pPr>
            <a:lvl5pPr lvl="4" rtl="0" algn="ctr">
              <a:spcBef>
                <a:spcPts val="0"/>
              </a:spcBef>
              <a:buSzPct val="100000"/>
              <a:defRPr sz="4000"/>
            </a:lvl5pPr>
            <a:lvl6pPr lvl="5" rtl="0" algn="ctr">
              <a:spcBef>
                <a:spcPts val="0"/>
              </a:spcBef>
              <a:buSzPct val="100000"/>
              <a:defRPr sz="4000"/>
            </a:lvl6pPr>
            <a:lvl7pPr lvl="6" rtl="0" algn="ctr">
              <a:spcBef>
                <a:spcPts val="0"/>
              </a:spcBef>
              <a:buSzPct val="100000"/>
              <a:defRPr sz="4000"/>
            </a:lvl7pPr>
            <a:lvl8pPr lvl="7" rtl="0" algn="ctr">
              <a:spcBef>
                <a:spcPts val="0"/>
              </a:spcBef>
              <a:buSzPct val="100000"/>
              <a:defRPr sz="4000"/>
            </a:lvl8pPr>
            <a:lvl9pPr lvl="8" rtl="0"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wrap="square" tIns="91425"/>
          <a:lstStyle>
            <a:lvl1pPr lvl="0"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wrap="square" tIns="91425"/>
          <a:lstStyle>
            <a:lvl1pPr lvl="0" rtl="0" algn="ctr">
              <a:spcBef>
                <a:spcPts val="0"/>
              </a:spcBef>
              <a:buClr>
                <a:schemeClr val="accent5"/>
              </a:buClr>
              <a:buSzPct val="100000"/>
              <a:defRPr sz="13000">
                <a:solidFill>
                  <a:schemeClr val="accent5"/>
                </a:solidFill>
              </a:defRPr>
            </a:lvl1pPr>
            <a:lvl2pPr lvl="1" rtl="0" algn="ctr">
              <a:spcBef>
                <a:spcPts val="0"/>
              </a:spcBef>
              <a:buClr>
                <a:schemeClr val="accent5"/>
              </a:buClr>
              <a:buSzPct val="100000"/>
              <a:defRPr sz="13000">
                <a:solidFill>
                  <a:schemeClr val="accent5"/>
                </a:solidFill>
              </a:defRPr>
            </a:lvl2pPr>
            <a:lvl3pPr lvl="2" rtl="0" algn="ctr">
              <a:spcBef>
                <a:spcPts val="0"/>
              </a:spcBef>
              <a:buClr>
                <a:schemeClr val="accent5"/>
              </a:buClr>
              <a:buSzPct val="100000"/>
              <a:defRPr sz="13000">
                <a:solidFill>
                  <a:schemeClr val="accent5"/>
                </a:solidFill>
              </a:defRPr>
            </a:lvl3pPr>
            <a:lvl4pPr lvl="3" rtl="0" algn="ctr">
              <a:spcBef>
                <a:spcPts val="0"/>
              </a:spcBef>
              <a:buClr>
                <a:schemeClr val="accent5"/>
              </a:buClr>
              <a:buSzPct val="100000"/>
              <a:defRPr sz="13000">
                <a:solidFill>
                  <a:schemeClr val="accent5"/>
                </a:solidFill>
              </a:defRPr>
            </a:lvl4pPr>
            <a:lvl5pPr lvl="4" rtl="0" algn="ctr">
              <a:spcBef>
                <a:spcPts val="0"/>
              </a:spcBef>
              <a:buClr>
                <a:schemeClr val="accent5"/>
              </a:buClr>
              <a:buSzPct val="100000"/>
              <a:defRPr sz="13000">
                <a:solidFill>
                  <a:schemeClr val="accent5"/>
                </a:solidFill>
              </a:defRPr>
            </a:lvl5pPr>
            <a:lvl6pPr lvl="5" rtl="0" algn="ctr">
              <a:spcBef>
                <a:spcPts val="0"/>
              </a:spcBef>
              <a:buClr>
                <a:schemeClr val="accent5"/>
              </a:buClr>
              <a:buSzPct val="100000"/>
              <a:defRPr sz="13000">
                <a:solidFill>
                  <a:schemeClr val="accent5"/>
                </a:solidFill>
              </a:defRPr>
            </a:lvl6pPr>
            <a:lvl7pPr lvl="6" rtl="0" algn="ctr">
              <a:spcBef>
                <a:spcPts val="0"/>
              </a:spcBef>
              <a:buClr>
                <a:schemeClr val="accent5"/>
              </a:buClr>
              <a:buSzPct val="100000"/>
              <a:defRPr sz="13000">
                <a:solidFill>
                  <a:schemeClr val="accent5"/>
                </a:solidFill>
              </a:defRPr>
            </a:lvl7pPr>
            <a:lvl8pPr lvl="7" rtl="0" algn="ctr">
              <a:spcBef>
                <a:spcPts val="0"/>
              </a:spcBef>
              <a:buClr>
                <a:schemeClr val="accent5"/>
              </a:buClr>
              <a:buSzPct val="100000"/>
              <a:defRPr sz="13000">
                <a:solidFill>
                  <a:schemeClr val="accent5"/>
                </a:solidFill>
              </a:defRPr>
            </a:lvl8pPr>
            <a:lvl9pPr lvl="8" rtl="0"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wrap="square"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56" name="Shape 56"/>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p:spTree>
      <p:nvGrpSpPr>
        <p:cNvPr id="62" name="Shape 62"/>
        <p:cNvGrpSpPr/>
        <p:nvPr/>
      </p:nvGrpSpPr>
      <p:grpSpPr>
        <a:xfrm>
          <a:off x="0" y="0"/>
          <a:ext cx="0" cy="0"/>
          <a:chOff x="0" y="0"/>
          <a:chExt cx="0" cy="0"/>
        </a:xfrm>
      </p:grpSpPr>
      <p:sp>
        <p:nvSpPr>
          <p:cNvPr id="63" name="Shape 63"/>
          <p:cNvSpPr txBox="1"/>
          <p:nvPr>
            <p:ph type="ctrTitle"/>
          </p:nvPr>
        </p:nvSpPr>
        <p:spPr>
          <a:xfrm>
            <a:off x="996630" y="2003888"/>
            <a:ext cx="4523700" cy="1159800"/>
          </a:xfrm>
          <a:prstGeom prst="rect">
            <a:avLst/>
          </a:prstGeom>
        </p:spPr>
        <p:txBody>
          <a:bodyPr anchorCtr="0" anchor="b" bIns="91425" lIns="91425" rIns="91425" wrap="square" tIns="91425"/>
          <a:lstStyle>
            <a:lvl1pPr lvl="0" rtl="0">
              <a:spcBef>
                <a:spcPts val="0"/>
              </a:spcBef>
              <a:buSzPct val="100000"/>
              <a:defRPr sz="3600"/>
            </a:lvl1pPr>
            <a:lvl2pPr lvl="1" rtl="0">
              <a:spcBef>
                <a:spcPts val="0"/>
              </a:spcBef>
              <a:buSzPct val="100000"/>
              <a:defRPr sz="3600"/>
            </a:lvl2pPr>
            <a:lvl3pPr lvl="2" rtl="0">
              <a:spcBef>
                <a:spcPts val="0"/>
              </a:spcBef>
              <a:buSzPct val="100000"/>
              <a:defRPr sz="3600"/>
            </a:lvl3pPr>
            <a:lvl4pPr lvl="3" rtl="0">
              <a:spcBef>
                <a:spcPts val="0"/>
              </a:spcBef>
              <a:buSzPct val="100000"/>
              <a:defRPr sz="3600"/>
            </a:lvl4pPr>
            <a:lvl5pPr lvl="4" rtl="0">
              <a:spcBef>
                <a:spcPts val="0"/>
              </a:spcBef>
              <a:buSzPct val="100000"/>
              <a:defRPr sz="3600"/>
            </a:lvl5pPr>
            <a:lvl6pPr lvl="5" rtl="0">
              <a:spcBef>
                <a:spcPts val="0"/>
              </a:spcBef>
              <a:buSzPct val="100000"/>
              <a:defRPr sz="3600"/>
            </a:lvl6pPr>
            <a:lvl7pPr lvl="6" rtl="0">
              <a:spcBef>
                <a:spcPts val="0"/>
              </a:spcBef>
              <a:buSzPct val="100000"/>
              <a:defRPr sz="3600"/>
            </a:lvl7pPr>
            <a:lvl8pPr lvl="7" rtl="0">
              <a:spcBef>
                <a:spcPts val="0"/>
              </a:spcBef>
              <a:buSzPct val="100000"/>
              <a:defRPr sz="3600"/>
            </a:lvl8pPr>
            <a:lvl9pPr lvl="8" rtl="0">
              <a:spcBef>
                <a:spcPts val="0"/>
              </a:spcBef>
              <a:buSzPct val="100000"/>
              <a:defRPr sz="3600"/>
            </a:lvl9pPr>
          </a:lstStyle>
          <a:p/>
        </p:txBody>
      </p:sp>
      <p:cxnSp>
        <p:nvCxnSpPr>
          <p:cNvPr id="64" name="Shape 64"/>
          <p:cNvCxnSpPr/>
          <p:nvPr/>
        </p:nvCxnSpPr>
        <p:spPr>
          <a:xfrm>
            <a:off x="-6025" y="3676511"/>
            <a:ext cx="9162000" cy="0"/>
          </a:xfrm>
          <a:prstGeom prst="straightConnector1">
            <a:avLst/>
          </a:prstGeom>
          <a:noFill/>
          <a:ln cap="flat" cmpd="sng" w="9525">
            <a:solidFill>
              <a:srgbClr val="000000"/>
            </a:solidFill>
            <a:prstDash val="solid"/>
            <a:round/>
            <a:headEnd len="lg" w="lg" type="none"/>
            <a:tailEnd len="lg" w="lg" type="none"/>
          </a:ln>
        </p:spPr>
      </p:cxnSp>
      <p:sp>
        <p:nvSpPr>
          <p:cNvPr id="65" name="Shape 65"/>
          <p:cNvSpPr/>
          <p:nvPr/>
        </p:nvSpPr>
        <p:spPr>
          <a:xfrm>
            <a:off x="1117950" y="3393000"/>
            <a:ext cx="567000" cy="567000"/>
          </a:xfrm>
          <a:prstGeom prst="ellipse">
            <a:avLst/>
          </a:prstGeom>
          <a:solidFill>
            <a:srgbClr val="FFCD00"/>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spTree>
      <p:nvGrpSpPr>
        <p:cNvPr id="66" name="Shape 66"/>
        <p:cNvGrpSpPr/>
        <p:nvPr/>
      </p:nvGrpSpPr>
      <p:grpSpPr>
        <a:xfrm>
          <a:off x="0" y="0"/>
          <a:ext cx="0" cy="0"/>
          <a:chOff x="0" y="0"/>
          <a:chExt cx="0" cy="0"/>
        </a:xfrm>
      </p:grpSpPr>
      <p:sp>
        <p:nvSpPr>
          <p:cNvPr id="67" name="Shape 67"/>
          <p:cNvSpPr txBox="1"/>
          <p:nvPr>
            <p:ph idx="1" type="subTitle"/>
          </p:nvPr>
        </p:nvSpPr>
        <p:spPr>
          <a:xfrm>
            <a:off x="2022300" y="2815923"/>
            <a:ext cx="5591400" cy="784800"/>
          </a:xfrm>
          <a:prstGeom prst="rect">
            <a:avLst/>
          </a:prstGeom>
        </p:spPr>
        <p:txBody>
          <a:bodyPr anchorCtr="0" anchor="t" bIns="91425" lIns="91425" rIns="91425" wrap="square" tIns="91425"/>
          <a:lstStyle>
            <a:lvl1pPr lvl="0" rtl="0">
              <a:spcBef>
                <a:spcPts val="0"/>
              </a:spcBef>
              <a:buClr>
                <a:srgbClr val="000000"/>
              </a:buClr>
              <a:buSzPct val="100000"/>
              <a:buNone/>
              <a:defRPr sz="1400">
                <a:highlight>
                  <a:srgbClr val="FFCD00"/>
                </a:highlight>
              </a:defRPr>
            </a:lvl1pPr>
            <a:lvl2pPr lvl="1" rtl="0">
              <a:spcBef>
                <a:spcPts val="0"/>
              </a:spcBef>
              <a:buClr>
                <a:schemeClr val="dk2"/>
              </a:buClr>
              <a:buSzPct val="100000"/>
              <a:buNone/>
              <a:defRPr sz="1400">
                <a:solidFill>
                  <a:schemeClr val="dk2"/>
                </a:solidFill>
                <a:highlight>
                  <a:srgbClr val="FFCD00"/>
                </a:highlight>
              </a:defRPr>
            </a:lvl2pPr>
            <a:lvl3pPr lvl="2" rtl="0">
              <a:spcBef>
                <a:spcPts val="0"/>
              </a:spcBef>
              <a:buClr>
                <a:schemeClr val="dk2"/>
              </a:buClr>
              <a:buSzPct val="100000"/>
              <a:buNone/>
              <a:defRPr sz="1400">
                <a:solidFill>
                  <a:schemeClr val="dk2"/>
                </a:solidFill>
                <a:highlight>
                  <a:srgbClr val="FFCD00"/>
                </a:highlight>
              </a:defRPr>
            </a:lvl3pPr>
            <a:lvl4pPr lvl="3" rtl="0">
              <a:spcBef>
                <a:spcPts val="0"/>
              </a:spcBef>
              <a:buClr>
                <a:schemeClr val="dk2"/>
              </a:buClr>
              <a:buSzPct val="100000"/>
              <a:buNone/>
              <a:defRPr sz="1400">
                <a:solidFill>
                  <a:schemeClr val="dk2"/>
                </a:solidFill>
                <a:highlight>
                  <a:srgbClr val="FFCD00"/>
                </a:highlight>
              </a:defRPr>
            </a:lvl4pPr>
            <a:lvl5pPr lvl="4" rtl="0">
              <a:spcBef>
                <a:spcPts val="0"/>
              </a:spcBef>
              <a:buClr>
                <a:schemeClr val="dk2"/>
              </a:buClr>
              <a:buSzPct val="100000"/>
              <a:buNone/>
              <a:defRPr sz="1400">
                <a:solidFill>
                  <a:schemeClr val="dk2"/>
                </a:solidFill>
                <a:highlight>
                  <a:srgbClr val="FFCD00"/>
                </a:highlight>
              </a:defRPr>
            </a:lvl5pPr>
            <a:lvl6pPr lvl="5" rtl="0">
              <a:spcBef>
                <a:spcPts val="0"/>
              </a:spcBef>
              <a:buClr>
                <a:schemeClr val="dk2"/>
              </a:buClr>
              <a:buSzPct val="100000"/>
              <a:buNone/>
              <a:defRPr sz="1400">
                <a:solidFill>
                  <a:schemeClr val="dk2"/>
                </a:solidFill>
                <a:highlight>
                  <a:srgbClr val="FFCD00"/>
                </a:highlight>
              </a:defRPr>
            </a:lvl6pPr>
            <a:lvl7pPr lvl="6" rtl="0">
              <a:spcBef>
                <a:spcPts val="0"/>
              </a:spcBef>
              <a:buClr>
                <a:schemeClr val="dk2"/>
              </a:buClr>
              <a:buSzPct val="100000"/>
              <a:buNone/>
              <a:defRPr sz="1400">
                <a:solidFill>
                  <a:schemeClr val="dk2"/>
                </a:solidFill>
                <a:highlight>
                  <a:srgbClr val="FFCD00"/>
                </a:highlight>
              </a:defRPr>
            </a:lvl7pPr>
            <a:lvl8pPr lvl="7" rtl="0">
              <a:spcBef>
                <a:spcPts val="0"/>
              </a:spcBef>
              <a:buClr>
                <a:schemeClr val="dk2"/>
              </a:buClr>
              <a:buSzPct val="100000"/>
              <a:buNone/>
              <a:defRPr sz="1400">
                <a:solidFill>
                  <a:schemeClr val="dk2"/>
                </a:solidFill>
                <a:highlight>
                  <a:srgbClr val="FFCD00"/>
                </a:highlight>
              </a:defRPr>
            </a:lvl8pPr>
            <a:lvl9pPr lvl="8" rtl="0">
              <a:spcBef>
                <a:spcPts val="0"/>
              </a:spcBef>
              <a:buClr>
                <a:schemeClr val="dk2"/>
              </a:buClr>
              <a:buSzPct val="100000"/>
              <a:buNone/>
              <a:defRPr sz="1400">
                <a:solidFill>
                  <a:schemeClr val="dk2"/>
                </a:solidFill>
                <a:highlight>
                  <a:srgbClr val="FFCD00"/>
                </a:highlight>
              </a:defRPr>
            </a:lvl9pPr>
          </a:lstStyle>
          <a:p/>
        </p:txBody>
      </p:sp>
      <p:cxnSp>
        <p:nvCxnSpPr>
          <p:cNvPr id="68" name="Shape 68"/>
          <p:cNvCxnSpPr/>
          <p:nvPr/>
        </p:nvCxnSpPr>
        <p:spPr>
          <a:xfrm>
            <a:off x="-6025" y="2571761"/>
            <a:ext cx="1984500" cy="0"/>
          </a:xfrm>
          <a:prstGeom prst="straightConnector1">
            <a:avLst/>
          </a:prstGeom>
          <a:noFill/>
          <a:ln cap="flat" cmpd="sng" w="9525">
            <a:solidFill>
              <a:srgbClr val="CCCCCC"/>
            </a:solidFill>
            <a:prstDash val="solid"/>
            <a:round/>
            <a:headEnd len="lg" w="lg" type="none"/>
            <a:tailEnd len="lg" w="lg" type="none"/>
          </a:ln>
        </p:spPr>
      </p:cxnSp>
      <p:sp>
        <p:nvSpPr>
          <p:cNvPr id="69" name="Shape 69"/>
          <p:cNvSpPr/>
          <p:nvPr/>
        </p:nvSpPr>
        <p:spPr>
          <a:xfrm>
            <a:off x="1117950" y="2288250"/>
            <a:ext cx="567000" cy="567000"/>
          </a:xfrm>
          <a:prstGeom prst="ellipse">
            <a:avLst/>
          </a:prstGeom>
          <a:solidFill>
            <a:srgbClr val="FFCD00"/>
          </a:solidFill>
          <a:ln>
            <a:noFill/>
          </a:ln>
        </p:spPr>
        <p:txBody>
          <a:bodyPr anchorCtr="0" anchor="ctr" bIns="91425" lIns="91425" rIns="91425" wrap="square" tIns="91425">
            <a:noAutofit/>
          </a:bodyPr>
          <a:lstStyle/>
          <a:p>
            <a:pPr lvl="0" rtl="0">
              <a:spcBef>
                <a:spcPts val="0"/>
              </a:spcBef>
              <a:buNone/>
            </a:pPr>
            <a:r>
              <a:t/>
            </a:r>
            <a:endParaRPr/>
          </a:p>
        </p:txBody>
      </p:sp>
      <p:sp>
        <p:nvSpPr>
          <p:cNvPr id="70" name="Shape 70"/>
          <p:cNvSpPr txBox="1"/>
          <p:nvPr>
            <p:ph type="ctrTitle"/>
          </p:nvPr>
        </p:nvSpPr>
        <p:spPr>
          <a:xfrm>
            <a:off x="2022225" y="1693523"/>
            <a:ext cx="3787800" cy="1159800"/>
          </a:xfrm>
          <a:prstGeom prst="rect">
            <a:avLst/>
          </a:prstGeom>
        </p:spPr>
        <p:txBody>
          <a:bodyPr anchorCtr="0" anchor="b" bIns="91425" lIns="91425" rIns="91425" wrap="square" tIns="91425"/>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p:txBody>
      </p:sp>
      <p:cxnSp>
        <p:nvCxnSpPr>
          <p:cNvPr id="71" name="Shape 71"/>
          <p:cNvCxnSpPr/>
          <p:nvPr/>
        </p:nvCxnSpPr>
        <p:spPr>
          <a:xfrm>
            <a:off x="5898975" y="2571750"/>
            <a:ext cx="3251100"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72" name="Shape 72"/>
        <p:cNvGrpSpPr/>
        <p:nvPr/>
      </p:nvGrpSpPr>
      <p:grpSpPr>
        <a:xfrm>
          <a:off x="0" y="0"/>
          <a:ext cx="0" cy="0"/>
          <a:chOff x="0" y="0"/>
          <a:chExt cx="0" cy="0"/>
        </a:xfrm>
      </p:grpSpPr>
      <p:sp>
        <p:nvSpPr>
          <p:cNvPr id="73" name="Shape 73"/>
          <p:cNvSpPr txBox="1"/>
          <p:nvPr>
            <p:ph idx="1" type="body"/>
          </p:nvPr>
        </p:nvSpPr>
        <p:spPr>
          <a:xfrm>
            <a:off x="2105050" y="2238000"/>
            <a:ext cx="4933800" cy="819900"/>
          </a:xfrm>
          <a:prstGeom prst="rect">
            <a:avLst/>
          </a:prstGeom>
        </p:spPr>
        <p:txBody>
          <a:bodyPr anchorCtr="0" anchor="b" bIns="91425" lIns="91425" rIns="91425" wrap="square" tIns="91425"/>
          <a:lstStyle>
            <a:lvl1pPr lvl="0" rtl="0" algn="ctr">
              <a:spcBef>
                <a:spcPts val="0"/>
              </a:spcBef>
              <a:buSzPct val="100000"/>
              <a:buFont typeface="Lora"/>
              <a:defRPr i="1" sz="2400">
                <a:latin typeface="Lora"/>
                <a:ea typeface="Lora"/>
                <a:cs typeface="Lora"/>
                <a:sym typeface="Lora"/>
              </a:defRPr>
            </a:lvl1pPr>
            <a:lvl2pPr lvl="1" rtl="0" algn="ctr">
              <a:spcBef>
                <a:spcPts val="0"/>
              </a:spcBef>
              <a:buFont typeface="Lora"/>
              <a:defRPr i="1">
                <a:latin typeface="Lora"/>
                <a:ea typeface="Lora"/>
                <a:cs typeface="Lora"/>
                <a:sym typeface="Lora"/>
              </a:defRPr>
            </a:lvl2pPr>
            <a:lvl3pPr lvl="2" rtl="0" algn="ctr">
              <a:spcBef>
                <a:spcPts val="0"/>
              </a:spcBef>
              <a:buFont typeface="Lora"/>
              <a:defRPr i="1">
                <a:latin typeface="Lora"/>
                <a:ea typeface="Lora"/>
                <a:cs typeface="Lora"/>
                <a:sym typeface="Lora"/>
              </a:defRPr>
            </a:lvl3pPr>
            <a:lvl4pPr lvl="3" rtl="0" algn="ctr">
              <a:spcBef>
                <a:spcPts val="0"/>
              </a:spcBef>
              <a:buSzPct val="100000"/>
              <a:buFont typeface="Lora"/>
              <a:defRPr i="1" sz="2400">
                <a:latin typeface="Lora"/>
                <a:ea typeface="Lora"/>
                <a:cs typeface="Lora"/>
                <a:sym typeface="Lora"/>
              </a:defRPr>
            </a:lvl4pPr>
            <a:lvl5pPr lvl="4" rtl="0" algn="ctr">
              <a:spcBef>
                <a:spcPts val="0"/>
              </a:spcBef>
              <a:buSzPct val="100000"/>
              <a:buFont typeface="Lora"/>
              <a:defRPr i="1" sz="2400">
                <a:latin typeface="Lora"/>
                <a:ea typeface="Lora"/>
                <a:cs typeface="Lora"/>
                <a:sym typeface="Lora"/>
              </a:defRPr>
            </a:lvl5pPr>
            <a:lvl6pPr lvl="5" rtl="0" algn="ctr">
              <a:spcBef>
                <a:spcPts val="0"/>
              </a:spcBef>
              <a:buSzPct val="100000"/>
              <a:buFont typeface="Lora"/>
              <a:defRPr i="1" sz="2400">
                <a:latin typeface="Lora"/>
                <a:ea typeface="Lora"/>
                <a:cs typeface="Lora"/>
                <a:sym typeface="Lora"/>
              </a:defRPr>
            </a:lvl6pPr>
            <a:lvl7pPr lvl="6" rtl="0" algn="ctr">
              <a:spcBef>
                <a:spcPts val="0"/>
              </a:spcBef>
              <a:buSzPct val="100000"/>
              <a:buFont typeface="Lora"/>
              <a:defRPr i="1" sz="2400">
                <a:latin typeface="Lora"/>
                <a:ea typeface="Lora"/>
                <a:cs typeface="Lora"/>
                <a:sym typeface="Lora"/>
              </a:defRPr>
            </a:lvl7pPr>
            <a:lvl8pPr lvl="7" rtl="0" algn="ctr">
              <a:spcBef>
                <a:spcPts val="0"/>
              </a:spcBef>
              <a:buSzPct val="100000"/>
              <a:buFont typeface="Lora"/>
              <a:defRPr i="1" sz="2400">
                <a:latin typeface="Lora"/>
                <a:ea typeface="Lora"/>
                <a:cs typeface="Lora"/>
                <a:sym typeface="Lora"/>
              </a:defRPr>
            </a:lvl8pPr>
            <a:lvl9pPr lvl="8" rtl="0" algn="ctr">
              <a:spcBef>
                <a:spcPts val="0"/>
              </a:spcBef>
              <a:buSzPct val="100000"/>
              <a:buFont typeface="Lora"/>
              <a:defRPr i="1" sz="2400">
                <a:latin typeface="Lora"/>
                <a:ea typeface="Lora"/>
                <a:cs typeface="Lora"/>
                <a:sym typeface="Lora"/>
              </a:defRPr>
            </a:lvl9pPr>
          </a:lstStyle>
          <a:p/>
        </p:txBody>
      </p:sp>
      <p:cxnSp>
        <p:nvCxnSpPr>
          <p:cNvPr id="74" name="Shape 74"/>
          <p:cNvCxnSpPr/>
          <p:nvPr/>
        </p:nvCxnSpPr>
        <p:spPr>
          <a:xfrm>
            <a:off x="4584075" y="3676500"/>
            <a:ext cx="0" cy="1480500"/>
          </a:xfrm>
          <a:prstGeom prst="straightConnector1">
            <a:avLst/>
          </a:prstGeom>
          <a:noFill/>
          <a:ln cap="flat" cmpd="sng" w="9525">
            <a:solidFill>
              <a:srgbClr val="CCCCCC"/>
            </a:solidFill>
            <a:prstDash val="solid"/>
            <a:round/>
            <a:headEnd len="lg" w="lg" type="none"/>
            <a:tailEnd len="lg" w="lg" type="none"/>
          </a:ln>
        </p:spPr>
      </p:cxnSp>
      <p:sp>
        <p:nvSpPr>
          <p:cNvPr id="75" name="Shape 75"/>
          <p:cNvSpPr/>
          <p:nvPr/>
        </p:nvSpPr>
        <p:spPr>
          <a:xfrm>
            <a:off x="4288500" y="3393000"/>
            <a:ext cx="567000" cy="567000"/>
          </a:xfrm>
          <a:prstGeom prst="ellipse">
            <a:avLst/>
          </a:prstGeom>
          <a:solidFill>
            <a:srgbClr val="FFCD00"/>
          </a:solidFill>
          <a:ln>
            <a:noFill/>
          </a:ln>
        </p:spPr>
        <p:txBody>
          <a:bodyPr anchorCtr="0" anchor="ctr" bIns="91425" lIns="91425" rIns="91425" wrap="square" tIns="91425">
            <a:noAutofit/>
          </a:bodyPr>
          <a:lstStyle/>
          <a:p>
            <a:pPr lvl="0" rtl="0">
              <a:spcBef>
                <a:spcPts val="0"/>
              </a:spcBef>
              <a:buNone/>
            </a:pPr>
            <a:r>
              <a:t/>
            </a:r>
            <a:endParaRPr/>
          </a:p>
        </p:txBody>
      </p:sp>
      <p:sp>
        <p:nvSpPr>
          <p:cNvPr id="76" name="Shape 76"/>
          <p:cNvSpPr txBox="1"/>
          <p:nvPr/>
        </p:nvSpPr>
        <p:spPr>
          <a:xfrm>
            <a:off x="3593400" y="3412651"/>
            <a:ext cx="1957200" cy="653700"/>
          </a:xfrm>
          <a:prstGeom prst="rect">
            <a:avLst/>
          </a:prstGeom>
          <a:noFill/>
          <a:ln>
            <a:noFill/>
          </a:ln>
        </p:spPr>
        <p:txBody>
          <a:bodyPr anchorCtr="0" anchor="t" bIns="91425" lIns="91425" rIns="91425" wrap="square" tIns="91425">
            <a:noAutofit/>
          </a:bodyPr>
          <a:lstStyle/>
          <a:p>
            <a:pPr lvl="0" rtl="0" algn="ctr">
              <a:spcBef>
                <a:spcPts val="0"/>
              </a:spcBef>
              <a:buNone/>
            </a:pPr>
            <a:r>
              <a:rPr b="1" lang="en" sz="3600">
                <a:latin typeface="Lora"/>
                <a:ea typeface="Lora"/>
                <a:cs typeface="Lora"/>
                <a:sym typeface="Lora"/>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1 column">
    <p:spTree>
      <p:nvGrpSpPr>
        <p:cNvPr id="77" name="Shape 77"/>
        <p:cNvGrpSpPr/>
        <p:nvPr/>
      </p:nvGrpSpPr>
      <p:grpSpPr>
        <a:xfrm>
          <a:off x="0" y="0"/>
          <a:ext cx="0" cy="0"/>
          <a:chOff x="0" y="0"/>
          <a:chExt cx="0" cy="0"/>
        </a:xfrm>
      </p:grpSpPr>
      <p:cxnSp>
        <p:nvCxnSpPr>
          <p:cNvPr id="78" name="Shape 78"/>
          <p:cNvCxnSpPr/>
          <p:nvPr/>
        </p:nvCxnSpPr>
        <p:spPr>
          <a:xfrm>
            <a:off x="0" y="1131725"/>
            <a:ext cx="1375800" cy="0"/>
          </a:xfrm>
          <a:prstGeom prst="straightConnector1">
            <a:avLst/>
          </a:prstGeom>
          <a:noFill/>
          <a:ln cap="flat" cmpd="sng" w="9525">
            <a:solidFill>
              <a:srgbClr val="CCCCCC"/>
            </a:solidFill>
            <a:prstDash val="solid"/>
            <a:round/>
            <a:headEnd len="lg" w="lg" type="none"/>
            <a:tailEnd len="lg" w="lg" type="none"/>
          </a:ln>
        </p:spPr>
      </p:cxnSp>
      <p:sp>
        <p:nvSpPr>
          <p:cNvPr id="79" name="Shape 79"/>
          <p:cNvSpPr/>
          <p:nvPr/>
        </p:nvSpPr>
        <p:spPr>
          <a:xfrm>
            <a:off x="817475" y="928766"/>
            <a:ext cx="405900" cy="405900"/>
          </a:xfrm>
          <a:prstGeom prst="ellipse">
            <a:avLst/>
          </a:prstGeom>
          <a:solidFill>
            <a:srgbClr val="FFCD00"/>
          </a:solidFill>
          <a:ln>
            <a:noFill/>
          </a:ln>
        </p:spPr>
        <p:txBody>
          <a:bodyPr anchorCtr="0" anchor="ctr" bIns="91425" lIns="91425" rIns="91425" wrap="square" tIns="91425">
            <a:noAutofit/>
          </a:bodyPr>
          <a:lstStyle/>
          <a:p>
            <a:pPr lvl="0" rtl="0">
              <a:spcBef>
                <a:spcPts val="0"/>
              </a:spcBef>
              <a:buNone/>
            </a:pPr>
            <a:r>
              <a:t/>
            </a:r>
            <a:endParaRPr/>
          </a:p>
        </p:txBody>
      </p:sp>
      <p:sp>
        <p:nvSpPr>
          <p:cNvPr id="80" name="Shape 80"/>
          <p:cNvSpPr txBox="1"/>
          <p:nvPr>
            <p:ph type="title"/>
          </p:nvPr>
        </p:nvSpPr>
        <p:spPr>
          <a:xfrm>
            <a:off x="1381250" y="922668"/>
            <a:ext cx="3878400" cy="435600"/>
          </a:xfrm>
          <a:prstGeom prst="rect">
            <a:avLst/>
          </a:prstGeom>
        </p:spPr>
        <p:txBody>
          <a:bodyPr anchorCtr="0" anchor="ctr" bIns="91425" lIns="91425" rIns="91425" wrap="square" tIns="91425"/>
          <a:lstStyle>
            <a:lvl1pPr lvl="0" rtl="0">
              <a:spcBef>
                <a:spcPts val="0"/>
              </a:spcBef>
              <a:buSzPct val="100000"/>
              <a:buFont typeface="Lora"/>
              <a:buNone/>
              <a:defRPr b="1" sz="2000">
                <a:latin typeface="Lora"/>
                <a:ea typeface="Lora"/>
                <a:cs typeface="Lora"/>
                <a:sym typeface="Lora"/>
              </a:defRPr>
            </a:lvl1pPr>
            <a:lvl2pPr lvl="1" rtl="0">
              <a:spcBef>
                <a:spcPts val="0"/>
              </a:spcBef>
              <a:buSzPct val="100000"/>
              <a:buFont typeface="Lora"/>
              <a:buNone/>
              <a:defRPr b="1" sz="2000">
                <a:highlight>
                  <a:srgbClr val="FFFFFF"/>
                </a:highlight>
                <a:latin typeface="Lora"/>
                <a:ea typeface="Lora"/>
                <a:cs typeface="Lora"/>
                <a:sym typeface="Lora"/>
              </a:defRPr>
            </a:lvl2pPr>
            <a:lvl3pPr lvl="2" rtl="0">
              <a:spcBef>
                <a:spcPts val="0"/>
              </a:spcBef>
              <a:buSzPct val="100000"/>
              <a:buFont typeface="Lora"/>
              <a:buNone/>
              <a:defRPr b="1" sz="2000">
                <a:highlight>
                  <a:srgbClr val="FFFFFF"/>
                </a:highlight>
                <a:latin typeface="Lora"/>
                <a:ea typeface="Lora"/>
                <a:cs typeface="Lora"/>
                <a:sym typeface="Lora"/>
              </a:defRPr>
            </a:lvl3pPr>
            <a:lvl4pPr lvl="3" rtl="0">
              <a:spcBef>
                <a:spcPts val="0"/>
              </a:spcBef>
              <a:buSzPct val="100000"/>
              <a:buFont typeface="Lora"/>
              <a:buNone/>
              <a:defRPr b="1" sz="2000">
                <a:highlight>
                  <a:srgbClr val="FFFFFF"/>
                </a:highlight>
                <a:latin typeface="Lora"/>
                <a:ea typeface="Lora"/>
                <a:cs typeface="Lora"/>
                <a:sym typeface="Lora"/>
              </a:defRPr>
            </a:lvl4pPr>
            <a:lvl5pPr lvl="4" rtl="0">
              <a:spcBef>
                <a:spcPts val="0"/>
              </a:spcBef>
              <a:buSzPct val="100000"/>
              <a:buFont typeface="Lora"/>
              <a:buNone/>
              <a:defRPr b="1" sz="2000">
                <a:highlight>
                  <a:srgbClr val="FFFFFF"/>
                </a:highlight>
                <a:latin typeface="Lora"/>
                <a:ea typeface="Lora"/>
                <a:cs typeface="Lora"/>
                <a:sym typeface="Lora"/>
              </a:defRPr>
            </a:lvl5pPr>
            <a:lvl6pPr lvl="5" rtl="0">
              <a:spcBef>
                <a:spcPts val="0"/>
              </a:spcBef>
              <a:buSzPct val="100000"/>
              <a:buFont typeface="Lora"/>
              <a:buNone/>
              <a:defRPr b="1" sz="2000">
                <a:highlight>
                  <a:srgbClr val="FFFFFF"/>
                </a:highlight>
                <a:latin typeface="Lora"/>
                <a:ea typeface="Lora"/>
                <a:cs typeface="Lora"/>
                <a:sym typeface="Lora"/>
              </a:defRPr>
            </a:lvl6pPr>
            <a:lvl7pPr lvl="6" rtl="0">
              <a:spcBef>
                <a:spcPts val="0"/>
              </a:spcBef>
              <a:buSzPct val="100000"/>
              <a:buFont typeface="Lora"/>
              <a:buNone/>
              <a:defRPr b="1" sz="2000">
                <a:highlight>
                  <a:srgbClr val="FFFFFF"/>
                </a:highlight>
                <a:latin typeface="Lora"/>
                <a:ea typeface="Lora"/>
                <a:cs typeface="Lora"/>
                <a:sym typeface="Lora"/>
              </a:defRPr>
            </a:lvl7pPr>
            <a:lvl8pPr lvl="7" rtl="0">
              <a:spcBef>
                <a:spcPts val="0"/>
              </a:spcBef>
              <a:buSzPct val="100000"/>
              <a:buFont typeface="Lora"/>
              <a:buNone/>
              <a:defRPr b="1" sz="2000">
                <a:highlight>
                  <a:srgbClr val="FFFFFF"/>
                </a:highlight>
                <a:latin typeface="Lora"/>
                <a:ea typeface="Lora"/>
                <a:cs typeface="Lora"/>
                <a:sym typeface="Lora"/>
              </a:defRPr>
            </a:lvl8pPr>
            <a:lvl9pPr lvl="8" rtl="0">
              <a:spcBef>
                <a:spcPts val="0"/>
              </a:spcBef>
              <a:buSzPct val="100000"/>
              <a:buFont typeface="Lora"/>
              <a:buNone/>
              <a:defRPr b="1" sz="2000">
                <a:highlight>
                  <a:srgbClr val="FFFFFF"/>
                </a:highlight>
                <a:latin typeface="Lora"/>
                <a:ea typeface="Lora"/>
                <a:cs typeface="Lora"/>
                <a:sym typeface="Lora"/>
              </a:defRPr>
            </a:lvl9pPr>
          </a:lstStyle>
          <a:p/>
        </p:txBody>
      </p:sp>
      <p:sp>
        <p:nvSpPr>
          <p:cNvPr id="81" name="Shape 81"/>
          <p:cNvSpPr txBox="1"/>
          <p:nvPr>
            <p:ph idx="1" type="body"/>
          </p:nvPr>
        </p:nvSpPr>
        <p:spPr>
          <a:xfrm>
            <a:off x="1381250" y="1616470"/>
            <a:ext cx="6809700" cy="3112200"/>
          </a:xfrm>
          <a:prstGeom prst="rect">
            <a:avLst/>
          </a:prstGeom>
        </p:spPr>
        <p:txBody>
          <a:bodyPr anchorCtr="0" anchor="t" bIns="91425" lIns="91425" rIns="91425" wrap="square" tIns="91425"/>
          <a:lstStyle>
            <a:lvl1pPr lvl="0" rt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rtl="0">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rtl="0">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rtl="0">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rtl="0">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rtl="0">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rtl="0">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rtl="0">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rtl="0">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p:txBody>
      </p:sp>
      <p:cxnSp>
        <p:nvCxnSpPr>
          <p:cNvPr id="82" name="Shape 82"/>
          <p:cNvCxnSpPr/>
          <p:nvPr/>
        </p:nvCxnSpPr>
        <p:spPr>
          <a:xfrm>
            <a:off x="5265650" y="1131725"/>
            <a:ext cx="3878400"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spTree>
      <p:nvGrpSpPr>
        <p:cNvPr id="83" name="Shape 83"/>
        <p:cNvGrpSpPr/>
        <p:nvPr/>
      </p:nvGrpSpPr>
      <p:grpSpPr>
        <a:xfrm>
          <a:off x="0" y="0"/>
          <a:ext cx="0" cy="0"/>
          <a:chOff x="0" y="0"/>
          <a:chExt cx="0" cy="0"/>
        </a:xfrm>
      </p:grpSpPr>
      <p:sp>
        <p:nvSpPr>
          <p:cNvPr id="84" name="Shape 84"/>
          <p:cNvSpPr txBox="1"/>
          <p:nvPr>
            <p:ph type="title"/>
          </p:nvPr>
        </p:nvSpPr>
        <p:spPr>
          <a:xfrm>
            <a:off x="1381250" y="922668"/>
            <a:ext cx="3878400" cy="435600"/>
          </a:xfrm>
          <a:prstGeom prst="rect">
            <a:avLst/>
          </a:prstGeom>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5" name="Shape 85"/>
          <p:cNvSpPr txBox="1"/>
          <p:nvPr>
            <p:ph idx="1" type="body"/>
          </p:nvPr>
        </p:nvSpPr>
        <p:spPr>
          <a:xfrm>
            <a:off x="1381250" y="1618700"/>
            <a:ext cx="3425400" cy="3231000"/>
          </a:xfrm>
          <a:prstGeom prst="rect">
            <a:avLst/>
          </a:prstGeom>
        </p:spPr>
        <p:txBody>
          <a:bodyPr anchorCtr="0" anchor="t" bIns="91425" lIns="91425" rIns="91425" wrap="square" tIns="91425"/>
          <a:lstStyle>
            <a:lvl1pPr lvl="0" rtl="0">
              <a:spcBef>
                <a:spcPts val="0"/>
              </a:spcBef>
              <a:buSzPct val="100000"/>
              <a:defRPr sz="2000"/>
            </a:lvl1pPr>
            <a:lvl2pPr lvl="1" rtl="0">
              <a:spcBef>
                <a:spcPts val="0"/>
              </a:spcBef>
              <a:defRPr/>
            </a:lvl2pPr>
            <a:lvl3pPr lvl="2" rtl="0">
              <a:spcBef>
                <a:spcPts val="0"/>
              </a:spcBef>
              <a:defRPr/>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sp>
        <p:nvSpPr>
          <p:cNvPr id="86" name="Shape 86"/>
          <p:cNvSpPr txBox="1"/>
          <p:nvPr>
            <p:ph idx="2" type="body"/>
          </p:nvPr>
        </p:nvSpPr>
        <p:spPr>
          <a:xfrm>
            <a:off x="5012916" y="1618700"/>
            <a:ext cx="3425400" cy="3231000"/>
          </a:xfrm>
          <a:prstGeom prst="rect">
            <a:avLst/>
          </a:prstGeom>
        </p:spPr>
        <p:txBody>
          <a:bodyPr anchorCtr="0" anchor="t" bIns="91425" lIns="91425" rIns="91425" wrap="square" tIns="91425"/>
          <a:lstStyle>
            <a:lvl1pPr lvl="0" rtl="0">
              <a:spcBef>
                <a:spcPts val="0"/>
              </a:spcBef>
              <a:buSzPct val="100000"/>
              <a:defRPr sz="2000"/>
            </a:lvl1pPr>
            <a:lvl2pPr lvl="1" rtl="0">
              <a:spcBef>
                <a:spcPts val="0"/>
              </a:spcBef>
              <a:defRPr/>
            </a:lvl2pPr>
            <a:lvl3pPr lvl="2" rtl="0">
              <a:spcBef>
                <a:spcPts val="0"/>
              </a:spcBef>
              <a:defRPr/>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cxnSp>
        <p:nvCxnSpPr>
          <p:cNvPr id="87" name="Shape 87"/>
          <p:cNvCxnSpPr/>
          <p:nvPr/>
        </p:nvCxnSpPr>
        <p:spPr>
          <a:xfrm>
            <a:off x="0" y="1131725"/>
            <a:ext cx="1375800" cy="0"/>
          </a:xfrm>
          <a:prstGeom prst="straightConnector1">
            <a:avLst/>
          </a:prstGeom>
          <a:noFill/>
          <a:ln cap="flat" cmpd="sng" w="9525">
            <a:solidFill>
              <a:srgbClr val="CCCCCC"/>
            </a:solidFill>
            <a:prstDash val="solid"/>
            <a:round/>
            <a:headEnd len="lg" w="lg" type="none"/>
            <a:tailEnd len="lg" w="lg" type="none"/>
          </a:ln>
        </p:spPr>
      </p:cxnSp>
      <p:sp>
        <p:nvSpPr>
          <p:cNvPr id="88" name="Shape 88"/>
          <p:cNvSpPr/>
          <p:nvPr/>
        </p:nvSpPr>
        <p:spPr>
          <a:xfrm>
            <a:off x="817475" y="928766"/>
            <a:ext cx="405900" cy="405900"/>
          </a:xfrm>
          <a:prstGeom prst="ellipse">
            <a:avLst/>
          </a:prstGeom>
          <a:solidFill>
            <a:srgbClr val="FFCD00"/>
          </a:solidFill>
          <a:ln>
            <a:noFill/>
          </a:ln>
        </p:spPr>
        <p:txBody>
          <a:bodyPr anchorCtr="0" anchor="ctr" bIns="91425" lIns="91425" rIns="91425" wrap="square" tIns="91425">
            <a:noAutofit/>
          </a:bodyPr>
          <a:lstStyle/>
          <a:p>
            <a:pPr lvl="0" rtl="0">
              <a:spcBef>
                <a:spcPts val="0"/>
              </a:spcBef>
              <a:buNone/>
            </a:pPr>
            <a:r>
              <a:t/>
            </a:r>
            <a:endParaRPr/>
          </a:p>
        </p:txBody>
      </p:sp>
      <p:cxnSp>
        <p:nvCxnSpPr>
          <p:cNvPr id="89" name="Shape 89"/>
          <p:cNvCxnSpPr/>
          <p:nvPr/>
        </p:nvCxnSpPr>
        <p:spPr>
          <a:xfrm>
            <a:off x="5265650" y="1131725"/>
            <a:ext cx="3878400"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3 columns">
    <p:spTree>
      <p:nvGrpSpPr>
        <p:cNvPr id="90" name="Shape 90"/>
        <p:cNvGrpSpPr/>
        <p:nvPr/>
      </p:nvGrpSpPr>
      <p:grpSpPr>
        <a:xfrm>
          <a:off x="0" y="0"/>
          <a:ext cx="0" cy="0"/>
          <a:chOff x="0" y="0"/>
          <a:chExt cx="0" cy="0"/>
        </a:xfrm>
      </p:grpSpPr>
      <p:sp>
        <p:nvSpPr>
          <p:cNvPr id="91" name="Shape 91"/>
          <p:cNvSpPr txBox="1"/>
          <p:nvPr>
            <p:ph type="title"/>
          </p:nvPr>
        </p:nvSpPr>
        <p:spPr>
          <a:xfrm>
            <a:off x="1381250" y="922668"/>
            <a:ext cx="3878400" cy="435600"/>
          </a:xfrm>
          <a:prstGeom prst="rect">
            <a:avLst/>
          </a:prstGeom>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2" name="Shape 92"/>
          <p:cNvSpPr txBox="1"/>
          <p:nvPr>
            <p:ph idx="1" type="body"/>
          </p:nvPr>
        </p:nvSpPr>
        <p:spPr>
          <a:xfrm>
            <a:off x="1381250" y="1651075"/>
            <a:ext cx="2334000" cy="3122400"/>
          </a:xfrm>
          <a:prstGeom prst="rect">
            <a:avLst/>
          </a:prstGeom>
        </p:spPr>
        <p:txBody>
          <a:bodyPr anchorCtr="0" anchor="t" bIns="91425" lIns="91425" rIns="91425" wrap="square"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3" name="Shape 93"/>
          <p:cNvSpPr txBox="1"/>
          <p:nvPr>
            <p:ph idx="2" type="body"/>
          </p:nvPr>
        </p:nvSpPr>
        <p:spPr>
          <a:xfrm>
            <a:off x="3834911" y="1651075"/>
            <a:ext cx="2334000" cy="3122400"/>
          </a:xfrm>
          <a:prstGeom prst="rect">
            <a:avLst/>
          </a:prstGeom>
        </p:spPr>
        <p:txBody>
          <a:bodyPr anchorCtr="0" anchor="t" bIns="91425" lIns="91425" rIns="91425" wrap="square"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4" name="Shape 94"/>
          <p:cNvSpPr txBox="1"/>
          <p:nvPr>
            <p:ph idx="3" type="body"/>
          </p:nvPr>
        </p:nvSpPr>
        <p:spPr>
          <a:xfrm>
            <a:off x="6288573" y="1651075"/>
            <a:ext cx="2333999" cy="3122400"/>
          </a:xfrm>
          <a:prstGeom prst="rect">
            <a:avLst/>
          </a:prstGeom>
        </p:spPr>
        <p:txBody>
          <a:bodyPr anchorCtr="0" anchor="t" bIns="91425" lIns="91425" rIns="91425" wrap="square"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cxnSp>
        <p:nvCxnSpPr>
          <p:cNvPr id="95" name="Shape 95"/>
          <p:cNvCxnSpPr/>
          <p:nvPr/>
        </p:nvCxnSpPr>
        <p:spPr>
          <a:xfrm>
            <a:off x="0" y="1131725"/>
            <a:ext cx="1375800" cy="0"/>
          </a:xfrm>
          <a:prstGeom prst="straightConnector1">
            <a:avLst/>
          </a:prstGeom>
          <a:noFill/>
          <a:ln cap="flat" cmpd="sng" w="9525">
            <a:solidFill>
              <a:srgbClr val="CCCCCC"/>
            </a:solidFill>
            <a:prstDash val="solid"/>
            <a:round/>
            <a:headEnd len="lg" w="lg" type="none"/>
            <a:tailEnd len="lg" w="lg" type="none"/>
          </a:ln>
        </p:spPr>
      </p:cxnSp>
      <p:sp>
        <p:nvSpPr>
          <p:cNvPr id="96" name="Shape 96"/>
          <p:cNvSpPr/>
          <p:nvPr/>
        </p:nvSpPr>
        <p:spPr>
          <a:xfrm>
            <a:off x="817475" y="928766"/>
            <a:ext cx="405900" cy="405900"/>
          </a:xfrm>
          <a:prstGeom prst="ellipse">
            <a:avLst/>
          </a:prstGeom>
          <a:solidFill>
            <a:srgbClr val="FFCD00"/>
          </a:solidFill>
          <a:ln>
            <a:noFill/>
          </a:ln>
        </p:spPr>
        <p:txBody>
          <a:bodyPr anchorCtr="0" anchor="ctr" bIns="91425" lIns="91425" rIns="91425" wrap="square" tIns="91425">
            <a:noAutofit/>
          </a:bodyPr>
          <a:lstStyle/>
          <a:p>
            <a:pPr lvl="0" rtl="0">
              <a:spcBef>
                <a:spcPts val="0"/>
              </a:spcBef>
              <a:buNone/>
            </a:pPr>
            <a:r>
              <a:t/>
            </a:r>
            <a:endParaRPr/>
          </a:p>
        </p:txBody>
      </p:sp>
      <p:cxnSp>
        <p:nvCxnSpPr>
          <p:cNvPr id="97" name="Shape 97"/>
          <p:cNvCxnSpPr/>
          <p:nvPr/>
        </p:nvCxnSpPr>
        <p:spPr>
          <a:xfrm>
            <a:off x="5265650" y="1131725"/>
            <a:ext cx="3878400"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8" name="Shape 98"/>
        <p:cNvGrpSpPr/>
        <p:nvPr/>
      </p:nvGrpSpPr>
      <p:grpSpPr>
        <a:xfrm>
          <a:off x="0" y="0"/>
          <a:ext cx="0" cy="0"/>
          <a:chOff x="0" y="0"/>
          <a:chExt cx="0" cy="0"/>
        </a:xfrm>
      </p:grpSpPr>
      <p:sp>
        <p:nvSpPr>
          <p:cNvPr id="99" name="Shape 99"/>
          <p:cNvSpPr txBox="1"/>
          <p:nvPr>
            <p:ph type="title"/>
          </p:nvPr>
        </p:nvSpPr>
        <p:spPr>
          <a:xfrm>
            <a:off x="1381250" y="937125"/>
            <a:ext cx="3878400" cy="435600"/>
          </a:xfrm>
          <a:prstGeom prst="rect">
            <a:avLst/>
          </a:prstGeom>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cxnSp>
        <p:nvCxnSpPr>
          <p:cNvPr id="100" name="Shape 100"/>
          <p:cNvCxnSpPr/>
          <p:nvPr/>
        </p:nvCxnSpPr>
        <p:spPr>
          <a:xfrm>
            <a:off x="0" y="1131725"/>
            <a:ext cx="1375800" cy="0"/>
          </a:xfrm>
          <a:prstGeom prst="straightConnector1">
            <a:avLst/>
          </a:prstGeom>
          <a:noFill/>
          <a:ln cap="flat" cmpd="sng" w="9525">
            <a:solidFill>
              <a:srgbClr val="CCCCCC"/>
            </a:solidFill>
            <a:prstDash val="solid"/>
            <a:round/>
            <a:headEnd len="lg" w="lg" type="none"/>
            <a:tailEnd len="lg" w="lg" type="none"/>
          </a:ln>
        </p:spPr>
      </p:cxnSp>
      <p:sp>
        <p:nvSpPr>
          <p:cNvPr id="101" name="Shape 101"/>
          <p:cNvSpPr/>
          <p:nvPr/>
        </p:nvSpPr>
        <p:spPr>
          <a:xfrm>
            <a:off x="817475" y="928766"/>
            <a:ext cx="405900" cy="405900"/>
          </a:xfrm>
          <a:prstGeom prst="ellipse">
            <a:avLst/>
          </a:prstGeom>
          <a:solidFill>
            <a:srgbClr val="FFCD00"/>
          </a:solidFill>
          <a:ln>
            <a:noFill/>
          </a:ln>
        </p:spPr>
        <p:txBody>
          <a:bodyPr anchorCtr="0" anchor="ctr" bIns="91425" lIns="91425" rIns="91425" wrap="square" tIns="91425">
            <a:noAutofit/>
          </a:bodyPr>
          <a:lstStyle/>
          <a:p>
            <a:pPr lvl="0" rtl="0">
              <a:spcBef>
                <a:spcPts val="0"/>
              </a:spcBef>
              <a:buNone/>
            </a:pPr>
            <a:r>
              <a:t/>
            </a:r>
            <a:endParaRPr/>
          </a:p>
        </p:txBody>
      </p:sp>
      <p:cxnSp>
        <p:nvCxnSpPr>
          <p:cNvPr id="102" name="Shape 102"/>
          <p:cNvCxnSpPr/>
          <p:nvPr/>
        </p:nvCxnSpPr>
        <p:spPr>
          <a:xfrm>
            <a:off x="5265650" y="1131725"/>
            <a:ext cx="3878400" cy="0"/>
          </a:xfrm>
          <a:prstGeom prst="straightConnector1">
            <a:avLst/>
          </a:prstGeom>
          <a:noFill/>
          <a:ln cap="flat" cmpd="sng" w="9525">
            <a:solidFill>
              <a:srgbClr val="CCCCCC"/>
            </a:solidFill>
            <a:prstDash val="solid"/>
            <a:round/>
            <a:headEnd len="lg" w="lg" type="none"/>
            <a:tailEnd len="lg" w="lg"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03" name="Shape 103"/>
        <p:cNvGrpSpPr/>
        <p:nvPr/>
      </p:nvGrpSpPr>
      <p:grpSpPr>
        <a:xfrm>
          <a:off x="0" y="0"/>
          <a:ext cx="0" cy="0"/>
          <a:chOff x="0" y="0"/>
          <a:chExt cx="0" cy="0"/>
        </a:xfrm>
      </p:grpSpPr>
      <p:sp>
        <p:nvSpPr>
          <p:cNvPr id="104" name="Shape 104"/>
          <p:cNvSpPr txBox="1"/>
          <p:nvPr>
            <p:ph idx="1" type="body"/>
          </p:nvPr>
        </p:nvSpPr>
        <p:spPr>
          <a:xfrm>
            <a:off x="1990450" y="4037375"/>
            <a:ext cx="5163000" cy="519600"/>
          </a:xfrm>
          <a:prstGeom prst="rect">
            <a:avLst/>
          </a:prstGeom>
        </p:spPr>
        <p:txBody>
          <a:bodyPr anchorCtr="0" anchor="b" bIns="91425" lIns="91425" rIns="91425" wrap="square" tIns="91425"/>
          <a:lstStyle>
            <a:lvl1pPr lvl="0" rtl="0" algn="ctr">
              <a:spcBef>
                <a:spcPts val="360"/>
              </a:spcBef>
              <a:buSzPct val="100000"/>
              <a:buFont typeface="Lora"/>
              <a:buNone/>
              <a:defRPr i="1" sz="1400">
                <a:latin typeface="Lora"/>
                <a:ea typeface="Lora"/>
                <a:cs typeface="Lora"/>
                <a:sym typeface="Lora"/>
              </a:defRPr>
            </a:lvl1pPr>
          </a:lstStyle>
          <a:p/>
        </p:txBody>
      </p:sp>
      <p:cxnSp>
        <p:nvCxnSpPr>
          <p:cNvPr id="105" name="Shape 105"/>
          <p:cNvCxnSpPr/>
          <p:nvPr/>
        </p:nvCxnSpPr>
        <p:spPr>
          <a:xfrm>
            <a:off x="-6025" y="4666128"/>
            <a:ext cx="9162000" cy="0"/>
          </a:xfrm>
          <a:prstGeom prst="straightConnector1">
            <a:avLst/>
          </a:prstGeom>
          <a:noFill/>
          <a:ln cap="flat" cmpd="sng" w="9525">
            <a:solidFill>
              <a:srgbClr val="CCCCCC"/>
            </a:solidFill>
            <a:prstDash val="solid"/>
            <a:round/>
            <a:headEnd len="lg" w="lg" type="none"/>
            <a:tailEnd len="lg" w="lg" type="none"/>
          </a:ln>
        </p:spPr>
      </p:cxnSp>
      <p:sp>
        <p:nvSpPr>
          <p:cNvPr id="106" name="Shape 106"/>
          <p:cNvSpPr/>
          <p:nvPr/>
        </p:nvSpPr>
        <p:spPr>
          <a:xfrm>
            <a:off x="4457400" y="4551496"/>
            <a:ext cx="229200" cy="229200"/>
          </a:xfrm>
          <a:prstGeom prst="ellipse">
            <a:avLst/>
          </a:prstGeom>
          <a:solidFill>
            <a:srgbClr val="FFCD00"/>
          </a:solidFill>
          <a:ln>
            <a:noFill/>
          </a:ln>
        </p:spPr>
        <p:txBody>
          <a:bodyPr anchorCtr="0" anchor="ctr" bIns="91425" lIns="91425" rIns="91425" wrap="square" tIns="91425">
            <a:noAutofit/>
          </a:bodyPr>
          <a:lstStyle/>
          <a:p>
            <a:pPr lvl="0" rtl="0">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wrap="square"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07" name="Shape 107"/>
        <p:cNvGrpSpPr/>
        <p:nvPr/>
      </p:nvGrpSpPr>
      <p:grpSpPr>
        <a:xfrm>
          <a:off x="0" y="0"/>
          <a:ext cx="0" cy="0"/>
          <a:chOff x="0" y="0"/>
          <a:chExt cx="0" cy="0"/>
        </a:xfrm>
      </p:grpSpPr>
      <p:cxnSp>
        <p:nvCxnSpPr>
          <p:cNvPr id="108" name="Shape 108"/>
          <p:cNvCxnSpPr/>
          <p:nvPr/>
        </p:nvCxnSpPr>
        <p:spPr>
          <a:xfrm>
            <a:off x="-6025" y="4513728"/>
            <a:ext cx="9162000" cy="0"/>
          </a:xfrm>
          <a:prstGeom prst="straightConnector1">
            <a:avLst/>
          </a:prstGeom>
          <a:noFill/>
          <a:ln cap="flat" cmpd="sng" w="9525">
            <a:solidFill>
              <a:srgbClr val="CCCCCC"/>
            </a:solidFill>
            <a:prstDash val="solid"/>
            <a:round/>
            <a:headEnd len="lg" w="lg" type="none"/>
            <a:tailEnd len="lg" w="lg" type="none"/>
          </a:ln>
        </p:spPr>
      </p:cxnSp>
      <p:sp>
        <p:nvSpPr>
          <p:cNvPr id="109" name="Shape 109"/>
          <p:cNvSpPr/>
          <p:nvPr/>
        </p:nvSpPr>
        <p:spPr>
          <a:xfrm>
            <a:off x="4293700" y="4235405"/>
            <a:ext cx="556500" cy="556500"/>
          </a:xfrm>
          <a:prstGeom prst="ellipse">
            <a:avLst/>
          </a:prstGeom>
          <a:solidFill>
            <a:srgbClr val="FFCD00"/>
          </a:solidFill>
          <a:ln>
            <a:noFill/>
          </a:ln>
        </p:spPr>
        <p:txBody>
          <a:bodyPr anchorCtr="0" anchor="ctr" bIns="91425" lIns="91425" rIns="91425" wrap="square" tIns="91425">
            <a:noAutofit/>
          </a:bodyPr>
          <a:lstStyle/>
          <a:p>
            <a:pPr lvl="0" rtl="0">
              <a:spcBef>
                <a:spcPts val="0"/>
              </a:spcBef>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mpletely blank">
    <p:spTree>
      <p:nvGrpSpPr>
        <p:cNvPr id="110" name="Shape 11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wrap="square"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wrap="square"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wrap="square"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wrap="square" tIns="91425"/>
          <a:lstStyle>
            <a:lvl1pPr lvl="0" rtl="0" algn="ctr">
              <a:spcBef>
                <a:spcPts val="0"/>
              </a:spcBef>
              <a:buSzPct val="100000"/>
              <a:defRPr sz="3800"/>
            </a:lvl1pPr>
            <a:lvl2pPr lvl="1" rtl="0" algn="ctr">
              <a:spcBef>
                <a:spcPts val="0"/>
              </a:spcBef>
              <a:buSzPct val="100000"/>
              <a:defRPr sz="3800"/>
            </a:lvl2pPr>
            <a:lvl3pPr lvl="2" rtl="0" algn="ctr">
              <a:spcBef>
                <a:spcPts val="0"/>
              </a:spcBef>
              <a:buSzPct val="100000"/>
              <a:defRPr sz="3800"/>
            </a:lvl3pPr>
            <a:lvl4pPr lvl="3" rtl="0" algn="ctr">
              <a:spcBef>
                <a:spcPts val="0"/>
              </a:spcBef>
              <a:buSzPct val="100000"/>
              <a:defRPr sz="3800"/>
            </a:lvl4pPr>
            <a:lvl5pPr lvl="4" rtl="0" algn="ctr">
              <a:spcBef>
                <a:spcPts val="0"/>
              </a:spcBef>
              <a:buSzPct val="100000"/>
              <a:defRPr sz="3800"/>
            </a:lvl5pPr>
            <a:lvl6pPr lvl="5" rtl="0" algn="ctr">
              <a:spcBef>
                <a:spcPts val="0"/>
              </a:spcBef>
              <a:buSzPct val="100000"/>
              <a:defRPr sz="3800"/>
            </a:lvl6pPr>
            <a:lvl7pPr lvl="6" rtl="0" algn="ctr">
              <a:spcBef>
                <a:spcPts val="0"/>
              </a:spcBef>
              <a:buSzPct val="100000"/>
              <a:defRPr sz="3800"/>
            </a:lvl7pPr>
            <a:lvl8pPr lvl="7" rtl="0" algn="ctr">
              <a:spcBef>
                <a:spcPts val="0"/>
              </a:spcBef>
              <a:buSzPct val="100000"/>
              <a:defRPr sz="3800"/>
            </a:lvl8pPr>
            <a:lvl9pPr lvl="8" rtl="0" algn="ctr">
              <a:spcBef>
                <a:spcPts val="0"/>
              </a:spcBef>
              <a:buSzPct val="100000"/>
              <a:defRPr sz="3800"/>
            </a:lvl9pPr>
          </a:lstStyle>
          <a:p/>
        </p:txBody>
      </p:sp>
      <p:sp>
        <p:nvSpPr>
          <p:cNvPr id="46" name="Shape 46"/>
          <p:cNvSpPr txBox="1"/>
          <p:nvPr>
            <p:ph idx="1" type="subTitle"/>
          </p:nvPr>
        </p:nvSpPr>
        <p:spPr>
          <a:xfrm>
            <a:off x="265500" y="2769000"/>
            <a:ext cx="4045200" cy="1345500"/>
          </a:xfrm>
          <a:prstGeom prst="rect">
            <a:avLst/>
          </a:prstGeom>
        </p:spPr>
        <p:txBody>
          <a:bodyPr anchorCtr="0" anchor="t" bIns="91425" lIns="91425" rIns="91425" wrap="square" tIns="91425"/>
          <a:lstStyle>
            <a:lvl1pPr lvl="0" rtl="0" algn="ctr">
              <a:lnSpc>
                <a:spcPct val="100000"/>
              </a:lnSpc>
              <a:spcBef>
                <a:spcPts val="0"/>
              </a:spcBef>
              <a:spcAft>
                <a:spcPts val="0"/>
              </a:spcAft>
              <a:buClr>
                <a:schemeClr val="accent5"/>
              </a:buClr>
              <a:buSzPct val="100000"/>
              <a:buNone/>
              <a:defRPr sz="2100">
                <a:solidFill>
                  <a:schemeClr val="accent5"/>
                </a:solidFill>
              </a:defRPr>
            </a:lvl1pPr>
            <a:lvl2pPr lvl="1" rtl="0" algn="ctr">
              <a:lnSpc>
                <a:spcPct val="100000"/>
              </a:lnSpc>
              <a:spcBef>
                <a:spcPts val="0"/>
              </a:spcBef>
              <a:spcAft>
                <a:spcPts val="0"/>
              </a:spcAft>
              <a:buClr>
                <a:schemeClr val="accent5"/>
              </a:buClr>
              <a:buSzPct val="100000"/>
              <a:buNone/>
              <a:defRPr sz="2100">
                <a:solidFill>
                  <a:schemeClr val="accent5"/>
                </a:solidFill>
              </a:defRPr>
            </a:lvl2pPr>
            <a:lvl3pPr lvl="2" rtl="0" algn="ctr">
              <a:lnSpc>
                <a:spcPct val="100000"/>
              </a:lnSpc>
              <a:spcBef>
                <a:spcPts val="0"/>
              </a:spcBef>
              <a:spcAft>
                <a:spcPts val="0"/>
              </a:spcAft>
              <a:buClr>
                <a:schemeClr val="accent5"/>
              </a:buClr>
              <a:buSzPct val="100000"/>
              <a:buNone/>
              <a:defRPr sz="2100">
                <a:solidFill>
                  <a:schemeClr val="accent5"/>
                </a:solidFill>
              </a:defRPr>
            </a:lvl3pPr>
            <a:lvl4pPr lvl="3" rtl="0" algn="ctr">
              <a:lnSpc>
                <a:spcPct val="100000"/>
              </a:lnSpc>
              <a:spcBef>
                <a:spcPts val="0"/>
              </a:spcBef>
              <a:spcAft>
                <a:spcPts val="0"/>
              </a:spcAft>
              <a:buClr>
                <a:schemeClr val="accent5"/>
              </a:buClr>
              <a:buSzPct val="100000"/>
              <a:buNone/>
              <a:defRPr sz="2100">
                <a:solidFill>
                  <a:schemeClr val="accent5"/>
                </a:solidFill>
              </a:defRPr>
            </a:lvl4pPr>
            <a:lvl5pPr lvl="4" rtl="0" algn="ctr">
              <a:lnSpc>
                <a:spcPct val="100000"/>
              </a:lnSpc>
              <a:spcBef>
                <a:spcPts val="0"/>
              </a:spcBef>
              <a:spcAft>
                <a:spcPts val="0"/>
              </a:spcAft>
              <a:buClr>
                <a:schemeClr val="accent5"/>
              </a:buClr>
              <a:buSzPct val="100000"/>
              <a:buNone/>
              <a:defRPr sz="2100">
                <a:solidFill>
                  <a:schemeClr val="accent5"/>
                </a:solidFill>
              </a:defRPr>
            </a:lvl5pPr>
            <a:lvl6pPr lvl="5" rtl="0" algn="ctr">
              <a:lnSpc>
                <a:spcPct val="100000"/>
              </a:lnSpc>
              <a:spcBef>
                <a:spcPts val="0"/>
              </a:spcBef>
              <a:spcAft>
                <a:spcPts val="0"/>
              </a:spcAft>
              <a:buClr>
                <a:schemeClr val="accent5"/>
              </a:buClr>
              <a:buSzPct val="100000"/>
              <a:buNone/>
              <a:defRPr sz="2100">
                <a:solidFill>
                  <a:schemeClr val="accent5"/>
                </a:solidFill>
              </a:defRPr>
            </a:lvl6pPr>
            <a:lvl7pPr lvl="6" rtl="0" algn="ctr">
              <a:lnSpc>
                <a:spcPct val="100000"/>
              </a:lnSpc>
              <a:spcBef>
                <a:spcPts val="0"/>
              </a:spcBef>
              <a:spcAft>
                <a:spcPts val="0"/>
              </a:spcAft>
              <a:buClr>
                <a:schemeClr val="accent5"/>
              </a:buClr>
              <a:buSzPct val="100000"/>
              <a:buNone/>
              <a:defRPr sz="2100">
                <a:solidFill>
                  <a:schemeClr val="accent5"/>
                </a:solidFill>
              </a:defRPr>
            </a:lvl7pPr>
            <a:lvl8pPr lvl="7" rtl="0" algn="ctr">
              <a:lnSpc>
                <a:spcPct val="100000"/>
              </a:lnSpc>
              <a:spcBef>
                <a:spcPts val="0"/>
              </a:spcBef>
              <a:spcAft>
                <a:spcPts val="0"/>
              </a:spcAft>
              <a:buClr>
                <a:schemeClr val="accent5"/>
              </a:buClr>
              <a:buSzPct val="100000"/>
              <a:buNone/>
              <a:defRPr sz="2100">
                <a:solidFill>
                  <a:schemeClr val="accent5"/>
                </a:solidFill>
              </a:defRPr>
            </a:lvl8pPr>
            <a:lvl9pPr lvl="8" rtl="0"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wrap="square" tIns="91425"/>
          <a:lstStyle>
            <a:lvl1pPr lvl="0" rt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2.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wrap="square" tIns="91425"/>
          <a:lstStyle>
            <a:lvl1pPr lvl="0"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dk1"/>
              </a:buClr>
              <a:buSzPct val="100000"/>
              <a:buFont typeface="Roboto"/>
              <a:buChar char="●"/>
              <a:defRPr sz="1800">
                <a:solidFill>
                  <a:schemeClr val="dk1"/>
                </a:solidFill>
                <a:latin typeface="Roboto"/>
                <a:ea typeface="Roboto"/>
                <a:cs typeface="Roboto"/>
                <a:sym typeface="Roboto"/>
              </a:defRPr>
            </a:lvl1pPr>
            <a:lvl2pPr lvl="1" rtl="0">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2pPr>
            <a:lvl3pPr lvl="2" rtl="0">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3pPr>
            <a:lvl4pPr lvl="3" rtl="0">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4pPr>
            <a:lvl5pPr lvl="4" rtl="0">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5pPr>
            <a:lvl6pPr lvl="5" rtl="0">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6pPr>
            <a:lvl7pPr lvl="6" rtl="0">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7pPr>
            <a:lvl8pPr lvl="7" rtl="0">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8pPr>
            <a:lvl9pPr lvl="8" rtl="0">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9" name="Shape 59"/>
        <p:cNvGrpSpPr/>
        <p:nvPr/>
      </p:nvGrpSpPr>
      <p:grpSpPr>
        <a:xfrm>
          <a:off x="0" y="0"/>
          <a:ext cx="0" cy="0"/>
          <a:chOff x="0" y="0"/>
          <a:chExt cx="0" cy="0"/>
        </a:xfrm>
      </p:grpSpPr>
      <p:sp>
        <p:nvSpPr>
          <p:cNvPr id="60" name="Shape 60"/>
          <p:cNvSpPr txBox="1"/>
          <p:nvPr>
            <p:ph idx="1" type="body"/>
          </p:nvPr>
        </p:nvSpPr>
        <p:spPr>
          <a:xfrm>
            <a:off x="1381250" y="1616470"/>
            <a:ext cx="6809700" cy="3112200"/>
          </a:xfrm>
          <a:prstGeom prst="rect">
            <a:avLst/>
          </a:prstGeom>
          <a:noFill/>
          <a:ln>
            <a:noFill/>
          </a:ln>
        </p:spPr>
        <p:txBody>
          <a:bodyPr anchorCtr="0" anchor="t" bIns="91425" lIns="91425" rIns="91425" wrap="square" tIns="91425"/>
          <a:lstStyle>
            <a:lvl1pPr lvl="0" rt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rtl="0">
              <a:spcBef>
                <a:spcPts val="480"/>
              </a:spcBef>
              <a:buClr>
                <a:srgbClr val="FFCD00"/>
              </a:buClr>
              <a:buSzPct val="100000"/>
              <a:buFont typeface="Quattrocento Sans"/>
              <a:buChar char="○"/>
              <a:defRPr sz="2000">
                <a:latin typeface="Quattrocento Sans"/>
                <a:ea typeface="Quattrocento Sans"/>
                <a:cs typeface="Quattrocento Sans"/>
                <a:sym typeface="Quattrocento Sans"/>
              </a:defRPr>
            </a:lvl2pPr>
            <a:lvl3pPr lvl="2" rtl="0">
              <a:spcBef>
                <a:spcPts val="480"/>
              </a:spcBef>
              <a:buClr>
                <a:srgbClr val="FFCD00"/>
              </a:buClr>
              <a:buSzPct val="100000"/>
              <a:buFont typeface="Quattrocento Sans"/>
              <a:buChar char="■"/>
              <a:defRPr sz="2000">
                <a:latin typeface="Quattrocento Sans"/>
                <a:ea typeface="Quattrocento Sans"/>
                <a:cs typeface="Quattrocento Sans"/>
                <a:sym typeface="Quattrocento Sans"/>
              </a:defRPr>
            </a:lvl3pPr>
            <a:lvl4pPr lvl="3" rtl="0">
              <a:spcBef>
                <a:spcPts val="360"/>
              </a:spcBef>
              <a:buClr>
                <a:srgbClr val="FFCD00"/>
              </a:buClr>
              <a:buSzPct val="100000"/>
              <a:buFont typeface="Quattrocento Sans"/>
              <a:buChar char="●"/>
              <a:defRPr sz="1800">
                <a:latin typeface="Quattrocento Sans"/>
                <a:ea typeface="Quattrocento Sans"/>
                <a:cs typeface="Quattrocento Sans"/>
                <a:sym typeface="Quattrocento Sans"/>
              </a:defRPr>
            </a:lvl4pPr>
            <a:lvl5pPr lvl="4" rtl="0">
              <a:spcBef>
                <a:spcPts val="360"/>
              </a:spcBef>
              <a:buClr>
                <a:srgbClr val="FFCD00"/>
              </a:buClr>
              <a:buSzPct val="100000"/>
              <a:buFont typeface="Quattrocento Sans"/>
              <a:buChar char="○"/>
              <a:defRPr sz="1800">
                <a:latin typeface="Quattrocento Sans"/>
                <a:ea typeface="Quattrocento Sans"/>
                <a:cs typeface="Quattrocento Sans"/>
                <a:sym typeface="Quattrocento Sans"/>
              </a:defRPr>
            </a:lvl5pPr>
            <a:lvl6pPr lvl="5" rtl="0">
              <a:spcBef>
                <a:spcPts val="360"/>
              </a:spcBef>
              <a:buClr>
                <a:srgbClr val="FFCD00"/>
              </a:buClr>
              <a:buSzPct val="100000"/>
              <a:buFont typeface="Quattrocento Sans"/>
              <a:buChar char="■"/>
              <a:defRPr sz="1800">
                <a:latin typeface="Quattrocento Sans"/>
                <a:ea typeface="Quattrocento Sans"/>
                <a:cs typeface="Quattrocento Sans"/>
                <a:sym typeface="Quattrocento Sans"/>
              </a:defRPr>
            </a:lvl6pPr>
            <a:lvl7pPr lvl="6" rtl="0">
              <a:spcBef>
                <a:spcPts val="360"/>
              </a:spcBef>
              <a:buClr>
                <a:srgbClr val="FFCD00"/>
              </a:buClr>
              <a:buSzPct val="100000"/>
              <a:buFont typeface="Quattrocento Sans"/>
              <a:buChar char="●"/>
              <a:defRPr sz="1800">
                <a:latin typeface="Quattrocento Sans"/>
                <a:ea typeface="Quattrocento Sans"/>
                <a:cs typeface="Quattrocento Sans"/>
                <a:sym typeface="Quattrocento Sans"/>
              </a:defRPr>
            </a:lvl7pPr>
            <a:lvl8pPr lvl="7" rtl="0">
              <a:spcBef>
                <a:spcPts val="360"/>
              </a:spcBef>
              <a:buClr>
                <a:srgbClr val="FFCD00"/>
              </a:buClr>
              <a:buSzPct val="100000"/>
              <a:buFont typeface="Quattrocento Sans"/>
              <a:buChar char="○"/>
              <a:defRPr sz="1800">
                <a:latin typeface="Quattrocento Sans"/>
                <a:ea typeface="Quattrocento Sans"/>
                <a:cs typeface="Quattrocento Sans"/>
                <a:sym typeface="Quattrocento Sans"/>
              </a:defRPr>
            </a:lvl8pPr>
            <a:lvl9pPr lvl="8" rtl="0">
              <a:spcBef>
                <a:spcPts val="360"/>
              </a:spcBef>
              <a:buClr>
                <a:srgbClr val="FFCD00"/>
              </a:buClr>
              <a:buSzPct val="100000"/>
              <a:buFont typeface="Quattrocento Sans"/>
              <a:buChar char="■"/>
              <a:defRPr sz="1800">
                <a:latin typeface="Quattrocento Sans"/>
                <a:ea typeface="Quattrocento Sans"/>
                <a:cs typeface="Quattrocento Sans"/>
                <a:sym typeface="Quattrocento Sans"/>
              </a:defRPr>
            </a:lvl9pPr>
          </a:lstStyle>
          <a:p/>
        </p:txBody>
      </p:sp>
      <p:sp>
        <p:nvSpPr>
          <p:cNvPr id="61" name="Shape 61"/>
          <p:cNvSpPr txBox="1"/>
          <p:nvPr>
            <p:ph type="title"/>
          </p:nvPr>
        </p:nvSpPr>
        <p:spPr>
          <a:xfrm>
            <a:off x="1381250" y="937116"/>
            <a:ext cx="6809700" cy="435600"/>
          </a:xfrm>
          <a:prstGeom prst="rect">
            <a:avLst/>
          </a:prstGeom>
          <a:noFill/>
          <a:ln>
            <a:noFill/>
          </a:ln>
        </p:spPr>
        <p:txBody>
          <a:bodyPr anchorCtr="0" anchor="ctr" bIns="91425" lIns="91425" rIns="91425" wrap="square" tIns="91425"/>
          <a:lstStyle>
            <a:lvl1pPr lvl="0" rtl="0">
              <a:spcBef>
                <a:spcPts val="0"/>
              </a:spcBef>
              <a:buSzPct val="100000"/>
              <a:buFont typeface="Lora"/>
              <a:buNone/>
              <a:defRPr b="1" sz="2000">
                <a:latin typeface="Lora"/>
                <a:ea typeface="Lora"/>
                <a:cs typeface="Lora"/>
                <a:sym typeface="Lora"/>
              </a:defRPr>
            </a:lvl1pPr>
            <a:lvl2pPr lvl="1" rtl="0">
              <a:spcBef>
                <a:spcPts val="0"/>
              </a:spcBef>
              <a:buSzPct val="100000"/>
              <a:buFont typeface="Lora"/>
              <a:buNone/>
              <a:defRPr b="1" sz="2000">
                <a:latin typeface="Lora"/>
                <a:ea typeface="Lora"/>
                <a:cs typeface="Lora"/>
                <a:sym typeface="Lora"/>
              </a:defRPr>
            </a:lvl2pPr>
            <a:lvl3pPr lvl="2" rtl="0">
              <a:spcBef>
                <a:spcPts val="0"/>
              </a:spcBef>
              <a:buSzPct val="100000"/>
              <a:buFont typeface="Lora"/>
              <a:buNone/>
              <a:defRPr b="1" sz="2000">
                <a:latin typeface="Lora"/>
                <a:ea typeface="Lora"/>
                <a:cs typeface="Lora"/>
                <a:sym typeface="Lora"/>
              </a:defRPr>
            </a:lvl3pPr>
            <a:lvl4pPr lvl="3" rtl="0">
              <a:spcBef>
                <a:spcPts val="0"/>
              </a:spcBef>
              <a:buSzPct val="100000"/>
              <a:buFont typeface="Lora"/>
              <a:buNone/>
              <a:defRPr b="1" sz="2000">
                <a:latin typeface="Lora"/>
                <a:ea typeface="Lora"/>
                <a:cs typeface="Lora"/>
                <a:sym typeface="Lora"/>
              </a:defRPr>
            </a:lvl4pPr>
            <a:lvl5pPr lvl="4" rtl="0">
              <a:spcBef>
                <a:spcPts val="0"/>
              </a:spcBef>
              <a:buSzPct val="100000"/>
              <a:buFont typeface="Lora"/>
              <a:buNone/>
              <a:defRPr b="1" sz="2000">
                <a:latin typeface="Lora"/>
                <a:ea typeface="Lora"/>
                <a:cs typeface="Lora"/>
                <a:sym typeface="Lora"/>
              </a:defRPr>
            </a:lvl5pPr>
            <a:lvl6pPr lvl="5" rtl="0">
              <a:spcBef>
                <a:spcPts val="0"/>
              </a:spcBef>
              <a:buSzPct val="100000"/>
              <a:buFont typeface="Lora"/>
              <a:buNone/>
              <a:defRPr b="1" sz="2000">
                <a:latin typeface="Lora"/>
                <a:ea typeface="Lora"/>
                <a:cs typeface="Lora"/>
                <a:sym typeface="Lora"/>
              </a:defRPr>
            </a:lvl6pPr>
            <a:lvl7pPr lvl="6" rtl="0">
              <a:spcBef>
                <a:spcPts val="0"/>
              </a:spcBef>
              <a:buSzPct val="100000"/>
              <a:buFont typeface="Lora"/>
              <a:buNone/>
              <a:defRPr b="1" sz="2000">
                <a:latin typeface="Lora"/>
                <a:ea typeface="Lora"/>
                <a:cs typeface="Lora"/>
                <a:sym typeface="Lora"/>
              </a:defRPr>
            </a:lvl7pPr>
            <a:lvl8pPr lvl="7" rtl="0">
              <a:spcBef>
                <a:spcPts val="0"/>
              </a:spcBef>
              <a:buSzPct val="100000"/>
              <a:buFont typeface="Lora"/>
              <a:buNone/>
              <a:defRPr b="1" sz="2000">
                <a:latin typeface="Lora"/>
                <a:ea typeface="Lora"/>
                <a:cs typeface="Lora"/>
                <a:sym typeface="Lora"/>
              </a:defRPr>
            </a:lvl8pPr>
            <a:lvl9pPr lvl="8" rtl="0">
              <a:spcBef>
                <a:spcPts val="0"/>
              </a:spcBef>
              <a:buSzPct val="100000"/>
              <a:buFont typeface="Lora"/>
              <a:buNone/>
              <a:defRPr b="1" sz="2000">
                <a:latin typeface="Lora"/>
                <a:ea typeface="Lora"/>
                <a:cs typeface="Lora"/>
                <a:sym typeface="Lor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8.jpg"/><Relationship Id="rId5"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cxnSp>
        <p:nvCxnSpPr>
          <p:cNvPr id="115" name="Shape 115"/>
          <p:cNvCxnSpPr/>
          <p:nvPr/>
        </p:nvCxnSpPr>
        <p:spPr>
          <a:xfrm>
            <a:off x="-6450" y="1131725"/>
            <a:ext cx="9150600" cy="0"/>
          </a:xfrm>
          <a:prstGeom prst="straightConnector1">
            <a:avLst/>
          </a:prstGeom>
          <a:noFill/>
          <a:ln cap="flat" cmpd="sng" w="9525">
            <a:solidFill>
              <a:srgbClr val="CCCCCC"/>
            </a:solidFill>
            <a:prstDash val="solid"/>
            <a:round/>
            <a:headEnd len="lg" w="lg" type="none"/>
            <a:tailEnd len="lg" w="lg" type="none"/>
          </a:ln>
        </p:spPr>
      </p:cxnSp>
      <p:pic>
        <p:nvPicPr>
          <p:cNvPr descr="Simon Wear for Android Wear.png" id="116" name="Shape 116"/>
          <p:cNvPicPr preferRelativeResize="0"/>
          <p:nvPr/>
        </p:nvPicPr>
        <p:blipFill>
          <a:blip r:embed="rId3">
            <a:alphaModFix/>
          </a:blip>
          <a:stretch>
            <a:fillRect/>
          </a:stretch>
        </p:blipFill>
        <p:spPr>
          <a:xfrm>
            <a:off x="422787" y="916937"/>
            <a:ext cx="3578124" cy="3578124"/>
          </a:xfrm>
          <a:prstGeom prst="rect">
            <a:avLst/>
          </a:prstGeom>
          <a:noFill/>
          <a:ln>
            <a:noFill/>
          </a:ln>
        </p:spPr>
      </p:pic>
      <p:sp>
        <p:nvSpPr>
          <p:cNvPr id="117" name="Shape 117"/>
          <p:cNvSpPr txBox="1"/>
          <p:nvPr>
            <p:ph idx="4294967295" type="body"/>
          </p:nvPr>
        </p:nvSpPr>
        <p:spPr>
          <a:xfrm>
            <a:off x="4971575" y="878850"/>
            <a:ext cx="4173000" cy="3654300"/>
          </a:xfrm>
          <a:prstGeom prst="rect">
            <a:avLst/>
          </a:prstGeom>
        </p:spPr>
        <p:txBody>
          <a:bodyPr anchorCtr="0" anchor="ctr" bIns="91425" lIns="91425" rIns="91425" wrap="square" tIns="91425">
            <a:noAutofit/>
          </a:bodyPr>
          <a:lstStyle/>
          <a:p>
            <a:pPr lvl="0" rtl="0">
              <a:spcBef>
                <a:spcPts val="0"/>
              </a:spcBef>
              <a:buNone/>
            </a:pPr>
            <a:r>
              <a:rPr b="1" lang="en" sz="3600">
                <a:solidFill>
                  <a:schemeClr val="dk1"/>
                </a:solidFill>
                <a:highlight>
                  <a:srgbClr val="FFCD00"/>
                </a:highlight>
                <a:latin typeface="Lora"/>
                <a:ea typeface="Lora"/>
                <a:cs typeface="Lora"/>
                <a:sym typeface="Lora"/>
              </a:rPr>
              <a:t>Simon</a:t>
            </a:r>
          </a:p>
          <a:p>
            <a:pPr lvl="0" rtl="0">
              <a:spcBef>
                <a:spcPts val="0"/>
              </a:spcBef>
              <a:buNone/>
            </a:pPr>
            <a:br>
              <a:rPr b="1" lang="en" sz="3600">
                <a:solidFill>
                  <a:schemeClr val="dk1"/>
                </a:solidFill>
                <a:highlight>
                  <a:srgbClr val="FFCD00"/>
                </a:highlight>
                <a:latin typeface="Lora"/>
                <a:ea typeface="Lora"/>
                <a:cs typeface="Lora"/>
                <a:sym typeface="Lora"/>
              </a:rPr>
            </a:br>
          </a:p>
          <a:p>
            <a:pPr lvl="0" rtl="0">
              <a:spcBef>
                <a:spcPts val="0"/>
              </a:spcBef>
              <a:buNone/>
            </a:pPr>
            <a:r>
              <a:rPr b="1" lang="en" sz="1800">
                <a:solidFill>
                  <a:schemeClr val="dk1"/>
                </a:solidFill>
                <a:latin typeface="Lora"/>
                <a:ea typeface="Lora"/>
                <a:cs typeface="Lora"/>
                <a:sym typeface="Lora"/>
              </a:rPr>
              <a:t>by:</a:t>
            </a:r>
          </a:p>
          <a:p>
            <a:pPr lvl="0" rtl="0">
              <a:spcBef>
                <a:spcPts val="0"/>
              </a:spcBef>
              <a:buNone/>
            </a:pPr>
            <a:r>
              <a:rPr b="1" lang="en" sz="3000">
                <a:solidFill>
                  <a:schemeClr val="dk1"/>
                </a:solidFill>
                <a:latin typeface="Lora"/>
                <a:ea typeface="Lora"/>
                <a:cs typeface="Lora"/>
                <a:sym typeface="Lora"/>
              </a:rPr>
              <a:t>Dunni Adenuga</a:t>
            </a:r>
          </a:p>
          <a:p>
            <a:pPr lvl="0" rtl="0">
              <a:spcBef>
                <a:spcPts val="0"/>
              </a:spcBef>
              <a:buNone/>
            </a:pPr>
            <a:r>
              <a:rPr b="1" lang="en" sz="3000">
                <a:solidFill>
                  <a:schemeClr val="dk1"/>
                </a:solidFill>
                <a:latin typeface="Lora"/>
                <a:ea typeface="Lora"/>
                <a:cs typeface="Lora"/>
                <a:sym typeface="Lora"/>
              </a:rPr>
              <a:t>Brooke Bullek</a:t>
            </a:r>
          </a:p>
          <a:p>
            <a:pPr lvl="0" rtl="0">
              <a:spcBef>
                <a:spcPts val="0"/>
              </a:spcBef>
              <a:buClr>
                <a:schemeClr val="dk1"/>
              </a:buClr>
              <a:buSzPct val="36666"/>
              <a:buFont typeface="Arial"/>
              <a:buNone/>
            </a:pPr>
            <a:r>
              <a:rPr b="1" lang="en" sz="3000">
                <a:solidFill>
                  <a:schemeClr val="dk1"/>
                </a:solidFill>
                <a:latin typeface="Lora"/>
                <a:ea typeface="Lora"/>
                <a:cs typeface="Lora"/>
                <a:sym typeface="Lora"/>
              </a:rPr>
              <a:t>Bobby Cao</a:t>
            </a:r>
          </a:p>
          <a:p>
            <a:pPr lvl="0" rtl="0">
              <a:spcBef>
                <a:spcPts val="0"/>
              </a:spcBef>
              <a:buNone/>
            </a:pPr>
            <a:r>
              <a:rPr b="1" lang="en" sz="3000">
                <a:solidFill>
                  <a:schemeClr val="dk1"/>
                </a:solidFill>
                <a:latin typeface="Lora"/>
                <a:ea typeface="Lora"/>
                <a:cs typeface="Lora"/>
                <a:sym typeface="Lora"/>
              </a:rPr>
              <a:t>Andrew Capuano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1381250" y="922668"/>
            <a:ext cx="3878400" cy="435600"/>
          </a:xfrm>
          <a:prstGeom prst="rect">
            <a:avLst/>
          </a:prstGeom>
        </p:spPr>
        <p:txBody>
          <a:bodyPr anchorCtr="0" anchor="ctr" bIns="91425" lIns="91425" rIns="91425" wrap="square" tIns="91425">
            <a:noAutofit/>
          </a:bodyPr>
          <a:lstStyle/>
          <a:p>
            <a:pPr lvl="0">
              <a:spcBef>
                <a:spcPts val="0"/>
              </a:spcBef>
              <a:buNone/>
            </a:pPr>
            <a:r>
              <a:rPr lang="en"/>
              <a:t>Innovative Aspects</a:t>
            </a:r>
          </a:p>
        </p:txBody>
      </p:sp>
      <p:sp>
        <p:nvSpPr>
          <p:cNvPr id="205" name="Shape 205"/>
          <p:cNvSpPr txBox="1"/>
          <p:nvPr>
            <p:ph idx="1" type="body"/>
          </p:nvPr>
        </p:nvSpPr>
        <p:spPr>
          <a:xfrm>
            <a:off x="1381250" y="1616470"/>
            <a:ext cx="6809700" cy="3112200"/>
          </a:xfrm>
          <a:prstGeom prst="rect">
            <a:avLst/>
          </a:prstGeom>
        </p:spPr>
        <p:txBody>
          <a:bodyPr anchorCtr="0" anchor="t" bIns="91425" lIns="91425" rIns="91425" wrap="square" tIns="91425">
            <a:noAutofit/>
          </a:bodyPr>
          <a:lstStyle/>
          <a:p>
            <a:pPr indent="-228600" lvl="0" marL="457200" rtl="0">
              <a:spcBef>
                <a:spcPts val="0"/>
              </a:spcBef>
            </a:pPr>
            <a:r>
              <a:rPr lang="en"/>
              <a:t>Sound synchronized with button presses</a:t>
            </a:r>
          </a:p>
          <a:p>
            <a:pPr indent="-228600" lvl="0" marL="457200" rtl="0">
              <a:spcBef>
                <a:spcPts val="0"/>
              </a:spcBef>
            </a:pPr>
            <a:r>
              <a:rPr lang="en"/>
              <a:t>Control of four displays </a:t>
            </a:r>
          </a:p>
          <a:p>
            <a:pPr indent="-228600" lvl="1" marL="914400" rtl="0">
              <a:spcBef>
                <a:spcPts val="0"/>
              </a:spcBef>
            </a:pPr>
            <a:r>
              <a:rPr lang="en"/>
              <a:t>Movement of a marker across the display to show the sequence to the user</a:t>
            </a:r>
          </a:p>
          <a:p>
            <a:pPr indent="-228600" lvl="1" marL="914400" rtl="0">
              <a:spcBef>
                <a:spcPts val="0"/>
              </a:spcBef>
            </a:pPr>
            <a:r>
              <a:rPr lang="en"/>
              <a:t>Output of users game status - “GOOD” or “LOSE”</a:t>
            </a:r>
          </a:p>
          <a:p>
            <a:pPr indent="-228600" lvl="0" marL="457200">
              <a:spcBef>
                <a:spcPts val="0"/>
              </a:spcBef>
            </a:pPr>
            <a:r>
              <a:rPr lang="en"/>
              <a:t>Slowing down clock frequency to make game more intuitive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1381250" y="922668"/>
            <a:ext cx="3878400" cy="435600"/>
          </a:xfrm>
          <a:prstGeom prst="rect">
            <a:avLst/>
          </a:prstGeom>
        </p:spPr>
        <p:txBody>
          <a:bodyPr anchorCtr="0" anchor="ctr" bIns="91425" lIns="91425" rIns="91425" wrap="square" tIns="91425">
            <a:noAutofit/>
          </a:bodyPr>
          <a:lstStyle/>
          <a:p>
            <a:pPr lvl="0" rtl="0">
              <a:spcBef>
                <a:spcPts val="0"/>
              </a:spcBef>
              <a:buNone/>
            </a:pPr>
            <a:r>
              <a:rPr lang="en"/>
              <a:t>FPGA Board Overview</a:t>
            </a:r>
          </a:p>
        </p:txBody>
      </p:sp>
      <p:grpSp>
        <p:nvGrpSpPr>
          <p:cNvPr id="211" name="Shape 211"/>
          <p:cNvGrpSpPr/>
          <p:nvPr/>
        </p:nvGrpSpPr>
        <p:grpSpPr>
          <a:xfrm>
            <a:off x="916458" y="1019750"/>
            <a:ext cx="214624" cy="214624"/>
            <a:chOff x="2594050" y="1631825"/>
            <a:chExt cx="439625" cy="439625"/>
          </a:xfrm>
        </p:grpSpPr>
        <p:sp>
          <p:nvSpPr>
            <p:cNvPr id="212" name="Shape 212"/>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3" name="Shape 213"/>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4" name="Shape 214"/>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5" name="Shape 215"/>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pic>
        <p:nvPicPr>
          <p:cNvPr descr="Capture.PNG" id="216" name="Shape 216"/>
          <p:cNvPicPr preferRelativeResize="0"/>
          <p:nvPr/>
        </p:nvPicPr>
        <p:blipFill>
          <a:blip r:embed="rId3">
            <a:alphaModFix/>
          </a:blip>
          <a:stretch>
            <a:fillRect/>
          </a:stretch>
        </p:blipFill>
        <p:spPr>
          <a:xfrm>
            <a:off x="1609325" y="1955175"/>
            <a:ext cx="5907700" cy="1173975"/>
          </a:xfrm>
          <a:prstGeom prst="rect">
            <a:avLst/>
          </a:prstGeom>
          <a:noFill/>
          <a:ln>
            <a:noFill/>
          </a:ln>
        </p:spPr>
      </p:pic>
      <p:sp>
        <p:nvSpPr>
          <p:cNvPr id="217" name="Shape 217"/>
          <p:cNvSpPr/>
          <p:nvPr/>
        </p:nvSpPr>
        <p:spPr>
          <a:xfrm>
            <a:off x="4789900" y="1625150"/>
            <a:ext cx="112200" cy="323100"/>
          </a:xfrm>
          <a:prstGeom prst="downArrow">
            <a:avLst>
              <a:gd fmla="val 50000" name="adj1"/>
              <a:gd fmla="val 50000" name="adj2"/>
            </a:avLst>
          </a:prstGeom>
          <a:solidFill>
            <a:srgbClr val="1155CC"/>
          </a:solidFill>
          <a:ln cap="flat" cmpd="sng" w="9525">
            <a:solidFill>
              <a:srgbClr val="666666"/>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8" name="Shape 218"/>
          <p:cNvSpPr/>
          <p:nvPr/>
        </p:nvSpPr>
        <p:spPr>
          <a:xfrm>
            <a:off x="4467525" y="1625150"/>
            <a:ext cx="112200" cy="323100"/>
          </a:xfrm>
          <a:prstGeom prst="downArrow">
            <a:avLst>
              <a:gd fmla="val 50000" name="adj1"/>
              <a:gd fmla="val 50000" name="adj2"/>
            </a:avLst>
          </a:prstGeom>
          <a:solidFill>
            <a:srgbClr val="1155CC"/>
          </a:solidFill>
          <a:ln cap="flat" cmpd="sng" w="9525">
            <a:solidFill>
              <a:srgbClr val="666666"/>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9" name="Shape 219"/>
          <p:cNvSpPr/>
          <p:nvPr/>
        </p:nvSpPr>
        <p:spPr>
          <a:xfrm>
            <a:off x="4145150" y="1625150"/>
            <a:ext cx="112200" cy="323100"/>
          </a:xfrm>
          <a:prstGeom prst="downArrow">
            <a:avLst>
              <a:gd fmla="val 50000" name="adj1"/>
              <a:gd fmla="val 50000" name="adj2"/>
            </a:avLst>
          </a:prstGeom>
          <a:solidFill>
            <a:srgbClr val="1155CC"/>
          </a:solidFill>
          <a:ln cap="flat" cmpd="sng" w="9525">
            <a:solidFill>
              <a:srgbClr val="666666"/>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0" name="Shape 220"/>
          <p:cNvSpPr/>
          <p:nvPr/>
        </p:nvSpPr>
        <p:spPr>
          <a:xfrm>
            <a:off x="5331350" y="1641975"/>
            <a:ext cx="112200" cy="323100"/>
          </a:xfrm>
          <a:prstGeom prst="downArrow">
            <a:avLst>
              <a:gd fmla="val 50000" name="adj1"/>
              <a:gd fmla="val 50000" name="adj2"/>
            </a:avLst>
          </a:prstGeom>
          <a:solidFill>
            <a:srgbClr val="1155CC"/>
          </a:solidFill>
          <a:ln cap="flat" cmpd="sng" w="9525">
            <a:solidFill>
              <a:srgbClr val="666666"/>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1" name="Shape 221"/>
          <p:cNvSpPr/>
          <p:nvPr/>
        </p:nvSpPr>
        <p:spPr>
          <a:xfrm rot="-5599346">
            <a:off x="1831723" y="2310837"/>
            <a:ext cx="160469" cy="656024"/>
          </a:xfrm>
          <a:prstGeom prst="downArrow">
            <a:avLst>
              <a:gd fmla="val 50000" name="adj1"/>
              <a:gd fmla="val 50000" name="adj2"/>
            </a:avLst>
          </a:prstGeom>
          <a:solidFill>
            <a:srgbClr val="1155CC"/>
          </a:solidFill>
          <a:ln cap="flat" cmpd="sng" w="9525">
            <a:solidFill>
              <a:srgbClr val="666666"/>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2" name="Shape 222"/>
          <p:cNvSpPr/>
          <p:nvPr/>
        </p:nvSpPr>
        <p:spPr>
          <a:xfrm rot="3723771">
            <a:off x="5499295" y="2238293"/>
            <a:ext cx="112059" cy="323279"/>
          </a:xfrm>
          <a:prstGeom prst="downArrow">
            <a:avLst>
              <a:gd fmla="val 50000" name="adj1"/>
              <a:gd fmla="val 50000" name="adj2"/>
            </a:avLst>
          </a:prstGeom>
          <a:solidFill>
            <a:srgbClr val="1155CC"/>
          </a:solidFill>
          <a:ln cap="flat" cmpd="sng" w="9525">
            <a:solidFill>
              <a:srgbClr val="666666"/>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3" name="Shape 223"/>
          <p:cNvSpPr txBox="1"/>
          <p:nvPr/>
        </p:nvSpPr>
        <p:spPr>
          <a:xfrm>
            <a:off x="4348075" y="1252950"/>
            <a:ext cx="430200" cy="323100"/>
          </a:xfrm>
          <a:prstGeom prst="rect">
            <a:avLst/>
          </a:prstGeom>
          <a:noFill/>
          <a:ln>
            <a:noFill/>
          </a:ln>
        </p:spPr>
        <p:txBody>
          <a:bodyPr anchorCtr="0" anchor="t" bIns="91425" lIns="91425" rIns="91425" wrap="square" tIns="91425">
            <a:noAutofit/>
          </a:bodyPr>
          <a:lstStyle/>
          <a:p>
            <a:pPr lvl="0" rtl="0">
              <a:spcBef>
                <a:spcPts val="0"/>
              </a:spcBef>
              <a:buNone/>
            </a:pPr>
            <a:r>
              <a:rPr lang="en" sz="800"/>
              <a:t>Lose LED</a:t>
            </a:r>
          </a:p>
        </p:txBody>
      </p:sp>
      <p:sp>
        <p:nvSpPr>
          <p:cNvPr id="224" name="Shape 224"/>
          <p:cNvSpPr txBox="1"/>
          <p:nvPr/>
        </p:nvSpPr>
        <p:spPr>
          <a:xfrm>
            <a:off x="3986150" y="1252950"/>
            <a:ext cx="430200" cy="323100"/>
          </a:xfrm>
          <a:prstGeom prst="rect">
            <a:avLst/>
          </a:prstGeom>
          <a:noFill/>
          <a:ln>
            <a:noFill/>
          </a:ln>
        </p:spPr>
        <p:txBody>
          <a:bodyPr anchorCtr="0" anchor="t" bIns="91425" lIns="91425" rIns="91425" wrap="square" tIns="91425">
            <a:noAutofit/>
          </a:bodyPr>
          <a:lstStyle/>
          <a:p>
            <a:pPr lvl="0" rtl="0">
              <a:spcBef>
                <a:spcPts val="0"/>
              </a:spcBef>
              <a:buNone/>
            </a:pPr>
            <a:r>
              <a:rPr lang="en" sz="800"/>
              <a:t>Win</a:t>
            </a:r>
          </a:p>
          <a:p>
            <a:pPr lvl="0" rtl="0">
              <a:spcBef>
                <a:spcPts val="0"/>
              </a:spcBef>
              <a:buNone/>
            </a:pPr>
            <a:r>
              <a:rPr lang="en" sz="800"/>
              <a:t>LED</a:t>
            </a:r>
          </a:p>
        </p:txBody>
      </p:sp>
      <p:sp>
        <p:nvSpPr>
          <p:cNvPr id="225" name="Shape 225"/>
          <p:cNvSpPr txBox="1"/>
          <p:nvPr/>
        </p:nvSpPr>
        <p:spPr>
          <a:xfrm>
            <a:off x="4704925" y="1252950"/>
            <a:ext cx="599400" cy="323100"/>
          </a:xfrm>
          <a:prstGeom prst="rect">
            <a:avLst/>
          </a:prstGeom>
          <a:noFill/>
          <a:ln>
            <a:noFill/>
          </a:ln>
        </p:spPr>
        <p:txBody>
          <a:bodyPr anchorCtr="0" anchor="t" bIns="91425" lIns="91425" rIns="91425" wrap="square" tIns="91425">
            <a:noAutofit/>
          </a:bodyPr>
          <a:lstStyle/>
          <a:p>
            <a:pPr lvl="0" rtl="0">
              <a:spcBef>
                <a:spcPts val="0"/>
              </a:spcBef>
              <a:buNone/>
            </a:pPr>
            <a:r>
              <a:rPr lang="en" sz="800"/>
              <a:t>In-Game</a:t>
            </a:r>
          </a:p>
          <a:p>
            <a:pPr lvl="0" rtl="0">
              <a:spcBef>
                <a:spcPts val="0"/>
              </a:spcBef>
              <a:buNone/>
            </a:pPr>
            <a:r>
              <a:rPr lang="en" sz="800"/>
              <a:t>LED</a:t>
            </a:r>
          </a:p>
        </p:txBody>
      </p:sp>
      <p:sp>
        <p:nvSpPr>
          <p:cNvPr id="226" name="Shape 226"/>
          <p:cNvSpPr txBox="1"/>
          <p:nvPr/>
        </p:nvSpPr>
        <p:spPr>
          <a:xfrm>
            <a:off x="5154225" y="1252950"/>
            <a:ext cx="675000" cy="371400"/>
          </a:xfrm>
          <a:prstGeom prst="rect">
            <a:avLst/>
          </a:prstGeom>
          <a:noFill/>
          <a:ln>
            <a:noFill/>
          </a:ln>
        </p:spPr>
        <p:txBody>
          <a:bodyPr anchorCtr="0" anchor="t" bIns="91425" lIns="91425" rIns="91425" wrap="square" tIns="91425">
            <a:noAutofit/>
          </a:bodyPr>
          <a:lstStyle/>
          <a:p>
            <a:pPr lvl="0" rtl="0">
              <a:spcBef>
                <a:spcPts val="0"/>
              </a:spcBef>
              <a:buNone/>
            </a:pPr>
            <a:r>
              <a:rPr lang="en" sz="800"/>
              <a:t>Display, shows a 0</a:t>
            </a:r>
          </a:p>
        </p:txBody>
      </p:sp>
      <p:sp>
        <p:nvSpPr>
          <p:cNvPr id="227" name="Shape 227"/>
          <p:cNvSpPr txBox="1"/>
          <p:nvPr/>
        </p:nvSpPr>
        <p:spPr>
          <a:xfrm>
            <a:off x="6947525" y="1955175"/>
            <a:ext cx="842700" cy="5697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800"/>
              <a:t>Button that corresponds to the display</a:t>
            </a:r>
          </a:p>
        </p:txBody>
      </p:sp>
      <p:sp>
        <p:nvSpPr>
          <p:cNvPr id="228" name="Shape 228"/>
          <p:cNvSpPr/>
          <p:nvPr/>
        </p:nvSpPr>
        <p:spPr>
          <a:xfrm rot="3723771">
            <a:off x="5837695" y="2238293"/>
            <a:ext cx="112059" cy="323279"/>
          </a:xfrm>
          <a:prstGeom prst="downArrow">
            <a:avLst>
              <a:gd fmla="val 50000" name="adj1"/>
              <a:gd fmla="val 50000" name="adj2"/>
            </a:avLst>
          </a:prstGeom>
          <a:solidFill>
            <a:srgbClr val="1155CC"/>
          </a:solidFill>
          <a:ln cap="flat" cmpd="sng" w="9525">
            <a:solidFill>
              <a:srgbClr val="666666"/>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9" name="Shape 229"/>
          <p:cNvSpPr/>
          <p:nvPr/>
        </p:nvSpPr>
        <p:spPr>
          <a:xfrm rot="3723771">
            <a:off x="6273645" y="2238293"/>
            <a:ext cx="112059" cy="323279"/>
          </a:xfrm>
          <a:prstGeom prst="downArrow">
            <a:avLst>
              <a:gd fmla="val 50000" name="adj1"/>
              <a:gd fmla="val 50000" name="adj2"/>
            </a:avLst>
          </a:prstGeom>
          <a:solidFill>
            <a:srgbClr val="1155CC"/>
          </a:solidFill>
          <a:ln cap="flat" cmpd="sng" w="9525">
            <a:solidFill>
              <a:srgbClr val="666666"/>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0" name="Shape 230"/>
          <p:cNvSpPr/>
          <p:nvPr/>
        </p:nvSpPr>
        <p:spPr>
          <a:xfrm rot="3722942">
            <a:off x="6673280" y="2217510"/>
            <a:ext cx="99847" cy="323279"/>
          </a:xfrm>
          <a:prstGeom prst="downArrow">
            <a:avLst>
              <a:gd fmla="val 50000" name="adj1"/>
              <a:gd fmla="val 50000" name="adj2"/>
            </a:avLst>
          </a:prstGeom>
          <a:solidFill>
            <a:srgbClr val="1155CC"/>
          </a:solidFill>
          <a:ln cap="flat" cmpd="sng" w="9525">
            <a:solidFill>
              <a:srgbClr val="666666"/>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1" name="Shape 231"/>
          <p:cNvSpPr txBox="1"/>
          <p:nvPr/>
        </p:nvSpPr>
        <p:spPr>
          <a:xfrm>
            <a:off x="721225" y="2364750"/>
            <a:ext cx="888000" cy="7644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800"/>
              <a:t>Reset Switch.</a:t>
            </a:r>
          </a:p>
          <a:p>
            <a:pPr lvl="0" rtl="0">
              <a:spcBef>
                <a:spcPts val="0"/>
              </a:spcBef>
              <a:buNone/>
            </a:pPr>
            <a:r>
              <a:t/>
            </a:r>
            <a:endParaRPr sz="800"/>
          </a:p>
          <a:p>
            <a:pPr lvl="0" rtl="0">
              <a:spcBef>
                <a:spcPts val="0"/>
              </a:spcBef>
              <a:buNone/>
            </a:pPr>
            <a:r>
              <a:rPr lang="en" sz="800"/>
              <a:t>(Move up and down to reset the game)</a:t>
            </a:r>
          </a:p>
        </p:txBody>
      </p:sp>
      <p:pic>
        <p:nvPicPr>
          <p:cNvPr id="232" name="Shape 232"/>
          <p:cNvPicPr preferRelativeResize="0"/>
          <p:nvPr/>
        </p:nvPicPr>
        <p:blipFill>
          <a:blip r:embed="rId4">
            <a:alphaModFix/>
          </a:blip>
          <a:stretch>
            <a:fillRect/>
          </a:stretch>
        </p:blipFill>
        <p:spPr>
          <a:xfrm rot="5400000">
            <a:off x="5598314" y="2614888"/>
            <a:ext cx="1327148" cy="3113923"/>
          </a:xfrm>
          <a:prstGeom prst="rect">
            <a:avLst/>
          </a:prstGeom>
          <a:noFill/>
          <a:ln>
            <a:noFill/>
          </a:ln>
        </p:spPr>
      </p:pic>
      <p:pic>
        <p:nvPicPr>
          <p:cNvPr id="233" name="Shape 233"/>
          <p:cNvPicPr preferRelativeResize="0"/>
          <p:nvPr/>
        </p:nvPicPr>
        <p:blipFill>
          <a:blip r:embed="rId5">
            <a:alphaModFix/>
          </a:blip>
          <a:stretch>
            <a:fillRect/>
          </a:stretch>
        </p:blipFill>
        <p:spPr>
          <a:xfrm rot="5400000">
            <a:off x="2036799" y="2685500"/>
            <a:ext cx="1334849" cy="29804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nvSpPr>
        <p:spPr>
          <a:xfrm>
            <a:off x="3580050" y="2047525"/>
            <a:ext cx="2513100" cy="851100"/>
          </a:xfrm>
          <a:prstGeom prst="rect">
            <a:avLst/>
          </a:prstGeom>
          <a:noFill/>
          <a:ln>
            <a:noFill/>
          </a:ln>
        </p:spPr>
        <p:txBody>
          <a:bodyPr anchorCtr="0" anchor="ctr" bIns="91425" lIns="91425" rIns="91425" wrap="square" tIns="91425">
            <a:noAutofit/>
          </a:bodyPr>
          <a:lstStyle/>
          <a:p>
            <a:pPr lvl="0" rtl="0">
              <a:spcBef>
                <a:spcPts val="0"/>
              </a:spcBef>
              <a:buNone/>
            </a:pPr>
            <a:r>
              <a:rPr b="1" lang="en" sz="4800">
                <a:highlight>
                  <a:srgbClr val="FFCD00"/>
                </a:highlight>
                <a:latin typeface="Lora"/>
                <a:ea typeface="Lora"/>
                <a:cs typeface="Lora"/>
                <a:sym typeface="Lora"/>
              </a:rPr>
              <a:t>Demo</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idx="4294967295" type="title"/>
          </p:nvPr>
        </p:nvSpPr>
        <p:spPr>
          <a:xfrm>
            <a:off x="3053250" y="4128350"/>
            <a:ext cx="3037500" cy="435600"/>
          </a:xfrm>
          <a:prstGeom prst="rect">
            <a:avLst/>
          </a:prstGeom>
        </p:spPr>
        <p:txBody>
          <a:bodyPr anchorCtr="0" anchor="ctr" bIns="91425" lIns="91425" rIns="91425" wrap="square" tIns="91425">
            <a:noAutofit/>
          </a:bodyPr>
          <a:lstStyle/>
          <a:p>
            <a:pPr lvl="0" rtl="0">
              <a:spcBef>
                <a:spcPts val="0"/>
              </a:spcBef>
              <a:buNone/>
            </a:pPr>
            <a:r>
              <a:rPr lang="en"/>
              <a:t>Design: </a:t>
            </a:r>
            <a:r>
              <a:rPr lang="en">
                <a:highlight>
                  <a:srgbClr val="FFCD00"/>
                </a:highlight>
              </a:rPr>
              <a:t>Block Diagram</a:t>
            </a:r>
          </a:p>
        </p:txBody>
      </p:sp>
      <p:pic>
        <p:nvPicPr>
          <p:cNvPr id="123" name="Shape 123"/>
          <p:cNvPicPr preferRelativeResize="0"/>
          <p:nvPr/>
        </p:nvPicPr>
        <p:blipFill>
          <a:blip r:embed="rId3">
            <a:alphaModFix/>
          </a:blip>
          <a:stretch>
            <a:fillRect/>
          </a:stretch>
        </p:blipFill>
        <p:spPr>
          <a:xfrm>
            <a:off x="365050" y="304800"/>
            <a:ext cx="8337582" cy="38235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descr="fsm.png" id="128" name="Shape 128"/>
          <p:cNvPicPr preferRelativeResize="0"/>
          <p:nvPr/>
        </p:nvPicPr>
        <p:blipFill>
          <a:blip r:embed="rId3">
            <a:alphaModFix/>
          </a:blip>
          <a:stretch>
            <a:fillRect/>
          </a:stretch>
        </p:blipFill>
        <p:spPr>
          <a:xfrm>
            <a:off x="261012" y="336200"/>
            <a:ext cx="8621975" cy="3661174"/>
          </a:xfrm>
          <a:prstGeom prst="rect">
            <a:avLst/>
          </a:prstGeom>
          <a:noFill/>
          <a:ln>
            <a:noFill/>
          </a:ln>
        </p:spPr>
      </p:pic>
      <p:sp>
        <p:nvSpPr>
          <p:cNvPr id="129" name="Shape 129"/>
          <p:cNvSpPr txBox="1"/>
          <p:nvPr>
            <p:ph idx="1" type="body"/>
          </p:nvPr>
        </p:nvSpPr>
        <p:spPr>
          <a:xfrm>
            <a:off x="2144200" y="4288950"/>
            <a:ext cx="5163000" cy="519600"/>
          </a:xfrm>
          <a:prstGeom prst="rect">
            <a:avLst/>
          </a:prstGeom>
        </p:spPr>
        <p:txBody>
          <a:bodyPr anchorCtr="0" anchor="b" bIns="91425" lIns="91425" rIns="91425" wrap="square" tIns="91425">
            <a:noAutofit/>
          </a:bodyPr>
          <a:lstStyle/>
          <a:p>
            <a:pPr lvl="0" rtl="0" algn="l">
              <a:spcBef>
                <a:spcPts val="0"/>
              </a:spcBef>
              <a:buNone/>
            </a:pPr>
            <a:r>
              <a:rPr b="1" i="0" lang="en" sz="2000">
                <a:solidFill>
                  <a:schemeClr val="dk1"/>
                </a:solidFill>
              </a:rPr>
              <a:t>Design: </a:t>
            </a:r>
            <a:r>
              <a:rPr b="1" i="0" lang="en" sz="2000">
                <a:solidFill>
                  <a:schemeClr val="dk1"/>
                </a:solidFill>
                <a:highlight>
                  <a:srgbClr val="FFCD00"/>
                </a:highlight>
              </a:rPr>
              <a:t>State Transition Diagram</a:t>
            </a: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1381250" y="922668"/>
            <a:ext cx="3878400" cy="435600"/>
          </a:xfrm>
          <a:prstGeom prst="rect">
            <a:avLst/>
          </a:prstGeom>
        </p:spPr>
        <p:txBody>
          <a:bodyPr anchorCtr="0" anchor="ctr" bIns="91425" lIns="91425" rIns="91425" wrap="square" tIns="91425">
            <a:noAutofit/>
          </a:bodyPr>
          <a:lstStyle/>
          <a:p>
            <a:pPr lvl="0" rtl="0">
              <a:spcBef>
                <a:spcPts val="0"/>
              </a:spcBef>
              <a:buNone/>
            </a:pPr>
            <a:r>
              <a:rPr lang="en"/>
              <a:t>Module: </a:t>
            </a:r>
            <a:r>
              <a:rPr lang="en">
                <a:solidFill>
                  <a:schemeClr val="dk1"/>
                </a:solidFill>
                <a:highlight>
                  <a:srgbClr val="FFCD00"/>
                </a:highlight>
              </a:rPr>
              <a:t>Simon FSM</a:t>
            </a:r>
          </a:p>
        </p:txBody>
      </p:sp>
      <p:sp>
        <p:nvSpPr>
          <p:cNvPr id="135" name="Shape 135"/>
          <p:cNvSpPr txBox="1"/>
          <p:nvPr>
            <p:ph idx="1" type="body"/>
          </p:nvPr>
        </p:nvSpPr>
        <p:spPr>
          <a:xfrm>
            <a:off x="175750" y="1545025"/>
            <a:ext cx="6250500" cy="3112200"/>
          </a:xfrm>
          <a:prstGeom prst="rect">
            <a:avLst/>
          </a:prstGeom>
        </p:spPr>
        <p:txBody>
          <a:bodyPr anchorCtr="0" anchor="t" bIns="91425" lIns="91425" rIns="91425" wrap="square" tIns="91425">
            <a:noAutofit/>
          </a:bodyPr>
          <a:lstStyle/>
          <a:p>
            <a:pPr indent="-228600" lvl="0" marL="457200" rtl="0">
              <a:spcBef>
                <a:spcPts val="0"/>
              </a:spcBef>
            </a:pPr>
            <a:r>
              <a:rPr lang="en"/>
              <a:t>Our top-level Module</a:t>
            </a:r>
          </a:p>
          <a:p>
            <a:pPr indent="-228600" lvl="0" marL="457200" rtl="0">
              <a:spcBef>
                <a:spcPts val="0"/>
              </a:spcBef>
            </a:pPr>
            <a:r>
              <a:rPr lang="en"/>
              <a:t>Contains the Game Logic </a:t>
            </a:r>
          </a:p>
          <a:p>
            <a:pPr indent="-228600" lvl="0" marL="457200" rtl="0">
              <a:spcBef>
                <a:spcPts val="0"/>
              </a:spcBef>
            </a:pPr>
            <a:r>
              <a:rPr lang="en"/>
              <a:t>Show Pattern and Read Pattern States</a:t>
            </a:r>
          </a:p>
          <a:p>
            <a:pPr indent="-228600" lvl="0" marL="457200" rtl="0">
              <a:spcBef>
                <a:spcPts val="480"/>
              </a:spcBef>
            </a:pPr>
            <a:r>
              <a:rPr lang="en">
                <a:solidFill>
                  <a:schemeClr val="dk1"/>
                </a:solidFill>
              </a:rPr>
              <a:t>The player goes through Win or Lose State</a:t>
            </a:r>
          </a:p>
          <a:p>
            <a:pPr indent="-228600" lvl="0" marL="457200" rtl="0">
              <a:spcBef>
                <a:spcPts val="0"/>
              </a:spcBef>
            </a:pPr>
            <a:r>
              <a:rPr lang="en"/>
              <a:t>This module received inputs from button module and clock</a:t>
            </a:r>
          </a:p>
          <a:p>
            <a:pPr indent="-228600" lvl="1" marL="914400" rtl="0">
              <a:spcBef>
                <a:spcPts val="0"/>
              </a:spcBef>
            </a:pPr>
            <a:r>
              <a:rPr lang="en"/>
              <a:t>Outputs to display and sound module</a:t>
            </a:r>
          </a:p>
        </p:txBody>
      </p:sp>
      <p:grpSp>
        <p:nvGrpSpPr>
          <p:cNvPr id="136" name="Shape 136"/>
          <p:cNvGrpSpPr/>
          <p:nvPr/>
        </p:nvGrpSpPr>
        <p:grpSpPr>
          <a:xfrm>
            <a:off x="916458" y="1019750"/>
            <a:ext cx="214624" cy="214624"/>
            <a:chOff x="2594050" y="1631825"/>
            <a:chExt cx="439625" cy="439625"/>
          </a:xfrm>
        </p:grpSpPr>
        <p:sp>
          <p:nvSpPr>
            <p:cNvPr id="137" name="Shape 137"/>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8" name="Shape 138"/>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9" name="Shape 139"/>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0" name="Shape 140"/>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pic>
        <p:nvPicPr>
          <p:cNvPr id="141" name="Shape 141"/>
          <p:cNvPicPr preferRelativeResize="0"/>
          <p:nvPr/>
        </p:nvPicPr>
        <p:blipFill>
          <a:blip r:embed="rId3">
            <a:alphaModFix/>
          </a:blip>
          <a:stretch>
            <a:fillRect/>
          </a:stretch>
        </p:blipFill>
        <p:spPr>
          <a:xfrm>
            <a:off x="6500125" y="1297575"/>
            <a:ext cx="2412950" cy="30809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381250" y="922668"/>
            <a:ext cx="3878400" cy="435600"/>
          </a:xfrm>
          <a:prstGeom prst="rect">
            <a:avLst/>
          </a:prstGeom>
        </p:spPr>
        <p:txBody>
          <a:bodyPr anchorCtr="0" anchor="ctr" bIns="91425" lIns="91425" rIns="91425" wrap="square" tIns="91425">
            <a:noAutofit/>
          </a:bodyPr>
          <a:lstStyle/>
          <a:p>
            <a:pPr lvl="0" rtl="0">
              <a:spcBef>
                <a:spcPts val="0"/>
              </a:spcBef>
              <a:buNone/>
            </a:pPr>
            <a:r>
              <a:rPr lang="en"/>
              <a:t>Module: </a:t>
            </a:r>
            <a:r>
              <a:rPr lang="en">
                <a:solidFill>
                  <a:schemeClr val="dk1"/>
                </a:solidFill>
                <a:highlight>
                  <a:srgbClr val="FFCD00"/>
                </a:highlight>
              </a:rPr>
              <a:t>Display</a:t>
            </a:r>
          </a:p>
        </p:txBody>
      </p:sp>
      <p:sp>
        <p:nvSpPr>
          <p:cNvPr id="147" name="Shape 147"/>
          <p:cNvSpPr txBox="1"/>
          <p:nvPr>
            <p:ph idx="1" type="body"/>
          </p:nvPr>
        </p:nvSpPr>
        <p:spPr>
          <a:xfrm>
            <a:off x="774500" y="2912525"/>
            <a:ext cx="7797900" cy="1816200"/>
          </a:xfrm>
          <a:prstGeom prst="rect">
            <a:avLst/>
          </a:prstGeom>
        </p:spPr>
        <p:txBody>
          <a:bodyPr anchorCtr="0" anchor="t" bIns="91425" lIns="91425" rIns="91425" wrap="square" tIns="91425">
            <a:noAutofit/>
          </a:bodyPr>
          <a:lstStyle/>
          <a:p>
            <a:pPr indent="-228600" lvl="0" marL="457200" rtl="0">
              <a:spcBef>
                <a:spcPts val="0"/>
              </a:spcBef>
            </a:pPr>
            <a:r>
              <a:rPr lang="en"/>
              <a:t>State of FSM determines what is shown on 7-segment display</a:t>
            </a:r>
          </a:p>
          <a:p>
            <a:pPr indent="-361950" lvl="1" marL="914400" rtl="0">
              <a:spcBef>
                <a:spcPts val="0"/>
              </a:spcBef>
              <a:buSzPct val="100000"/>
            </a:pPr>
            <a:r>
              <a:rPr lang="en" sz="2100"/>
              <a:t>During play, “0” is placed at a specific position (anode)</a:t>
            </a:r>
          </a:p>
          <a:p>
            <a:pPr indent="-361950" lvl="1" marL="914400" rtl="0">
              <a:spcBef>
                <a:spcPts val="0"/>
              </a:spcBef>
              <a:buSzPct val="100000"/>
            </a:pPr>
            <a:r>
              <a:rPr lang="en" sz="2100"/>
              <a:t>Win state displays “gOOd” while lose displays “LOSE”</a:t>
            </a:r>
          </a:p>
          <a:p>
            <a:pPr indent="-361950" lvl="2" marL="1371600" rtl="0">
              <a:spcBef>
                <a:spcPts val="0"/>
              </a:spcBef>
              <a:buSzPct val="100000"/>
            </a:pPr>
            <a:r>
              <a:rPr lang="en" sz="2100"/>
              <a:t>Uses persistence of vision</a:t>
            </a:r>
          </a:p>
        </p:txBody>
      </p:sp>
      <p:grpSp>
        <p:nvGrpSpPr>
          <p:cNvPr id="148" name="Shape 148"/>
          <p:cNvGrpSpPr/>
          <p:nvPr/>
        </p:nvGrpSpPr>
        <p:grpSpPr>
          <a:xfrm>
            <a:off x="916458" y="1019750"/>
            <a:ext cx="214624" cy="214624"/>
            <a:chOff x="2594050" y="1631825"/>
            <a:chExt cx="439625" cy="439625"/>
          </a:xfrm>
        </p:grpSpPr>
        <p:sp>
          <p:nvSpPr>
            <p:cNvPr id="149" name="Shape 149"/>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0" name="Shape 150"/>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1" name="Shape 151"/>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2" name="Shape 152"/>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pic>
        <p:nvPicPr>
          <p:cNvPr descr="Capture00.PNG" id="153" name="Shape 153"/>
          <p:cNvPicPr preferRelativeResize="0"/>
          <p:nvPr/>
        </p:nvPicPr>
        <p:blipFill>
          <a:blip r:embed="rId3">
            <a:alphaModFix/>
          </a:blip>
          <a:stretch>
            <a:fillRect/>
          </a:stretch>
        </p:blipFill>
        <p:spPr>
          <a:xfrm>
            <a:off x="999900" y="1616475"/>
            <a:ext cx="7572375" cy="1485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381250" y="922668"/>
            <a:ext cx="3878400" cy="435600"/>
          </a:xfrm>
          <a:prstGeom prst="rect">
            <a:avLst/>
          </a:prstGeom>
        </p:spPr>
        <p:txBody>
          <a:bodyPr anchorCtr="0" anchor="ctr" bIns="91425" lIns="91425" rIns="91425" wrap="square" tIns="91425">
            <a:noAutofit/>
          </a:bodyPr>
          <a:lstStyle/>
          <a:p>
            <a:pPr lvl="0" rtl="0">
              <a:spcBef>
                <a:spcPts val="0"/>
              </a:spcBef>
              <a:buNone/>
            </a:pPr>
            <a:r>
              <a:rPr lang="en"/>
              <a:t>Module: </a:t>
            </a:r>
            <a:r>
              <a:rPr lang="en">
                <a:solidFill>
                  <a:schemeClr val="dk1"/>
                </a:solidFill>
                <a:highlight>
                  <a:srgbClr val="FFCD00"/>
                </a:highlight>
              </a:rPr>
              <a:t>Sound</a:t>
            </a:r>
          </a:p>
        </p:txBody>
      </p:sp>
      <p:sp>
        <p:nvSpPr>
          <p:cNvPr id="159" name="Shape 159"/>
          <p:cNvSpPr txBox="1"/>
          <p:nvPr>
            <p:ph idx="1" type="body"/>
          </p:nvPr>
        </p:nvSpPr>
        <p:spPr>
          <a:xfrm>
            <a:off x="395650" y="1563325"/>
            <a:ext cx="4506600" cy="3223200"/>
          </a:xfrm>
          <a:prstGeom prst="rect">
            <a:avLst/>
          </a:prstGeom>
        </p:spPr>
        <p:txBody>
          <a:bodyPr anchorCtr="0" anchor="t" bIns="91425" lIns="91425" rIns="91425" wrap="square" tIns="91425">
            <a:noAutofit/>
          </a:bodyPr>
          <a:lstStyle/>
          <a:p>
            <a:pPr indent="-342900" lvl="0" marL="457200" rtl="0">
              <a:spcBef>
                <a:spcPts val="0"/>
              </a:spcBef>
              <a:buSzPct val="100000"/>
            </a:pPr>
            <a:r>
              <a:rPr lang="en" sz="1800"/>
              <a:t>Sets the given 50 MHz clock to run at approx. 440Hz</a:t>
            </a:r>
          </a:p>
          <a:p>
            <a:pPr indent="-342900" lvl="1" marL="914400" rtl="0">
              <a:spcBef>
                <a:spcPts val="0"/>
              </a:spcBef>
              <a:buSzPct val="100000"/>
            </a:pPr>
            <a:r>
              <a:rPr lang="en" sz="1800"/>
              <a:t>2^17 bit counter register is used</a:t>
            </a:r>
            <a:br>
              <a:rPr lang="en" sz="1800"/>
            </a:br>
            <a:r>
              <a:rPr lang="en" sz="1800"/>
              <a:t>(50 MHz / 440 Hz)</a:t>
            </a:r>
          </a:p>
          <a:p>
            <a:pPr indent="-342900" lvl="0" marL="457200" rtl="0">
              <a:spcBef>
                <a:spcPts val="0"/>
              </a:spcBef>
              <a:buSzPct val="100000"/>
            </a:pPr>
            <a:r>
              <a:rPr lang="en" sz="1800">
                <a:latin typeface="Courier New"/>
                <a:ea typeface="Courier New"/>
                <a:cs typeface="Courier New"/>
                <a:sym typeface="Courier New"/>
              </a:rPr>
              <a:t>Playing</a:t>
            </a:r>
            <a:r>
              <a:rPr lang="en" sz="1800"/>
              <a:t> </a:t>
            </a:r>
            <a:r>
              <a:rPr lang="en" sz="1800"/>
              <a:t>input from FSM</a:t>
            </a:r>
          </a:p>
          <a:p>
            <a:pPr indent="-342900" lvl="1" marL="914400" rtl="0">
              <a:spcBef>
                <a:spcPts val="0"/>
              </a:spcBef>
              <a:buSzPct val="100000"/>
            </a:pPr>
            <a:r>
              <a:rPr lang="en" sz="1800">
                <a:solidFill>
                  <a:schemeClr val="dk1"/>
                </a:solidFill>
              </a:rPr>
              <a:t>Set inside each read state whenever a correct button is pressed</a:t>
            </a:r>
          </a:p>
          <a:p>
            <a:pPr indent="-342900" lvl="0" marL="457200" rtl="0">
              <a:spcBef>
                <a:spcPts val="0"/>
              </a:spcBef>
              <a:buSzPct val="100000"/>
            </a:pPr>
            <a:r>
              <a:rPr lang="en" sz="1800"/>
              <a:t>Outputs an audible tone if </a:t>
            </a:r>
            <a:r>
              <a:rPr lang="en" sz="1800">
                <a:latin typeface="Courier New"/>
                <a:ea typeface="Courier New"/>
                <a:cs typeface="Courier New"/>
                <a:sym typeface="Courier New"/>
              </a:rPr>
              <a:t>playing</a:t>
            </a:r>
            <a:r>
              <a:rPr lang="en" sz="1800"/>
              <a:t> </a:t>
            </a:r>
            <a:r>
              <a:rPr lang="en" sz="1800"/>
              <a:t>and the MSB of </a:t>
            </a:r>
            <a:r>
              <a:rPr lang="en" sz="1800">
                <a:latin typeface="Courier New"/>
                <a:ea typeface="Courier New"/>
                <a:cs typeface="Courier New"/>
                <a:sym typeface="Courier New"/>
              </a:rPr>
              <a:t>count</a:t>
            </a:r>
            <a:r>
              <a:rPr lang="en" sz="1800"/>
              <a:t> are set</a:t>
            </a:r>
          </a:p>
        </p:txBody>
      </p:sp>
      <p:grpSp>
        <p:nvGrpSpPr>
          <p:cNvPr id="160" name="Shape 160"/>
          <p:cNvGrpSpPr/>
          <p:nvPr/>
        </p:nvGrpSpPr>
        <p:grpSpPr>
          <a:xfrm>
            <a:off x="916458" y="1019750"/>
            <a:ext cx="214624" cy="214624"/>
            <a:chOff x="2594050" y="1631825"/>
            <a:chExt cx="439625" cy="439625"/>
          </a:xfrm>
        </p:grpSpPr>
        <p:sp>
          <p:nvSpPr>
            <p:cNvPr id="161" name="Shape 161"/>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2" name="Shape 162"/>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3" name="Shape 163"/>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4" name="Shape 164"/>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pic>
        <p:nvPicPr>
          <p:cNvPr descr="Capture.PNG" id="165" name="Shape 165"/>
          <p:cNvPicPr preferRelativeResize="0"/>
          <p:nvPr/>
        </p:nvPicPr>
        <p:blipFill>
          <a:blip r:embed="rId3">
            <a:alphaModFix/>
          </a:blip>
          <a:stretch>
            <a:fillRect/>
          </a:stretch>
        </p:blipFill>
        <p:spPr>
          <a:xfrm>
            <a:off x="5075925" y="1606425"/>
            <a:ext cx="3753275" cy="3103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1381250" y="922675"/>
            <a:ext cx="5242500" cy="435600"/>
          </a:xfrm>
          <a:prstGeom prst="rect">
            <a:avLst/>
          </a:prstGeom>
        </p:spPr>
        <p:txBody>
          <a:bodyPr anchorCtr="0" anchor="ctr" bIns="91425" lIns="91425" rIns="91425" wrap="square" tIns="91425">
            <a:noAutofit/>
          </a:bodyPr>
          <a:lstStyle/>
          <a:p>
            <a:pPr lvl="0" rtl="0">
              <a:spcBef>
                <a:spcPts val="0"/>
              </a:spcBef>
              <a:buNone/>
            </a:pPr>
            <a:r>
              <a:rPr lang="en"/>
              <a:t>Module: </a:t>
            </a:r>
            <a:r>
              <a:rPr lang="en">
                <a:solidFill>
                  <a:schemeClr val="dk1"/>
                </a:solidFill>
                <a:highlight>
                  <a:srgbClr val="FFCD00"/>
                </a:highlight>
              </a:rPr>
              <a:t>Buttons (Validate and Debounce)</a:t>
            </a:r>
          </a:p>
        </p:txBody>
      </p:sp>
      <p:grpSp>
        <p:nvGrpSpPr>
          <p:cNvPr id="171" name="Shape 171"/>
          <p:cNvGrpSpPr/>
          <p:nvPr/>
        </p:nvGrpSpPr>
        <p:grpSpPr>
          <a:xfrm>
            <a:off x="916458" y="1019750"/>
            <a:ext cx="214624" cy="214624"/>
            <a:chOff x="2594050" y="1631825"/>
            <a:chExt cx="439625" cy="439625"/>
          </a:xfrm>
        </p:grpSpPr>
        <p:sp>
          <p:nvSpPr>
            <p:cNvPr id="172" name="Shape 172"/>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3" name="Shape 173"/>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4" name="Shape 174"/>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5" name="Shape 175"/>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pic>
        <p:nvPicPr>
          <p:cNvPr id="176" name="Shape 176"/>
          <p:cNvPicPr preferRelativeResize="0"/>
          <p:nvPr/>
        </p:nvPicPr>
        <p:blipFill>
          <a:blip r:embed="rId3">
            <a:alphaModFix/>
          </a:blip>
          <a:stretch>
            <a:fillRect/>
          </a:stretch>
        </p:blipFill>
        <p:spPr>
          <a:xfrm>
            <a:off x="4617750" y="1653550"/>
            <a:ext cx="4305300" cy="2609850"/>
          </a:xfrm>
          <a:prstGeom prst="rect">
            <a:avLst/>
          </a:prstGeom>
          <a:noFill/>
          <a:ln>
            <a:noFill/>
          </a:ln>
        </p:spPr>
      </p:pic>
      <p:sp>
        <p:nvSpPr>
          <p:cNvPr id="177" name="Shape 177"/>
          <p:cNvSpPr txBox="1"/>
          <p:nvPr/>
        </p:nvSpPr>
        <p:spPr>
          <a:xfrm>
            <a:off x="491125" y="1653550"/>
            <a:ext cx="3848700" cy="2963100"/>
          </a:xfrm>
          <a:prstGeom prst="rect">
            <a:avLst/>
          </a:prstGeom>
          <a:noFill/>
          <a:ln>
            <a:noFill/>
          </a:ln>
        </p:spPr>
        <p:txBody>
          <a:bodyPr anchorCtr="0" anchor="ctr" bIns="91425" lIns="91425" rIns="91425" wrap="square" tIns="91425">
            <a:noAutofit/>
          </a:bodyPr>
          <a:lstStyle/>
          <a:p>
            <a:pPr indent="-342900" lvl="0" marL="457200" rtl="0">
              <a:spcBef>
                <a:spcPts val="600"/>
              </a:spcBef>
              <a:buClr>
                <a:srgbClr val="FFCD00"/>
              </a:buClr>
              <a:buSzPct val="100000"/>
              <a:buFont typeface="Quattrocento Sans"/>
              <a:buChar char="◉"/>
            </a:pPr>
            <a:r>
              <a:rPr lang="en" sz="1800">
                <a:solidFill>
                  <a:schemeClr val="dk1"/>
                </a:solidFill>
                <a:latin typeface="Quattrocento Sans"/>
                <a:ea typeface="Quattrocento Sans"/>
                <a:cs typeface="Quattrocento Sans"/>
                <a:sym typeface="Quattrocento Sans"/>
              </a:rPr>
              <a:t>Once buttons are debounced, must be validated</a:t>
            </a:r>
          </a:p>
          <a:p>
            <a:pPr indent="-342900" lvl="0" marL="457200" rtl="0">
              <a:spcBef>
                <a:spcPts val="600"/>
              </a:spcBef>
              <a:buClr>
                <a:srgbClr val="FFCD00"/>
              </a:buClr>
              <a:buSzPct val="100000"/>
              <a:buFont typeface="Quattrocento Sans"/>
              <a:buChar char="◉"/>
            </a:pPr>
            <a:r>
              <a:rPr lang="en" sz="1800">
                <a:solidFill>
                  <a:schemeClr val="dk1"/>
                </a:solidFill>
                <a:latin typeface="Quattrocento Sans"/>
                <a:ea typeface="Quattrocento Sans"/>
                <a:cs typeface="Quattrocento Sans"/>
                <a:sym typeface="Quattrocento Sans"/>
              </a:rPr>
              <a:t>Check to see whether 4 bit input is equivalent to the 4 bits displayed</a:t>
            </a:r>
          </a:p>
          <a:p>
            <a:pPr indent="-342900" lvl="0" marL="457200" rtl="0">
              <a:spcBef>
                <a:spcPts val="600"/>
              </a:spcBef>
              <a:buClr>
                <a:srgbClr val="FFCD00"/>
              </a:buClr>
              <a:buSzPct val="100000"/>
              <a:buFont typeface="Quattrocento Sans"/>
              <a:buChar char="◉"/>
            </a:pPr>
            <a:r>
              <a:rPr lang="en" sz="1800">
                <a:latin typeface="Quattrocento Sans"/>
                <a:ea typeface="Quattrocento Sans"/>
                <a:cs typeface="Quattrocento Sans"/>
                <a:sym typeface="Quattrocento Sans"/>
              </a:rPr>
              <a:t>If so, the game is not over, otherwise the user enters the game over state</a:t>
            </a:r>
          </a:p>
          <a:p>
            <a:pPr lvl="0" marR="0" rtl="0" algn="l">
              <a:lnSpc>
                <a:spcPct val="100000"/>
              </a:lnSpc>
              <a:spcBef>
                <a:spcPts val="600"/>
              </a:spcBef>
              <a:spcAft>
                <a:spcPts val="0"/>
              </a:spcAft>
              <a:buNone/>
            </a:pPr>
            <a:r>
              <a:t/>
            </a:r>
            <a:endParaRPr sz="20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1381250" y="922668"/>
            <a:ext cx="3878400" cy="435600"/>
          </a:xfrm>
          <a:prstGeom prst="rect">
            <a:avLst/>
          </a:prstGeom>
        </p:spPr>
        <p:txBody>
          <a:bodyPr anchorCtr="0" anchor="ctr" bIns="91425" lIns="91425" rIns="91425" wrap="square" tIns="91425">
            <a:noAutofit/>
          </a:bodyPr>
          <a:lstStyle/>
          <a:p>
            <a:pPr lvl="0" rtl="0">
              <a:spcBef>
                <a:spcPts val="0"/>
              </a:spcBef>
              <a:buNone/>
            </a:pPr>
            <a:r>
              <a:rPr lang="en"/>
              <a:t>Challenges We Overcame</a:t>
            </a:r>
          </a:p>
        </p:txBody>
      </p:sp>
      <p:sp>
        <p:nvSpPr>
          <p:cNvPr id="183" name="Shape 183"/>
          <p:cNvSpPr txBox="1"/>
          <p:nvPr>
            <p:ph idx="1" type="body"/>
          </p:nvPr>
        </p:nvSpPr>
        <p:spPr>
          <a:xfrm>
            <a:off x="1381250" y="1616470"/>
            <a:ext cx="6809700" cy="3112200"/>
          </a:xfrm>
          <a:prstGeom prst="rect">
            <a:avLst/>
          </a:prstGeom>
        </p:spPr>
        <p:txBody>
          <a:bodyPr anchorCtr="0" anchor="t" bIns="91425" lIns="91425" rIns="91425" wrap="square" tIns="91425">
            <a:noAutofit/>
          </a:bodyPr>
          <a:lstStyle/>
          <a:p>
            <a:pPr indent="-228600" lvl="0" marL="457200" rtl="0">
              <a:spcBef>
                <a:spcPts val="0"/>
              </a:spcBef>
            </a:pPr>
            <a:r>
              <a:rPr lang="en"/>
              <a:t>Modifying our old design</a:t>
            </a:r>
          </a:p>
          <a:p>
            <a:pPr indent="-228600" lvl="0" marL="457200" rtl="0">
              <a:spcBef>
                <a:spcPts val="0"/>
              </a:spcBef>
            </a:pPr>
            <a:r>
              <a:rPr lang="en"/>
              <a:t>Verilog Warnings</a:t>
            </a:r>
          </a:p>
          <a:p>
            <a:pPr indent="-228600" lvl="1" marL="914400" rtl="0">
              <a:spcBef>
                <a:spcPts val="0"/>
              </a:spcBef>
            </a:pPr>
            <a:r>
              <a:rPr lang="en"/>
              <a:t>Combinatorial loops</a:t>
            </a:r>
          </a:p>
          <a:p>
            <a:pPr indent="-228600" lvl="1" marL="914400" rtl="0">
              <a:spcBef>
                <a:spcPts val="0"/>
              </a:spcBef>
            </a:pPr>
            <a:r>
              <a:rPr lang="en"/>
              <a:t>Latches </a:t>
            </a:r>
          </a:p>
          <a:p>
            <a:pPr indent="-228600" lvl="0" marL="457200" rtl="0">
              <a:spcBef>
                <a:spcPts val="0"/>
              </a:spcBef>
            </a:pPr>
            <a:r>
              <a:rPr lang="en"/>
              <a:t>Timing button presses</a:t>
            </a:r>
          </a:p>
          <a:p>
            <a:pPr indent="-228600" lvl="0" marL="457200" rtl="0">
              <a:spcBef>
                <a:spcPts val="0"/>
              </a:spcBef>
            </a:pPr>
            <a:r>
              <a:rPr lang="en"/>
              <a:t>Adding sound</a:t>
            </a:r>
          </a:p>
          <a:p>
            <a:pPr indent="0" lvl="0" marL="457200" rtl="0">
              <a:spcBef>
                <a:spcPts val="0"/>
              </a:spcBef>
              <a:buNone/>
            </a:pPr>
            <a:r>
              <a:t/>
            </a:r>
            <a:endParaRPr/>
          </a:p>
        </p:txBody>
      </p:sp>
      <p:grpSp>
        <p:nvGrpSpPr>
          <p:cNvPr id="184" name="Shape 184"/>
          <p:cNvGrpSpPr/>
          <p:nvPr/>
        </p:nvGrpSpPr>
        <p:grpSpPr>
          <a:xfrm>
            <a:off x="916458" y="1019750"/>
            <a:ext cx="214624" cy="214624"/>
            <a:chOff x="2594050" y="1631825"/>
            <a:chExt cx="439625" cy="439625"/>
          </a:xfrm>
        </p:grpSpPr>
        <p:sp>
          <p:nvSpPr>
            <p:cNvPr id="185" name="Shape 185"/>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6" name="Shape 186"/>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7" name="Shape 187"/>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8" name="Shape 188"/>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1381250" y="922668"/>
            <a:ext cx="3878400" cy="435600"/>
          </a:xfrm>
          <a:prstGeom prst="rect">
            <a:avLst/>
          </a:prstGeom>
        </p:spPr>
        <p:txBody>
          <a:bodyPr anchorCtr="0" anchor="ctr" bIns="91425" lIns="91425" rIns="91425" wrap="square" tIns="91425">
            <a:noAutofit/>
          </a:bodyPr>
          <a:lstStyle/>
          <a:p>
            <a:pPr lvl="0" rtl="0">
              <a:spcBef>
                <a:spcPts val="0"/>
              </a:spcBef>
              <a:buNone/>
            </a:pPr>
            <a:r>
              <a:rPr lang="en"/>
              <a:t>Future Work</a:t>
            </a:r>
          </a:p>
        </p:txBody>
      </p:sp>
      <p:sp>
        <p:nvSpPr>
          <p:cNvPr id="194" name="Shape 194"/>
          <p:cNvSpPr txBox="1"/>
          <p:nvPr>
            <p:ph idx="1" type="body"/>
          </p:nvPr>
        </p:nvSpPr>
        <p:spPr>
          <a:xfrm>
            <a:off x="670550" y="1358275"/>
            <a:ext cx="8128200" cy="33705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Improved FSM Design</a:t>
            </a:r>
          </a:p>
          <a:p>
            <a:pPr indent="-228600" lvl="1" marL="914400" marR="0" rtl="0" algn="l">
              <a:lnSpc>
                <a:spcPct val="100000"/>
              </a:lnSpc>
              <a:spcBef>
                <a:spcPts val="600"/>
              </a:spcBef>
              <a:spcAft>
                <a:spcPts val="0"/>
              </a:spcAft>
            </a:pPr>
            <a:r>
              <a:rPr lang="en"/>
              <a:t>Keep track of rounds, score</a:t>
            </a:r>
          </a:p>
          <a:p>
            <a:pPr indent="-228600" lvl="0" marL="457200" marR="0" rtl="0" algn="l">
              <a:lnSpc>
                <a:spcPct val="100000"/>
              </a:lnSpc>
              <a:spcBef>
                <a:spcPts val="600"/>
              </a:spcBef>
              <a:spcAft>
                <a:spcPts val="0"/>
              </a:spcAft>
            </a:pPr>
            <a:r>
              <a:rPr lang="en"/>
              <a:t>VGA module </a:t>
            </a:r>
          </a:p>
          <a:p>
            <a:pPr indent="-228600" lvl="1" marL="914400" marR="0" rtl="0" algn="l">
              <a:lnSpc>
                <a:spcPct val="100000"/>
              </a:lnSpc>
              <a:spcBef>
                <a:spcPts val="600"/>
              </a:spcBef>
              <a:spcAft>
                <a:spcPts val="0"/>
              </a:spcAft>
            </a:pPr>
            <a:r>
              <a:rPr lang="en"/>
              <a:t>for bigger display</a:t>
            </a:r>
          </a:p>
          <a:p>
            <a:pPr indent="-228600" lvl="0" marL="457200" marR="0" rtl="0" algn="l">
              <a:lnSpc>
                <a:spcPct val="100000"/>
              </a:lnSpc>
              <a:spcBef>
                <a:spcPts val="600"/>
              </a:spcBef>
              <a:spcAft>
                <a:spcPts val="0"/>
              </a:spcAft>
            </a:pPr>
            <a:r>
              <a:rPr lang="en"/>
              <a:t>Random module</a:t>
            </a:r>
          </a:p>
          <a:p>
            <a:pPr indent="-228600" lvl="1" marL="914400" marR="0" rtl="0" algn="l">
              <a:lnSpc>
                <a:spcPct val="100000"/>
              </a:lnSpc>
              <a:spcBef>
                <a:spcPts val="600"/>
              </a:spcBef>
              <a:spcAft>
                <a:spcPts val="0"/>
              </a:spcAft>
            </a:pPr>
            <a:r>
              <a:rPr lang="en"/>
              <a:t>Position on display is randomly selected</a:t>
            </a:r>
          </a:p>
          <a:p>
            <a:pPr indent="-228600" lvl="0" marL="457200" marR="0" rtl="0" algn="l">
              <a:lnSpc>
                <a:spcPct val="100000"/>
              </a:lnSpc>
              <a:spcBef>
                <a:spcPts val="600"/>
              </a:spcBef>
              <a:spcAft>
                <a:spcPts val="0"/>
              </a:spcAft>
            </a:pPr>
            <a:r>
              <a:rPr lang="en"/>
              <a:t>Harder mode with more rounds</a:t>
            </a:r>
          </a:p>
          <a:p>
            <a:pPr indent="-228600" lvl="1" marL="914400" marR="0" rtl="0" algn="l">
              <a:lnSpc>
                <a:spcPct val="100000"/>
              </a:lnSpc>
              <a:spcBef>
                <a:spcPts val="600"/>
              </a:spcBef>
              <a:spcAft>
                <a:spcPts val="0"/>
              </a:spcAft>
            </a:pPr>
            <a:r>
              <a:rPr lang="en"/>
              <a:t>Choice to play with switches and LEDs</a:t>
            </a:r>
          </a:p>
          <a:p>
            <a:pPr indent="-228600" lvl="0" marL="457200" marR="0" rtl="0" algn="l">
              <a:lnSpc>
                <a:spcPct val="100000"/>
              </a:lnSpc>
              <a:spcBef>
                <a:spcPts val="600"/>
              </a:spcBef>
              <a:spcAft>
                <a:spcPts val="0"/>
              </a:spcAft>
            </a:pPr>
            <a:r>
              <a:rPr lang="en"/>
              <a:t>Different tones for button presses</a:t>
            </a:r>
          </a:p>
          <a:p>
            <a:pPr indent="-228600" lvl="0" marL="457200" marR="0" rtl="0" algn="l">
              <a:lnSpc>
                <a:spcPct val="100000"/>
              </a:lnSpc>
              <a:spcBef>
                <a:spcPts val="600"/>
              </a:spcBef>
              <a:spcAft>
                <a:spcPts val="0"/>
              </a:spcAft>
            </a:pPr>
            <a:r>
              <a:rPr lang="en"/>
              <a:t>Timer module</a:t>
            </a:r>
          </a:p>
        </p:txBody>
      </p:sp>
      <p:grpSp>
        <p:nvGrpSpPr>
          <p:cNvPr id="195" name="Shape 195"/>
          <p:cNvGrpSpPr/>
          <p:nvPr/>
        </p:nvGrpSpPr>
        <p:grpSpPr>
          <a:xfrm>
            <a:off x="916458" y="1019750"/>
            <a:ext cx="214624" cy="214624"/>
            <a:chOff x="2594050" y="1631825"/>
            <a:chExt cx="439625" cy="439625"/>
          </a:xfrm>
        </p:grpSpPr>
        <p:sp>
          <p:nvSpPr>
            <p:cNvPr id="196" name="Shape 196"/>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7" name="Shape 197"/>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8" name="Shape 198"/>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9" name="Shape 199"/>
            <p:cNvSpPr/>
            <p:nvPr/>
          </p:nvSpPr>
          <p:spPr>
            <a:xfrm>
              <a:off x="2814911" y="1754061"/>
              <a:ext cx="49950" cy="49950"/>
            </a:xfrm>
            <a:custGeom>
              <a:pathLst>
                <a:path extrusionOk="0" fill="none" h="1998" w="1998">
                  <a:moveTo>
                    <a:pt x="1" y="1997"/>
                  </a:moveTo>
                  <a:lnTo>
                    <a:pt x="1998" y="0"/>
                  </a:lnTo>
                </a:path>
              </a:pathLst>
            </a:custGeom>
            <a:noFill/>
            <a:ln cap="rnd"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