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9" r:id="rId2"/>
    <p:sldId id="258" r:id="rId3"/>
    <p:sldId id="257"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D2D8"/>
    <a:srgbClr val="156082"/>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F6B971-13AD-4082-B560-D760D52B998C}" v="51" dt="2024-09-30T21:18:29.2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150" d="100"/>
          <a:sy n="150" d="100"/>
        </p:scale>
        <p:origin x="-1684" y="-32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ayebi, Dunni" userId="f8d5ed4c-e731-4bb2-b6e4-fbad18e2e03d" providerId="ADAL" clId="{ABF6B971-13AD-4082-B560-D760D52B998C}"/>
    <pc:docChg chg="undo custSel addSld delSld modSld sldOrd modMainMaster">
      <pc:chgData name="Olayebi, Dunni" userId="f8d5ed4c-e731-4bb2-b6e4-fbad18e2e03d" providerId="ADAL" clId="{ABF6B971-13AD-4082-B560-D760D52B998C}" dt="2024-09-30T21:33:00.983" v="1658" actId="732"/>
      <pc:docMkLst>
        <pc:docMk/>
      </pc:docMkLst>
      <pc:sldChg chg="addSp delSp modSp mod">
        <pc:chgData name="Olayebi, Dunni" userId="f8d5ed4c-e731-4bb2-b6e4-fbad18e2e03d" providerId="ADAL" clId="{ABF6B971-13AD-4082-B560-D760D52B998C}" dt="2024-09-30T20:21:24.502" v="1243" actId="1036"/>
        <pc:sldMkLst>
          <pc:docMk/>
          <pc:sldMk cId="4181300837" sldId="257"/>
        </pc:sldMkLst>
        <pc:spChg chg="mod">
          <ac:chgData name="Olayebi, Dunni" userId="f8d5ed4c-e731-4bb2-b6e4-fbad18e2e03d" providerId="ADAL" clId="{ABF6B971-13AD-4082-B560-D760D52B998C}" dt="2024-09-30T19:49:40.272" v="985" actId="108"/>
          <ac:spMkLst>
            <pc:docMk/>
            <pc:sldMk cId="4181300837" sldId="257"/>
            <ac:spMk id="2" creationId="{6B496B1E-7F3D-385D-8E31-3CFDA6C121E1}"/>
          </ac:spMkLst>
        </pc:spChg>
        <pc:spChg chg="del mod">
          <ac:chgData name="Olayebi, Dunni" userId="f8d5ed4c-e731-4bb2-b6e4-fbad18e2e03d" providerId="ADAL" clId="{ABF6B971-13AD-4082-B560-D760D52B998C}" dt="2024-09-30T20:19:18.513" v="1217" actId="478"/>
          <ac:spMkLst>
            <pc:docMk/>
            <pc:sldMk cId="4181300837" sldId="257"/>
            <ac:spMk id="3" creationId="{63E2B06F-EBFE-BDA8-A84C-4FC18BB22CB9}"/>
          </ac:spMkLst>
        </pc:spChg>
        <pc:spChg chg="add mod">
          <ac:chgData name="Olayebi, Dunni" userId="f8d5ed4c-e731-4bb2-b6e4-fbad18e2e03d" providerId="ADAL" clId="{ABF6B971-13AD-4082-B560-D760D52B998C}" dt="2024-09-30T20:21:24.502" v="1243" actId="1036"/>
          <ac:spMkLst>
            <pc:docMk/>
            <pc:sldMk cId="4181300837" sldId="257"/>
            <ac:spMk id="7" creationId="{2DA008D9-ACCB-C688-2931-BAE2E8DBC538}"/>
          </ac:spMkLst>
        </pc:spChg>
        <pc:spChg chg="add mod">
          <ac:chgData name="Olayebi, Dunni" userId="f8d5ed4c-e731-4bb2-b6e4-fbad18e2e03d" providerId="ADAL" clId="{ABF6B971-13AD-4082-B560-D760D52B998C}" dt="2024-09-30T20:21:24.502" v="1243" actId="1036"/>
          <ac:spMkLst>
            <pc:docMk/>
            <pc:sldMk cId="4181300837" sldId="257"/>
            <ac:spMk id="8" creationId="{9306F697-FDA1-1563-1387-9C9382F7026C}"/>
          </ac:spMkLst>
        </pc:spChg>
        <pc:picChg chg="add mod">
          <ac:chgData name="Olayebi, Dunni" userId="f8d5ed4c-e731-4bb2-b6e4-fbad18e2e03d" providerId="ADAL" clId="{ABF6B971-13AD-4082-B560-D760D52B998C}" dt="2024-09-30T19:58:52.377" v="1123"/>
          <ac:picMkLst>
            <pc:docMk/>
            <pc:sldMk cId="4181300837" sldId="257"/>
            <ac:picMk id="6" creationId="{227FF5AA-551A-C8F1-20B5-8F351C063AC1}"/>
          </ac:picMkLst>
        </pc:picChg>
      </pc:sldChg>
      <pc:sldChg chg="addSp modSp mod">
        <pc:chgData name="Olayebi, Dunni" userId="f8d5ed4c-e731-4bb2-b6e4-fbad18e2e03d" providerId="ADAL" clId="{ABF6B971-13AD-4082-B560-D760D52B998C}" dt="2024-09-30T21:26:04.691" v="1624" actId="20577"/>
        <pc:sldMkLst>
          <pc:docMk/>
          <pc:sldMk cId="2953542388" sldId="258"/>
        </pc:sldMkLst>
        <pc:spChg chg="mod">
          <ac:chgData name="Olayebi, Dunni" userId="f8d5ed4c-e731-4bb2-b6e4-fbad18e2e03d" providerId="ADAL" clId="{ABF6B971-13AD-4082-B560-D760D52B998C}" dt="2024-09-30T19:49:32.626" v="983" actId="207"/>
          <ac:spMkLst>
            <pc:docMk/>
            <pc:sldMk cId="2953542388" sldId="258"/>
            <ac:spMk id="2" creationId="{CEBC0090-4804-8567-F463-4C064DF3E0F8}"/>
          </ac:spMkLst>
        </pc:spChg>
        <pc:spChg chg="mod">
          <ac:chgData name="Olayebi, Dunni" userId="f8d5ed4c-e731-4bb2-b6e4-fbad18e2e03d" providerId="ADAL" clId="{ABF6B971-13AD-4082-B560-D760D52B998C}" dt="2024-09-30T21:26:04.691" v="1624" actId="20577"/>
          <ac:spMkLst>
            <pc:docMk/>
            <pc:sldMk cId="2953542388" sldId="258"/>
            <ac:spMk id="3" creationId="{D0D41828-E26D-E323-8953-EF35FFCE0676}"/>
          </ac:spMkLst>
        </pc:spChg>
        <pc:picChg chg="add mod">
          <ac:chgData name="Olayebi, Dunni" userId="f8d5ed4c-e731-4bb2-b6e4-fbad18e2e03d" providerId="ADAL" clId="{ABF6B971-13AD-4082-B560-D760D52B998C}" dt="2024-09-30T19:58:50.555" v="1122"/>
          <ac:picMkLst>
            <pc:docMk/>
            <pc:sldMk cId="2953542388" sldId="258"/>
            <ac:picMk id="8" creationId="{61C0C6E5-D71A-D2EF-44CA-BB31C5ED4FA0}"/>
          </ac:picMkLst>
        </pc:picChg>
      </pc:sldChg>
      <pc:sldChg chg="addSp modSp mod">
        <pc:chgData name="Olayebi, Dunni" userId="f8d5ed4c-e731-4bb2-b6e4-fbad18e2e03d" providerId="ADAL" clId="{ABF6B971-13AD-4082-B560-D760D52B998C}" dt="2024-09-30T20:16:47.451" v="1198" actId="20577"/>
        <pc:sldMkLst>
          <pc:docMk/>
          <pc:sldMk cId="2992298914" sldId="259"/>
        </pc:sldMkLst>
        <pc:spChg chg="mod">
          <ac:chgData name="Olayebi, Dunni" userId="f8d5ed4c-e731-4bb2-b6e4-fbad18e2e03d" providerId="ADAL" clId="{ABF6B971-13AD-4082-B560-D760D52B998C}" dt="2024-09-30T20:02:44.149" v="1132" actId="207"/>
          <ac:spMkLst>
            <pc:docMk/>
            <pc:sldMk cId="2992298914" sldId="259"/>
            <ac:spMk id="2" creationId="{4C53F785-F29E-2A8A-E064-4E1C8870BCEF}"/>
          </ac:spMkLst>
        </pc:spChg>
        <pc:spChg chg="mod">
          <ac:chgData name="Olayebi, Dunni" userId="f8d5ed4c-e731-4bb2-b6e4-fbad18e2e03d" providerId="ADAL" clId="{ABF6B971-13AD-4082-B560-D760D52B998C}" dt="2024-09-30T20:16:47.451" v="1198" actId="20577"/>
          <ac:spMkLst>
            <pc:docMk/>
            <pc:sldMk cId="2992298914" sldId="259"/>
            <ac:spMk id="3" creationId="{AC99CA66-B2D6-7739-8ACC-4E1F55267E9C}"/>
          </ac:spMkLst>
        </pc:spChg>
        <pc:picChg chg="add mod">
          <ac:chgData name="Olayebi, Dunni" userId="f8d5ed4c-e731-4bb2-b6e4-fbad18e2e03d" providerId="ADAL" clId="{ABF6B971-13AD-4082-B560-D760D52B998C}" dt="2024-09-30T19:58:47.045" v="1121"/>
          <ac:picMkLst>
            <pc:docMk/>
            <pc:sldMk cId="2992298914" sldId="259"/>
            <ac:picMk id="4" creationId="{FCC7A415-DBFD-EFF7-6192-F5C16624963A}"/>
          </ac:picMkLst>
        </pc:picChg>
      </pc:sldChg>
      <pc:sldChg chg="addSp modSp mod">
        <pc:chgData name="Olayebi, Dunni" userId="f8d5ed4c-e731-4bb2-b6e4-fbad18e2e03d" providerId="ADAL" clId="{ABF6B971-13AD-4082-B560-D760D52B998C}" dt="2024-09-30T20:24:06.632" v="1307" actId="1035"/>
        <pc:sldMkLst>
          <pc:docMk/>
          <pc:sldMk cId="3732431818" sldId="260"/>
        </pc:sldMkLst>
        <pc:spChg chg="mod">
          <ac:chgData name="Olayebi, Dunni" userId="f8d5ed4c-e731-4bb2-b6e4-fbad18e2e03d" providerId="ADAL" clId="{ABF6B971-13AD-4082-B560-D760D52B998C}" dt="2024-09-30T20:23:51.855" v="1274" actId="20578"/>
          <ac:spMkLst>
            <pc:docMk/>
            <pc:sldMk cId="3732431818" sldId="260"/>
            <ac:spMk id="2" creationId="{6B496B1E-7F3D-385D-8E31-3CFDA6C121E1}"/>
          </ac:spMkLst>
        </pc:spChg>
        <pc:spChg chg="ord">
          <ac:chgData name="Olayebi, Dunni" userId="f8d5ed4c-e731-4bb2-b6e4-fbad18e2e03d" providerId="ADAL" clId="{ABF6B971-13AD-4082-B560-D760D52B998C}" dt="2024-09-30T20:23:39.331" v="1269" actId="166"/>
          <ac:spMkLst>
            <pc:docMk/>
            <pc:sldMk cId="3732431818" sldId="260"/>
            <ac:spMk id="3" creationId="{63E2B06F-EBFE-BDA8-A84C-4FC18BB22CB9}"/>
          </ac:spMkLst>
        </pc:spChg>
        <pc:spChg chg="add mod">
          <ac:chgData name="Olayebi, Dunni" userId="f8d5ed4c-e731-4bb2-b6e4-fbad18e2e03d" providerId="ADAL" clId="{ABF6B971-13AD-4082-B560-D760D52B998C}" dt="2024-09-30T20:24:06.632" v="1307" actId="1035"/>
          <ac:spMkLst>
            <pc:docMk/>
            <pc:sldMk cId="3732431818" sldId="260"/>
            <ac:spMk id="7" creationId="{D4A2DC10-921A-79F8-BF4E-B1E55C5643A8}"/>
          </ac:spMkLst>
        </pc:spChg>
        <pc:picChg chg="add mod">
          <ac:chgData name="Olayebi, Dunni" userId="f8d5ed4c-e731-4bb2-b6e4-fbad18e2e03d" providerId="ADAL" clId="{ABF6B971-13AD-4082-B560-D760D52B998C}" dt="2024-09-30T19:58:53.652" v="1124"/>
          <ac:picMkLst>
            <pc:docMk/>
            <pc:sldMk cId="3732431818" sldId="260"/>
            <ac:picMk id="6" creationId="{3B184267-1C96-9C31-21F1-11C0A998AE98}"/>
          </ac:picMkLst>
        </pc:picChg>
      </pc:sldChg>
      <pc:sldChg chg="addSp modSp mod">
        <pc:chgData name="Olayebi, Dunni" userId="f8d5ed4c-e731-4bb2-b6e4-fbad18e2e03d" providerId="ADAL" clId="{ABF6B971-13AD-4082-B560-D760D52B998C}" dt="2024-09-30T19:58:55.142" v="1125"/>
        <pc:sldMkLst>
          <pc:docMk/>
          <pc:sldMk cId="3608064606" sldId="261"/>
        </pc:sldMkLst>
        <pc:spChg chg="mod">
          <ac:chgData name="Olayebi, Dunni" userId="f8d5ed4c-e731-4bb2-b6e4-fbad18e2e03d" providerId="ADAL" clId="{ABF6B971-13AD-4082-B560-D760D52B998C}" dt="2024-09-30T19:49:50.200" v="987" actId="108"/>
          <ac:spMkLst>
            <pc:docMk/>
            <pc:sldMk cId="3608064606" sldId="261"/>
            <ac:spMk id="2" creationId="{6B496B1E-7F3D-385D-8E31-3CFDA6C121E1}"/>
          </ac:spMkLst>
        </pc:spChg>
        <pc:picChg chg="add mod">
          <ac:chgData name="Olayebi, Dunni" userId="f8d5ed4c-e731-4bb2-b6e4-fbad18e2e03d" providerId="ADAL" clId="{ABF6B971-13AD-4082-B560-D760D52B998C}" dt="2024-09-30T19:58:55.142" v="1125"/>
          <ac:picMkLst>
            <pc:docMk/>
            <pc:sldMk cId="3608064606" sldId="261"/>
            <ac:picMk id="6" creationId="{62AA0C01-4378-8808-BAC5-5D218C5C16F3}"/>
          </ac:picMkLst>
        </pc:picChg>
      </pc:sldChg>
      <pc:sldChg chg="addSp modSp mod">
        <pc:chgData name="Olayebi, Dunni" userId="f8d5ed4c-e731-4bb2-b6e4-fbad18e2e03d" providerId="ADAL" clId="{ABF6B971-13AD-4082-B560-D760D52B998C}" dt="2024-09-30T19:58:56.768" v="1126"/>
        <pc:sldMkLst>
          <pc:docMk/>
          <pc:sldMk cId="1790242986" sldId="262"/>
        </pc:sldMkLst>
        <pc:spChg chg="mod">
          <ac:chgData name="Olayebi, Dunni" userId="f8d5ed4c-e731-4bb2-b6e4-fbad18e2e03d" providerId="ADAL" clId="{ABF6B971-13AD-4082-B560-D760D52B998C}" dt="2024-09-30T19:49:56.056" v="988" actId="108"/>
          <ac:spMkLst>
            <pc:docMk/>
            <pc:sldMk cId="1790242986" sldId="262"/>
            <ac:spMk id="2" creationId="{6B496B1E-7F3D-385D-8E31-3CFDA6C121E1}"/>
          </ac:spMkLst>
        </pc:spChg>
        <pc:picChg chg="add mod">
          <ac:chgData name="Olayebi, Dunni" userId="f8d5ed4c-e731-4bb2-b6e4-fbad18e2e03d" providerId="ADAL" clId="{ABF6B971-13AD-4082-B560-D760D52B998C}" dt="2024-09-30T19:58:56.768" v="1126"/>
          <ac:picMkLst>
            <pc:docMk/>
            <pc:sldMk cId="1790242986" sldId="262"/>
            <ac:picMk id="6" creationId="{D8836CE1-7A5E-E89C-5A96-56B5688876D3}"/>
          </ac:picMkLst>
        </pc:picChg>
      </pc:sldChg>
      <pc:sldChg chg="addSp modSp mod">
        <pc:chgData name="Olayebi, Dunni" userId="f8d5ed4c-e731-4bb2-b6e4-fbad18e2e03d" providerId="ADAL" clId="{ABF6B971-13AD-4082-B560-D760D52B998C}" dt="2024-09-30T21:06:51.471" v="1311" actId="2711"/>
        <pc:sldMkLst>
          <pc:docMk/>
          <pc:sldMk cId="2142179314" sldId="263"/>
        </pc:sldMkLst>
        <pc:spChg chg="mod">
          <ac:chgData name="Olayebi, Dunni" userId="f8d5ed4c-e731-4bb2-b6e4-fbad18e2e03d" providerId="ADAL" clId="{ABF6B971-13AD-4082-B560-D760D52B998C}" dt="2024-09-30T19:50:00.005" v="989" actId="108"/>
          <ac:spMkLst>
            <pc:docMk/>
            <pc:sldMk cId="2142179314" sldId="263"/>
            <ac:spMk id="2" creationId="{6B496B1E-7F3D-385D-8E31-3CFDA6C121E1}"/>
          </ac:spMkLst>
        </pc:spChg>
        <pc:spChg chg="mod">
          <ac:chgData name="Olayebi, Dunni" userId="f8d5ed4c-e731-4bb2-b6e4-fbad18e2e03d" providerId="ADAL" clId="{ABF6B971-13AD-4082-B560-D760D52B998C}" dt="2024-09-30T19:17:34.702" v="410" actId="1036"/>
          <ac:spMkLst>
            <pc:docMk/>
            <pc:sldMk cId="2142179314" sldId="263"/>
            <ac:spMk id="6" creationId="{2785FEB4-D0AB-84AD-C843-63431A5CDB13}"/>
          </ac:spMkLst>
        </pc:spChg>
        <pc:spChg chg="add mod">
          <ac:chgData name="Olayebi, Dunni" userId="f8d5ed4c-e731-4bb2-b6e4-fbad18e2e03d" providerId="ADAL" clId="{ABF6B971-13AD-4082-B560-D760D52B998C}" dt="2024-09-30T19:20:51.996" v="613" actId="2711"/>
          <ac:spMkLst>
            <pc:docMk/>
            <pc:sldMk cId="2142179314" sldId="263"/>
            <ac:spMk id="7" creationId="{1F4AA558-B22A-A3DB-D34D-198ABF15CEE2}"/>
          </ac:spMkLst>
        </pc:spChg>
        <pc:graphicFrameChg chg="mod modGraphic">
          <ac:chgData name="Olayebi, Dunni" userId="f8d5ed4c-e731-4bb2-b6e4-fbad18e2e03d" providerId="ADAL" clId="{ABF6B971-13AD-4082-B560-D760D52B998C}" dt="2024-09-30T21:06:51.471" v="1311" actId="2711"/>
          <ac:graphicFrameMkLst>
            <pc:docMk/>
            <pc:sldMk cId="2142179314" sldId="263"/>
            <ac:graphicFrameMk id="5" creationId="{387217FF-B76F-68E7-CD5E-F9B05AB7B275}"/>
          </ac:graphicFrameMkLst>
        </pc:graphicFrameChg>
        <pc:picChg chg="mod">
          <ac:chgData name="Olayebi, Dunni" userId="f8d5ed4c-e731-4bb2-b6e4-fbad18e2e03d" providerId="ADAL" clId="{ABF6B971-13AD-4082-B560-D760D52B998C}" dt="2024-09-30T19:25:25.120" v="719" actId="108"/>
          <ac:picMkLst>
            <pc:docMk/>
            <pc:sldMk cId="2142179314" sldId="263"/>
            <ac:picMk id="4" creationId="{C730DF91-8271-4C6C-EE02-CCAE5E254E0F}"/>
          </ac:picMkLst>
        </pc:picChg>
        <pc:picChg chg="add mod">
          <ac:chgData name="Olayebi, Dunni" userId="f8d5ed4c-e731-4bb2-b6e4-fbad18e2e03d" providerId="ADAL" clId="{ABF6B971-13AD-4082-B560-D760D52B998C}" dt="2024-09-30T19:25:22.964" v="718" actId="108"/>
          <ac:picMkLst>
            <pc:docMk/>
            <pc:sldMk cId="2142179314" sldId="263"/>
            <ac:picMk id="8" creationId="{6487AE3D-7334-6660-13AE-2AFF0AA9D9E8}"/>
          </ac:picMkLst>
        </pc:picChg>
        <pc:picChg chg="add mod">
          <ac:chgData name="Olayebi, Dunni" userId="f8d5ed4c-e731-4bb2-b6e4-fbad18e2e03d" providerId="ADAL" clId="{ABF6B971-13AD-4082-B560-D760D52B998C}" dt="2024-09-30T19:49:09.169" v="982"/>
          <ac:picMkLst>
            <pc:docMk/>
            <pc:sldMk cId="2142179314" sldId="263"/>
            <ac:picMk id="12" creationId="{8F38DE82-0A41-FF97-C105-9C0615B89522}"/>
          </ac:picMkLst>
        </pc:picChg>
        <pc:picChg chg="add mod">
          <ac:chgData name="Olayebi, Dunni" userId="f8d5ed4c-e731-4bb2-b6e4-fbad18e2e03d" providerId="ADAL" clId="{ABF6B971-13AD-4082-B560-D760D52B998C}" dt="2024-09-30T19:58:58.816" v="1127"/>
          <ac:picMkLst>
            <pc:docMk/>
            <pc:sldMk cId="2142179314" sldId="263"/>
            <ac:picMk id="14" creationId="{E4753F67-F543-532C-E6C5-54AD49A688E2}"/>
          </ac:picMkLst>
        </pc:picChg>
      </pc:sldChg>
      <pc:sldChg chg="addSp modSp mod">
        <pc:chgData name="Olayebi, Dunni" userId="f8d5ed4c-e731-4bb2-b6e4-fbad18e2e03d" providerId="ADAL" clId="{ABF6B971-13AD-4082-B560-D760D52B998C}" dt="2024-09-30T19:54:13.675" v="1018" actId="1076"/>
        <pc:sldMkLst>
          <pc:docMk/>
          <pc:sldMk cId="2843458950" sldId="264"/>
        </pc:sldMkLst>
        <pc:spChg chg="mod">
          <ac:chgData name="Olayebi, Dunni" userId="f8d5ed4c-e731-4bb2-b6e4-fbad18e2e03d" providerId="ADAL" clId="{ABF6B971-13AD-4082-B560-D760D52B998C}" dt="2024-09-30T19:50:04.857" v="990" actId="108"/>
          <ac:spMkLst>
            <pc:docMk/>
            <pc:sldMk cId="2843458950" sldId="264"/>
            <ac:spMk id="2" creationId="{6B496B1E-7F3D-385D-8E31-3CFDA6C121E1}"/>
          </ac:spMkLst>
        </pc:spChg>
        <pc:spChg chg="mod">
          <ac:chgData name="Olayebi, Dunni" userId="f8d5ed4c-e731-4bb2-b6e4-fbad18e2e03d" providerId="ADAL" clId="{ABF6B971-13AD-4082-B560-D760D52B998C}" dt="2024-09-30T19:19:42.502" v="579" actId="20577"/>
          <ac:spMkLst>
            <pc:docMk/>
            <pc:sldMk cId="2843458950" sldId="264"/>
            <ac:spMk id="6" creationId="{2785FEB4-D0AB-84AD-C843-63431A5CDB13}"/>
          </ac:spMkLst>
        </pc:spChg>
        <pc:spChg chg="mod">
          <ac:chgData name="Olayebi, Dunni" userId="f8d5ed4c-e731-4bb2-b6e4-fbad18e2e03d" providerId="ADAL" clId="{ABF6B971-13AD-4082-B560-D760D52B998C}" dt="2024-09-30T19:54:13.675" v="1018" actId="1076"/>
          <ac:spMkLst>
            <pc:docMk/>
            <pc:sldMk cId="2843458950" sldId="264"/>
            <ac:spMk id="12" creationId="{9C8CBBD3-AFAE-2D32-7C06-F80022D86497}"/>
          </ac:spMkLst>
        </pc:spChg>
        <pc:spChg chg="add mod">
          <ac:chgData name="Olayebi, Dunni" userId="f8d5ed4c-e731-4bb2-b6e4-fbad18e2e03d" providerId="ADAL" clId="{ABF6B971-13AD-4082-B560-D760D52B998C}" dt="2024-09-30T19:20:58.097" v="614" actId="2711"/>
          <ac:spMkLst>
            <pc:docMk/>
            <pc:sldMk cId="2843458950" sldId="264"/>
            <ac:spMk id="13" creationId="{70398B70-B27A-31D1-633A-018CF90AB820}"/>
          </ac:spMkLst>
        </pc:spChg>
        <pc:picChg chg="mod">
          <ac:chgData name="Olayebi, Dunni" userId="f8d5ed4c-e731-4bb2-b6e4-fbad18e2e03d" providerId="ADAL" clId="{ABF6B971-13AD-4082-B560-D760D52B998C}" dt="2024-09-30T19:25:34.043" v="720" actId="108"/>
          <ac:picMkLst>
            <pc:docMk/>
            <pc:sldMk cId="2843458950" sldId="264"/>
            <ac:picMk id="3" creationId="{65B9DA40-C99E-F891-BFFE-E581D281C092}"/>
          </ac:picMkLst>
        </pc:picChg>
        <pc:picChg chg="mod">
          <ac:chgData name="Olayebi, Dunni" userId="f8d5ed4c-e731-4bb2-b6e4-fbad18e2e03d" providerId="ADAL" clId="{ABF6B971-13AD-4082-B560-D760D52B998C}" dt="2024-09-30T19:25:36.078" v="721" actId="108"/>
          <ac:picMkLst>
            <pc:docMk/>
            <pc:sldMk cId="2843458950" sldId="264"/>
            <ac:picMk id="9" creationId="{3CE9B84D-D4CF-0263-9B35-BCB0DEAD775F}"/>
          </ac:picMkLst>
        </pc:picChg>
        <pc:picChg chg="add mod">
          <ac:chgData name="Olayebi, Dunni" userId="f8d5ed4c-e731-4bb2-b6e4-fbad18e2e03d" providerId="ADAL" clId="{ABF6B971-13AD-4082-B560-D760D52B998C}" dt="2024-09-30T19:49:05.430" v="981"/>
          <ac:picMkLst>
            <pc:docMk/>
            <pc:sldMk cId="2843458950" sldId="264"/>
            <ac:picMk id="15" creationId="{235E0CF0-9142-7513-307E-2CF2FAC80529}"/>
          </ac:picMkLst>
        </pc:picChg>
      </pc:sldChg>
      <pc:sldChg chg="addSp delSp modSp add mod">
        <pc:chgData name="Olayebi, Dunni" userId="f8d5ed4c-e731-4bb2-b6e4-fbad18e2e03d" providerId="ADAL" clId="{ABF6B971-13AD-4082-B560-D760D52B998C}" dt="2024-09-30T19:50:37.523" v="999"/>
        <pc:sldMkLst>
          <pc:docMk/>
          <pc:sldMk cId="3019681647" sldId="265"/>
        </pc:sldMkLst>
        <pc:spChg chg="mod">
          <ac:chgData name="Olayebi, Dunni" userId="f8d5ed4c-e731-4bb2-b6e4-fbad18e2e03d" providerId="ADAL" clId="{ABF6B971-13AD-4082-B560-D760D52B998C}" dt="2024-09-30T19:50:10.082" v="991" actId="108"/>
          <ac:spMkLst>
            <pc:docMk/>
            <pc:sldMk cId="3019681647" sldId="265"/>
            <ac:spMk id="2" creationId="{6B496B1E-7F3D-385D-8E31-3CFDA6C121E1}"/>
          </ac:spMkLst>
        </pc:spChg>
        <pc:spChg chg="mod">
          <ac:chgData name="Olayebi, Dunni" userId="f8d5ed4c-e731-4bb2-b6e4-fbad18e2e03d" providerId="ADAL" clId="{ABF6B971-13AD-4082-B560-D760D52B998C}" dt="2024-09-30T19:23:22.382" v="683" actId="20577"/>
          <ac:spMkLst>
            <pc:docMk/>
            <pc:sldMk cId="3019681647" sldId="265"/>
            <ac:spMk id="6" creationId="{2785FEB4-D0AB-84AD-C843-63431A5CDB13}"/>
          </ac:spMkLst>
        </pc:spChg>
        <pc:spChg chg="del">
          <ac:chgData name="Olayebi, Dunni" userId="f8d5ed4c-e731-4bb2-b6e4-fbad18e2e03d" providerId="ADAL" clId="{ABF6B971-13AD-4082-B560-D760D52B998C}" dt="2024-09-30T19:20:27.772" v="610" actId="478"/>
          <ac:spMkLst>
            <pc:docMk/>
            <pc:sldMk cId="3019681647" sldId="265"/>
            <ac:spMk id="12" creationId="{9C8CBBD3-AFAE-2D32-7C06-F80022D86497}"/>
          </ac:spMkLst>
        </pc:spChg>
        <pc:spChg chg="mod">
          <ac:chgData name="Olayebi, Dunni" userId="f8d5ed4c-e731-4bb2-b6e4-fbad18e2e03d" providerId="ADAL" clId="{ABF6B971-13AD-4082-B560-D760D52B998C}" dt="2024-09-30T19:21:03.215" v="615" actId="2711"/>
          <ac:spMkLst>
            <pc:docMk/>
            <pc:sldMk cId="3019681647" sldId="265"/>
            <ac:spMk id="13" creationId="{70398B70-B27A-31D1-633A-018CF90AB820}"/>
          </ac:spMkLst>
        </pc:spChg>
        <pc:picChg chg="del">
          <ac:chgData name="Olayebi, Dunni" userId="f8d5ed4c-e731-4bb2-b6e4-fbad18e2e03d" providerId="ADAL" clId="{ABF6B971-13AD-4082-B560-D760D52B998C}" dt="2024-09-30T19:20:23.075" v="608" actId="478"/>
          <ac:picMkLst>
            <pc:docMk/>
            <pc:sldMk cId="3019681647" sldId="265"/>
            <ac:picMk id="3" creationId="{65B9DA40-C99E-F891-BFFE-E581D281C092}"/>
          </ac:picMkLst>
        </pc:picChg>
        <pc:picChg chg="add del mod">
          <ac:chgData name="Olayebi, Dunni" userId="f8d5ed4c-e731-4bb2-b6e4-fbad18e2e03d" providerId="ADAL" clId="{ABF6B971-13AD-4082-B560-D760D52B998C}" dt="2024-09-30T19:21:53.089" v="622" actId="21"/>
          <ac:picMkLst>
            <pc:docMk/>
            <pc:sldMk cId="3019681647" sldId="265"/>
            <ac:picMk id="4" creationId="{6487AE3D-7334-6660-13AE-2AFF0AA9D9E8}"/>
          </ac:picMkLst>
        </pc:picChg>
        <pc:picChg chg="add mod">
          <ac:chgData name="Olayebi, Dunni" userId="f8d5ed4c-e731-4bb2-b6e4-fbad18e2e03d" providerId="ADAL" clId="{ABF6B971-13AD-4082-B560-D760D52B998C}" dt="2024-09-30T19:25:39.976" v="722" actId="108"/>
          <ac:picMkLst>
            <pc:docMk/>
            <pc:sldMk cId="3019681647" sldId="265"/>
            <ac:picMk id="5" creationId="{E33CEEC2-FD5F-097A-663F-A7A8488B6F38}"/>
          </ac:picMkLst>
        </pc:picChg>
        <pc:picChg chg="add mod">
          <ac:chgData name="Olayebi, Dunni" userId="f8d5ed4c-e731-4bb2-b6e4-fbad18e2e03d" providerId="ADAL" clId="{ABF6B971-13AD-4082-B560-D760D52B998C}" dt="2024-09-30T19:50:37.523" v="999"/>
          <ac:picMkLst>
            <pc:docMk/>
            <pc:sldMk cId="3019681647" sldId="265"/>
            <ac:picMk id="8" creationId="{2CEE016C-0080-A449-ED6D-D9310168477F}"/>
          </ac:picMkLst>
        </pc:picChg>
        <pc:picChg chg="del">
          <ac:chgData name="Olayebi, Dunni" userId="f8d5ed4c-e731-4bb2-b6e4-fbad18e2e03d" providerId="ADAL" clId="{ABF6B971-13AD-4082-B560-D760D52B998C}" dt="2024-09-30T19:20:24.251" v="609" actId="478"/>
          <ac:picMkLst>
            <pc:docMk/>
            <pc:sldMk cId="3019681647" sldId="265"/>
            <ac:picMk id="9" creationId="{3CE9B84D-D4CF-0263-9B35-BCB0DEAD775F}"/>
          </ac:picMkLst>
        </pc:picChg>
      </pc:sldChg>
      <pc:sldChg chg="addSp delSp modSp add mod">
        <pc:chgData name="Olayebi, Dunni" userId="f8d5ed4c-e731-4bb2-b6e4-fbad18e2e03d" providerId="ADAL" clId="{ABF6B971-13AD-4082-B560-D760D52B998C}" dt="2024-09-30T21:33:00.983" v="1658" actId="732"/>
        <pc:sldMkLst>
          <pc:docMk/>
          <pc:sldMk cId="1881870773" sldId="266"/>
        </pc:sldMkLst>
        <pc:spChg chg="mod">
          <ac:chgData name="Olayebi, Dunni" userId="f8d5ed4c-e731-4bb2-b6e4-fbad18e2e03d" providerId="ADAL" clId="{ABF6B971-13AD-4082-B560-D760D52B998C}" dt="2024-09-30T19:50:26.742" v="994" actId="108"/>
          <ac:spMkLst>
            <pc:docMk/>
            <pc:sldMk cId="1881870773" sldId="266"/>
            <ac:spMk id="2" creationId="{6B496B1E-7F3D-385D-8E31-3CFDA6C121E1}"/>
          </ac:spMkLst>
        </pc:spChg>
        <pc:spChg chg="mod">
          <ac:chgData name="Olayebi, Dunni" userId="f8d5ed4c-e731-4bb2-b6e4-fbad18e2e03d" providerId="ADAL" clId="{ABF6B971-13AD-4082-B560-D760D52B998C}" dt="2024-09-30T19:26:32.549" v="727" actId="2711"/>
          <ac:spMkLst>
            <pc:docMk/>
            <pc:sldMk cId="1881870773" sldId="266"/>
            <ac:spMk id="6" creationId="{2785FEB4-D0AB-84AD-C843-63431A5CDB13}"/>
          </ac:spMkLst>
        </pc:spChg>
        <pc:spChg chg="add">
          <ac:chgData name="Olayebi, Dunni" userId="f8d5ed4c-e731-4bb2-b6e4-fbad18e2e03d" providerId="ADAL" clId="{ABF6B971-13AD-4082-B560-D760D52B998C}" dt="2024-09-30T19:26:09.272" v="725"/>
          <ac:spMkLst>
            <pc:docMk/>
            <pc:sldMk cId="1881870773" sldId="266"/>
            <ac:spMk id="7" creationId="{4151BA63-63BE-CD5A-BE42-352332008100}"/>
          </ac:spMkLst>
        </pc:spChg>
        <pc:spChg chg="add">
          <ac:chgData name="Olayebi, Dunni" userId="f8d5ed4c-e731-4bb2-b6e4-fbad18e2e03d" providerId="ADAL" clId="{ABF6B971-13AD-4082-B560-D760D52B998C}" dt="2024-09-30T19:26:09.272" v="725"/>
          <ac:spMkLst>
            <pc:docMk/>
            <pc:sldMk cId="1881870773" sldId="266"/>
            <ac:spMk id="8" creationId="{7E55DFB6-CDD4-6A56-FD15-30B9E968CDEF}"/>
          </ac:spMkLst>
        </pc:spChg>
        <pc:spChg chg="mod">
          <ac:chgData name="Olayebi, Dunni" userId="f8d5ed4c-e731-4bb2-b6e4-fbad18e2e03d" providerId="ADAL" clId="{ABF6B971-13AD-4082-B560-D760D52B998C}" dt="2024-09-30T19:23:54.287" v="706" actId="20577"/>
          <ac:spMkLst>
            <pc:docMk/>
            <pc:sldMk cId="1881870773" sldId="266"/>
            <ac:spMk id="13" creationId="{70398B70-B27A-31D1-633A-018CF90AB820}"/>
          </ac:spMkLst>
        </pc:spChg>
        <pc:picChg chg="add mod modCrop">
          <ac:chgData name="Olayebi, Dunni" userId="f8d5ed4c-e731-4bb2-b6e4-fbad18e2e03d" providerId="ADAL" clId="{ABF6B971-13AD-4082-B560-D760D52B998C}" dt="2024-09-30T21:33:00.983" v="1658" actId="732"/>
          <ac:picMkLst>
            <pc:docMk/>
            <pc:sldMk cId="1881870773" sldId="266"/>
            <ac:picMk id="3" creationId="{6CE10DEE-5115-4AB8-3CCD-B72058870CDF}"/>
          </ac:picMkLst>
        </pc:picChg>
        <pc:picChg chg="add mod">
          <ac:chgData name="Olayebi, Dunni" userId="f8d5ed4c-e731-4bb2-b6e4-fbad18e2e03d" providerId="ADAL" clId="{ABF6B971-13AD-4082-B560-D760D52B998C}" dt="2024-09-30T19:25:18.239" v="717" actId="1076"/>
          <ac:picMkLst>
            <pc:docMk/>
            <pc:sldMk cId="1881870773" sldId="266"/>
            <ac:picMk id="4" creationId="{A2939CB8-4CDD-07AF-E804-44EF21E9D80F}"/>
          </ac:picMkLst>
        </pc:picChg>
        <pc:picChg chg="del">
          <ac:chgData name="Olayebi, Dunni" userId="f8d5ed4c-e731-4bb2-b6e4-fbad18e2e03d" providerId="ADAL" clId="{ABF6B971-13AD-4082-B560-D760D52B998C}" dt="2024-09-30T19:24:15.909" v="707" actId="478"/>
          <ac:picMkLst>
            <pc:docMk/>
            <pc:sldMk cId="1881870773" sldId="266"/>
            <ac:picMk id="5" creationId="{E33CEEC2-FD5F-097A-663F-A7A8488B6F38}"/>
          </ac:picMkLst>
        </pc:picChg>
        <pc:picChg chg="add mod">
          <ac:chgData name="Olayebi, Dunni" userId="f8d5ed4c-e731-4bb2-b6e4-fbad18e2e03d" providerId="ADAL" clId="{ABF6B971-13AD-4082-B560-D760D52B998C}" dt="2024-09-30T19:49:03.184" v="980"/>
          <ac:picMkLst>
            <pc:docMk/>
            <pc:sldMk cId="1881870773" sldId="266"/>
            <ac:picMk id="10" creationId="{E0A792D5-89D4-EB82-422B-8AC3C8F2424E}"/>
          </ac:picMkLst>
        </pc:picChg>
        <pc:picChg chg="add">
          <ac:chgData name="Olayebi, Dunni" userId="f8d5ed4c-e731-4bb2-b6e4-fbad18e2e03d" providerId="ADAL" clId="{ABF6B971-13AD-4082-B560-D760D52B998C}" dt="2024-09-30T19:26:09.272" v="725"/>
          <ac:picMkLst>
            <pc:docMk/>
            <pc:sldMk cId="1881870773" sldId="266"/>
            <ac:picMk id="3073" creationId="{D2E26307-E1A4-A8FA-B305-8E8C7DBC9BF7}"/>
          </ac:picMkLst>
        </pc:picChg>
      </pc:sldChg>
      <pc:sldChg chg="addSp delSp modSp add del mod">
        <pc:chgData name="Olayebi, Dunni" userId="f8d5ed4c-e731-4bb2-b6e4-fbad18e2e03d" providerId="ADAL" clId="{ABF6B971-13AD-4082-B560-D760D52B998C}" dt="2024-09-30T19:29:02.064" v="783" actId="47"/>
        <pc:sldMkLst>
          <pc:docMk/>
          <pc:sldMk cId="3435901416" sldId="267"/>
        </pc:sldMkLst>
        <pc:spChg chg="del">
          <ac:chgData name="Olayebi, Dunni" userId="f8d5ed4c-e731-4bb2-b6e4-fbad18e2e03d" providerId="ADAL" clId="{ABF6B971-13AD-4082-B560-D760D52B998C}" dt="2024-09-30T19:28:22.604" v="770" actId="478"/>
          <ac:spMkLst>
            <pc:docMk/>
            <pc:sldMk cId="3435901416" sldId="267"/>
            <ac:spMk id="6" creationId="{2785FEB4-D0AB-84AD-C843-63431A5CDB13}"/>
          </ac:spMkLst>
        </pc:spChg>
        <pc:spChg chg="add del mod">
          <ac:chgData name="Olayebi, Dunni" userId="f8d5ed4c-e731-4bb2-b6e4-fbad18e2e03d" providerId="ADAL" clId="{ABF6B971-13AD-4082-B560-D760D52B998C}" dt="2024-09-30T19:28:41.215" v="779" actId="14100"/>
          <ac:spMkLst>
            <pc:docMk/>
            <pc:sldMk cId="3435901416" sldId="267"/>
            <ac:spMk id="13" creationId="{70398B70-B27A-31D1-633A-018CF90AB820}"/>
          </ac:spMkLst>
        </pc:spChg>
        <pc:picChg chg="del">
          <ac:chgData name="Olayebi, Dunni" userId="f8d5ed4c-e731-4bb2-b6e4-fbad18e2e03d" providerId="ADAL" clId="{ABF6B971-13AD-4082-B560-D760D52B998C}" dt="2024-09-30T19:28:23.964" v="771" actId="478"/>
          <ac:picMkLst>
            <pc:docMk/>
            <pc:sldMk cId="3435901416" sldId="267"/>
            <ac:picMk id="3" creationId="{6CE10DEE-5115-4AB8-3CCD-B72058870CDF}"/>
          </ac:picMkLst>
        </pc:picChg>
        <pc:picChg chg="del">
          <ac:chgData name="Olayebi, Dunni" userId="f8d5ed4c-e731-4bb2-b6e4-fbad18e2e03d" providerId="ADAL" clId="{ABF6B971-13AD-4082-B560-D760D52B998C}" dt="2024-09-30T19:28:25.500" v="772" actId="478"/>
          <ac:picMkLst>
            <pc:docMk/>
            <pc:sldMk cId="3435901416" sldId="267"/>
            <ac:picMk id="4" creationId="{A2939CB8-4CDD-07AF-E804-44EF21E9D80F}"/>
          </ac:picMkLst>
        </pc:picChg>
      </pc:sldChg>
      <pc:sldChg chg="addSp delSp modSp add mod ord">
        <pc:chgData name="Olayebi, Dunni" userId="f8d5ed4c-e731-4bb2-b6e4-fbad18e2e03d" providerId="ADAL" clId="{ABF6B971-13AD-4082-B560-D760D52B998C}" dt="2024-09-30T21:31:58.788" v="1655" actId="20577"/>
        <pc:sldMkLst>
          <pc:docMk/>
          <pc:sldMk cId="1516048640" sldId="268"/>
        </pc:sldMkLst>
        <pc:spChg chg="add del mod">
          <ac:chgData name="Olayebi, Dunni" userId="f8d5ed4c-e731-4bb2-b6e4-fbad18e2e03d" providerId="ADAL" clId="{ABF6B971-13AD-4082-B560-D760D52B998C}" dt="2024-09-30T19:50:49.678" v="1000" actId="108"/>
          <ac:spMkLst>
            <pc:docMk/>
            <pc:sldMk cId="1516048640" sldId="268"/>
            <ac:spMk id="2" creationId="{6B496B1E-7F3D-385D-8E31-3CFDA6C121E1}"/>
          </ac:spMkLst>
        </pc:spChg>
        <pc:spChg chg="add del mod">
          <ac:chgData name="Olayebi, Dunni" userId="f8d5ed4c-e731-4bb2-b6e4-fbad18e2e03d" providerId="ADAL" clId="{ABF6B971-13AD-4082-B560-D760D52B998C}" dt="2024-09-30T19:50:32.589" v="997" actId="21"/>
          <ac:spMkLst>
            <pc:docMk/>
            <pc:sldMk cId="1516048640" sldId="268"/>
            <ac:spMk id="7" creationId="{8CCCCFE6-3A28-B5C7-8C94-9AF7E9D44289}"/>
          </ac:spMkLst>
        </pc:spChg>
        <pc:spChg chg="add del mod">
          <ac:chgData name="Olayebi, Dunni" userId="f8d5ed4c-e731-4bb2-b6e4-fbad18e2e03d" providerId="ADAL" clId="{ABF6B971-13AD-4082-B560-D760D52B998C}" dt="2024-09-30T21:17:03.444" v="1548" actId="478"/>
          <ac:spMkLst>
            <pc:docMk/>
            <pc:sldMk cId="1516048640" sldId="268"/>
            <ac:spMk id="9" creationId="{8E3C8BCD-E1CB-83FC-C955-A1A06FCE0932}"/>
          </ac:spMkLst>
        </pc:spChg>
        <pc:spChg chg="add del">
          <ac:chgData name="Olayebi, Dunni" userId="f8d5ed4c-e731-4bb2-b6e4-fbad18e2e03d" providerId="ADAL" clId="{ABF6B971-13AD-4082-B560-D760D52B998C}" dt="2024-09-30T21:14:50.642" v="1435" actId="22"/>
          <ac:spMkLst>
            <pc:docMk/>
            <pc:sldMk cId="1516048640" sldId="268"/>
            <ac:spMk id="11" creationId="{38AAD1C2-2809-ADF1-EA36-D87CD5B29195}"/>
          </ac:spMkLst>
        </pc:spChg>
        <pc:spChg chg="add mod">
          <ac:chgData name="Olayebi, Dunni" userId="f8d5ed4c-e731-4bb2-b6e4-fbad18e2e03d" providerId="ADAL" clId="{ABF6B971-13AD-4082-B560-D760D52B998C}" dt="2024-09-30T21:31:58.788" v="1655" actId="20577"/>
          <ac:spMkLst>
            <pc:docMk/>
            <pc:sldMk cId="1516048640" sldId="268"/>
            <ac:spMk id="12" creationId="{745D3D2B-EB21-134C-40E4-796BCF50648E}"/>
          </ac:spMkLst>
        </pc:spChg>
        <pc:spChg chg="mod">
          <ac:chgData name="Olayebi, Dunni" userId="f8d5ed4c-e731-4bb2-b6e4-fbad18e2e03d" providerId="ADAL" clId="{ABF6B971-13AD-4082-B560-D760D52B998C}" dt="2024-09-30T21:13:51.671" v="1432" actId="20577"/>
          <ac:spMkLst>
            <pc:docMk/>
            <pc:sldMk cId="1516048640" sldId="268"/>
            <ac:spMk id="13" creationId="{70398B70-B27A-31D1-633A-018CF90AB820}"/>
          </ac:spMkLst>
        </pc:spChg>
        <pc:spChg chg="add mod">
          <ac:chgData name="Olayebi, Dunni" userId="f8d5ed4c-e731-4bb2-b6e4-fbad18e2e03d" providerId="ADAL" clId="{ABF6B971-13AD-4082-B560-D760D52B998C}" dt="2024-09-30T21:21:08.329" v="1601" actId="20577"/>
          <ac:spMkLst>
            <pc:docMk/>
            <pc:sldMk cId="1516048640" sldId="268"/>
            <ac:spMk id="14" creationId="{8317D57D-AF30-D428-9C54-DB3A3949408E}"/>
          </ac:spMkLst>
        </pc:spChg>
        <pc:spChg chg="add mod">
          <ac:chgData name="Olayebi, Dunni" userId="f8d5ed4c-e731-4bb2-b6e4-fbad18e2e03d" providerId="ADAL" clId="{ABF6B971-13AD-4082-B560-D760D52B998C}" dt="2024-09-30T21:21:32.036" v="1604" actId="20577"/>
          <ac:spMkLst>
            <pc:docMk/>
            <pc:sldMk cId="1516048640" sldId="268"/>
            <ac:spMk id="15" creationId="{1802E0C7-F042-D266-9D5F-B3122D9E6525}"/>
          </ac:spMkLst>
        </pc:spChg>
        <pc:spChg chg="add mod">
          <ac:chgData name="Olayebi, Dunni" userId="f8d5ed4c-e731-4bb2-b6e4-fbad18e2e03d" providerId="ADAL" clId="{ABF6B971-13AD-4082-B560-D760D52B998C}" dt="2024-09-30T21:20:37.498" v="1595" actId="20577"/>
          <ac:spMkLst>
            <pc:docMk/>
            <pc:sldMk cId="1516048640" sldId="268"/>
            <ac:spMk id="16" creationId="{19491475-CD1F-75E1-F4AA-61C47CF4BE7D}"/>
          </ac:spMkLst>
        </pc:spChg>
        <pc:spChg chg="add mod">
          <ac:chgData name="Olayebi, Dunni" userId="f8d5ed4c-e731-4bb2-b6e4-fbad18e2e03d" providerId="ADAL" clId="{ABF6B971-13AD-4082-B560-D760D52B998C}" dt="2024-09-30T21:20:40.825" v="1597" actId="20577"/>
          <ac:spMkLst>
            <pc:docMk/>
            <pc:sldMk cId="1516048640" sldId="268"/>
            <ac:spMk id="17" creationId="{44DD14B2-2146-9E2C-6CEA-FEB4918C06B1}"/>
          </ac:spMkLst>
        </pc:spChg>
        <pc:spChg chg="add mod">
          <ac:chgData name="Olayebi, Dunni" userId="f8d5ed4c-e731-4bb2-b6e4-fbad18e2e03d" providerId="ADAL" clId="{ABF6B971-13AD-4082-B560-D760D52B998C}" dt="2024-09-30T21:20:23.918" v="1590" actId="1076"/>
          <ac:spMkLst>
            <pc:docMk/>
            <pc:sldMk cId="1516048640" sldId="268"/>
            <ac:spMk id="18" creationId="{3BBBED9B-1270-588D-8E20-BD4C314AAB41}"/>
          </ac:spMkLst>
        </pc:spChg>
        <pc:picChg chg="add mod modCrop">
          <ac:chgData name="Olayebi, Dunni" userId="f8d5ed4c-e731-4bb2-b6e4-fbad18e2e03d" providerId="ADAL" clId="{ABF6B971-13AD-4082-B560-D760D52B998C}" dt="2024-09-30T19:48:46.119" v="977" actId="732"/>
          <ac:picMkLst>
            <pc:docMk/>
            <pc:sldMk cId="1516048640" sldId="268"/>
            <ac:picMk id="5" creationId="{6C66F99B-FA2A-E3FA-9FAB-55CF078EA618}"/>
          </ac:picMkLst>
        </pc:picChg>
      </pc:sldChg>
      <pc:sldChg chg="addSp delSp modSp add mod setBg">
        <pc:chgData name="Olayebi, Dunni" userId="f8d5ed4c-e731-4bb2-b6e4-fbad18e2e03d" providerId="ADAL" clId="{ABF6B971-13AD-4082-B560-D760D52B998C}" dt="2024-09-30T19:50:53.476" v="1001" actId="108"/>
        <pc:sldMkLst>
          <pc:docMk/>
          <pc:sldMk cId="317409425" sldId="269"/>
        </pc:sldMkLst>
        <pc:spChg chg="mod">
          <ac:chgData name="Olayebi, Dunni" userId="f8d5ed4c-e731-4bb2-b6e4-fbad18e2e03d" providerId="ADAL" clId="{ABF6B971-13AD-4082-B560-D760D52B998C}" dt="2024-09-30T19:50:53.476" v="1001" actId="108"/>
          <ac:spMkLst>
            <pc:docMk/>
            <pc:sldMk cId="317409425" sldId="269"/>
            <ac:spMk id="2" creationId="{6B496B1E-7F3D-385D-8E31-3CFDA6C121E1}"/>
          </ac:spMkLst>
        </pc:spChg>
        <pc:spChg chg="mod">
          <ac:chgData name="Olayebi, Dunni" userId="f8d5ed4c-e731-4bb2-b6e4-fbad18e2e03d" providerId="ADAL" clId="{ABF6B971-13AD-4082-B560-D760D52B998C}" dt="2024-09-30T19:41:45.645" v="826"/>
          <ac:spMkLst>
            <pc:docMk/>
            <pc:sldMk cId="317409425" sldId="269"/>
            <ac:spMk id="13" creationId="{70398B70-B27A-31D1-633A-018CF90AB820}"/>
          </ac:spMkLst>
        </pc:spChg>
        <pc:spChg chg="add del">
          <ac:chgData name="Olayebi, Dunni" userId="f8d5ed4c-e731-4bb2-b6e4-fbad18e2e03d" providerId="ADAL" clId="{ABF6B971-13AD-4082-B560-D760D52B998C}" dt="2024-09-30T19:33:12.209" v="815" actId="26606"/>
          <ac:spMkLst>
            <pc:docMk/>
            <pc:sldMk cId="317409425" sldId="269"/>
            <ac:spMk id="18" creationId="{3C54F4CE-85F0-46ED-80DA-9518C9251AD1}"/>
          </ac:spMkLst>
        </pc:spChg>
        <pc:spChg chg="add del">
          <ac:chgData name="Olayebi, Dunni" userId="f8d5ed4c-e731-4bb2-b6e4-fbad18e2e03d" providerId="ADAL" clId="{ABF6B971-13AD-4082-B560-D760D52B998C}" dt="2024-09-30T19:33:12.209" v="815" actId="26606"/>
          <ac:spMkLst>
            <pc:docMk/>
            <pc:sldMk cId="317409425" sldId="269"/>
            <ac:spMk id="20" creationId="{DADD1FCA-8ACB-4958-81DD-4CDD6D3E1921}"/>
          </ac:spMkLst>
        </pc:spChg>
        <pc:picChg chg="add mod">
          <ac:chgData name="Olayebi, Dunni" userId="f8d5ed4c-e731-4bb2-b6e4-fbad18e2e03d" providerId="ADAL" clId="{ABF6B971-13AD-4082-B560-D760D52B998C}" dt="2024-09-30T19:42:35.250" v="890" actId="1036"/>
          <ac:picMkLst>
            <pc:docMk/>
            <pc:sldMk cId="317409425" sldId="269"/>
            <ac:picMk id="3" creationId="{8FCF60E5-3064-807F-E844-A7A034716D9D}"/>
          </ac:picMkLst>
        </pc:picChg>
        <pc:picChg chg="add mod">
          <ac:chgData name="Olayebi, Dunni" userId="f8d5ed4c-e731-4bb2-b6e4-fbad18e2e03d" providerId="ADAL" clId="{ABF6B971-13AD-4082-B560-D760D52B998C}" dt="2024-09-30T19:42:35.250" v="890" actId="1036"/>
          <ac:picMkLst>
            <pc:docMk/>
            <pc:sldMk cId="317409425" sldId="269"/>
            <ac:picMk id="5" creationId="{3C4596A7-5AD5-F0F5-CB61-6E9D8C98FF8C}"/>
          </ac:picMkLst>
        </pc:picChg>
        <pc:picChg chg="add mod">
          <ac:chgData name="Olayebi, Dunni" userId="f8d5ed4c-e731-4bb2-b6e4-fbad18e2e03d" providerId="ADAL" clId="{ABF6B971-13AD-4082-B560-D760D52B998C}" dt="2024-09-30T19:48:53.426" v="978"/>
          <ac:picMkLst>
            <pc:docMk/>
            <pc:sldMk cId="317409425" sldId="269"/>
            <ac:picMk id="6" creationId="{9C8F7A85-4859-C713-0904-83FBFF55A3F2}"/>
          </ac:picMkLst>
        </pc:picChg>
      </pc:sldChg>
      <pc:sldChg chg="addSp delSp modSp add mod">
        <pc:chgData name="Olayebi, Dunni" userId="f8d5ed4c-e731-4bb2-b6e4-fbad18e2e03d" providerId="ADAL" clId="{ABF6B971-13AD-4082-B560-D760D52B998C}" dt="2024-09-30T19:50:57.838" v="1002" actId="108"/>
        <pc:sldMkLst>
          <pc:docMk/>
          <pc:sldMk cId="908898947" sldId="270"/>
        </pc:sldMkLst>
        <pc:spChg chg="mod">
          <ac:chgData name="Olayebi, Dunni" userId="f8d5ed4c-e731-4bb2-b6e4-fbad18e2e03d" providerId="ADAL" clId="{ABF6B971-13AD-4082-B560-D760D52B998C}" dt="2024-09-30T19:50:57.838" v="1002" actId="108"/>
          <ac:spMkLst>
            <pc:docMk/>
            <pc:sldMk cId="908898947" sldId="270"/>
            <ac:spMk id="2" creationId="{6B496B1E-7F3D-385D-8E31-3CFDA6C121E1}"/>
          </ac:spMkLst>
        </pc:spChg>
        <pc:spChg chg="mod">
          <ac:chgData name="Olayebi, Dunni" userId="f8d5ed4c-e731-4bb2-b6e4-fbad18e2e03d" providerId="ADAL" clId="{ABF6B971-13AD-4082-B560-D760D52B998C}" dt="2024-09-30T19:45:51.766" v="943" actId="14100"/>
          <ac:spMkLst>
            <pc:docMk/>
            <pc:sldMk cId="908898947" sldId="270"/>
            <ac:spMk id="13" creationId="{70398B70-B27A-31D1-633A-018CF90AB820}"/>
          </ac:spMkLst>
        </pc:spChg>
        <pc:picChg chg="del">
          <ac:chgData name="Olayebi, Dunni" userId="f8d5ed4c-e731-4bb2-b6e4-fbad18e2e03d" providerId="ADAL" clId="{ABF6B971-13AD-4082-B560-D760D52B998C}" dt="2024-09-30T19:45:24.842" v="934" actId="478"/>
          <ac:picMkLst>
            <pc:docMk/>
            <pc:sldMk cId="908898947" sldId="270"/>
            <ac:picMk id="3" creationId="{8FCF60E5-3064-807F-E844-A7A034716D9D}"/>
          </ac:picMkLst>
        </pc:picChg>
        <pc:picChg chg="add mod">
          <ac:chgData name="Olayebi, Dunni" userId="f8d5ed4c-e731-4bb2-b6e4-fbad18e2e03d" providerId="ADAL" clId="{ABF6B971-13AD-4082-B560-D760D52B998C}" dt="2024-09-30T19:46:27.882" v="945" actId="108"/>
          <ac:picMkLst>
            <pc:docMk/>
            <pc:sldMk cId="908898947" sldId="270"/>
            <ac:picMk id="4" creationId="{ECB0A8A2-3C74-44AC-BFF8-4B80EA925CF6}"/>
          </ac:picMkLst>
        </pc:picChg>
        <pc:picChg chg="del">
          <ac:chgData name="Olayebi, Dunni" userId="f8d5ed4c-e731-4bb2-b6e4-fbad18e2e03d" providerId="ADAL" clId="{ABF6B971-13AD-4082-B560-D760D52B998C}" dt="2024-09-30T19:45:25.928" v="935" actId="478"/>
          <ac:picMkLst>
            <pc:docMk/>
            <pc:sldMk cId="908898947" sldId="270"/>
            <ac:picMk id="5" creationId="{3C4596A7-5AD5-F0F5-CB61-6E9D8C98FF8C}"/>
          </ac:picMkLst>
        </pc:picChg>
        <pc:picChg chg="add mod">
          <ac:chgData name="Olayebi, Dunni" userId="f8d5ed4c-e731-4bb2-b6e4-fbad18e2e03d" providerId="ADAL" clId="{ABF6B971-13AD-4082-B560-D760D52B998C}" dt="2024-09-30T19:48:58.492" v="979"/>
          <ac:picMkLst>
            <pc:docMk/>
            <pc:sldMk cId="908898947" sldId="270"/>
            <ac:picMk id="6" creationId="{C849CE16-AA7F-9D14-9D73-31F1B3313BFB}"/>
          </ac:picMkLst>
        </pc:picChg>
      </pc:sldChg>
      <pc:sldChg chg="addSp delSp modSp add mod">
        <pc:chgData name="Olayebi, Dunni" userId="f8d5ed4c-e731-4bb2-b6e4-fbad18e2e03d" providerId="ADAL" clId="{ABF6B971-13AD-4082-B560-D760D52B998C}" dt="2024-09-30T19:54:42.464" v="1027" actId="404"/>
        <pc:sldMkLst>
          <pc:docMk/>
          <pc:sldMk cId="906640847" sldId="271"/>
        </pc:sldMkLst>
        <pc:spChg chg="add mod">
          <ac:chgData name="Olayebi, Dunni" userId="f8d5ed4c-e731-4bb2-b6e4-fbad18e2e03d" providerId="ADAL" clId="{ABF6B971-13AD-4082-B560-D760D52B998C}" dt="2024-09-30T19:54:42.464" v="1027" actId="404"/>
          <ac:spMkLst>
            <pc:docMk/>
            <pc:sldMk cId="906640847" sldId="271"/>
            <ac:spMk id="7" creationId="{426B803B-7AE2-D37D-6E8B-060DC201C378}"/>
          </ac:spMkLst>
        </pc:spChg>
        <pc:spChg chg="mod">
          <ac:chgData name="Olayebi, Dunni" userId="f8d5ed4c-e731-4bb2-b6e4-fbad18e2e03d" providerId="ADAL" clId="{ABF6B971-13AD-4082-B560-D760D52B998C}" dt="2024-09-30T19:53:42.841" v="1013" actId="20577"/>
          <ac:spMkLst>
            <pc:docMk/>
            <pc:sldMk cId="906640847" sldId="271"/>
            <ac:spMk id="13" creationId="{70398B70-B27A-31D1-633A-018CF90AB820}"/>
          </ac:spMkLst>
        </pc:spChg>
        <pc:picChg chg="del">
          <ac:chgData name="Olayebi, Dunni" userId="f8d5ed4c-e731-4bb2-b6e4-fbad18e2e03d" providerId="ADAL" clId="{ABF6B971-13AD-4082-B560-D760D52B998C}" dt="2024-09-30T19:53:51.926" v="1014" actId="478"/>
          <ac:picMkLst>
            <pc:docMk/>
            <pc:sldMk cId="906640847" sldId="271"/>
            <ac:picMk id="4" creationId="{ECB0A8A2-3C74-44AC-BFF8-4B80EA925CF6}"/>
          </ac:picMkLst>
        </pc:picChg>
        <pc:picChg chg="add mod">
          <ac:chgData name="Olayebi, Dunni" userId="f8d5ed4c-e731-4bb2-b6e4-fbad18e2e03d" providerId="ADAL" clId="{ABF6B971-13AD-4082-B560-D760D52B998C}" dt="2024-09-30T19:54:04.364" v="1017" actId="108"/>
          <ac:picMkLst>
            <pc:docMk/>
            <pc:sldMk cId="906640847" sldId="271"/>
            <ac:picMk id="5" creationId="{F9CF2327-3F0A-BCFE-5C7A-2037E2FEAE76}"/>
          </ac:picMkLst>
        </pc:picChg>
      </pc:sldChg>
      <pc:sldChg chg="addSp delSp modSp add mod ord">
        <pc:chgData name="Olayebi, Dunni" userId="f8d5ed4c-e731-4bb2-b6e4-fbad18e2e03d" providerId="ADAL" clId="{ABF6B971-13AD-4082-B560-D760D52B998C}" dt="2024-09-30T21:11:41.442" v="1397" actId="1076"/>
        <pc:sldMkLst>
          <pc:docMk/>
          <pc:sldMk cId="348354918" sldId="272"/>
        </pc:sldMkLst>
        <pc:spChg chg="mod">
          <ac:chgData name="Olayebi, Dunni" userId="f8d5ed4c-e731-4bb2-b6e4-fbad18e2e03d" providerId="ADAL" clId="{ABF6B971-13AD-4082-B560-D760D52B998C}" dt="2024-09-30T19:58:00.218" v="1101" actId="20577"/>
          <ac:spMkLst>
            <pc:docMk/>
            <pc:sldMk cId="348354918" sldId="272"/>
            <ac:spMk id="2" creationId="{6B496B1E-7F3D-385D-8E31-3CFDA6C121E1}"/>
          </ac:spMkLst>
        </pc:spChg>
        <pc:spChg chg="mod">
          <ac:chgData name="Olayebi, Dunni" userId="f8d5ed4c-e731-4bb2-b6e4-fbad18e2e03d" providerId="ADAL" clId="{ABF6B971-13AD-4082-B560-D760D52B998C}" dt="2024-09-30T21:11:35.648" v="1396" actId="6549"/>
          <ac:spMkLst>
            <pc:docMk/>
            <pc:sldMk cId="348354918" sldId="272"/>
            <ac:spMk id="6" creationId="{2785FEB4-D0AB-84AD-C843-63431A5CDB13}"/>
          </ac:spMkLst>
        </pc:spChg>
        <pc:spChg chg="mod">
          <ac:chgData name="Olayebi, Dunni" userId="f8d5ed4c-e731-4bb2-b6e4-fbad18e2e03d" providerId="ADAL" clId="{ABF6B971-13AD-4082-B560-D760D52B998C}" dt="2024-09-30T20:04:06.061" v="1152" actId="20577"/>
          <ac:spMkLst>
            <pc:docMk/>
            <pc:sldMk cId="348354918" sldId="272"/>
            <ac:spMk id="7" creationId="{1F4AA558-B22A-A3DB-D34D-198ABF15CEE2}"/>
          </ac:spMkLst>
        </pc:spChg>
        <pc:spChg chg="add del mod">
          <ac:chgData name="Olayebi, Dunni" userId="f8d5ed4c-e731-4bb2-b6e4-fbad18e2e03d" providerId="ADAL" clId="{ABF6B971-13AD-4082-B560-D760D52B998C}" dt="2024-09-30T20:03:14.676" v="1135" actId="478"/>
          <ac:spMkLst>
            <pc:docMk/>
            <pc:sldMk cId="348354918" sldId="272"/>
            <ac:spMk id="9" creationId="{A6A349C5-EF75-CA3F-2B4D-DFC2978E3F94}"/>
          </ac:spMkLst>
        </pc:spChg>
        <pc:graphicFrameChg chg="del">
          <ac:chgData name="Olayebi, Dunni" userId="f8d5ed4c-e731-4bb2-b6e4-fbad18e2e03d" providerId="ADAL" clId="{ABF6B971-13AD-4082-B560-D760D52B998C}" dt="2024-09-30T20:03:11.297" v="1134" actId="478"/>
          <ac:graphicFrameMkLst>
            <pc:docMk/>
            <pc:sldMk cId="348354918" sldId="272"/>
            <ac:graphicFrameMk id="5" creationId="{387217FF-B76F-68E7-CD5E-F9B05AB7B275}"/>
          </ac:graphicFrameMkLst>
        </pc:graphicFrameChg>
        <pc:picChg chg="del">
          <ac:chgData name="Olayebi, Dunni" userId="f8d5ed4c-e731-4bb2-b6e4-fbad18e2e03d" providerId="ADAL" clId="{ABF6B971-13AD-4082-B560-D760D52B998C}" dt="2024-09-30T20:03:08.496" v="1133" actId="478"/>
          <ac:picMkLst>
            <pc:docMk/>
            <pc:sldMk cId="348354918" sldId="272"/>
            <ac:picMk id="4" creationId="{C730DF91-8271-4C6C-EE02-CCAE5E254E0F}"/>
          </ac:picMkLst>
        </pc:picChg>
        <pc:picChg chg="del">
          <ac:chgData name="Olayebi, Dunni" userId="f8d5ed4c-e731-4bb2-b6e4-fbad18e2e03d" providerId="ADAL" clId="{ABF6B971-13AD-4082-B560-D760D52B998C}" dt="2024-09-30T20:03:16.996" v="1136" actId="478"/>
          <ac:picMkLst>
            <pc:docMk/>
            <pc:sldMk cId="348354918" sldId="272"/>
            <ac:picMk id="8" creationId="{6487AE3D-7334-6660-13AE-2AFF0AA9D9E8}"/>
          </ac:picMkLst>
        </pc:picChg>
        <pc:picChg chg="add mod">
          <ac:chgData name="Olayebi, Dunni" userId="f8d5ed4c-e731-4bb2-b6e4-fbad18e2e03d" providerId="ADAL" clId="{ABF6B971-13AD-4082-B560-D760D52B998C}" dt="2024-09-30T21:11:41.442" v="1397" actId="1076"/>
          <ac:picMkLst>
            <pc:docMk/>
            <pc:sldMk cId="348354918" sldId="272"/>
            <ac:picMk id="10" creationId="{7A232D38-7A4F-6CBC-DD9A-0626B498562D}"/>
          </ac:picMkLst>
        </pc:picChg>
      </pc:sldChg>
      <pc:sldChg chg="addSp delSp modSp add mod">
        <pc:chgData name="Olayebi, Dunni" userId="f8d5ed4c-e731-4bb2-b6e4-fbad18e2e03d" providerId="ADAL" clId="{ABF6B971-13AD-4082-B560-D760D52B998C}" dt="2024-09-30T21:11:31.475" v="1395" actId="1076"/>
        <pc:sldMkLst>
          <pc:docMk/>
          <pc:sldMk cId="3600761867" sldId="273"/>
        </pc:sldMkLst>
        <pc:spChg chg="mod">
          <ac:chgData name="Olayebi, Dunni" userId="f8d5ed4c-e731-4bb2-b6e4-fbad18e2e03d" providerId="ADAL" clId="{ABF6B971-13AD-4082-B560-D760D52B998C}" dt="2024-09-30T21:11:24.012" v="1394" actId="14100"/>
          <ac:spMkLst>
            <pc:docMk/>
            <pc:sldMk cId="3600761867" sldId="273"/>
            <ac:spMk id="6" creationId="{2785FEB4-D0AB-84AD-C843-63431A5CDB13}"/>
          </ac:spMkLst>
        </pc:spChg>
        <pc:graphicFrameChg chg="add del mod modGraphic">
          <ac:chgData name="Olayebi, Dunni" userId="f8d5ed4c-e731-4bb2-b6e4-fbad18e2e03d" providerId="ADAL" clId="{ABF6B971-13AD-4082-B560-D760D52B998C}" dt="2024-09-30T21:09:36.604" v="1356" actId="478"/>
          <ac:graphicFrameMkLst>
            <pc:docMk/>
            <pc:sldMk cId="3600761867" sldId="273"/>
            <ac:graphicFrameMk id="3" creationId="{C8AF4280-5523-79F0-66F8-4D8EC1C080AA}"/>
          </ac:graphicFrameMkLst>
        </pc:graphicFrameChg>
        <pc:graphicFrameChg chg="add mod modGraphic">
          <ac:chgData name="Olayebi, Dunni" userId="f8d5ed4c-e731-4bb2-b6e4-fbad18e2e03d" providerId="ADAL" clId="{ABF6B971-13AD-4082-B560-D760D52B998C}" dt="2024-09-30T21:11:31.475" v="1395" actId="1076"/>
          <ac:graphicFrameMkLst>
            <pc:docMk/>
            <pc:sldMk cId="3600761867" sldId="273"/>
            <ac:graphicFrameMk id="4" creationId="{6308A8D1-17CF-64F2-0747-334DFE5FE743}"/>
          </ac:graphicFrameMkLst>
        </pc:graphicFrameChg>
        <pc:picChg chg="del">
          <ac:chgData name="Olayebi, Dunni" userId="f8d5ed4c-e731-4bb2-b6e4-fbad18e2e03d" providerId="ADAL" clId="{ABF6B971-13AD-4082-B560-D760D52B998C}" dt="2024-09-30T20:03:37.194" v="1140" actId="478"/>
          <ac:picMkLst>
            <pc:docMk/>
            <pc:sldMk cId="3600761867" sldId="273"/>
            <ac:picMk id="10" creationId="{7A232D38-7A4F-6CBC-DD9A-0626B498562D}"/>
          </ac:picMkLst>
        </pc:picChg>
      </pc:sldChg>
      <pc:sldChg chg="delSp modSp add mod">
        <pc:chgData name="Olayebi, Dunni" userId="f8d5ed4c-e731-4bb2-b6e4-fbad18e2e03d" providerId="ADAL" clId="{ABF6B971-13AD-4082-B560-D760D52B998C}" dt="2024-09-30T21:32:42.850" v="1656" actId="12"/>
        <pc:sldMkLst>
          <pc:docMk/>
          <pc:sldMk cId="3077580285" sldId="274"/>
        </pc:sldMkLst>
        <pc:spChg chg="mod">
          <ac:chgData name="Olayebi, Dunni" userId="f8d5ed4c-e731-4bb2-b6e4-fbad18e2e03d" providerId="ADAL" clId="{ABF6B971-13AD-4082-B560-D760D52B998C}" dt="2024-09-30T21:11:57.157" v="1416" actId="20577"/>
          <ac:spMkLst>
            <pc:docMk/>
            <pc:sldMk cId="3077580285" sldId="274"/>
            <ac:spMk id="2" creationId="{6B496B1E-7F3D-385D-8E31-3CFDA6C121E1}"/>
          </ac:spMkLst>
        </pc:spChg>
        <pc:spChg chg="mod">
          <ac:chgData name="Olayebi, Dunni" userId="f8d5ed4c-e731-4bb2-b6e4-fbad18e2e03d" providerId="ADAL" clId="{ABF6B971-13AD-4082-B560-D760D52B998C}" dt="2024-09-30T21:32:42.850" v="1656" actId="12"/>
          <ac:spMkLst>
            <pc:docMk/>
            <pc:sldMk cId="3077580285" sldId="274"/>
            <ac:spMk id="6" creationId="{2785FEB4-D0AB-84AD-C843-63431A5CDB13}"/>
          </ac:spMkLst>
        </pc:spChg>
        <pc:spChg chg="del">
          <ac:chgData name="Olayebi, Dunni" userId="f8d5ed4c-e731-4bb2-b6e4-fbad18e2e03d" providerId="ADAL" clId="{ABF6B971-13AD-4082-B560-D760D52B998C}" dt="2024-09-30T21:12:25.717" v="1420" actId="478"/>
          <ac:spMkLst>
            <pc:docMk/>
            <pc:sldMk cId="3077580285" sldId="274"/>
            <ac:spMk id="7" creationId="{1F4AA558-B22A-A3DB-D34D-198ABF15CEE2}"/>
          </ac:spMkLst>
        </pc:spChg>
        <pc:graphicFrameChg chg="del">
          <ac:chgData name="Olayebi, Dunni" userId="f8d5ed4c-e731-4bb2-b6e4-fbad18e2e03d" providerId="ADAL" clId="{ABF6B971-13AD-4082-B560-D760D52B998C}" dt="2024-09-30T21:11:59.983" v="1417" actId="478"/>
          <ac:graphicFrameMkLst>
            <pc:docMk/>
            <pc:sldMk cId="3077580285" sldId="274"/>
            <ac:graphicFrameMk id="4" creationId="{6308A8D1-17CF-64F2-0747-334DFE5FE743}"/>
          </ac:graphicFrameMkLst>
        </pc:graphicFrameChg>
      </pc:sldChg>
      <pc:sldMasterChg chg="modSldLayout">
        <pc:chgData name="Olayebi, Dunni" userId="f8d5ed4c-e731-4bb2-b6e4-fbad18e2e03d" providerId="ADAL" clId="{ABF6B971-13AD-4082-B560-D760D52B998C}" dt="2024-09-30T20:00:47.090" v="1131" actId="478"/>
        <pc:sldMasterMkLst>
          <pc:docMk/>
          <pc:sldMasterMk cId="3819945242" sldId="2147483648"/>
        </pc:sldMasterMkLst>
        <pc:sldLayoutChg chg="delSp modSp mod">
          <pc:chgData name="Olayebi, Dunni" userId="f8d5ed4c-e731-4bb2-b6e4-fbad18e2e03d" providerId="ADAL" clId="{ABF6B971-13AD-4082-B560-D760D52B998C}" dt="2024-09-30T20:00:47.090" v="1131" actId="478"/>
          <pc:sldLayoutMkLst>
            <pc:docMk/>
            <pc:sldMasterMk cId="3819945242" sldId="2147483648"/>
            <pc:sldLayoutMk cId="1138642821" sldId="2147483650"/>
          </pc:sldLayoutMkLst>
          <pc:picChg chg="del mod modCrop">
            <ac:chgData name="Olayebi, Dunni" userId="f8d5ed4c-e731-4bb2-b6e4-fbad18e2e03d" providerId="ADAL" clId="{ABF6B971-13AD-4082-B560-D760D52B998C}" dt="2024-09-30T20:00:47.090" v="1131" actId="478"/>
            <ac:picMkLst>
              <pc:docMk/>
              <pc:sldMasterMk cId="3819945242" sldId="2147483648"/>
              <pc:sldLayoutMk cId="1138642821" sldId="2147483650"/>
              <ac:picMk id="12" creationId="{18AE3805-9DE6-F83B-5F6C-B3C00AACC15D}"/>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70E94-557E-4C1B-B637-7212B0783B37}" type="datetimeFigureOut">
              <a:rPr lang="en-GB" smtClean="0"/>
              <a:t>30/09/2024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A7505E-DCE0-4DBA-B502-B358ECE1F3CB}" type="slidenum">
              <a:rPr lang="en-GB" smtClean="0"/>
              <a:t>‹#›</a:t>
            </a:fld>
            <a:endParaRPr lang="en-GB"/>
          </a:p>
        </p:txBody>
      </p:sp>
    </p:spTree>
    <p:extLst>
      <p:ext uri="{BB962C8B-B14F-4D97-AF65-F5344CB8AC3E}">
        <p14:creationId xmlns:p14="http://schemas.microsoft.com/office/powerpoint/2010/main" val="1475976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C2B51-87E0-23C6-F3CA-3A2AD5C0F1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5B3DAD3-3646-F06C-47D3-57AD081ECB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E2A12E5-4C5A-E04F-5B0B-4A17D108EE68}"/>
              </a:ext>
            </a:extLst>
          </p:cNvPr>
          <p:cNvSpPr>
            <a:spLocks noGrp="1"/>
          </p:cNvSpPr>
          <p:nvPr>
            <p:ph type="dt" sz="half" idx="10"/>
          </p:nvPr>
        </p:nvSpPr>
        <p:spPr/>
        <p:txBody>
          <a:bodyPr/>
          <a:lstStyle/>
          <a:p>
            <a:fld id="{BF9FB7C7-AC97-43B2-BE27-6BE8A913089D}" type="datetime1">
              <a:rPr lang="en-GB" smtClean="0"/>
              <a:t>30/09/2024</a:t>
            </a:fld>
            <a:endParaRPr lang="en-GB"/>
          </a:p>
        </p:txBody>
      </p:sp>
      <p:sp>
        <p:nvSpPr>
          <p:cNvPr id="5" name="Footer Placeholder 4">
            <a:extLst>
              <a:ext uri="{FF2B5EF4-FFF2-40B4-BE49-F238E27FC236}">
                <a16:creationId xmlns:a16="http://schemas.microsoft.com/office/drawing/2014/main" id="{84C1DCC8-2A5D-060E-1972-07E2A5CDB9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C0FEE41-C3AE-6685-7955-F33573CEC522}"/>
              </a:ext>
            </a:extLst>
          </p:cNvPr>
          <p:cNvSpPr>
            <a:spLocks noGrp="1"/>
          </p:cNvSpPr>
          <p:nvPr>
            <p:ph type="sldNum" sz="quarter" idx="12"/>
          </p:nvPr>
        </p:nvSpPr>
        <p:spPr/>
        <p:txBody>
          <a:bodyPr/>
          <a:lstStyle/>
          <a:p>
            <a:fld id="{32216B2C-B366-4B34-8ECB-FE626992D2C3}" type="slidenum">
              <a:rPr lang="en-GB" smtClean="0"/>
              <a:t>‹#›</a:t>
            </a:fld>
            <a:endParaRPr lang="en-GB"/>
          </a:p>
        </p:txBody>
      </p:sp>
    </p:spTree>
    <p:extLst>
      <p:ext uri="{BB962C8B-B14F-4D97-AF65-F5344CB8AC3E}">
        <p14:creationId xmlns:p14="http://schemas.microsoft.com/office/powerpoint/2010/main" val="1142895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DDEB0-31C3-C56F-2318-4BA0FD22C1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E267DD8-735D-71B9-D80C-B98E5E706B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980451A-506C-1183-532C-6030AF2AA62D}"/>
              </a:ext>
            </a:extLst>
          </p:cNvPr>
          <p:cNvSpPr>
            <a:spLocks noGrp="1"/>
          </p:cNvSpPr>
          <p:nvPr>
            <p:ph type="dt" sz="half" idx="10"/>
          </p:nvPr>
        </p:nvSpPr>
        <p:spPr/>
        <p:txBody>
          <a:bodyPr/>
          <a:lstStyle/>
          <a:p>
            <a:fld id="{D44C1F81-8A96-46C0-B35A-E7350896DE88}" type="datetime1">
              <a:rPr lang="en-GB" smtClean="0"/>
              <a:t>30/09/2024</a:t>
            </a:fld>
            <a:endParaRPr lang="en-GB"/>
          </a:p>
        </p:txBody>
      </p:sp>
      <p:sp>
        <p:nvSpPr>
          <p:cNvPr id="5" name="Footer Placeholder 4">
            <a:extLst>
              <a:ext uri="{FF2B5EF4-FFF2-40B4-BE49-F238E27FC236}">
                <a16:creationId xmlns:a16="http://schemas.microsoft.com/office/drawing/2014/main" id="{31C53A38-9D61-D503-7D4C-F14377CA399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A7E610-9B31-7A31-35B8-5C755B36042A}"/>
              </a:ext>
            </a:extLst>
          </p:cNvPr>
          <p:cNvSpPr>
            <a:spLocks noGrp="1"/>
          </p:cNvSpPr>
          <p:nvPr>
            <p:ph type="sldNum" sz="quarter" idx="12"/>
          </p:nvPr>
        </p:nvSpPr>
        <p:spPr/>
        <p:txBody>
          <a:bodyPr/>
          <a:lstStyle/>
          <a:p>
            <a:fld id="{32216B2C-B366-4B34-8ECB-FE626992D2C3}" type="slidenum">
              <a:rPr lang="en-GB" smtClean="0"/>
              <a:t>‹#›</a:t>
            </a:fld>
            <a:endParaRPr lang="en-GB"/>
          </a:p>
        </p:txBody>
      </p:sp>
    </p:spTree>
    <p:extLst>
      <p:ext uri="{BB962C8B-B14F-4D97-AF65-F5344CB8AC3E}">
        <p14:creationId xmlns:p14="http://schemas.microsoft.com/office/powerpoint/2010/main" val="887057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B165D4-0F68-826C-DB1C-E2F93987B99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3CEF6F7-981D-FF6E-8BC0-C87CB7B474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63890A3-1CDE-6263-28A2-2DDE74589612}"/>
              </a:ext>
            </a:extLst>
          </p:cNvPr>
          <p:cNvSpPr>
            <a:spLocks noGrp="1"/>
          </p:cNvSpPr>
          <p:nvPr>
            <p:ph type="dt" sz="half" idx="10"/>
          </p:nvPr>
        </p:nvSpPr>
        <p:spPr/>
        <p:txBody>
          <a:bodyPr/>
          <a:lstStyle/>
          <a:p>
            <a:fld id="{79C07FFC-23D4-4119-89A6-619637DE6C07}" type="datetime1">
              <a:rPr lang="en-GB" smtClean="0"/>
              <a:t>30/09/2024</a:t>
            </a:fld>
            <a:endParaRPr lang="en-GB"/>
          </a:p>
        </p:txBody>
      </p:sp>
      <p:sp>
        <p:nvSpPr>
          <p:cNvPr id="5" name="Footer Placeholder 4">
            <a:extLst>
              <a:ext uri="{FF2B5EF4-FFF2-40B4-BE49-F238E27FC236}">
                <a16:creationId xmlns:a16="http://schemas.microsoft.com/office/drawing/2014/main" id="{757984B1-4A49-3756-DC26-9CEC9C8D62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B2C90C-8886-9EED-DCC6-64F76DC5D159}"/>
              </a:ext>
            </a:extLst>
          </p:cNvPr>
          <p:cNvSpPr>
            <a:spLocks noGrp="1"/>
          </p:cNvSpPr>
          <p:nvPr>
            <p:ph type="sldNum" sz="quarter" idx="12"/>
          </p:nvPr>
        </p:nvSpPr>
        <p:spPr/>
        <p:txBody>
          <a:bodyPr/>
          <a:lstStyle/>
          <a:p>
            <a:fld id="{32216B2C-B366-4B34-8ECB-FE626992D2C3}" type="slidenum">
              <a:rPr lang="en-GB" smtClean="0"/>
              <a:t>‹#›</a:t>
            </a:fld>
            <a:endParaRPr lang="en-GB"/>
          </a:p>
        </p:txBody>
      </p:sp>
    </p:spTree>
    <p:extLst>
      <p:ext uri="{BB962C8B-B14F-4D97-AF65-F5344CB8AC3E}">
        <p14:creationId xmlns:p14="http://schemas.microsoft.com/office/powerpoint/2010/main" val="1124169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EBEAA-5A29-9037-F2AC-E81AC398DFB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DAE25F1-C0EC-2E4D-C60B-10B79100B5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86B80C9-8A26-5989-86EC-9C5746D6F958}"/>
              </a:ext>
            </a:extLst>
          </p:cNvPr>
          <p:cNvSpPr>
            <a:spLocks noGrp="1"/>
          </p:cNvSpPr>
          <p:nvPr>
            <p:ph type="dt" sz="half" idx="10"/>
          </p:nvPr>
        </p:nvSpPr>
        <p:spPr/>
        <p:txBody>
          <a:bodyPr/>
          <a:lstStyle/>
          <a:p>
            <a:fld id="{A4051A65-E9B4-4F63-8908-E5315CE88FE9}" type="datetime1">
              <a:rPr lang="en-GB" smtClean="0"/>
              <a:t>30/09/2024</a:t>
            </a:fld>
            <a:endParaRPr lang="en-GB"/>
          </a:p>
        </p:txBody>
      </p:sp>
      <p:sp>
        <p:nvSpPr>
          <p:cNvPr id="5" name="Footer Placeholder 4">
            <a:extLst>
              <a:ext uri="{FF2B5EF4-FFF2-40B4-BE49-F238E27FC236}">
                <a16:creationId xmlns:a16="http://schemas.microsoft.com/office/drawing/2014/main" id="{3B84D0B6-DB47-9941-1647-9D95D09D36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140E23-9110-8855-2826-11440A264909}"/>
              </a:ext>
            </a:extLst>
          </p:cNvPr>
          <p:cNvSpPr>
            <a:spLocks noGrp="1"/>
          </p:cNvSpPr>
          <p:nvPr>
            <p:ph type="sldNum" sz="quarter" idx="12"/>
          </p:nvPr>
        </p:nvSpPr>
        <p:spPr/>
        <p:txBody>
          <a:bodyPr/>
          <a:lstStyle/>
          <a:p>
            <a:fld id="{32216B2C-B366-4B34-8ECB-FE626992D2C3}" type="slidenum">
              <a:rPr lang="en-GB" smtClean="0"/>
              <a:t>‹#›</a:t>
            </a:fld>
            <a:endParaRPr lang="en-GB"/>
          </a:p>
        </p:txBody>
      </p:sp>
    </p:spTree>
    <p:extLst>
      <p:ext uri="{BB962C8B-B14F-4D97-AF65-F5344CB8AC3E}">
        <p14:creationId xmlns:p14="http://schemas.microsoft.com/office/powerpoint/2010/main" val="1138642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4E31C-B804-07A3-35C0-78DFD9673D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3F8A74D-6ECD-2AFF-FF17-1D506D3DD8F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69621-2EF8-7C99-1A9D-FE3174621FF7}"/>
              </a:ext>
            </a:extLst>
          </p:cNvPr>
          <p:cNvSpPr>
            <a:spLocks noGrp="1"/>
          </p:cNvSpPr>
          <p:nvPr>
            <p:ph type="dt" sz="half" idx="10"/>
          </p:nvPr>
        </p:nvSpPr>
        <p:spPr/>
        <p:txBody>
          <a:bodyPr/>
          <a:lstStyle/>
          <a:p>
            <a:fld id="{78E8A2D5-8DFB-41A5-BBB4-122ACE22780A}" type="datetime1">
              <a:rPr lang="en-GB" smtClean="0"/>
              <a:t>30/09/2024</a:t>
            </a:fld>
            <a:endParaRPr lang="en-GB"/>
          </a:p>
        </p:txBody>
      </p:sp>
      <p:sp>
        <p:nvSpPr>
          <p:cNvPr id="5" name="Footer Placeholder 4">
            <a:extLst>
              <a:ext uri="{FF2B5EF4-FFF2-40B4-BE49-F238E27FC236}">
                <a16:creationId xmlns:a16="http://schemas.microsoft.com/office/drawing/2014/main" id="{6AAEE88D-987A-52D7-7A35-98E605DBBD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12A23F2-3302-573E-5EE6-EFE6ADE944D1}"/>
              </a:ext>
            </a:extLst>
          </p:cNvPr>
          <p:cNvSpPr>
            <a:spLocks noGrp="1"/>
          </p:cNvSpPr>
          <p:nvPr>
            <p:ph type="sldNum" sz="quarter" idx="12"/>
          </p:nvPr>
        </p:nvSpPr>
        <p:spPr/>
        <p:txBody>
          <a:bodyPr/>
          <a:lstStyle/>
          <a:p>
            <a:fld id="{32216B2C-B366-4B34-8ECB-FE626992D2C3}" type="slidenum">
              <a:rPr lang="en-GB" smtClean="0"/>
              <a:t>‹#›</a:t>
            </a:fld>
            <a:endParaRPr lang="en-GB"/>
          </a:p>
        </p:txBody>
      </p:sp>
    </p:spTree>
    <p:extLst>
      <p:ext uri="{BB962C8B-B14F-4D97-AF65-F5344CB8AC3E}">
        <p14:creationId xmlns:p14="http://schemas.microsoft.com/office/powerpoint/2010/main" val="3234965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2B69C-006E-D452-7C66-0DC5D41106E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DBCE729-CCB5-FB50-D10E-6CD1D935DC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EB382A0-2227-47D4-2726-B989F5DD59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BFFAC32-6503-402D-B793-E55610256336}"/>
              </a:ext>
            </a:extLst>
          </p:cNvPr>
          <p:cNvSpPr>
            <a:spLocks noGrp="1"/>
          </p:cNvSpPr>
          <p:nvPr>
            <p:ph type="dt" sz="half" idx="10"/>
          </p:nvPr>
        </p:nvSpPr>
        <p:spPr/>
        <p:txBody>
          <a:bodyPr/>
          <a:lstStyle/>
          <a:p>
            <a:fld id="{A6F379C1-2FDA-4B4E-B37B-781B4B8D100A}" type="datetime1">
              <a:rPr lang="en-GB" smtClean="0"/>
              <a:t>30/09/2024</a:t>
            </a:fld>
            <a:endParaRPr lang="en-GB"/>
          </a:p>
        </p:txBody>
      </p:sp>
      <p:sp>
        <p:nvSpPr>
          <p:cNvPr id="6" name="Footer Placeholder 5">
            <a:extLst>
              <a:ext uri="{FF2B5EF4-FFF2-40B4-BE49-F238E27FC236}">
                <a16:creationId xmlns:a16="http://schemas.microsoft.com/office/drawing/2014/main" id="{9EF1A0D4-8652-F759-1678-6971A93173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ACAF03-36D8-9D63-70CF-C54CCD6F8309}"/>
              </a:ext>
            </a:extLst>
          </p:cNvPr>
          <p:cNvSpPr>
            <a:spLocks noGrp="1"/>
          </p:cNvSpPr>
          <p:nvPr>
            <p:ph type="sldNum" sz="quarter" idx="12"/>
          </p:nvPr>
        </p:nvSpPr>
        <p:spPr/>
        <p:txBody>
          <a:bodyPr/>
          <a:lstStyle/>
          <a:p>
            <a:fld id="{32216B2C-B366-4B34-8ECB-FE626992D2C3}" type="slidenum">
              <a:rPr lang="en-GB" smtClean="0"/>
              <a:t>‹#›</a:t>
            </a:fld>
            <a:endParaRPr lang="en-GB"/>
          </a:p>
        </p:txBody>
      </p:sp>
    </p:spTree>
    <p:extLst>
      <p:ext uri="{BB962C8B-B14F-4D97-AF65-F5344CB8AC3E}">
        <p14:creationId xmlns:p14="http://schemas.microsoft.com/office/powerpoint/2010/main" val="2552524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8DBF5-F511-284B-84A5-4FCF2625289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BE779D5-9CF3-D524-7AE3-4BAA239135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3D5331-6F77-82A7-A718-E079129A10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96EF505-D7F8-9269-8EE6-BF3ACDDFD4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0DA479-75E3-979E-82B3-8E1F12C1B7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96D1703-68D8-34B5-0FB6-1E3C485B394E}"/>
              </a:ext>
            </a:extLst>
          </p:cNvPr>
          <p:cNvSpPr>
            <a:spLocks noGrp="1"/>
          </p:cNvSpPr>
          <p:nvPr>
            <p:ph type="dt" sz="half" idx="10"/>
          </p:nvPr>
        </p:nvSpPr>
        <p:spPr/>
        <p:txBody>
          <a:bodyPr/>
          <a:lstStyle/>
          <a:p>
            <a:fld id="{60D3772C-F49B-4982-AB15-B5A4A0E9F5D1}" type="datetime1">
              <a:rPr lang="en-GB" smtClean="0"/>
              <a:t>30/09/2024</a:t>
            </a:fld>
            <a:endParaRPr lang="en-GB"/>
          </a:p>
        </p:txBody>
      </p:sp>
      <p:sp>
        <p:nvSpPr>
          <p:cNvPr id="8" name="Footer Placeholder 7">
            <a:extLst>
              <a:ext uri="{FF2B5EF4-FFF2-40B4-BE49-F238E27FC236}">
                <a16:creationId xmlns:a16="http://schemas.microsoft.com/office/drawing/2014/main" id="{E763142E-304F-486B-F45E-81153BBA5E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8BB4AF4-B8F7-7024-8917-6E7CB28BB6A4}"/>
              </a:ext>
            </a:extLst>
          </p:cNvPr>
          <p:cNvSpPr>
            <a:spLocks noGrp="1"/>
          </p:cNvSpPr>
          <p:nvPr>
            <p:ph type="sldNum" sz="quarter" idx="12"/>
          </p:nvPr>
        </p:nvSpPr>
        <p:spPr/>
        <p:txBody>
          <a:bodyPr/>
          <a:lstStyle/>
          <a:p>
            <a:fld id="{32216B2C-B366-4B34-8ECB-FE626992D2C3}" type="slidenum">
              <a:rPr lang="en-GB" smtClean="0"/>
              <a:t>‹#›</a:t>
            </a:fld>
            <a:endParaRPr lang="en-GB"/>
          </a:p>
        </p:txBody>
      </p:sp>
    </p:spTree>
    <p:extLst>
      <p:ext uri="{BB962C8B-B14F-4D97-AF65-F5344CB8AC3E}">
        <p14:creationId xmlns:p14="http://schemas.microsoft.com/office/powerpoint/2010/main" val="4178006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1A81E-726B-A934-D49C-DD0D5BA5116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A37E00E-4652-2924-3859-3CE9DBBF0C88}"/>
              </a:ext>
            </a:extLst>
          </p:cNvPr>
          <p:cNvSpPr>
            <a:spLocks noGrp="1"/>
          </p:cNvSpPr>
          <p:nvPr>
            <p:ph type="dt" sz="half" idx="10"/>
          </p:nvPr>
        </p:nvSpPr>
        <p:spPr/>
        <p:txBody>
          <a:bodyPr/>
          <a:lstStyle/>
          <a:p>
            <a:fld id="{0DD8D10F-918A-4B15-B2CA-7A54EFD55F50}" type="datetime1">
              <a:rPr lang="en-GB" smtClean="0"/>
              <a:t>30/09/2024</a:t>
            </a:fld>
            <a:endParaRPr lang="en-GB"/>
          </a:p>
        </p:txBody>
      </p:sp>
      <p:sp>
        <p:nvSpPr>
          <p:cNvPr id="4" name="Footer Placeholder 3">
            <a:extLst>
              <a:ext uri="{FF2B5EF4-FFF2-40B4-BE49-F238E27FC236}">
                <a16:creationId xmlns:a16="http://schemas.microsoft.com/office/drawing/2014/main" id="{B59A6AF5-EDDA-CFDF-9A91-B34F3E00794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133CB58-DC88-5803-4C54-47EA1F8B674E}"/>
              </a:ext>
            </a:extLst>
          </p:cNvPr>
          <p:cNvSpPr>
            <a:spLocks noGrp="1"/>
          </p:cNvSpPr>
          <p:nvPr>
            <p:ph type="sldNum" sz="quarter" idx="12"/>
          </p:nvPr>
        </p:nvSpPr>
        <p:spPr/>
        <p:txBody>
          <a:bodyPr/>
          <a:lstStyle/>
          <a:p>
            <a:fld id="{32216B2C-B366-4B34-8ECB-FE626992D2C3}" type="slidenum">
              <a:rPr lang="en-GB" smtClean="0"/>
              <a:t>‹#›</a:t>
            </a:fld>
            <a:endParaRPr lang="en-GB"/>
          </a:p>
        </p:txBody>
      </p:sp>
    </p:spTree>
    <p:extLst>
      <p:ext uri="{BB962C8B-B14F-4D97-AF65-F5344CB8AC3E}">
        <p14:creationId xmlns:p14="http://schemas.microsoft.com/office/powerpoint/2010/main" val="6188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4CFD34-AFFE-0BF7-4D28-87E3E845CDD3}"/>
              </a:ext>
            </a:extLst>
          </p:cNvPr>
          <p:cNvSpPr>
            <a:spLocks noGrp="1"/>
          </p:cNvSpPr>
          <p:nvPr>
            <p:ph type="dt" sz="half" idx="10"/>
          </p:nvPr>
        </p:nvSpPr>
        <p:spPr/>
        <p:txBody>
          <a:bodyPr/>
          <a:lstStyle/>
          <a:p>
            <a:fld id="{474DDC35-2CCD-47D6-8F88-89DA39446728}" type="datetime1">
              <a:rPr lang="en-GB" smtClean="0"/>
              <a:t>30/09/2024</a:t>
            </a:fld>
            <a:endParaRPr lang="en-GB"/>
          </a:p>
        </p:txBody>
      </p:sp>
      <p:sp>
        <p:nvSpPr>
          <p:cNvPr id="3" name="Footer Placeholder 2">
            <a:extLst>
              <a:ext uri="{FF2B5EF4-FFF2-40B4-BE49-F238E27FC236}">
                <a16:creationId xmlns:a16="http://schemas.microsoft.com/office/drawing/2014/main" id="{9FDFB487-A5A4-6368-47C5-14FB965857D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B6A6386-0F4C-AEA3-9898-1B916B10E4A1}"/>
              </a:ext>
            </a:extLst>
          </p:cNvPr>
          <p:cNvSpPr>
            <a:spLocks noGrp="1"/>
          </p:cNvSpPr>
          <p:nvPr>
            <p:ph type="sldNum" sz="quarter" idx="12"/>
          </p:nvPr>
        </p:nvSpPr>
        <p:spPr/>
        <p:txBody>
          <a:bodyPr/>
          <a:lstStyle/>
          <a:p>
            <a:fld id="{32216B2C-B366-4B34-8ECB-FE626992D2C3}" type="slidenum">
              <a:rPr lang="en-GB" smtClean="0"/>
              <a:t>‹#›</a:t>
            </a:fld>
            <a:endParaRPr lang="en-GB"/>
          </a:p>
        </p:txBody>
      </p:sp>
    </p:spTree>
    <p:extLst>
      <p:ext uri="{BB962C8B-B14F-4D97-AF65-F5344CB8AC3E}">
        <p14:creationId xmlns:p14="http://schemas.microsoft.com/office/powerpoint/2010/main" val="1527842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1B89A-87EA-8B36-B9BB-1C76AACCB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C490021-BB47-B7B7-43A9-844AF27F68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ED3236A-5A94-1C34-3A32-F189F9A093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3CA3B8-5DF1-D0B1-0430-EDDE298C4F62}"/>
              </a:ext>
            </a:extLst>
          </p:cNvPr>
          <p:cNvSpPr>
            <a:spLocks noGrp="1"/>
          </p:cNvSpPr>
          <p:nvPr>
            <p:ph type="dt" sz="half" idx="10"/>
          </p:nvPr>
        </p:nvSpPr>
        <p:spPr/>
        <p:txBody>
          <a:bodyPr/>
          <a:lstStyle/>
          <a:p>
            <a:fld id="{BDBFE60E-FDB5-463B-8625-83D3E5C91DE6}" type="datetime1">
              <a:rPr lang="en-GB" smtClean="0"/>
              <a:t>30/09/2024</a:t>
            </a:fld>
            <a:endParaRPr lang="en-GB"/>
          </a:p>
        </p:txBody>
      </p:sp>
      <p:sp>
        <p:nvSpPr>
          <p:cNvPr id="6" name="Footer Placeholder 5">
            <a:extLst>
              <a:ext uri="{FF2B5EF4-FFF2-40B4-BE49-F238E27FC236}">
                <a16:creationId xmlns:a16="http://schemas.microsoft.com/office/drawing/2014/main" id="{28EEC36F-895D-8826-1D60-BFA5A39040E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51A36C8-B918-20C2-4BB4-820D78AA32AD}"/>
              </a:ext>
            </a:extLst>
          </p:cNvPr>
          <p:cNvSpPr>
            <a:spLocks noGrp="1"/>
          </p:cNvSpPr>
          <p:nvPr>
            <p:ph type="sldNum" sz="quarter" idx="12"/>
          </p:nvPr>
        </p:nvSpPr>
        <p:spPr/>
        <p:txBody>
          <a:bodyPr/>
          <a:lstStyle/>
          <a:p>
            <a:fld id="{32216B2C-B366-4B34-8ECB-FE626992D2C3}" type="slidenum">
              <a:rPr lang="en-GB" smtClean="0"/>
              <a:t>‹#›</a:t>
            </a:fld>
            <a:endParaRPr lang="en-GB"/>
          </a:p>
        </p:txBody>
      </p:sp>
    </p:spTree>
    <p:extLst>
      <p:ext uri="{BB962C8B-B14F-4D97-AF65-F5344CB8AC3E}">
        <p14:creationId xmlns:p14="http://schemas.microsoft.com/office/powerpoint/2010/main" val="3249027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BF26C-9E51-16AE-1362-F44F14F713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E7D0BE5-B4BC-53B1-DDB1-AC0D490DEE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805D165-656D-6DF0-50D2-7EB5C6E012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2EA2C8-F984-FC4D-DD4D-25687DC138BC}"/>
              </a:ext>
            </a:extLst>
          </p:cNvPr>
          <p:cNvSpPr>
            <a:spLocks noGrp="1"/>
          </p:cNvSpPr>
          <p:nvPr>
            <p:ph type="dt" sz="half" idx="10"/>
          </p:nvPr>
        </p:nvSpPr>
        <p:spPr/>
        <p:txBody>
          <a:bodyPr/>
          <a:lstStyle/>
          <a:p>
            <a:fld id="{9596B085-B43D-43D8-A7FE-92B2B542E654}" type="datetime1">
              <a:rPr lang="en-GB" smtClean="0"/>
              <a:t>30/09/2024</a:t>
            </a:fld>
            <a:endParaRPr lang="en-GB"/>
          </a:p>
        </p:txBody>
      </p:sp>
      <p:sp>
        <p:nvSpPr>
          <p:cNvPr id="6" name="Footer Placeholder 5">
            <a:extLst>
              <a:ext uri="{FF2B5EF4-FFF2-40B4-BE49-F238E27FC236}">
                <a16:creationId xmlns:a16="http://schemas.microsoft.com/office/drawing/2014/main" id="{D4DD68D7-01A3-4854-0086-4845F2F2EFA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729611F-C365-C3D4-562F-31A53797A387}"/>
              </a:ext>
            </a:extLst>
          </p:cNvPr>
          <p:cNvSpPr>
            <a:spLocks noGrp="1"/>
          </p:cNvSpPr>
          <p:nvPr>
            <p:ph type="sldNum" sz="quarter" idx="12"/>
          </p:nvPr>
        </p:nvSpPr>
        <p:spPr/>
        <p:txBody>
          <a:bodyPr/>
          <a:lstStyle/>
          <a:p>
            <a:fld id="{32216B2C-B366-4B34-8ECB-FE626992D2C3}" type="slidenum">
              <a:rPr lang="en-GB" smtClean="0"/>
              <a:t>‹#›</a:t>
            </a:fld>
            <a:endParaRPr lang="en-GB"/>
          </a:p>
        </p:txBody>
      </p:sp>
    </p:spTree>
    <p:extLst>
      <p:ext uri="{BB962C8B-B14F-4D97-AF65-F5344CB8AC3E}">
        <p14:creationId xmlns:p14="http://schemas.microsoft.com/office/powerpoint/2010/main" val="2866602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994EF4-C364-FCE7-5631-1A02832115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F79C19A-3EAE-5F3D-2D83-F99F610B51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BF22D9-8297-E5CA-9535-2AFBA16A81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0558CC8-A83A-44B6-8472-F8A057386610}" type="datetime1">
              <a:rPr lang="en-GB" smtClean="0"/>
              <a:t>30/09/2024</a:t>
            </a:fld>
            <a:endParaRPr lang="en-GB"/>
          </a:p>
        </p:txBody>
      </p:sp>
      <p:sp>
        <p:nvSpPr>
          <p:cNvPr id="5" name="Footer Placeholder 4">
            <a:extLst>
              <a:ext uri="{FF2B5EF4-FFF2-40B4-BE49-F238E27FC236}">
                <a16:creationId xmlns:a16="http://schemas.microsoft.com/office/drawing/2014/main" id="{2C1C7E31-E7CB-1C68-1248-864835E7D1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89571567-FD80-8E10-4C97-0A02B9EEF0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216B2C-B366-4B34-8ECB-FE626992D2C3}" type="slidenum">
              <a:rPr lang="en-GB" smtClean="0"/>
              <a:t>‹#›</a:t>
            </a:fld>
            <a:endParaRPr lang="en-GB"/>
          </a:p>
        </p:txBody>
      </p:sp>
    </p:spTree>
    <p:extLst>
      <p:ext uri="{BB962C8B-B14F-4D97-AF65-F5344CB8AC3E}">
        <p14:creationId xmlns:p14="http://schemas.microsoft.com/office/powerpoint/2010/main" val="3819945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hyperlink" Target="https://databank.worldbank.org/source/population-estimates-and-projections" TargetMode="External"/><Relationship Id="rId3" Type="http://schemas.openxmlformats.org/officeDocument/2006/relationships/hyperlink" Target="https://www.kaggle.com/datasets/dataanalyst001/per-capita-gdp-of-all-countries-1970-to-2022" TargetMode="External"/><Relationship Id="rId7" Type="http://schemas.openxmlformats.org/officeDocument/2006/relationships/hyperlink" Target="https://www.worldometers.info/world-population/population-by-country/" TargetMode="External"/><Relationship Id="rId2" Type="http://schemas.openxmlformats.org/officeDocument/2006/relationships/hyperlink" Target="https://myoffice.accenture.com/personal/oluwadunni_a_olayebi_accenture_com/Documents/Personal/BrainStation/Final%20Project/%3c" TargetMode="External"/><Relationship Id="rId1" Type="http://schemas.openxmlformats.org/officeDocument/2006/relationships/slideLayout" Target="../slideLayouts/slideLayout4.xml"/><Relationship Id="rId6" Type="http://schemas.openxmlformats.org/officeDocument/2006/relationships/hyperlink" Target="https://www.kaggle.com/datasets/deeplyft/world-population-growth-annual" TargetMode="External"/><Relationship Id="rId5" Type="http://schemas.openxmlformats.org/officeDocument/2006/relationships/hyperlink" Target="https://www.imf.org/en/Publications/WEO/weo-database/2024/April/weo-report?c=512,914,612,171,614,311,213,911,314,193,122,912,313,419,513,316,913,124,339,638,514,218,963,616,223,516,918,748,618,624,522,622,156,626,628,228,924,233,632,636,634,238,662,960,423,935,128,611,321,243,248,469,253,642,643,939,734,644,819,172,132,646,648,915,134,652,174,328,258,656,654,336,263,268,532,944,176,534,536,429,433,178,436,136,343,158,439,916,664,826,542,967,443,917,544,941,446,666,668,672,946,137,546,674,676,548,556,678,181,867,682,684,273,868,921,948,943,686,688,518,728,836,558,138,196,278,692,694,962,142,449,564,565,283,853,288,293,566,964,182,359,453,968,922,714,862,135,716,456,722,942,718,724,576,936,961,813,726,199,733,184,524,361,362,364,732,366,144,146,463,528,923,738,578,537,742,866,369,744,186,925,869,746,926,466,112,111,298,927,846,299,582,487,474,754,698,&amp;s=NGDPDPC,&amp;sy=2010&amp;ey=2029&amp;ssm=0&amp;scsm=1&amp;scc=0&amp;ssd=1&amp;ssc=0&amp;sic=0&amp;sort=country&amp;ds=.&amp;br=1" TargetMode="External"/><Relationship Id="rId10" Type="http://schemas.openxmlformats.org/officeDocument/2006/relationships/image" Target="../media/image1.png"/><Relationship Id="rId4" Type="http://schemas.openxmlformats.org/officeDocument/2006/relationships/hyperlink" Target="https://tradingeconomics.com/forecast/gdp-per-capita" TargetMode="External"/><Relationship Id="rId9" Type="http://schemas.openxmlformats.org/officeDocument/2006/relationships/hyperlink" Target="https://ej-sport.org/index.php/sport/article/view/10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3F785-F29E-2A8A-E064-4E1C8870BCEF}"/>
              </a:ext>
            </a:extLst>
          </p:cNvPr>
          <p:cNvSpPr>
            <a:spLocks noGrp="1"/>
          </p:cNvSpPr>
          <p:nvPr>
            <p:ph type="ctrTitle"/>
          </p:nvPr>
        </p:nvSpPr>
        <p:spPr/>
        <p:txBody>
          <a:bodyPr>
            <a:noAutofit/>
          </a:bodyPr>
          <a:lstStyle/>
          <a:p>
            <a:r>
              <a:rPr lang="en-GB" sz="4400" b="1" kern="100" dirty="0">
                <a:effectLst/>
                <a:latin typeface="Graphik Black" panose="020B0A03030202060203" pitchFamily="34" charset="0"/>
                <a:ea typeface="Aptos" panose="020B0004020202020204" pitchFamily="34" charset="0"/>
                <a:cs typeface="Times New Roman" panose="02020603050405020304" pitchFamily="18" charset="0"/>
              </a:rPr>
              <a:t>PREDICTING OLYMPIC SUCCESS: SOCIO-ECONOMIC AND DEMOGRAPHIC INSIGHTS</a:t>
            </a:r>
            <a:endParaRPr lang="en-GB" sz="4400" dirty="0">
              <a:latin typeface="Graphik Black" panose="020B0A03030202060203" pitchFamily="34" charset="0"/>
            </a:endParaRPr>
          </a:p>
        </p:txBody>
      </p:sp>
      <p:sp>
        <p:nvSpPr>
          <p:cNvPr id="3" name="Subtitle 2">
            <a:extLst>
              <a:ext uri="{FF2B5EF4-FFF2-40B4-BE49-F238E27FC236}">
                <a16:creationId xmlns:a16="http://schemas.microsoft.com/office/drawing/2014/main" id="{AC99CA66-B2D6-7739-8ACC-4E1F55267E9C}"/>
              </a:ext>
            </a:extLst>
          </p:cNvPr>
          <p:cNvSpPr>
            <a:spLocks noGrp="1"/>
          </p:cNvSpPr>
          <p:nvPr>
            <p:ph type="subTitle" idx="1"/>
          </p:nvPr>
        </p:nvSpPr>
        <p:spPr>
          <a:xfrm>
            <a:off x="1524000" y="4632326"/>
            <a:ext cx="9144000" cy="893762"/>
          </a:xfrm>
        </p:spPr>
        <p:txBody>
          <a:bodyPr>
            <a:normAutofit fontScale="70000" lnSpcReduction="20000"/>
          </a:bodyPr>
          <a:lstStyle/>
          <a:p>
            <a:r>
              <a:rPr lang="en-GB" b="1" dirty="0">
                <a:latin typeface="Graphik" panose="020B0503030202060203" pitchFamily="34" charset="0"/>
              </a:rPr>
              <a:t>DUNNI OLAYEBI</a:t>
            </a:r>
          </a:p>
          <a:p>
            <a:r>
              <a:rPr lang="en-GB" dirty="0">
                <a:latin typeface="Graphik" panose="020B0503030202060203" pitchFamily="34" charset="0"/>
              </a:rPr>
              <a:t>BrainStation</a:t>
            </a:r>
          </a:p>
          <a:p>
            <a:r>
              <a:rPr lang="en-GB" dirty="0">
                <a:latin typeface="Graphik" panose="020B0503030202060203" pitchFamily="34" charset="0"/>
              </a:rPr>
              <a:t>October 2024</a:t>
            </a:r>
          </a:p>
        </p:txBody>
      </p:sp>
      <p:pic>
        <p:nvPicPr>
          <p:cNvPr id="4" name="Picture 3">
            <a:extLst>
              <a:ext uri="{FF2B5EF4-FFF2-40B4-BE49-F238E27FC236}">
                <a16:creationId xmlns:a16="http://schemas.microsoft.com/office/drawing/2014/main" id="{FCC7A415-DBFD-EFF7-6192-F5C16624963A}"/>
              </a:ext>
            </a:extLst>
          </p:cNvPr>
          <p:cNvPicPr>
            <a:picLocks noChangeAspect="1"/>
          </p:cNvPicPr>
          <p:nvPr/>
        </p:nvPicPr>
        <p:blipFill rotWithShape="1">
          <a:blip r:embed="rId2"/>
          <a:srcRect t="22721"/>
          <a:stretch/>
        </p:blipFill>
        <p:spPr>
          <a:xfrm>
            <a:off x="9264499" y="0"/>
            <a:ext cx="2927501" cy="1376539"/>
          </a:xfrm>
          <a:prstGeom prst="rect">
            <a:avLst/>
          </a:prstGeom>
        </p:spPr>
      </p:pic>
    </p:spTree>
    <p:extLst>
      <p:ext uri="{BB962C8B-B14F-4D97-AF65-F5344CB8AC3E}">
        <p14:creationId xmlns:p14="http://schemas.microsoft.com/office/powerpoint/2010/main" val="2992298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96B1E-7F3D-385D-8E31-3CFDA6C121E1}"/>
              </a:ext>
            </a:extLst>
          </p:cNvPr>
          <p:cNvSpPr>
            <a:spLocks noGrp="1"/>
          </p:cNvSpPr>
          <p:nvPr>
            <p:ph type="title"/>
          </p:nvPr>
        </p:nvSpPr>
        <p:spPr>
          <a:xfrm>
            <a:off x="838200" y="365125"/>
            <a:ext cx="10515600" cy="1325563"/>
          </a:xfrm>
        </p:spPr>
        <p:txBody>
          <a:bodyPr anchor="ctr">
            <a:normAutofit/>
          </a:bodyPr>
          <a:lstStyle/>
          <a:p>
            <a:r>
              <a:rPr lang="en-GB" b="1" kern="100" dirty="0">
                <a:solidFill>
                  <a:schemeClr val="tx1">
                    <a:lumMod val="50000"/>
                    <a:lumOff val="50000"/>
                  </a:schemeClr>
                </a:solidFill>
                <a:latin typeface="Graphik Black" panose="020B0A03030202060203" pitchFamily="34" charset="0"/>
                <a:cs typeface="Times New Roman" panose="02020603050405020304" pitchFamily="18" charset="0"/>
              </a:rPr>
              <a:t>The Benchmarks</a:t>
            </a:r>
          </a:p>
        </p:txBody>
      </p:sp>
      <p:sp>
        <p:nvSpPr>
          <p:cNvPr id="6" name="TextBox 5">
            <a:extLst>
              <a:ext uri="{FF2B5EF4-FFF2-40B4-BE49-F238E27FC236}">
                <a16:creationId xmlns:a16="http://schemas.microsoft.com/office/drawing/2014/main" id="{2785FEB4-D0AB-84AD-C843-63431A5CDB13}"/>
              </a:ext>
            </a:extLst>
          </p:cNvPr>
          <p:cNvSpPr txBox="1"/>
          <p:nvPr/>
        </p:nvSpPr>
        <p:spPr>
          <a:xfrm>
            <a:off x="838199" y="1871948"/>
            <a:ext cx="10178143" cy="672172"/>
          </a:xfrm>
          <a:prstGeom prst="rect">
            <a:avLst/>
          </a:prstGeom>
          <a:noFill/>
        </p:spPr>
        <p:txBody>
          <a:bodyPr wrap="square" rtlCol="0">
            <a:spAutoFit/>
          </a:bodyPr>
          <a:lstStyle/>
          <a:p>
            <a:pPr>
              <a:lnSpc>
                <a:spcPct val="107000"/>
              </a:lnSpc>
              <a:spcAft>
                <a:spcPts val="800"/>
              </a:spcAft>
            </a:pPr>
            <a:r>
              <a:rPr lang="en-GB" sz="1800" dirty="0">
                <a:effectLst/>
                <a:latin typeface="Graphik" panose="020B0503030202060203" pitchFamily="34" charset="0"/>
                <a:ea typeface="Aptos" panose="020B0004020202020204" pitchFamily="34" charset="0"/>
                <a:cs typeface="Times New Roman" panose="02020603050405020304" pitchFamily="18" charset="0"/>
              </a:rPr>
              <a:t>Nations with higher health expenditure also tend to fare better, suggesting a link between investment in public health and athletic achievement.</a:t>
            </a:r>
            <a:endParaRPr lang="en-GB" sz="1800" kern="100" dirty="0">
              <a:effectLst/>
              <a:latin typeface="Graphik" panose="020B0503030202060203" pitchFamily="34" charset="0"/>
              <a:ea typeface="Aptos" panose="020B000402020202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70398B70-B27A-31D1-633A-018CF90AB820}"/>
              </a:ext>
            </a:extLst>
          </p:cNvPr>
          <p:cNvSpPr txBox="1"/>
          <p:nvPr/>
        </p:nvSpPr>
        <p:spPr>
          <a:xfrm>
            <a:off x="838200" y="1434003"/>
            <a:ext cx="8447314" cy="369332"/>
          </a:xfrm>
          <a:prstGeom prst="rect">
            <a:avLst/>
          </a:prstGeom>
          <a:noFill/>
        </p:spPr>
        <p:txBody>
          <a:bodyPr wrap="square" rtlCol="0">
            <a:spAutoFit/>
          </a:bodyPr>
          <a:lstStyle/>
          <a:p>
            <a:r>
              <a:rPr lang="en-GB" b="1" dirty="0">
                <a:latin typeface="Graphik" panose="020B0503030202060203" pitchFamily="34" charset="0"/>
              </a:rPr>
              <a:t>Health Expenditure Per Capita</a:t>
            </a:r>
          </a:p>
        </p:txBody>
      </p:sp>
      <p:pic>
        <p:nvPicPr>
          <p:cNvPr id="3" name="Picture 2" descr="A graph of a graph showing the number of companies&#10;&#10;Description automatically generated with medium confidence">
            <a:extLst>
              <a:ext uri="{FF2B5EF4-FFF2-40B4-BE49-F238E27FC236}">
                <a16:creationId xmlns:a16="http://schemas.microsoft.com/office/drawing/2014/main" id="{6CE10DEE-5115-4AB8-3CCD-B72058870CDF}"/>
              </a:ext>
            </a:extLst>
          </p:cNvPr>
          <p:cNvPicPr>
            <a:picLocks noChangeAspect="1"/>
          </p:cNvPicPr>
          <p:nvPr/>
        </p:nvPicPr>
        <p:blipFill rotWithShape="1">
          <a:blip r:embed="rId2">
            <a:extLst>
              <a:ext uri="{28A0092B-C50C-407E-A947-70E740481C1C}">
                <a14:useLocalDpi xmlns:a14="http://schemas.microsoft.com/office/drawing/2010/main" val="0"/>
              </a:ext>
            </a:extLst>
          </a:blip>
          <a:srcRect l="800" r="818"/>
          <a:stretch/>
        </p:blipFill>
        <p:spPr>
          <a:xfrm>
            <a:off x="2353733" y="3011932"/>
            <a:ext cx="5638800" cy="3614420"/>
          </a:xfrm>
          <a:prstGeom prst="rect">
            <a:avLst/>
          </a:prstGeom>
          <a:ln w="9525" cap="flat" cmpd="sng" algn="ctr">
            <a:no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p:spPr>
      </p:pic>
      <p:pic>
        <p:nvPicPr>
          <p:cNvPr id="4" name="Picture 3" descr="A screenshot of a computer&#10;&#10;Description automatically generated">
            <a:extLst>
              <a:ext uri="{FF2B5EF4-FFF2-40B4-BE49-F238E27FC236}">
                <a16:creationId xmlns:a16="http://schemas.microsoft.com/office/drawing/2014/main" id="{A2939CB8-4CDD-07AF-E804-44EF21E9D80F}"/>
              </a:ext>
            </a:extLst>
          </p:cNvPr>
          <p:cNvPicPr>
            <a:picLocks noChangeAspect="1"/>
          </p:cNvPicPr>
          <p:nvPr/>
        </p:nvPicPr>
        <p:blipFill rotWithShape="1">
          <a:blip r:embed="rId3">
            <a:extLst>
              <a:ext uri="{28A0092B-C50C-407E-A947-70E740481C1C}">
                <a14:useLocalDpi xmlns:a14="http://schemas.microsoft.com/office/drawing/2010/main" val="0"/>
              </a:ext>
            </a:extLst>
          </a:blip>
          <a:srcRect t="10604" r="55157"/>
          <a:stretch/>
        </p:blipFill>
        <p:spPr bwMode="auto">
          <a:xfrm>
            <a:off x="8159251" y="3011932"/>
            <a:ext cx="635000" cy="1605915"/>
          </a:xfrm>
          <a:prstGeom prst="rect">
            <a:avLst/>
          </a:prstGeom>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E0A792D5-89D4-EB82-422B-8AC3C8F2424E}"/>
              </a:ext>
            </a:extLst>
          </p:cNvPr>
          <p:cNvPicPr>
            <a:picLocks noChangeAspect="1"/>
          </p:cNvPicPr>
          <p:nvPr/>
        </p:nvPicPr>
        <p:blipFill rotWithShape="1">
          <a:blip r:embed="rId4"/>
          <a:srcRect t="22721"/>
          <a:stretch/>
        </p:blipFill>
        <p:spPr>
          <a:xfrm>
            <a:off x="9264499" y="0"/>
            <a:ext cx="2927501" cy="1376539"/>
          </a:xfrm>
          <a:prstGeom prst="rect">
            <a:avLst/>
          </a:prstGeom>
        </p:spPr>
      </p:pic>
      <p:sp>
        <p:nvSpPr>
          <p:cNvPr id="11" name="Slide Number Placeholder 10">
            <a:extLst>
              <a:ext uri="{FF2B5EF4-FFF2-40B4-BE49-F238E27FC236}">
                <a16:creationId xmlns:a16="http://schemas.microsoft.com/office/drawing/2014/main" id="{51C6AEA9-F58A-5564-BB75-FBCEFDA17E8A}"/>
              </a:ext>
            </a:extLst>
          </p:cNvPr>
          <p:cNvSpPr>
            <a:spLocks noGrp="1"/>
          </p:cNvSpPr>
          <p:nvPr>
            <p:ph type="sldNum" sz="quarter" idx="12"/>
          </p:nvPr>
        </p:nvSpPr>
        <p:spPr/>
        <p:txBody>
          <a:bodyPr/>
          <a:lstStyle/>
          <a:p>
            <a:fld id="{32216B2C-B366-4B34-8ECB-FE626992D2C3}" type="slidenum">
              <a:rPr lang="en-GB" smtClean="0"/>
              <a:t>10</a:t>
            </a:fld>
            <a:endParaRPr lang="en-GB"/>
          </a:p>
        </p:txBody>
      </p:sp>
    </p:spTree>
    <p:extLst>
      <p:ext uri="{BB962C8B-B14F-4D97-AF65-F5344CB8AC3E}">
        <p14:creationId xmlns:p14="http://schemas.microsoft.com/office/powerpoint/2010/main" val="1881870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96B1E-7F3D-385D-8E31-3CFDA6C121E1}"/>
              </a:ext>
            </a:extLst>
          </p:cNvPr>
          <p:cNvSpPr>
            <a:spLocks noGrp="1"/>
          </p:cNvSpPr>
          <p:nvPr>
            <p:ph type="title"/>
          </p:nvPr>
        </p:nvSpPr>
        <p:spPr>
          <a:xfrm>
            <a:off x="838200" y="365125"/>
            <a:ext cx="10515600" cy="1325563"/>
          </a:xfrm>
        </p:spPr>
        <p:txBody>
          <a:bodyPr anchor="ctr">
            <a:normAutofit/>
          </a:bodyPr>
          <a:lstStyle/>
          <a:p>
            <a:r>
              <a:rPr lang="en-GB" b="1" kern="100" dirty="0">
                <a:solidFill>
                  <a:schemeClr val="tx1">
                    <a:lumMod val="50000"/>
                    <a:lumOff val="50000"/>
                  </a:schemeClr>
                </a:solidFill>
                <a:latin typeface="Graphik Black" panose="020B0A03030202060203" pitchFamily="34" charset="0"/>
                <a:cs typeface="Times New Roman" panose="02020603050405020304" pitchFamily="18" charset="0"/>
              </a:rPr>
              <a:t>The Benchmarks</a:t>
            </a:r>
          </a:p>
        </p:txBody>
      </p:sp>
      <p:sp>
        <p:nvSpPr>
          <p:cNvPr id="13" name="TextBox 12">
            <a:extLst>
              <a:ext uri="{FF2B5EF4-FFF2-40B4-BE49-F238E27FC236}">
                <a16:creationId xmlns:a16="http://schemas.microsoft.com/office/drawing/2014/main" id="{70398B70-B27A-31D1-633A-018CF90AB820}"/>
              </a:ext>
            </a:extLst>
          </p:cNvPr>
          <p:cNvSpPr txBox="1"/>
          <p:nvPr/>
        </p:nvSpPr>
        <p:spPr>
          <a:xfrm>
            <a:off x="849350" y="1434003"/>
            <a:ext cx="11127059" cy="923330"/>
          </a:xfrm>
          <a:prstGeom prst="rect">
            <a:avLst/>
          </a:prstGeom>
          <a:noFill/>
        </p:spPr>
        <p:txBody>
          <a:bodyPr wrap="square" rtlCol="0">
            <a:spAutoFit/>
          </a:bodyPr>
          <a:lstStyle/>
          <a:p>
            <a:r>
              <a:rPr lang="en-GB" b="1" dirty="0">
                <a:latin typeface="Graphik" panose="020B0503030202060203" pitchFamily="34" charset="0"/>
              </a:rPr>
              <a:t>Population Demographics</a:t>
            </a:r>
          </a:p>
          <a:p>
            <a:endParaRPr lang="en-GB" b="1" dirty="0">
              <a:latin typeface="Graphik" panose="020B0503030202060203" pitchFamily="34" charset="0"/>
            </a:endParaRPr>
          </a:p>
          <a:p>
            <a:endParaRPr lang="en-GB" b="1" dirty="0">
              <a:latin typeface="Graphik" panose="020B0503030202060203" pitchFamily="34" charset="0"/>
            </a:endParaRPr>
          </a:p>
        </p:txBody>
      </p:sp>
      <p:pic>
        <p:nvPicPr>
          <p:cNvPr id="5" name="Picture 4">
            <a:extLst>
              <a:ext uri="{FF2B5EF4-FFF2-40B4-BE49-F238E27FC236}">
                <a16:creationId xmlns:a16="http://schemas.microsoft.com/office/drawing/2014/main" id="{6C66F99B-FA2A-E3FA-9FAB-55CF078EA618}"/>
              </a:ext>
            </a:extLst>
          </p:cNvPr>
          <p:cNvPicPr>
            <a:picLocks noChangeAspect="1"/>
          </p:cNvPicPr>
          <p:nvPr/>
        </p:nvPicPr>
        <p:blipFill rotWithShape="1">
          <a:blip r:embed="rId2"/>
          <a:srcRect t="22721"/>
          <a:stretch/>
        </p:blipFill>
        <p:spPr>
          <a:xfrm>
            <a:off x="9264499" y="0"/>
            <a:ext cx="2927501" cy="1376539"/>
          </a:xfrm>
          <a:prstGeom prst="rect">
            <a:avLst/>
          </a:prstGeom>
        </p:spPr>
      </p:pic>
      <p:sp>
        <p:nvSpPr>
          <p:cNvPr id="8" name="Slide Number Placeholder 7">
            <a:extLst>
              <a:ext uri="{FF2B5EF4-FFF2-40B4-BE49-F238E27FC236}">
                <a16:creationId xmlns:a16="http://schemas.microsoft.com/office/drawing/2014/main" id="{5F02ACA8-783C-DB00-73C1-266710622B4D}"/>
              </a:ext>
            </a:extLst>
          </p:cNvPr>
          <p:cNvSpPr>
            <a:spLocks noGrp="1"/>
          </p:cNvSpPr>
          <p:nvPr>
            <p:ph type="sldNum" sz="quarter" idx="12"/>
          </p:nvPr>
        </p:nvSpPr>
        <p:spPr/>
        <p:txBody>
          <a:bodyPr/>
          <a:lstStyle/>
          <a:p>
            <a:fld id="{32216B2C-B366-4B34-8ECB-FE626992D2C3}" type="slidenum">
              <a:rPr lang="en-GB" smtClean="0"/>
              <a:t>11</a:t>
            </a:fld>
            <a:endParaRPr lang="en-GB"/>
          </a:p>
        </p:txBody>
      </p:sp>
      <p:sp>
        <p:nvSpPr>
          <p:cNvPr id="12" name="Rectangle: Rounded Corners 11">
            <a:extLst>
              <a:ext uri="{FF2B5EF4-FFF2-40B4-BE49-F238E27FC236}">
                <a16:creationId xmlns:a16="http://schemas.microsoft.com/office/drawing/2014/main" id="{745D3D2B-EB21-134C-40E4-796BCF50648E}"/>
              </a:ext>
            </a:extLst>
          </p:cNvPr>
          <p:cNvSpPr/>
          <p:nvPr/>
        </p:nvSpPr>
        <p:spPr>
          <a:xfrm>
            <a:off x="2212940" y="2111203"/>
            <a:ext cx="7739582" cy="923330"/>
          </a:xfrm>
          <a:prstGeom prst="roundRect">
            <a:avLst>
              <a:gd name="adj" fmla="val 24144"/>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kern="100" dirty="0">
                <a:effectLst/>
                <a:latin typeface="Graphik" panose="020B0503030202060203" pitchFamily="34" charset="0"/>
                <a:ea typeface="Aptos" panose="020B0004020202020204" pitchFamily="34" charset="0"/>
                <a:cs typeface="Times New Roman" panose="02020603050405020304" pitchFamily="18" charset="0"/>
              </a:rPr>
              <a:t>Total Population</a:t>
            </a:r>
          </a:p>
        </p:txBody>
      </p:sp>
      <p:sp>
        <p:nvSpPr>
          <p:cNvPr id="14" name="Rectangle: Rounded Corners 13">
            <a:extLst>
              <a:ext uri="{FF2B5EF4-FFF2-40B4-BE49-F238E27FC236}">
                <a16:creationId xmlns:a16="http://schemas.microsoft.com/office/drawing/2014/main" id="{8317D57D-AF30-D428-9C54-DB3A3949408E}"/>
              </a:ext>
            </a:extLst>
          </p:cNvPr>
          <p:cNvSpPr/>
          <p:nvPr/>
        </p:nvSpPr>
        <p:spPr>
          <a:xfrm>
            <a:off x="2686265" y="3332465"/>
            <a:ext cx="7266257" cy="923330"/>
          </a:xfrm>
          <a:prstGeom prst="roundRect">
            <a:avLst>
              <a:gd name="adj" fmla="val 24144"/>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2400" b="1" kern="100" dirty="0">
              <a:latin typeface="Graphik" panose="020B0503030202060203" pitchFamily="34" charset="0"/>
              <a:cs typeface="Times New Roman" panose="02020603050405020304" pitchFamily="18" charset="0"/>
            </a:endParaRPr>
          </a:p>
          <a:p>
            <a:pPr algn="ctr"/>
            <a:r>
              <a:rPr lang="en-GB" sz="2400" b="1" kern="100" dirty="0">
                <a:latin typeface="Graphik" panose="020B0503030202060203" pitchFamily="34" charset="0"/>
                <a:cs typeface="Times New Roman" panose="02020603050405020304" pitchFamily="18" charset="0"/>
              </a:rPr>
              <a:t>Urban vs. Rural population</a:t>
            </a:r>
          </a:p>
          <a:p>
            <a:pPr algn="ctr"/>
            <a:endParaRPr lang="en-GB" sz="2400" b="1" kern="100" dirty="0">
              <a:latin typeface="Graphik" panose="020B0503030202060203" pitchFamily="34"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1802E0C7-F042-D266-9D5F-B3122D9E6525}"/>
              </a:ext>
            </a:extLst>
          </p:cNvPr>
          <p:cNvSpPr/>
          <p:nvPr/>
        </p:nvSpPr>
        <p:spPr>
          <a:xfrm>
            <a:off x="2212940" y="4542673"/>
            <a:ext cx="7739582" cy="923331"/>
          </a:xfrm>
          <a:prstGeom prst="roundRect">
            <a:avLst>
              <a:gd name="adj" fmla="val 24144"/>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2400" b="1" kern="100" dirty="0">
              <a:latin typeface="Graphik" panose="020B0503030202060203" pitchFamily="34" charset="0"/>
              <a:cs typeface="Times New Roman" panose="02020603050405020304" pitchFamily="18" charset="0"/>
            </a:endParaRPr>
          </a:p>
          <a:p>
            <a:pPr algn="ctr"/>
            <a:r>
              <a:rPr lang="en-GB" sz="2400" b="1" kern="100" dirty="0">
                <a:latin typeface="Graphik" panose="020B0503030202060203" pitchFamily="34" charset="0"/>
                <a:cs typeface="Times New Roman" panose="02020603050405020304" pitchFamily="18" charset="0"/>
              </a:rPr>
              <a:t>Young Population</a:t>
            </a:r>
          </a:p>
          <a:p>
            <a:pPr algn="ctr"/>
            <a:endParaRPr lang="en-GB" sz="2400" b="1" kern="100" dirty="0">
              <a:latin typeface="Graphik" panose="020B0503030202060203" pitchFamily="34" charset="0"/>
              <a:cs typeface="Times New Roman" panose="02020603050405020304" pitchFamily="18" charset="0"/>
            </a:endParaRPr>
          </a:p>
        </p:txBody>
      </p:sp>
      <p:sp>
        <p:nvSpPr>
          <p:cNvPr id="16" name="Oval 15">
            <a:extLst>
              <a:ext uri="{FF2B5EF4-FFF2-40B4-BE49-F238E27FC236}">
                <a16:creationId xmlns:a16="http://schemas.microsoft.com/office/drawing/2014/main" id="{19491475-CD1F-75E1-F4AA-61C47CF4BE7D}"/>
              </a:ext>
            </a:extLst>
          </p:cNvPr>
          <p:cNvSpPr/>
          <p:nvPr/>
        </p:nvSpPr>
        <p:spPr>
          <a:xfrm>
            <a:off x="1926654" y="2103007"/>
            <a:ext cx="952901" cy="92333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lumMod val="50000"/>
                    <a:lumOff val="50000"/>
                  </a:schemeClr>
                </a:solidFill>
                <a:latin typeface="Graphik" panose="020B0503030202060203" pitchFamily="34" charset="0"/>
              </a:rPr>
              <a:t>1</a:t>
            </a:r>
          </a:p>
        </p:txBody>
      </p:sp>
      <p:sp>
        <p:nvSpPr>
          <p:cNvPr id="17" name="Oval 16">
            <a:extLst>
              <a:ext uri="{FF2B5EF4-FFF2-40B4-BE49-F238E27FC236}">
                <a16:creationId xmlns:a16="http://schemas.microsoft.com/office/drawing/2014/main" id="{44DD14B2-2146-9E2C-6CEA-FEB4918C06B1}"/>
              </a:ext>
            </a:extLst>
          </p:cNvPr>
          <p:cNvSpPr/>
          <p:nvPr/>
        </p:nvSpPr>
        <p:spPr>
          <a:xfrm>
            <a:off x="2390273" y="3331036"/>
            <a:ext cx="952901" cy="92333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lumMod val="50000"/>
                    <a:lumOff val="50000"/>
                  </a:schemeClr>
                </a:solidFill>
                <a:latin typeface="Graphik" panose="020B0503030202060203" pitchFamily="34" charset="0"/>
              </a:rPr>
              <a:t>2</a:t>
            </a:r>
          </a:p>
        </p:txBody>
      </p:sp>
      <p:sp>
        <p:nvSpPr>
          <p:cNvPr id="18" name="Oval 17">
            <a:extLst>
              <a:ext uri="{FF2B5EF4-FFF2-40B4-BE49-F238E27FC236}">
                <a16:creationId xmlns:a16="http://schemas.microsoft.com/office/drawing/2014/main" id="{3BBBED9B-1270-588D-8E20-BD4C314AAB41}"/>
              </a:ext>
            </a:extLst>
          </p:cNvPr>
          <p:cNvSpPr/>
          <p:nvPr/>
        </p:nvSpPr>
        <p:spPr>
          <a:xfrm>
            <a:off x="1913822" y="4563735"/>
            <a:ext cx="952901" cy="92333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lumMod val="50000"/>
                    <a:lumOff val="50000"/>
                  </a:schemeClr>
                </a:solidFill>
                <a:latin typeface="Graphik" panose="020B0503030202060203" pitchFamily="34" charset="0"/>
              </a:rPr>
              <a:t>3</a:t>
            </a:r>
          </a:p>
        </p:txBody>
      </p:sp>
    </p:spTree>
    <p:extLst>
      <p:ext uri="{BB962C8B-B14F-4D97-AF65-F5344CB8AC3E}">
        <p14:creationId xmlns:p14="http://schemas.microsoft.com/office/powerpoint/2010/main" val="1516048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96B1E-7F3D-385D-8E31-3CFDA6C121E1}"/>
              </a:ext>
            </a:extLst>
          </p:cNvPr>
          <p:cNvSpPr>
            <a:spLocks noGrp="1"/>
          </p:cNvSpPr>
          <p:nvPr>
            <p:ph type="title"/>
          </p:nvPr>
        </p:nvSpPr>
        <p:spPr>
          <a:xfrm>
            <a:off x="838200" y="365125"/>
            <a:ext cx="10515600" cy="1325563"/>
          </a:xfrm>
        </p:spPr>
        <p:txBody>
          <a:bodyPr anchor="ctr">
            <a:normAutofit/>
          </a:bodyPr>
          <a:lstStyle/>
          <a:p>
            <a:r>
              <a:rPr lang="en-GB" b="1" kern="100" dirty="0">
                <a:solidFill>
                  <a:schemeClr val="tx1">
                    <a:lumMod val="50000"/>
                    <a:lumOff val="50000"/>
                  </a:schemeClr>
                </a:solidFill>
                <a:latin typeface="Graphik Black" panose="020B0A03030202060203" pitchFamily="34" charset="0"/>
                <a:cs typeface="Times New Roman" panose="02020603050405020304" pitchFamily="18" charset="0"/>
              </a:rPr>
              <a:t>The Benchmarks</a:t>
            </a:r>
          </a:p>
        </p:txBody>
      </p:sp>
      <p:sp>
        <p:nvSpPr>
          <p:cNvPr id="13" name="TextBox 12">
            <a:extLst>
              <a:ext uri="{FF2B5EF4-FFF2-40B4-BE49-F238E27FC236}">
                <a16:creationId xmlns:a16="http://schemas.microsoft.com/office/drawing/2014/main" id="{70398B70-B27A-31D1-633A-018CF90AB820}"/>
              </a:ext>
            </a:extLst>
          </p:cNvPr>
          <p:cNvSpPr txBox="1"/>
          <p:nvPr/>
        </p:nvSpPr>
        <p:spPr>
          <a:xfrm>
            <a:off x="849350" y="1434003"/>
            <a:ext cx="11127059" cy="1754326"/>
          </a:xfrm>
          <a:prstGeom prst="rect">
            <a:avLst/>
          </a:prstGeom>
          <a:noFill/>
        </p:spPr>
        <p:txBody>
          <a:bodyPr wrap="square" rtlCol="0">
            <a:spAutoFit/>
          </a:bodyPr>
          <a:lstStyle/>
          <a:p>
            <a:r>
              <a:rPr lang="en-GB" b="1" dirty="0">
                <a:latin typeface="Graphik" panose="020B0503030202060203" pitchFamily="34" charset="0"/>
              </a:rPr>
              <a:t>Population &amp; Growth trends</a:t>
            </a:r>
          </a:p>
          <a:p>
            <a:endParaRPr lang="en-GB" b="1" dirty="0">
              <a:latin typeface="Graphik" panose="020B0503030202060203" pitchFamily="34" charset="0"/>
            </a:endParaRP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Countries with larger populations like China have a wider talent pool, but this does not always guarantee success. Interestingly, high population growth in countries like Zambia and Pakistan contrasts with slower growth in established Olympic powers such as France and the UK.</a:t>
            </a:r>
          </a:p>
          <a:p>
            <a:endParaRPr lang="en-GB" b="1" dirty="0">
              <a:latin typeface="Graphik" panose="020B0503030202060203" pitchFamily="34" charset="0"/>
            </a:endParaRPr>
          </a:p>
        </p:txBody>
      </p:sp>
      <p:pic>
        <p:nvPicPr>
          <p:cNvPr id="3" name="Picture 2" descr="A map of the world with a number of people in the center&#10;&#10;Description automatically generated">
            <a:extLst>
              <a:ext uri="{FF2B5EF4-FFF2-40B4-BE49-F238E27FC236}">
                <a16:creationId xmlns:a16="http://schemas.microsoft.com/office/drawing/2014/main" id="{8FCF60E5-3064-807F-E844-A7A034716D9D}"/>
              </a:ext>
            </a:extLst>
          </p:cNvPr>
          <p:cNvPicPr>
            <a:picLocks noChangeAspect="1"/>
          </p:cNvPicPr>
          <p:nvPr/>
        </p:nvPicPr>
        <p:blipFill rotWithShape="1">
          <a:blip r:embed="rId2"/>
          <a:srcRect t="1925"/>
          <a:stretch/>
        </p:blipFill>
        <p:spPr bwMode="auto">
          <a:xfrm>
            <a:off x="364490" y="2928905"/>
            <a:ext cx="5731510" cy="3559175"/>
          </a:xfrm>
          <a:prstGeom prst="rect">
            <a:avLst/>
          </a:prstGeom>
          <a:ln w="9525" cap="flat" cmpd="sng" algn="ctr">
            <a:no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3C4596A7-5AD5-F0F5-CB61-6E9D8C98FF8C}"/>
              </a:ext>
            </a:extLst>
          </p:cNvPr>
          <p:cNvPicPr>
            <a:picLocks noChangeAspect="1"/>
          </p:cNvPicPr>
          <p:nvPr/>
        </p:nvPicPr>
        <p:blipFill>
          <a:blip r:embed="rId3"/>
          <a:stretch>
            <a:fillRect/>
          </a:stretch>
        </p:blipFill>
        <p:spPr>
          <a:xfrm>
            <a:off x="6244899" y="2901282"/>
            <a:ext cx="5731510" cy="3614420"/>
          </a:xfrm>
          <a:prstGeom prst="rect">
            <a:avLst/>
          </a:prstGeom>
          <a:ln w="9525" cap="flat" cmpd="sng" algn="ctr">
            <a:no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p:spPr>
      </p:pic>
      <p:pic>
        <p:nvPicPr>
          <p:cNvPr id="6" name="Picture 5">
            <a:extLst>
              <a:ext uri="{FF2B5EF4-FFF2-40B4-BE49-F238E27FC236}">
                <a16:creationId xmlns:a16="http://schemas.microsoft.com/office/drawing/2014/main" id="{9C8F7A85-4859-C713-0904-83FBFF55A3F2}"/>
              </a:ext>
            </a:extLst>
          </p:cNvPr>
          <p:cNvPicPr>
            <a:picLocks noChangeAspect="1"/>
          </p:cNvPicPr>
          <p:nvPr/>
        </p:nvPicPr>
        <p:blipFill rotWithShape="1">
          <a:blip r:embed="rId4"/>
          <a:srcRect t="22721"/>
          <a:stretch/>
        </p:blipFill>
        <p:spPr>
          <a:xfrm>
            <a:off x="9264499" y="0"/>
            <a:ext cx="2927501" cy="1376539"/>
          </a:xfrm>
          <a:prstGeom prst="rect">
            <a:avLst/>
          </a:prstGeom>
        </p:spPr>
      </p:pic>
      <p:sp>
        <p:nvSpPr>
          <p:cNvPr id="7" name="Slide Number Placeholder 6">
            <a:extLst>
              <a:ext uri="{FF2B5EF4-FFF2-40B4-BE49-F238E27FC236}">
                <a16:creationId xmlns:a16="http://schemas.microsoft.com/office/drawing/2014/main" id="{E4F23E1B-C3DC-160A-795C-79518EF167DD}"/>
              </a:ext>
            </a:extLst>
          </p:cNvPr>
          <p:cNvSpPr>
            <a:spLocks noGrp="1"/>
          </p:cNvSpPr>
          <p:nvPr>
            <p:ph type="sldNum" sz="quarter" idx="12"/>
          </p:nvPr>
        </p:nvSpPr>
        <p:spPr/>
        <p:txBody>
          <a:bodyPr/>
          <a:lstStyle/>
          <a:p>
            <a:fld id="{32216B2C-B366-4B34-8ECB-FE626992D2C3}" type="slidenum">
              <a:rPr lang="en-GB" smtClean="0"/>
              <a:t>12</a:t>
            </a:fld>
            <a:endParaRPr lang="en-GB"/>
          </a:p>
        </p:txBody>
      </p:sp>
    </p:spTree>
    <p:extLst>
      <p:ext uri="{BB962C8B-B14F-4D97-AF65-F5344CB8AC3E}">
        <p14:creationId xmlns:p14="http://schemas.microsoft.com/office/powerpoint/2010/main" val="317409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96B1E-7F3D-385D-8E31-3CFDA6C121E1}"/>
              </a:ext>
            </a:extLst>
          </p:cNvPr>
          <p:cNvSpPr>
            <a:spLocks noGrp="1"/>
          </p:cNvSpPr>
          <p:nvPr>
            <p:ph type="title"/>
          </p:nvPr>
        </p:nvSpPr>
        <p:spPr>
          <a:xfrm>
            <a:off x="838200" y="365125"/>
            <a:ext cx="10515600" cy="1325563"/>
          </a:xfrm>
        </p:spPr>
        <p:txBody>
          <a:bodyPr anchor="ctr">
            <a:normAutofit/>
          </a:bodyPr>
          <a:lstStyle/>
          <a:p>
            <a:r>
              <a:rPr lang="en-GB" b="1" kern="100" dirty="0">
                <a:solidFill>
                  <a:schemeClr val="tx1">
                    <a:lumMod val="50000"/>
                    <a:lumOff val="50000"/>
                  </a:schemeClr>
                </a:solidFill>
                <a:latin typeface="Graphik Black" panose="020B0A03030202060203" pitchFamily="34" charset="0"/>
                <a:cs typeface="Times New Roman" panose="02020603050405020304" pitchFamily="18" charset="0"/>
              </a:rPr>
              <a:t>The Benchmarks</a:t>
            </a:r>
          </a:p>
        </p:txBody>
      </p:sp>
      <p:sp>
        <p:nvSpPr>
          <p:cNvPr id="13" name="TextBox 12">
            <a:extLst>
              <a:ext uri="{FF2B5EF4-FFF2-40B4-BE49-F238E27FC236}">
                <a16:creationId xmlns:a16="http://schemas.microsoft.com/office/drawing/2014/main" id="{70398B70-B27A-31D1-633A-018CF90AB820}"/>
              </a:ext>
            </a:extLst>
          </p:cNvPr>
          <p:cNvSpPr txBox="1"/>
          <p:nvPr/>
        </p:nvSpPr>
        <p:spPr>
          <a:xfrm>
            <a:off x="849350" y="1434003"/>
            <a:ext cx="3820621" cy="4878643"/>
          </a:xfrm>
          <a:prstGeom prst="rect">
            <a:avLst/>
          </a:prstGeom>
          <a:noFill/>
        </p:spPr>
        <p:txBody>
          <a:bodyPr wrap="square" rtlCol="0">
            <a:spAutoFit/>
          </a:bodyPr>
          <a:lstStyle/>
          <a:p>
            <a:r>
              <a:rPr lang="en-GB" b="1" dirty="0">
                <a:latin typeface="Graphik" panose="020B0503030202060203" pitchFamily="34" charset="0"/>
              </a:rPr>
              <a:t>Urban vs. Rural population</a:t>
            </a:r>
          </a:p>
          <a:p>
            <a:endParaRPr lang="en-GB" b="1" dirty="0">
              <a:latin typeface="Graphik" panose="020B0503030202060203" pitchFamily="34"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1800" b="0" i="0" u="none" strike="noStrike" kern="100" cap="none" spc="0" normalizeH="0" baseline="0" noProof="0" dirty="0">
                <a:ln>
                  <a:noFill/>
                </a:ln>
                <a:solidFill>
                  <a:prstClr val="black"/>
                </a:solidFill>
                <a:effectLst/>
                <a:uLnTx/>
                <a:uFillTx/>
                <a:latin typeface="Graphik" panose="020B0503030202060203" pitchFamily="34" charset="0"/>
                <a:ea typeface="Aptos" panose="020B0004020202020204" pitchFamily="34" charset="0"/>
                <a:cs typeface="Times New Roman" panose="02020603050405020304" pitchFamily="18" charset="0"/>
              </a:rPr>
              <a:t>The data shows that higher-performing countries, such as the United States, United Kingdom, and China, have a significantly higher proportion of their adult population residing in urban areas. This urban concentration could offer advantages in terms of access to better sports infrastructure, training facilities, and healthcare, which support Olympic success.</a:t>
            </a:r>
          </a:p>
          <a:p>
            <a:endParaRPr lang="en-GB" b="1" dirty="0">
              <a:latin typeface="Graphik" panose="020B0503030202060203" pitchFamily="34" charset="0"/>
            </a:endParaRPr>
          </a:p>
        </p:txBody>
      </p:sp>
      <p:pic>
        <p:nvPicPr>
          <p:cNvPr id="4" name="Picture 3" descr="A graph of a number of people&#10;&#10;Description automatically generated">
            <a:extLst>
              <a:ext uri="{FF2B5EF4-FFF2-40B4-BE49-F238E27FC236}">
                <a16:creationId xmlns:a16="http://schemas.microsoft.com/office/drawing/2014/main" id="{ECB0A8A2-3C74-44AC-BFF8-4B80EA925CF6}"/>
              </a:ext>
            </a:extLst>
          </p:cNvPr>
          <p:cNvPicPr>
            <a:picLocks noChangeAspect="1"/>
          </p:cNvPicPr>
          <p:nvPr/>
        </p:nvPicPr>
        <p:blipFill>
          <a:blip r:embed="rId2"/>
          <a:stretch>
            <a:fillRect/>
          </a:stretch>
        </p:blipFill>
        <p:spPr>
          <a:xfrm>
            <a:off x="5527131" y="1963602"/>
            <a:ext cx="5731510" cy="3620770"/>
          </a:xfrm>
          <a:prstGeom prst="rect">
            <a:avLst/>
          </a:prstGeom>
          <a:ln w="9525" cap="flat" cmpd="sng" algn="ctr">
            <a:no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p:spPr>
      </p:pic>
      <p:pic>
        <p:nvPicPr>
          <p:cNvPr id="6" name="Picture 5">
            <a:extLst>
              <a:ext uri="{FF2B5EF4-FFF2-40B4-BE49-F238E27FC236}">
                <a16:creationId xmlns:a16="http://schemas.microsoft.com/office/drawing/2014/main" id="{C849CE16-AA7F-9D14-9D73-31F1B3313BFB}"/>
              </a:ext>
            </a:extLst>
          </p:cNvPr>
          <p:cNvPicPr>
            <a:picLocks noChangeAspect="1"/>
          </p:cNvPicPr>
          <p:nvPr/>
        </p:nvPicPr>
        <p:blipFill rotWithShape="1">
          <a:blip r:embed="rId3"/>
          <a:srcRect t="22721"/>
          <a:stretch/>
        </p:blipFill>
        <p:spPr>
          <a:xfrm>
            <a:off x="9264499" y="0"/>
            <a:ext cx="2927501" cy="1376539"/>
          </a:xfrm>
          <a:prstGeom prst="rect">
            <a:avLst/>
          </a:prstGeom>
        </p:spPr>
      </p:pic>
      <p:sp>
        <p:nvSpPr>
          <p:cNvPr id="7" name="Slide Number Placeholder 6">
            <a:extLst>
              <a:ext uri="{FF2B5EF4-FFF2-40B4-BE49-F238E27FC236}">
                <a16:creationId xmlns:a16="http://schemas.microsoft.com/office/drawing/2014/main" id="{53D5683F-21A4-1E1D-1DF0-F84D9957075D}"/>
              </a:ext>
            </a:extLst>
          </p:cNvPr>
          <p:cNvSpPr>
            <a:spLocks noGrp="1"/>
          </p:cNvSpPr>
          <p:nvPr>
            <p:ph type="sldNum" sz="quarter" idx="12"/>
          </p:nvPr>
        </p:nvSpPr>
        <p:spPr/>
        <p:txBody>
          <a:bodyPr/>
          <a:lstStyle/>
          <a:p>
            <a:fld id="{32216B2C-B366-4B34-8ECB-FE626992D2C3}" type="slidenum">
              <a:rPr lang="en-GB" smtClean="0"/>
              <a:t>13</a:t>
            </a:fld>
            <a:endParaRPr lang="en-GB"/>
          </a:p>
        </p:txBody>
      </p:sp>
    </p:spTree>
    <p:extLst>
      <p:ext uri="{BB962C8B-B14F-4D97-AF65-F5344CB8AC3E}">
        <p14:creationId xmlns:p14="http://schemas.microsoft.com/office/powerpoint/2010/main" val="908898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96B1E-7F3D-385D-8E31-3CFDA6C121E1}"/>
              </a:ext>
            </a:extLst>
          </p:cNvPr>
          <p:cNvSpPr>
            <a:spLocks noGrp="1"/>
          </p:cNvSpPr>
          <p:nvPr>
            <p:ph type="title"/>
          </p:nvPr>
        </p:nvSpPr>
        <p:spPr>
          <a:xfrm>
            <a:off x="838200" y="365125"/>
            <a:ext cx="10515600" cy="1325563"/>
          </a:xfrm>
        </p:spPr>
        <p:txBody>
          <a:bodyPr anchor="ctr">
            <a:normAutofit/>
          </a:bodyPr>
          <a:lstStyle/>
          <a:p>
            <a:r>
              <a:rPr lang="en-GB" b="1" kern="100" dirty="0">
                <a:solidFill>
                  <a:schemeClr val="tx1">
                    <a:lumMod val="50000"/>
                    <a:lumOff val="50000"/>
                  </a:schemeClr>
                </a:solidFill>
                <a:latin typeface="Graphik Black" panose="020B0A03030202060203" pitchFamily="34" charset="0"/>
                <a:cs typeface="Times New Roman" panose="02020603050405020304" pitchFamily="18" charset="0"/>
              </a:rPr>
              <a:t>The Benchmarks</a:t>
            </a:r>
          </a:p>
        </p:txBody>
      </p:sp>
      <p:sp>
        <p:nvSpPr>
          <p:cNvPr id="13" name="TextBox 12">
            <a:extLst>
              <a:ext uri="{FF2B5EF4-FFF2-40B4-BE49-F238E27FC236}">
                <a16:creationId xmlns:a16="http://schemas.microsoft.com/office/drawing/2014/main" id="{70398B70-B27A-31D1-633A-018CF90AB820}"/>
              </a:ext>
            </a:extLst>
          </p:cNvPr>
          <p:cNvSpPr txBox="1"/>
          <p:nvPr/>
        </p:nvSpPr>
        <p:spPr>
          <a:xfrm>
            <a:off x="849350" y="1434003"/>
            <a:ext cx="3820621" cy="4878643"/>
          </a:xfrm>
          <a:prstGeom prst="rect">
            <a:avLst/>
          </a:prstGeom>
          <a:noFill/>
        </p:spPr>
        <p:txBody>
          <a:bodyPr wrap="square" rtlCol="0">
            <a:spAutoFit/>
          </a:bodyPr>
          <a:lstStyle/>
          <a:p>
            <a:r>
              <a:rPr lang="en-GB" b="1" dirty="0">
                <a:latin typeface="Graphik" panose="020B0503030202060203" pitchFamily="34" charset="0"/>
              </a:rPr>
              <a:t>Young population</a:t>
            </a:r>
          </a:p>
          <a:p>
            <a:endParaRPr lang="en-GB" b="1" dirty="0">
              <a:latin typeface="Graphik" panose="020B0503030202060203" pitchFamily="34" charset="0"/>
            </a:endParaRPr>
          </a:p>
          <a:p>
            <a:pPr>
              <a:lnSpc>
                <a:spcPct val="107000"/>
              </a:lnSpc>
              <a:spcAft>
                <a:spcPts val="800"/>
              </a:spcAft>
              <a:defRPr/>
            </a:pPr>
            <a:r>
              <a:rPr lang="en-GB" sz="1800" kern="100" dirty="0">
                <a:effectLst/>
                <a:latin typeface="Graphik" panose="020B0503030202060203" pitchFamily="34" charset="0"/>
                <a:ea typeface="Aptos" panose="020B0004020202020204" pitchFamily="34" charset="0"/>
                <a:cs typeface="Times New Roman" panose="02020603050405020304" pitchFamily="18" charset="0"/>
              </a:rPr>
              <a:t>Countries like Cape Verde, Pakistan, Peru, and Zambia have the highest percentages of youth (ages 25-29), a key demographic for Olympic athletes. Despite this, these nations remain bottom performers, suggesting that factors beyond youth demographics—such as economic or resource availability—play more critical roles in Olympic success.</a:t>
            </a:r>
            <a:endParaRPr kumimoji="0" lang="en-GB" sz="1800" b="0" i="0" u="none" strike="noStrike" kern="100" cap="none" spc="0" normalizeH="0" baseline="0" noProof="0" dirty="0">
              <a:ln>
                <a:noFill/>
              </a:ln>
              <a:solidFill>
                <a:prstClr val="black"/>
              </a:solidFill>
              <a:effectLst/>
              <a:uLnTx/>
              <a:uFillTx/>
              <a:latin typeface="Graphik" panose="020B0503030202060203" pitchFamily="34" charset="0"/>
              <a:ea typeface="Aptos" panose="020B0004020202020204" pitchFamily="34" charset="0"/>
              <a:cs typeface="Times New Roman" panose="02020603050405020304" pitchFamily="18" charset="0"/>
            </a:endParaRPr>
          </a:p>
          <a:p>
            <a:endParaRPr lang="en-GB" b="1" dirty="0">
              <a:latin typeface="Graphik" panose="020B0503030202060203" pitchFamily="34" charset="0"/>
            </a:endParaRPr>
          </a:p>
        </p:txBody>
      </p:sp>
      <p:pic>
        <p:nvPicPr>
          <p:cNvPr id="6" name="Picture 5">
            <a:extLst>
              <a:ext uri="{FF2B5EF4-FFF2-40B4-BE49-F238E27FC236}">
                <a16:creationId xmlns:a16="http://schemas.microsoft.com/office/drawing/2014/main" id="{C849CE16-AA7F-9D14-9D73-31F1B3313BFB}"/>
              </a:ext>
            </a:extLst>
          </p:cNvPr>
          <p:cNvPicPr>
            <a:picLocks noChangeAspect="1"/>
          </p:cNvPicPr>
          <p:nvPr/>
        </p:nvPicPr>
        <p:blipFill rotWithShape="1">
          <a:blip r:embed="rId2"/>
          <a:srcRect t="22721"/>
          <a:stretch/>
        </p:blipFill>
        <p:spPr>
          <a:xfrm>
            <a:off x="9264499" y="0"/>
            <a:ext cx="2927501" cy="1376539"/>
          </a:xfrm>
          <a:prstGeom prst="rect">
            <a:avLst/>
          </a:prstGeom>
        </p:spPr>
      </p:pic>
      <p:sp>
        <p:nvSpPr>
          <p:cNvPr id="3" name="Slide Number Placeholder 2">
            <a:extLst>
              <a:ext uri="{FF2B5EF4-FFF2-40B4-BE49-F238E27FC236}">
                <a16:creationId xmlns:a16="http://schemas.microsoft.com/office/drawing/2014/main" id="{2392B7D1-2C27-DD95-D5E8-7BD7EC786EE6}"/>
              </a:ext>
            </a:extLst>
          </p:cNvPr>
          <p:cNvSpPr>
            <a:spLocks noGrp="1"/>
          </p:cNvSpPr>
          <p:nvPr>
            <p:ph type="sldNum" sz="quarter" idx="12"/>
          </p:nvPr>
        </p:nvSpPr>
        <p:spPr/>
        <p:txBody>
          <a:bodyPr/>
          <a:lstStyle/>
          <a:p>
            <a:fld id="{32216B2C-B366-4B34-8ECB-FE626992D2C3}" type="slidenum">
              <a:rPr lang="en-GB" smtClean="0"/>
              <a:t>14</a:t>
            </a:fld>
            <a:endParaRPr lang="en-GB"/>
          </a:p>
        </p:txBody>
      </p:sp>
      <p:pic>
        <p:nvPicPr>
          <p:cNvPr id="5" name="Picture 4" descr="A graph of different colored lines&#10;&#10;Description automatically generated with medium confidence">
            <a:extLst>
              <a:ext uri="{FF2B5EF4-FFF2-40B4-BE49-F238E27FC236}">
                <a16:creationId xmlns:a16="http://schemas.microsoft.com/office/drawing/2014/main" id="{F9CF2327-3F0A-BCFE-5C7A-2037E2FEAE76}"/>
              </a:ext>
            </a:extLst>
          </p:cNvPr>
          <p:cNvPicPr>
            <a:picLocks noChangeAspect="1"/>
          </p:cNvPicPr>
          <p:nvPr/>
        </p:nvPicPr>
        <p:blipFill>
          <a:blip r:embed="rId3"/>
          <a:stretch>
            <a:fillRect/>
          </a:stretch>
        </p:blipFill>
        <p:spPr>
          <a:xfrm>
            <a:off x="5440045" y="2081354"/>
            <a:ext cx="5731510" cy="3583940"/>
          </a:xfrm>
          <a:prstGeom prst="rect">
            <a:avLst/>
          </a:prstGeom>
          <a:ln w="9525" cap="flat" cmpd="sng" algn="ctr">
            <a:no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p:spPr>
      </p:pic>
      <p:sp>
        <p:nvSpPr>
          <p:cNvPr id="7" name="TextBox 6">
            <a:extLst>
              <a:ext uri="{FF2B5EF4-FFF2-40B4-BE49-F238E27FC236}">
                <a16:creationId xmlns:a16="http://schemas.microsoft.com/office/drawing/2014/main" id="{426B803B-7AE2-D37D-6E8B-060DC201C378}"/>
              </a:ext>
            </a:extLst>
          </p:cNvPr>
          <p:cNvSpPr txBox="1"/>
          <p:nvPr/>
        </p:nvSpPr>
        <p:spPr>
          <a:xfrm>
            <a:off x="5573485" y="5781141"/>
            <a:ext cx="4876800" cy="472437"/>
          </a:xfrm>
          <a:prstGeom prst="rect">
            <a:avLst/>
          </a:prstGeom>
          <a:noFill/>
        </p:spPr>
        <p:txBody>
          <a:bodyPr wrap="square" rtlCol="0">
            <a:spAutoFit/>
          </a:bodyPr>
          <a:lstStyle/>
          <a:p>
            <a:pPr>
              <a:lnSpc>
                <a:spcPct val="107000"/>
              </a:lnSpc>
              <a:spcAft>
                <a:spcPts val="800"/>
              </a:spcAft>
            </a:pPr>
            <a:r>
              <a:rPr lang="en-GB" sz="1200" i="1" dirty="0">
                <a:latin typeface="Graphik" panose="020B0503030202060203" pitchFamily="34" charset="0"/>
                <a:ea typeface="Aptos" panose="020B0004020202020204" pitchFamily="34" charset="0"/>
                <a:cs typeface="Times New Roman" panose="02020603050405020304" pitchFamily="18" charset="0"/>
              </a:rPr>
              <a:t>Y</a:t>
            </a:r>
            <a:r>
              <a:rPr lang="en-GB" sz="1200" i="1" dirty="0">
                <a:effectLst/>
                <a:latin typeface="Graphik" panose="020B0503030202060203" pitchFamily="34" charset="0"/>
                <a:ea typeface="Aptos" panose="020B0004020202020204" pitchFamily="34" charset="0"/>
                <a:cs typeface="Times New Roman" panose="02020603050405020304" pitchFamily="18" charset="0"/>
              </a:rPr>
              <a:t>oung people are aged between 25 – 29 years, which is the most common age group for Olympic athletes</a:t>
            </a:r>
            <a:endParaRPr lang="en-GB" sz="1000" i="1" kern="100" dirty="0">
              <a:effectLst/>
              <a:latin typeface="Graphik" panose="020B0503030202060203"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906640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96B1E-7F3D-385D-8E31-3CFDA6C121E1}"/>
              </a:ext>
            </a:extLst>
          </p:cNvPr>
          <p:cNvSpPr>
            <a:spLocks noGrp="1"/>
          </p:cNvSpPr>
          <p:nvPr>
            <p:ph type="title"/>
          </p:nvPr>
        </p:nvSpPr>
        <p:spPr>
          <a:xfrm>
            <a:off x="838200" y="365125"/>
            <a:ext cx="10515600" cy="1325563"/>
          </a:xfrm>
        </p:spPr>
        <p:txBody>
          <a:bodyPr anchor="ctr">
            <a:normAutofit/>
          </a:bodyPr>
          <a:lstStyle/>
          <a:p>
            <a:r>
              <a:rPr lang="en-GB" b="1" kern="100" dirty="0">
                <a:solidFill>
                  <a:schemeClr val="tx1">
                    <a:lumMod val="50000"/>
                    <a:lumOff val="50000"/>
                  </a:schemeClr>
                </a:solidFill>
                <a:latin typeface="Graphik Black" panose="020B0A03030202060203" pitchFamily="34" charset="0"/>
                <a:cs typeface="Times New Roman" panose="02020603050405020304" pitchFamily="18" charset="0"/>
              </a:rPr>
              <a:t>Insights &amp; Conclusions</a:t>
            </a:r>
          </a:p>
        </p:txBody>
      </p:sp>
      <p:sp>
        <p:nvSpPr>
          <p:cNvPr id="6" name="TextBox 5">
            <a:extLst>
              <a:ext uri="{FF2B5EF4-FFF2-40B4-BE49-F238E27FC236}">
                <a16:creationId xmlns:a16="http://schemas.microsoft.com/office/drawing/2014/main" id="{2785FEB4-D0AB-84AD-C843-63431A5CDB13}"/>
              </a:ext>
            </a:extLst>
          </p:cNvPr>
          <p:cNvSpPr txBox="1"/>
          <p:nvPr/>
        </p:nvSpPr>
        <p:spPr>
          <a:xfrm>
            <a:off x="838200" y="1865614"/>
            <a:ext cx="9884229" cy="662361"/>
          </a:xfrm>
          <a:prstGeom prst="rect">
            <a:avLst/>
          </a:prstGeom>
          <a:noFill/>
        </p:spPr>
        <p:txBody>
          <a:bodyPr wrap="square" rtlCol="0">
            <a:spAutoFit/>
          </a:bodyPr>
          <a:lstStyle/>
          <a:p>
            <a:pPr>
              <a:lnSpc>
                <a:spcPct val="107000"/>
              </a:lnSpc>
              <a:spcAft>
                <a:spcPts val="800"/>
              </a:spcAft>
            </a:pPr>
            <a:r>
              <a:rPr lang="en-GB" sz="1800" kern="100" dirty="0">
                <a:effectLst/>
                <a:latin typeface="Graphik" panose="020B0503030202060203" pitchFamily="34" charset="0"/>
                <a:ea typeface="Aptos" panose="020B0004020202020204" pitchFamily="34" charset="0"/>
                <a:cs typeface="Times New Roman" panose="02020603050405020304" pitchFamily="18" charset="0"/>
              </a:rPr>
              <a:t>Forecasts for the socioeconomic factors indicate minimal deviation by 2028 which suggests that existing power structures in the Olympics are unlikely to change. </a:t>
            </a:r>
          </a:p>
        </p:txBody>
      </p:sp>
      <p:sp>
        <p:nvSpPr>
          <p:cNvPr id="7" name="TextBox 6">
            <a:extLst>
              <a:ext uri="{FF2B5EF4-FFF2-40B4-BE49-F238E27FC236}">
                <a16:creationId xmlns:a16="http://schemas.microsoft.com/office/drawing/2014/main" id="{1F4AA558-B22A-A3DB-D34D-198ABF15CEE2}"/>
              </a:ext>
            </a:extLst>
          </p:cNvPr>
          <p:cNvSpPr txBox="1"/>
          <p:nvPr/>
        </p:nvSpPr>
        <p:spPr>
          <a:xfrm>
            <a:off x="838200" y="1434003"/>
            <a:ext cx="8447314" cy="369332"/>
          </a:xfrm>
          <a:prstGeom prst="rect">
            <a:avLst/>
          </a:prstGeom>
          <a:noFill/>
        </p:spPr>
        <p:txBody>
          <a:bodyPr wrap="square" rtlCol="0">
            <a:spAutoFit/>
          </a:bodyPr>
          <a:lstStyle/>
          <a:p>
            <a:r>
              <a:rPr lang="en-GB" b="1" dirty="0">
                <a:latin typeface="Graphik" panose="020B0503030202060203" pitchFamily="34" charset="0"/>
              </a:rPr>
              <a:t>Insights</a:t>
            </a:r>
          </a:p>
        </p:txBody>
      </p:sp>
      <p:pic>
        <p:nvPicPr>
          <p:cNvPr id="12" name="Picture 11">
            <a:extLst>
              <a:ext uri="{FF2B5EF4-FFF2-40B4-BE49-F238E27FC236}">
                <a16:creationId xmlns:a16="http://schemas.microsoft.com/office/drawing/2014/main" id="{8F38DE82-0A41-FF97-C105-9C0615B89522}"/>
              </a:ext>
            </a:extLst>
          </p:cNvPr>
          <p:cNvPicPr>
            <a:picLocks noChangeAspect="1"/>
          </p:cNvPicPr>
          <p:nvPr/>
        </p:nvPicPr>
        <p:blipFill rotWithShape="1">
          <a:blip r:embed="rId2"/>
          <a:srcRect t="22721"/>
          <a:stretch/>
        </p:blipFill>
        <p:spPr>
          <a:xfrm>
            <a:off x="9264499" y="0"/>
            <a:ext cx="2927501" cy="1376539"/>
          </a:xfrm>
          <a:prstGeom prst="rect">
            <a:avLst/>
          </a:prstGeom>
        </p:spPr>
      </p:pic>
      <p:sp>
        <p:nvSpPr>
          <p:cNvPr id="13" name="Slide Number Placeholder 12">
            <a:extLst>
              <a:ext uri="{FF2B5EF4-FFF2-40B4-BE49-F238E27FC236}">
                <a16:creationId xmlns:a16="http://schemas.microsoft.com/office/drawing/2014/main" id="{34DB5121-EC94-FF4A-67B6-4A1DD9637225}"/>
              </a:ext>
            </a:extLst>
          </p:cNvPr>
          <p:cNvSpPr>
            <a:spLocks noGrp="1"/>
          </p:cNvSpPr>
          <p:nvPr>
            <p:ph type="sldNum" sz="quarter" idx="12"/>
          </p:nvPr>
        </p:nvSpPr>
        <p:spPr/>
        <p:txBody>
          <a:bodyPr/>
          <a:lstStyle/>
          <a:p>
            <a:fld id="{32216B2C-B366-4B34-8ECB-FE626992D2C3}" type="slidenum">
              <a:rPr lang="en-GB" smtClean="0"/>
              <a:t>15</a:t>
            </a:fld>
            <a:endParaRPr lang="en-GB"/>
          </a:p>
        </p:txBody>
      </p:sp>
      <p:pic>
        <p:nvPicPr>
          <p:cNvPr id="10" name="Picture 9">
            <a:extLst>
              <a:ext uri="{FF2B5EF4-FFF2-40B4-BE49-F238E27FC236}">
                <a16:creationId xmlns:a16="http://schemas.microsoft.com/office/drawing/2014/main" id="{7A232D38-7A4F-6CBC-DD9A-0626B498562D}"/>
              </a:ext>
            </a:extLst>
          </p:cNvPr>
          <p:cNvPicPr>
            <a:picLocks noChangeAspect="1"/>
          </p:cNvPicPr>
          <p:nvPr/>
        </p:nvPicPr>
        <p:blipFill>
          <a:blip r:embed="rId3"/>
          <a:stretch>
            <a:fillRect/>
          </a:stretch>
        </p:blipFill>
        <p:spPr>
          <a:xfrm>
            <a:off x="2914559" y="2818785"/>
            <a:ext cx="5731510" cy="3246755"/>
          </a:xfrm>
          <a:prstGeom prst="rect">
            <a:avLst/>
          </a:prstGeom>
          <a:ln w="9525" cap="flat" cmpd="sng" algn="ctr">
            <a:no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p:spPr>
      </p:pic>
    </p:spTree>
    <p:extLst>
      <p:ext uri="{BB962C8B-B14F-4D97-AF65-F5344CB8AC3E}">
        <p14:creationId xmlns:p14="http://schemas.microsoft.com/office/powerpoint/2010/main" val="348354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96B1E-7F3D-385D-8E31-3CFDA6C121E1}"/>
              </a:ext>
            </a:extLst>
          </p:cNvPr>
          <p:cNvSpPr>
            <a:spLocks noGrp="1"/>
          </p:cNvSpPr>
          <p:nvPr>
            <p:ph type="title"/>
          </p:nvPr>
        </p:nvSpPr>
        <p:spPr>
          <a:xfrm>
            <a:off x="838200" y="365125"/>
            <a:ext cx="10515600" cy="1325563"/>
          </a:xfrm>
        </p:spPr>
        <p:txBody>
          <a:bodyPr anchor="ctr">
            <a:normAutofit/>
          </a:bodyPr>
          <a:lstStyle/>
          <a:p>
            <a:r>
              <a:rPr lang="en-GB" b="1" kern="100" dirty="0">
                <a:solidFill>
                  <a:schemeClr val="tx1">
                    <a:lumMod val="50000"/>
                    <a:lumOff val="50000"/>
                  </a:schemeClr>
                </a:solidFill>
                <a:latin typeface="Graphik Black" panose="020B0A03030202060203" pitchFamily="34" charset="0"/>
                <a:cs typeface="Times New Roman" panose="02020603050405020304" pitchFamily="18" charset="0"/>
              </a:rPr>
              <a:t>Insights &amp; Conclusions</a:t>
            </a:r>
          </a:p>
        </p:txBody>
      </p:sp>
      <p:sp>
        <p:nvSpPr>
          <p:cNvPr id="6" name="TextBox 5">
            <a:extLst>
              <a:ext uri="{FF2B5EF4-FFF2-40B4-BE49-F238E27FC236}">
                <a16:creationId xmlns:a16="http://schemas.microsoft.com/office/drawing/2014/main" id="{2785FEB4-D0AB-84AD-C843-63431A5CDB13}"/>
              </a:ext>
            </a:extLst>
          </p:cNvPr>
          <p:cNvSpPr txBox="1"/>
          <p:nvPr/>
        </p:nvSpPr>
        <p:spPr>
          <a:xfrm>
            <a:off x="838201" y="1865614"/>
            <a:ext cx="4340192" cy="3329629"/>
          </a:xfrm>
          <a:prstGeom prst="rect">
            <a:avLst/>
          </a:prstGeom>
          <a:noFill/>
        </p:spPr>
        <p:txBody>
          <a:bodyPr wrap="square" rtlCol="0">
            <a:spAutoFit/>
          </a:bodyPr>
          <a:lstStyle/>
          <a:p>
            <a:pPr>
              <a:lnSpc>
                <a:spcPct val="107000"/>
              </a:lnSpc>
              <a:spcAft>
                <a:spcPts val="800"/>
              </a:spcAft>
            </a:pPr>
            <a:r>
              <a:rPr lang="en-GB" sz="1800" kern="100" dirty="0">
                <a:effectLst/>
                <a:latin typeface="Graphik" panose="020B0503030202060203" pitchFamily="34" charset="0"/>
                <a:ea typeface="Aptos" panose="020B0004020202020204" pitchFamily="34" charset="0"/>
                <a:cs typeface="Times New Roman" panose="02020603050405020304" pitchFamily="18" charset="0"/>
              </a:rPr>
              <a:t>Based on socioeconomic and demographic trends, the forecast for the 2028 Los Angeles Olympics suggests that the countries rankings are likely to remain stable. Wealthier nations with better health systems and sports infrastructure will likely continue to dominate, while countries with fewer resources will face significant barriers to improving their performance</a:t>
            </a:r>
          </a:p>
        </p:txBody>
      </p:sp>
      <p:sp>
        <p:nvSpPr>
          <p:cNvPr id="7" name="TextBox 6">
            <a:extLst>
              <a:ext uri="{FF2B5EF4-FFF2-40B4-BE49-F238E27FC236}">
                <a16:creationId xmlns:a16="http://schemas.microsoft.com/office/drawing/2014/main" id="{1F4AA558-B22A-A3DB-D34D-198ABF15CEE2}"/>
              </a:ext>
            </a:extLst>
          </p:cNvPr>
          <p:cNvSpPr txBox="1"/>
          <p:nvPr/>
        </p:nvSpPr>
        <p:spPr>
          <a:xfrm>
            <a:off x="838200" y="1434003"/>
            <a:ext cx="8447314" cy="369332"/>
          </a:xfrm>
          <a:prstGeom prst="rect">
            <a:avLst/>
          </a:prstGeom>
          <a:noFill/>
        </p:spPr>
        <p:txBody>
          <a:bodyPr wrap="square" rtlCol="0">
            <a:spAutoFit/>
          </a:bodyPr>
          <a:lstStyle/>
          <a:p>
            <a:r>
              <a:rPr lang="en-GB" b="1" dirty="0">
                <a:latin typeface="Graphik" panose="020B0503030202060203" pitchFamily="34" charset="0"/>
              </a:rPr>
              <a:t>The 2028 Forecast</a:t>
            </a:r>
          </a:p>
        </p:txBody>
      </p:sp>
      <p:pic>
        <p:nvPicPr>
          <p:cNvPr id="12" name="Picture 11">
            <a:extLst>
              <a:ext uri="{FF2B5EF4-FFF2-40B4-BE49-F238E27FC236}">
                <a16:creationId xmlns:a16="http://schemas.microsoft.com/office/drawing/2014/main" id="{8F38DE82-0A41-FF97-C105-9C0615B89522}"/>
              </a:ext>
            </a:extLst>
          </p:cNvPr>
          <p:cNvPicPr>
            <a:picLocks noChangeAspect="1"/>
          </p:cNvPicPr>
          <p:nvPr/>
        </p:nvPicPr>
        <p:blipFill rotWithShape="1">
          <a:blip r:embed="rId2"/>
          <a:srcRect t="22721"/>
          <a:stretch/>
        </p:blipFill>
        <p:spPr>
          <a:xfrm>
            <a:off x="9264499" y="0"/>
            <a:ext cx="2927501" cy="1376539"/>
          </a:xfrm>
          <a:prstGeom prst="rect">
            <a:avLst/>
          </a:prstGeom>
        </p:spPr>
      </p:pic>
      <p:sp>
        <p:nvSpPr>
          <p:cNvPr id="13" name="Slide Number Placeholder 12">
            <a:extLst>
              <a:ext uri="{FF2B5EF4-FFF2-40B4-BE49-F238E27FC236}">
                <a16:creationId xmlns:a16="http://schemas.microsoft.com/office/drawing/2014/main" id="{34DB5121-EC94-FF4A-67B6-4A1DD9637225}"/>
              </a:ext>
            </a:extLst>
          </p:cNvPr>
          <p:cNvSpPr>
            <a:spLocks noGrp="1"/>
          </p:cNvSpPr>
          <p:nvPr>
            <p:ph type="sldNum" sz="quarter" idx="12"/>
          </p:nvPr>
        </p:nvSpPr>
        <p:spPr/>
        <p:txBody>
          <a:bodyPr/>
          <a:lstStyle/>
          <a:p>
            <a:fld id="{32216B2C-B366-4B34-8ECB-FE626992D2C3}" type="slidenum">
              <a:rPr lang="en-GB" smtClean="0"/>
              <a:t>16</a:t>
            </a:fld>
            <a:endParaRPr lang="en-GB"/>
          </a:p>
        </p:txBody>
      </p:sp>
      <p:graphicFrame>
        <p:nvGraphicFramePr>
          <p:cNvPr id="4" name="Table 3">
            <a:extLst>
              <a:ext uri="{FF2B5EF4-FFF2-40B4-BE49-F238E27FC236}">
                <a16:creationId xmlns:a16="http://schemas.microsoft.com/office/drawing/2014/main" id="{6308A8D1-17CF-64F2-0747-334DFE5FE743}"/>
              </a:ext>
            </a:extLst>
          </p:cNvPr>
          <p:cNvGraphicFramePr>
            <a:graphicFrameLocks noGrp="1"/>
          </p:cNvGraphicFramePr>
          <p:nvPr>
            <p:extLst>
              <p:ext uri="{D42A27DB-BD31-4B8C-83A1-F6EECF244321}">
                <p14:modId xmlns:p14="http://schemas.microsoft.com/office/powerpoint/2010/main" val="1838155282"/>
              </p:ext>
            </p:extLst>
          </p:nvPr>
        </p:nvGraphicFramePr>
        <p:xfrm>
          <a:off x="6096000" y="2160636"/>
          <a:ext cx="4171758" cy="3097468"/>
        </p:xfrm>
        <a:graphic>
          <a:graphicData uri="http://schemas.openxmlformats.org/drawingml/2006/table">
            <a:tbl>
              <a:tblPr firstRow="1" firstCol="1" bandRow="1">
                <a:tableStyleId>{7E9639D4-E3E2-4D34-9284-5A2195B3D0D7}</a:tableStyleId>
              </a:tblPr>
              <a:tblGrid>
                <a:gridCol w="1155508">
                  <a:extLst>
                    <a:ext uri="{9D8B030D-6E8A-4147-A177-3AD203B41FA5}">
                      <a16:colId xmlns:a16="http://schemas.microsoft.com/office/drawing/2014/main" val="2585573229"/>
                    </a:ext>
                  </a:extLst>
                </a:gridCol>
                <a:gridCol w="3016250">
                  <a:extLst>
                    <a:ext uri="{9D8B030D-6E8A-4147-A177-3AD203B41FA5}">
                      <a16:colId xmlns:a16="http://schemas.microsoft.com/office/drawing/2014/main" val="2582948857"/>
                    </a:ext>
                  </a:extLst>
                </a:gridCol>
              </a:tblGrid>
              <a:tr h="228918">
                <a:tc gridSpan="2">
                  <a:txBody>
                    <a:bodyPr/>
                    <a:lstStyle/>
                    <a:p>
                      <a:pPr>
                        <a:lnSpc>
                          <a:spcPct val="107000"/>
                        </a:lnSpc>
                        <a:spcAft>
                          <a:spcPts val="800"/>
                        </a:spcAft>
                      </a:pPr>
                      <a:r>
                        <a:rPr lang="en-GB" sz="1000" kern="100" dirty="0">
                          <a:solidFill>
                            <a:schemeClr val="tx1"/>
                          </a:solidFill>
                          <a:effectLst/>
                        </a:rPr>
                        <a:t>Top Performing countries</a:t>
                      </a:r>
                      <a:endParaRPr lang="en-GB" sz="1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2069" marR="62069" marT="0" marB="0"/>
                </a:tc>
                <a:tc hMerge="1">
                  <a:txBody>
                    <a:bodyPr/>
                    <a:lstStyle/>
                    <a:p>
                      <a:endParaRPr lang="en-GB"/>
                    </a:p>
                  </a:txBody>
                  <a:tcPr/>
                </a:tc>
                <a:extLst>
                  <a:ext uri="{0D108BD9-81ED-4DB2-BD59-A6C34878D82A}">
                    <a16:rowId xmlns:a16="http://schemas.microsoft.com/office/drawing/2014/main" val="2129185732"/>
                  </a:ext>
                </a:extLst>
              </a:tr>
              <a:tr h="465959">
                <a:tc>
                  <a:txBody>
                    <a:bodyPr/>
                    <a:lstStyle/>
                    <a:p>
                      <a:pPr>
                        <a:lnSpc>
                          <a:spcPct val="107000"/>
                        </a:lnSpc>
                        <a:spcAft>
                          <a:spcPts val="800"/>
                        </a:spcAft>
                      </a:pPr>
                      <a:r>
                        <a:rPr lang="en-GB" sz="1000" kern="100" dirty="0">
                          <a:solidFill>
                            <a:schemeClr val="tx1"/>
                          </a:solidFill>
                          <a:effectLst/>
                          <a:latin typeface="Graphik" panose="020B0503030202060203" pitchFamily="34" charset="0"/>
                        </a:rPr>
                        <a:t>Country</a:t>
                      </a:r>
                      <a:endParaRPr lang="en-GB" sz="1000" kern="100" dirty="0">
                        <a:solidFill>
                          <a:schemeClr val="tx1"/>
                        </a:solidFill>
                        <a:effectLst/>
                        <a:latin typeface="Graphik" panose="020B0503030202060203" pitchFamily="34" charset="0"/>
                        <a:ea typeface="+mn-ea"/>
                        <a:cs typeface="Times New Roman" panose="02020603050405020304" pitchFamily="18" charset="0"/>
                      </a:endParaRPr>
                    </a:p>
                  </a:txBody>
                  <a:tcPr marL="62069" marR="62069" marT="0" marB="0"/>
                </a:tc>
                <a:tc>
                  <a:txBody>
                    <a:bodyPr/>
                    <a:lstStyle/>
                    <a:p>
                      <a:pPr>
                        <a:lnSpc>
                          <a:spcPct val="107000"/>
                        </a:lnSpc>
                        <a:spcAft>
                          <a:spcPts val="800"/>
                        </a:spcAft>
                      </a:pPr>
                      <a:r>
                        <a:rPr lang="en-GB" sz="1000" b="1" kern="100" dirty="0">
                          <a:solidFill>
                            <a:schemeClr val="tx1"/>
                          </a:solidFill>
                          <a:effectLst/>
                          <a:latin typeface="Graphik" panose="020B0503030202060203" pitchFamily="34" charset="0"/>
                        </a:rPr>
                        <a:t>2028 Olympic Predictions</a:t>
                      </a:r>
                      <a:endParaRPr lang="en-GB" sz="1000" b="1" kern="100" dirty="0">
                        <a:solidFill>
                          <a:schemeClr val="tx1"/>
                        </a:solidFill>
                        <a:effectLst/>
                        <a:latin typeface="Graphik" panose="020B0503030202060203" pitchFamily="34" charset="0"/>
                        <a:ea typeface="Aptos" panose="020B0004020202020204" pitchFamily="34" charset="0"/>
                        <a:cs typeface="Times New Roman" panose="02020603050405020304" pitchFamily="18" charset="0"/>
                      </a:endParaRPr>
                    </a:p>
                  </a:txBody>
                  <a:tcPr marL="62069" marR="62069" marT="0" marB="0"/>
                </a:tc>
                <a:extLst>
                  <a:ext uri="{0D108BD9-81ED-4DB2-BD59-A6C34878D82A}">
                    <a16:rowId xmlns:a16="http://schemas.microsoft.com/office/drawing/2014/main" val="174355519"/>
                  </a:ext>
                </a:extLst>
              </a:tr>
              <a:tr h="228918">
                <a:tc>
                  <a:txBody>
                    <a:bodyPr/>
                    <a:lstStyle/>
                    <a:p>
                      <a:pPr>
                        <a:lnSpc>
                          <a:spcPct val="107000"/>
                        </a:lnSpc>
                        <a:spcAft>
                          <a:spcPts val="800"/>
                        </a:spcAft>
                      </a:pPr>
                      <a:r>
                        <a:rPr lang="en-GB" sz="1100" kern="100" dirty="0">
                          <a:effectLst/>
                          <a:latin typeface="Graphik" panose="020B0503030202060203" pitchFamily="34" charset="0"/>
                        </a:rPr>
                        <a:t>Australia</a:t>
                      </a:r>
                      <a:endParaRPr lang="en-GB" sz="1100" kern="100" dirty="0">
                        <a:effectLst/>
                        <a:latin typeface="Graphik" panose="020B0503030202060203"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dirty="0">
                          <a:effectLst/>
                          <a:latin typeface="Graphik" panose="020B0503030202060203" pitchFamily="34" charset="0"/>
                        </a:rPr>
                        <a:t>Stable</a:t>
                      </a:r>
                      <a:endParaRPr lang="en-GB" sz="1100" kern="100" dirty="0">
                        <a:effectLst/>
                        <a:latin typeface="Graphik" panose="020B0503030202060203"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0074100"/>
                  </a:ext>
                </a:extLst>
              </a:tr>
              <a:tr h="228918">
                <a:tc>
                  <a:txBody>
                    <a:bodyPr/>
                    <a:lstStyle/>
                    <a:p>
                      <a:pPr>
                        <a:lnSpc>
                          <a:spcPct val="107000"/>
                        </a:lnSpc>
                        <a:spcAft>
                          <a:spcPts val="800"/>
                        </a:spcAft>
                      </a:pPr>
                      <a:r>
                        <a:rPr lang="en-GB" sz="1100" kern="100">
                          <a:effectLst/>
                          <a:latin typeface="Graphik" panose="020B0503030202060203" pitchFamily="34" charset="0"/>
                        </a:rPr>
                        <a:t>Cape Verde</a:t>
                      </a:r>
                      <a:endParaRPr lang="en-GB" sz="1100" kern="100">
                        <a:effectLst/>
                        <a:latin typeface="Graphik" panose="020B0503030202060203"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latin typeface="Graphik" panose="020B0503030202060203" pitchFamily="34" charset="0"/>
                        </a:rPr>
                        <a:t>Unchanged</a:t>
                      </a:r>
                      <a:endParaRPr lang="en-GB" sz="1100" kern="100">
                        <a:effectLst/>
                        <a:latin typeface="Graphik" panose="020B0503030202060203"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909108"/>
                  </a:ext>
                </a:extLst>
              </a:tr>
              <a:tr h="228918">
                <a:tc>
                  <a:txBody>
                    <a:bodyPr/>
                    <a:lstStyle/>
                    <a:p>
                      <a:pPr>
                        <a:lnSpc>
                          <a:spcPct val="107000"/>
                        </a:lnSpc>
                        <a:spcAft>
                          <a:spcPts val="800"/>
                        </a:spcAft>
                      </a:pPr>
                      <a:r>
                        <a:rPr lang="en-GB" sz="1100" kern="100" dirty="0">
                          <a:effectLst/>
                          <a:latin typeface="Graphik" panose="020B0503030202060203" pitchFamily="34" charset="0"/>
                        </a:rPr>
                        <a:t>China</a:t>
                      </a:r>
                      <a:endParaRPr lang="en-GB" sz="1100" kern="100" dirty="0">
                        <a:effectLst/>
                        <a:latin typeface="Graphik" panose="020B0503030202060203"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dirty="0">
                          <a:effectLst/>
                          <a:latin typeface="Graphik" panose="020B0503030202060203" pitchFamily="34" charset="0"/>
                        </a:rPr>
                        <a:t>Stable</a:t>
                      </a:r>
                      <a:endParaRPr lang="en-GB" sz="1100" kern="100" dirty="0">
                        <a:effectLst/>
                        <a:latin typeface="Graphik" panose="020B0503030202060203"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734830"/>
                  </a:ext>
                </a:extLst>
              </a:tr>
              <a:tr h="228918">
                <a:tc>
                  <a:txBody>
                    <a:bodyPr/>
                    <a:lstStyle/>
                    <a:p>
                      <a:pPr>
                        <a:lnSpc>
                          <a:spcPct val="107000"/>
                        </a:lnSpc>
                        <a:spcAft>
                          <a:spcPts val="800"/>
                        </a:spcAft>
                      </a:pPr>
                      <a:r>
                        <a:rPr lang="en-GB" sz="1100" kern="100">
                          <a:effectLst/>
                          <a:latin typeface="Graphik" panose="020B0503030202060203" pitchFamily="34" charset="0"/>
                        </a:rPr>
                        <a:t>Dominica</a:t>
                      </a:r>
                      <a:endParaRPr lang="en-GB" sz="1100" kern="100">
                        <a:effectLst/>
                        <a:latin typeface="Graphik" panose="020B0503030202060203"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dirty="0">
                          <a:effectLst/>
                          <a:latin typeface="Graphik" panose="020B0503030202060203" pitchFamily="34" charset="0"/>
                        </a:rPr>
                        <a:t>Unchanged</a:t>
                      </a:r>
                      <a:endParaRPr lang="en-GB" sz="1100" kern="100" dirty="0">
                        <a:effectLst/>
                        <a:latin typeface="Graphik" panose="020B0503030202060203"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298622"/>
                  </a:ext>
                </a:extLst>
              </a:tr>
              <a:tr h="228918">
                <a:tc>
                  <a:txBody>
                    <a:bodyPr/>
                    <a:lstStyle/>
                    <a:p>
                      <a:pPr>
                        <a:lnSpc>
                          <a:spcPct val="107000"/>
                        </a:lnSpc>
                        <a:spcAft>
                          <a:spcPts val="800"/>
                        </a:spcAft>
                      </a:pPr>
                      <a:r>
                        <a:rPr lang="en-GB" sz="1100" kern="100" dirty="0">
                          <a:effectLst/>
                          <a:latin typeface="Graphik" panose="020B0503030202060203" pitchFamily="34" charset="0"/>
                        </a:rPr>
                        <a:t>France</a:t>
                      </a:r>
                      <a:endParaRPr lang="en-GB" sz="1100" kern="100" dirty="0">
                        <a:effectLst/>
                        <a:latin typeface="Graphik" panose="020B0503030202060203"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dirty="0">
                          <a:effectLst/>
                          <a:latin typeface="Graphik" panose="020B0503030202060203" pitchFamily="34" charset="0"/>
                        </a:rPr>
                        <a:t>Stable</a:t>
                      </a:r>
                      <a:endParaRPr lang="en-GB" sz="1100" kern="100" dirty="0">
                        <a:effectLst/>
                        <a:latin typeface="Graphik" panose="020B0503030202060203"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219150"/>
                  </a:ext>
                </a:extLst>
              </a:tr>
              <a:tr h="228918">
                <a:tc>
                  <a:txBody>
                    <a:bodyPr/>
                    <a:lstStyle/>
                    <a:p>
                      <a:pPr>
                        <a:lnSpc>
                          <a:spcPct val="107000"/>
                        </a:lnSpc>
                        <a:spcAft>
                          <a:spcPts val="800"/>
                        </a:spcAft>
                      </a:pPr>
                      <a:r>
                        <a:rPr lang="en-GB" sz="1100" kern="100">
                          <a:effectLst/>
                          <a:latin typeface="Graphik" panose="020B0503030202060203" pitchFamily="34" charset="0"/>
                        </a:rPr>
                        <a:t>Pakistan</a:t>
                      </a:r>
                      <a:endParaRPr lang="en-GB" sz="1100" kern="100">
                        <a:effectLst/>
                        <a:latin typeface="Graphik" panose="020B0503030202060203"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dirty="0">
                          <a:effectLst/>
                          <a:latin typeface="Graphik" panose="020B0503030202060203" pitchFamily="34" charset="0"/>
                        </a:rPr>
                        <a:t>Unchanged</a:t>
                      </a:r>
                      <a:endParaRPr lang="en-GB" sz="1100" kern="100" dirty="0">
                        <a:effectLst/>
                        <a:latin typeface="Graphik" panose="020B0503030202060203"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1904134"/>
                  </a:ext>
                </a:extLst>
              </a:tr>
              <a:tr h="228918">
                <a:tc>
                  <a:txBody>
                    <a:bodyPr/>
                    <a:lstStyle/>
                    <a:p>
                      <a:pPr>
                        <a:lnSpc>
                          <a:spcPct val="107000"/>
                        </a:lnSpc>
                        <a:spcAft>
                          <a:spcPts val="800"/>
                        </a:spcAft>
                      </a:pPr>
                      <a:r>
                        <a:rPr lang="en-GB" sz="1100" kern="100" dirty="0">
                          <a:effectLst/>
                          <a:latin typeface="Graphik" panose="020B0503030202060203" pitchFamily="34" charset="0"/>
                        </a:rPr>
                        <a:t>Peru</a:t>
                      </a:r>
                      <a:endParaRPr lang="en-GB" sz="1100" kern="100" dirty="0">
                        <a:effectLst/>
                        <a:latin typeface="Graphik" panose="020B0503030202060203"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dirty="0">
                          <a:effectLst/>
                          <a:latin typeface="Graphik" panose="020B0503030202060203" pitchFamily="34" charset="0"/>
                        </a:rPr>
                        <a:t>Unchanged</a:t>
                      </a:r>
                      <a:endParaRPr lang="en-GB" sz="1100" kern="100" dirty="0">
                        <a:effectLst/>
                        <a:latin typeface="Graphik" panose="020B0503030202060203"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90129068"/>
                  </a:ext>
                </a:extLst>
              </a:tr>
              <a:tr h="228918">
                <a:tc>
                  <a:txBody>
                    <a:bodyPr/>
                    <a:lstStyle/>
                    <a:p>
                      <a:pPr>
                        <a:lnSpc>
                          <a:spcPct val="107000"/>
                        </a:lnSpc>
                        <a:spcAft>
                          <a:spcPts val="800"/>
                        </a:spcAft>
                      </a:pPr>
                      <a:r>
                        <a:rPr lang="en-GB" sz="1100" kern="100" dirty="0">
                          <a:effectLst/>
                          <a:latin typeface="Graphik" panose="020B0503030202060203" pitchFamily="34" charset="0"/>
                        </a:rPr>
                        <a:t>United Kingdom</a:t>
                      </a:r>
                      <a:endParaRPr lang="en-GB" sz="1100" kern="100" dirty="0">
                        <a:effectLst/>
                        <a:latin typeface="Graphik" panose="020B0503030202060203"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dirty="0">
                          <a:effectLst/>
                          <a:latin typeface="Graphik" panose="020B0503030202060203" pitchFamily="34" charset="0"/>
                        </a:rPr>
                        <a:t>Stable</a:t>
                      </a:r>
                      <a:endParaRPr lang="en-GB" sz="1100" kern="100" dirty="0">
                        <a:effectLst/>
                        <a:latin typeface="Graphik" panose="020B0503030202060203"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2947491"/>
                  </a:ext>
                </a:extLst>
              </a:tr>
              <a:tr h="228918">
                <a:tc>
                  <a:txBody>
                    <a:bodyPr/>
                    <a:lstStyle/>
                    <a:p>
                      <a:pPr>
                        <a:lnSpc>
                          <a:spcPct val="107000"/>
                        </a:lnSpc>
                        <a:spcAft>
                          <a:spcPts val="800"/>
                        </a:spcAft>
                      </a:pPr>
                      <a:r>
                        <a:rPr lang="en-GB" sz="1100" kern="100" dirty="0">
                          <a:effectLst/>
                          <a:latin typeface="Graphik" panose="020B0503030202060203" pitchFamily="34" charset="0"/>
                        </a:rPr>
                        <a:t>United States</a:t>
                      </a:r>
                      <a:endParaRPr lang="en-GB" sz="1100" kern="100" dirty="0">
                        <a:effectLst/>
                        <a:latin typeface="Graphik" panose="020B0503030202060203"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dirty="0">
                          <a:effectLst/>
                          <a:latin typeface="Graphik" panose="020B0503030202060203" pitchFamily="34" charset="0"/>
                        </a:rPr>
                        <a:t>Stable</a:t>
                      </a:r>
                      <a:endParaRPr lang="en-GB" sz="1100" kern="100" dirty="0">
                        <a:effectLst/>
                        <a:latin typeface="Graphik" panose="020B0503030202060203"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3080666"/>
                  </a:ext>
                </a:extLst>
              </a:tr>
              <a:tr h="228918">
                <a:tc>
                  <a:txBody>
                    <a:bodyPr/>
                    <a:lstStyle/>
                    <a:p>
                      <a:pPr>
                        <a:lnSpc>
                          <a:spcPct val="107000"/>
                        </a:lnSpc>
                        <a:spcAft>
                          <a:spcPts val="800"/>
                        </a:spcAft>
                      </a:pPr>
                      <a:r>
                        <a:rPr lang="en-GB" sz="1100" kern="100" dirty="0">
                          <a:effectLst/>
                          <a:latin typeface="Graphik" panose="020B0503030202060203" pitchFamily="34" charset="0"/>
                        </a:rPr>
                        <a:t>Zambia</a:t>
                      </a:r>
                      <a:endParaRPr lang="en-GB" sz="1100" kern="100" dirty="0">
                        <a:effectLst/>
                        <a:latin typeface="Graphik" panose="020B0503030202060203"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dirty="0">
                          <a:effectLst/>
                          <a:latin typeface="Graphik" panose="020B0503030202060203" pitchFamily="34" charset="0"/>
                        </a:rPr>
                        <a:t>Unchanged</a:t>
                      </a:r>
                      <a:endParaRPr lang="en-GB" sz="1100" kern="100" dirty="0">
                        <a:effectLst/>
                        <a:latin typeface="Graphik" panose="020B0503030202060203"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2324405"/>
                  </a:ext>
                </a:extLst>
              </a:tr>
            </a:tbl>
          </a:graphicData>
        </a:graphic>
      </p:graphicFrame>
    </p:spTree>
    <p:extLst>
      <p:ext uri="{BB962C8B-B14F-4D97-AF65-F5344CB8AC3E}">
        <p14:creationId xmlns:p14="http://schemas.microsoft.com/office/powerpoint/2010/main" val="3600761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96B1E-7F3D-385D-8E31-3CFDA6C121E1}"/>
              </a:ext>
            </a:extLst>
          </p:cNvPr>
          <p:cNvSpPr>
            <a:spLocks noGrp="1"/>
          </p:cNvSpPr>
          <p:nvPr>
            <p:ph type="title"/>
          </p:nvPr>
        </p:nvSpPr>
        <p:spPr>
          <a:xfrm>
            <a:off x="838200" y="365125"/>
            <a:ext cx="10515600" cy="1325563"/>
          </a:xfrm>
        </p:spPr>
        <p:txBody>
          <a:bodyPr anchor="ctr">
            <a:normAutofit/>
          </a:bodyPr>
          <a:lstStyle/>
          <a:p>
            <a:r>
              <a:rPr lang="en-GB" b="1" kern="100" dirty="0">
                <a:solidFill>
                  <a:schemeClr val="tx1">
                    <a:lumMod val="50000"/>
                    <a:lumOff val="50000"/>
                  </a:schemeClr>
                </a:solidFill>
                <a:latin typeface="Graphik Black" panose="020B0A03030202060203" pitchFamily="34" charset="0"/>
                <a:cs typeface="Times New Roman" panose="02020603050405020304" pitchFamily="18" charset="0"/>
              </a:rPr>
              <a:t>Appendix &amp; Sources</a:t>
            </a:r>
          </a:p>
        </p:txBody>
      </p:sp>
      <p:sp>
        <p:nvSpPr>
          <p:cNvPr id="6" name="TextBox 5">
            <a:extLst>
              <a:ext uri="{FF2B5EF4-FFF2-40B4-BE49-F238E27FC236}">
                <a16:creationId xmlns:a16="http://schemas.microsoft.com/office/drawing/2014/main" id="{2785FEB4-D0AB-84AD-C843-63431A5CDB13}"/>
              </a:ext>
            </a:extLst>
          </p:cNvPr>
          <p:cNvSpPr txBox="1"/>
          <p:nvPr/>
        </p:nvSpPr>
        <p:spPr>
          <a:xfrm>
            <a:off x="815031" y="1617170"/>
            <a:ext cx="9913218" cy="4047775"/>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GB" u="sng" kern="100" dirty="0">
                <a:solidFill>
                  <a:srgbClr val="467886"/>
                </a:solidFill>
                <a:effectLst/>
                <a:latin typeface="Graphik" panose="020B0503030202060203" pitchFamily="34" charset="0"/>
                <a:ea typeface="Aptos" panose="020B0004020202020204" pitchFamily="34" charset="0"/>
                <a:cs typeface="Times New Roman" panose="02020603050405020304" pitchFamily="18" charset="0"/>
                <a:hlinkClick r:id="rId2"/>
              </a:rPr>
              <a:t>&lt;”Historical Olympic Medals Data (1994 – 2024)”, Kaggle&gt; https://www.kaggle.com/datasets/muhammadehsan02/historical-olympic-medals-data-1994-2024?resource=download&amp;select=2016_Rio+Olympics+Nations+Medals.csv</a:t>
            </a:r>
            <a:r>
              <a:rPr lang="en-GB" kern="100" dirty="0">
                <a:effectLst/>
                <a:latin typeface="Graphik" panose="020B0503030202060203" pitchFamily="34" charset="0"/>
                <a:ea typeface="Aptos" panose="020B0004020202020204" pitchFamily="34" charset="0"/>
                <a:cs typeface="Times New Roman" panose="02020603050405020304" pitchFamily="18" charset="0"/>
              </a:rPr>
              <a:t> </a:t>
            </a:r>
          </a:p>
          <a:p>
            <a:pPr marL="285750" indent="-285750">
              <a:lnSpc>
                <a:spcPct val="107000"/>
              </a:lnSpc>
              <a:spcAft>
                <a:spcPts val="800"/>
              </a:spcAft>
              <a:buFont typeface="Arial" panose="020B0604020202020204" pitchFamily="34" charset="0"/>
              <a:buChar char="•"/>
            </a:pPr>
            <a:r>
              <a:rPr lang="en-GB" u="sng" kern="100" dirty="0">
                <a:solidFill>
                  <a:srgbClr val="467886"/>
                </a:solidFill>
                <a:effectLst/>
                <a:latin typeface="Graphik" panose="020B0503030202060203" pitchFamily="34" charset="0"/>
                <a:ea typeface="Aptos" panose="020B0004020202020204" pitchFamily="34" charset="0"/>
                <a:cs typeface="Times New Roman" panose="02020603050405020304" pitchFamily="18" charset="0"/>
                <a:hlinkClick r:id="rId3"/>
              </a:rPr>
              <a:t>https://www.kaggle.com/datasets/dataanalyst001/per-capita-gdp-of-all-countries-1970-to-2022</a:t>
            </a:r>
            <a:r>
              <a:rPr lang="en-GB" kern="100" dirty="0">
                <a:effectLst/>
                <a:latin typeface="Graphik" panose="020B0503030202060203" pitchFamily="34" charset="0"/>
                <a:ea typeface="Aptos" panose="020B0004020202020204" pitchFamily="34" charset="0"/>
                <a:cs typeface="Times New Roman" panose="02020603050405020304" pitchFamily="18" charset="0"/>
              </a:rPr>
              <a:t> </a:t>
            </a:r>
          </a:p>
          <a:p>
            <a:pPr marL="285750" indent="-285750">
              <a:lnSpc>
                <a:spcPct val="107000"/>
              </a:lnSpc>
              <a:spcAft>
                <a:spcPts val="800"/>
              </a:spcAft>
              <a:buFont typeface="Arial" panose="020B0604020202020204" pitchFamily="34" charset="0"/>
              <a:buChar char="•"/>
            </a:pPr>
            <a:r>
              <a:rPr lang="en-GB" u="sng" kern="100" dirty="0">
                <a:solidFill>
                  <a:srgbClr val="467886"/>
                </a:solidFill>
                <a:effectLst/>
                <a:latin typeface="Graphik" panose="020B0503030202060203" pitchFamily="34" charset="0"/>
                <a:ea typeface="Aptos" panose="020B0004020202020204" pitchFamily="34" charset="0"/>
                <a:cs typeface="Times New Roman" panose="02020603050405020304" pitchFamily="18" charset="0"/>
                <a:hlinkClick r:id="rId4"/>
              </a:rPr>
              <a:t>https://tradingeconomics.com/forecast/gdp-per-capita</a:t>
            </a:r>
            <a:r>
              <a:rPr lang="en-GB" kern="100" dirty="0">
                <a:effectLst/>
                <a:latin typeface="Graphik" panose="020B0503030202060203" pitchFamily="34" charset="0"/>
                <a:ea typeface="Aptos" panose="020B0004020202020204" pitchFamily="34" charset="0"/>
                <a:cs typeface="Times New Roman" panose="02020603050405020304" pitchFamily="18" charset="0"/>
              </a:rPr>
              <a:t> </a:t>
            </a:r>
          </a:p>
          <a:p>
            <a:pPr marL="285750" indent="-285750">
              <a:lnSpc>
                <a:spcPct val="107000"/>
              </a:lnSpc>
              <a:spcAft>
                <a:spcPts val="800"/>
              </a:spcAft>
              <a:buFont typeface="Arial" panose="020B0604020202020204" pitchFamily="34" charset="0"/>
              <a:buChar char="•"/>
            </a:pPr>
            <a:r>
              <a:rPr lang="en-GB" u="sng" kern="100" dirty="0">
                <a:solidFill>
                  <a:srgbClr val="467886"/>
                </a:solidFill>
                <a:effectLst/>
                <a:latin typeface="Graphik" panose="020B0503030202060203" pitchFamily="34" charset="0"/>
                <a:ea typeface="Aptos" panose="020B0004020202020204" pitchFamily="34" charset="0"/>
                <a:cs typeface="Times New Roman" panose="02020603050405020304" pitchFamily="18" charset="0"/>
                <a:hlinkClick r:id="rId5"/>
              </a:rPr>
              <a:t>https://www.imf.org/en/Publications/WEO/weo-database/2024/</a:t>
            </a:r>
            <a:endParaRPr lang="en-GB" kern="100" dirty="0">
              <a:effectLst/>
              <a:latin typeface="Graphik" panose="020B0503030202060203" pitchFamily="34" charset="0"/>
              <a:ea typeface="Aptos" panose="020B000402020202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GB" u="sng" kern="100" dirty="0">
                <a:solidFill>
                  <a:srgbClr val="467886"/>
                </a:solidFill>
                <a:effectLst/>
                <a:latin typeface="Graphik" panose="020B0503030202060203" pitchFamily="34" charset="0"/>
                <a:ea typeface="Aptos" panose="020B0004020202020204" pitchFamily="34" charset="0"/>
                <a:cs typeface="Times New Roman" panose="02020603050405020304" pitchFamily="18" charset="0"/>
                <a:hlinkClick r:id="rId6"/>
              </a:rPr>
              <a:t>https://www.kaggle.com/datasets/deeplyft/world-population-growth-annual</a:t>
            </a:r>
            <a:r>
              <a:rPr lang="en-GB" kern="100" dirty="0">
                <a:effectLst/>
                <a:latin typeface="Graphik" panose="020B0503030202060203" pitchFamily="34" charset="0"/>
                <a:ea typeface="Aptos" panose="020B0004020202020204" pitchFamily="34" charset="0"/>
                <a:cs typeface="Times New Roman" panose="02020603050405020304" pitchFamily="18" charset="0"/>
              </a:rPr>
              <a:t> </a:t>
            </a:r>
          </a:p>
          <a:p>
            <a:pPr marL="285750" indent="-285750">
              <a:lnSpc>
                <a:spcPct val="107000"/>
              </a:lnSpc>
              <a:spcAft>
                <a:spcPts val="800"/>
              </a:spcAft>
              <a:buFont typeface="Arial" panose="020B0604020202020204" pitchFamily="34" charset="0"/>
              <a:buChar char="•"/>
            </a:pPr>
            <a:r>
              <a:rPr lang="en-GB" u="sng" kern="100" dirty="0">
                <a:solidFill>
                  <a:srgbClr val="467886"/>
                </a:solidFill>
                <a:effectLst/>
                <a:latin typeface="Graphik" panose="020B0503030202060203" pitchFamily="34" charset="0"/>
                <a:ea typeface="Aptos" panose="020B0004020202020204" pitchFamily="34" charset="0"/>
                <a:cs typeface="Times New Roman" panose="02020603050405020304" pitchFamily="18" charset="0"/>
                <a:hlinkClick r:id="rId7"/>
              </a:rPr>
              <a:t>https://www.worldometers.info/world-population/population-by-country/</a:t>
            </a:r>
            <a:r>
              <a:rPr lang="en-GB" kern="100" dirty="0">
                <a:effectLst/>
                <a:latin typeface="Graphik" panose="020B0503030202060203" pitchFamily="34" charset="0"/>
                <a:ea typeface="Aptos" panose="020B0004020202020204" pitchFamily="34" charset="0"/>
                <a:cs typeface="Times New Roman" panose="02020603050405020304" pitchFamily="18" charset="0"/>
              </a:rPr>
              <a:t> </a:t>
            </a:r>
          </a:p>
          <a:p>
            <a:pPr marL="285750" indent="-285750">
              <a:lnSpc>
                <a:spcPct val="107000"/>
              </a:lnSpc>
              <a:spcAft>
                <a:spcPts val="800"/>
              </a:spcAft>
              <a:buFont typeface="Arial" panose="020B0604020202020204" pitchFamily="34" charset="0"/>
              <a:buChar char="•"/>
            </a:pPr>
            <a:r>
              <a:rPr lang="en-GB" u="sng" kern="100" dirty="0">
                <a:solidFill>
                  <a:srgbClr val="467886"/>
                </a:solidFill>
                <a:effectLst/>
                <a:latin typeface="Graphik" panose="020B0503030202060203" pitchFamily="34" charset="0"/>
                <a:ea typeface="Aptos" panose="020B0004020202020204" pitchFamily="34" charset="0"/>
                <a:cs typeface="Times New Roman" panose="02020603050405020304" pitchFamily="18" charset="0"/>
                <a:hlinkClick r:id="rId8"/>
              </a:rPr>
              <a:t>https://databank.worldbank.org/source/population-estimates-and-projections#</a:t>
            </a:r>
            <a:r>
              <a:rPr lang="en-GB" kern="100" dirty="0">
                <a:effectLst/>
                <a:latin typeface="Graphik" panose="020B0503030202060203" pitchFamily="34" charset="0"/>
                <a:ea typeface="Aptos" panose="020B0004020202020204" pitchFamily="34" charset="0"/>
                <a:cs typeface="Times New Roman" panose="02020603050405020304" pitchFamily="18" charset="0"/>
              </a:rPr>
              <a:t> </a:t>
            </a:r>
          </a:p>
          <a:p>
            <a:pPr marL="285750" indent="-285750">
              <a:lnSpc>
                <a:spcPct val="107000"/>
              </a:lnSpc>
              <a:spcAft>
                <a:spcPts val="800"/>
              </a:spcAft>
              <a:buFont typeface="Arial" panose="020B0604020202020204" pitchFamily="34" charset="0"/>
              <a:buChar char="•"/>
            </a:pPr>
            <a:r>
              <a:rPr lang="en-GB" u="sng" kern="100" dirty="0">
                <a:solidFill>
                  <a:srgbClr val="467886"/>
                </a:solidFill>
                <a:effectLst/>
                <a:latin typeface="Graphik" panose="020B0503030202060203" pitchFamily="34" charset="0"/>
                <a:ea typeface="Aptos" panose="020B0004020202020204" pitchFamily="34" charset="0"/>
                <a:cs typeface="Times New Roman" panose="02020603050405020304" pitchFamily="18" charset="0"/>
                <a:hlinkClick r:id="rId9"/>
              </a:rPr>
              <a:t>https://ej-sport.org/index.php/sport/article/view/100</a:t>
            </a:r>
            <a:r>
              <a:rPr lang="en-GB" kern="100" dirty="0">
                <a:effectLst/>
                <a:latin typeface="Graphik" panose="020B0503030202060203" pitchFamily="34" charset="0"/>
                <a:ea typeface="Aptos" panose="020B0004020202020204" pitchFamily="34" charset="0"/>
                <a:cs typeface="Times New Roman" panose="02020603050405020304" pitchFamily="18" charset="0"/>
              </a:rPr>
              <a:t> </a:t>
            </a:r>
          </a:p>
        </p:txBody>
      </p:sp>
      <p:pic>
        <p:nvPicPr>
          <p:cNvPr id="12" name="Picture 11">
            <a:extLst>
              <a:ext uri="{FF2B5EF4-FFF2-40B4-BE49-F238E27FC236}">
                <a16:creationId xmlns:a16="http://schemas.microsoft.com/office/drawing/2014/main" id="{8F38DE82-0A41-FF97-C105-9C0615B89522}"/>
              </a:ext>
            </a:extLst>
          </p:cNvPr>
          <p:cNvPicPr>
            <a:picLocks noChangeAspect="1"/>
          </p:cNvPicPr>
          <p:nvPr/>
        </p:nvPicPr>
        <p:blipFill rotWithShape="1">
          <a:blip r:embed="rId10"/>
          <a:srcRect t="22721"/>
          <a:stretch/>
        </p:blipFill>
        <p:spPr>
          <a:xfrm>
            <a:off x="9264499" y="0"/>
            <a:ext cx="2927501" cy="1376539"/>
          </a:xfrm>
          <a:prstGeom prst="rect">
            <a:avLst/>
          </a:prstGeom>
        </p:spPr>
      </p:pic>
      <p:sp>
        <p:nvSpPr>
          <p:cNvPr id="13" name="Slide Number Placeholder 12">
            <a:extLst>
              <a:ext uri="{FF2B5EF4-FFF2-40B4-BE49-F238E27FC236}">
                <a16:creationId xmlns:a16="http://schemas.microsoft.com/office/drawing/2014/main" id="{34DB5121-EC94-FF4A-67B6-4A1DD9637225}"/>
              </a:ext>
            </a:extLst>
          </p:cNvPr>
          <p:cNvSpPr>
            <a:spLocks noGrp="1"/>
          </p:cNvSpPr>
          <p:nvPr>
            <p:ph type="sldNum" sz="quarter" idx="12"/>
          </p:nvPr>
        </p:nvSpPr>
        <p:spPr/>
        <p:txBody>
          <a:bodyPr/>
          <a:lstStyle/>
          <a:p>
            <a:fld id="{32216B2C-B366-4B34-8ECB-FE626992D2C3}" type="slidenum">
              <a:rPr lang="en-GB" smtClean="0"/>
              <a:t>17</a:t>
            </a:fld>
            <a:endParaRPr lang="en-GB"/>
          </a:p>
        </p:txBody>
      </p:sp>
    </p:spTree>
    <p:extLst>
      <p:ext uri="{BB962C8B-B14F-4D97-AF65-F5344CB8AC3E}">
        <p14:creationId xmlns:p14="http://schemas.microsoft.com/office/powerpoint/2010/main" val="3077580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C0090-4804-8567-F463-4C064DF3E0F8}"/>
              </a:ext>
            </a:extLst>
          </p:cNvPr>
          <p:cNvSpPr>
            <a:spLocks noGrp="1"/>
          </p:cNvSpPr>
          <p:nvPr>
            <p:ph type="title"/>
          </p:nvPr>
        </p:nvSpPr>
        <p:spPr/>
        <p:txBody>
          <a:bodyPr/>
          <a:lstStyle/>
          <a:p>
            <a:r>
              <a:rPr lang="en-GB" b="1" kern="100" dirty="0">
                <a:solidFill>
                  <a:schemeClr val="tx1">
                    <a:lumMod val="50000"/>
                    <a:lumOff val="50000"/>
                  </a:schemeClr>
                </a:solidFill>
                <a:latin typeface="Graphik Black" panose="020B0A03030202060203" pitchFamily="34" charset="0"/>
                <a:cs typeface="Times New Roman" panose="02020603050405020304" pitchFamily="18" charset="0"/>
              </a:rPr>
              <a:t>Table of Contents</a:t>
            </a:r>
          </a:p>
        </p:txBody>
      </p:sp>
      <p:sp>
        <p:nvSpPr>
          <p:cNvPr id="3" name="Content Placeholder 2">
            <a:extLst>
              <a:ext uri="{FF2B5EF4-FFF2-40B4-BE49-F238E27FC236}">
                <a16:creationId xmlns:a16="http://schemas.microsoft.com/office/drawing/2014/main" id="{D0D41828-E26D-E323-8953-EF35FFCE0676}"/>
              </a:ext>
            </a:extLst>
          </p:cNvPr>
          <p:cNvSpPr>
            <a:spLocks noGrp="1"/>
          </p:cNvSpPr>
          <p:nvPr>
            <p:ph idx="1"/>
          </p:nvPr>
        </p:nvSpPr>
        <p:spPr/>
        <p:txBody>
          <a:bodyPr>
            <a:normAutofit lnSpcReduction="10000"/>
          </a:bodyPr>
          <a:lstStyle/>
          <a:p>
            <a:pPr>
              <a:buFont typeface="Wingdings" panose="05000000000000000000" pitchFamily="2" charset="2"/>
              <a:buChar char="§"/>
            </a:pPr>
            <a:r>
              <a:rPr lang="en-GB" sz="2000" b="1" dirty="0">
                <a:latin typeface="Graphik" panose="020B0503030202060203" pitchFamily="34" charset="0"/>
              </a:rPr>
              <a:t>Overarching Questions </a:t>
            </a:r>
            <a:r>
              <a:rPr lang="en-GB" sz="2000" dirty="0">
                <a:latin typeface="Graphik" panose="020B0503030202060203" pitchFamily="34" charset="0"/>
              </a:rPr>
              <a:t>........................................................... 3</a:t>
            </a:r>
            <a:endParaRPr lang="en-GB" sz="2000" b="1" dirty="0">
              <a:latin typeface="Graphik" panose="020B0503030202060203" pitchFamily="34" charset="0"/>
            </a:endParaRPr>
          </a:p>
          <a:p>
            <a:pPr>
              <a:buFont typeface="Wingdings" panose="05000000000000000000" pitchFamily="2" charset="2"/>
              <a:buChar char="§"/>
            </a:pPr>
            <a:r>
              <a:rPr lang="en-GB" sz="2000" b="1" dirty="0">
                <a:latin typeface="Graphik" panose="020B0503030202060203" pitchFamily="34" charset="0"/>
              </a:rPr>
              <a:t>Problem Statement</a:t>
            </a:r>
            <a:r>
              <a:rPr lang="en-GB" sz="2000" dirty="0">
                <a:latin typeface="Graphik" panose="020B0503030202060203" pitchFamily="34" charset="0"/>
              </a:rPr>
              <a:t> ........................................................... 4</a:t>
            </a:r>
            <a:endParaRPr lang="en-GB" sz="2000" b="1" dirty="0">
              <a:latin typeface="Graphik" panose="020B0503030202060203" pitchFamily="34" charset="0"/>
            </a:endParaRPr>
          </a:p>
          <a:p>
            <a:pPr>
              <a:buFont typeface="Wingdings" panose="05000000000000000000" pitchFamily="2" charset="2"/>
              <a:buChar char="§"/>
            </a:pPr>
            <a:r>
              <a:rPr lang="en-GB" sz="2000" b="1" dirty="0">
                <a:latin typeface="Graphik" panose="020B0503030202060203" pitchFamily="34" charset="0"/>
              </a:rPr>
              <a:t>The Process</a:t>
            </a:r>
            <a:r>
              <a:rPr lang="en-GB" sz="2000" dirty="0">
                <a:latin typeface="Graphik" panose="020B0503030202060203" pitchFamily="34" charset="0"/>
              </a:rPr>
              <a:t> ........................................................... 5</a:t>
            </a:r>
            <a:endParaRPr lang="en-GB" sz="2000" b="1" dirty="0">
              <a:latin typeface="Graphik" panose="020B0503030202060203" pitchFamily="34" charset="0"/>
            </a:endParaRPr>
          </a:p>
          <a:p>
            <a:pPr>
              <a:buFont typeface="Wingdings" panose="05000000000000000000" pitchFamily="2" charset="2"/>
              <a:buChar char="§"/>
            </a:pPr>
            <a:r>
              <a:rPr lang="en-GB" sz="2000" b="1" dirty="0">
                <a:latin typeface="Graphik" panose="020B0503030202060203" pitchFamily="34" charset="0"/>
              </a:rPr>
              <a:t>Caveats &amp; Assumptions</a:t>
            </a:r>
            <a:r>
              <a:rPr lang="en-GB" sz="2000" dirty="0">
                <a:latin typeface="Graphik" panose="020B0503030202060203" pitchFamily="34" charset="0"/>
              </a:rPr>
              <a:t> ........................................................... 6</a:t>
            </a:r>
            <a:endParaRPr lang="en-GB" sz="2000" b="1" dirty="0">
              <a:latin typeface="Graphik" panose="020B0503030202060203" pitchFamily="34" charset="0"/>
            </a:endParaRPr>
          </a:p>
          <a:p>
            <a:pPr>
              <a:buFont typeface="Wingdings" panose="05000000000000000000" pitchFamily="2" charset="2"/>
              <a:buChar char="§"/>
            </a:pPr>
            <a:r>
              <a:rPr lang="en-GB" sz="2000" b="1" dirty="0">
                <a:latin typeface="Graphik" panose="020B0503030202060203" pitchFamily="34" charset="0"/>
              </a:rPr>
              <a:t>The Benchmarks </a:t>
            </a:r>
            <a:r>
              <a:rPr lang="en-GB" sz="2000" dirty="0">
                <a:latin typeface="Graphik" panose="020B0503030202060203" pitchFamily="34" charset="0"/>
              </a:rPr>
              <a:t>........................................................... 7</a:t>
            </a:r>
            <a:endParaRPr lang="en-GB" sz="2000" b="1" dirty="0">
              <a:latin typeface="Graphik" panose="020B0503030202060203" pitchFamily="34" charset="0"/>
            </a:endParaRPr>
          </a:p>
          <a:p>
            <a:pPr lvl="1">
              <a:buFont typeface="Wingdings" panose="05000000000000000000" pitchFamily="2" charset="2"/>
              <a:buChar char="§"/>
            </a:pPr>
            <a:r>
              <a:rPr lang="en-GB" sz="2000" dirty="0">
                <a:latin typeface="Graphik" panose="020B0503030202060203" pitchFamily="34" charset="0"/>
              </a:rPr>
              <a:t>Top- and Bottom-performing countries </a:t>
            </a:r>
          </a:p>
          <a:p>
            <a:pPr lvl="1">
              <a:buFont typeface="Wingdings" panose="05000000000000000000" pitchFamily="2" charset="2"/>
              <a:buChar char="§"/>
            </a:pPr>
            <a:r>
              <a:rPr lang="en-GB" sz="2000" dirty="0">
                <a:latin typeface="Graphik" panose="020B0503030202060203" pitchFamily="34" charset="0"/>
              </a:rPr>
              <a:t>GDP per capita </a:t>
            </a:r>
          </a:p>
          <a:p>
            <a:pPr lvl="1">
              <a:buFont typeface="Wingdings" panose="05000000000000000000" pitchFamily="2" charset="2"/>
              <a:buChar char="§"/>
            </a:pPr>
            <a:r>
              <a:rPr lang="en-GB" sz="2000" dirty="0">
                <a:latin typeface="Graphik" panose="020B0503030202060203" pitchFamily="34" charset="0"/>
              </a:rPr>
              <a:t>Health Expenditure per capita </a:t>
            </a:r>
          </a:p>
          <a:p>
            <a:pPr lvl="1">
              <a:buFont typeface="Wingdings" panose="05000000000000000000" pitchFamily="2" charset="2"/>
              <a:buChar char="§"/>
            </a:pPr>
            <a:r>
              <a:rPr lang="en-GB" sz="2000" dirty="0">
                <a:latin typeface="Graphik" panose="020B0503030202060203" pitchFamily="34" charset="0"/>
              </a:rPr>
              <a:t>Population Demographics </a:t>
            </a:r>
          </a:p>
          <a:p>
            <a:pPr>
              <a:buFont typeface="Wingdings" panose="05000000000000000000" pitchFamily="2" charset="2"/>
              <a:buChar char="§"/>
            </a:pPr>
            <a:r>
              <a:rPr lang="en-GB" sz="2000" b="1" dirty="0">
                <a:latin typeface="Graphik" panose="020B0503030202060203" pitchFamily="34" charset="0"/>
              </a:rPr>
              <a:t>Insights &amp; Conclusions</a:t>
            </a:r>
            <a:r>
              <a:rPr lang="en-GB" sz="2000" dirty="0">
                <a:latin typeface="Graphik" panose="020B0503030202060203" pitchFamily="34" charset="0"/>
              </a:rPr>
              <a:t> ................................................... 15</a:t>
            </a:r>
            <a:endParaRPr lang="en-GB" sz="2000" b="1" dirty="0">
              <a:latin typeface="Graphik" panose="020B0503030202060203" pitchFamily="34" charset="0"/>
            </a:endParaRPr>
          </a:p>
          <a:p>
            <a:pPr lvl="1">
              <a:buFont typeface="Wingdings" panose="05000000000000000000" pitchFamily="2" charset="2"/>
              <a:buChar char="§"/>
            </a:pPr>
            <a:r>
              <a:rPr lang="en-GB" sz="2000" dirty="0">
                <a:latin typeface="Graphik" panose="020B0503030202060203" pitchFamily="34" charset="0"/>
              </a:rPr>
              <a:t>The 2028 Forecast</a:t>
            </a:r>
          </a:p>
          <a:p>
            <a:pPr>
              <a:buFont typeface="Wingdings" panose="05000000000000000000" pitchFamily="2" charset="2"/>
              <a:buChar char="§"/>
            </a:pPr>
            <a:r>
              <a:rPr lang="en-GB" sz="2000" b="1" dirty="0">
                <a:latin typeface="Graphik" panose="020B0503030202060203" pitchFamily="34" charset="0"/>
              </a:rPr>
              <a:t>Appendix &amp; Sources</a:t>
            </a:r>
            <a:r>
              <a:rPr lang="en-GB" sz="2000" dirty="0">
                <a:latin typeface="Graphik" panose="020B0503030202060203" pitchFamily="34" charset="0"/>
              </a:rPr>
              <a:t> ...................................................... 17</a:t>
            </a:r>
            <a:endParaRPr lang="en-GB" sz="2000" b="1" dirty="0">
              <a:latin typeface="Graphik" panose="020B0503030202060203" pitchFamily="34" charset="0"/>
            </a:endParaRPr>
          </a:p>
        </p:txBody>
      </p:sp>
      <p:sp>
        <p:nvSpPr>
          <p:cNvPr id="7" name="Slide Number Placeholder 6">
            <a:extLst>
              <a:ext uri="{FF2B5EF4-FFF2-40B4-BE49-F238E27FC236}">
                <a16:creationId xmlns:a16="http://schemas.microsoft.com/office/drawing/2014/main" id="{902704BC-F01B-865A-D2C6-74C38AE9C29C}"/>
              </a:ext>
            </a:extLst>
          </p:cNvPr>
          <p:cNvSpPr>
            <a:spLocks noGrp="1"/>
          </p:cNvSpPr>
          <p:nvPr>
            <p:ph type="sldNum" sz="quarter" idx="12"/>
          </p:nvPr>
        </p:nvSpPr>
        <p:spPr/>
        <p:txBody>
          <a:bodyPr/>
          <a:lstStyle/>
          <a:p>
            <a:fld id="{32216B2C-B366-4B34-8ECB-FE626992D2C3}" type="slidenum">
              <a:rPr lang="en-GB" smtClean="0"/>
              <a:t>2</a:t>
            </a:fld>
            <a:endParaRPr lang="en-GB"/>
          </a:p>
        </p:txBody>
      </p:sp>
      <p:pic>
        <p:nvPicPr>
          <p:cNvPr id="8" name="Picture 7">
            <a:extLst>
              <a:ext uri="{FF2B5EF4-FFF2-40B4-BE49-F238E27FC236}">
                <a16:creationId xmlns:a16="http://schemas.microsoft.com/office/drawing/2014/main" id="{61C0C6E5-D71A-D2EF-44CA-BB31C5ED4FA0}"/>
              </a:ext>
            </a:extLst>
          </p:cNvPr>
          <p:cNvPicPr>
            <a:picLocks noChangeAspect="1"/>
          </p:cNvPicPr>
          <p:nvPr/>
        </p:nvPicPr>
        <p:blipFill rotWithShape="1">
          <a:blip r:embed="rId2"/>
          <a:srcRect t="22721"/>
          <a:stretch/>
        </p:blipFill>
        <p:spPr>
          <a:xfrm>
            <a:off x="9264499" y="0"/>
            <a:ext cx="2927501" cy="1376539"/>
          </a:xfrm>
          <a:prstGeom prst="rect">
            <a:avLst/>
          </a:prstGeom>
        </p:spPr>
      </p:pic>
    </p:spTree>
    <p:extLst>
      <p:ext uri="{BB962C8B-B14F-4D97-AF65-F5344CB8AC3E}">
        <p14:creationId xmlns:p14="http://schemas.microsoft.com/office/powerpoint/2010/main" val="2953542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96B1E-7F3D-385D-8E31-3CFDA6C121E1}"/>
              </a:ext>
            </a:extLst>
          </p:cNvPr>
          <p:cNvSpPr>
            <a:spLocks noGrp="1"/>
          </p:cNvSpPr>
          <p:nvPr>
            <p:ph type="title"/>
          </p:nvPr>
        </p:nvSpPr>
        <p:spPr/>
        <p:txBody>
          <a:bodyPr/>
          <a:lstStyle/>
          <a:p>
            <a:r>
              <a:rPr lang="en-GB" b="1" kern="100" dirty="0">
                <a:solidFill>
                  <a:schemeClr val="tx1">
                    <a:lumMod val="50000"/>
                    <a:lumOff val="50000"/>
                  </a:schemeClr>
                </a:solidFill>
                <a:latin typeface="Graphik Black" panose="020B0A03030202060203" pitchFamily="34" charset="0"/>
                <a:cs typeface="Times New Roman" panose="02020603050405020304" pitchFamily="18" charset="0"/>
              </a:rPr>
              <a:t>Overarching</a:t>
            </a:r>
            <a:r>
              <a:rPr lang="en-GB" b="1" kern="100" dirty="0">
                <a:solidFill>
                  <a:schemeClr val="accent5"/>
                </a:solidFill>
                <a:latin typeface="Graphik Black" panose="020B0A03030202060203" pitchFamily="34" charset="0"/>
                <a:cs typeface="Times New Roman" panose="02020603050405020304" pitchFamily="18" charset="0"/>
              </a:rPr>
              <a:t> </a:t>
            </a:r>
            <a:r>
              <a:rPr lang="en-GB" b="1" kern="100" dirty="0">
                <a:solidFill>
                  <a:schemeClr val="tx1">
                    <a:lumMod val="50000"/>
                    <a:lumOff val="50000"/>
                  </a:schemeClr>
                </a:solidFill>
                <a:latin typeface="Graphik Black" panose="020B0A03030202060203" pitchFamily="34" charset="0"/>
                <a:cs typeface="Times New Roman" panose="02020603050405020304" pitchFamily="18" charset="0"/>
              </a:rPr>
              <a:t>questions</a:t>
            </a:r>
          </a:p>
        </p:txBody>
      </p:sp>
      <p:sp>
        <p:nvSpPr>
          <p:cNvPr id="5" name="Slide Number Placeholder 4">
            <a:extLst>
              <a:ext uri="{FF2B5EF4-FFF2-40B4-BE49-F238E27FC236}">
                <a16:creationId xmlns:a16="http://schemas.microsoft.com/office/drawing/2014/main" id="{1EA948CC-08C3-0C7D-5336-D8A670063FA3}"/>
              </a:ext>
            </a:extLst>
          </p:cNvPr>
          <p:cNvSpPr>
            <a:spLocks noGrp="1"/>
          </p:cNvSpPr>
          <p:nvPr>
            <p:ph type="sldNum" sz="quarter" idx="12"/>
          </p:nvPr>
        </p:nvSpPr>
        <p:spPr/>
        <p:txBody>
          <a:bodyPr/>
          <a:lstStyle/>
          <a:p>
            <a:fld id="{32216B2C-B366-4B34-8ECB-FE626992D2C3}" type="slidenum">
              <a:rPr lang="en-GB" smtClean="0"/>
              <a:t>3</a:t>
            </a:fld>
            <a:endParaRPr lang="en-GB"/>
          </a:p>
        </p:txBody>
      </p:sp>
      <p:pic>
        <p:nvPicPr>
          <p:cNvPr id="6" name="Picture 5">
            <a:extLst>
              <a:ext uri="{FF2B5EF4-FFF2-40B4-BE49-F238E27FC236}">
                <a16:creationId xmlns:a16="http://schemas.microsoft.com/office/drawing/2014/main" id="{227FF5AA-551A-C8F1-20B5-8F351C063AC1}"/>
              </a:ext>
            </a:extLst>
          </p:cNvPr>
          <p:cNvPicPr>
            <a:picLocks noChangeAspect="1"/>
          </p:cNvPicPr>
          <p:nvPr/>
        </p:nvPicPr>
        <p:blipFill rotWithShape="1">
          <a:blip r:embed="rId2"/>
          <a:srcRect t="22721"/>
          <a:stretch/>
        </p:blipFill>
        <p:spPr>
          <a:xfrm>
            <a:off x="9264499" y="0"/>
            <a:ext cx="2927501" cy="1376539"/>
          </a:xfrm>
          <a:prstGeom prst="rect">
            <a:avLst/>
          </a:prstGeom>
        </p:spPr>
      </p:pic>
      <p:sp>
        <p:nvSpPr>
          <p:cNvPr id="7" name="Rectangle: Rounded Corners 6">
            <a:extLst>
              <a:ext uri="{FF2B5EF4-FFF2-40B4-BE49-F238E27FC236}">
                <a16:creationId xmlns:a16="http://schemas.microsoft.com/office/drawing/2014/main" id="{2DA008D9-ACCB-C688-2931-BAE2E8DBC538}"/>
              </a:ext>
            </a:extLst>
          </p:cNvPr>
          <p:cNvSpPr/>
          <p:nvPr/>
        </p:nvSpPr>
        <p:spPr>
          <a:xfrm>
            <a:off x="1606549" y="2330796"/>
            <a:ext cx="8978900" cy="1325563"/>
          </a:xfrm>
          <a:prstGeom prst="roundRect">
            <a:avLst>
              <a:gd name="adj" fmla="val 24144"/>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2400" kern="100" dirty="0">
              <a:effectLst/>
              <a:latin typeface="Graphik" panose="020B0503030202060203" pitchFamily="34" charset="0"/>
              <a:ea typeface="Aptos" panose="020B0004020202020204" pitchFamily="34" charset="0"/>
              <a:cs typeface="Times New Roman" panose="02020603050405020304" pitchFamily="18" charset="0"/>
            </a:endParaRPr>
          </a:p>
          <a:p>
            <a:pPr algn="ctr"/>
            <a:r>
              <a:rPr lang="en-GB" sz="2400" kern="100" dirty="0">
                <a:effectLst/>
                <a:latin typeface="Graphik" panose="020B0503030202060203" pitchFamily="34" charset="0"/>
                <a:ea typeface="Aptos" panose="020B0004020202020204" pitchFamily="34" charset="0"/>
                <a:cs typeface="Times New Roman" panose="02020603050405020304" pitchFamily="18" charset="0"/>
              </a:rPr>
              <a:t>Which key factors can be optimised to improve a country’s ranking in future Olympic Games? </a:t>
            </a:r>
          </a:p>
          <a:p>
            <a:pPr algn="ctr"/>
            <a:endParaRPr lang="en-GB" dirty="0"/>
          </a:p>
        </p:txBody>
      </p:sp>
      <p:sp>
        <p:nvSpPr>
          <p:cNvPr id="8" name="Rectangle: Rounded Corners 7">
            <a:extLst>
              <a:ext uri="{FF2B5EF4-FFF2-40B4-BE49-F238E27FC236}">
                <a16:creationId xmlns:a16="http://schemas.microsoft.com/office/drawing/2014/main" id="{9306F697-FDA1-1563-1387-9C9382F7026C}"/>
              </a:ext>
            </a:extLst>
          </p:cNvPr>
          <p:cNvSpPr/>
          <p:nvPr/>
        </p:nvSpPr>
        <p:spPr>
          <a:xfrm>
            <a:off x="1606550" y="3933995"/>
            <a:ext cx="8978899" cy="1325562"/>
          </a:xfrm>
          <a:prstGeom prst="roundRect">
            <a:avLst>
              <a:gd name="adj" fmla="val 24144"/>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2400" kern="100" dirty="0">
              <a:effectLst/>
              <a:latin typeface="Graphik" panose="020B0503030202060203" pitchFamily="34" charset="0"/>
              <a:ea typeface="Aptos" panose="020B0004020202020204" pitchFamily="34" charset="0"/>
              <a:cs typeface="Times New Roman" panose="02020603050405020304" pitchFamily="18" charset="0"/>
            </a:endParaRPr>
          </a:p>
          <a:p>
            <a:pPr algn="ctr"/>
            <a:r>
              <a:rPr lang="en-GB" sz="2400" kern="100" dirty="0">
                <a:effectLst/>
                <a:latin typeface="Graphik" panose="020B0503030202060203" pitchFamily="34" charset="0"/>
                <a:ea typeface="Aptos" panose="020B0004020202020204" pitchFamily="34" charset="0"/>
                <a:cs typeface="Times New Roman" panose="02020603050405020304" pitchFamily="18" charset="0"/>
              </a:rPr>
              <a:t>Will the top-performing countries remain dominant, or could unexpected nations rise to the top?</a:t>
            </a:r>
          </a:p>
          <a:p>
            <a:pPr algn="ctr"/>
            <a:endParaRPr lang="en-GB" dirty="0"/>
          </a:p>
        </p:txBody>
      </p:sp>
    </p:spTree>
    <p:extLst>
      <p:ext uri="{BB962C8B-B14F-4D97-AF65-F5344CB8AC3E}">
        <p14:creationId xmlns:p14="http://schemas.microsoft.com/office/powerpoint/2010/main" val="4181300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96B1E-7F3D-385D-8E31-3CFDA6C121E1}"/>
              </a:ext>
            </a:extLst>
          </p:cNvPr>
          <p:cNvSpPr>
            <a:spLocks noGrp="1"/>
          </p:cNvSpPr>
          <p:nvPr>
            <p:ph type="title"/>
          </p:nvPr>
        </p:nvSpPr>
        <p:spPr/>
        <p:txBody>
          <a:bodyPr/>
          <a:lstStyle/>
          <a:p>
            <a:r>
              <a:rPr lang="en-GB" b="1" kern="100" dirty="0">
                <a:solidFill>
                  <a:schemeClr val="tx1">
                    <a:lumMod val="50000"/>
                    <a:lumOff val="50000"/>
                  </a:schemeClr>
                </a:solidFill>
                <a:latin typeface="Graphik Black" panose="020B0A03030202060203" pitchFamily="34" charset="0"/>
                <a:cs typeface="Times New Roman" panose="02020603050405020304" pitchFamily="18" charset="0"/>
              </a:rPr>
              <a:t>Problem Statement</a:t>
            </a:r>
          </a:p>
        </p:txBody>
      </p:sp>
      <p:sp>
        <p:nvSpPr>
          <p:cNvPr id="5" name="Slide Number Placeholder 4">
            <a:extLst>
              <a:ext uri="{FF2B5EF4-FFF2-40B4-BE49-F238E27FC236}">
                <a16:creationId xmlns:a16="http://schemas.microsoft.com/office/drawing/2014/main" id="{C5153163-D593-5305-584C-0F4498B80223}"/>
              </a:ext>
            </a:extLst>
          </p:cNvPr>
          <p:cNvSpPr>
            <a:spLocks noGrp="1"/>
          </p:cNvSpPr>
          <p:nvPr>
            <p:ph type="sldNum" sz="quarter" idx="12"/>
          </p:nvPr>
        </p:nvSpPr>
        <p:spPr/>
        <p:txBody>
          <a:bodyPr/>
          <a:lstStyle/>
          <a:p>
            <a:fld id="{32216B2C-B366-4B34-8ECB-FE626992D2C3}" type="slidenum">
              <a:rPr lang="en-GB" smtClean="0"/>
              <a:t>4</a:t>
            </a:fld>
            <a:endParaRPr lang="en-GB"/>
          </a:p>
        </p:txBody>
      </p:sp>
      <p:pic>
        <p:nvPicPr>
          <p:cNvPr id="6" name="Picture 5">
            <a:extLst>
              <a:ext uri="{FF2B5EF4-FFF2-40B4-BE49-F238E27FC236}">
                <a16:creationId xmlns:a16="http://schemas.microsoft.com/office/drawing/2014/main" id="{3B184267-1C96-9C31-21F1-11C0A998AE98}"/>
              </a:ext>
            </a:extLst>
          </p:cNvPr>
          <p:cNvPicPr>
            <a:picLocks noChangeAspect="1"/>
          </p:cNvPicPr>
          <p:nvPr/>
        </p:nvPicPr>
        <p:blipFill rotWithShape="1">
          <a:blip r:embed="rId2"/>
          <a:srcRect t="22721"/>
          <a:stretch/>
        </p:blipFill>
        <p:spPr>
          <a:xfrm>
            <a:off x="9264499" y="0"/>
            <a:ext cx="2927501" cy="1376539"/>
          </a:xfrm>
          <a:prstGeom prst="rect">
            <a:avLst/>
          </a:prstGeom>
        </p:spPr>
      </p:pic>
      <p:sp>
        <p:nvSpPr>
          <p:cNvPr id="7" name="TextBox 6">
            <a:extLst>
              <a:ext uri="{FF2B5EF4-FFF2-40B4-BE49-F238E27FC236}">
                <a16:creationId xmlns:a16="http://schemas.microsoft.com/office/drawing/2014/main" id="{D4A2DC10-921A-79F8-BF4E-B1E55C5643A8}"/>
              </a:ext>
            </a:extLst>
          </p:cNvPr>
          <p:cNvSpPr txBox="1"/>
          <p:nvPr/>
        </p:nvSpPr>
        <p:spPr>
          <a:xfrm>
            <a:off x="355600" y="993348"/>
            <a:ext cx="1549400" cy="4708981"/>
          </a:xfrm>
          <a:prstGeom prst="rect">
            <a:avLst/>
          </a:prstGeom>
          <a:noFill/>
        </p:spPr>
        <p:txBody>
          <a:bodyPr wrap="square" rtlCol="0">
            <a:spAutoFit/>
          </a:bodyPr>
          <a:lstStyle/>
          <a:p>
            <a:r>
              <a:rPr lang="en-GB" sz="30000" dirty="0">
                <a:solidFill>
                  <a:schemeClr val="bg1">
                    <a:lumMod val="85000"/>
                  </a:schemeClr>
                </a:solidFill>
              </a:rPr>
              <a:t>“</a:t>
            </a:r>
          </a:p>
        </p:txBody>
      </p:sp>
      <p:sp>
        <p:nvSpPr>
          <p:cNvPr id="3" name="Content Placeholder 2">
            <a:extLst>
              <a:ext uri="{FF2B5EF4-FFF2-40B4-BE49-F238E27FC236}">
                <a16:creationId xmlns:a16="http://schemas.microsoft.com/office/drawing/2014/main" id="{63E2B06F-EBFE-BDA8-A84C-4FC18BB22CB9}"/>
              </a:ext>
            </a:extLst>
          </p:cNvPr>
          <p:cNvSpPr>
            <a:spLocks noGrp="1"/>
          </p:cNvSpPr>
          <p:nvPr>
            <p:ph idx="1"/>
          </p:nvPr>
        </p:nvSpPr>
        <p:spPr>
          <a:xfrm>
            <a:off x="838200" y="2454842"/>
            <a:ext cx="10515600" cy="1948316"/>
          </a:xfrm>
        </p:spPr>
        <p:txBody>
          <a:bodyPr>
            <a:normAutofit fontScale="77500" lnSpcReduction="20000"/>
          </a:bodyPr>
          <a:lstStyle/>
          <a:p>
            <a:pPr marL="0" indent="0" algn="ctr">
              <a:lnSpc>
                <a:spcPct val="107000"/>
              </a:lnSpc>
              <a:spcAft>
                <a:spcPts val="800"/>
              </a:spcAft>
              <a:buNone/>
            </a:pPr>
            <a:r>
              <a:rPr lang="en-GB" kern="100" dirty="0">
                <a:effectLst/>
                <a:latin typeface="Graphik" panose="020B0503030202060203" pitchFamily="34" charset="0"/>
                <a:ea typeface="Aptos" panose="020B0004020202020204" pitchFamily="34" charset="0"/>
                <a:cs typeface="Times New Roman" panose="02020603050405020304" pitchFamily="18" charset="0"/>
              </a:rPr>
              <a:t>Olympic performance is shaped by a combination of socioeconomic and demographic factors. This project analyses variables such as GDP, population distribution and health metrics to assess how these elements might contribute to a country’s Olympic success. By analysing historic trends and projecting future socioeconomic shifts, the goal is to predict any potential changes amongst a sample of countries.</a:t>
            </a:r>
          </a:p>
          <a:p>
            <a:endParaRPr lang="en-GB" sz="3600" dirty="0">
              <a:latin typeface="Graphik" panose="020B0503030202060203" pitchFamily="34" charset="0"/>
            </a:endParaRPr>
          </a:p>
        </p:txBody>
      </p:sp>
    </p:spTree>
    <p:extLst>
      <p:ext uri="{BB962C8B-B14F-4D97-AF65-F5344CB8AC3E}">
        <p14:creationId xmlns:p14="http://schemas.microsoft.com/office/powerpoint/2010/main" val="3732431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96B1E-7F3D-385D-8E31-3CFDA6C121E1}"/>
              </a:ext>
            </a:extLst>
          </p:cNvPr>
          <p:cNvSpPr>
            <a:spLocks noGrp="1"/>
          </p:cNvSpPr>
          <p:nvPr>
            <p:ph type="title"/>
          </p:nvPr>
        </p:nvSpPr>
        <p:spPr/>
        <p:txBody>
          <a:bodyPr/>
          <a:lstStyle/>
          <a:p>
            <a:r>
              <a:rPr lang="en-GB" b="1" kern="100" dirty="0">
                <a:solidFill>
                  <a:schemeClr val="tx1">
                    <a:lumMod val="50000"/>
                    <a:lumOff val="50000"/>
                  </a:schemeClr>
                </a:solidFill>
                <a:latin typeface="Graphik Black" panose="020B0A03030202060203" pitchFamily="34" charset="0"/>
                <a:cs typeface="Times New Roman" panose="02020603050405020304" pitchFamily="18" charset="0"/>
              </a:rPr>
              <a:t>The Process</a:t>
            </a:r>
          </a:p>
        </p:txBody>
      </p:sp>
      <p:sp>
        <p:nvSpPr>
          <p:cNvPr id="3" name="Content Placeholder 2">
            <a:extLst>
              <a:ext uri="{FF2B5EF4-FFF2-40B4-BE49-F238E27FC236}">
                <a16:creationId xmlns:a16="http://schemas.microsoft.com/office/drawing/2014/main" id="{63E2B06F-EBFE-BDA8-A84C-4FC18BB22CB9}"/>
              </a:ext>
            </a:extLst>
          </p:cNvPr>
          <p:cNvSpPr>
            <a:spLocks noGrp="1"/>
          </p:cNvSpPr>
          <p:nvPr>
            <p:ph idx="1"/>
          </p:nvPr>
        </p:nvSpPr>
        <p:spPr>
          <a:xfrm>
            <a:off x="838200" y="1692842"/>
            <a:ext cx="10515600" cy="5038158"/>
          </a:xfrm>
        </p:spPr>
        <p:txBody>
          <a:bodyPr>
            <a:noAutofit/>
          </a:bodyPr>
          <a:lstStyle/>
          <a:p>
            <a:pPr marL="342900" lvl="0" indent="-342900">
              <a:lnSpc>
                <a:spcPct val="107000"/>
              </a:lnSpc>
              <a:buFont typeface="+mj-lt"/>
              <a:buAutoNum type="arabicPeriod"/>
            </a:pPr>
            <a:r>
              <a:rPr lang="en-GB" sz="2000" b="1" kern="100" dirty="0">
                <a:effectLst/>
                <a:latin typeface="Graphik" panose="020B0503030202060203" pitchFamily="34" charset="0"/>
                <a:ea typeface="Aptos" panose="020B0004020202020204" pitchFamily="34" charset="0"/>
                <a:cs typeface="Times New Roman" panose="02020603050405020304" pitchFamily="18" charset="0"/>
              </a:rPr>
              <a:t>Historical Analysis</a:t>
            </a:r>
            <a:r>
              <a:rPr lang="en-GB" sz="2000" kern="100" dirty="0">
                <a:effectLst/>
                <a:latin typeface="Graphik" panose="020B0503030202060203" pitchFamily="34" charset="0"/>
                <a:ea typeface="Aptos" panose="020B0004020202020204" pitchFamily="34" charset="0"/>
                <a:cs typeface="Times New Roman" panose="02020603050405020304" pitchFamily="18" charset="0"/>
              </a:rPr>
              <a:t>: Review top and bottom-performing countries in past Olympics</a:t>
            </a:r>
          </a:p>
          <a:p>
            <a:pPr marL="342900" lvl="0" indent="-342900">
              <a:lnSpc>
                <a:spcPct val="107000"/>
              </a:lnSpc>
              <a:buFont typeface="+mj-lt"/>
              <a:buAutoNum type="arabicPeriod"/>
            </a:pPr>
            <a:endParaRPr lang="en-GB" sz="2000" b="1" kern="100" dirty="0">
              <a:effectLst/>
              <a:latin typeface="Graphik" panose="020B0503030202060203"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GB" sz="2000" b="1" kern="100" dirty="0">
                <a:effectLst/>
                <a:latin typeface="Graphik" panose="020B0503030202060203" pitchFamily="34" charset="0"/>
                <a:ea typeface="Aptos" panose="020B0004020202020204" pitchFamily="34" charset="0"/>
                <a:cs typeface="Times New Roman" panose="02020603050405020304" pitchFamily="18" charset="0"/>
              </a:rPr>
              <a:t>Benchmarking</a:t>
            </a:r>
            <a:r>
              <a:rPr lang="en-GB" sz="2000" kern="100" dirty="0">
                <a:effectLst/>
                <a:latin typeface="Graphik" panose="020B0503030202060203" pitchFamily="34" charset="0"/>
                <a:ea typeface="Aptos" panose="020B0004020202020204" pitchFamily="34" charset="0"/>
                <a:cs typeface="Times New Roman" panose="02020603050405020304" pitchFamily="18" charset="0"/>
              </a:rPr>
              <a:t>: Conduct a deep dive into the socioeconomic and demographic profiles of the top 5 and bottom 5 countries, focusing on:</a:t>
            </a:r>
          </a:p>
          <a:p>
            <a:pPr marL="800100" lvl="1" indent="-342900">
              <a:lnSpc>
                <a:spcPct val="107000"/>
              </a:lnSpc>
              <a:spcAft>
                <a:spcPts val="800"/>
              </a:spcAft>
              <a:buSzPts val="1000"/>
              <a:buFont typeface="Symbol" panose="05050102010706020507" pitchFamily="18" charset="2"/>
              <a:buChar char=""/>
              <a:tabLst>
                <a:tab pos="457200" algn="l"/>
                <a:tab pos="914400" algn="l"/>
              </a:tabLst>
            </a:pPr>
            <a:r>
              <a:rPr lang="en-GB" sz="1800" kern="100" dirty="0">
                <a:effectLst/>
                <a:latin typeface="Graphik" panose="020B0503030202060203" pitchFamily="34" charset="0"/>
                <a:ea typeface="Aptos" panose="020B0004020202020204" pitchFamily="34" charset="0"/>
                <a:cs typeface="Times New Roman" panose="02020603050405020304" pitchFamily="18" charset="0"/>
              </a:rPr>
              <a:t>GDP per capita</a:t>
            </a:r>
          </a:p>
          <a:p>
            <a:pPr marL="800100" lvl="1" indent="-342900">
              <a:lnSpc>
                <a:spcPct val="107000"/>
              </a:lnSpc>
              <a:spcAft>
                <a:spcPts val="800"/>
              </a:spcAft>
              <a:buSzPts val="1000"/>
              <a:buFont typeface="Symbol" panose="05050102010706020507" pitchFamily="18" charset="2"/>
              <a:buChar char=""/>
              <a:tabLst>
                <a:tab pos="457200" algn="l"/>
                <a:tab pos="914400" algn="l"/>
              </a:tabLst>
            </a:pPr>
            <a:r>
              <a:rPr lang="en-GB" sz="1800" kern="100" dirty="0">
                <a:effectLst/>
                <a:latin typeface="Graphik" panose="020B0503030202060203" pitchFamily="34" charset="0"/>
                <a:ea typeface="Aptos" panose="020B0004020202020204" pitchFamily="34" charset="0"/>
                <a:cs typeface="Times New Roman" panose="02020603050405020304" pitchFamily="18" charset="0"/>
              </a:rPr>
              <a:t>Health Expenditure per capita</a:t>
            </a:r>
          </a:p>
          <a:p>
            <a:pPr marL="800100" lvl="1" indent="-342900">
              <a:lnSpc>
                <a:spcPct val="107000"/>
              </a:lnSpc>
              <a:spcAft>
                <a:spcPts val="800"/>
              </a:spcAft>
              <a:buSzPts val="1000"/>
              <a:buFont typeface="Symbol" panose="05050102010706020507" pitchFamily="18" charset="2"/>
              <a:buChar char=""/>
              <a:tabLst>
                <a:tab pos="457200" algn="l"/>
                <a:tab pos="914400" algn="l"/>
              </a:tabLst>
            </a:pPr>
            <a:r>
              <a:rPr lang="en-GB" sz="1800" kern="100" dirty="0">
                <a:effectLst/>
                <a:latin typeface="Graphik" panose="020B0503030202060203" pitchFamily="34" charset="0"/>
                <a:ea typeface="Aptos" panose="020B0004020202020204" pitchFamily="34" charset="0"/>
                <a:cs typeface="Times New Roman" panose="02020603050405020304" pitchFamily="18" charset="0"/>
              </a:rPr>
              <a:t>Population distribution (age, urban vs. rural)</a:t>
            </a:r>
          </a:p>
          <a:p>
            <a:pPr marL="800100" lvl="1" indent="-342900">
              <a:lnSpc>
                <a:spcPct val="107000"/>
              </a:lnSpc>
              <a:spcAft>
                <a:spcPts val="800"/>
              </a:spcAft>
              <a:buSzPts val="1000"/>
              <a:buFont typeface="Symbol" panose="05050102010706020507" pitchFamily="18" charset="2"/>
              <a:buChar char=""/>
              <a:tabLst>
                <a:tab pos="457200" algn="l"/>
                <a:tab pos="914400" algn="l"/>
              </a:tabLst>
            </a:pPr>
            <a:endParaRPr lang="en-GB" sz="2000" kern="100" dirty="0">
              <a:effectLst/>
              <a:latin typeface="Graphik" panose="020B0503030202060203"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GB" sz="2000" b="1" kern="100" dirty="0">
                <a:effectLst/>
                <a:latin typeface="Graphik" panose="020B0503030202060203" pitchFamily="34" charset="0"/>
                <a:ea typeface="Aptos" panose="020B0004020202020204" pitchFamily="34" charset="0"/>
                <a:cs typeface="Times New Roman" panose="02020603050405020304" pitchFamily="18" charset="0"/>
              </a:rPr>
              <a:t>Future Predictions</a:t>
            </a:r>
            <a:r>
              <a:rPr lang="en-GB" sz="2000" kern="100" dirty="0">
                <a:effectLst/>
                <a:latin typeface="Graphik" panose="020B0503030202060203" pitchFamily="34" charset="0"/>
                <a:ea typeface="Aptos" panose="020B0004020202020204" pitchFamily="34" charset="0"/>
                <a:cs typeface="Times New Roman" panose="02020603050405020304" pitchFamily="18" charset="0"/>
              </a:rPr>
              <a:t>: Analyse the projected trends for the next 4 years to forecast potential changes in Olympic rankings.</a:t>
            </a:r>
            <a:endParaRPr lang="en-GB" sz="2000" dirty="0">
              <a:latin typeface="Graphik" panose="020B0503030202060203" pitchFamily="34" charset="0"/>
            </a:endParaRPr>
          </a:p>
        </p:txBody>
      </p:sp>
      <p:sp>
        <p:nvSpPr>
          <p:cNvPr id="5" name="Slide Number Placeholder 4">
            <a:extLst>
              <a:ext uri="{FF2B5EF4-FFF2-40B4-BE49-F238E27FC236}">
                <a16:creationId xmlns:a16="http://schemas.microsoft.com/office/drawing/2014/main" id="{F6D870CA-F9DC-6D0C-6221-35C72930E4FB}"/>
              </a:ext>
            </a:extLst>
          </p:cNvPr>
          <p:cNvSpPr>
            <a:spLocks noGrp="1"/>
          </p:cNvSpPr>
          <p:nvPr>
            <p:ph type="sldNum" sz="quarter" idx="12"/>
          </p:nvPr>
        </p:nvSpPr>
        <p:spPr/>
        <p:txBody>
          <a:bodyPr/>
          <a:lstStyle/>
          <a:p>
            <a:fld id="{32216B2C-B366-4B34-8ECB-FE626992D2C3}" type="slidenum">
              <a:rPr lang="en-GB" smtClean="0"/>
              <a:t>5</a:t>
            </a:fld>
            <a:endParaRPr lang="en-GB"/>
          </a:p>
        </p:txBody>
      </p:sp>
      <p:pic>
        <p:nvPicPr>
          <p:cNvPr id="6" name="Picture 5">
            <a:extLst>
              <a:ext uri="{FF2B5EF4-FFF2-40B4-BE49-F238E27FC236}">
                <a16:creationId xmlns:a16="http://schemas.microsoft.com/office/drawing/2014/main" id="{62AA0C01-4378-8808-BAC5-5D218C5C16F3}"/>
              </a:ext>
            </a:extLst>
          </p:cNvPr>
          <p:cNvPicPr>
            <a:picLocks noChangeAspect="1"/>
          </p:cNvPicPr>
          <p:nvPr/>
        </p:nvPicPr>
        <p:blipFill rotWithShape="1">
          <a:blip r:embed="rId2"/>
          <a:srcRect t="22721"/>
          <a:stretch/>
        </p:blipFill>
        <p:spPr>
          <a:xfrm>
            <a:off x="9264499" y="0"/>
            <a:ext cx="2927501" cy="1376539"/>
          </a:xfrm>
          <a:prstGeom prst="rect">
            <a:avLst/>
          </a:prstGeom>
        </p:spPr>
      </p:pic>
    </p:spTree>
    <p:extLst>
      <p:ext uri="{BB962C8B-B14F-4D97-AF65-F5344CB8AC3E}">
        <p14:creationId xmlns:p14="http://schemas.microsoft.com/office/powerpoint/2010/main" val="3608064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96B1E-7F3D-385D-8E31-3CFDA6C121E1}"/>
              </a:ext>
            </a:extLst>
          </p:cNvPr>
          <p:cNvSpPr>
            <a:spLocks noGrp="1"/>
          </p:cNvSpPr>
          <p:nvPr>
            <p:ph type="title"/>
          </p:nvPr>
        </p:nvSpPr>
        <p:spPr/>
        <p:txBody>
          <a:bodyPr/>
          <a:lstStyle/>
          <a:p>
            <a:r>
              <a:rPr lang="en-GB" b="1" kern="100" dirty="0">
                <a:solidFill>
                  <a:schemeClr val="tx1">
                    <a:lumMod val="50000"/>
                    <a:lumOff val="50000"/>
                  </a:schemeClr>
                </a:solidFill>
                <a:latin typeface="Graphik Black" panose="020B0A03030202060203" pitchFamily="34" charset="0"/>
                <a:cs typeface="Times New Roman" panose="02020603050405020304" pitchFamily="18" charset="0"/>
              </a:rPr>
              <a:t>Caveats &amp; Assumptions</a:t>
            </a:r>
          </a:p>
        </p:txBody>
      </p:sp>
      <p:sp>
        <p:nvSpPr>
          <p:cNvPr id="3" name="Content Placeholder 2">
            <a:extLst>
              <a:ext uri="{FF2B5EF4-FFF2-40B4-BE49-F238E27FC236}">
                <a16:creationId xmlns:a16="http://schemas.microsoft.com/office/drawing/2014/main" id="{63E2B06F-EBFE-BDA8-A84C-4FC18BB22CB9}"/>
              </a:ext>
            </a:extLst>
          </p:cNvPr>
          <p:cNvSpPr>
            <a:spLocks noGrp="1"/>
          </p:cNvSpPr>
          <p:nvPr>
            <p:ph idx="1"/>
          </p:nvPr>
        </p:nvSpPr>
        <p:spPr>
          <a:xfrm>
            <a:off x="838200" y="1692842"/>
            <a:ext cx="10515600" cy="5038158"/>
          </a:xfrm>
        </p:spPr>
        <p:txBody>
          <a:bodyPr>
            <a:noAutofit/>
          </a:bodyPr>
          <a:lstStyle/>
          <a:p>
            <a:pPr marL="342900" lvl="0" indent="-342900">
              <a:lnSpc>
                <a:spcPct val="107000"/>
              </a:lnSpc>
              <a:buFont typeface="+mj-lt"/>
              <a:buAutoNum type="arabicPeriod"/>
            </a:pPr>
            <a:r>
              <a:rPr lang="en-GB" sz="2000" kern="100" dirty="0">
                <a:effectLst/>
                <a:latin typeface="Graphik" panose="020B0503030202060203" pitchFamily="34" charset="0"/>
                <a:ea typeface="Aptos" panose="020B0004020202020204" pitchFamily="34" charset="0"/>
                <a:cs typeface="Times New Roman" panose="02020603050405020304" pitchFamily="18" charset="0"/>
              </a:rPr>
              <a:t>This project focuses exclusively on the Summer Olympics due to its broader participant base and variety of events, offering a more comprehensive view of performance. </a:t>
            </a:r>
          </a:p>
          <a:p>
            <a:pPr marL="342900" lvl="0" indent="-342900">
              <a:lnSpc>
                <a:spcPct val="107000"/>
              </a:lnSpc>
              <a:buFont typeface="+mj-lt"/>
              <a:buAutoNum type="arabicPeriod"/>
            </a:pPr>
            <a:endParaRPr lang="en-GB" sz="2000" kern="100" dirty="0">
              <a:effectLst/>
              <a:latin typeface="Graphik" panose="020B0503030202060203" pitchFamily="34" charset="0"/>
              <a:ea typeface="Aptos" panose="020B0004020202020204" pitchFamily="34" charset="0"/>
              <a:cs typeface="Times New Roman" panose="02020603050405020304" pitchFamily="18" charset="0"/>
            </a:endParaRPr>
          </a:p>
          <a:p>
            <a:pPr marL="342900" lvl="0" indent="-342900">
              <a:lnSpc>
                <a:spcPct val="107000"/>
              </a:lnSpc>
              <a:buFont typeface="+mj-lt"/>
              <a:buAutoNum type="arabicPeriod"/>
            </a:pPr>
            <a:r>
              <a:rPr lang="en-GB" sz="2000" kern="100" dirty="0">
                <a:effectLst/>
                <a:latin typeface="Graphik" panose="020B0503030202060203" pitchFamily="34" charset="0"/>
                <a:ea typeface="Aptos" panose="020B0004020202020204" pitchFamily="34" charset="0"/>
                <a:cs typeface="Times New Roman" panose="02020603050405020304" pitchFamily="18" charset="0"/>
              </a:rPr>
              <a:t>Only countries with at least one medal are considered in the analysis, excluding those with no medals.</a:t>
            </a:r>
          </a:p>
          <a:p>
            <a:pPr marL="342900" lvl="0" indent="-342900">
              <a:lnSpc>
                <a:spcPct val="107000"/>
              </a:lnSpc>
              <a:buFont typeface="+mj-lt"/>
              <a:buAutoNum type="arabicPeriod"/>
            </a:pPr>
            <a:endParaRPr lang="en-GB" sz="2000" kern="100" dirty="0">
              <a:effectLst/>
              <a:latin typeface="Graphik" panose="020B0503030202060203" pitchFamily="34" charset="0"/>
              <a:ea typeface="Aptos" panose="020B0004020202020204" pitchFamily="34" charset="0"/>
              <a:cs typeface="Times New Roman" panose="02020603050405020304" pitchFamily="18" charset="0"/>
            </a:endParaRPr>
          </a:p>
          <a:p>
            <a:pPr marL="342900" lvl="0" indent="-342900">
              <a:lnSpc>
                <a:spcPct val="107000"/>
              </a:lnSpc>
              <a:buFont typeface="+mj-lt"/>
              <a:buAutoNum type="arabicPeriod"/>
            </a:pPr>
            <a:r>
              <a:rPr lang="en-GB" sz="2000" kern="100" dirty="0">
                <a:effectLst/>
                <a:latin typeface="Graphik" panose="020B0503030202060203" pitchFamily="34" charset="0"/>
                <a:ea typeface="Aptos" panose="020B0004020202020204" pitchFamily="34" charset="0"/>
                <a:cs typeface="Times New Roman" panose="02020603050405020304" pitchFamily="18" charset="0"/>
              </a:rPr>
              <a:t>Russia has been excluded from this analysis due to irregularities in its 2024 performance data.</a:t>
            </a:r>
          </a:p>
        </p:txBody>
      </p:sp>
      <p:sp>
        <p:nvSpPr>
          <p:cNvPr id="5" name="Slide Number Placeholder 4">
            <a:extLst>
              <a:ext uri="{FF2B5EF4-FFF2-40B4-BE49-F238E27FC236}">
                <a16:creationId xmlns:a16="http://schemas.microsoft.com/office/drawing/2014/main" id="{740B0011-23E0-6EB2-0EDF-F7EFB85960F0}"/>
              </a:ext>
            </a:extLst>
          </p:cNvPr>
          <p:cNvSpPr>
            <a:spLocks noGrp="1"/>
          </p:cNvSpPr>
          <p:nvPr>
            <p:ph type="sldNum" sz="quarter" idx="12"/>
          </p:nvPr>
        </p:nvSpPr>
        <p:spPr/>
        <p:txBody>
          <a:bodyPr/>
          <a:lstStyle/>
          <a:p>
            <a:fld id="{32216B2C-B366-4B34-8ECB-FE626992D2C3}" type="slidenum">
              <a:rPr lang="en-GB" smtClean="0"/>
              <a:t>6</a:t>
            </a:fld>
            <a:endParaRPr lang="en-GB"/>
          </a:p>
        </p:txBody>
      </p:sp>
      <p:pic>
        <p:nvPicPr>
          <p:cNvPr id="6" name="Picture 5">
            <a:extLst>
              <a:ext uri="{FF2B5EF4-FFF2-40B4-BE49-F238E27FC236}">
                <a16:creationId xmlns:a16="http://schemas.microsoft.com/office/drawing/2014/main" id="{D8836CE1-7A5E-E89C-5A96-56B5688876D3}"/>
              </a:ext>
            </a:extLst>
          </p:cNvPr>
          <p:cNvPicPr>
            <a:picLocks noChangeAspect="1"/>
          </p:cNvPicPr>
          <p:nvPr/>
        </p:nvPicPr>
        <p:blipFill rotWithShape="1">
          <a:blip r:embed="rId2"/>
          <a:srcRect t="22721"/>
          <a:stretch/>
        </p:blipFill>
        <p:spPr>
          <a:xfrm>
            <a:off x="9264499" y="0"/>
            <a:ext cx="2927501" cy="1376539"/>
          </a:xfrm>
          <a:prstGeom prst="rect">
            <a:avLst/>
          </a:prstGeom>
        </p:spPr>
      </p:pic>
    </p:spTree>
    <p:extLst>
      <p:ext uri="{BB962C8B-B14F-4D97-AF65-F5344CB8AC3E}">
        <p14:creationId xmlns:p14="http://schemas.microsoft.com/office/powerpoint/2010/main" val="1790242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96B1E-7F3D-385D-8E31-3CFDA6C121E1}"/>
              </a:ext>
            </a:extLst>
          </p:cNvPr>
          <p:cNvSpPr>
            <a:spLocks noGrp="1"/>
          </p:cNvSpPr>
          <p:nvPr>
            <p:ph type="title"/>
          </p:nvPr>
        </p:nvSpPr>
        <p:spPr>
          <a:xfrm>
            <a:off x="838200" y="365125"/>
            <a:ext cx="10515600" cy="1325563"/>
          </a:xfrm>
        </p:spPr>
        <p:txBody>
          <a:bodyPr anchor="ctr">
            <a:normAutofit/>
          </a:bodyPr>
          <a:lstStyle/>
          <a:p>
            <a:r>
              <a:rPr lang="en-GB" b="1" kern="100" dirty="0">
                <a:solidFill>
                  <a:schemeClr val="tx1">
                    <a:lumMod val="50000"/>
                    <a:lumOff val="50000"/>
                  </a:schemeClr>
                </a:solidFill>
                <a:latin typeface="Graphik Black" panose="020B0A03030202060203" pitchFamily="34" charset="0"/>
                <a:cs typeface="Times New Roman" panose="02020603050405020304" pitchFamily="18" charset="0"/>
              </a:rPr>
              <a:t>The Benchmarks</a:t>
            </a:r>
          </a:p>
        </p:txBody>
      </p:sp>
      <p:pic>
        <p:nvPicPr>
          <p:cNvPr id="4" name="Picture 3">
            <a:extLst>
              <a:ext uri="{FF2B5EF4-FFF2-40B4-BE49-F238E27FC236}">
                <a16:creationId xmlns:a16="http://schemas.microsoft.com/office/drawing/2014/main" id="{C730DF91-8271-4C6C-EE02-CCAE5E254E0F}"/>
              </a:ext>
            </a:extLst>
          </p:cNvPr>
          <p:cNvPicPr>
            <a:picLocks noChangeAspect="1"/>
          </p:cNvPicPr>
          <p:nvPr/>
        </p:nvPicPr>
        <p:blipFill>
          <a:blip r:embed="rId2"/>
          <a:stretch>
            <a:fillRect/>
          </a:stretch>
        </p:blipFill>
        <p:spPr>
          <a:xfrm>
            <a:off x="838200" y="4050390"/>
            <a:ext cx="5181600" cy="1839466"/>
          </a:xfrm>
          <a:prstGeom prst="rect">
            <a:avLst/>
          </a:prstGeom>
          <a:ln w="9525" cap="flat" cmpd="sng" algn="ctr">
            <a:no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p:spPr>
      </p:pic>
      <p:graphicFrame>
        <p:nvGraphicFramePr>
          <p:cNvPr id="5" name="Content Placeholder 4">
            <a:extLst>
              <a:ext uri="{FF2B5EF4-FFF2-40B4-BE49-F238E27FC236}">
                <a16:creationId xmlns:a16="http://schemas.microsoft.com/office/drawing/2014/main" id="{387217FF-B76F-68E7-CD5E-F9B05AB7B275}"/>
              </a:ext>
            </a:extLst>
          </p:cNvPr>
          <p:cNvGraphicFramePr>
            <a:graphicFrameLocks noGrp="1"/>
          </p:cNvGraphicFramePr>
          <p:nvPr>
            <p:ph sz="half" idx="2"/>
            <p:extLst>
              <p:ext uri="{D42A27DB-BD31-4B8C-83A1-F6EECF244321}">
                <p14:modId xmlns:p14="http://schemas.microsoft.com/office/powerpoint/2010/main" val="2882570697"/>
              </p:ext>
            </p:extLst>
          </p:nvPr>
        </p:nvGraphicFramePr>
        <p:xfrm>
          <a:off x="6226630" y="4079731"/>
          <a:ext cx="4812915" cy="2004059"/>
        </p:xfrm>
        <a:graphic>
          <a:graphicData uri="http://schemas.openxmlformats.org/drawingml/2006/table">
            <a:tbl>
              <a:tblPr firstRow="1" firstCol="1" bandRow="1">
                <a:tableStyleId>{7E9639D4-E3E2-4D34-9284-5A2195B3D0D7}</a:tableStyleId>
              </a:tblPr>
              <a:tblGrid>
                <a:gridCol w="926715">
                  <a:extLst>
                    <a:ext uri="{9D8B030D-6E8A-4147-A177-3AD203B41FA5}">
                      <a16:colId xmlns:a16="http://schemas.microsoft.com/office/drawing/2014/main" val="4153827447"/>
                    </a:ext>
                  </a:extLst>
                </a:gridCol>
                <a:gridCol w="1295400">
                  <a:extLst>
                    <a:ext uri="{9D8B030D-6E8A-4147-A177-3AD203B41FA5}">
                      <a16:colId xmlns:a16="http://schemas.microsoft.com/office/drawing/2014/main" val="2518771205"/>
                    </a:ext>
                  </a:extLst>
                </a:gridCol>
                <a:gridCol w="1295400">
                  <a:extLst>
                    <a:ext uri="{9D8B030D-6E8A-4147-A177-3AD203B41FA5}">
                      <a16:colId xmlns:a16="http://schemas.microsoft.com/office/drawing/2014/main" val="2826128925"/>
                    </a:ext>
                  </a:extLst>
                </a:gridCol>
                <a:gridCol w="1295400">
                  <a:extLst>
                    <a:ext uri="{9D8B030D-6E8A-4147-A177-3AD203B41FA5}">
                      <a16:colId xmlns:a16="http://schemas.microsoft.com/office/drawing/2014/main" val="1477469164"/>
                    </a:ext>
                  </a:extLst>
                </a:gridCol>
              </a:tblGrid>
              <a:tr h="228918">
                <a:tc gridSpan="2">
                  <a:txBody>
                    <a:bodyPr/>
                    <a:lstStyle/>
                    <a:p>
                      <a:pPr>
                        <a:lnSpc>
                          <a:spcPct val="107000"/>
                        </a:lnSpc>
                        <a:spcAft>
                          <a:spcPts val="800"/>
                        </a:spcAft>
                      </a:pPr>
                      <a:r>
                        <a:rPr lang="en-GB" sz="1000" kern="100" dirty="0">
                          <a:solidFill>
                            <a:schemeClr val="tx1"/>
                          </a:solidFill>
                          <a:effectLst/>
                        </a:rPr>
                        <a:t>Top Performing countries</a:t>
                      </a:r>
                      <a:endParaRPr lang="en-GB" sz="1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2069" marR="62069" marT="0" marB="0"/>
                </a:tc>
                <a:tc hMerge="1">
                  <a:txBody>
                    <a:bodyPr/>
                    <a:lstStyle/>
                    <a:p>
                      <a:endParaRPr lang="en-GB"/>
                    </a:p>
                  </a:txBody>
                  <a:tcPr/>
                </a:tc>
                <a:tc gridSpan="2">
                  <a:txBody>
                    <a:bodyPr/>
                    <a:lstStyle/>
                    <a:p>
                      <a:pPr>
                        <a:lnSpc>
                          <a:spcPct val="107000"/>
                        </a:lnSpc>
                        <a:spcAft>
                          <a:spcPts val="800"/>
                        </a:spcAft>
                      </a:pPr>
                      <a:r>
                        <a:rPr lang="en-GB" sz="1000" kern="100" dirty="0">
                          <a:solidFill>
                            <a:schemeClr val="tx1"/>
                          </a:solidFill>
                          <a:effectLst/>
                        </a:rPr>
                        <a:t>Bottom Performing countries</a:t>
                      </a:r>
                      <a:endParaRPr lang="en-GB" sz="1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2069" marR="62069" marT="0" marB="0"/>
                </a:tc>
                <a:tc hMerge="1">
                  <a:txBody>
                    <a:bodyPr/>
                    <a:lstStyle/>
                    <a:p>
                      <a:endParaRPr lang="en-GB"/>
                    </a:p>
                  </a:txBody>
                  <a:tcPr/>
                </a:tc>
                <a:extLst>
                  <a:ext uri="{0D108BD9-81ED-4DB2-BD59-A6C34878D82A}">
                    <a16:rowId xmlns:a16="http://schemas.microsoft.com/office/drawing/2014/main" val="3760489608"/>
                  </a:ext>
                </a:extLst>
              </a:tr>
              <a:tr h="465959">
                <a:tc>
                  <a:txBody>
                    <a:bodyPr/>
                    <a:lstStyle/>
                    <a:p>
                      <a:pPr>
                        <a:lnSpc>
                          <a:spcPct val="107000"/>
                        </a:lnSpc>
                        <a:spcAft>
                          <a:spcPts val="800"/>
                        </a:spcAft>
                      </a:pPr>
                      <a:r>
                        <a:rPr lang="en-GB" sz="1000" kern="100" dirty="0">
                          <a:solidFill>
                            <a:schemeClr val="tx1"/>
                          </a:solidFill>
                          <a:effectLst/>
                          <a:latin typeface="Graphik" panose="020B0503030202060203" pitchFamily="34" charset="0"/>
                        </a:rPr>
                        <a:t>Country</a:t>
                      </a:r>
                      <a:endParaRPr lang="en-GB" sz="1000" kern="100" dirty="0">
                        <a:solidFill>
                          <a:schemeClr val="tx1"/>
                        </a:solidFill>
                        <a:effectLst/>
                        <a:latin typeface="Graphik" panose="020B0503030202060203" pitchFamily="34" charset="0"/>
                        <a:ea typeface="+mn-ea"/>
                        <a:cs typeface="Times New Roman" panose="02020603050405020304" pitchFamily="18" charset="0"/>
                      </a:endParaRPr>
                    </a:p>
                  </a:txBody>
                  <a:tcPr marL="62069" marR="62069" marT="0" marB="0"/>
                </a:tc>
                <a:tc>
                  <a:txBody>
                    <a:bodyPr/>
                    <a:lstStyle/>
                    <a:p>
                      <a:pPr>
                        <a:lnSpc>
                          <a:spcPct val="107000"/>
                        </a:lnSpc>
                        <a:spcAft>
                          <a:spcPts val="800"/>
                        </a:spcAft>
                      </a:pPr>
                      <a:r>
                        <a:rPr lang="en-GB" sz="1000" b="1" kern="100" dirty="0">
                          <a:solidFill>
                            <a:schemeClr val="tx1"/>
                          </a:solidFill>
                          <a:effectLst/>
                          <a:latin typeface="Graphik" panose="020B0503030202060203" pitchFamily="34" charset="0"/>
                        </a:rPr>
                        <a:t>Average no. of medals</a:t>
                      </a:r>
                      <a:endParaRPr lang="en-GB" sz="1000" b="1" kern="100" dirty="0">
                        <a:solidFill>
                          <a:schemeClr val="tx1"/>
                        </a:solidFill>
                        <a:effectLst/>
                        <a:latin typeface="Graphik" panose="020B0503030202060203" pitchFamily="34" charset="0"/>
                        <a:ea typeface="Aptos" panose="020B0004020202020204" pitchFamily="34" charset="0"/>
                        <a:cs typeface="Times New Roman" panose="02020603050405020304" pitchFamily="18" charset="0"/>
                      </a:endParaRPr>
                    </a:p>
                  </a:txBody>
                  <a:tcPr marL="62069" marR="62069" marT="0" marB="0"/>
                </a:tc>
                <a:tc>
                  <a:txBody>
                    <a:bodyPr/>
                    <a:lstStyle/>
                    <a:p>
                      <a:pPr>
                        <a:lnSpc>
                          <a:spcPct val="107000"/>
                        </a:lnSpc>
                        <a:spcAft>
                          <a:spcPts val="800"/>
                        </a:spcAft>
                      </a:pPr>
                      <a:r>
                        <a:rPr lang="en-GB" sz="1000" b="1" kern="100" dirty="0">
                          <a:solidFill>
                            <a:schemeClr val="tx1"/>
                          </a:solidFill>
                          <a:effectLst/>
                          <a:latin typeface="Graphik" panose="020B0503030202060203" pitchFamily="34" charset="0"/>
                        </a:rPr>
                        <a:t>Country</a:t>
                      </a:r>
                      <a:endParaRPr lang="en-GB" sz="1000" b="1" kern="100" dirty="0">
                        <a:solidFill>
                          <a:schemeClr val="tx1"/>
                        </a:solidFill>
                        <a:effectLst/>
                        <a:latin typeface="Graphik" panose="020B0503030202060203" pitchFamily="34" charset="0"/>
                        <a:ea typeface="Aptos" panose="020B0004020202020204" pitchFamily="34" charset="0"/>
                        <a:cs typeface="Times New Roman" panose="02020603050405020304" pitchFamily="18" charset="0"/>
                      </a:endParaRPr>
                    </a:p>
                  </a:txBody>
                  <a:tcPr marL="62069" marR="62069" marT="0" marB="0"/>
                </a:tc>
                <a:tc>
                  <a:txBody>
                    <a:bodyPr/>
                    <a:lstStyle/>
                    <a:p>
                      <a:pPr>
                        <a:lnSpc>
                          <a:spcPct val="107000"/>
                        </a:lnSpc>
                        <a:spcAft>
                          <a:spcPts val="800"/>
                        </a:spcAft>
                      </a:pPr>
                      <a:r>
                        <a:rPr lang="en-GB" sz="1000" b="1" kern="100" dirty="0">
                          <a:solidFill>
                            <a:schemeClr val="tx1"/>
                          </a:solidFill>
                          <a:effectLst/>
                          <a:latin typeface="Graphik" panose="020B0503030202060203" pitchFamily="34" charset="0"/>
                        </a:rPr>
                        <a:t>Average no. of medals</a:t>
                      </a:r>
                      <a:endParaRPr lang="en-GB" sz="1000" b="1" kern="100" dirty="0">
                        <a:solidFill>
                          <a:schemeClr val="tx1"/>
                        </a:solidFill>
                        <a:effectLst/>
                        <a:latin typeface="Graphik" panose="020B0503030202060203" pitchFamily="34" charset="0"/>
                        <a:ea typeface="Aptos" panose="020B0004020202020204" pitchFamily="34" charset="0"/>
                        <a:cs typeface="Times New Roman" panose="02020603050405020304" pitchFamily="18" charset="0"/>
                      </a:endParaRPr>
                    </a:p>
                  </a:txBody>
                  <a:tcPr marL="62069" marR="62069" marT="0" marB="0"/>
                </a:tc>
                <a:extLst>
                  <a:ext uri="{0D108BD9-81ED-4DB2-BD59-A6C34878D82A}">
                    <a16:rowId xmlns:a16="http://schemas.microsoft.com/office/drawing/2014/main" val="1828788486"/>
                  </a:ext>
                </a:extLst>
              </a:tr>
              <a:tr h="228918">
                <a:tc>
                  <a:txBody>
                    <a:bodyPr/>
                    <a:lstStyle/>
                    <a:p>
                      <a:pPr>
                        <a:lnSpc>
                          <a:spcPct val="107000"/>
                        </a:lnSpc>
                        <a:spcAft>
                          <a:spcPts val="800"/>
                        </a:spcAft>
                      </a:pPr>
                      <a:r>
                        <a:rPr lang="en-GB" sz="1000" kern="100" dirty="0">
                          <a:effectLst/>
                          <a:latin typeface="Graphik" panose="020B0503030202060203" pitchFamily="34" charset="0"/>
                        </a:rPr>
                        <a:t>United States</a:t>
                      </a:r>
                      <a:endParaRPr lang="en-GB" sz="1000" kern="100" dirty="0">
                        <a:effectLst/>
                        <a:latin typeface="Graphik" panose="020B0503030202060203" pitchFamily="34" charset="0"/>
                        <a:ea typeface="Aptos" panose="020B0004020202020204" pitchFamily="34" charset="0"/>
                        <a:cs typeface="Times New Roman" panose="02020603050405020304" pitchFamily="18" charset="0"/>
                      </a:endParaRPr>
                    </a:p>
                  </a:txBody>
                  <a:tcPr marL="62069" marR="62069" marT="0" marB="0" anchor="b"/>
                </a:tc>
                <a:tc>
                  <a:txBody>
                    <a:bodyPr/>
                    <a:lstStyle/>
                    <a:p>
                      <a:pPr>
                        <a:lnSpc>
                          <a:spcPct val="107000"/>
                        </a:lnSpc>
                        <a:spcAft>
                          <a:spcPts val="800"/>
                        </a:spcAft>
                      </a:pPr>
                      <a:r>
                        <a:rPr lang="en-GB" sz="1000" kern="100" dirty="0">
                          <a:effectLst/>
                          <a:latin typeface="Graphik" panose="020B0503030202060203" pitchFamily="34" charset="0"/>
                        </a:rPr>
                        <a:t>115</a:t>
                      </a:r>
                      <a:endParaRPr lang="en-GB" sz="1000" kern="100" dirty="0">
                        <a:effectLst/>
                        <a:latin typeface="Graphik" panose="020B0503030202060203" pitchFamily="34" charset="0"/>
                        <a:ea typeface="Aptos" panose="020B0004020202020204" pitchFamily="34" charset="0"/>
                        <a:cs typeface="Times New Roman" panose="02020603050405020304" pitchFamily="18" charset="0"/>
                      </a:endParaRPr>
                    </a:p>
                  </a:txBody>
                  <a:tcPr marL="62069" marR="62069" marT="0" marB="0" anchor="b"/>
                </a:tc>
                <a:tc>
                  <a:txBody>
                    <a:bodyPr/>
                    <a:lstStyle/>
                    <a:p>
                      <a:pPr marL="0" algn="l" defTabSz="914400" rtl="0" eaLnBrk="1" latinLnBrk="0" hangingPunct="1">
                        <a:lnSpc>
                          <a:spcPct val="107000"/>
                        </a:lnSpc>
                        <a:spcAft>
                          <a:spcPts val="800"/>
                        </a:spcAft>
                      </a:pPr>
                      <a:r>
                        <a:rPr lang="en-GB" sz="1000" b="1" kern="100" dirty="0">
                          <a:solidFill>
                            <a:schemeClr val="tx1"/>
                          </a:solidFill>
                          <a:effectLst/>
                          <a:latin typeface="Graphik" panose="020B0503030202060203" pitchFamily="34" charset="0"/>
                        </a:rPr>
                        <a:t>Pakistan</a:t>
                      </a:r>
                      <a:endParaRPr lang="en-GB" sz="1000" b="1" kern="100" dirty="0">
                        <a:solidFill>
                          <a:schemeClr val="tx1"/>
                        </a:solidFill>
                        <a:effectLst/>
                        <a:latin typeface="Graphik" panose="020B0503030202060203" pitchFamily="34" charset="0"/>
                        <a:ea typeface="+mn-ea"/>
                        <a:cs typeface="+mn-cs"/>
                      </a:endParaRPr>
                    </a:p>
                  </a:txBody>
                  <a:tcPr marL="62069" marR="62069" marT="0" marB="0" anchor="b"/>
                </a:tc>
                <a:tc>
                  <a:txBody>
                    <a:bodyPr/>
                    <a:lstStyle/>
                    <a:p>
                      <a:pPr>
                        <a:lnSpc>
                          <a:spcPct val="107000"/>
                        </a:lnSpc>
                        <a:spcAft>
                          <a:spcPts val="800"/>
                        </a:spcAft>
                      </a:pPr>
                      <a:r>
                        <a:rPr lang="en-GB" sz="1000" kern="100">
                          <a:effectLst/>
                          <a:latin typeface="Graphik" panose="020B0503030202060203" pitchFamily="34" charset="0"/>
                        </a:rPr>
                        <a:t>1</a:t>
                      </a:r>
                      <a:endParaRPr lang="en-GB" sz="1000" kern="100">
                        <a:effectLst/>
                        <a:latin typeface="Graphik" panose="020B0503030202060203" pitchFamily="34" charset="0"/>
                        <a:ea typeface="Aptos" panose="020B0004020202020204" pitchFamily="34" charset="0"/>
                        <a:cs typeface="Times New Roman" panose="02020603050405020304" pitchFamily="18" charset="0"/>
                      </a:endParaRPr>
                    </a:p>
                  </a:txBody>
                  <a:tcPr marL="62069" marR="62069" marT="0" marB="0"/>
                </a:tc>
                <a:extLst>
                  <a:ext uri="{0D108BD9-81ED-4DB2-BD59-A6C34878D82A}">
                    <a16:rowId xmlns:a16="http://schemas.microsoft.com/office/drawing/2014/main" val="264981113"/>
                  </a:ext>
                </a:extLst>
              </a:tr>
              <a:tr h="228918">
                <a:tc>
                  <a:txBody>
                    <a:bodyPr/>
                    <a:lstStyle/>
                    <a:p>
                      <a:pPr>
                        <a:lnSpc>
                          <a:spcPct val="107000"/>
                        </a:lnSpc>
                        <a:spcAft>
                          <a:spcPts val="800"/>
                        </a:spcAft>
                      </a:pPr>
                      <a:r>
                        <a:rPr lang="en-GB" sz="1000" kern="100" dirty="0">
                          <a:effectLst/>
                          <a:latin typeface="Graphik" panose="020B0503030202060203" pitchFamily="34" charset="0"/>
                        </a:rPr>
                        <a:t>China</a:t>
                      </a:r>
                      <a:endParaRPr lang="en-GB" sz="1000" kern="100" dirty="0">
                        <a:effectLst/>
                        <a:latin typeface="Graphik" panose="020B0503030202060203" pitchFamily="34" charset="0"/>
                        <a:ea typeface="Aptos" panose="020B0004020202020204" pitchFamily="34" charset="0"/>
                        <a:cs typeface="Times New Roman" panose="02020603050405020304" pitchFamily="18" charset="0"/>
                      </a:endParaRPr>
                    </a:p>
                  </a:txBody>
                  <a:tcPr marL="62069" marR="62069" marT="0" marB="0" anchor="b"/>
                </a:tc>
                <a:tc>
                  <a:txBody>
                    <a:bodyPr/>
                    <a:lstStyle/>
                    <a:p>
                      <a:pPr>
                        <a:lnSpc>
                          <a:spcPct val="107000"/>
                        </a:lnSpc>
                        <a:spcAft>
                          <a:spcPts val="800"/>
                        </a:spcAft>
                      </a:pPr>
                      <a:r>
                        <a:rPr lang="en-GB" sz="1000" kern="100">
                          <a:effectLst/>
                          <a:latin typeface="Graphik" panose="020B0503030202060203" pitchFamily="34" charset="0"/>
                        </a:rPr>
                        <a:t>88</a:t>
                      </a:r>
                      <a:endParaRPr lang="en-GB" sz="1000" kern="100">
                        <a:effectLst/>
                        <a:latin typeface="Graphik" panose="020B0503030202060203" pitchFamily="34" charset="0"/>
                        <a:ea typeface="Aptos" panose="020B0004020202020204" pitchFamily="34" charset="0"/>
                        <a:cs typeface="Times New Roman" panose="02020603050405020304" pitchFamily="18" charset="0"/>
                      </a:endParaRPr>
                    </a:p>
                  </a:txBody>
                  <a:tcPr marL="62069" marR="62069" marT="0" marB="0" anchor="b"/>
                </a:tc>
                <a:tc>
                  <a:txBody>
                    <a:bodyPr/>
                    <a:lstStyle/>
                    <a:p>
                      <a:pPr marL="0" algn="l" defTabSz="914400" rtl="0" eaLnBrk="1" latinLnBrk="0" hangingPunct="1">
                        <a:lnSpc>
                          <a:spcPct val="107000"/>
                        </a:lnSpc>
                        <a:spcAft>
                          <a:spcPts val="800"/>
                        </a:spcAft>
                      </a:pPr>
                      <a:r>
                        <a:rPr lang="en-GB" sz="1000" b="1" kern="100" dirty="0">
                          <a:solidFill>
                            <a:schemeClr val="tx1"/>
                          </a:solidFill>
                          <a:effectLst/>
                          <a:latin typeface="Graphik" panose="020B0503030202060203" pitchFamily="34" charset="0"/>
                        </a:rPr>
                        <a:t>Dominica</a:t>
                      </a:r>
                      <a:endParaRPr lang="en-GB" sz="1000" b="1" kern="100" dirty="0">
                        <a:solidFill>
                          <a:schemeClr val="tx1"/>
                        </a:solidFill>
                        <a:effectLst/>
                        <a:latin typeface="Graphik" panose="020B0503030202060203" pitchFamily="34" charset="0"/>
                        <a:ea typeface="+mn-ea"/>
                        <a:cs typeface="+mn-cs"/>
                      </a:endParaRPr>
                    </a:p>
                  </a:txBody>
                  <a:tcPr marL="62069" marR="62069" marT="0" marB="0" anchor="b"/>
                </a:tc>
                <a:tc>
                  <a:txBody>
                    <a:bodyPr/>
                    <a:lstStyle/>
                    <a:p>
                      <a:pPr>
                        <a:lnSpc>
                          <a:spcPct val="107000"/>
                        </a:lnSpc>
                        <a:spcAft>
                          <a:spcPts val="800"/>
                        </a:spcAft>
                      </a:pPr>
                      <a:r>
                        <a:rPr lang="en-GB" sz="1000" kern="100" dirty="0">
                          <a:effectLst/>
                          <a:latin typeface="Graphik" panose="020B0503030202060203" pitchFamily="34" charset="0"/>
                        </a:rPr>
                        <a:t>1</a:t>
                      </a:r>
                      <a:endParaRPr lang="en-GB" sz="1000" kern="100" dirty="0">
                        <a:effectLst/>
                        <a:latin typeface="Graphik" panose="020B0503030202060203" pitchFamily="34" charset="0"/>
                        <a:ea typeface="Aptos" panose="020B0004020202020204" pitchFamily="34" charset="0"/>
                        <a:cs typeface="Times New Roman" panose="02020603050405020304" pitchFamily="18" charset="0"/>
                      </a:endParaRPr>
                    </a:p>
                  </a:txBody>
                  <a:tcPr marL="62069" marR="62069" marT="0" marB="0"/>
                </a:tc>
                <a:extLst>
                  <a:ext uri="{0D108BD9-81ED-4DB2-BD59-A6C34878D82A}">
                    <a16:rowId xmlns:a16="http://schemas.microsoft.com/office/drawing/2014/main" val="4205158857"/>
                  </a:ext>
                </a:extLst>
              </a:tr>
              <a:tr h="228918">
                <a:tc>
                  <a:txBody>
                    <a:bodyPr/>
                    <a:lstStyle/>
                    <a:p>
                      <a:pPr>
                        <a:lnSpc>
                          <a:spcPct val="107000"/>
                        </a:lnSpc>
                        <a:spcAft>
                          <a:spcPts val="800"/>
                        </a:spcAft>
                      </a:pPr>
                      <a:r>
                        <a:rPr lang="en-GB" sz="1000" kern="100" dirty="0">
                          <a:effectLst/>
                          <a:latin typeface="Graphik" panose="020B0503030202060203" pitchFamily="34" charset="0"/>
                        </a:rPr>
                        <a:t>Great Britain</a:t>
                      </a:r>
                      <a:endParaRPr lang="en-GB" sz="1000" kern="100" dirty="0">
                        <a:effectLst/>
                        <a:latin typeface="Graphik" panose="020B0503030202060203" pitchFamily="34" charset="0"/>
                        <a:ea typeface="Aptos" panose="020B0004020202020204" pitchFamily="34" charset="0"/>
                        <a:cs typeface="Times New Roman" panose="02020603050405020304" pitchFamily="18" charset="0"/>
                      </a:endParaRPr>
                    </a:p>
                  </a:txBody>
                  <a:tcPr marL="62069" marR="62069" marT="0" marB="0" anchor="b"/>
                </a:tc>
                <a:tc>
                  <a:txBody>
                    <a:bodyPr/>
                    <a:lstStyle/>
                    <a:p>
                      <a:pPr>
                        <a:lnSpc>
                          <a:spcPct val="107000"/>
                        </a:lnSpc>
                        <a:spcAft>
                          <a:spcPts val="800"/>
                        </a:spcAft>
                      </a:pPr>
                      <a:r>
                        <a:rPr lang="en-GB" sz="1000" kern="100">
                          <a:effectLst/>
                          <a:latin typeface="Graphik" panose="020B0503030202060203" pitchFamily="34" charset="0"/>
                        </a:rPr>
                        <a:t>62</a:t>
                      </a:r>
                      <a:endParaRPr lang="en-GB" sz="1000" kern="100">
                        <a:effectLst/>
                        <a:latin typeface="Graphik" panose="020B0503030202060203" pitchFamily="34" charset="0"/>
                        <a:ea typeface="Aptos" panose="020B0004020202020204" pitchFamily="34" charset="0"/>
                        <a:cs typeface="Times New Roman" panose="02020603050405020304" pitchFamily="18" charset="0"/>
                      </a:endParaRPr>
                    </a:p>
                  </a:txBody>
                  <a:tcPr marL="62069" marR="62069" marT="0" marB="0" anchor="b"/>
                </a:tc>
                <a:tc>
                  <a:txBody>
                    <a:bodyPr/>
                    <a:lstStyle/>
                    <a:p>
                      <a:pPr marL="0" algn="l" defTabSz="914400" rtl="0" eaLnBrk="1" latinLnBrk="0" hangingPunct="1">
                        <a:lnSpc>
                          <a:spcPct val="107000"/>
                        </a:lnSpc>
                        <a:spcAft>
                          <a:spcPts val="800"/>
                        </a:spcAft>
                      </a:pPr>
                      <a:r>
                        <a:rPr lang="en-GB" sz="1000" b="1" kern="100" dirty="0">
                          <a:solidFill>
                            <a:schemeClr val="tx1"/>
                          </a:solidFill>
                          <a:effectLst/>
                          <a:latin typeface="Graphik" panose="020B0503030202060203" pitchFamily="34" charset="0"/>
                        </a:rPr>
                        <a:t>Cape Verde</a:t>
                      </a:r>
                      <a:endParaRPr lang="en-GB" sz="1000" b="1" kern="100" dirty="0">
                        <a:solidFill>
                          <a:schemeClr val="tx1"/>
                        </a:solidFill>
                        <a:effectLst/>
                        <a:latin typeface="Graphik" panose="020B0503030202060203" pitchFamily="34" charset="0"/>
                        <a:ea typeface="+mn-ea"/>
                        <a:cs typeface="+mn-cs"/>
                      </a:endParaRPr>
                    </a:p>
                  </a:txBody>
                  <a:tcPr marL="62069" marR="62069" marT="0" marB="0" anchor="b"/>
                </a:tc>
                <a:tc>
                  <a:txBody>
                    <a:bodyPr/>
                    <a:lstStyle/>
                    <a:p>
                      <a:pPr>
                        <a:lnSpc>
                          <a:spcPct val="107000"/>
                        </a:lnSpc>
                        <a:spcAft>
                          <a:spcPts val="800"/>
                        </a:spcAft>
                      </a:pPr>
                      <a:r>
                        <a:rPr lang="en-GB" sz="1000" kern="100" dirty="0">
                          <a:effectLst/>
                          <a:latin typeface="Graphik" panose="020B0503030202060203" pitchFamily="34" charset="0"/>
                        </a:rPr>
                        <a:t>1</a:t>
                      </a:r>
                      <a:endParaRPr lang="en-GB" sz="1000" kern="100" dirty="0">
                        <a:effectLst/>
                        <a:latin typeface="Graphik" panose="020B0503030202060203" pitchFamily="34" charset="0"/>
                        <a:ea typeface="Aptos" panose="020B0004020202020204" pitchFamily="34" charset="0"/>
                        <a:cs typeface="Times New Roman" panose="02020603050405020304" pitchFamily="18" charset="0"/>
                      </a:endParaRPr>
                    </a:p>
                  </a:txBody>
                  <a:tcPr marL="62069" marR="62069" marT="0" marB="0"/>
                </a:tc>
                <a:extLst>
                  <a:ext uri="{0D108BD9-81ED-4DB2-BD59-A6C34878D82A}">
                    <a16:rowId xmlns:a16="http://schemas.microsoft.com/office/drawing/2014/main" val="2148679781"/>
                  </a:ext>
                </a:extLst>
              </a:tr>
              <a:tr h="228918">
                <a:tc>
                  <a:txBody>
                    <a:bodyPr/>
                    <a:lstStyle/>
                    <a:p>
                      <a:pPr>
                        <a:lnSpc>
                          <a:spcPct val="107000"/>
                        </a:lnSpc>
                        <a:spcAft>
                          <a:spcPts val="800"/>
                        </a:spcAft>
                      </a:pPr>
                      <a:r>
                        <a:rPr lang="en-GB" sz="1000" kern="100">
                          <a:effectLst/>
                          <a:latin typeface="Graphik" panose="020B0503030202060203" pitchFamily="34" charset="0"/>
                        </a:rPr>
                        <a:t>France</a:t>
                      </a:r>
                      <a:endParaRPr lang="en-GB" sz="1000" kern="100">
                        <a:effectLst/>
                        <a:latin typeface="Graphik" panose="020B0503030202060203" pitchFamily="34" charset="0"/>
                        <a:ea typeface="Aptos" panose="020B0004020202020204" pitchFamily="34" charset="0"/>
                        <a:cs typeface="Times New Roman" panose="02020603050405020304" pitchFamily="18" charset="0"/>
                      </a:endParaRPr>
                    </a:p>
                  </a:txBody>
                  <a:tcPr marL="62069" marR="62069" marT="0" marB="0" anchor="b"/>
                </a:tc>
                <a:tc>
                  <a:txBody>
                    <a:bodyPr/>
                    <a:lstStyle/>
                    <a:p>
                      <a:pPr>
                        <a:lnSpc>
                          <a:spcPct val="107000"/>
                        </a:lnSpc>
                        <a:spcAft>
                          <a:spcPts val="800"/>
                        </a:spcAft>
                      </a:pPr>
                      <a:r>
                        <a:rPr lang="en-GB" sz="1000" kern="100">
                          <a:effectLst/>
                          <a:latin typeface="Graphik" panose="020B0503030202060203" pitchFamily="34" charset="0"/>
                        </a:rPr>
                        <a:t>43</a:t>
                      </a:r>
                      <a:endParaRPr lang="en-GB" sz="1000" kern="100">
                        <a:effectLst/>
                        <a:latin typeface="Graphik" panose="020B0503030202060203" pitchFamily="34" charset="0"/>
                        <a:ea typeface="Aptos" panose="020B0004020202020204" pitchFamily="34" charset="0"/>
                        <a:cs typeface="Times New Roman" panose="02020603050405020304" pitchFamily="18" charset="0"/>
                      </a:endParaRPr>
                    </a:p>
                  </a:txBody>
                  <a:tcPr marL="62069" marR="62069" marT="0" marB="0" anchor="b"/>
                </a:tc>
                <a:tc>
                  <a:txBody>
                    <a:bodyPr/>
                    <a:lstStyle/>
                    <a:p>
                      <a:pPr marL="0" algn="l" defTabSz="914400" rtl="0" eaLnBrk="1" latinLnBrk="0" hangingPunct="1">
                        <a:lnSpc>
                          <a:spcPct val="107000"/>
                        </a:lnSpc>
                        <a:spcAft>
                          <a:spcPts val="800"/>
                        </a:spcAft>
                      </a:pPr>
                      <a:r>
                        <a:rPr lang="en-GB" sz="1000" b="1" kern="100" dirty="0">
                          <a:solidFill>
                            <a:schemeClr val="tx1"/>
                          </a:solidFill>
                          <a:effectLst/>
                          <a:latin typeface="Graphik" panose="020B0503030202060203" pitchFamily="34" charset="0"/>
                        </a:rPr>
                        <a:t>Zambia</a:t>
                      </a:r>
                      <a:endParaRPr lang="en-GB" sz="1000" b="1" kern="100" dirty="0">
                        <a:solidFill>
                          <a:schemeClr val="tx1"/>
                        </a:solidFill>
                        <a:effectLst/>
                        <a:latin typeface="Graphik" panose="020B0503030202060203" pitchFamily="34" charset="0"/>
                        <a:ea typeface="+mn-ea"/>
                        <a:cs typeface="+mn-cs"/>
                      </a:endParaRPr>
                    </a:p>
                  </a:txBody>
                  <a:tcPr marL="62069" marR="62069" marT="0" marB="0" anchor="b"/>
                </a:tc>
                <a:tc>
                  <a:txBody>
                    <a:bodyPr/>
                    <a:lstStyle/>
                    <a:p>
                      <a:pPr>
                        <a:lnSpc>
                          <a:spcPct val="107000"/>
                        </a:lnSpc>
                        <a:spcAft>
                          <a:spcPts val="800"/>
                        </a:spcAft>
                      </a:pPr>
                      <a:r>
                        <a:rPr lang="en-GB" sz="1000" kern="100" dirty="0">
                          <a:effectLst/>
                          <a:latin typeface="Graphik" panose="020B0503030202060203" pitchFamily="34" charset="0"/>
                        </a:rPr>
                        <a:t>1</a:t>
                      </a:r>
                      <a:endParaRPr lang="en-GB" sz="1000" kern="100" dirty="0">
                        <a:effectLst/>
                        <a:latin typeface="Graphik" panose="020B0503030202060203" pitchFamily="34" charset="0"/>
                        <a:ea typeface="Aptos" panose="020B0004020202020204" pitchFamily="34" charset="0"/>
                        <a:cs typeface="Times New Roman" panose="02020603050405020304" pitchFamily="18" charset="0"/>
                      </a:endParaRPr>
                    </a:p>
                  </a:txBody>
                  <a:tcPr marL="62069" marR="62069" marT="0" marB="0"/>
                </a:tc>
                <a:extLst>
                  <a:ext uri="{0D108BD9-81ED-4DB2-BD59-A6C34878D82A}">
                    <a16:rowId xmlns:a16="http://schemas.microsoft.com/office/drawing/2014/main" val="923789962"/>
                  </a:ext>
                </a:extLst>
              </a:tr>
              <a:tr h="228918">
                <a:tc>
                  <a:txBody>
                    <a:bodyPr/>
                    <a:lstStyle/>
                    <a:p>
                      <a:pPr>
                        <a:lnSpc>
                          <a:spcPct val="107000"/>
                        </a:lnSpc>
                        <a:spcAft>
                          <a:spcPts val="800"/>
                        </a:spcAft>
                      </a:pPr>
                      <a:r>
                        <a:rPr lang="en-GB" sz="1000" kern="100" dirty="0">
                          <a:effectLst/>
                          <a:latin typeface="Graphik" panose="020B0503030202060203" pitchFamily="34" charset="0"/>
                        </a:rPr>
                        <a:t>Australia </a:t>
                      </a:r>
                      <a:endParaRPr lang="en-GB" sz="1000" kern="100" dirty="0">
                        <a:effectLst/>
                        <a:latin typeface="Graphik" panose="020B0503030202060203" pitchFamily="34" charset="0"/>
                        <a:ea typeface="Aptos" panose="020B0004020202020204" pitchFamily="34" charset="0"/>
                        <a:cs typeface="Times New Roman" panose="02020603050405020304" pitchFamily="18" charset="0"/>
                      </a:endParaRPr>
                    </a:p>
                  </a:txBody>
                  <a:tcPr marL="62069" marR="62069" marT="0" marB="0" anchor="b"/>
                </a:tc>
                <a:tc>
                  <a:txBody>
                    <a:bodyPr/>
                    <a:lstStyle/>
                    <a:p>
                      <a:pPr>
                        <a:lnSpc>
                          <a:spcPct val="107000"/>
                        </a:lnSpc>
                        <a:spcAft>
                          <a:spcPts val="800"/>
                        </a:spcAft>
                      </a:pPr>
                      <a:r>
                        <a:rPr lang="en-GB" sz="1000" kern="100">
                          <a:effectLst/>
                          <a:latin typeface="Graphik" panose="020B0503030202060203" pitchFamily="34" charset="0"/>
                        </a:rPr>
                        <a:t>42</a:t>
                      </a:r>
                      <a:endParaRPr lang="en-GB" sz="1000" kern="100">
                        <a:effectLst/>
                        <a:latin typeface="Graphik" panose="020B0503030202060203" pitchFamily="34" charset="0"/>
                        <a:ea typeface="Aptos" panose="020B0004020202020204" pitchFamily="34" charset="0"/>
                        <a:cs typeface="Times New Roman" panose="02020603050405020304" pitchFamily="18" charset="0"/>
                      </a:endParaRPr>
                    </a:p>
                  </a:txBody>
                  <a:tcPr marL="62069" marR="62069" marT="0" marB="0" anchor="b"/>
                </a:tc>
                <a:tc>
                  <a:txBody>
                    <a:bodyPr/>
                    <a:lstStyle/>
                    <a:p>
                      <a:pPr marL="0" algn="l" defTabSz="914400" rtl="0" eaLnBrk="1" latinLnBrk="0" hangingPunct="1">
                        <a:lnSpc>
                          <a:spcPct val="107000"/>
                        </a:lnSpc>
                        <a:spcAft>
                          <a:spcPts val="800"/>
                        </a:spcAft>
                      </a:pPr>
                      <a:r>
                        <a:rPr lang="en-GB" sz="1000" b="1" kern="100" dirty="0">
                          <a:solidFill>
                            <a:schemeClr val="tx1"/>
                          </a:solidFill>
                          <a:effectLst/>
                          <a:latin typeface="Graphik" panose="020B0503030202060203" pitchFamily="34" charset="0"/>
                        </a:rPr>
                        <a:t>Peru</a:t>
                      </a:r>
                      <a:endParaRPr lang="en-GB" sz="1000" b="1" kern="100" dirty="0">
                        <a:solidFill>
                          <a:schemeClr val="tx1"/>
                        </a:solidFill>
                        <a:effectLst/>
                        <a:latin typeface="Graphik" panose="020B0503030202060203" pitchFamily="34" charset="0"/>
                        <a:ea typeface="+mn-ea"/>
                        <a:cs typeface="+mn-cs"/>
                      </a:endParaRPr>
                    </a:p>
                  </a:txBody>
                  <a:tcPr marL="62069" marR="62069" marT="0" marB="0" anchor="b"/>
                </a:tc>
                <a:tc>
                  <a:txBody>
                    <a:bodyPr/>
                    <a:lstStyle/>
                    <a:p>
                      <a:pPr>
                        <a:lnSpc>
                          <a:spcPct val="107000"/>
                        </a:lnSpc>
                        <a:spcAft>
                          <a:spcPts val="800"/>
                        </a:spcAft>
                      </a:pPr>
                      <a:r>
                        <a:rPr lang="en-GB" sz="1000" kern="100" dirty="0">
                          <a:effectLst/>
                          <a:latin typeface="Graphik" panose="020B0503030202060203" pitchFamily="34" charset="0"/>
                        </a:rPr>
                        <a:t>1</a:t>
                      </a:r>
                      <a:endParaRPr lang="en-GB" sz="1000" kern="100" dirty="0">
                        <a:effectLst/>
                        <a:latin typeface="Graphik" panose="020B0503030202060203" pitchFamily="34" charset="0"/>
                        <a:ea typeface="Aptos" panose="020B0004020202020204" pitchFamily="34" charset="0"/>
                        <a:cs typeface="Times New Roman" panose="02020603050405020304" pitchFamily="18" charset="0"/>
                      </a:endParaRPr>
                    </a:p>
                  </a:txBody>
                  <a:tcPr marL="62069" marR="62069" marT="0" marB="0"/>
                </a:tc>
                <a:extLst>
                  <a:ext uri="{0D108BD9-81ED-4DB2-BD59-A6C34878D82A}">
                    <a16:rowId xmlns:a16="http://schemas.microsoft.com/office/drawing/2014/main" val="191256768"/>
                  </a:ext>
                </a:extLst>
              </a:tr>
            </a:tbl>
          </a:graphicData>
        </a:graphic>
      </p:graphicFrame>
      <p:sp>
        <p:nvSpPr>
          <p:cNvPr id="6" name="TextBox 5">
            <a:extLst>
              <a:ext uri="{FF2B5EF4-FFF2-40B4-BE49-F238E27FC236}">
                <a16:creationId xmlns:a16="http://schemas.microsoft.com/office/drawing/2014/main" id="{2785FEB4-D0AB-84AD-C843-63431A5CDB13}"/>
              </a:ext>
            </a:extLst>
          </p:cNvPr>
          <p:cNvSpPr txBox="1"/>
          <p:nvPr/>
        </p:nvSpPr>
        <p:spPr>
          <a:xfrm>
            <a:off x="838200" y="1865614"/>
            <a:ext cx="9884229" cy="990600"/>
          </a:xfrm>
          <a:prstGeom prst="rect">
            <a:avLst/>
          </a:prstGeom>
          <a:noFill/>
        </p:spPr>
        <p:txBody>
          <a:bodyPr wrap="square" rtlCol="0">
            <a:spAutoFit/>
          </a:bodyPr>
          <a:lstStyle/>
          <a:p>
            <a:pPr>
              <a:lnSpc>
                <a:spcPct val="107000"/>
              </a:lnSpc>
              <a:spcAft>
                <a:spcPts val="800"/>
              </a:spcAft>
            </a:pPr>
            <a:r>
              <a:rPr lang="en-GB" sz="1800" kern="100" dirty="0">
                <a:effectLst/>
                <a:latin typeface="Graphik" panose="020B0503030202060203" pitchFamily="34" charset="0"/>
                <a:ea typeface="Aptos" panose="020B0004020202020204" pitchFamily="34" charset="0"/>
                <a:cs typeface="Times New Roman" panose="02020603050405020304" pitchFamily="18" charset="0"/>
              </a:rPr>
              <a:t>Using MySQL to analyse the medal rankings from the past five Olympic Games, I ranked countries based on their average medal count. This allowed me to identify the Top 5 and Bottom 5 performers:</a:t>
            </a:r>
          </a:p>
        </p:txBody>
      </p:sp>
      <p:sp>
        <p:nvSpPr>
          <p:cNvPr id="7" name="TextBox 6">
            <a:extLst>
              <a:ext uri="{FF2B5EF4-FFF2-40B4-BE49-F238E27FC236}">
                <a16:creationId xmlns:a16="http://schemas.microsoft.com/office/drawing/2014/main" id="{1F4AA558-B22A-A3DB-D34D-198ABF15CEE2}"/>
              </a:ext>
            </a:extLst>
          </p:cNvPr>
          <p:cNvSpPr txBox="1"/>
          <p:nvPr/>
        </p:nvSpPr>
        <p:spPr>
          <a:xfrm>
            <a:off x="838200" y="1434003"/>
            <a:ext cx="8447314" cy="369332"/>
          </a:xfrm>
          <a:prstGeom prst="rect">
            <a:avLst/>
          </a:prstGeom>
          <a:noFill/>
        </p:spPr>
        <p:txBody>
          <a:bodyPr wrap="square" rtlCol="0">
            <a:spAutoFit/>
          </a:bodyPr>
          <a:lstStyle/>
          <a:p>
            <a:r>
              <a:rPr lang="en-GB" b="1" dirty="0">
                <a:latin typeface="Graphik" panose="020B0503030202060203" pitchFamily="34" charset="0"/>
              </a:rPr>
              <a:t>Top- and Bottom Performing Countries </a:t>
            </a:r>
          </a:p>
        </p:txBody>
      </p:sp>
      <p:pic>
        <p:nvPicPr>
          <p:cNvPr id="8" name="Picture 7">
            <a:extLst>
              <a:ext uri="{FF2B5EF4-FFF2-40B4-BE49-F238E27FC236}">
                <a16:creationId xmlns:a16="http://schemas.microsoft.com/office/drawing/2014/main" id="{6487AE3D-7334-6660-13AE-2AFF0AA9D9E8}"/>
              </a:ext>
            </a:extLst>
          </p:cNvPr>
          <p:cNvPicPr>
            <a:picLocks noChangeAspect="1"/>
          </p:cNvPicPr>
          <p:nvPr/>
        </p:nvPicPr>
        <p:blipFill>
          <a:blip r:embed="rId3"/>
          <a:stretch>
            <a:fillRect/>
          </a:stretch>
        </p:blipFill>
        <p:spPr>
          <a:xfrm>
            <a:off x="838200" y="3287635"/>
            <a:ext cx="5731510" cy="392430"/>
          </a:xfrm>
          <a:prstGeom prst="rect">
            <a:avLst/>
          </a:prstGeom>
          <a:ln w="9525" cap="flat" cmpd="sng" algn="ctr">
            <a:no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p:spPr>
      </p:pic>
      <p:pic>
        <p:nvPicPr>
          <p:cNvPr id="12" name="Picture 11">
            <a:extLst>
              <a:ext uri="{FF2B5EF4-FFF2-40B4-BE49-F238E27FC236}">
                <a16:creationId xmlns:a16="http://schemas.microsoft.com/office/drawing/2014/main" id="{8F38DE82-0A41-FF97-C105-9C0615B89522}"/>
              </a:ext>
            </a:extLst>
          </p:cNvPr>
          <p:cNvPicPr>
            <a:picLocks noChangeAspect="1"/>
          </p:cNvPicPr>
          <p:nvPr/>
        </p:nvPicPr>
        <p:blipFill rotWithShape="1">
          <a:blip r:embed="rId4"/>
          <a:srcRect t="22721"/>
          <a:stretch/>
        </p:blipFill>
        <p:spPr>
          <a:xfrm>
            <a:off x="9264499" y="0"/>
            <a:ext cx="2927501" cy="1376539"/>
          </a:xfrm>
          <a:prstGeom prst="rect">
            <a:avLst/>
          </a:prstGeom>
        </p:spPr>
      </p:pic>
      <p:sp>
        <p:nvSpPr>
          <p:cNvPr id="13" name="Slide Number Placeholder 12">
            <a:extLst>
              <a:ext uri="{FF2B5EF4-FFF2-40B4-BE49-F238E27FC236}">
                <a16:creationId xmlns:a16="http://schemas.microsoft.com/office/drawing/2014/main" id="{34DB5121-EC94-FF4A-67B6-4A1DD9637225}"/>
              </a:ext>
            </a:extLst>
          </p:cNvPr>
          <p:cNvSpPr>
            <a:spLocks noGrp="1"/>
          </p:cNvSpPr>
          <p:nvPr>
            <p:ph type="sldNum" sz="quarter" idx="12"/>
          </p:nvPr>
        </p:nvSpPr>
        <p:spPr/>
        <p:txBody>
          <a:bodyPr/>
          <a:lstStyle/>
          <a:p>
            <a:fld id="{32216B2C-B366-4B34-8ECB-FE626992D2C3}" type="slidenum">
              <a:rPr lang="en-GB" smtClean="0"/>
              <a:t>7</a:t>
            </a:fld>
            <a:endParaRPr lang="en-GB"/>
          </a:p>
        </p:txBody>
      </p:sp>
    </p:spTree>
    <p:extLst>
      <p:ext uri="{BB962C8B-B14F-4D97-AF65-F5344CB8AC3E}">
        <p14:creationId xmlns:p14="http://schemas.microsoft.com/office/powerpoint/2010/main" val="2142179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96B1E-7F3D-385D-8E31-3CFDA6C121E1}"/>
              </a:ext>
            </a:extLst>
          </p:cNvPr>
          <p:cNvSpPr>
            <a:spLocks noGrp="1"/>
          </p:cNvSpPr>
          <p:nvPr>
            <p:ph type="title"/>
          </p:nvPr>
        </p:nvSpPr>
        <p:spPr>
          <a:xfrm>
            <a:off x="838200" y="365125"/>
            <a:ext cx="10515600" cy="1325563"/>
          </a:xfrm>
        </p:spPr>
        <p:txBody>
          <a:bodyPr anchor="ctr">
            <a:normAutofit/>
          </a:bodyPr>
          <a:lstStyle/>
          <a:p>
            <a:r>
              <a:rPr lang="en-GB" b="1" kern="100" dirty="0">
                <a:solidFill>
                  <a:schemeClr val="tx1">
                    <a:lumMod val="50000"/>
                    <a:lumOff val="50000"/>
                  </a:schemeClr>
                </a:solidFill>
                <a:latin typeface="Graphik Black" panose="020B0A03030202060203" pitchFamily="34" charset="0"/>
                <a:cs typeface="Times New Roman" panose="02020603050405020304" pitchFamily="18" charset="0"/>
              </a:rPr>
              <a:t>The Benchmarks</a:t>
            </a:r>
          </a:p>
        </p:txBody>
      </p:sp>
      <p:sp>
        <p:nvSpPr>
          <p:cNvPr id="6" name="TextBox 5">
            <a:extLst>
              <a:ext uri="{FF2B5EF4-FFF2-40B4-BE49-F238E27FC236}">
                <a16:creationId xmlns:a16="http://schemas.microsoft.com/office/drawing/2014/main" id="{2785FEB4-D0AB-84AD-C843-63431A5CDB13}"/>
              </a:ext>
            </a:extLst>
          </p:cNvPr>
          <p:cNvSpPr txBox="1"/>
          <p:nvPr/>
        </p:nvSpPr>
        <p:spPr>
          <a:xfrm>
            <a:off x="838200" y="1871948"/>
            <a:ext cx="9884229" cy="662361"/>
          </a:xfrm>
          <a:prstGeom prst="rect">
            <a:avLst/>
          </a:prstGeom>
          <a:noFill/>
        </p:spPr>
        <p:txBody>
          <a:bodyPr wrap="square" rtlCol="0">
            <a:spAutoFit/>
          </a:bodyPr>
          <a:lstStyle/>
          <a:p>
            <a:pPr>
              <a:lnSpc>
                <a:spcPct val="107000"/>
              </a:lnSpc>
              <a:spcAft>
                <a:spcPts val="800"/>
              </a:spcAft>
            </a:pPr>
            <a:r>
              <a:rPr lang="en-GB" sz="1800" kern="100" dirty="0">
                <a:effectLst/>
                <a:latin typeface="Graphik" panose="020B0503030202060203" pitchFamily="34" charset="0"/>
                <a:ea typeface="Aptos" panose="020B0004020202020204" pitchFamily="34" charset="0"/>
                <a:cs typeface="Times New Roman" panose="02020603050405020304" pitchFamily="18" charset="0"/>
              </a:rPr>
              <a:t>I </a:t>
            </a:r>
            <a:r>
              <a:rPr lang="en-GB" kern="100" dirty="0">
                <a:latin typeface="Graphik" panose="020B0503030202060203" pitchFamily="34" charset="0"/>
                <a:ea typeface="Aptos" panose="020B0004020202020204" pitchFamily="34" charset="0"/>
                <a:cs typeface="Times New Roman" panose="02020603050405020304" pitchFamily="18" charset="0"/>
              </a:rPr>
              <a:t>analysed </a:t>
            </a:r>
            <a:r>
              <a:rPr lang="en-GB" sz="1800" kern="100" dirty="0">
                <a:effectLst/>
                <a:latin typeface="Graphik" panose="020B0503030202060203" pitchFamily="34" charset="0"/>
                <a:ea typeface="Aptos" panose="020B0004020202020204" pitchFamily="34" charset="0"/>
                <a:cs typeface="Times New Roman" panose="02020603050405020304" pitchFamily="18" charset="0"/>
              </a:rPr>
              <a:t>the total number of medals won by each country in each Olympic year (2008 – 2024) to identify patterns in how each nation’s performance has evolved.</a:t>
            </a:r>
          </a:p>
        </p:txBody>
      </p:sp>
      <p:pic>
        <p:nvPicPr>
          <p:cNvPr id="3" name="Picture 2" descr="A graph of different colored lines&#10;&#10;Description automatically generated">
            <a:extLst>
              <a:ext uri="{FF2B5EF4-FFF2-40B4-BE49-F238E27FC236}">
                <a16:creationId xmlns:a16="http://schemas.microsoft.com/office/drawing/2014/main" id="{65B9DA40-C99E-F891-BFFE-E581D281C092}"/>
              </a:ext>
            </a:extLst>
          </p:cNvPr>
          <p:cNvPicPr>
            <a:picLocks noChangeAspect="1"/>
          </p:cNvPicPr>
          <p:nvPr/>
        </p:nvPicPr>
        <p:blipFill>
          <a:blip r:embed="rId2"/>
          <a:stretch>
            <a:fillRect/>
          </a:stretch>
        </p:blipFill>
        <p:spPr>
          <a:xfrm>
            <a:off x="429806" y="2935738"/>
            <a:ext cx="5731510" cy="3651250"/>
          </a:xfrm>
          <a:prstGeom prst="rect">
            <a:avLst/>
          </a:prstGeom>
          <a:ln w="9525" cap="flat" cmpd="sng" algn="ctr">
            <a:no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p:spPr>
      </p:pic>
      <p:pic>
        <p:nvPicPr>
          <p:cNvPr id="9" name="Picture 8" descr="A screenshot of a graph&#10;&#10;Description automatically generated">
            <a:extLst>
              <a:ext uri="{FF2B5EF4-FFF2-40B4-BE49-F238E27FC236}">
                <a16:creationId xmlns:a16="http://schemas.microsoft.com/office/drawing/2014/main" id="{3CE9B84D-D4CF-0263-9B35-BCB0DEAD775F}"/>
              </a:ext>
            </a:extLst>
          </p:cNvPr>
          <p:cNvPicPr>
            <a:picLocks noChangeAspect="1"/>
          </p:cNvPicPr>
          <p:nvPr/>
        </p:nvPicPr>
        <p:blipFill>
          <a:blip r:embed="rId3"/>
          <a:stretch>
            <a:fillRect/>
          </a:stretch>
        </p:blipFill>
        <p:spPr>
          <a:xfrm>
            <a:off x="6302829" y="3233730"/>
            <a:ext cx="5685790" cy="2774950"/>
          </a:xfrm>
          <a:prstGeom prst="rect">
            <a:avLst/>
          </a:prstGeom>
          <a:ln w="9525" cap="flat" cmpd="sng" algn="ctr">
            <a:no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p:spPr>
      </p:pic>
      <p:sp>
        <p:nvSpPr>
          <p:cNvPr id="12" name="TextBox 11">
            <a:extLst>
              <a:ext uri="{FF2B5EF4-FFF2-40B4-BE49-F238E27FC236}">
                <a16:creationId xmlns:a16="http://schemas.microsoft.com/office/drawing/2014/main" id="{9C8CBBD3-AFAE-2D32-7C06-F80022D86497}"/>
              </a:ext>
            </a:extLst>
          </p:cNvPr>
          <p:cNvSpPr txBox="1"/>
          <p:nvPr/>
        </p:nvSpPr>
        <p:spPr>
          <a:xfrm>
            <a:off x="6172200" y="5711855"/>
            <a:ext cx="4876800" cy="274819"/>
          </a:xfrm>
          <a:prstGeom prst="rect">
            <a:avLst/>
          </a:prstGeom>
          <a:noFill/>
        </p:spPr>
        <p:txBody>
          <a:bodyPr wrap="square" rtlCol="0">
            <a:spAutoFit/>
          </a:bodyPr>
          <a:lstStyle/>
          <a:p>
            <a:pPr>
              <a:lnSpc>
                <a:spcPct val="107000"/>
              </a:lnSpc>
              <a:spcAft>
                <a:spcPts val="800"/>
              </a:spcAft>
            </a:pPr>
            <a:r>
              <a:rPr lang="en-GB" sz="1200" i="1" kern="100" dirty="0">
                <a:effectLst/>
                <a:latin typeface="Graphik" panose="020B0503030202060203" pitchFamily="34" charset="0"/>
                <a:ea typeface="Aptos" panose="020B0004020202020204" pitchFamily="34" charset="0"/>
                <a:cs typeface="Times New Roman" panose="02020603050405020304" pitchFamily="18" charset="0"/>
              </a:rPr>
              <a:t>The ‘X’ marks where no medals have been won</a:t>
            </a:r>
          </a:p>
        </p:txBody>
      </p:sp>
      <p:sp>
        <p:nvSpPr>
          <p:cNvPr id="13" name="TextBox 12">
            <a:extLst>
              <a:ext uri="{FF2B5EF4-FFF2-40B4-BE49-F238E27FC236}">
                <a16:creationId xmlns:a16="http://schemas.microsoft.com/office/drawing/2014/main" id="{70398B70-B27A-31D1-633A-018CF90AB820}"/>
              </a:ext>
            </a:extLst>
          </p:cNvPr>
          <p:cNvSpPr txBox="1"/>
          <p:nvPr/>
        </p:nvSpPr>
        <p:spPr>
          <a:xfrm>
            <a:off x="838200" y="1434003"/>
            <a:ext cx="8447314" cy="369332"/>
          </a:xfrm>
          <a:prstGeom prst="rect">
            <a:avLst/>
          </a:prstGeom>
          <a:noFill/>
        </p:spPr>
        <p:txBody>
          <a:bodyPr wrap="square" rtlCol="0">
            <a:spAutoFit/>
          </a:bodyPr>
          <a:lstStyle/>
          <a:p>
            <a:r>
              <a:rPr lang="en-GB" b="1" dirty="0">
                <a:latin typeface="Graphik" panose="020B0503030202060203" pitchFamily="34" charset="0"/>
              </a:rPr>
              <a:t>Top- and Bottom Performing Countries </a:t>
            </a:r>
          </a:p>
        </p:txBody>
      </p:sp>
      <p:pic>
        <p:nvPicPr>
          <p:cNvPr id="15" name="Picture 14">
            <a:extLst>
              <a:ext uri="{FF2B5EF4-FFF2-40B4-BE49-F238E27FC236}">
                <a16:creationId xmlns:a16="http://schemas.microsoft.com/office/drawing/2014/main" id="{235E0CF0-9142-7513-307E-2CF2FAC80529}"/>
              </a:ext>
            </a:extLst>
          </p:cNvPr>
          <p:cNvPicPr>
            <a:picLocks noChangeAspect="1"/>
          </p:cNvPicPr>
          <p:nvPr/>
        </p:nvPicPr>
        <p:blipFill rotWithShape="1">
          <a:blip r:embed="rId4"/>
          <a:srcRect t="22721"/>
          <a:stretch/>
        </p:blipFill>
        <p:spPr>
          <a:xfrm>
            <a:off x="9264499" y="0"/>
            <a:ext cx="2927501" cy="1376539"/>
          </a:xfrm>
          <a:prstGeom prst="rect">
            <a:avLst/>
          </a:prstGeom>
        </p:spPr>
      </p:pic>
      <p:sp>
        <p:nvSpPr>
          <p:cNvPr id="16" name="Slide Number Placeholder 15">
            <a:extLst>
              <a:ext uri="{FF2B5EF4-FFF2-40B4-BE49-F238E27FC236}">
                <a16:creationId xmlns:a16="http://schemas.microsoft.com/office/drawing/2014/main" id="{2230DC2D-02DD-268D-6057-E42BDC8E1B6C}"/>
              </a:ext>
            </a:extLst>
          </p:cNvPr>
          <p:cNvSpPr>
            <a:spLocks noGrp="1"/>
          </p:cNvSpPr>
          <p:nvPr>
            <p:ph type="sldNum" sz="quarter" idx="12"/>
          </p:nvPr>
        </p:nvSpPr>
        <p:spPr/>
        <p:txBody>
          <a:bodyPr/>
          <a:lstStyle/>
          <a:p>
            <a:fld id="{32216B2C-B366-4B34-8ECB-FE626992D2C3}" type="slidenum">
              <a:rPr lang="en-GB" smtClean="0"/>
              <a:t>8</a:t>
            </a:fld>
            <a:endParaRPr lang="en-GB"/>
          </a:p>
        </p:txBody>
      </p:sp>
    </p:spTree>
    <p:extLst>
      <p:ext uri="{BB962C8B-B14F-4D97-AF65-F5344CB8AC3E}">
        <p14:creationId xmlns:p14="http://schemas.microsoft.com/office/powerpoint/2010/main" val="2843458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96B1E-7F3D-385D-8E31-3CFDA6C121E1}"/>
              </a:ext>
            </a:extLst>
          </p:cNvPr>
          <p:cNvSpPr>
            <a:spLocks noGrp="1"/>
          </p:cNvSpPr>
          <p:nvPr>
            <p:ph type="title"/>
          </p:nvPr>
        </p:nvSpPr>
        <p:spPr>
          <a:xfrm>
            <a:off x="838200" y="365125"/>
            <a:ext cx="10515600" cy="1325563"/>
          </a:xfrm>
        </p:spPr>
        <p:txBody>
          <a:bodyPr anchor="ctr">
            <a:normAutofit/>
          </a:bodyPr>
          <a:lstStyle/>
          <a:p>
            <a:r>
              <a:rPr lang="en-GB" b="1" kern="100" dirty="0">
                <a:solidFill>
                  <a:schemeClr val="tx1">
                    <a:lumMod val="50000"/>
                    <a:lumOff val="50000"/>
                  </a:schemeClr>
                </a:solidFill>
                <a:latin typeface="Graphik Black" panose="020B0A03030202060203" pitchFamily="34" charset="0"/>
                <a:cs typeface="Times New Roman" panose="02020603050405020304" pitchFamily="18" charset="0"/>
              </a:rPr>
              <a:t>The Benchmarks</a:t>
            </a:r>
          </a:p>
        </p:txBody>
      </p:sp>
      <p:sp>
        <p:nvSpPr>
          <p:cNvPr id="6" name="TextBox 5">
            <a:extLst>
              <a:ext uri="{FF2B5EF4-FFF2-40B4-BE49-F238E27FC236}">
                <a16:creationId xmlns:a16="http://schemas.microsoft.com/office/drawing/2014/main" id="{2785FEB4-D0AB-84AD-C843-63431A5CDB13}"/>
              </a:ext>
            </a:extLst>
          </p:cNvPr>
          <p:cNvSpPr txBox="1"/>
          <p:nvPr/>
        </p:nvSpPr>
        <p:spPr>
          <a:xfrm>
            <a:off x="838200" y="1871948"/>
            <a:ext cx="3570514" cy="3033266"/>
          </a:xfrm>
          <a:prstGeom prst="rect">
            <a:avLst/>
          </a:prstGeom>
          <a:noFill/>
        </p:spPr>
        <p:txBody>
          <a:bodyPr wrap="square" rtlCol="0">
            <a:spAutoFit/>
          </a:bodyPr>
          <a:lstStyle/>
          <a:p>
            <a:pPr>
              <a:lnSpc>
                <a:spcPct val="107000"/>
              </a:lnSpc>
              <a:spcAft>
                <a:spcPts val="800"/>
              </a:spcAft>
            </a:pPr>
            <a:r>
              <a:rPr lang="en-GB" sz="1800" kern="100" dirty="0">
                <a:effectLst/>
                <a:latin typeface="Graphik" panose="020B0503030202060203" pitchFamily="34" charset="0"/>
                <a:ea typeface="Aptos" panose="020B0004020202020204" pitchFamily="34" charset="0"/>
                <a:cs typeface="Times New Roman" panose="02020603050405020304" pitchFamily="18" charset="0"/>
              </a:rPr>
              <a:t>Nations like the U.S. and Australia benefit from wealthier economies, supporting better sports infrastructure. On the other hand, lower GDP countries like Zambia and Pakistan are likely to face challenges in maintaining Olympic programs.</a:t>
            </a:r>
          </a:p>
        </p:txBody>
      </p:sp>
      <p:sp>
        <p:nvSpPr>
          <p:cNvPr id="13" name="TextBox 12">
            <a:extLst>
              <a:ext uri="{FF2B5EF4-FFF2-40B4-BE49-F238E27FC236}">
                <a16:creationId xmlns:a16="http://schemas.microsoft.com/office/drawing/2014/main" id="{70398B70-B27A-31D1-633A-018CF90AB820}"/>
              </a:ext>
            </a:extLst>
          </p:cNvPr>
          <p:cNvSpPr txBox="1"/>
          <p:nvPr/>
        </p:nvSpPr>
        <p:spPr>
          <a:xfrm>
            <a:off x="838200" y="1434003"/>
            <a:ext cx="8447314" cy="369332"/>
          </a:xfrm>
          <a:prstGeom prst="rect">
            <a:avLst/>
          </a:prstGeom>
          <a:noFill/>
        </p:spPr>
        <p:txBody>
          <a:bodyPr wrap="square" rtlCol="0">
            <a:spAutoFit/>
          </a:bodyPr>
          <a:lstStyle/>
          <a:p>
            <a:r>
              <a:rPr lang="en-GB" b="1" dirty="0">
                <a:latin typeface="Graphik" panose="020B0503030202060203" pitchFamily="34" charset="0"/>
              </a:rPr>
              <a:t>GDP Per Capita</a:t>
            </a:r>
          </a:p>
        </p:txBody>
      </p:sp>
      <p:pic>
        <p:nvPicPr>
          <p:cNvPr id="5" name="Picture 4">
            <a:extLst>
              <a:ext uri="{FF2B5EF4-FFF2-40B4-BE49-F238E27FC236}">
                <a16:creationId xmlns:a16="http://schemas.microsoft.com/office/drawing/2014/main" id="{E33CEEC2-FD5F-097A-663F-A7A8488B6F38}"/>
              </a:ext>
            </a:extLst>
          </p:cNvPr>
          <p:cNvPicPr>
            <a:picLocks noChangeAspect="1"/>
          </p:cNvPicPr>
          <p:nvPr/>
        </p:nvPicPr>
        <p:blipFill>
          <a:blip r:embed="rId2"/>
          <a:stretch>
            <a:fillRect/>
          </a:stretch>
        </p:blipFill>
        <p:spPr>
          <a:xfrm>
            <a:off x="4917533" y="1618669"/>
            <a:ext cx="5731510" cy="4639945"/>
          </a:xfrm>
          <a:prstGeom prst="rect">
            <a:avLst/>
          </a:prstGeom>
          <a:ln w="9525" cap="flat" cmpd="sng" algn="ctr">
            <a:no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p:spPr>
      </p:pic>
      <p:pic>
        <p:nvPicPr>
          <p:cNvPr id="8" name="Picture 7">
            <a:extLst>
              <a:ext uri="{FF2B5EF4-FFF2-40B4-BE49-F238E27FC236}">
                <a16:creationId xmlns:a16="http://schemas.microsoft.com/office/drawing/2014/main" id="{2CEE016C-0080-A449-ED6D-D9310168477F}"/>
              </a:ext>
            </a:extLst>
          </p:cNvPr>
          <p:cNvPicPr>
            <a:picLocks noChangeAspect="1"/>
          </p:cNvPicPr>
          <p:nvPr/>
        </p:nvPicPr>
        <p:blipFill rotWithShape="1">
          <a:blip r:embed="rId3"/>
          <a:srcRect t="22721"/>
          <a:stretch/>
        </p:blipFill>
        <p:spPr>
          <a:xfrm>
            <a:off x="9264499" y="0"/>
            <a:ext cx="2927501" cy="1376539"/>
          </a:xfrm>
          <a:prstGeom prst="rect">
            <a:avLst/>
          </a:prstGeom>
        </p:spPr>
      </p:pic>
      <p:sp>
        <p:nvSpPr>
          <p:cNvPr id="10" name="Slide Number Placeholder 9">
            <a:extLst>
              <a:ext uri="{FF2B5EF4-FFF2-40B4-BE49-F238E27FC236}">
                <a16:creationId xmlns:a16="http://schemas.microsoft.com/office/drawing/2014/main" id="{54FDD075-8398-61C6-8573-314A421869E0}"/>
              </a:ext>
            </a:extLst>
          </p:cNvPr>
          <p:cNvSpPr>
            <a:spLocks noGrp="1"/>
          </p:cNvSpPr>
          <p:nvPr>
            <p:ph type="sldNum" sz="quarter" idx="12"/>
          </p:nvPr>
        </p:nvSpPr>
        <p:spPr/>
        <p:txBody>
          <a:bodyPr/>
          <a:lstStyle/>
          <a:p>
            <a:fld id="{32216B2C-B366-4B34-8ECB-FE626992D2C3}" type="slidenum">
              <a:rPr lang="en-GB" smtClean="0"/>
              <a:t>9</a:t>
            </a:fld>
            <a:endParaRPr lang="en-GB"/>
          </a:p>
        </p:txBody>
      </p:sp>
    </p:spTree>
    <p:extLst>
      <p:ext uri="{BB962C8B-B14F-4D97-AF65-F5344CB8AC3E}">
        <p14:creationId xmlns:p14="http://schemas.microsoft.com/office/powerpoint/2010/main" val="3019681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otalTime>192</TotalTime>
  <Words>1002</Words>
  <Application>Microsoft Office PowerPoint</Application>
  <PresentationFormat>Widescreen</PresentationFormat>
  <Paragraphs>156</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Aptos</vt:lpstr>
      <vt:lpstr>Aptos Display</vt:lpstr>
      <vt:lpstr>Arial</vt:lpstr>
      <vt:lpstr>Graphik</vt:lpstr>
      <vt:lpstr>Graphik Black</vt:lpstr>
      <vt:lpstr>Symbol</vt:lpstr>
      <vt:lpstr>Wingdings</vt:lpstr>
      <vt:lpstr>Office Theme</vt:lpstr>
      <vt:lpstr>PREDICTING OLYMPIC SUCCESS: SOCIO-ECONOMIC AND DEMOGRAPHIC INSIGHTS</vt:lpstr>
      <vt:lpstr>Table of Contents</vt:lpstr>
      <vt:lpstr>Overarching questions</vt:lpstr>
      <vt:lpstr>Problem Statement</vt:lpstr>
      <vt:lpstr>The Process</vt:lpstr>
      <vt:lpstr>Caveats &amp; Assumptions</vt:lpstr>
      <vt:lpstr>The Benchmarks</vt:lpstr>
      <vt:lpstr>The Benchmarks</vt:lpstr>
      <vt:lpstr>The Benchmarks</vt:lpstr>
      <vt:lpstr>The Benchmarks</vt:lpstr>
      <vt:lpstr>The Benchmarks</vt:lpstr>
      <vt:lpstr>The Benchmarks</vt:lpstr>
      <vt:lpstr>The Benchmarks</vt:lpstr>
      <vt:lpstr>The Benchmarks</vt:lpstr>
      <vt:lpstr>Insights &amp; Conclusions</vt:lpstr>
      <vt:lpstr>Insights &amp; Conclusions</vt:lpstr>
      <vt:lpstr>Appendix &amp; 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Olayebi, Dunni</dc:creator>
  <cp:lastModifiedBy>Olayebi, Dunni</cp:lastModifiedBy>
  <cp:revision>1</cp:revision>
  <dcterms:created xsi:type="dcterms:W3CDTF">2024-09-30T18:20:08Z</dcterms:created>
  <dcterms:modified xsi:type="dcterms:W3CDTF">2024-09-30T21:33:02Z</dcterms:modified>
</cp:coreProperties>
</file>