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54877B-C3B0-4234-973C-440A9B51C0B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0AF294-1F5C-4D5F-8D43-63EA8BC78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54877B-C3B0-4234-973C-440A9B51C0B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F294-1F5C-4D5F-8D43-63EA8BC78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54877B-C3B0-4234-973C-440A9B51C0B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F294-1F5C-4D5F-8D43-63EA8BC78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54877B-C3B0-4234-973C-440A9B51C0B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F294-1F5C-4D5F-8D43-63EA8BC780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54877B-C3B0-4234-973C-440A9B51C0B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F294-1F5C-4D5F-8D43-63EA8BC780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54877B-C3B0-4234-973C-440A9B51C0B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F294-1F5C-4D5F-8D43-63EA8BC780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54877B-C3B0-4234-973C-440A9B51C0B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F294-1F5C-4D5F-8D43-63EA8BC780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54877B-C3B0-4234-973C-440A9B51C0B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F294-1F5C-4D5F-8D43-63EA8BC780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54877B-C3B0-4234-973C-440A9B51C0B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F294-1F5C-4D5F-8D43-63EA8BC78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654877B-C3B0-4234-973C-440A9B51C0B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0AF294-1F5C-4D5F-8D43-63EA8BC780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54877B-C3B0-4234-973C-440A9B51C0B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0AF294-1F5C-4D5F-8D43-63EA8BC780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654877B-C3B0-4234-973C-440A9B51C0B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0AF294-1F5C-4D5F-8D43-63EA8BC780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0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system involves student booking, payment of fee, accessing of fee statement, posting new exam time table manipulated by the admin.</a:t>
            </a:r>
          </a:p>
          <a:p>
            <a:r>
              <a:rPr lang="en-US" dirty="0" smtClean="0"/>
              <a:t>The system allows the student to send complains to the staff in case of trouble accessing the portal.</a:t>
            </a:r>
          </a:p>
          <a:p>
            <a:r>
              <a:rPr lang="en-US" dirty="0" smtClean="0"/>
              <a:t>This system works dynamically as all information displayed on the system, are widely generated from the database. </a:t>
            </a:r>
          </a:p>
          <a:p>
            <a:r>
              <a:rPr lang="en-US" dirty="0" smtClean="0"/>
              <a:t>We used Xampp as our local host for the project.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0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3657"/>
            <a:ext cx="8382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9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600"/>
            <a:ext cx="8458200" cy="50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5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04800"/>
            <a:ext cx="8592175" cy="561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5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828800"/>
            <a:ext cx="6858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7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831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</TotalTime>
  <Words>82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STUDENT MANAGEMENT SYSTEM</vt:lpstr>
      <vt:lpstr>OVERVIEW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DUNSTAN</dc:creator>
  <cp:lastModifiedBy>DUNSTAN</cp:lastModifiedBy>
  <cp:revision>3</cp:revision>
  <dcterms:created xsi:type="dcterms:W3CDTF">2019-06-14T05:27:31Z</dcterms:created>
  <dcterms:modified xsi:type="dcterms:W3CDTF">2019-06-14T05:52:14Z</dcterms:modified>
</cp:coreProperties>
</file>