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54932337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54932337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4932337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54932337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54932337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54932337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54932337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54932337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4932337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54932337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4932337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4932337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54932337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54932337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54932337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54932337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4932337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54932337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4932337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4932337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4932337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54932337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54932337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54932337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4932337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54932337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rpc.io/" TargetMode="External"/><Relationship Id="rId4" Type="http://schemas.openxmlformats.org/officeDocument/2006/relationships/hyperlink" Target="https://developers.google.com/protocol-buffers" TargetMode="External"/><Relationship Id="rId5" Type="http://schemas.openxmlformats.org/officeDocument/2006/relationships/hyperlink" Target="https://github.com/Dunsteer/SO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 &amp; Protobuf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Stefan Petković 16277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Darko Mitić 16225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Protobuf - Primer sa GIT-a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58069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 - Implementacija servisa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87" y="1567550"/>
            <a:ext cx="8719625" cy="30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 - Implementacija servera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437" y="1131525"/>
            <a:ext cx="6329126" cy="36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 - Implementacija klijenta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50" y="1406725"/>
            <a:ext cx="7202900" cy="34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Korisni linkovi i reference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https://grpc.io/</a:t>
            </a:r>
            <a:endParaRPr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https://developers.google.com/protocol-buffers</a:t>
            </a:r>
            <a:endParaRPr/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https://github.com/Dunsteer/SOA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gRPC je moderan RPC (remote procedure calls) okvir visokih performansi otvorenog koda koji se može izvoditi u bilo kojem okruženju.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Može efikasno da poveže servise unutar i između data centara uz dodatnu podršku za balansiranje, praćenje, zdravstvenu proveru i autentifikaciju.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Primenjuje se u “poslednjem kilometru” distribuiranih sistema za povezivanje uređaja, mobilnih aplikacija i pretraživača sa backend servisima.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 - Scenario korišćenja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Efikasno povezivanje poliglotskih usluga u servisno-orijentisanim arhitekturama.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Povezivanje mobilnih uređaja, klijenata pretraživača i pomoćnih servisa.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Generisanje efikasnih klijenatskih</a:t>
            </a:r>
            <a:r>
              <a:rPr lang="en" sz="1600"/>
              <a:t> biblioteka.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 - Zašto je fenomenalan?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Klijentske</a:t>
            </a:r>
            <a:r>
              <a:rPr lang="en" sz="1600"/>
              <a:t> biblioteke napisane na 10 jezika.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Vrlo je efikasan i ima jednostavan okvir za definisanje servisa.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Dvosmerna komunikacija sa http/2 transportom.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Mogućnost dodavanja autentifikacije, praćenja, balansiranja tereta i zdravstvene provere.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 - Podržani jezici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C/C++, C#, Dart, Go, Java, Kotlin/JVM, Node.js, Objective-C, PHP, Python, Ruby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 - Arhitektura i primer organizacije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406725"/>
            <a:ext cx="52768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gRPC - Aplikacije koje ga koriste</a:t>
            </a:r>
            <a:endParaRPr/>
          </a:p>
        </p:txBody>
      </p:sp>
      <p:pic>
        <p:nvPicPr>
          <p:cNvPr descr="Square testimonial logo"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63025"/>
            <a:ext cx="14287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flix testimonial logo"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950" y="1529700"/>
            <a:ext cx="25146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eOS testimonial logo" id="173" name="Google Shape;17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9975" y="1529700"/>
            <a:ext cx="187642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Cisco logo.svg - Wikimedia Commons" id="174" name="Google Shape;17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7500" y="3586225"/>
            <a:ext cx="2097276" cy="11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Protobuf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Protocol buffer-i su Google-ov jezički neutralan, platformno neutralan mehanizam za serializaciju strukturiranih podataka.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Jednostavniji, 3 do 10 puta manji, 20 do 100 puta brži od XML-a, manje dvosmislen, generiše klase za pristup podacima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Definišete u .proto fajlu kako želite da se vaši podaci jednom struktuiraju, a zatim možete koristiti automat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sk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 generisani izvorni kod u različitim jezicima.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Protobuf - Primer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06328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 txBox="1"/>
          <p:nvPr/>
        </p:nvSpPr>
        <p:spPr>
          <a:xfrm>
            <a:off x="5513175" y="1436275"/>
            <a:ext cx="3452400" cy="3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Svako polje se označava jedinstvenim idenitfikatorom.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Moguće kreiranje i korišćenje tipova po meri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