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3" r:id="rId4"/>
    <p:sldId id="272" r:id="rId5"/>
    <p:sldId id="267" r:id="rId6"/>
    <p:sldId id="273" r:id="rId7"/>
    <p:sldId id="269" r:id="rId8"/>
    <p:sldId id="274" r:id="rId9"/>
    <p:sldId id="271" r:id="rId10"/>
    <p:sldId id="261" r:id="rId11"/>
    <p:sldId id="265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单东东" initials="单东东" lastIdx="1" clrIdx="0">
    <p:extLst>
      <p:ext uri="{19B8F6BF-5375-455C-9EA6-DF929625EA0E}">
        <p15:presenceInfo xmlns:p15="http://schemas.microsoft.com/office/powerpoint/2012/main" userId="S-1-5-21-1844822149-2526239525-249470376-152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D42E-4A51-4FEA-BBD7-2C6D39A3E52A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A229-931B-406B-BD37-D6BDB51C5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255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6E960-5D50-4039-9709-DDD706529081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932AA-A1B7-4E64-BD74-8581E8DAC6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5FF7B8-3DD5-4A32-A71F-009412C4318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45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FF0000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5AAC-C635-4E31-9A60-A766D6BAF677}" type="datetime1">
              <a:rPr lang="zh-CN" altLang="en-US" smtClean="0"/>
              <a:t>2020/7/24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6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541" y="-4152"/>
            <a:ext cx="7214118" cy="60525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AD89-8F66-4637-A004-877E2E9A0C03}" type="datetime1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586" y="-5346"/>
            <a:ext cx="4881461" cy="581932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51" y="576587"/>
            <a:ext cx="10890381" cy="5884910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 marL="457200" indent="0">
              <a:buNone/>
              <a:defRPr sz="2000">
                <a:latin typeface="+mj-ea"/>
                <a:ea typeface="+mj-ea"/>
              </a:defRPr>
            </a:lvl2pPr>
            <a:lvl3pPr marL="914400" indent="0">
              <a:buNone/>
              <a:defRPr sz="1800">
                <a:latin typeface="+mj-ea"/>
                <a:ea typeface="+mj-ea"/>
              </a:defRPr>
            </a:lvl3pPr>
            <a:lvl4pPr marL="1371600" indent="0">
              <a:buNone/>
              <a:defRPr sz="16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869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05641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478135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6629578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剪去单角的矩形 9"/>
          <p:cNvSpPr/>
          <p:nvPr userDrawn="1"/>
        </p:nvSpPr>
        <p:spPr>
          <a:xfrm>
            <a:off x="578017" y="6578604"/>
            <a:ext cx="2771188" cy="299114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71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95184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9837" y="6485947"/>
            <a:ext cx="2743200" cy="365125"/>
          </a:xfrm>
        </p:spPr>
        <p:txBody>
          <a:bodyPr/>
          <a:lstStyle/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708BD88-2C9A-4926-A2A3-69AB30806B0C}"/>
              </a:ext>
            </a:extLst>
          </p:cNvPr>
          <p:cNvCxnSpPr/>
          <p:nvPr userDrawn="1"/>
        </p:nvCxnSpPr>
        <p:spPr>
          <a:xfrm>
            <a:off x="0" y="663124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剪去单角的矩形 9">
            <a:extLst>
              <a:ext uri="{FF2B5EF4-FFF2-40B4-BE49-F238E27FC236}">
                <a16:creationId xmlns:a16="http://schemas.microsoft.com/office/drawing/2014/main" id="{12AFCDFA-13FA-4C50-883D-B66F11843528}"/>
              </a:ext>
            </a:extLst>
          </p:cNvPr>
          <p:cNvSpPr/>
          <p:nvPr userDrawn="1"/>
        </p:nvSpPr>
        <p:spPr>
          <a:xfrm>
            <a:off x="578017" y="6578604"/>
            <a:ext cx="2771188" cy="299114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Miller.Shan@aliyun.com</a:t>
            </a:r>
            <a:endParaRPr lang="zh-CN" altLang="en-US" sz="1600" dirty="0">
              <a:solidFill>
                <a:schemeClr val="tx1"/>
              </a:solidFill>
              <a:latin typeface="Verdana" panose="020B060403050404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16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72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8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14118" cy="60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538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副标题</a:t>
            </a:r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E2D6-C787-456E-8A31-89E5CCD7E7E2}" type="datetime1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48F-28A9-4D90-A66A-D4DF462428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  <p:sldLayoutId id="2147483660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8C214-77BA-4168-A945-B712BDAC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24800" y="5553074"/>
            <a:ext cx="2743200" cy="365125"/>
          </a:xfrm>
        </p:spPr>
        <p:txBody>
          <a:bodyPr/>
          <a:lstStyle/>
          <a:p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2020</a:t>
            </a: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ea typeface="+mj-ea"/>
              </a:rPr>
              <a:t>24</a:t>
            </a:r>
            <a:r>
              <a:rPr lang="zh-CN" altLang="en-US" sz="1800" dirty="0">
                <a:solidFill>
                  <a:schemeClr val="tx1"/>
                </a:solidFill>
                <a:latin typeface="+mj-ea"/>
                <a:ea typeface="+mj-ea"/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14D0F-EB7C-48A8-B85B-DC39B8ED41F4}"/>
              </a:ext>
            </a:extLst>
          </p:cNvPr>
          <p:cNvSpPr txBox="1"/>
          <p:nvPr/>
        </p:nvSpPr>
        <p:spPr>
          <a:xfrm>
            <a:off x="7250624" y="5545325"/>
            <a:ext cx="6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日期</a:t>
            </a:r>
            <a:r>
              <a:rPr lang="en-US" altLang="zh-CN" dirty="0">
                <a:latin typeface="+mj-ea"/>
                <a:ea typeface="+mj-ea"/>
              </a:rPr>
              <a:t>: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9EBA3D-F280-47A8-8854-5A262F5AD197}"/>
              </a:ext>
            </a:extLst>
          </p:cNvPr>
          <p:cNvSpPr txBox="1"/>
          <p:nvPr/>
        </p:nvSpPr>
        <p:spPr>
          <a:xfrm>
            <a:off x="7263538" y="5914657"/>
            <a:ext cx="34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姓名：单东东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017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2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5443028" y="0"/>
            <a:ext cx="5224972" cy="6858000"/>
          </a:xfrm>
          <a:custGeom>
            <a:avLst/>
            <a:gdLst>
              <a:gd name="connsiteX0" fmla="*/ 0 w 5224972"/>
              <a:gd name="connsiteY0" fmla="*/ 0 h 6858000"/>
              <a:gd name="connsiteX1" fmla="*/ 5224972 w 5224972"/>
              <a:gd name="connsiteY1" fmla="*/ 0 h 6858000"/>
              <a:gd name="connsiteX2" fmla="*/ 5224972 w 5224972"/>
              <a:gd name="connsiteY2" fmla="*/ 6858000 h 6858000"/>
              <a:gd name="connsiteX3" fmla="*/ 782720 w 5224972"/>
              <a:gd name="connsiteY3" fmla="*/ 6858000 h 6858000"/>
              <a:gd name="connsiteX4" fmla="*/ 898716 w 5224972"/>
              <a:gd name="connsiteY4" fmla="*/ 6564347 h 6858000"/>
              <a:gd name="connsiteX5" fmla="*/ 1307022 w 5224972"/>
              <a:gd name="connsiteY5" fmla="*/ 4033838 h 6858000"/>
              <a:gd name="connsiteX6" fmla="*/ 55833 w 5224972"/>
              <a:gd name="connsiteY6" fmla="*/ 541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24972" h="6858000">
                <a:moveTo>
                  <a:pt x="0" y="0"/>
                </a:moveTo>
                <a:lnTo>
                  <a:pt x="5224972" y="0"/>
                </a:lnTo>
                <a:lnTo>
                  <a:pt x="5224972" y="6858000"/>
                </a:lnTo>
                <a:lnTo>
                  <a:pt x="782720" y="6858000"/>
                </a:lnTo>
                <a:lnTo>
                  <a:pt x="898716" y="6564347"/>
                </a:lnTo>
                <a:cubicBezTo>
                  <a:pt x="1156499" y="5841999"/>
                  <a:pt x="1307022" y="4971196"/>
                  <a:pt x="1307022" y="4033838"/>
                </a:cubicBezTo>
                <a:cubicBezTo>
                  <a:pt x="1307022" y="2315349"/>
                  <a:pt x="801098" y="820558"/>
                  <a:pt x="55833" y="54134"/>
                </a:cubicBezTo>
                <a:close/>
              </a:path>
            </a:pathLst>
          </a:custGeom>
          <a:gradFill flip="none" rotWithShape="1">
            <a:gsLst>
              <a:gs pos="0">
                <a:srgbClr val="FFD85D">
                  <a:alpha val="40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1080000" tIns="0" bIns="0" anchor="ctr"/>
          <a:lstStyle/>
          <a:p>
            <a:pPr algn="ctr">
              <a:defRPr/>
            </a:pP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Q</a:t>
            </a:r>
            <a:r>
              <a:rPr lang="en-US" altLang="zh-CN" sz="4400" b="1" dirty="0">
                <a:solidFill>
                  <a:srgbClr val="FFD85D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&amp;</a:t>
            </a:r>
            <a:r>
              <a:rPr lang="en-US" altLang="zh-CN" sz="11500" b="1" dirty="0">
                <a:solidFill>
                  <a:srgbClr val="FFC000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A</a:t>
            </a:r>
            <a:endParaRPr lang="zh-CN" altLang="en-US" sz="11500" b="1" dirty="0">
              <a:solidFill>
                <a:srgbClr val="FFC000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916488" y="0"/>
            <a:ext cx="1833562" cy="6858000"/>
          </a:xfrm>
          <a:custGeom>
            <a:avLst/>
            <a:gdLst>
              <a:gd name="connsiteX0" fmla="*/ 0 w 1834223"/>
              <a:gd name="connsiteY0" fmla="*/ 0 h 6858000"/>
              <a:gd name="connsiteX1" fmla="*/ 527201 w 1834223"/>
              <a:gd name="connsiteY1" fmla="*/ 0 h 6858000"/>
              <a:gd name="connsiteX2" fmla="*/ 583034 w 1834223"/>
              <a:gd name="connsiteY2" fmla="*/ 54134 h 6858000"/>
              <a:gd name="connsiteX3" fmla="*/ 1834223 w 1834223"/>
              <a:gd name="connsiteY3" fmla="*/ 4033838 h 6858000"/>
              <a:gd name="connsiteX4" fmla="*/ 1425917 w 1834223"/>
              <a:gd name="connsiteY4" fmla="*/ 6564347 h 6858000"/>
              <a:gd name="connsiteX5" fmla="*/ 1309921 w 1834223"/>
              <a:gd name="connsiteY5" fmla="*/ 6858000 h 6858000"/>
              <a:gd name="connsiteX6" fmla="*/ 1270130 w 1834223"/>
              <a:gd name="connsiteY6" fmla="*/ 6858000 h 6858000"/>
              <a:gd name="connsiteX7" fmla="*/ 1288643 w 1834223"/>
              <a:gd name="connsiteY7" fmla="*/ 6809397 h 6858000"/>
              <a:gd name="connsiteX8" fmla="*/ 1667537 w 1834223"/>
              <a:gd name="connsiteY8" fmla="*/ 4422775 h 6858000"/>
              <a:gd name="connsiteX9" fmla="*/ 24624 w 1834223"/>
              <a:gd name="connsiteY9" fmla="*/ 20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4223" h="6858000">
                <a:moveTo>
                  <a:pt x="0" y="0"/>
                </a:moveTo>
                <a:lnTo>
                  <a:pt x="527201" y="0"/>
                </a:lnTo>
                <a:lnTo>
                  <a:pt x="583034" y="54134"/>
                </a:lnTo>
                <a:cubicBezTo>
                  <a:pt x="1328299" y="820558"/>
                  <a:pt x="1834223" y="2315349"/>
                  <a:pt x="1834223" y="4033838"/>
                </a:cubicBezTo>
                <a:cubicBezTo>
                  <a:pt x="1834223" y="4971196"/>
                  <a:pt x="1683700" y="5841999"/>
                  <a:pt x="1425917" y="6564347"/>
                </a:cubicBezTo>
                <a:lnTo>
                  <a:pt x="1309921" y="6858000"/>
                </a:lnTo>
                <a:lnTo>
                  <a:pt x="1270130" y="6858000"/>
                </a:lnTo>
                <a:lnTo>
                  <a:pt x="1288643" y="6809397"/>
                </a:lnTo>
                <a:cubicBezTo>
                  <a:pt x="1530281" y="6099942"/>
                  <a:pt x="1667537" y="5286924"/>
                  <a:pt x="1667537" y="4422775"/>
                </a:cubicBezTo>
                <a:cubicBezTo>
                  <a:pt x="1667537" y="2521648"/>
                  <a:pt x="1003217" y="867993"/>
                  <a:pt x="24624" y="2011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254000" dist="38100" algn="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79" y="502914"/>
            <a:ext cx="3883160" cy="585217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DCF578-DC23-4D95-A0BD-539EABA5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EC90-FD71-4D33-884C-558FC4D6FE80}" type="datetime1">
              <a:rPr lang="zh-CN" altLang="en-US" smtClean="0"/>
              <a:t>2020/7/24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114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05000" y="2612573"/>
            <a:ext cx="8153400" cy="12954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JM" dirty="0">
                <a:ea typeface="Pacifico" pitchFamily="2" charset="0"/>
              </a:rPr>
              <a:t>THANKS </a:t>
            </a:r>
            <a:r>
              <a:rPr lang="en-JM" dirty="0">
                <a:solidFill>
                  <a:srgbClr val="0065B0"/>
                </a:solidFill>
                <a:ea typeface="Pacifico" pitchFamily="2" charset="0"/>
              </a:rPr>
              <a:t>FOR YOUR TIME</a:t>
            </a:r>
            <a:endParaRPr lang="en-JM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4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04" y="1006722"/>
            <a:ext cx="11208470" cy="52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908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1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04" y="1006722"/>
            <a:ext cx="11208470" cy="52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05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18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04" y="1006722"/>
            <a:ext cx="11208470" cy="52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77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187" y="977277"/>
            <a:ext cx="9916324" cy="60525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latin typeface="+mj-ea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6187" y="2153371"/>
            <a:ext cx="9916324" cy="504056"/>
            <a:chOff x="1403648" y="1095586"/>
            <a:chExt cx="6552728" cy="504056"/>
          </a:xfrm>
        </p:grpSpPr>
        <p:sp>
          <p:nvSpPr>
            <p:cNvPr id="4" name="矩形 3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1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6187" y="2945459"/>
            <a:ext cx="9916324" cy="504056"/>
            <a:chOff x="1403648" y="1095586"/>
            <a:chExt cx="6552728" cy="504056"/>
          </a:xfrm>
        </p:grpSpPr>
        <p:sp>
          <p:nvSpPr>
            <p:cNvPr id="8" name="矩形 7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2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56187" y="3773551"/>
            <a:ext cx="9916324" cy="504056"/>
            <a:chOff x="1403648" y="1095586"/>
            <a:chExt cx="6552728" cy="504056"/>
          </a:xfrm>
        </p:grpSpPr>
        <p:sp>
          <p:nvSpPr>
            <p:cNvPr id="12" name="矩形 11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3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187" y="4601643"/>
            <a:ext cx="9916324" cy="504056"/>
            <a:chOff x="1403648" y="1095586"/>
            <a:chExt cx="6552728" cy="504056"/>
          </a:xfrm>
        </p:grpSpPr>
        <p:sp>
          <p:nvSpPr>
            <p:cNvPr id="16" name="矩形 15"/>
            <p:cNvSpPr/>
            <p:nvPr/>
          </p:nvSpPr>
          <p:spPr>
            <a:xfrm>
              <a:off x="1403648" y="1095586"/>
              <a:ext cx="504056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60779" y="1158058"/>
              <a:ext cx="383702" cy="384870"/>
            </a:xfrm>
            <a:prstGeom prst="rect">
              <a:avLst/>
            </a:prstGeom>
            <a:solidFill>
              <a:srgbClr val="E60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ea"/>
                  <a:ea typeface="+mj-ea"/>
                </a:rPr>
                <a:t>4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979712" y="1095586"/>
              <a:ext cx="5976664" cy="50405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+mj-ea"/>
                  <a:ea typeface="+mj-ea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35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82BD22C-7CEB-4C17-A631-3520237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604" y="1006722"/>
            <a:ext cx="11208470" cy="52647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正文内容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28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130</Words>
  <Application>Microsoft Office PowerPoint</Application>
  <PresentationFormat>宽屏</PresentationFormat>
  <Paragraphs>82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Bebas Neue</vt:lpstr>
      <vt:lpstr>Kozuka Gothic Pro M</vt:lpstr>
      <vt:lpstr>Pacifico</vt:lpstr>
      <vt:lpstr>等线</vt:lpstr>
      <vt:lpstr>黑体</vt:lpstr>
      <vt:lpstr>宋体</vt:lpstr>
      <vt:lpstr>微软雅黑</vt:lpstr>
      <vt:lpstr>Arial</vt:lpstr>
      <vt:lpstr>Arial Black</vt:lpstr>
      <vt:lpstr>Calibri</vt:lpstr>
      <vt:lpstr>Verdana</vt:lpstr>
      <vt:lpstr>Office 主题​​</vt:lpstr>
      <vt:lpstr>标题</vt:lpstr>
      <vt:lpstr>目录</vt:lpstr>
      <vt:lpstr>标题</vt:lpstr>
      <vt:lpstr>目录</vt:lpstr>
      <vt:lpstr>标题</vt:lpstr>
      <vt:lpstr>目录</vt:lpstr>
      <vt:lpstr>标题</vt:lpstr>
      <vt:lpstr>目录</vt:lpstr>
      <vt:lpstr>标题</vt:lpstr>
      <vt:lpstr>PowerPoint 演示文稿</vt:lpstr>
      <vt:lpstr>PowerPoint 演示文稿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单 东东</dc:creator>
  <cp:lastModifiedBy>单东东</cp:lastModifiedBy>
  <cp:revision>43</cp:revision>
  <dcterms:created xsi:type="dcterms:W3CDTF">2018-12-10T08:52:22Z</dcterms:created>
  <dcterms:modified xsi:type="dcterms:W3CDTF">2020-07-24T02:27:42Z</dcterms:modified>
</cp:coreProperties>
</file>