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9" r:id="rId3"/>
    <p:sldId id="263" r:id="rId4"/>
    <p:sldId id="303" r:id="rId5"/>
    <p:sldId id="265" r:id="rId6"/>
    <p:sldId id="266" r:id="rId7"/>
    <p:sldId id="311" r:id="rId8"/>
    <p:sldId id="308" r:id="rId9"/>
    <p:sldId id="304" r:id="rId10"/>
    <p:sldId id="267" r:id="rId11"/>
    <p:sldId id="268" r:id="rId12"/>
    <p:sldId id="269" r:id="rId13"/>
    <p:sldId id="305" r:id="rId14"/>
    <p:sldId id="274" r:id="rId15"/>
    <p:sldId id="275" r:id="rId16"/>
    <p:sldId id="276" r:id="rId17"/>
    <p:sldId id="278" r:id="rId18"/>
    <p:sldId id="279" r:id="rId19"/>
    <p:sldId id="284" r:id="rId20"/>
    <p:sldId id="296" r:id="rId21"/>
    <p:sldId id="298" r:id="rId22"/>
    <p:sldId id="299" r:id="rId23"/>
    <p:sldId id="297" r:id="rId24"/>
    <p:sldId id="300" r:id="rId25"/>
    <p:sldId id="310" r:id="rId26"/>
    <p:sldId id="280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306" r:id="rId39"/>
    <p:sldId id="307" r:id="rId40"/>
    <p:sldId id="277" r:id="rId41"/>
    <p:sldId id="309" r:id="rId42"/>
    <p:sldId id="302" r:id="rId43"/>
    <p:sldId id="301" r:id="rId44"/>
    <p:sldId id="264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6634" autoAdjust="0"/>
  </p:normalViewPr>
  <p:slideViewPr>
    <p:cSldViewPr snapToGrid="0">
      <p:cViewPr varScale="1">
        <p:scale>
          <a:sx n="158" d="100"/>
          <a:sy n="158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9CEB38-F792-427A-9BBC-FEDB65DABD9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042BCE-2002-42BA-89A2-7D2E3D68099B}">
      <dgm:prSet/>
      <dgm:spPr/>
      <dgm:t>
        <a:bodyPr/>
        <a:lstStyle/>
        <a:p>
          <a:pPr rtl="0"/>
          <a:r>
            <a:rPr lang="zh-CN" smtClean="0"/>
            <a:t>统一登录</a:t>
          </a:r>
          <a:endParaRPr lang="zh-CN"/>
        </a:p>
      </dgm:t>
    </dgm:pt>
    <dgm:pt modelId="{0C8B5B9E-F339-4D5A-A31D-0AE331FDCD6E}" type="parTrans" cxnId="{FDECC833-3624-4530-A5F8-E7001C3A8EE6}">
      <dgm:prSet/>
      <dgm:spPr/>
      <dgm:t>
        <a:bodyPr/>
        <a:lstStyle/>
        <a:p>
          <a:endParaRPr lang="zh-CN" altLang="en-US"/>
        </a:p>
      </dgm:t>
    </dgm:pt>
    <dgm:pt modelId="{DA962206-7505-45C0-917D-33AE07A240B5}" type="sibTrans" cxnId="{FDECC833-3624-4530-A5F8-E7001C3A8EE6}">
      <dgm:prSet/>
      <dgm:spPr/>
      <dgm:t>
        <a:bodyPr/>
        <a:lstStyle/>
        <a:p>
          <a:endParaRPr lang="zh-CN" altLang="en-US"/>
        </a:p>
      </dgm:t>
    </dgm:pt>
    <dgm:pt modelId="{84F3DA0A-B871-4D30-B89C-62512738ED38}">
      <dgm:prSet/>
      <dgm:spPr/>
      <dgm:t>
        <a:bodyPr/>
        <a:lstStyle/>
        <a:p>
          <a:pPr rtl="0"/>
          <a:r>
            <a:rPr lang="zh-CN" dirty="0" smtClean="0"/>
            <a:t>权限认证</a:t>
          </a:r>
          <a:endParaRPr lang="zh-CN" dirty="0"/>
        </a:p>
      </dgm:t>
    </dgm:pt>
    <dgm:pt modelId="{66695608-C3AC-48B4-B5DB-8AE216CF3C7F}" type="parTrans" cxnId="{6CB160F7-21C4-4FDA-A59E-2A3F15A377E7}">
      <dgm:prSet/>
      <dgm:spPr/>
      <dgm:t>
        <a:bodyPr/>
        <a:lstStyle/>
        <a:p>
          <a:endParaRPr lang="zh-CN" altLang="en-US"/>
        </a:p>
      </dgm:t>
    </dgm:pt>
    <dgm:pt modelId="{3FE1B6CC-3B3D-4B83-969F-642A54FD86F7}" type="sibTrans" cxnId="{6CB160F7-21C4-4FDA-A59E-2A3F15A377E7}">
      <dgm:prSet/>
      <dgm:spPr/>
      <dgm:t>
        <a:bodyPr/>
        <a:lstStyle/>
        <a:p>
          <a:endParaRPr lang="zh-CN" altLang="en-US"/>
        </a:p>
      </dgm:t>
    </dgm:pt>
    <dgm:pt modelId="{E291024A-75B8-4CB4-8353-2D3F64BD0322}">
      <dgm:prSet/>
      <dgm:spPr/>
      <dgm:t>
        <a:bodyPr/>
        <a:lstStyle/>
        <a:p>
          <a:pPr rtl="0"/>
          <a:r>
            <a:rPr lang="zh-CN" smtClean="0"/>
            <a:t>项目管理</a:t>
          </a:r>
          <a:endParaRPr lang="zh-CN"/>
        </a:p>
      </dgm:t>
    </dgm:pt>
    <dgm:pt modelId="{1C84CAEC-10E8-46A3-9D3B-6D8E1B371973}" type="parTrans" cxnId="{ED931775-C9A3-4AC7-848F-864DD19B290B}">
      <dgm:prSet/>
      <dgm:spPr/>
      <dgm:t>
        <a:bodyPr/>
        <a:lstStyle/>
        <a:p>
          <a:endParaRPr lang="zh-CN" altLang="en-US"/>
        </a:p>
      </dgm:t>
    </dgm:pt>
    <dgm:pt modelId="{C7B4CEFA-35BC-408C-B7F2-EA33800A9679}" type="sibTrans" cxnId="{ED931775-C9A3-4AC7-848F-864DD19B290B}">
      <dgm:prSet/>
      <dgm:spPr/>
      <dgm:t>
        <a:bodyPr/>
        <a:lstStyle/>
        <a:p>
          <a:endParaRPr lang="zh-CN" altLang="en-US"/>
        </a:p>
      </dgm:t>
    </dgm:pt>
    <dgm:pt modelId="{4D61BFB7-83DB-4924-BBFF-C906F9B95474}">
      <dgm:prSet/>
      <dgm:spPr/>
      <dgm:t>
        <a:bodyPr/>
        <a:lstStyle/>
        <a:p>
          <a:pPr rtl="0"/>
          <a:r>
            <a:rPr lang="zh-CN" smtClean="0"/>
            <a:t>用户管理</a:t>
          </a:r>
          <a:endParaRPr lang="zh-CN"/>
        </a:p>
      </dgm:t>
    </dgm:pt>
    <dgm:pt modelId="{2481F5FE-FEF4-4C82-A265-7AF0BE658300}" type="parTrans" cxnId="{D057B5A4-068C-4344-BF3A-65F016564F0F}">
      <dgm:prSet/>
      <dgm:spPr/>
      <dgm:t>
        <a:bodyPr/>
        <a:lstStyle/>
        <a:p>
          <a:endParaRPr lang="zh-CN" altLang="en-US"/>
        </a:p>
      </dgm:t>
    </dgm:pt>
    <dgm:pt modelId="{4A7F92F0-3949-4CB5-BF43-313DB678589F}" type="sibTrans" cxnId="{D057B5A4-068C-4344-BF3A-65F016564F0F}">
      <dgm:prSet/>
      <dgm:spPr/>
      <dgm:t>
        <a:bodyPr/>
        <a:lstStyle/>
        <a:p>
          <a:endParaRPr lang="zh-CN" altLang="en-US"/>
        </a:p>
      </dgm:t>
    </dgm:pt>
    <dgm:pt modelId="{955157E0-2820-4BB8-AC78-E31C0E23C5BD}">
      <dgm:prSet/>
      <dgm:spPr/>
      <dgm:t>
        <a:bodyPr/>
        <a:lstStyle/>
        <a:p>
          <a:pPr rtl="0"/>
          <a:r>
            <a:rPr lang="zh-CN" smtClean="0"/>
            <a:t>环境管理</a:t>
          </a:r>
          <a:endParaRPr lang="zh-CN"/>
        </a:p>
      </dgm:t>
    </dgm:pt>
    <dgm:pt modelId="{DCD834DE-D80B-4892-AA45-A8A7982C8615}" type="parTrans" cxnId="{7E7FADBB-709A-4D8C-BF82-294D9464D772}">
      <dgm:prSet/>
      <dgm:spPr/>
      <dgm:t>
        <a:bodyPr/>
        <a:lstStyle/>
        <a:p>
          <a:endParaRPr lang="zh-CN" altLang="en-US"/>
        </a:p>
      </dgm:t>
    </dgm:pt>
    <dgm:pt modelId="{BCEE70AE-CABE-4413-9110-19A693FA9F9C}" type="sibTrans" cxnId="{7E7FADBB-709A-4D8C-BF82-294D9464D772}">
      <dgm:prSet/>
      <dgm:spPr/>
      <dgm:t>
        <a:bodyPr/>
        <a:lstStyle/>
        <a:p>
          <a:endParaRPr lang="zh-CN" altLang="en-US"/>
        </a:p>
      </dgm:t>
    </dgm:pt>
    <dgm:pt modelId="{75A4E50C-4606-49B7-957E-7DBCF90A2AC3}">
      <dgm:prSet/>
      <dgm:spPr/>
      <dgm:t>
        <a:bodyPr/>
        <a:lstStyle/>
        <a:p>
          <a:pPr rtl="0"/>
          <a:r>
            <a:rPr lang="zh-CN" dirty="0" smtClean="0"/>
            <a:t>接口管理</a:t>
          </a:r>
          <a:endParaRPr lang="zh-CN" dirty="0"/>
        </a:p>
      </dgm:t>
    </dgm:pt>
    <dgm:pt modelId="{C064028A-2226-44ED-A451-21573F9A1F34}" type="parTrans" cxnId="{936570D6-CDA8-4C6D-B524-3E8BBB37482C}">
      <dgm:prSet/>
      <dgm:spPr/>
      <dgm:t>
        <a:bodyPr/>
        <a:lstStyle/>
        <a:p>
          <a:endParaRPr lang="zh-CN" altLang="en-US"/>
        </a:p>
      </dgm:t>
    </dgm:pt>
    <dgm:pt modelId="{E6127CFC-7EBE-4264-AE86-171E1C997AF1}" type="sibTrans" cxnId="{936570D6-CDA8-4C6D-B524-3E8BBB37482C}">
      <dgm:prSet/>
      <dgm:spPr/>
      <dgm:t>
        <a:bodyPr/>
        <a:lstStyle/>
        <a:p>
          <a:endParaRPr lang="zh-CN" altLang="en-US"/>
        </a:p>
      </dgm:t>
    </dgm:pt>
    <dgm:pt modelId="{23CF05C2-6D05-4EC8-89C4-F4952340A0CA}">
      <dgm:prSet/>
      <dgm:spPr/>
      <dgm:t>
        <a:bodyPr/>
        <a:lstStyle/>
        <a:p>
          <a:pPr rtl="0"/>
          <a:r>
            <a:rPr lang="zh-CN" smtClean="0"/>
            <a:t>日志系统</a:t>
          </a:r>
          <a:endParaRPr lang="zh-CN"/>
        </a:p>
      </dgm:t>
    </dgm:pt>
    <dgm:pt modelId="{804F5BB0-D0B4-4A99-9A59-02012D085525}" type="parTrans" cxnId="{4B23A19D-9E15-42C1-97F4-3DA47F50D789}">
      <dgm:prSet/>
      <dgm:spPr/>
      <dgm:t>
        <a:bodyPr/>
        <a:lstStyle/>
        <a:p>
          <a:endParaRPr lang="zh-CN" altLang="en-US"/>
        </a:p>
      </dgm:t>
    </dgm:pt>
    <dgm:pt modelId="{2FA15B00-3DCE-4DE4-9816-15A5B3E2646A}" type="sibTrans" cxnId="{4B23A19D-9E15-42C1-97F4-3DA47F50D789}">
      <dgm:prSet/>
      <dgm:spPr/>
      <dgm:t>
        <a:bodyPr/>
        <a:lstStyle/>
        <a:p>
          <a:endParaRPr lang="zh-CN" altLang="en-US"/>
        </a:p>
      </dgm:t>
    </dgm:pt>
    <dgm:pt modelId="{3BCF4812-7899-4552-BC0D-A04BEF19981C}">
      <dgm:prSet/>
      <dgm:spPr/>
      <dgm:t>
        <a:bodyPr/>
        <a:lstStyle/>
        <a:p>
          <a:pPr rtl="0"/>
          <a:r>
            <a:rPr lang="zh-CN" smtClean="0"/>
            <a:t>数据统计</a:t>
          </a:r>
          <a:endParaRPr lang="zh-CN"/>
        </a:p>
      </dgm:t>
    </dgm:pt>
    <dgm:pt modelId="{117C32C9-0BAB-4169-AA56-09449AFF65DD}" type="parTrans" cxnId="{CA22ADE4-8913-4597-AC2F-30F7CF7CED1B}">
      <dgm:prSet/>
      <dgm:spPr/>
      <dgm:t>
        <a:bodyPr/>
        <a:lstStyle/>
        <a:p>
          <a:endParaRPr lang="zh-CN" altLang="en-US"/>
        </a:p>
      </dgm:t>
    </dgm:pt>
    <dgm:pt modelId="{29CDAB44-DC8F-4C88-8119-9A2EE7FD991C}" type="sibTrans" cxnId="{CA22ADE4-8913-4597-AC2F-30F7CF7CED1B}">
      <dgm:prSet/>
      <dgm:spPr/>
      <dgm:t>
        <a:bodyPr/>
        <a:lstStyle/>
        <a:p>
          <a:endParaRPr lang="zh-CN" altLang="en-US"/>
        </a:p>
      </dgm:t>
    </dgm:pt>
    <dgm:pt modelId="{84191479-6E42-4C61-8C4D-241BAA940413}">
      <dgm:prSet/>
      <dgm:spPr/>
      <dgm:t>
        <a:bodyPr/>
        <a:lstStyle/>
        <a:p>
          <a:pPr rtl="0"/>
          <a:r>
            <a:rPr lang="zh-CN" smtClean="0"/>
            <a:t>开放</a:t>
          </a:r>
          <a:r>
            <a:rPr lang="en-US" smtClean="0"/>
            <a:t>API</a:t>
          </a:r>
          <a:endParaRPr lang="zh-CN"/>
        </a:p>
      </dgm:t>
    </dgm:pt>
    <dgm:pt modelId="{829833C5-E4BD-44AB-866A-14B147FC3158}" type="parTrans" cxnId="{1614CF26-1D68-4BAC-B96C-311D62EE3AD1}">
      <dgm:prSet/>
      <dgm:spPr/>
      <dgm:t>
        <a:bodyPr/>
        <a:lstStyle/>
        <a:p>
          <a:endParaRPr lang="zh-CN" altLang="en-US"/>
        </a:p>
      </dgm:t>
    </dgm:pt>
    <dgm:pt modelId="{B7F6E1A6-CC22-42F0-A4F6-E451A07D083D}" type="sibTrans" cxnId="{1614CF26-1D68-4BAC-B96C-311D62EE3AD1}">
      <dgm:prSet/>
      <dgm:spPr/>
      <dgm:t>
        <a:bodyPr/>
        <a:lstStyle/>
        <a:p>
          <a:endParaRPr lang="zh-CN" altLang="en-US"/>
        </a:p>
      </dgm:t>
    </dgm:pt>
    <dgm:pt modelId="{F295AE94-C22B-485E-9F29-1839B0594288}">
      <dgm:prSet/>
      <dgm:spPr/>
      <dgm:t>
        <a:bodyPr/>
        <a:lstStyle/>
        <a:p>
          <a:pPr rtl="0"/>
          <a:r>
            <a:rPr lang="zh-CN" smtClean="0"/>
            <a:t>数据库</a:t>
          </a:r>
          <a:endParaRPr lang="zh-CN"/>
        </a:p>
      </dgm:t>
    </dgm:pt>
    <dgm:pt modelId="{108F1AC9-EB2E-4D8A-9ECB-E602D711A45B}" type="parTrans" cxnId="{525CC18B-FB33-4B4E-8A34-DCF1AB7D577D}">
      <dgm:prSet/>
      <dgm:spPr/>
      <dgm:t>
        <a:bodyPr/>
        <a:lstStyle/>
        <a:p>
          <a:endParaRPr lang="zh-CN" altLang="en-US"/>
        </a:p>
      </dgm:t>
    </dgm:pt>
    <dgm:pt modelId="{3A4F6D4F-5DF4-491B-B753-575DA44D2650}" type="sibTrans" cxnId="{525CC18B-FB33-4B4E-8A34-DCF1AB7D577D}">
      <dgm:prSet/>
      <dgm:spPr/>
      <dgm:t>
        <a:bodyPr/>
        <a:lstStyle/>
        <a:p>
          <a:endParaRPr lang="zh-CN" altLang="en-US"/>
        </a:p>
      </dgm:t>
    </dgm:pt>
    <dgm:pt modelId="{FD6891A0-4F63-41F9-A941-A2EE83F5344A}">
      <dgm:prSet/>
      <dgm:spPr/>
      <dgm:t>
        <a:bodyPr/>
        <a:lstStyle/>
        <a:p>
          <a:pPr rtl="0"/>
          <a:r>
            <a:rPr lang="zh-CN" smtClean="0"/>
            <a:t>定时任务</a:t>
          </a:r>
          <a:endParaRPr lang="zh-CN"/>
        </a:p>
      </dgm:t>
    </dgm:pt>
    <dgm:pt modelId="{BBD14E0D-66E1-47C1-A608-2E4C46E0387B}" type="parTrans" cxnId="{B3738318-742F-4806-ACA9-03DF2D9E4ADD}">
      <dgm:prSet/>
      <dgm:spPr/>
      <dgm:t>
        <a:bodyPr/>
        <a:lstStyle/>
        <a:p>
          <a:endParaRPr lang="zh-CN" altLang="en-US"/>
        </a:p>
      </dgm:t>
    </dgm:pt>
    <dgm:pt modelId="{2E0D691A-BC40-413A-AFBD-8FA8CE8B4F95}" type="sibTrans" cxnId="{B3738318-742F-4806-ACA9-03DF2D9E4ADD}">
      <dgm:prSet/>
      <dgm:spPr/>
      <dgm:t>
        <a:bodyPr/>
        <a:lstStyle/>
        <a:p>
          <a:endParaRPr lang="zh-CN" altLang="en-US"/>
        </a:p>
      </dgm:t>
    </dgm:pt>
    <dgm:pt modelId="{9CC233CE-8A14-4942-8568-8C07D0D61C02}">
      <dgm:prSet/>
      <dgm:spPr/>
      <dgm:t>
        <a:bodyPr/>
        <a:lstStyle/>
        <a:p>
          <a:pPr rtl="0"/>
          <a:r>
            <a:rPr lang="zh-CN" smtClean="0"/>
            <a:t>缓存机制</a:t>
          </a:r>
          <a:endParaRPr lang="zh-CN"/>
        </a:p>
      </dgm:t>
    </dgm:pt>
    <dgm:pt modelId="{9281F5DF-A1B7-47C4-865A-A073CD872033}" type="parTrans" cxnId="{7C5E22B8-ED31-4C0E-A1EA-EE1711E9074B}">
      <dgm:prSet/>
      <dgm:spPr/>
      <dgm:t>
        <a:bodyPr/>
        <a:lstStyle/>
        <a:p>
          <a:endParaRPr lang="zh-CN" altLang="en-US"/>
        </a:p>
      </dgm:t>
    </dgm:pt>
    <dgm:pt modelId="{ECD8B498-CF0D-48C7-BF97-2441C6916133}" type="sibTrans" cxnId="{7C5E22B8-ED31-4C0E-A1EA-EE1711E9074B}">
      <dgm:prSet/>
      <dgm:spPr/>
      <dgm:t>
        <a:bodyPr/>
        <a:lstStyle/>
        <a:p>
          <a:endParaRPr lang="zh-CN" altLang="en-US"/>
        </a:p>
      </dgm:t>
    </dgm:pt>
    <dgm:pt modelId="{9D3A28C4-3FB5-45C9-B14B-6D2803F2DBE8}">
      <dgm:prSet/>
      <dgm:spPr/>
      <dgm:t>
        <a:bodyPr/>
        <a:lstStyle/>
        <a:p>
          <a:pPr rtl="0"/>
          <a:r>
            <a:rPr lang="en-US" dirty="0" smtClean="0"/>
            <a:t>……</a:t>
          </a:r>
          <a:endParaRPr lang="zh-CN" dirty="0"/>
        </a:p>
      </dgm:t>
    </dgm:pt>
    <dgm:pt modelId="{BAE03CF6-990A-4AC6-86CB-3D8443F05D53}" type="parTrans" cxnId="{41AB1844-586B-4A53-A254-1627D364839E}">
      <dgm:prSet/>
      <dgm:spPr/>
      <dgm:t>
        <a:bodyPr/>
        <a:lstStyle/>
        <a:p>
          <a:endParaRPr lang="zh-CN" altLang="en-US"/>
        </a:p>
      </dgm:t>
    </dgm:pt>
    <dgm:pt modelId="{9AB251C1-F60D-47B4-B789-9C5D2F3C7CDA}" type="sibTrans" cxnId="{41AB1844-586B-4A53-A254-1627D364839E}">
      <dgm:prSet/>
      <dgm:spPr/>
      <dgm:t>
        <a:bodyPr/>
        <a:lstStyle/>
        <a:p>
          <a:endParaRPr lang="zh-CN" altLang="en-US"/>
        </a:p>
      </dgm:t>
    </dgm:pt>
    <dgm:pt modelId="{570F582D-9C0F-4817-A859-8B2EC6F8D28B}">
      <dgm:prSet/>
      <dgm:spPr/>
      <dgm:t>
        <a:bodyPr/>
        <a:lstStyle/>
        <a:p>
          <a:pPr rtl="0"/>
          <a:r>
            <a:rPr lang="en-US" altLang="zh-CN" dirty="0" smtClean="0"/>
            <a:t>……</a:t>
          </a:r>
          <a:endParaRPr lang="zh-CN" dirty="0"/>
        </a:p>
      </dgm:t>
    </dgm:pt>
    <dgm:pt modelId="{EE661931-9E02-4B79-9F34-926989B85AAB}" type="parTrans" cxnId="{3AF5508A-8A18-42A3-850E-FBD0C396B49E}">
      <dgm:prSet/>
      <dgm:spPr/>
      <dgm:t>
        <a:bodyPr/>
        <a:lstStyle/>
        <a:p>
          <a:endParaRPr lang="zh-CN" altLang="en-US"/>
        </a:p>
      </dgm:t>
    </dgm:pt>
    <dgm:pt modelId="{BFD8DF85-3FB0-4042-B8D4-1937AFB0B5F4}" type="sibTrans" cxnId="{3AF5508A-8A18-42A3-850E-FBD0C396B49E}">
      <dgm:prSet/>
      <dgm:spPr/>
      <dgm:t>
        <a:bodyPr/>
        <a:lstStyle/>
        <a:p>
          <a:endParaRPr lang="zh-CN" altLang="en-US"/>
        </a:p>
      </dgm:t>
    </dgm:pt>
    <dgm:pt modelId="{1E280DA9-8267-4656-8CF9-7C9D679B6532}">
      <dgm:prSet/>
      <dgm:spPr/>
      <dgm:t>
        <a:bodyPr/>
        <a:lstStyle/>
        <a:p>
          <a:pPr rtl="0"/>
          <a:r>
            <a:rPr lang="en-US" altLang="zh-CN" dirty="0" smtClean="0"/>
            <a:t>……</a:t>
          </a:r>
          <a:endParaRPr lang="zh-CN" dirty="0"/>
        </a:p>
      </dgm:t>
    </dgm:pt>
    <dgm:pt modelId="{4971D52D-D174-4F8B-B5DF-78DDEC3958EA}" type="parTrans" cxnId="{C678A682-7AA3-47CE-A7AC-274B8194A8DE}">
      <dgm:prSet/>
      <dgm:spPr/>
      <dgm:t>
        <a:bodyPr/>
        <a:lstStyle/>
        <a:p>
          <a:endParaRPr lang="zh-CN" altLang="en-US"/>
        </a:p>
      </dgm:t>
    </dgm:pt>
    <dgm:pt modelId="{905F9239-CCD5-429E-8DC4-FCD6452521C6}" type="sibTrans" cxnId="{C678A682-7AA3-47CE-A7AC-274B8194A8DE}">
      <dgm:prSet/>
      <dgm:spPr/>
      <dgm:t>
        <a:bodyPr/>
        <a:lstStyle/>
        <a:p>
          <a:endParaRPr lang="zh-CN" altLang="en-US"/>
        </a:p>
      </dgm:t>
    </dgm:pt>
    <dgm:pt modelId="{3B69448C-C5D2-4EE8-81B9-7D3F78CBD164}">
      <dgm:prSet/>
      <dgm:spPr/>
      <dgm:t>
        <a:bodyPr/>
        <a:lstStyle/>
        <a:p>
          <a:pPr rtl="0"/>
          <a:r>
            <a:rPr lang="en-US" altLang="zh-CN" dirty="0" smtClean="0"/>
            <a:t>……</a:t>
          </a:r>
          <a:endParaRPr lang="zh-CN" dirty="0"/>
        </a:p>
      </dgm:t>
    </dgm:pt>
    <dgm:pt modelId="{330F129E-53CA-49BB-8813-D808A844B629}" type="parTrans" cxnId="{2A9100CC-32FD-443E-BDD7-1E4437EC23D2}">
      <dgm:prSet/>
      <dgm:spPr/>
      <dgm:t>
        <a:bodyPr/>
        <a:lstStyle/>
        <a:p>
          <a:endParaRPr lang="zh-CN" altLang="en-US"/>
        </a:p>
      </dgm:t>
    </dgm:pt>
    <dgm:pt modelId="{5C8FD73C-19DD-46C7-9FF5-D7B53F889F12}" type="sibTrans" cxnId="{2A9100CC-32FD-443E-BDD7-1E4437EC23D2}">
      <dgm:prSet/>
      <dgm:spPr/>
      <dgm:t>
        <a:bodyPr/>
        <a:lstStyle/>
        <a:p>
          <a:endParaRPr lang="zh-CN" altLang="en-US"/>
        </a:p>
      </dgm:t>
    </dgm:pt>
    <dgm:pt modelId="{3D88278B-6A45-4FA0-BDE1-6808EA4BF823}" type="pres">
      <dgm:prSet presAssocID="{809CEB38-F792-427A-9BBC-FEDB65DABD9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21FD93D-A5AF-4B80-B1B4-6285D9E4975F}" type="pres">
      <dgm:prSet presAssocID="{BE042BCE-2002-42BA-89A2-7D2E3D68099B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FD38A4-1C82-4C63-9816-FAF4F3DC1C7F}" type="pres">
      <dgm:prSet presAssocID="{DA962206-7505-45C0-917D-33AE07A240B5}" presName="sibTrans" presStyleCnt="0"/>
      <dgm:spPr/>
    </dgm:pt>
    <dgm:pt modelId="{C4446790-8F75-4F93-B2BE-CD84291FBA0E}" type="pres">
      <dgm:prSet presAssocID="{84F3DA0A-B871-4D30-B89C-62512738ED38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93B455-B656-48F8-B5BD-BF42EC610468}" type="pres">
      <dgm:prSet presAssocID="{3FE1B6CC-3B3D-4B83-969F-642A54FD86F7}" presName="sibTrans" presStyleCnt="0"/>
      <dgm:spPr/>
    </dgm:pt>
    <dgm:pt modelId="{2DA1B4F9-235F-4AF8-BFA1-A5712B732D5F}" type="pres">
      <dgm:prSet presAssocID="{E291024A-75B8-4CB4-8353-2D3F64BD0322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827F4F-13FC-4315-B2C7-21A4DEF59A92}" type="pres">
      <dgm:prSet presAssocID="{C7B4CEFA-35BC-408C-B7F2-EA33800A9679}" presName="sibTrans" presStyleCnt="0"/>
      <dgm:spPr/>
    </dgm:pt>
    <dgm:pt modelId="{24C2EABE-AD16-4252-A1CF-66D0A1A72DCA}" type="pres">
      <dgm:prSet presAssocID="{4D61BFB7-83DB-4924-BBFF-C906F9B95474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EB0914-CA86-4849-9831-CD5137DAC836}" type="pres">
      <dgm:prSet presAssocID="{4A7F92F0-3949-4CB5-BF43-313DB678589F}" presName="sibTrans" presStyleCnt="0"/>
      <dgm:spPr/>
    </dgm:pt>
    <dgm:pt modelId="{F8220668-5B45-4075-94D9-9F3342C32E9F}" type="pres">
      <dgm:prSet presAssocID="{955157E0-2820-4BB8-AC78-E31C0E23C5BD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BEF3B8-42B8-45D6-B710-D7C043E7D4D8}" type="pres">
      <dgm:prSet presAssocID="{BCEE70AE-CABE-4413-9110-19A693FA9F9C}" presName="sibTrans" presStyleCnt="0"/>
      <dgm:spPr/>
    </dgm:pt>
    <dgm:pt modelId="{DB8B1B51-955B-4949-802E-7020392D02B3}" type="pres">
      <dgm:prSet presAssocID="{75A4E50C-4606-49B7-957E-7DBCF90A2AC3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A03262-6FF0-4BF8-8CA1-DA2B330379CF}" type="pres">
      <dgm:prSet presAssocID="{E6127CFC-7EBE-4264-AE86-171E1C997AF1}" presName="sibTrans" presStyleCnt="0"/>
      <dgm:spPr/>
    </dgm:pt>
    <dgm:pt modelId="{74D8DBCE-92BD-4FC1-B1A2-0778CD6208BC}" type="pres">
      <dgm:prSet presAssocID="{23CF05C2-6D05-4EC8-89C4-F4952340A0CA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28A840-5FD4-4265-AEB8-5255C6EC3536}" type="pres">
      <dgm:prSet presAssocID="{2FA15B00-3DCE-4DE4-9816-15A5B3E2646A}" presName="sibTrans" presStyleCnt="0"/>
      <dgm:spPr/>
    </dgm:pt>
    <dgm:pt modelId="{72E99671-2D05-4E0B-844C-F3CE64F09097}" type="pres">
      <dgm:prSet presAssocID="{3BCF4812-7899-4552-BC0D-A04BEF19981C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01FCEF-E13A-4122-8C52-DFF21514C675}" type="pres">
      <dgm:prSet presAssocID="{29CDAB44-DC8F-4C88-8119-9A2EE7FD991C}" presName="sibTrans" presStyleCnt="0"/>
      <dgm:spPr/>
    </dgm:pt>
    <dgm:pt modelId="{9151AB8E-009D-42EB-B4E7-56DA52665836}" type="pres">
      <dgm:prSet presAssocID="{84191479-6E42-4C61-8C4D-241BAA940413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E89A35-A103-466B-8014-B600219BEAFC}" type="pres">
      <dgm:prSet presAssocID="{B7F6E1A6-CC22-42F0-A4F6-E451A07D083D}" presName="sibTrans" presStyleCnt="0"/>
      <dgm:spPr/>
    </dgm:pt>
    <dgm:pt modelId="{C605EDA7-03B8-44F5-B999-68426A95A0F7}" type="pres">
      <dgm:prSet presAssocID="{F295AE94-C22B-485E-9F29-1839B0594288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A401E-60C2-4544-AE49-ABEE7685447E}" type="pres">
      <dgm:prSet presAssocID="{3A4F6D4F-5DF4-491B-B753-575DA44D2650}" presName="sibTrans" presStyleCnt="0"/>
      <dgm:spPr/>
    </dgm:pt>
    <dgm:pt modelId="{A97C977B-F0B4-4720-AAF0-5E2DCAE2C331}" type="pres">
      <dgm:prSet presAssocID="{FD6891A0-4F63-41F9-A941-A2EE83F5344A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77EC89-B311-4AC1-8071-A772971DC7CB}" type="pres">
      <dgm:prSet presAssocID="{2E0D691A-BC40-413A-AFBD-8FA8CE8B4F95}" presName="sibTrans" presStyleCnt="0"/>
      <dgm:spPr/>
    </dgm:pt>
    <dgm:pt modelId="{A8A84A3F-C3FD-41A5-8358-EA40279FBCAB}" type="pres">
      <dgm:prSet presAssocID="{9CC233CE-8A14-4942-8568-8C07D0D61C02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324C2C-CDC8-4947-BF33-9E0192CF1BB7}" type="pres">
      <dgm:prSet presAssocID="{ECD8B498-CF0D-48C7-BF97-2441C6916133}" presName="sibTrans" presStyleCnt="0"/>
      <dgm:spPr/>
    </dgm:pt>
    <dgm:pt modelId="{3EC94C72-CFD2-4520-B4E7-7419E5E63565}" type="pres">
      <dgm:prSet presAssocID="{9D3A28C4-3FB5-45C9-B14B-6D2803F2DBE8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61E52C-2FC8-4020-BFB3-C5A9CE289E3A}" type="pres">
      <dgm:prSet presAssocID="{9AB251C1-F60D-47B4-B789-9C5D2F3C7CDA}" presName="sibTrans" presStyleCnt="0"/>
      <dgm:spPr/>
    </dgm:pt>
    <dgm:pt modelId="{513DB195-AF98-4C44-90DB-E49F57207147}" type="pres">
      <dgm:prSet presAssocID="{570F582D-9C0F-4817-A859-8B2EC6F8D28B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F06F6-3D25-41EB-A167-8132D573AADC}" type="pres">
      <dgm:prSet presAssocID="{BFD8DF85-3FB0-4042-B8D4-1937AFB0B5F4}" presName="sibTrans" presStyleCnt="0"/>
      <dgm:spPr/>
    </dgm:pt>
    <dgm:pt modelId="{F35B5D89-25E0-44A5-892B-C7B8CCC2DC80}" type="pres">
      <dgm:prSet presAssocID="{1E280DA9-8267-4656-8CF9-7C9D679B6532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F0F62-4FDD-46E7-929D-0125C77BD185}" type="pres">
      <dgm:prSet presAssocID="{905F9239-CCD5-429E-8DC4-FCD6452521C6}" presName="sibTrans" presStyleCnt="0"/>
      <dgm:spPr/>
    </dgm:pt>
    <dgm:pt modelId="{067C0EBE-FBB3-4A06-BAEB-74B358E53287}" type="pres">
      <dgm:prSet presAssocID="{3B69448C-C5D2-4EE8-81B9-7D3F78CBD164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E685F9-73CF-440E-B38E-1E332C16C4B7}" type="presOf" srcId="{3BCF4812-7899-4552-BC0D-A04BEF19981C}" destId="{72E99671-2D05-4E0B-844C-F3CE64F09097}" srcOrd="0" destOrd="0" presId="urn:microsoft.com/office/officeart/2005/8/layout/default"/>
    <dgm:cxn modelId="{16C071B3-118A-43E8-8528-F8404151B861}" type="presOf" srcId="{809CEB38-F792-427A-9BBC-FEDB65DABD99}" destId="{3D88278B-6A45-4FA0-BDE1-6808EA4BF823}" srcOrd="0" destOrd="0" presId="urn:microsoft.com/office/officeart/2005/8/layout/default"/>
    <dgm:cxn modelId="{05EFC719-B024-4310-B3BB-60373717CE3B}" type="presOf" srcId="{4D61BFB7-83DB-4924-BBFF-C906F9B95474}" destId="{24C2EABE-AD16-4252-A1CF-66D0A1A72DCA}" srcOrd="0" destOrd="0" presId="urn:microsoft.com/office/officeart/2005/8/layout/default"/>
    <dgm:cxn modelId="{3AF5508A-8A18-42A3-850E-FBD0C396B49E}" srcId="{809CEB38-F792-427A-9BBC-FEDB65DABD99}" destId="{570F582D-9C0F-4817-A859-8B2EC6F8D28B}" srcOrd="13" destOrd="0" parTransId="{EE661931-9E02-4B79-9F34-926989B85AAB}" sibTransId="{BFD8DF85-3FB0-4042-B8D4-1937AFB0B5F4}"/>
    <dgm:cxn modelId="{C678A682-7AA3-47CE-A7AC-274B8194A8DE}" srcId="{809CEB38-F792-427A-9BBC-FEDB65DABD99}" destId="{1E280DA9-8267-4656-8CF9-7C9D679B6532}" srcOrd="14" destOrd="0" parTransId="{4971D52D-D174-4F8B-B5DF-78DDEC3958EA}" sibTransId="{905F9239-CCD5-429E-8DC4-FCD6452521C6}"/>
    <dgm:cxn modelId="{936570D6-CDA8-4C6D-B524-3E8BBB37482C}" srcId="{809CEB38-F792-427A-9BBC-FEDB65DABD99}" destId="{75A4E50C-4606-49B7-957E-7DBCF90A2AC3}" srcOrd="5" destOrd="0" parTransId="{C064028A-2226-44ED-A451-21573F9A1F34}" sibTransId="{E6127CFC-7EBE-4264-AE86-171E1C997AF1}"/>
    <dgm:cxn modelId="{45CE9894-762B-4C6F-9F22-CC57C8122F1F}" type="presOf" srcId="{23CF05C2-6D05-4EC8-89C4-F4952340A0CA}" destId="{74D8DBCE-92BD-4FC1-B1A2-0778CD6208BC}" srcOrd="0" destOrd="0" presId="urn:microsoft.com/office/officeart/2005/8/layout/default"/>
    <dgm:cxn modelId="{3A43D6AC-23DA-4432-A24F-7648075FF8D9}" type="presOf" srcId="{84F3DA0A-B871-4D30-B89C-62512738ED38}" destId="{C4446790-8F75-4F93-B2BE-CD84291FBA0E}" srcOrd="0" destOrd="0" presId="urn:microsoft.com/office/officeart/2005/8/layout/default"/>
    <dgm:cxn modelId="{320A3ACD-217F-4987-B4DB-D80F51CE41DC}" type="presOf" srcId="{9D3A28C4-3FB5-45C9-B14B-6D2803F2DBE8}" destId="{3EC94C72-CFD2-4520-B4E7-7419E5E63565}" srcOrd="0" destOrd="0" presId="urn:microsoft.com/office/officeart/2005/8/layout/default"/>
    <dgm:cxn modelId="{2A9100CC-32FD-443E-BDD7-1E4437EC23D2}" srcId="{809CEB38-F792-427A-9BBC-FEDB65DABD99}" destId="{3B69448C-C5D2-4EE8-81B9-7D3F78CBD164}" srcOrd="15" destOrd="0" parTransId="{330F129E-53CA-49BB-8813-D808A844B629}" sibTransId="{5C8FD73C-19DD-46C7-9FF5-D7B53F889F12}"/>
    <dgm:cxn modelId="{6CB160F7-21C4-4FDA-A59E-2A3F15A377E7}" srcId="{809CEB38-F792-427A-9BBC-FEDB65DABD99}" destId="{84F3DA0A-B871-4D30-B89C-62512738ED38}" srcOrd="1" destOrd="0" parTransId="{66695608-C3AC-48B4-B5DB-8AE216CF3C7F}" sibTransId="{3FE1B6CC-3B3D-4B83-969F-642A54FD86F7}"/>
    <dgm:cxn modelId="{8E4696B4-4F36-490C-AC5C-306241679DC4}" type="presOf" srcId="{1E280DA9-8267-4656-8CF9-7C9D679B6532}" destId="{F35B5D89-25E0-44A5-892B-C7B8CCC2DC80}" srcOrd="0" destOrd="0" presId="urn:microsoft.com/office/officeart/2005/8/layout/default"/>
    <dgm:cxn modelId="{ED931775-C9A3-4AC7-848F-864DD19B290B}" srcId="{809CEB38-F792-427A-9BBC-FEDB65DABD99}" destId="{E291024A-75B8-4CB4-8353-2D3F64BD0322}" srcOrd="2" destOrd="0" parTransId="{1C84CAEC-10E8-46A3-9D3B-6D8E1B371973}" sibTransId="{C7B4CEFA-35BC-408C-B7F2-EA33800A9679}"/>
    <dgm:cxn modelId="{065E7D3A-89CF-4447-A2D6-376A2C0475BF}" type="presOf" srcId="{E291024A-75B8-4CB4-8353-2D3F64BD0322}" destId="{2DA1B4F9-235F-4AF8-BFA1-A5712B732D5F}" srcOrd="0" destOrd="0" presId="urn:microsoft.com/office/officeart/2005/8/layout/default"/>
    <dgm:cxn modelId="{6DFFAD3B-4F36-4E9F-880D-30DF1147D865}" type="presOf" srcId="{84191479-6E42-4C61-8C4D-241BAA940413}" destId="{9151AB8E-009D-42EB-B4E7-56DA52665836}" srcOrd="0" destOrd="0" presId="urn:microsoft.com/office/officeart/2005/8/layout/default"/>
    <dgm:cxn modelId="{E6E0B1CD-9C1A-4F5E-AAE6-2EC9451833F4}" type="presOf" srcId="{3B69448C-C5D2-4EE8-81B9-7D3F78CBD164}" destId="{067C0EBE-FBB3-4A06-BAEB-74B358E53287}" srcOrd="0" destOrd="0" presId="urn:microsoft.com/office/officeart/2005/8/layout/default"/>
    <dgm:cxn modelId="{CA22ADE4-8913-4597-AC2F-30F7CF7CED1B}" srcId="{809CEB38-F792-427A-9BBC-FEDB65DABD99}" destId="{3BCF4812-7899-4552-BC0D-A04BEF19981C}" srcOrd="7" destOrd="0" parTransId="{117C32C9-0BAB-4169-AA56-09449AFF65DD}" sibTransId="{29CDAB44-DC8F-4C88-8119-9A2EE7FD991C}"/>
    <dgm:cxn modelId="{7C5E22B8-ED31-4C0E-A1EA-EE1711E9074B}" srcId="{809CEB38-F792-427A-9BBC-FEDB65DABD99}" destId="{9CC233CE-8A14-4942-8568-8C07D0D61C02}" srcOrd="11" destOrd="0" parTransId="{9281F5DF-A1B7-47C4-865A-A073CD872033}" sibTransId="{ECD8B498-CF0D-48C7-BF97-2441C6916133}"/>
    <dgm:cxn modelId="{4B23A19D-9E15-42C1-97F4-3DA47F50D789}" srcId="{809CEB38-F792-427A-9BBC-FEDB65DABD99}" destId="{23CF05C2-6D05-4EC8-89C4-F4952340A0CA}" srcOrd="6" destOrd="0" parTransId="{804F5BB0-D0B4-4A99-9A59-02012D085525}" sibTransId="{2FA15B00-3DCE-4DE4-9816-15A5B3E2646A}"/>
    <dgm:cxn modelId="{C5E4C1D7-6DF1-4600-A7DA-F3C593A23B1D}" type="presOf" srcId="{BE042BCE-2002-42BA-89A2-7D2E3D68099B}" destId="{621FD93D-A5AF-4B80-B1B4-6285D9E4975F}" srcOrd="0" destOrd="0" presId="urn:microsoft.com/office/officeart/2005/8/layout/default"/>
    <dgm:cxn modelId="{0F84D83B-010C-46C9-9BE3-95DBC744CB18}" type="presOf" srcId="{FD6891A0-4F63-41F9-A941-A2EE83F5344A}" destId="{A97C977B-F0B4-4720-AAF0-5E2DCAE2C331}" srcOrd="0" destOrd="0" presId="urn:microsoft.com/office/officeart/2005/8/layout/default"/>
    <dgm:cxn modelId="{FDECC833-3624-4530-A5F8-E7001C3A8EE6}" srcId="{809CEB38-F792-427A-9BBC-FEDB65DABD99}" destId="{BE042BCE-2002-42BA-89A2-7D2E3D68099B}" srcOrd="0" destOrd="0" parTransId="{0C8B5B9E-F339-4D5A-A31D-0AE331FDCD6E}" sibTransId="{DA962206-7505-45C0-917D-33AE07A240B5}"/>
    <dgm:cxn modelId="{CDEC3E25-3CA6-4700-A5DE-FB4309F66B33}" type="presOf" srcId="{570F582D-9C0F-4817-A859-8B2EC6F8D28B}" destId="{513DB195-AF98-4C44-90DB-E49F57207147}" srcOrd="0" destOrd="0" presId="urn:microsoft.com/office/officeart/2005/8/layout/default"/>
    <dgm:cxn modelId="{D057B5A4-068C-4344-BF3A-65F016564F0F}" srcId="{809CEB38-F792-427A-9BBC-FEDB65DABD99}" destId="{4D61BFB7-83DB-4924-BBFF-C906F9B95474}" srcOrd="3" destOrd="0" parTransId="{2481F5FE-FEF4-4C82-A265-7AF0BE658300}" sibTransId="{4A7F92F0-3949-4CB5-BF43-313DB678589F}"/>
    <dgm:cxn modelId="{B7BFF71C-5CFA-4469-877E-A43E073F3F95}" type="presOf" srcId="{9CC233CE-8A14-4942-8568-8C07D0D61C02}" destId="{A8A84A3F-C3FD-41A5-8358-EA40279FBCAB}" srcOrd="0" destOrd="0" presId="urn:microsoft.com/office/officeart/2005/8/layout/default"/>
    <dgm:cxn modelId="{16C9E494-4FF3-49E7-BE5F-ADF18B247EA6}" type="presOf" srcId="{75A4E50C-4606-49B7-957E-7DBCF90A2AC3}" destId="{DB8B1B51-955B-4949-802E-7020392D02B3}" srcOrd="0" destOrd="0" presId="urn:microsoft.com/office/officeart/2005/8/layout/default"/>
    <dgm:cxn modelId="{7E7FADBB-709A-4D8C-BF82-294D9464D772}" srcId="{809CEB38-F792-427A-9BBC-FEDB65DABD99}" destId="{955157E0-2820-4BB8-AC78-E31C0E23C5BD}" srcOrd="4" destOrd="0" parTransId="{DCD834DE-D80B-4892-AA45-A8A7982C8615}" sibTransId="{BCEE70AE-CABE-4413-9110-19A693FA9F9C}"/>
    <dgm:cxn modelId="{1614CF26-1D68-4BAC-B96C-311D62EE3AD1}" srcId="{809CEB38-F792-427A-9BBC-FEDB65DABD99}" destId="{84191479-6E42-4C61-8C4D-241BAA940413}" srcOrd="8" destOrd="0" parTransId="{829833C5-E4BD-44AB-866A-14B147FC3158}" sibTransId="{B7F6E1A6-CC22-42F0-A4F6-E451A07D083D}"/>
    <dgm:cxn modelId="{525CC18B-FB33-4B4E-8A34-DCF1AB7D577D}" srcId="{809CEB38-F792-427A-9BBC-FEDB65DABD99}" destId="{F295AE94-C22B-485E-9F29-1839B0594288}" srcOrd="9" destOrd="0" parTransId="{108F1AC9-EB2E-4D8A-9ECB-E602D711A45B}" sibTransId="{3A4F6D4F-5DF4-491B-B753-575DA44D2650}"/>
    <dgm:cxn modelId="{B3738318-742F-4806-ACA9-03DF2D9E4ADD}" srcId="{809CEB38-F792-427A-9BBC-FEDB65DABD99}" destId="{FD6891A0-4F63-41F9-A941-A2EE83F5344A}" srcOrd="10" destOrd="0" parTransId="{BBD14E0D-66E1-47C1-A608-2E4C46E0387B}" sibTransId="{2E0D691A-BC40-413A-AFBD-8FA8CE8B4F95}"/>
    <dgm:cxn modelId="{89D52FF1-7A61-4ED8-ABCB-CD2251475E80}" type="presOf" srcId="{F295AE94-C22B-485E-9F29-1839B0594288}" destId="{C605EDA7-03B8-44F5-B999-68426A95A0F7}" srcOrd="0" destOrd="0" presId="urn:microsoft.com/office/officeart/2005/8/layout/default"/>
    <dgm:cxn modelId="{41AB1844-586B-4A53-A254-1627D364839E}" srcId="{809CEB38-F792-427A-9BBC-FEDB65DABD99}" destId="{9D3A28C4-3FB5-45C9-B14B-6D2803F2DBE8}" srcOrd="12" destOrd="0" parTransId="{BAE03CF6-990A-4AC6-86CB-3D8443F05D53}" sibTransId="{9AB251C1-F60D-47B4-B789-9C5D2F3C7CDA}"/>
    <dgm:cxn modelId="{08363F8C-4EB7-498C-8015-FE82852CDCAA}" type="presOf" srcId="{955157E0-2820-4BB8-AC78-E31C0E23C5BD}" destId="{F8220668-5B45-4075-94D9-9F3342C32E9F}" srcOrd="0" destOrd="0" presId="urn:microsoft.com/office/officeart/2005/8/layout/default"/>
    <dgm:cxn modelId="{77708B5B-FC57-4173-9503-12441DBAEC75}" type="presParOf" srcId="{3D88278B-6A45-4FA0-BDE1-6808EA4BF823}" destId="{621FD93D-A5AF-4B80-B1B4-6285D9E4975F}" srcOrd="0" destOrd="0" presId="urn:microsoft.com/office/officeart/2005/8/layout/default"/>
    <dgm:cxn modelId="{7CD4D24A-854D-48E1-AA8A-15B61EC23F66}" type="presParOf" srcId="{3D88278B-6A45-4FA0-BDE1-6808EA4BF823}" destId="{7CFD38A4-1C82-4C63-9816-FAF4F3DC1C7F}" srcOrd="1" destOrd="0" presId="urn:microsoft.com/office/officeart/2005/8/layout/default"/>
    <dgm:cxn modelId="{7FE14C36-40EE-428F-81FF-D7766AF170AC}" type="presParOf" srcId="{3D88278B-6A45-4FA0-BDE1-6808EA4BF823}" destId="{C4446790-8F75-4F93-B2BE-CD84291FBA0E}" srcOrd="2" destOrd="0" presId="urn:microsoft.com/office/officeart/2005/8/layout/default"/>
    <dgm:cxn modelId="{0751201A-673C-467E-BF60-FD81DC21B966}" type="presParOf" srcId="{3D88278B-6A45-4FA0-BDE1-6808EA4BF823}" destId="{2993B455-B656-48F8-B5BD-BF42EC610468}" srcOrd="3" destOrd="0" presId="urn:microsoft.com/office/officeart/2005/8/layout/default"/>
    <dgm:cxn modelId="{D8543ABB-A108-4423-B8C7-4950033BDB4D}" type="presParOf" srcId="{3D88278B-6A45-4FA0-BDE1-6808EA4BF823}" destId="{2DA1B4F9-235F-4AF8-BFA1-A5712B732D5F}" srcOrd="4" destOrd="0" presId="urn:microsoft.com/office/officeart/2005/8/layout/default"/>
    <dgm:cxn modelId="{6845B05C-C847-4D1D-AEA7-6436B9514DD7}" type="presParOf" srcId="{3D88278B-6A45-4FA0-BDE1-6808EA4BF823}" destId="{9B827F4F-13FC-4315-B2C7-21A4DEF59A92}" srcOrd="5" destOrd="0" presId="urn:microsoft.com/office/officeart/2005/8/layout/default"/>
    <dgm:cxn modelId="{A6E9B74F-CD8C-415A-BDB9-88E9A4DE1033}" type="presParOf" srcId="{3D88278B-6A45-4FA0-BDE1-6808EA4BF823}" destId="{24C2EABE-AD16-4252-A1CF-66D0A1A72DCA}" srcOrd="6" destOrd="0" presId="urn:microsoft.com/office/officeart/2005/8/layout/default"/>
    <dgm:cxn modelId="{A1CE0738-A759-447A-816A-1D4135AA712A}" type="presParOf" srcId="{3D88278B-6A45-4FA0-BDE1-6808EA4BF823}" destId="{F2EB0914-CA86-4849-9831-CD5137DAC836}" srcOrd="7" destOrd="0" presId="urn:microsoft.com/office/officeart/2005/8/layout/default"/>
    <dgm:cxn modelId="{3E008966-4299-4170-9AC0-D0510DA8423D}" type="presParOf" srcId="{3D88278B-6A45-4FA0-BDE1-6808EA4BF823}" destId="{F8220668-5B45-4075-94D9-9F3342C32E9F}" srcOrd="8" destOrd="0" presId="urn:microsoft.com/office/officeart/2005/8/layout/default"/>
    <dgm:cxn modelId="{CA8924AF-311E-43C8-99E4-72DB1048E687}" type="presParOf" srcId="{3D88278B-6A45-4FA0-BDE1-6808EA4BF823}" destId="{E6BEF3B8-42B8-45D6-B710-D7C043E7D4D8}" srcOrd="9" destOrd="0" presId="urn:microsoft.com/office/officeart/2005/8/layout/default"/>
    <dgm:cxn modelId="{466E20BD-6E4B-4C59-8B98-325E2CC284D3}" type="presParOf" srcId="{3D88278B-6A45-4FA0-BDE1-6808EA4BF823}" destId="{DB8B1B51-955B-4949-802E-7020392D02B3}" srcOrd="10" destOrd="0" presId="urn:microsoft.com/office/officeart/2005/8/layout/default"/>
    <dgm:cxn modelId="{621E74D2-1C20-4541-B038-70A82DCCF8B3}" type="presParOf" srcId="{3D88278B-6A45-4FA0-BDE1-6808EA4BF823}" destId="{C8A03262-6FF0-4BF8-8CA1-DA2B330379CF}" srcOrd="11" destOrd="0" presId="urn:microsoft.com/office/officeart/2005/8/layout/default"/>
    <dgm:cxn modelId="{8B649552-AEE5-4CB1-86C8-274D5DC40BCD}" type="presParOf" srcId="{3D88278B-6A45-4FA0-BDE1-6808EA4BF823}" destId="{74D8DBCE-92BD-4FC1-B1A2-0778CD6208BC}" srcOrd="12" destOrd="0" presId="urn:microsoft.com/office/officeart/2005/8/layout/default"/>
    <dgm:cxn modelId="{52E13F88-7EE8-42C5-B8C2-FE079D9ACA8C}" type="presParOf" srcId="{3D88278B-6A45-4FA0-BDE1-6808EA4BF823}" destId="{B328A840-5FD4-4265-AEB8-5255C6EC3536}" srcOrd="13" destOrd="0" presId="urn:microsoft.com/office/officeart/2005/8/layout/default"/>
    <dgm:cxn modelId="{7A399611-7685-488A-8060-4B0CD81AE13B}" type="presParOf" srcId="{3D88278B-6A45-4FA0-BDE1-6808EA4BF823}" destId="{72E99671-2D05-4E0B-844C-F3CE64F09097}" srcOrd="14" destOrd="0" presId="urn:microsoft.com/office/officeart/2005/8/layout/default"/>
    <dgm:cxn modelId="{5704EACC-4FF1-4F89-B576-D4B5B57AF7B7}" type="presParOf" srcId="{3D88278B-6A45-4FA0-BDE1-6808EA4BF823}" destId="{A701FCEF-E13A-4122-8C52-DFF21514C675}" srcOrd="15" destOrd="0" presId="urn:microsoft.com/office/officeart/2005/8/layout/default"/>
    <dgm:cxn modelId="{DF114BB7-9926-4A5A-98B7-DC086DF7C49F}" type="presParOf" srcId="{3D88278B-6A45-4FA0-BDE1-6808EA4BF823}" destId="{9151AB8E-009D-42EB-B4E7-56DA52665836}" srcOrd="16" destOrd="0" presId="urn:microsoft.com/office/officeart/2005/8/layout/default"/>
    <dgm:cxn modelId="{F671AFA8-7C47-46F2-BDA7-D0FA1B682277}" type="presParOf" srcId="{3D88278B-6A45-4FA0-BDE1-6808EA4BF823}" destId="{9DE89A35-A103-466B-8014-B600219BEAFC}" srcOrd="17" destOrd="0" presId="urn:microsoft.com/office/officeart/2005/8/layout/default"/>
    <dgm:cxn modelId="{D889EE6A-66E4-4309-907B-781FE57236B3}" type="presParOf" srcId="{3D88278B-6A45-4FA0-BDE1-6808EA4BF823}" destId="{C605EDA7-03B8-44F5-B999-68426A95A0F7}" srcOrd="18" destOrd="0" presId="urn:microsoft.com/office/officeart/2005/8/layout/default"/>
    <dgm:cxn modelId="{FD7321AD-22AC-4563-BD9E-A78EA58C55E4}" type="presParOf" srcId="{3D88278B-6A45-4FA0-BDE1-6808EA4BF823}" destId="{0BBA401E-60C2-4544-AE49-ABEE7685447E}" srcOrd="19" destOrd="0" presId="urn:microsoft.com/office/officeart/2005/8/layout/default"/>
    <dgm:cxn modelId="{2F248364-7E93-41DD-9556-1AB05F672043}" type="presParOf" srcId="{3D88278B-6A45-4FA0-BDE1-6808EA4BF823}" destId="{A97C977B-F0B4-4720-AAF0-5E2DCAE2C331}" srcOrd="20" destOrd="0" presId="urn:microsoft.com/office/officeart/2005/8/layout/default"/>
    <dgm:cxn modelId="{8987B34E-03FB-483B-A8D5-0D4433166FD0}" type="presParOf" srcId="{3D88278B-6A45-4FA0-BDE1-6808EA4BF823}" destId="{0077EC89-B311-4AC1-8071-A772971DC7CB}" srcOrd="21" destOrd="0" presId="urn:microsoft.com/office/officeart/2005/8/layout/default"/>
    <dgm:cxn modelId="{341E002C-FF4F-4D9E-A2DC-A6D8A54840BC}" type="presParOf" srcId="{3D88278B-6A45-4FA0-BDE1-6808EA4BF823}" destId="{A8A84A3F-C3FD-41A5-8358-EA40279FBCAB}" srcOrd="22" destOrd="0" presId="urn:microsoft.com/office/officeart/2005/8/layout/default"/>
    <dgm:cxn modelId="{64F0FA97-808D-464A-BE98-59B759A9E214}" type="presParOf" srcId="{3D88278B-6A45-4FA0-BDE1-6808EA4BF823}" destId="{CC324C2C-CDC8-4947-BF33-9E0192CF1BB7}" srcOrd="23" destOrd="0" presId="urn:microsoft.com/office/officeart/2005/8/layout/default"/>
    <dgm:cxn modelId="{93B2EC78-9F21-46F9-9B09-BB832CE2C704}" type="presParOf" srcId="{3D88278B-6A45-4FA0-BDE1-6808EA4BF823}" destId="{3EC94C72-CFD2-4520-B4E7-7419E5E63565}" srcOrd="24" destOrd="0" presId="urn:microsoft.com/office/officeart/2005/8/layout/default"/>
    <dgm:cxn modelId="{32AEAC04-07FA-43F0-B620-1DD79A277D85}" type="presParOf" srcId="{3D88278B-6A45-4FA0-BDE1-6808EA4BF823}" destId="{8761E52C-2FC8-4020-BFB3-C5A9CE289E3A}" srcOrd="25" destOrd="0" presId="urn:microsoft.com/office/officeart/2005/8/layout/default"/>
    <dgm:cxn modelId="{50442D15-0A89-46BC-9D44-13D4BA1FA53F}" type="presParOf" srcId="{3D88278B-6A45-4FA0-BDE1-6808EA4BF823}" destId="{513DB195-AF98-4C44-90DB-E49F57207147}" srcOrd="26" destOrd="0" presId="urn:microsoft.com/office/officeart/2005/8/layout/default"/>
    <dgm:cxn modelId="{5ED78424-A83E-46C2-9887-84541DF71624}" type="presParOf" srcId="{3D88278B-6A45-4FA0-BDE1-6808EA4BF823}" destId="{3F5F06F6-3D25-41EB-A167-8132D573AADC}" srcOrd="27" destOrd="0" presId="urn:microsoft.com/office/officeart/2005/8/layout/default"/>
    <dgm:cxn modelId="{EEACAF8B-D951-43BE-92BA-EB98FDC0A9F6}" type="presParOf" srcId="{3D88278B-6A45-4FA0-BDE1-6808EA4BF823}" destId="{F35B5D89-25E0-44A5-892B-C7B8CCC2DC80}" srcOrd="28" destOrd="0" presId="urn:microsoft.com/office/officeart/2005/8/layout/default"/>
    <dgm:cxn modelId="{1581D533-6E10-44E1-98BC-832A5F7A8364}" type="presParOf" srcId="{3D88278B-6A45-4FA0-BDE1-6808EA4BF823}" destId="{908F0F62-4FDD-46E7-929D-0125C77BD185}" srcOrd="29" destOrd="0" presId="urn:microsoft.com/office/officeart/2005/8/layout/default"/>
    <dgm:cxn modelId="{E12D132B-BB5E-4549-A257-D81C48DD1C5F}" type="presParOf" srcId="{3D88278B-6A45-4FA0-BDE1-6808EA4BF823}" destId="{067C0EBE-FBB3-4A06-BAEB-74B358E53287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D503BB-5513-4E3C-BE98-0F70B017403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4C2ED7E-C120-469D-9BE0-4A4B3453A8E2}">
      <dgm:prSet phldrT="[文本]"/>
      <dgm:spPr/>
      <dgm:t>
        <a:bodyPr/>
        <a:lstStyle/>
        <a:p>
          <a:r>
            <a:rPr lang="zh-CN" altLang="en-US" dirty="0" smtClean="0"/>
            <a:t>接口定义</a:t>
          </a:r>
          <a:endParaRPr lang="zh-CN" altLang="en-US" dirty="0"/>
        </a:p>
      </dgm:t>
    </dgm:pt>
    <dgm:pt modelId="{FB9D1007-B55F-45B3-BF5C-2EC84AA64F4C}" type="parTrans" cxnId="{398375FC-AC34-48D3-A56E-46A2C2FAA5A0}">
      <dgm:prSet/>
      <dgm:spPr/>
      <dgm:t>
        <a:bodyPr/>
        <a:lstStyle/>
        <a:p>
          <a:endParaRPr lang="zh-CN" altLang="en-US"/>
        </a:p>
      </dgm:t>
    </dgm:pt>
    <dgm:pt modelId="{1B007EF7-8864-4D73-AC0E-3948F0329EAA}" type="sibTrans" cxnId="{398375FC-AC34-48D3-A56E-46A2C2FAA5A0}">
      <dgm:prSet/>
      <dgm:spPr/>
      <dgm:t>
        <a:bodyPr/>
        <a:lstStyle/>
        <a:p>
          <a:endParaRPr lang="zh-CN" altLang="en-US"/>
        </a:p>
      </dgm:t>
    </dgm:pt>
    <dgm:pt modelId="{79E3BBD3-681B-47F7-9FB9-6D4B50A96EC2}">
      <dgm:prSet phldrT="[文本]"/>
      <dgm:spPr/>
      <dgm:t>
        <a:bodyPr/>
        <a:lstStyle/>
        <a:p>
          <a:r>
            <a:rPr lang="en-US" altLang="zh-CN" dirty="0" smtClean="0"/>
            <a:t>Mock</a:t>
          </a:r>
          <a:r>
            <a:rPr lang="zh-CN" altLang="en-US" dirty="0" smtClean="0"/>
            <a:t>测试</a:t>
          </a:r>
          <a:endParaRPr lang="zh-CN" altLang="en-US" dirty="0"/>
        </a:p>
      </dgm:t>
    </dgm:pt>
    <dgm:pt modelId="{19A84984-8FCF-485C-BF23-4460B226A1DA}" type="parTrans" cxnId="{50E1FF85-D22E-4E3B-BF91-1460CF6D299D}">
      <dgm:prSet/>
      <dgm:spPr/>
      <dgm:t>
        <a:bodyPr/>
        <a:lstStyle/>
        <a:p>
          <a:endParaRPr lang="zh-CN" altLang="en-US"/>
        </a:p>
      </dgm:t>
    </dgm:pt>
    <dgm:pt modelId="{FC2D2992-755C-4796-9547-83B8432F707B}" type="sibTrans" cxnId="{50E1FF85-D22E-4E3B-BF91-1460CF6D299D}">
      <dgm:prSet/>
      <dgm:spPr/>
      <dgm:t>
        <a:bodyPr/>
        <a:lstStyle/>
        <a:p>
          <a:endParaRPr lang="zh-CN" altLang="en-US"/>
        </a:p>
      </dgm:t>
    </dgm:pt>
    <dgm:pt modelId="{CA12076F-573F-43DC-AC3A-41F058983430}">
      <dgm:prSet phldrT="[文本]"/>
      <dgm:spPr/>
      <dgm:t>
        <a:bodyPr/>
        <a:lstStyle/>
        <a:p>
          <a:r>
            <a:rPr lang="zh-CN" altLang="en-US" dirty="0" smtClean="0"/>
            <a:t>接口测试</a:t>
          </a:r>
          <a:endParaRPr lang="zh-CN" altLang="en-US" dirty="0"/>
        </a:p>
      </dgm:t>
    </dgm:pt>
    <dgm:pt modelId="{095B65BD-31EE-488C-8D9C-E3A99E8B2628}" type="parTrans" cxnId="{4CC0AA91-5DB1-4263-AB31-63E4A4A7F6B0}">
      <dgm:prSet/>
      <dgm:spPr/>
      <dgm:t>
        <a:bodyPr/>
        <a:lstStyle/>
        <a:p>
          <a:endParaRPr lang="zh-CN" altLang="en-US"/>
        </a:p>
      </dgm:t>
    </dgm:pt>
    <dgm:pt modelId="{596D4D3B-E28F-4925-900D-8A1F36D39955}" type="sibTrans" cxnId="{4CC0AA91-5DB1-4263-AB31-63E4A4A7F6B0}">
      <dgm:prSet/>
      <dgm:spPr/>
      <dgm:t>
        <a:bodyPr/>
        <a:lstStyle/>
        <a:p>
          <a:endParaRPr lang="zh-CN" altLang="en-US"/>
        </a:p>
      </dgm:t>
    </dgm:pt>
    <dgm:pt modelId="{0A0E419A-C141-4958-A883-095302E18525}">
      <dgm:prSet phldrT="[文本]"/>
      <dgm:spPr/>
      <dgm:t>
        <a:bodyPr/>
        <a:lstStyle/>
        <a:p>
          <a:r>
            <a:rPr lang="zh-CN" altLang="en-US" dirty="0" smtClean="0"/>
            <a:t>场景测试</a:t>
          </a:r>
          <a:endParaRPr lang="zh-CN" altLang="en-US" dirty="0"/>
        </a:p>
      </dgm:t>
    </dgm:pt>
    <dgm:pt modelId="{15AAF00A-561B-46AE-9BE2-5941D0E35636}" type="parTrans" cxnId="{A462FBD1-4390-4521-8C15-C3182BF68335}">
      <dgm:prSet/>
      <dgm:spPr/>
      <dgm:t>
        <a:bodyPr/>
        <a:lstStyle/>
        <a:p>
          <a:endParaRPr lang="zh-CN" altLang="en-US"/>
        </a:p>
      </dgm:t>
    </dgm:pt>
    <dgm:pt modelId="{CD061AC6-F86D-4082-B7E3-5C3E44A5253E}" type="sibTrans" cxnId="{A462FBD1-4390-4521-8C15-C3182BF68335}">
      <dgm:prSet/>
      <dgm:spPr/>
      <dgm:t>
        <a:bodyPr/>
        <a:lstStyle/>
        <a:p>
          <a:endParaRPr lang="zh-CN" altLang="en-US"/>
        </a:p>
      </dgm:t>
    </dgm:pt>
    <dgm:pt modelId="{0D5D70A3-7D09-4A98-A71E-144BE23A4A87}">
      <dgm:prSet phldrT="[文本]"/>
      <dgm:spPr/>
      <dgm:t>
        <a:bodyPr/>
        <a:lstStyle/>
        <a:p>
          <a:r>
            <a:rPr lang="zh-CN" altLang="en-US" dirty="0" smtClean="0"/>
            <a:t>回归测试</a:t>
          </a:r>
          <a:endParaRPr lang="zh-CN" altLang="en-US" dirty="0"/>
        </a:p>
      </dgm:t>
    </dgm:pt>
    <dgm:pt modelId="{0F0A9D2B-659A-4166-B497-A621618A4E0B}" type="parTrans" cxnId="{67D99E12-57AF-493B-8EF7-BB8C6DBB8D91}">
      <dgm:prSet/>
      <dgm:spPr/>
      <dgm:t>
        <a:bodyPr/>
        <a:lstStyle/>
        <a:p>
          <a:endParaRPr lang="zh-CN" altLang="en-US"/>
        </a:p>
      </dgm:t>
    </dgm:pt>
    <dgm:pt modelId="{5F375450-7042-4E4D-A151-93DF5E6A3E85}" type="sibTrans" cxnId="{67D99E12-57AF-493B-8EF7-BB8C6DBB8D91}">
      <dgm:prSet/>
      <dgm:spPr/>
      <dgm:t>
        <a:bodyPr/>
        <a:lstStyle/>
        <a:p>
          <a:endParaRPr lang="zh-CN" altLang="en-US"/>
        </a:p>
      </dgm:t>
    </dgm:pt>
    <dgm:pt modelId="{3161D96C-ADB3-4722-BFE6-37042404ADD5}">
      <dgm:prSet phldrT="[文本]"/>
      <dgm:spPr/>
      <dgm:t>
        <a:bodyPr/>
        <a:lstStyle/>
        <a:p>
          <a:r>
            <a:rPr lang="zh-CN" altLang="en-US" dirty="0" smtClean="0"/>
            <a:t>测试报告</a:t>
          </a:r>
          <a:endParaRPr lang="zh-CN" altLang="en-US" dirty="0"/>
        </a:p>
      </dgm:t>
    </dgm:pt>
    <dgm:pt modelId="{F28C33E3-D48A-4A38-B992-A1398FCDC31C}" type="parTrans" cxnId="{1B3E1087-C81C-4A78-85A1-3738F30A963B}">
      <dgm:prSet/>
      <dgm:spPr/>
      <dgm:t>
        <a:bodyPr/>
        <a:lstStyle/>
        <a:p>
          <a:endParaRPr lang="zh-CN" altLang="en-US"/>
        </a:p>
      </dgm:t>
    </dgm:pt>
    <dgm:pt modelId="{7C5F7618-0CE0-41AE-8780-0E8EAAFC6293}" type="sibTrans" cxnId="{1B3E1087-C81C-4A78-85A1-3738F30A963B}">
      <dgm:prSet/>
      <dgm:spPr/>
      <dgm:t>
        <a:bodyPr/>
        <a:lstStyle/>
        <a:p>
          <a:endParaRPr lang="zh-CN" altLang="en-US"/>
        </a:p>
      </dgm:t>
    </dgm:pt>
    <dgm:pt modelId="{280CF857-FF60-4980-A36E-6F0E36D68CA1}">
      <dgm:prSet phldrT="[文本]"/>
      <dgm:spPr/>
      <dgm:t>
        <a:bodyPr/>
        <a:lstStyle/>
        <a:p>
          <a:r>
            <a:rPr lang="zh-CN" altLang="en-US" dirty="0" smtClean="0"/>
            <a:t>通知消息</a:t>
          </a:r>
          <a:endParaRPr lang="zh-CN" altLang="en-US" dirty="0"/>
        </a:p>
      </dgm:t>
    </dgm:pt>
    <dgm:pt modelId="{BFE1202D-DDE2-443D-B3C4-41CDA303A25D}" type="parTrans" cxnId="{C754D93B-AB10-4C5C-84A4-C7E803472144}">
      <dgm:prSet/>
      <dgm:spPr/>
      <dgm:t>
        <a:bodyPr/>
        <a:lstStyle/>
        <a:p>
          <a:endParaRPr lang="zh-CN" altLang="en-US"/>
        </a:p>
      </dgm:t>
    </dgm:pt>
    <dgm:pt modelId="{A890EC95-06D0-44C4-8F7C-E13E2B47BCE9}" type="sibTrans" cxnId="{C754D93B-AB10-4C5C-84A4-C7E803472144}">
      <dgm:prSet/>
      <dgm:spPr/>
      <dgm:t>
        <a:bodyPr/>
        <a:lstStyle/>
        <a:p>
          <a:endParaRPr lang="zh-CN" altLang="en-US"/>
        </a:p>
      </dgm:t>
    </dgm:pt>
    <dgm:pt modelId="{8861A840-74D1-42B0-90D5-884B220268BD}" type="pres">
      <dgm:prSet presAssocID="{F2D503BB-5513-4E3C-BE98-0F70B0174032}" presName="Name0" presStyleCnt="0">
        <dgm:presLayoutVars>
          <dgm:dir/>
          <dgm:resizeHandles val="exact"/>
        </dgm:presLayoutVars>
      </dgm:prSet>
      <dgm:spPr/>
    </dgm:pt>
    <dgm:pt modelId="{6BFFDF5D-362A-4043-9765-87387F411DB3}" type="pres">
      <dgm:prSet presAssocID="{64C2ED7E-C120-469D-9BE0-4A4B3453A8E2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531693-F51E-4F90-A185-B1992787CE2F}" type="pres">
      <dgm:prSet presAssocID="{1B007EF7-8864-4D73-AC0E-3948F0329EAA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8F9F73B4-41E3-4F2D-B627-01BBC51B97B0}" type="pres">
      <dgm:prSet presAssocID="{1B007EF7-8864-4D73-AC0E-3948F0329EAA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0F6CA69B-387C-41A4-9280-15C2D8A24E0A}" type="pres">
      <dgm:prSet presAssocID="{79E3BBD3-681B-47F7-9FB9-6D4B50A96EC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2E9462-CA62-405B-9A8A-86995F3D5130}" type="pres">
      <dgm:prSet presAssocID="{FC2D2992-755C-4796-9547-83B8432F707B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30054440-3B18-4039-908D-A2BD70E8148D}" type="pres">
      <dgm:prSet presAssocID="{FC2D2992-755C-4796-9547-83B8432F707B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16BAB162-D90D-4A89-9E1C-61887932D870}" type="pres">
      <dgm:prSet presAssocID="{CA12076F-573F-43DC-AC3A-41F05898343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4DE838-B00D-4743-9C33-4EF53762071E}" type="pres">
      <dgm:prSet presAssocID="{596D4D3B-E28F-4925-900D-8A1F36D39955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A11528BA-661C-4E18-B35A-4F7525F9823D}" type="pres">
      <dgm:prSet presAssocID="{596D4D3B-E28F-4925-900D-8A1F36D39955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A8492212-1A15-472A-A4A1-41CFA121B071}" type="pres">
      <dgm:prSet presAssocID="{0A0E419A-C141-4958-A883-095302E1852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6E86FA-3F4C-4E45-A0D8-6E1975B91FD4}" type="pres">
      <dgm:prSet presAssocID="{CD061AC6-F86D-4082-B7E3-5C3E44A5253E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4B0CA706-1B05-4EBC-A8FF-CC7F9AE6B85C}" type="pres">
      <dgm:prSet presAssocID="{CD061AC6-F86D-4082-B7E3-5C3E44A5253E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E8F5839B-B1DF-476A-80B2-D344E43406ED}" type="pres">
      <dgm:prSet presAssocID="{0D5D70A3-7D09-4A98-A71E-144BE23A4A87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03D31C-3EBF-4BD8-AF8E-AFA9278A35C1}" type="pres">
      <dgm:prSet presAssocID="{5F375450-7042-4E4D-A151-93DF5E6A3E85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C2A0922F-60E5-4B2C-AD30-ADB6AF8A22CA}" type="pres">
      <dgm:prSet presAssocID="{5F375450-7042-4E4D-A151-93DF5E6A3E85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3395401F-A511-432E-92D3-D214A721CFCD}" type="pres">
      <dgm:prSet presAssocID="{3161D96C-ADB3-4722-BFE6-37042404ADD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86E0DC-066B-4673-B760-B9E03BAA14CE}" type="pres">
      <dgm:prSet presAssocID="{7C5F7618-0CE0-41AE-8780-0E8EAAFC6293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BEFBD12D-6CD4-492F-9766-A50911833307}" type="pres">
      <dgm:prSet presAssocID="{7C5F7618-0CE0-41AE-8780-0E8EAAFC6293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8769F544-8294-46C1-B846-85F5C50EBBDA}" type="pres">
      <dgm:prSet presAssocID="{280CF857-FF60-4980-A36E-6F0E36D68CA1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50EA73-74A7-4A88-BB5E-91D3748658F9}" type="presOf" srcId="{CD061AC6-F86D-4082-B7E3-5C3E44A5253E}" destId="{4B0CA706-1B05-4EBC-A8FF-CC7F9AE6B85C}" srcOrd="1" destOrd="0" presId="urn:microsoft.com/office/officeart/2005/8/layout/process1"/>
    <dgm:cxn modelId="{CAD59080-9FFC-47F8-A50C-30C2545906B1}" type="presOf" srcId="{5F375450-7042-4E4D-A151-93DF5E6A3E85}" destId="{C2A0922F-60E5-4B2C-AD30-ADB6AF8A22CA}" srcOrd="1" destOrd="0" presId="urn:microsoft.com/office/officeart/2005/8/layout/process1"/>
    <dgm:cxn modelId="{398375FC-AC34-48D3-A56E-46A2C2FAA5A0}" srcId="{F2D503BB-5513-4E3C-BE98-0F70B0174032}" destId="{64C2ED7E-C120-469D-9BE0-4A4B3453A8E2}" srcOrd="0" destOrd="0" parTransId="{FB9D1007-B55F-45B3-BF5C-2EC84AA64F4C}" sibTransId="{1B007EF7-8864-4D73-AC0E-3948F0329EAA}"/>
    <dgm:cxn modelId="{C0BA2EBC-88CB-4FDA-AD20-EB49A9E13248}" type="presOf" srcId="{3161D96C-ADB3-4722-BFE6-37042404ADD5}" destId="{3395401F-A511-432E-92D3-D214A721CFCD}" srcOrd="0" destOrd="0" presId="urn:microsoft.com/office/officeart/2005/8/layout/process1"/>
    <dgm:cxn modelId="{CC9F2D27-4966-4DDB-A174-0AE9F4175FB4}" type="presOf" srcId="{64C2ED7E-C120-469D-9BE0-4A4B3453A8E2}" destId="{6BFFDF5D-362A-4043-9765-87387F411DB3}" srcOrd="0" destOrd="0" presId="urn:microsoft.com/office/officeart/2005/8/layout/process1"/>
    <dgm:cxn modelId="{289493DA-1A78-4E04-88C8-B6AE54FBC934}" type="presOf" srcId="{1B007EF7-8864-4D73-AC0E-3948F0329EAA}" destId="{F5531693-F51E-4F90-A185-B1992787CE2F}" srcOrd="0" destOrd="0" presId="urn:microsoft.com/office/officeart/2005/8/layout/process1"/>
    <dgm:cxn modelId="{5E18B257-1084-458B-B061-F0F4BEAFA0EB}" type="presOf" srcId="{7C5F7618-0CE0-41AE-8780-0E8EAAFC6293}" destId="{BEFBD12D-6CD4-492F-9766-A50911833307}" srcOrd="1" destOrd="0" presId="urn:microsoft.com/office/officeart/2005/8/layout/process1"/>
    <dgm:cxn modelId="{1B3E1087-C81C-4A78-85A1-3738F30A963B}" srcId="{F2D503BB-5513-4E3C-BE98-0F70B0174032}" destId="{3161D96C-ADB3-4722-BFE6-37042404ADD5}" srcOrd="5" destOrd="0" parTransId="{F28C33E3-D48A-4A38-B992-A1398FCDC31C}" sibTransId="{7C5F7618-0CE0-41AE-8780-0E8EAAFC6293}"/>
    <dgm:cxn modelId="{BAD5A8BF-84C7-407B-9FC0-FB79B37F84B6}" type="presOf" srcId="{280CF857-FF60-4980-A36E-6F0E36D68CA1}" destId="{8769F544-8294-46C1-B846-85F5C50EBBDA}" srcOrd="0" destOrd="0" presId="urn:microsoft.com/office/officeart/2005/8/layout/process1"/>
    <dgm:cxn modelId="{6803D685-49C4-4A44-8E9F-14DCF9640400}" type="presOf" srcId="{0A0E419A-C141-4958-A883-095302E18525}" destId="{A8492212-1A15-472A-A4A1-41CFA121B071}" srcOrd="0" destOrd="0" presId="urn:microsoft.com/office/officeart/2005/8/layout/process1"/>
    <dgm:cxn modelId="{8AD51234-52BA-4CB5-8B47-60949E6B6ACB}" type="presOf" srcId="{FC2D2992-755C-4796-9547-83B8432F707B}" destId="{30054440-3B18-4039-908D-A2BD70E8148D}" srcOrd="1" destOrd="0" presId="urn:microsoft.com/office/officeart/2005/8/layout/process1"/>
    <dgm:cxn modelId="{FBDFDDB7-5FBB-47B1-A750-59E55919396A}" type="presOf" srcId="{0D5D70A3-7D09-4A98-A71E-144BE23A4A87}" destId="{E8F5839B-B1DF-476A-80B2-D344E43406ED}" srcOrd="0" destOrd="0" presId="urn:microsoft.com/office/officeart/2005/8/layout/process1"/>
    <dgm:cxn modelId="{A462FBD1-4390-4521-8C15-C3182BF68335}" srcId="{F2D503BB-5513-4E3C-BE98-0F70B0174032}" destId="{0A0E419A-C141-4958-A883-095302E18525}" srcOrd="3" destOrd="0" parTransId="{15AAF00A-561B-46AE-9BE2-5941D0E35636}" sibTransId="{CD061AC6-F86D-4082-B7E3-5C3E44A5253E}"/>
    <dgm:cxn modelId="{43EB2A9B-2BD0-4C65-A92D-49FE9D121A6C}" type="presOf" srcId="{FC2D2992-755C-4796-9547-83B8432F707B}" destId="{F42E9462-CA62-405B-9A8A-86995F3D5130}" srcOrd="0" destOrd="0" presId="urn:microsoft.com/office/officeart/2005/8/layout/process1"/>
    <dgm:cxn modelId="{67D99E12-57AF-493B-8EF7-BB8C6DBB8D91}" srcId="{F2D503BB-5513-4E3C-BE98-0F70B0174032}" destId="{0D5D70A3-7D09-4A98-A71E-144BE23A4A87}" srcOrd="4" destOrd="0" parTransId="{0F0A9D2B-659A-4166-B497-A621618A4E0B}" sibTransId="{5F375450-7042-4E4D-A151-93DF5E6A3E85}"/>
    <dgm:cxn modelId="{C754D93B-AB10-4C5C-84A4-C7E803472144}" srcId="{F2D503BB-5513-4E3C-BE98-0F70B0174032}" destId="{280CF857-FF60-4980-A36E-6F0E36D68CA1}" srcOrd="6" destOrd="0" parTransId="{BFE1202D-DDE2-443D-B3C4-41CDA303A25D}" sibTransId="{A890EC95-06D0-44C4-8F7C-E13E2B47BCE9}"/>
    <dgm:cxn modelId="{CC208B40-FD9B-440B-A96B-EAC6F9151F50}" type="presOf" srcId="{7C5F7618-0CE0-41AE-8780-0E8EAAFC6293}" destId="{0B86E0DC-066B-4673-B760-B9E03BAA14CE}" srcOrd="0" destOrd="0" presId="urn:microsoft.com/office/officeart/2005/8/layout/process1"/>
    <dgm:cxn modelId="{7D0CFADA-037A-4EFE-8841-FEEB573D2B00}" type="presOf" srcId="{CA12076F-573F-43DC-AC3A-41F058983430}" destId="{16BAB162-D90D-4A89-9E1C-61887932D870}" srcOrd="0" destOrd="0" presId="urn:microsoft.com/office/officeart/2005/8/layout/process1"/>
    <dgm:cxn modelId="{50E1FF85-D22E-4E3B-BF91-1460CF6D299D}" srcId="{F2D503BB-5513-4E3C-BE98-0F70B0174032}" destId="{79E3BBD3-681B-47F7-9FB9-6D4B50A96EC2}" srcOrd="1" destOrd="0" parTransId="{19A84984-8FCF-485C-BF23-4460B226A1DA}" sibTransId="{FC2D2992-755C-4796-9547-83B8432F707B}"/>
    <dgm:cxn modelId="{B963C89F-E75D-49D8-80DE-F887575367D3}" type="presOf" srcId="{596D4D3B-E28F-4925-900D-8A1F36D39955}" destId="{A11528BA-661C-4E18-B35A-4F7525F9823D}" srcOrd="1" destOrd="0" presId="urn:microsoft.com/office/officeart/2005/8/layout/process1"/>
    <dgm:cxn modelId="{55DF1206-2F59-49B7-9AFC-F4B32457D9BF}" type="presOf" srcId="{5F375450-7042-4E4D-A151-93DF5E6A3E85}" destId="{7703D31C-3EBF-4BD8-AF8E-AFA9278A35C1}" srcOrd="0" destOrd="0" presId="urn:microsoft.com/office/officeart/2005/8/layout/process1"/>
    <dgm:cxn modelId="{47180973-2910-403B-8A33-B8C5BB4FEC93}" type="presOf" srcId="{1B007EF7-8864-4D73-AC0E-3948F0329EAA}" destId="{8F9F73B4-41E3-4F2D-B627-01BBC51B97B0}" srcOrd="1" destOrd="0" presId="urn:microsoft.com/office/officeart/2005/8/layout/process1"/>
    <dgm:cxn modelId="{107143BA-86F0-46C2-ADE3-023DA045730E}" type="presOf" srcId="{79E3BBD3-681B-47F7-9FB9-6D4B50A96EC2}" destId="{0F6CA69B-387C-41A4-9280-15C2D8A24E0A}" srcOrd="0" destOrd="0" presId="urn:microsoft.com/office/officeart/2005/8/layout/process1"/>
    <dgm:cxn modelId="{A1BBC9C1-A8DC-44ED-8426-D251EF7D8A45}" type="presOf" srcId="{F2D503BB-5513-4E3C-BE98-0F70B0174032}" destId="{8861A840-74D1-42B0-90D5-884B220268BD}" srcOrd="0" destOrd="0" presId="urn:microsoft.com/office/officeart/2005/8/layout/process1"/>
    <dgm:cxn modelId="{F86F47EF-0377-4177-9E8D-D91A6A978D85}" type="presOf" srcId="{596D4D3B-E28F-4925-900D-8A1F36D39955}" destId="{DE4DE838-B00D-4743-9C33-4EF53762071E}" srcOrd="0" destOrd="0" presId="urn:microsoft.com/office/officeart/2005/8/layout/process1"/>
    <dgm:cxn modelId="{4CC0AA91-5DB1-4263-AB31-63E4A4A7F6B0}" srcId="{F2D503BB-5513-4E3C-BE98-0F70B0174032}" destId="{CA12076F-573F-43DC-AC3A-41F058983430}" srcOrd="2" destOrd="0" parTransId="{095B65BD-31EE-488C-8D9C-E3A99E8B2628}" sibTransId="{596D4D3B-E28F-4925-900D-8A1F36D39955}"/>
    <dgm:cxn modelId="{914A5275-B25F-4833-AF72-F59FADBC9AF9}" type="presOf" srcId="{CD061AC6-F86D-4082-B7E3-5C3E44A5253E}" destId="{CF6E86FA-3F4C-4E45-A0D8-6E1975B91FD4}" srcOrd="0" destOrd="0" presId="urn:microsoft.com/office/officeart/2005/8/layout/process1"/>
    <dgm:cxn modelId="{46F82101-AA10-4122-90EE-CD1D6C47A99B}" type="presParOf" srcId="{8861A840-74D1-42B0-90D5-884B220268BD}" destId="{6BFFDF5D-362A-4043-9765-87387F411DB3}" srcOrd="0" destOrd="0" presId="urn:microsoft.com/office/officeart/2005/8/layout/process1"/>
    <dgm:cxn modelId="{4499B8A6-03C1-4317-B3C3-6240891DAAFB}" type="presParOf" srcId="{8861A840-74D1-42B0-90D5-884B220268BD}" destId="{F5531693-F51E-4F90-A185-B1992787CE2F}" srcOrd="1" destOrd="0" presId="urn:microsoft.com/office/officeart/2005/8/layout/process1"/>
    <dgm:cxn modelId="{8550D6F5-F66A-4946-8518-C0C4BB5E6CD8}" type="presParOf" srcId="{F5531693-F51E-4F90-A185-B1992787CE2F}" destId="{8F9F73B4-41E3-4F2D-B627-01BBC51B97B0}" srcOrd="0" destOrd="0" presId="urn:microsoft.com/office/officeart/2005/8/layout/process1"/>
    <dgm:cxn modelId="{F3E9C65D-A1B8-4128-BDCF-7A0A74528270}" type="presParOf" srcId="{8861A840-74D1-42B0-90D5-884B220268BD}" destId="{0F6CA69B-387C-41A4-9280-15C2D8A24E0A}" srcOrd="2" destOrd="0" presId="urn:microsoft.com/office/officeart/2005/8/layout/process1"/>
    <dgm:cxn modelId="{EBD52E60-11C7-450C-9BE6-6D19EC978446}" type="presParOf" srcId="{8861A840-74D1-42B0-90D5-884B220268BD}" destId="{F42E9462-CA62-405B-9A8A-86995F3D5130}" srcOrd="3" destOrd="0" presId="urn:microsoft.com/office/officeart/2005/8/layout/process1"/>
    <dgm:cxn modelId="{08AA0374-7693-4C0B-ADC2-9881C50795BD}" type="presParOf" srcId="{F42E9462-CA62-405B-9A8A-86995F3D5130}" destId="{30054440-3B18-4039-908D-A2BD70E8148D}" srcOrd="0" destOrd="0" presId="urn:microsoft.com/office/officeart/2005/8/layout/process1"/>
    <dgm:cxn modelId="{5C72DF52-FCC5-4A92-93A4-F721A56A1FB2}" type="presParOf" srcId="{8861A840-74D1-42B0-90D5-884B220268BD}" destId="{16BAB162-D90D-4A89-9E1C-61887932D870}" srcOrd="4" destOrd="0" presId="urn:microsoft.com/office/officeart/2005/8/layout/process1"/>
    <dgm:cxn modelId="{2EFB701E-F86B-4EB1-BCD9-1F35418E5467}" type="presParOf" srcId="{8861A840-74D1-42B0-90D5-884B220268BD}" destId="{DE4DE838-B00D-4743-9C33-4EF53762071E}" srcOrd="5" destOrd="0" presId="urn:microsoft.com/office/officeart/2005/8/layout/process1"/>
    <dgm:cxn modelId="{CA7CA783-25B4-4872-96B1-1E4AD3734B57}" type="presParOf" srcId="{DE4DE838-B00D-4743-9C33-4EF53762071E}" destId="{A11528BA-661C-4E18-B35A-4F7525F9823D}" srcOrd="0" destOrd="0" presId="urn:microsoft.com/office/officeart/2005/8/layout/process1"/>
    <dgm:cxn modelId="{2DA9B7C0-BCFA-4173-B0BE-2FEA98033787}" type="presParOf" srcId="{8861A840-74D1-42B0-90D5-884B220268BD}" destId="{A8492212-1A15-472A-A4A1-41CFA121B071}" srcOrd="6" destOrd="0" presId="urn:microsoft.com/office/officeart/2005/8/layout/process1"/>
    <dgm:cxn modelId="{ED472C2C-2812-4E1B-BF72-181D878BAEF7}" type="presParOf" srcId="{8861A840-74D1-42B0-90D5-884B220268BD}" destId="{CF6E86FA-3F4C-4E45-A0D8-6E1975B91FD4}" srcOrd="7" destOrd="0" presId="urn:microsoft.com/office/officeart/2005/8/layout/process1"/>
    <dgm:cxn modelId="{57724A78-BE23-4536-91C6-15C6178950D4}" type="presParOf" srcId="{CF6E86FA-3F4C-4E45-A0D8-6E1975B91FD4}" destId="{4B0CA706-1B05-4EBC-A8FF-CC7F9AE6B85C}" srcOrd="0" destOrd="0" presId="urn:microsoft.com/office/officeart/2005/8/layout/process1"/>
    <dgm:cxn modelId="{81B617F6-BEB6-46C0-A2BB-06C04CE48F30}" type="presParOf" srcId="{8861A840-74D1-42B0-90D5-884B220268BD}" destId="{E8F5839B-B1DF-476A-80B2-D344E43406ED}" srcOrd="8" destOrd="0" presId="urn:microsoft.com/office/officeart/2005/8/layout/process1"/>
    <dgm:cxn modelId="{D53D214F-7E41-4BE3-AE62-615B03EDF1D3}" type="presParOf" srcId="{8861A840-74D1-42B0-90D5-884B220268BD}" destId="{7703D31C-3EBF-4BD8-AF8E-AFA9278A35C1}" srcOrd="9" destOrd="0" presId="urn:microsoft.com/office/officeart/2005/8/layout/process1"/>
    <dgm:cxn modelId="{36819A12-2FD8-4AE6-82E4-4D58F807B9A2}" type="presParOf" srcId="{7703D31C-3EBF-4BD8-AF8E-AFA9278A35C1}" destId="{C2A0922F-60E5-4B2C-AD30-ADB6AF8A22CA}" srcOrd="0" destOrd="0" presId="urn:microsoft.com/office/officeart/2005/8/layout/process1"/>
    <dgm:cxn modelId="{113CCE3A-2B4A-49B3-BA0F-67F1F4F4DEFE}" type="presParOf" srcId="{8861A840-74D1-42B0-90D5-884B220268BD}" destId="{3395401F-A511-432E-92D3-D214A721CFCD}" srcOrd="10" destOrd="0" presId="urn:microsoft.com/office/officeart/2005/8/layout/process1"/>
    <dgm:cxn modelId="{25D4B70F-A13A-4BF8-ADEE-7212605E207A}" type="presParOf" srcId="{8861A840-74D1-42B0-90D5-884B220268BD}" destId="{0B86E0DC-066B-4673-B760-B9E03BAA14CE}" srcOrd="11" destOrd="0" presId="urn:microsoft.com/office/officeart/2005/8/layout/process1"/>
    <dgm:cxn modelId="{D15AC98E-7B7E-4133-8589-06617BEFC9E7}" type="presParOf" srcId="{0B86E0DC-066B-4673-B760-B9E03BAA14CE}" destId="{BEFBD12D-6CD4-492F-9766-A50911833307}" srcOrd="0" destOrd="0" presId="urn:microsoft.com/office/officeart/2005/8/layout/process1"/>
    <dgm:cxn modelId="{C4EBCBC7-3A20-4C05-A8AD-D670306FDC38}" type="presParOf" srcId="{8861A840-74D1-42B0-90D5-884B220268BD}" destId="{8769F544-8294-46C1-B846-85F5C50EBBDA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39C588-D72E-4E7F-A731-14B7E34044F0}" type="doc">
      <dgm:prSet loTypeId="urn:microsoft.com/office/officeart/2005/8/layout/cycle5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12342E-164F-40A6-9A77-A2ED56CD06D7}">
      <dgm:prSet/>
      <dgm:spPr/>
      <dgm:t>
        <a:bodyPr/>
        <a:lstStyle/>
        <a:p>
          <a:pPr rtl="0"/>
          <a:r>
            <a:rPr lang="en-US" dirty="0" smtClean="0"/>
            <a:t>Java</a:t>
          </a:r>
          <a:endParaRPr lang="zh-CN" dirty="0"/>
        </a:p>
      </dgm:t>
    </dgm:pt>
    <dgm:pt modelId="{67CADCFF-5288-440C-810F-E156FEF3B2E1}" type="parTrans" cxnId="{B6B911EE-9FF8-48D4-8247-1BB8ECEACA75}">
      <dgm:prSet/>
      <dgm:spPr/>
      <dgm:t>
        <a:bodyPr/>
        <a:lstStyle/>
        <a:p>
          <a:endParaRPr lang="zh-CN" altLang="en-US"/>
        </a:p>
      </dgm:t>
    </dgm:pt>
    <dgm:pt modelId="{14092748-9CC1-477C-A28C-F028A75E0AB4}" type="sibTrans" cxnId="{B6B911EE-9FF8-48D4-8247-1BB8ECEACA75}">
      <dgm:prSet/>
      <dgm:spPr/>
      <dgm:t>
        <a:bodyPr/>
        <a:lstStyle/>
        <a:p>
          <a:endParaRPr lang="zh-CN" altLang="en-US"/>
        </a:p>
      </dgm:t>
    </dgm:pt>
    <dgm:pt modelId="{6D3615CF-5382-44F3-9FAE-B03760B8BA42}">
      <dgm:prSet/>
      <dgm:spPr/>
      <dgm:t>
        <a:bodyPr/>
        <a:lstStyle/>
        <a:p>
          <a:pPr rtl="0"/>
          <a:r>
            <a:rPr lang="en-US" dirty="0" err="1" smtClean="0"/>
            <a:t>HTTPClient</a:t>
          </a:r>
          <a:endParaRPr lang="zh-CN" dirty="0"/>
        </a:p>
      </dgm:t>
    </dgm:pt>
    <dgm:pt modelId="{BFE42EBB-BBDB-4C02-AE9B-F49EF1917786}" type="parTrans" cxnId="{ED703B54-22F7-41BC-96D5-CB106F94C6DC}">
      <dgm:prSet/>
      <dgm:spPr/>
      <dgm:t>
        <a:bodyPr/>
        <a:lstStyle/>
        <a:p>
          <a:endParaRPr lang="zh-CN" altLang="en-US"/>
        </a:p>
      </dgm:t>
    </dgm:pt>
    <dgm:pt modelId="{BF6AE37B-A396-4152-87BF-64CDB33739FC}" type="sibTrans" cxnId="{ED703B54-22F7-41BC-96D5-CB106F94C6DC}">
      <dgm:prSet/>
      <dgm:spPr/>
      <dgm:t>
        <a:bodyPr/>
        <a:lstStyle/>
        <a:p>
          <a:endParaRPr lang="zh-CN" altLang="en-US"/>
        </a:p>
      </dgm:t>
    </dgm:pt>
    <dgm:pt modelId="{A7FB4D48-AF4A-43F2-8F65-0968F8023D18}">
      <dgm:prSet/>
      <dgm:spPr/>
      <dgm:t>
        <a:bodyPr/>
        <a:lstStyle/>
        <a:p>
          <a:pPr rtl="0"/>
          <a:r>
            <a:rPr lang="en-US" dirty="0" smtClean="0"/>
            <a:t>Maven</a:t>
          </a:r>
          <a:endParaRPr lang="zh-CN" dirty="0"/>
        </a:p>
      </dgm:t>
    </dgm:pt>
    <dgm:pt modelId="{44D7261E-13F8-46E2-8585-D028B70F12EC}" type="parTrans" cxnId="{C5847F9B-9AD0-4CA4-8797-F0DF61B87168}">
      <dgm:prSet/>
      <dgm:spPr/>
      <dgm:t>
        <a:bodyPr/>
        <a:lstStyle/>
        <a:p>
          <a:endParaRPr lang="zh-CN" altLang="en-US"/>
        </a:p>
      </dgm:t>
    </dgm:pt>
    <dgm:pt modelId="{3D729389-C894-4948-9496-4E6ADB6E5C34}" type="sibTrans" cxnId="{C5847F9B-9AD0-4CA4-8797-F0DF61B87168}">
      <dgm:prSet/>
      <dgm:spPr/>
      <dgm:t>
        <a:bodyPr/>
        <a:lstStyle/>
        <a:p>
          <a:endParaRPr lang="zh-CN" altLang="en-US"/>
        </a:p>
      </dgm:t>
    </dgm:pt>
    <dgm:pt modelId="{2874BAF3-F0C8-4419-99F6-CC40E1A9F9D0}">
      <dgm:prSet/>
      <dgm:spPr/>
      <dgm:t>
        <a:bodyPr/>
        <a:lstStyle/>
        <a:p>
          <a:pPr rtl="0"/>
          <a:r>
            <a:rPr lang="en-US" dirty="0" err="1" smtClean="0"/>
            <a:t>TestNG</a:t>
          </a:r>
          <a:endParaRPr lang="zh-CN" dirty="0"/>
        </a:p>
      </dgm:t>
    </dgm:pt>
    <dgm:pt modelId="{23430538-FFDD-43A0-A81D-E5990E729CEC}" type="parTrans" cxnId="{414D250F-3418-4E4F-9477-2E4849637B09}">
      <dgm:prSet/>
      <dgm:spPr/>
      <dgm:t>
        <a:bodyPr/>
        <a:lstStyle/>
        <a:p>
          <a:endParaRPr lang="zh-CN" altLang="en-US"/>
        </a:p>
      </dgm:t>
    </dgm:pt>
    <dgm:pt modelId="{5831C659-59A7-480F-85B2-72BCE9B6DD52}" type="sibTrans" cxnId="{414D250F-3418-4E4F-9477-2E4849637B09}">
      <dgm:prSet/>
      <dgm:spPr/>
      <dgm:t>
        <a:bodyPr/>
        <a:lstStyle/>
        <a:p>
          <a:endParaRPr lang="zh-CN" altLang="en-US"/>
        </a:p>
      </dgm:t>
    </dgm:pt>
    <dgm:pt modelId="{E436A18E-BA41-43E0-861B-E2F3E064ED6F}">
      <dgm:prSet/>
      <dgm:spPr/>
      <dgm:t>
        <a:bodyPr/>
        <a:lstStyle/>
        <a:p>
          <a:pPr rtl="0"/>
          <a:r>
            <a:rPr lang="en-US" dirty="0" smtClean="0"/>
            <a:t>Spring MVC</a:t>
          </a:r>
          <a:endParaRPr lang="zh-CN" dirty="0"/>
        </a:p>
      </dgm:t>
    </dgm:pt>
    <dgm:pt modelId="{3487CCDA-49B3-4CBE-BA6E-651F9F32AC28}" type="parTrans" cxnId="{40296BAD-5D9B-4D06-A591-CB79450222A2}">
      <dgm:prSet/>
      <dgm:spPr/>
      <dgm:t>
        <a:bodyPr/>
        <a:lstStyle/>
        <a:p>
          <a:endParaRPr lang="zh-CN" altLang="en-US"/>
        </a:p>
      </dgm:t>
    </dgm:pt>
    <dgm:pt modelId="{55F637BE-1286-4772-8777-600EC1912A93}" type="sibTrans" cxnId="{40296BAD-5D9B-4D06-A591-CB79450222A2}">
      <dgm:prSet/>
      <dgm:spPr/>
      <dgm:t>
        <a:bodyPr/>
        <a:lstStyle/>
        <a:p>
          <a:endParaRPr lang="zh-CN" altLang="en-US"/>
        </a:p>
      </dgm:t>
    </dgm:pt>
    <dgm:pt modelId="{892FD2CA-146E-43F0-847A-1BE5E8733AD0}">
      <dgm:prSet/>
      <dgm:spPr/>
      <dgm:t>
        <a:bodyPr/>
        <a:lstStyle/>
        <a:p>
          <a:pPr rtl="0"/>
          <a:r>
            <a:rPr lang="en-US" dirty="0" smtClean="0"/>
            <a:t>JDBC</a:t>
          </a:r>
          <a:endParaRPr lang="zh-CN" dirty="0"/>
        </a:p>
      </dgm:t>
    </dgm:pt>
    <dgm:pt modelId="{3E48848A-673D-477B-BB97-03C450874F77}" type="parTrans" cxnId="{F4C1100B-9483-40C0-A0D9-7C04DFC541BA}">
      <dgm:prSet/>
      <dgm:spPr/>
      <dgm:t>
        <a:bodyPr/>
        <a:lstStyle/>
        <a:p>
          <a:endParaRPr lang="zh-CN" altLang="en-US"/>
        </a:p>
      </dgm:t>
    </dgm:pt>
    <dgm:pt modelId="{0FE40F13-3840-4DEA-BDA1-96C6D4FBC38F}" type="sibTrans" cxnId="{F4C1100B-9483-40C0-A0D9-7C04DFC541BA}">
      <dgm:prSet/>
      <dgm:spPr/>
      <dgm:t>
        <a:bodyPr/>
        <a:lstStyle/>
        <a:p>
          <a:endParaRPr lang="zh-CN" altLang="en-US"/>
        </a:p>
      </dgm:t>
    </dgm:pt>
    <dgm:pt modelId="{376AFBCB-A614-433E-A2F2-6D4049A6B9C8}">
      <dgm:prSet/>
      <dgm:spPr/>
      <dgm:t>
        <a:bodyPr/>
        <a:lstStyle/>
        <a:p>
          <a:pPr rtl="0"/>
          <a:r>
            <a:rPr lang="en-US" dirty="0" smtClean="0"/>
            <a:t>MySQL</a:t>
          </a:r>
          <a:endParaRPr lang="zh-CN" dirty="0"/>
        </a:p>
      </dgm:t>
    </dgm:pt>
    <dgm:pt modelId="{DE9991C4-CAF8-4FF1-8DDD-9CB7A5EF77B0}" type="parTrans" cxnId="{5DD0185E-C2A8-4938-9027-A72368091603}">
      <dgm:prSet/>
      <dgm:spPr/>
      <dgm:t>
        <a:bodyPr/>
        <a:lstStyle/>
        <a:p>
          <a:endParaRPr lang="zh-CN" altLang="en-US"/>
        </a:p>
      </dgm:t>
    </dgm:pt>
    <dgm:pt modelId="{BABCC794-65FE-4815-A3FF-0D28D6A6C502}" type="sibTrans" cxnId="{5DD0185E-C2A8-4938-9027-A72368091603}">
      <dgm:prSet/>
      <dgm:spPr/>
      <dgm:t>
        <a:bodyPr/>
        <a:lstStyle/>
        <a:p>
          <a:endParaRPr lang="zh-CN" altLang="en-US"/>
        </a:p>
      </dgm:t>
    </dgm:pt>
    <dgm:pt modelId="{1F95D5A2-3BB8-49F7-9C0F-4DB3F3DB4BE1}" type="pres">
      <dgm:prSet presAssocID="{A239C588-D72E-4E7F-A731-14B7E34044F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E2DC82-5F9B-4C71-9C1C-35205CFDDE6A}" type="pres">
      <dgm:prSet presAssocID="{8912342E-164F-40A6-9A77-A2ED56CD06D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10DF8B-39EE-498A-8FC2-321AB4117197}" type="pres">
      <dgm:prSet presAssocID="{8912342E-164F-40A6-9A77-A2ED56CD06D7}" presName="spNode" presStyleCnt="0"/>
      <dgm:spPr/>
    </dgm:pt>
    <dgm:pt modelId="{8F21F3B3-BCDD-433A-BB31-5E48400D2534}" type="pres">
      <dgm:prSet presAssocID="{14092748-9CC1-477C-A28C-F028A75E0AB4}" presName="sibTrans" presStyleLbl="sibTrans1D1" presStyleIdx="0" presStyleCnt="7"/>
      <dgm:spPr/>
      <dgm:t>
        <a:bodyPr/>
        <a:lstStyle/>
        <a:p>
          <a:endParaRPr lang="zh-CN" altLang="en-US"/>
        </a:p>
      </dgm:t>
    </dgm:pt>
    <dgm:pt modelId="{C7D4242D-A829-4017-BDCF-498C588C028F}" type="pres">
      <dgm:prSet presAssocID="{6D3615CF-5382-44F3-9FAE-B03760B8BA4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5E09DD-6B43-4A58-BDB2-48A273998F32}" type="pres">
      <dgm:prSet presAssocID="{6D3615CF-5382-44F3-9FAE-B03760B8BA42}" presName="spNode" presStyleCnt="0"/>
      <dgm:spPr/>
    </dgm:pt>
    <dgm:pt modelId="{086E3A77-2A82-4E43-A888-C5CDA0873C7F}" type="pres">
      <dgm:prSet presAssocID="{BF6AE37B-A396-4152-87BF-64CDB33739FC}" presName="sibTrans" presStyleLbl="sibTrans1D1" presStyleIdx="1" presStyleCnt="7"/>
      <dgm:spPr/>
      <dgm:t>
        <a:bodyPr/>
        <a:lstStyle/>
        <a:p>
          <a:endParaRPr lang="zh-CN" altLang="en-US"/>
        </a:p>
      </dgm:t>
    </dgm:pt>
    <dgm:pt modelId="{447866A4-BC62-4422-8CDC-94B7625FA597}" type="pres">
      <dgm:prSet presAssocID="{A7FB4D48-AF4A-43F2-8F65-0968F8023D1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625289-F5BE-4529-B139-6D630FE929F3}" type="pres">
      <dgm:prSet presAssocID="{A7FB4D48-AF4A-43F2-8F65-0968F8023D18}" presName="spNode" presStyleCnt="0"/>
      <dgm:spPr/>
    </dgm:pt>
    <dgm:pt modelId="{035B6664-4FA1-4350-9046-C160BADAE1ED}" type="pres">
      <dgm:prSet presAssocID="{3D729389-C894-4948-9496-4E6ADB6E5C34}" presName="sibTrans" presStyleLbl="sibTrans1D1" presStyleIdx="2" presStyleCnt="7"/>
      <dgm:spPr/>
      <dgm:t>
        <a:bodyPr/>
        <a:lstStyle/>
        <a:p>
          <a:endParaRPr lang="zh-CN" altLang="en-US"/>
        </a:p>
      </dgm:t>
    </dgm:pt>
    <dgm:pt modelId="{B9F07B33-26D3-4738-8F25-FA45C6319F8A}" type="pres">
      <dgm:prSet presAssocID="{2874BAF3-F0C8-4419-99F6-CC40E1A9F9D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7E930A-51F9-4E56-AC73-59F5B7C0EDAA}" type="pres">
      <dgm:prSet presAssocID="{2874BAF3-F0C8-4419-99F6-CC40E1A9F9D0}" presName="spNode" presStyleCnt="0"/>
      <dgm:spPr/>
    </dgm:pt>
    <dgm:pt modelId="{78B01854-2E59-4CD9-B937-C3AF069AC665}" type="pres">
      <dgm:prSet presAssocID="{5831C659-59A7-480F-85B2-72BCE9B6DD52}" presName="sibTrans" presStyleLbl="sibTrans1D1" presStyleIdx="3" presStyleCnt="7"/>
      <dgm:spPr/>
      <dgm:t>
        <a:bodyPr/>
        <a:lstStyle/>
        <a:p>
          <a:endParaRPr lang="zh-CN" altLang="en-US"/>
        </a:p>
      </dgm:t>
    </dgm:pt>
    <dgm:pt modelId="{0CD292C5-0ACC-46BB-8035-A3A8DD1361F4}" type="pres">
      <dgm:prSet presAssocID="{E436A18E-BA41-43E0-861B-E2F3E064ED6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C2B870-5EAA-426E-A506-202FE97EF0DA}" type="pres">
      <dgm:prSet presAssocID="{E436A18E-BA41-43E0-861B-E2F3E064ED6F}" presName="spNode" presStyleCnt="0"/>
      <dgm:spPr/>
    </dgm:pt>
    <dgm:pt modelId="{986D610E-0465-4A4F-85A3-8C48AA634307}" type="pres">
      <dgm:prSet presAssocID="{55F637BE-1286-4772-8777-600EC1912A93}" presName="sibTrans" presStyleLbl="sibTrans1D1" presStyleIdx="4" presStyleCnt="7"/>
      <dgm:spPr/>
      <dgm:t>
        <a:bodyPr/>
        <a:lstStyle/>
        <a:p>
          <a:endParaRPr lang="zh-CN" altLang="en-US"/>
        </a:p>
      </dgm:t>
    </dgm:pt>
    <dgm:pt modelId="{C722BD6C-57EC-44B0-BE6A-9B133E1FCDC1}" type="pres">
      <dgm:prSet presAssocID="{892FD2CA-146E-43F0-847A-1BE5E8733AD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F8F7BD-906B-46A2-A5EB-18F9BC0932AC}" type="pres">
      <dgm:prSet presAssocID="{892FD2CA-146E-43F0-847A-1BE5E8733AD0}" presName="spNode" presStyleCnt="0"/>
      <dgm:spPr/>
    </dgm:pt>
    <dgm:pt modelId="{6D0CE962-9B69-4DB4-A195-6F9799EB5AAD}" type="pres">
      <dgm:prSet presAssocID="{0FE40F13-3840-4DEA-BDA1-96C6D4FBC38F}" presName="sibTrans" presStyleLbl="sibTrans1D1" presStyleIdx="5" presStyleCnt="7"/>
      <dgm:spPr/>
      <dgm:t>
        <a:bodyPr/>
        <a:lstStyle/>
        <a:p>
          <a:endParaRPr lang="zh-CN" altLang="en-US"/>
        </a:p>
      </dgm:t>
    </dgm:pt>
    <dgm:pt modelId="{8DAC81DA-38EF-47D0-A6D4-937FF502FE1A}" type="pres">
      <dgm:prSet presAssocID="{376AFBCB-A614-433E-A2F2-6D4049A6B9C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AE55BF-FD60-40CC-8688-D0E83E44BC7B}" type="pres">
      <dgm:prSet presAssocID="{376AFBCB-A614-433E-A2F2-6D4049A6B9C8}" presName="spNode" presStyleCnt="0"/>
      <dgm:spPr/>
    </dgm:pt>
    <dgm:pt modelId="{4F708958-45C4-4FC7-9A89-13B672FBF321}" type="pres">
      <dgm:prSet presAssocID="{BABCC794-65FE-4815-A3FF-0D28D6A6C502}" presName="sibTrans" presStyleLbl="sibTrans1D1" presStyleIdx="6" presStyleCnt="7"/>
      <dgm:spPr/>
      <dgm:t>
        <a:bodyPr/>
        <a:lstStyle/>
        <a:p>
          <a:endParaRPr lang="zh-CN" altLang="en-US"/>
        </a:p>
      </dgm:t>
    </dgm:pt>
  </dgm:ptLst>
  <dgm:cxnLst>
    <dgm:cxn modelId="{9FED5413-1DAB-4CE6-973E-62F4216EBE4A}" type="presOf" srcId="{376AFBCB-A614-433E-A2F2-6D4049A6B9C8}" destId="{8DAC81DA-38EF-47D0-A6D4-937FF502FE1A}" srcOrd="0" destOrd="0" presId="urn:microsoft.com/office/officeart/2005/8/layout/cycle5"/>
    <dgm:cxn modelId="{F4C1100B-9483-40C0-A0D9-7C04DFC541BA}" srcId="{A239C588-D72E-4E7F-A731-14B7E34044F0}" destId="{892FD2CA-146E-43F0-847A-1BE5E8733AD0}" srcOrd="5" destOrd="0" parTransId="{3E48848A-673D-477B-BB97-03C450874F77}" sibTransId="{0FE40F13-3840-4DEA-BDA1-96C6D4FBC38F}"/>
    <dgm:cxn modelId="{B6B911EE-9FF8-48D4-8247-1BB8ECEACA75}" srcId="{A239C588-D72E-4E7F-A731-14B7E34044F0}" destId="{8912342E-164F-40A6-9A77-A2ED56CD06D7}" srcOrd="0" destOrd="0" parTransId="{67CADCFF-5288-440C-810F-E156FEF3B2E1}" sibTransId="{14092748-9CC1-477C-A28C-F028A75E0AB4}"/>
    <dgm:cxn modelId="{40E662B3-8A29-43A1-940C-9BC809ACFCC3}" type="presOf" srcId="{BABCC794-65FE-4815-A3FF-0D28D6A6C502}" destId="{4F708958-45C4-4FC7-9A89-13B672FBF321}" srcOrd="0" destOrd="0" presId="urn:microsoft.com/office/officeart/2005/8/layout/cycle5"/>
    <dgm:cxn modelId="{5DD0185E-C2A8-4938-9027-A72368091603}" srcId="{A239C588-D72E-4E7F-A731-14B7E34044F0}" destId="{376AFBCB-A614-433E-A2F2-6D4049A6B9C8}" srcOrd="6" destOrd="0" parTransId="{DE9991C4-CAF8-4FF1-8DDD-9CB7A5EF77B0}" sibTransId="{BABCC794-65FE-4815-A3FF-0D28D6A6C502}"/>
    <dgm:cxn modelId="{3E4A8C91-7D63-4181-AF0C-6DE432213A00}" type="presOf" srcId="{E436A18E-BA41-43E0-861B-E2F3E064ED6F}" destId="{0CD292C5-0ACC-46BB-8035-A3A8DD1361F4}" srcOrd="0" destOrd="0" presId="urn:microsoft.com/office/officeart/2005/8/layout/cycle5"/>
    <dgm:cxn modelId="{6B34DA6A-B374-470F-8F0F-889A5C675594}" type="presOf" srcId="{55F637BE-1286-4772-8777-600EC1912A93}" destId="{986D610E-0465-4A4F-85A3-8C48AA634307}" srcOrd="0" destOrd="0" presId="urn:microsoft.com/office/officeart/2005/8/layout/cycle5"/>
    <dgm:cxn modelId="{C5847F9B-9AD0-4CA4-8797-F0DF61B87168}" srcId="{A239C588-D72E-4E7F-A731-14B7E34044F0}" destId="{A7FB4D48-AF4A-43F2-8F65-0968F8023D18}" srcOrd="2" destOrd="0" parTransId="{44D7261E-13F8-46E2-8585-D028B70F12EC}" sibTransId="{3D729389-C894-4948-9496-4E6ADB6E5C34}"/>
    <dgm:cxn modelId="{730B9219-6744-416B-95AC-5B76BB55EA07}" type="presOf" srcId="{BF6AE37B-A396-4152-87BF-64CDB33739FC}" destId="{086E3A77-2A82-4E43-A888-C5CDA0873C7F}" srcOrd="0" destOrd="0" presId="urn:microsoft.com/office/officeart/2005/8/layout/cycle5"/>
    <dgm:cxn modelId="{ED703B54-22F7-41BC-96D5-CB106F94C6DC}" srcId="{A239C588-D72E-4E7F-A731-14B7E34044F0}" destId="{6D3615CF-5382-44F3-9FAE-B03760B8BA42}" srcOrd="1" destOrd="0" parTransId="{BFE42EBB-BBDB-4C02-AE9B-F49EF1917786}" sibTransId="{BF6AE37B-A396-4152-87BF-64CDB33739FC}"/>
    <dgm:cxn modelId="{DAD41D20-9D26-4B84-8692-081CDF8ED1A2}" type="presOf" srcId="{0FE40F13-3840-4DEA-BDA1-96C6D4FBC38F}" destId="{6D0CE962-9B69-4DB4-A195-6F9799EB5AAD}" srcOrd="0" destOrd="0" presId="urn:microsoft.com/office/officeart/2005/8/layout/cycle5"/>
    <dgm:cxn modelId="{DDEEE0AE-412E-44BB-BEB7-8835303B0BFA}" type="presOf" srcId="{14092748-9CC1-477C-A28C-F028A75E0AB4}" destId="{8F21F3B3-BCDD-433A-BB31-5E48400D2534}" srcOrd="0" destOrd="0" presId="urn:microsoft.com/office/officeart/2005/8/layout/cycle5"/>
    <dgm:cxn modelId="{C1134557-5ED6-4A7F-8D5B-B9FF52BE9EC2}" type="presOf" srcId="{6D3615CF-5382-44F3-9FAE-B03760B8BA42}" destId="{C7D4242D-A829-4017-BDCF-498C588C028F}" srcOrd="0" destOrd="0" presId="urn:microsoft.com/office/officeart/2005/8/layout/cycle5"/>
    <dgm:cxn modelId="{414D250F-3418-4E4F-9477-2E4849637B09}" srcId="{A239C588-D72E-4E7F-A731-14B7E34044F0}" destId="{2874BAF3-F0C8-4419-99F6-CC40E1A9F9D0}" srcOrd="3" destOrd="0" parTransId="{23430538-FFDD-43A0-A81D-E5990E729CEC}" sibTransId="{5831C659-59A7-480F-85B2-72BCE9B6DD52}"/>
    <dgm:cxn modelId="{35E2CA7E-D6C2-4D7E-8EEB-BB255D163A78}" type="presOf" srcId="{892FD2CA-146E-43F0-847A-1BE5E8733AD0}" destId="{C722BD6C-57EC-44B0-BE6A-9B133E1FCDC1}" srcOrd="0" destOrd="0" presId="urn:microsoft.com/office/officeart/2005/8/layout/cycle5"/>
    <dgm:cxn modelId="{8EE8999E-6A06-42E3-B171-B6496CD723C5}" type="presOf" srcId="{5831C659-59A7-480F-85B2-72BCE9B6DD52}" destId="{78B01854-2E59-4CD9-B937-C3AF069AC665}" srcOrd="0" destOrd="0" presId="urn:microsoft.com/office/officeart/2005/8/layout/cycle5"/>
    <dgm:cxn modelId="{3A757D95-E62A-4E1F-88F3-41E8EDC066FA}" type="presOf" srcId="{3D729389-C894-4948-9496-4E6ADB6E5C34}" destId="{035B6664-4FA1-4350-9046-C160BADAE1ED}" srcOrd="0" destOrd="0" presId="urn:microsoft.com/office/officeart/2005/8/layout/cycle5"/>
    <dgm:cxn modelId="{0DA7AE75-428A-4260-A308-7E0FC4C30B5E}" type="presOf" srcId="{A7FB4D48-AF4A-43F2-8F65-0968F8023D18}" destId="{447866A4-BC62-4422-8CDC-94B7625FA597}" srcOrd="0" destOrd="0" presId="urn:microsoft.com/office/officeart/2005/8/layout/cycle5"/>
    <dgm:cxn modelId="{07E937AB-4874-4FE5-BFC7-7C82EE48710D}" type="presOf" srcId="{8912342E-164F-40A6-9A77-A2ED56CD06D7}" destId="{B4E2DC82-5F9B-4C71-9C1C-35205CFDDE6A}" srcOrd="0" destOrd="0" presId="urn:microsoft.com/office/officeart/2005/8/layout/cycle5"/>
    <dgm:cxn modelId="{AB11FAF6-FAB1-44D3-82A1-DCDF818FBD31}" type="presOf" srcId="{2874BAF3-F0C8-4419-99F6-CC40E1A9F9D0}" destId="{B9F07B33-26D3-4738-8F25-FA45C6319F8A}" srcOrd="0" destOrd="0" presId="urn:microsoft.com/office/officeart/2005/8/layout/cycle5"/>
    <dgm:cxn modelId="{40296BAD-5D9B-4D06-A591-CB79450222A2}" srcId="{A239C588-D72E-4E7F-A731-14B7E34044F0}" destId="{E436A18E-BA41-43E0-861B-E2F3E064ED6F}" srcOrd="4" destOrd="0" parTransId="{3487CCDA-49B3-4CBE-BA6E-651F9F32AC28}" sibTransId="{55F637BE-1286-4772-8777-600EC1912A93}"/>
    <dgm:cxn modelId="{EABB3396-8B36-4BDF-8273-AC2FDD3761AC}" type="presOf" srcId="{A239C588-D72E-4E7F-A731-14B7E34044F0}" destId="{1F95D5A2-3BB8-49F7-9C0F-4DB3F3DB4BE1}" srcOrd="0" destOrd="0" presId="urn:microsoft.com/office/officeart/2005/8/layout/cycle5"/>
    <dgm:cxn modelId="{0DA41494-1689-4C5F-8701-63158145443B}" type="presParOf" srcId="{1F95D5A2-3BB8-49F7-9C0F-4DB3F3DB4BE1}" destId="{B4E2DC82-5F9B-4C71-9C1C-35205CFDDE6A}" srcOrd="0" destOrd="0" presId="urn:microsoft.com/office/officeart/2005/8/layout/cycle5"/>
    <dgm:cxn modelId="{5931E577-E20C-4904-B1CE-C5E84A5F4415}" type="presParOf" srcId="{1F95D5A2-3BB8-49F7-9C0F-4DB3F3DB4BE1}" destId="{9910DF8B-39EE-498A-8FC2-321AB4117197}" srcOrd="1" destOrd="0" presId="urn:microsoft.com/office/officeart/2005/8/layout/cycle5"/>
    <dgm:cxn modelId="{C7AF4937-5908-4DD6-B1E0-B40E3E8E5107}" type="presParOf" srcId="{1F95D5A2-3BB8-49F7-9C0F-4DB3F3DB4BE1}" destId="{8F21F3B3-BCDD-433A-BB31-5E48400D2534}" srcOrd="2" destOrd="0" presId="urn:microsoft.com/office/officeart/2005/8/layout/cycle5"/>
    <dgm:cxn modelId="{263C7A9D-EBBC-47E7-BF62-FB6CC3B83DFE}" type="presParOf" srcId="{1F95D5A2-3BB8-49F7-9C0F-4DB3F3DB4BE1}" destId="{C7D4242D-A829-4017-BDCF-498C588C028F}" srcOrd="3" destOrd="0" presId="urn:microsoft.com/office/officeart/2005/8/layout/cycle5"/>
    <dgm:cxn modelId="{4A66BED1-6F63-49FF-A03A-402CECDA49CD}" type="presParOf" srcId="{1F95D5A2-3BB8-49F7-9C0F-4DB3F3DB4BE1}" destId="{525E09DD-6B43-4A58-BDB2-48A273998F32}" srcOrd="4" destOrd="0" presId="urn:microsoft.com/office/officeart/2005/8/layout/cycle5"/>
    <dgm:cxn modelId="{01446A24-F1A0-4B9F-9A6E-72845A0DABD2}" type="presParOf" srcId="{1F95D5A2-3BB8-49F7-9C0F-4DB3F3DB4BE1}" destId="{086E3A77-2A82-4E43-A888-C5CDA0873C7F}" srcOrd="5" destOrd="0" presId="urn:microsoft.com/office/officeart/2005/8/layout/cycle5"/>
    <dgm:cxn modelId="{5A00BE0B-FECE-41B5-B460-E7C0C927CCC4}" type="presParOf" srcId="{1F95D5A2-3BB8-49F7-9C0F-4DB3F3DB4BE1}" destId="{447866A4-BC62-4422-8CDC-94B7625FA597}" srcOrd="6" destOrd="0" presId="urn:microsoft.com/office/officeart/2005/8/layout/cycle5"/>
    <dgm:cxn modelId="{333915C2-A977-479A-9F57-226A756EB28B}" type="presParOf" srcId="{1F95D5A2-3BB8-49F7-9C0F-4DB3F3DB4BE1}" destId="{1E625289-F5BE-4529-B139-6D630FE929F3}" srcOrd="7" destOrd="0" presId="urn:microsoft.com/office/officeart/2005/8/layout/cycle5"/>
    <dgm:cxn modelId="{AED039A6-B0B8-444F-B0E2-5F1E643C37AC}" type="presParOf" srcId="{1F95D5A2-3BB8-49F7-9C0F-4DB3F3DB4BE1}" destId="{035B6664-4FA1-4350-9046-C160BADAE1ED}" srcOrd="8" destOrd="0" presId="urn:microsoft.com/office/officeart/2005/8/layout/cycle5"/>
    <dgm:cxn modelId="{BE5A932A-68E5-4F49-89D4-C859309C11DA}" type="presParOf" srcId="{1F95D5A2-3BB8-49F7-9C0F-4DB3F3DB4BE1}" destId="{B9F07B33-26D3-4738-8F25-FA45C6319F8A}" srcOrd="9" destOrd="0" presId="urn:microsoft.com/office/officeart/2005/8/layout/cycle5"/>
    <dgm:cxn modelId="{7FF30E11-3B8B-46C2-92B6-C513669D9AC2}" type="presParOf" srcId="{1F95D5A2-3BB8-49F7-9C0F-4DB3F3DB4BE1}" destId="{5C7E930A-51F9-4E56-AC73-59F5B7C0EDAA}" srcOrd="10" destOrd="0" presId="urn:microsoft.com/office/officeart/2005/8/layout/cycle5"/>
    <dgm:cxn modelId="{3AB99F99-1BA6-4275-B767-D9FAA781AE10}" type="presParOf" srcId="{1F95D5A2-3BB8-49F7-9C0F-4DB3F3DB4BE1}" destId="{78B01854-2E59-4CD9-B937-C3AF069AC665}" srcOrd="11" destOrd="0" presId="urn:microsoft.com/office/officeart/2005/8/layout/cycle5"/>
    <dgm:cxn modelId="{DD6ADA8E-329F-42B3-B09D-12F7ED641D64}" type="presParOf" srcId="{1F95D5A2-3BB8-49F7-9C0F-4DB3F3DB4BE1}" destId="{0CD292C5-0ACC-46BB-8035-A3A8DD1361F4}" srcOrd="12" destOrd="0" presId="urn:microsoft.com/office/officeart/2005/8/layout/cycle5"/>
    <dgm:cxn modelId="{1E3C18E5-2C6B-4D18-BD53-92C9859E538B}" type="presParOf" srcId="{1F95D5A2-3BB8-49F7-9C0F-4DB3F3DB4BE1}" destId="{2AC2B870-5EAA-426E-A506-202FE97EF0DA}" srcOrd="13" destOrd="0" presId="urn:microsoft.com/office/officeart/2005/8/layout/cycle5"/>
    <dgm:cxn modelId="{8C2CBE9F-6CF3-43D5-A4C9-D3374B8C6361}" type="presParOf" srcId="{1F95D5A2-3BB8-49F7-9C0F-4DB3F3DB4BE1}" destId="{986D610E-0465-4A4F-85A3-8C48AA634307}" srcOrd="14" destOrd="0" presId="urn:microsoft.com/office/officeart/2005/8/layout/cycle5"/>
    <dgm:cxn modelId="{3B3C70FE-1570-4355-8C18-EBE94B40425F}" type="presParOf" srcId="{1F95D5A2-3BB8-49F7-9C0F-4DB3F3DB4BE1}" destId="{C722BD6C-57EC-44B0-BE6A-9B133E1FCDC1}" srcOrd="15" destOrd="0" presId="urn:microsoft.com/office/officeart/2005/8/layout/cycle5"/>
    <dgm:cxn modelId="{3ADF539F-CFF7-4D43-A314-93B1C1CB86B1}" type="presParOf" srcId="{1F95D5A2-3BB8-49F7-9C0F-4DB3F3DB4BE1}" destId="{2BF8F7BD-906B-46A2-A5EB-18F9BC0932AC}" srcOrd="16" destOrd="0" presId="urn:microsoft.com/office/officeart/2005/8/layout/cycle5"/>
    <dgm:cxn modelId="{04A32EBB-BE50-48C7-B8F0-EB555FD7AEB5}" type="presParOf" srcId="{1F95D5A2-3BB8-49F7-9C0F-4DB3F3DB4BE1}" destId="{6D0CE962-9B69-4DB4-A195-6F9799EB5AAD}" srcOrd="17" destOrd="0" presId="urn:microsoft.com/office/officeart/2005/8/layout/cycle5"/>
    <dgm:cxn modelId="{4134E31A-FE47-40E9-852C-B5FA3FBE892B}" type="presParOf" srcId="{1F95D5A2-3BB8-49F7-9C0F-4DB3F3DB4BE1}" destId="{8DAC81DA-38EF-47D0-A6D4-937FF502FE1A}" srcOrd="18" destOrd="0" presId="urn:microsoft.com/office/officeart/2005/8/layout/cycle5"/>
    <dgm:cxn modelId="{580C3111-1CC3-4CCD-8A43-93D7D4F68E64}" type="presParOf" srcId="{1F95D5A2-3BB8-49F7-9C0F-4DB3F3DB4BE1}" destId="{56AE55BF-FD60-40CC-8688-D0E83E44BC7B}" srcOrd="19" destOrd="0" presId="urn:microsoft.com/office/officeart/2005/8/layout/cycle5"/>
    <dgm:cxn modelId="{F9CD7718-AD80-4849-82C4-DD3891A8B907}" type="presParOf" srcId="{1F95D5A2-3BB8-49F7-9C0F-4DB3F3DB4BE1}" destId="{4F708958-45C4-4FC7-9A89-13B672FBF321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FD93D-A5AF-4B80-B1B4-6285D9E4975F}">
      <dsp:nvSpPr>
        <dsp:cNvPr id="0" name=""/>
        <dsp:cNvSpPr/>
      </dsp:nvSpPr>
      <dsp:spPr>
        <a:xfrm>
          <a:off x="465805" y="548"/>
          <a:ext cx="1364062" cy="81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统一登录</a:t>
          </a:r>
          <a:endParaRPr lang="zh-CN" altLang="en-US" sz="2300" kern="1200"/>
        </a:p>
      </dsp:txBody>
      <dsp:txXfrm>
        <a:off x="465805" y="548"/>
        <a:ext cx="1364062" cy="818437"/>
      </dsp:txXfrm>
    </dsp:sp>
    <dsp:sp modelId="{C4446790-8F75-4F93-B2BE-CD84291FBA0E}">
      <dsp:nvSpPr>
        <dsp:cNvPr id="0" name=""/>
        <dsp:cNvSpPr/>
      </dsp:nvSpPr>
      <dsp:spPr>
        <a:xfrm>
          <a:off x="1966275" y="548"/>
          <a:ext cx="1364062" cy="81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权限认证</a:t>
          </a:r>
          <a:endParaRPr lang="zh-CN" altLang="en-US" sz="2300" kern="1200" dirty="0"/>
        </a:p>
      </dsp:txBody>
      <dsp:txXfrm>
        <a:off x="1966275" y="548"/>
        <a:ext cx="1364062" cy="818437"/>
      </dsp:txXfrm>
    </dsp:sp>
    <dsp:sp modelId="{2DA1B4F9-235F-4AF8-BFA1-A5712B732D5F}">
      <dsp:nvSpPr>
        <dsp:cNvPr id="0" name=""/>
        <dsp:cNvSpPr/>
      </dsp:nvSpPr>
      <dsp:spPr>
        <a:xfrm>
          <a:off x="3466744" y="548"/>
          <a:ext cx="1364062" cy="81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项目管理</a:t>
          </a:r>
          <a:endParaRPr lang="zh-CN" altLang="en-US" sz="2300" kern="1200"/>
        </a:p>
      </dsp:txBody>
      <dsp:txXfrm>
        <a:off x="3466744" y="548"/>
        <a:ext cx="1364062" cy="818437"/>
      </dsp:txXfrm>
    </dsp:sp>
    <dsp:sp modelId="{24C2EABE-AD16-4252-A1CF-66D0A1A72DCA}">
      <dsp:nvSpPr>
        <dsp:cNvPr id="0" name=""/>
        <dsp:cNvSpPr/>
      </dsp:nvSpPr>
      <dsp:spPr>
        <a:xfrm>
          <a:off x="4967213" y="548"/>
          <a:ext cx="1364062" cy="81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用户管理</a:t>
          </a:r>
          <a:endParaRPr lang="zh-CN" altLang="en-US" sz="2300" kern="1200"/>
        </a:p>
      </dsp:txBody>
      <dsp:txXfrm>
        <a:off x="4967213" y="548"/>
        <a:ext cx="1364062" cy="818437"/>
      </dsp:txXfrm>
    </dsp:sp>
    <dsp:sp modelId="{F8220668-5B45-4075-94D9-9F3342C32E9F}">
      <dsp:nvSpPr>
        <dsp:cNvPr id="0" name=""/>
        <dsp:cNvSpPr/>
      </dsp:nvSpPr>
      <dsp:spPr>
        <a:xfrm>
          <a:off x="465805" y="955392"/>
          <a:ext cx="1364062" cy="81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环境管理</a:t>
          </a:r>
          <a:endParaRPr lang="zh-CN" altLang="en-US" sz="2300" kern="1200"/>
        </a:p>
      </dsp:txBody>
      <dsp:txXfrm>
        <a:off x="465805" y="955392"/>
        <a:ext cx="1364062" cy="818437"/>
      </dsp:txXfrm>
    </dsp:sp>
    <dsp:sp modelId="{DB8B1B51-955B-4949-802E-7020392D02B3}">
      <dsp:nvSpPr>
        <dsp:cNvPr id="0" name=""/>
        <dsp:cNvSpPr/>
      </dsp:nvSpPr>
      <dsp:spPr>
        <a:xfrm>
          <a:off x="1966275" y="955392"/>
          <a:ext cx="1364062" cy="81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接口管理</a:t>
          </a:r>
          <a:endParaRPr lang="zh-CN" altLang="en-US" sz="2300" kern="1200" dirty="0"/>
        </a:p>
      </dsp:txBody>
      <dsp:txXfrm>
        <a:off x="1966275" y="955392"/>
        <a:ext cx="1364062" cy="818437"/>
      </dsp:txXfrm>
    </dsp:sp>
    <dsp:sp modelId="{74D8DBCE-92BD-4FC1-B1A2-0778CD6208BC}">
      <dsp:nvSpPr>
        <dsp:cNvPr id="0" name=""/>
        <dsp:cNvSpPr/>
      </dsp:nvSpPr>
      <dsp:spPr>
        <a:xfrm>
          <a:off x="3466744" y="955392"/>
          <a:ext cx="1364062" cy="81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日志系统</a:t>
          </a:r>
          <a:endParaRPr lang="zh-CN" altLang="en-US" sz="2300" kern="1200"/>
        </a:p>
      </dsp:txBody>
      <dsp:txXfrm>
        <a:off x="3466744" y="955392"/>
        <a:ext cx="1364062" cy="818437"/>
      </dsp:txXfrm>
    </dsp:sp>
    <dsp:sp modelId="{72E99671-2D05-4E0B-844C-F3CE64F09097}">
      <dsp:nvSpPr>
        <dsp:cNvPr id="0" name=""/>
        <dsp:cNvSpPr/>
      </dsp:nvSpPr>
      <dsp:spPr>
        <a:xfrm>
          <a:off x="4967213" y="955392"/>
          <a:ext cx="1364062" cy="81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数据统计</a:t>
          </a:r>
          <a:endParaRPr lang="zh-CN" altLang="en-US" sz="2300" kern="1200"/>
        </a:p>
      </dsp:txBody>
      <dsp:txXfrm>
        <a:off x="4967213" y="955392"/>
        <a:ext cx="1364062" cy="818437"/>
      </dsp:txXfrm>
    </dsp:sp>
    <dsp:sp modelId="{9151AB8E-009D-42EB-B4E7-56DA52665836}">
      <dsp:nvSpPr>
        <dsp:cNvPr id="0" name=""/>
        <dsp:cNvSpPr/>
      </dsp:nvSpPr>
      <dsp:spPr>
        <a:xfrm>
          <a:off x="465805" y="1910236"/>
          <a:ext cx="1364062" cy="81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开放</a:t>
          </a:r>
          <a:r>
            <a:rPr lang="en-US" sz="2300" kern="1200" smtClean="0"/>
            <a:t>API</a:t>
          </a:r>
          <a:endParaRPr lang="zh-CN" sz="2300" kern="1200"/>
        </a:p>
      </dsp:txBody>
      <dsp:txXfrm>
        <a:off x="465805" y="1910236"/>
        <a:ext cx="1364062" cy="818437"/>
      </dsp:txXfrm>
    </dsp:sp>
    <dsp:sp modelId="{C605EDA7-03B8-44F5-B999-68426A95A0F7}">
      <dsp:nvSpPr>
        <dsp:cNvPr id="0" name=""/>
        <dsp:cNvSpPr/>
      </dsp:nvSpPr>
      <dsp:spPr>
        <a:xfrm>
          <a:off x="1966275" y="1910236"/>
          <a:ext cx="1364062" cy="81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数据库</a:t>
          </a:r>
          <a:endParaRPr lang="zh-CN" altLang="en-US" sz="2300" kern="1200"/>
        </a:p>
      </dsp:txBody>
      <dsp:txXfrm>
        <a:off x="1966275" y="1910236"/>
        <a:ext cx="1364062" cy="818437"/>
      </dsp:txXfrm>
    </dsp:sp>
    <dsp:sp modelId="{A97C977B-F0B4-4720-AAF0-5E2DCAE2C331}">
      <dsp:nvSpPr>
        <dsp:cNvPr id="0" name=""/>
        <dsp:cNvSpPr/>
      </dsp:nvSpPr>
      <dsp:spPr>
        <a:xfrm>
          <a:off x="3466744" y="1910236"/>
          <a:ext cx="1364062" cy="81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定时任务</a:t>
          </a:r>
          <a:endParaRPr lang="zh-CN" altLang="en-US" sz="2300" kern="1200"/>
        </a:p>
      </dsp:txBody>
      <dsp:txXfrm>
        <a:off x="3466744" y="1910236"/>
        <a:ext cx="1364062" cy="818437"/>
      </dsp:txXfrm>
    </dsp:sp>
    <dsp:sp modelId="{A8A84A3F-C3FD-41A5-8358-EA40279FBCAB}">
      <dsp:nvSpPr>
        <dsp:cNvPr id="0" name=""/>
        <dsp:cNvSpPr/>
      </dsp:nvSpPr>
      <dsp:spPr>
        <a:xfrm>
          <a:off x="4967213" y="1910236"/>
          <a:ext cx="1364062" cy="81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缓存机制</a:t>
          </a:r>
          <a:endParaRPr lang="zh-CN" altLang="en-US" sz="2300" kern="1200"/>
        </a:p>
      </dsp:txBody>
      <dsp:txXfrm>
        <a:off x="4967213" y="1910236"/>
        <a:ext cx="1364062" cy="818437"/>
      </dsp:txXfrm>
    </dsp:sp>
    <dsp:sp modelId="{3EC94C72-CFD2-4520-B4E7-7419E5E63565}">
      <dsp:nvSpPr>
        <dsp:cNvPr id="0" name=""/>
        <dsp:cNvSpPr/>
      </dsp:nvSpPr>
      <dsp:spPr>
        <a:xfrm>
          <a:off x="465805" y="2865080"/>
          <a:ext cx="1364062" cy="81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……</a:t>
          </a:r>
          <a:endParaRPr lang="zh-CN" sz="2300" kern="1200" dirty="0"/>
        </a:p>
      </dsp:txBody>
      <dsp:txXfrm>
        <a:off x="465805" y="2865080"/>
        <a:ext cx="1364062" cy="818437"/>
      </dsp:txXfrm>
    </dsp:sp>
    <dsp:sp modelId="{513DB195-AF98-4C44-90DB-E49F57207147}">
      <dsp:nvSpPr>
        <dsp:cNvPr id="0" name=""/>
        <dsp:cNvSpPr/>
      </dsp:nvSpPr>
      <dsp:spPr>
        <a:xfrm>
          <a:off x="1966275" y="2865080"/>
          <a:ext cx="1364062" cy="81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……</a:t>
          </a:r>
          <a:endParaRPr lang="zh-CN" sz="2300" kern="1200" dirty="0"/>
        </a:p>
      </dsp:txBody>
      <dsp:txXfrm>
        <a:off x="1966275" y="2865080"/>
        <a:ext cx="1364062" cy="818437"/>
      </dsp:txXfrm>
    </dsp:sp>
    <dsp:sp modelId="{F35B5D89-25E0-44A5-892B-C7B8CCC2DC80}">
      <dsp:nvSpPr>
        <dsp:cNvPr id="0" name=""/>
        <dsp:cNvSpPr/>
      </dsp:nvSpPr>
      <dsp:spPr>
        <a:xfrm>
          <a:off x="3466744" y="2865080"/>
          <a:ext cx="1364062" cy="81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……</a:t>
          </a:r>
          <a:endParaRPr lang="zh-CN" sz="2300" kern="1200" dirty="0"/>
        </a:p>
      </dsp:txBody>
      <dsp:txXfrm>
        <a:off x="3466744" y="2865080"/>
        <a:ext cx="1364062" cy="818437"/>
      </dsp:txXfrm>
    </dsp:sp>
    <dsp:sp modelId="{067C0EBE-FBB3-4A06-BAEB-74B358E53287}">
      <dsp:nvSpPr>
        <dsp:cNvPr id="0" name=""/>
        <dsp:cNvSpPr/>
      </dsp:nvSpPr>
      <dsp:spPr>
        <a:xfrm>
          <a:off x="4967213" y="2865080"/>
          <a:ext cx="1364062" cy="81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……</a:t>
          </a:r>
          <a:endParaRPr lang="zh-CN" sz="2300" kern="1200" dirty="0"/>
        </a:p>
      </dsp:txBody>
      <dsp:txXfrm>
        <a:off x="4967213" y="2865080"/>
        <a:ext cx="1364062" cy="818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FDF5D-362A-4043-9765-87387F411DB3}">
      <dsp:nvSpPr>
        <dsp:cNvPr id="0" name=""/>
        <dsp:cNvSpPr/>
      </dsp:nvSpPr>
      <dsp:spPr>
        <a:xfrm>
          <a:off x="3134" y="448190"/>
          <a:ext cx="1186938" cy="712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接口定义</a:t>
          </a:r>
          <a:endParaRPr lang="zh-CN" altLang="en-US" sz="1800" kern="1200" dirty="0"/>
        </a:p>
      </dsp:txBody>
      <dsp:txXfrm>
        <a:off x="23993" y="469049"/>
        <a:ext cx="1145220" cy="670445"/>
      </dsp:txXfrm>
    </dsp:sp>
    <dsp:sp modelId="{F5531693-F51E-4F90-A185-B1992787CE2F}">
      <dsp:nvSpPr>
        <dsp:cNvPr id="0" name=""/>
        <dsp:cNvSpPr/>
      </dsp:nvSpPr>
      <dsp:spPr>
        <a:xfrm>
          <a:off x="1308766" y="657091"/>
          <a:ext cx="251631" cy="294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308766" y="715963"/>
        <a:ext cx="176142" cy="176616"/>
      </dsp:txXfrm>
    </dsp:sp>
    <dsp:sp modelId="{0F6CA69B-387C-41A4-9280-15C2D8A24E0A}">
      <dsp:nvSpPr>
        <dsp:cNvPr id="0" name=""/>
        <dsp:cNvSpPr/>
      </dsp:nvSpPr>
      <dsp:spPr>
        <a:xfrm>
          <a:off x="1664848" y="448190"/>
          <a:ext cx="1186938" cy="712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Mock</a:t>
          </a:r>
          <a:r>
            <a:rPr lang="zh-CN" altLang="en-US" sz="1800" kern="1200" dirty="0" smtClean="0"/>
            <a:t>测试</a:t>
          </a:r>
          <a:endParaRPr lang="zh-CN" altLang="en-US" sz="1800" kern="1200" dirty="0"/>
        </a:p>
      </dsp:txBody>
      <dsp:txXfrm>
        <a:off x="1685707" y="469049"/>
        <a:ext cx="1145220" cy="670445"/>
      </dsp:txXfrm>
    </dsp:sp>
    <dsp:sp modelId="{F42E9462-CA62-405B-9A8A-86995F3D5130}">
      <dsp:nvSpPr>
        <dsp:cNvPr id="0" name=""/>
        <dsp:cNvSpPr/>
      </dsp:nvSpPr>
      <dsp:spPr>
        <a:xfrm>
          <a:off x="2970481" y="657091"/>
          <a:ext cx="251631" cy="294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2970481" y="715963"/>
        <a:ext cx="176142" cy="176616"/>
      </dsp:txXfrm>
    </dsp:sp>
    <dsp:sp modelId="{16BAB162-D90D-4A89-9E1C-61887932D870}">
      <dsp:nvSpPr>
        <dsp:cNvPr id="0" name=""/>
        <dsp:cNvSpPr/>
      </dsp:nvSpPr>
      <dsp:spPr>
        <a:xfrm>
          <a:off x="3326562" y="448190"/>
          <a:ext cx="1186938" cy="712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接口测试</a:t>
          </a:r>
          <a:endParaRPr lang="zh-CN" altLang="en-US" sz="1800" kern="1200" dirty="0"/>
        </a:p>
      </dsp:txBody>
      <dsp:txXfrm>
        <a:off x="3347421" y="469049"/>
        <a:ext cx="1145220" cy="670445"/>
      </dsp:txXfrm>
    </dsp:sp>
    <dsp:sp modelId="{DE4DE838-B00D-4743-9C33-4EF53762071E}">
      <dsp:nvSpPr>
        <dsp:cNvPr id="0" name=""/>
        <dsp:cNvSpPr/>
      </dsp:nvSpPr>
      <dsp:spPr>
        <a:xfrm>
          <a:off x="4632195" y="657091"/>
          <a:ext cx="251631" cy="294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4632195" y="715963"/>
        <a:ext cx="176142" cy="176616"/>
      </dsp:txXfrm>
    </dsp:sp>
    <dsp:sp modelId="{A8492212-1A15-472A-A4A1-41CFA121B071}">
      <dsp:nvSpPr>
        <dsp:cNvPr id="0" name=""/>
        <dsp:cNvSpPr/>
      </dsp:nvSpPr>
      <dsp:spPr>
        <a:xfrm>
          <a:off x="4988277" y="448190"/>
          <a:ext cx="1186938" cy="712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场景测试</a:t>
          </a:r>
          <a:endParaRPr lang="zh-CN" altLang="en-US" sz="1800" kern="1200" dirty="0"/>
        </a:p>
      </dsp:txBody>
      <dsp:txXfrm>
        <a:off x="5009136" y="469049"/>
        <a:ext cx="1145220" cy="670445"/>
      </dsp:txXfrm>
    </dsp:sp>
    <dsp:sp modelId="{CF6E86FA-3F4C-4E45-A0D8-6E1975B91FD4}">
      <dsp:nvSpPr>
        <dsp:cNvPr id="0" name=""/>
        <dsp:cNvSpPr/>
      </dsp:nvSpPr>
      <dsp:spPr>
        <a:xfrm>
          <a:off x="6293909" y="657091"/>
          <a:ext cx="251631" cy="294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6293909" y="715963"/>
        <a:ext cx="176142" cy="176616"/>
      </dsp:txXfrm>
    </dsp:sp>
    <dsp:sp modelId="{E8F5839B-B1DF-476A-80B2-D344E43406ED}">
      <dsp:nvSpPr>
        <dsp:cNvPr id="0" name=""/>
        <dsp:cNvSpPr/>
      </dsp:nvSpPr>
      <dsp:spPr>
        <a:xfrm>
          <a:off x="6649991" y="448190"/>
          <a:ext cx="1186938" cy="712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回归测试</a:t>
          </a:r>
          <a:endParaRPr lang="zh-CN" altLang="en-US" sz="1800" kern="1200" dirty="0"/>
        </a:p>
      </dsp:txBody>
      <dsp:txXfrm>
        <a:off x="6670850" y="469049"/>
        <a:ext cx="1145220" cy="670445"/>
      </dsp:txXfrm>
    </dsp:sp>
    <dsp:sp modelId="{7703D31C-3EBF-4BD8-AF8E-AFA9278A35C1}">
      <dsp:nvSpPr>
        <dsp:cNvPr id="0" name=""/>
        <dsp:cNvSpPr/>
      </dsp:nvSpPr>
      <dsp:spPr>
        <a:xfrm>
          <a:off x="7955624" y="657091"/>
          <a:ext cx="251631" cy="294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7955624" y="715963"/>
        <a:ext cx="176142" cy="176616"/>
      </dsp:txXfrm>
    </dsp:sp>
    <dsp:sp modelId="{3395401F-A511-432E-92D3-D214A721CFCD}">
      <dsp:nvSpPr>
        <dsp:cNvPr id="0" name=""/>
        <dsp:cNvSpPr/>
      </dsp:nvSpPr>
      <dsp:spPr>
        <a:xfrm>
          <a:off x="8311705" y="448190"/>
          <a:ext cx="1186938" cy="712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测试报告</a:t>
          </a:r>
          <a:endParaRPr lang="zh-CN" altLang="en-US" sz="1800" kern="1200" dirty="0"/>
        </a:p>
      </dsp:txBody>
      <dsp:txXfrm>
        <a:off x="8332564" y="469049"/>
        <a:ext cx="1145220" cy="670445"/>
      </dsp:txXfrm>
    </dsp:sp>
    <dsp:sp modelId="{0B86E0DC-066B-4673-B760-B9E03BAA14CE}">
      <dsp:nvSpPr>
        <dsp:cNvPr id="0" name=""/>
        <dsp:cNvSpPr/>
      </dsp:nvSpPr>
      <dsp:spPr>
        <a:xfrm>
          <a:off x="9617338" y="657091"/>
          <a:ext cx="251631" cy="294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9617338" y="715963"/>
        <a:ext cx="176142" cy="176616"/>
      </dsp:txXfrm>
    </dsp:sp>
    <dsp:sp modelId="{8769F544-8294-46C1-B846-85F5C50EBBDA}">
      <dsp:nvSpPr>
        <dsp:cNvPr id="0" name=""/>
        <dsp:cNvSpPr/>
      </dsp:nvSpPr>
      <dsp:spPr>
        <a:xfrm>
          <a:off x="9973419" y="448190"/>
          <a:ext cx="1186938" cy="712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通知消息</a:t>
          </a:r>
          <a:endParaRPr lang="zh-CN" altLang="en-US" sz="1800" kern="1200" dirty="0"/>
        </a:p>
      </dsp:txBody>
      <dsp:txXfrm>
        <a:off x="9994278" y="469049"/>
        <a:ext cx="1145220" cy="670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2DC82-5F9B-4C71-9C1C-35205CFDDE6A}">
      <dsp:nvSpPr>
        <dsp:cNvPr id="0" name=""/>
        <dsp:cNvSpPr/>
      </dsp:nvSpPr>
      <dsp:spPr>
        <a:xfrm>
          <a:off x="3317975" y="500"/>
          <a:ext cx="986274" cy="641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Java</a:t>
          </a:r>
          <a:endParaRPr lang="zh-CN" sz="1200" kern="1200" dirty="0"/>
        </a:p>
      </dsp:txBody>
      <dsp:txXfrm>
        <a:off x="3349270" y="31795"/>
        <a:ext cx="923684" cy="578488"/>
      </dsp:txXfrm>
    </dsp:sp>
    <dsp:sp modelId="{8F21F3B3-BCDD-433A-BB31-5E48400D2534}">
      <dsp:nvSpPr>
        <dsp:cNvPr id="0" name=""/>
        <dsp:cNvSpPr/>
      </dsp:nvSpPr>
      <dsp:spPr>
        <a:xfrm>
          <a:off x="1979029" y="321039"/>
          <a:ext cx="3664166" cy="3664166"/>
        </a:xfrm>
        <a:custGeom>
          <a:avLst/>
          <a:gdLst/>
          <a:ahLst/>
          <a:cxnLst/>
          <a:rect l="0" t="0" r="0" b="0"/>
          <a:pathLst>
            <a:path>
              <a:moveTo>
                <a:pt x="2454799" y="109076"/>
              </a:moveTo>
              <a:arcTo wR="1832083" hR="1832083" stAng="17392230" swAng="7734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4242D-A829-4017-BDCF-498C588C028F}">
      <dsp:nvSpPr>
        <dsp:cNvPr id="0" name=""/>
        <dsp:cNvSpPr/>
      </dsp:nvSpPr>
      <dsp:spPr>
        <a:xfrm>
          <a:off x="4750356" y="690298"/>
          <a:ext cx="986274" cy="641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HTTPClient</a:t>
          </a:r>
          <a:endParaRPr lang="zh-CN" sz="1200" kern="1200" dirty="0"/>
        </a:p>
      </dsp:txBody>
      <dsp:txXfrm>
        <a:off x="4781651" y="721593"/>
        <a:ext cx="923684" cy="578488"/>
      </dsp:txXfrm>
    </dsp:sp>
    <dsp:sp modelId="{086E3A77-2A82-4E43-A888-C5CDA0873C7F}">
      <dsp:nvSpPr>
        <dsp:cNvPr id="0" name=""/>
        <dsp:cNvSpPr/>
      </dsp:nvSpPr>
      <dsp:spPr>
        <a:xfrm>
          <a:off x="1979029" y="321039"/>
          <a:ext cx="3664166" cy="3664166"/>
        </a:xfrm>
        <a:custGeom>
          <a:avLst/>
          <a:gdLst/>
          <a:ahLst/>
          <a:cxnLst/>
          <a:rect l="0" t="0" r="0" b="0"/>
          <a:pathLst>
            <a:path>
              <a:moveTo>
                <a:pt x="3544324" y="1180347"/>
              </a:moveTo>
              <a:arcTo wR="1832083" hR="1832083" stAng="20349691" swAng="1065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866A4-BC62-4422-8CDC-94B7625FA597}">
      <dsp:nvSpPr>
        <dsp:cNvPr id="0" name=""/>
        <dsp:cNvSpPr/>
      </dsp:nvSpPr>
      <dsp:spPr>
        <a:xfrm>
          <a:off x="5104124" y="2240260"/>
          <a:ext cx="986274" cy="641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Maven</a:t>
          </a:r>
          <a:endParaRPr lang="zh-CN" sz="1200" kern="1200" dirty="0"/>
        </a:p>
      </dsp:txBody>
      <dsp:txXfrm>
        <a:off x="5135419" y="2271555"/>
        <a:ext cx="923684" cy="578488"/>
      </dsp:txXfrm>
    </dsp:sp>
    <dsp:sp modelId="{035B6664-4FA1-4350-9046-C160BADAE1ED}">
      <dsp:nvSpPr>
        <dsp:cNvPr id="0" name=""/>
        <dsp:cNvSpPr/>
      </dsp:nvSpPr>
      <dsp:spPr>
        <a:xfrm>
          <a:off x="1979029" y="321039"/>
          <a:ext cx="3664166" cy="3664166"/>
        </a:xfrm>
        <a:custGeom>
          <a:avLst/>
          <a:gdLst/>
          <a:ahLst/>
          <a:cxnLst/>
          <a:rect l="0" t="0" r="0" b="0"/>
          <a:pathLst>
            <a:path>
              <a:moveTo>
                <a:pt x="3449479" y="2692640"/>
              </a:moveTo>
              <a:arcTo wR="1832083" hR="1832083" stAng="1680948" swAng="83652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07B33-26D3-4738-8F25-FA45C6319F8A}">
      <dsp:nvSpPr>
        <dsp:cNvPr id="0" name=""/>
        <dsp:cNvSpPr/>
      </dsp:nvSpPr>
      <dsp:spPr>
        <a:xfrm>
          <a:off x="4112886" y="3483233"/>
          <a:ext cx="986274" cy="641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TestNG</a:t>
          </a:r>
          <a:endParaRPr lang="zh-CN" sz="1200" kern="1200" dirty="0"/>
        </a:p>
      </dsp:txBody>
      <dsp:txXfrm>
        <a:off x="4144181" y="3514528"/>
        <a:ext cx="923684" cy="578488"/>
      </dsp:txXfrm>
    </dsp:sp>
    <dsp:sp modelId="{78B01854-2E59-4CD9-B937-C3AF069AC665}">
      <dsp:nvSpPr>
        <dsp:cNvPr id="0" name=""/>
        <dsp:cNvSpPr/>
      </dsp:nvSpPr>
      <dsp:spPr>
        <a:xfrm>
          <a:off x="1979029" y="321039"/>
          <a:ext cx="3664166" cy="3664166"/>
        </a:xfrm>
        <a:custGeom>
          <a:avLst/>
          <a:gdLst/>
          <a:ahLst/>
          <a:cxnLst/>
          <a:rect l="0" t="0" r="0" b="0"/>
          <a:pathLst>
            <a:path>
              <a:moveTo>
                <a:pt x="2014227" y="3655089"/>
              </a:moveTo>
              <a:arcTo wR="1832083" hR="1832083" stAng="5057656" swAng="68468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292C5-0ACC-46BB-8035-A3A8DD1361F4}">
      <dsp:nvSpPr>
        <dsp:cNvPr id="0" name=""/>
        <dsp:cNvSpPr/>
      </dsp:nvSpPr>
      <dsp:spPr>
        <a:xfrm>
          <a:off x="2523064" y="3483233"/>
          <a:ext cx="986274" cy="641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Spring MVC</a:t>
          </a:r>
          <a:endParaRPr lang="zh-CN" sz="1200" kern="1200" dirty="0"/>
        </a:p>
      </dsp:txBody>
      <dsp:txXfrm>
        <a:off x="2554359" y="3514528"/>
        <a:ext cx="923684" cy="578488"/>
      </dsp:txXfrm>
    </dsp:sp>
    <dsp:sp modelId="{986D610E-0465-4A4F-85A3-8C48AA634307}">
      <dsp:nvSpPr>
        <dsp:cNvPr id="0" name=""/>
        <dsp:cNvSpPr/>
      </dsp:nvSpPr>
      <dsp:spPr>
        <a:xfrm>
          <a:off x="1979029" y="321039"/>
          <a:ext cx="3664166" cy="3664166"/>
        </a:xfrm>
        <a:custGeom>
          <a:avLst/>
          <a:gdLst/>
          <a:ahLst/>
          <a:cxnLst/>
          <a:rect l="0" t="0" r="0" b="0"/>
          <a:pathLst>
            <a:path>
              <a:moveTo>
                <a:pt x="469678" y="3056984"/>
              </a:moveTo>
              <a:arcTo wR="1832083" hR="1832083" stAng="8282529" swAng="83652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2BD6C-57EC-44B0-BE6A-9B133E1FCDC1}">
      <dsp:nvSpPr>
        <dsp:cNvPr id="0" name=""/>
        <dsp:cNvSpPr/>
      </dsp:nvSpPr>
      <dsp:spPr>
        <a:xfrm>
          <a:off x="1531826" y="2240260"/>
          <a:ext cx="986274" cy="641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JDBC</a:t>
          </a:r>
          <a:endParaRPr lang="zh-CN" sz="1200" kern="1200" dirty="0"/>
        </a:p>
      </dsp:txBody>
      <dsp:txXfrm>
        <a:off x="1563121" y="2271555"/>
        <a:ext cx="923684" cy="578488"/>
      </dsp:txXfrm>
    </dsp:sp>
    <dsp:sp modelId="{6D0CE962-9B69-4DB4-A195-6F9799EB5AAD}">
      <dsp:nvSpPr>
        <dsp:cNvPr id="0" name=""/>
        <dsp:cNvSpPr/>
      </dsp:nvSpPr>
      <dsp:spPr>
        <a:xfrm>
          <a:off x="1979029" y="321039"/>
          <a:ext cx="3664166" cy="3664166"/>
        </a:xfrm>
        <a:custGeom>
          <a:avLst/>
          <a:gdLst/>
          <a:ahLst/>
          <a:cxnLst/>
          <a:rect l="0" t="0" r="0" b="0"/>
          <a:pathLst>
            <a:path>
              <a:moveTo>
                <a:pt x="2654" y="1733490"/>
              </a:moveTo>
              <a:arcTo wR="1832083" hR="1832083" stAng="10985091" swAng="1065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C81DA-38EF-47D0-A6D4-937FF502FE1A}">
      <dsp:nvSpPr>
        <dsp:cNvPr id="0" name=""/>
        <dsp:cNvSpPr/>
      </dsp:nvSpPr>
      <dsp:spPr>
        <a:xfrm>
          <a:off x="1885595" y="690298"/>
          <a:ext cx="986274" cy="641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MySQL</a:t>
          </a:r>
          <a:endParaRPr lang="zh-CN" sz="1200" kern="1200" dirty="0"/>
        </a:p>
      </dsp:txBody>
      <dsp:txXfrm>
        <a:off x="1916890" y="721593"/>
        <a:ext cx="923684" cy="578488"/>
      </dsp:txXfrm>
    </dsp:sp>
    <dsp:sp modelId="{4F708958-45C4-4FC7-9A89-13B672FBF321}">
      <dsp:nvSpPr>
        <dsp:cNvPr id="0" name=""/>
        <dsp:cNvSpPr/>
      </dsp:nvSpPr>
      <dsp:spPr>
        <a:xfrm>
          <a:off x="1979029" y="321039"/>
          <a:ext cx="3664166" cy="3664166"/>
        </a:xfrm>
        <a:custGeom>
          <a:avLst/>
          <a:gdLst/>
          <a:ahLst/>
          <a:cxnLst/>
          <a:rect l="0" t="0" r="0" b="0"/>
          <a:pathLst>
            <a:path>
              <a:moveTo>
                <a:pt x="840649" y="291437"/>
              </a:moveTo>
              <a:arcTo wR="1832083" hR="1832083" stAng="14234279" swAng="7734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6E960-5D50-4039-9709-DDD706529081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932AA-A1B7-4E64-BD74-8581E8DAC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55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hunwang.com/pages/viewpage.action?pageId=80578153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自动更新用例：接口文档变更，用例自动更新，自动跑修改影响用例，自动出一份报告，发送邮件相关人员。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932AA-A1B7-4E64-BD74-8581E8DAC6C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28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点击图片打开超链接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932AA-A1B7-4E64-BD74-8581E8DAC6C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22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5FF7B8-3DD5-4A32-A71F-009412C43182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83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管理业务用例：比如有些用例是通过代码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python,java,c</a:t>
            </a:r>
            <a:r>
              <a:rPr lang="en-US" altLang="zh-CN" dirty="0" smtClean="0"/>
              <a:t>++)</a:t>
            </a:r>
            <a:r>
              <a:rPr lang="zh-CN" altLang="en-US" dirty="0" smtClean="0"/>
              <a:t>编写的，可以放到平台做管理，或者后续开发的功能测试用例可以与接口测试平台关联，比如</a:t>
            </a:r>
            <a:r>
              <a:rPr lang="en-US" altLang="zh-CN" dirty="0" err="1" smtClean="0"/>
              <a:t>WebUi</a:t>
            </a:r>
            <a:r>
              <a:rPr lang="zh-CN" altLang="en-US" dirty="0" smtClean="0"/>
              <a:t>自动化</a:t>
            </a:r>
            <a:r>
              <a:rPr lang="en-US" altLang="zh-CN" dirty="0" smtClean="0"/>
              <a:t>+</a:t>
            </a:r>
            <a:r>
              <a:rPr lang="zh-CN" altLang="en-US" dirty="0" smtClean="0"/>
              <a:t>抓包自动跑接口测试？</a:t>
            </a:r>
            <a:endParaRPr lang="en-US" altLang="zh-CN" dirty="0" smtClean="0"/>
          </a:p>
          <a:p>
            <a:r>
              <a:rPr lang="zh-CN" altLang="en-US" dirty="0" smtClean="0"/>
              <a:t>性能测试：可以将脚本与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做整合，做单接口测试。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932AA-A1B7-4E64-BD74-8581E8DAC6C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828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用例编写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编写测试用例。</a:t>
            </a:r>
            <a:endParaRPr lang="en-US" altLang="zh-CN" dirty="0" smtClean="0"/>
          </a:p>
          <a:p>
            <a:r>
              <a:rPr lang="zh-CN" altLang="en-US" dirty="0" smtClean="0"/>
              <a:t>用例配置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。执行顺序、是否跳过、执行次数、依赖关系、群组管理。</a:t>
            </a:r>
            <a:endParaRPr lang="en-US" altLang="zh-CN" dirty="0" smtClean="0"/>
          </a:p>
          <a:p>
            <a:r>
              <a:rPr lang="zh-CN" altLang="en-US" dirty="0" smtClean="0"/>
              <a:t>发送请求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HTTPClient</a:t>
            </a:r>
            <a:r>
              <a:rPr lang="en-US" altLang="zh-CN" dirty="0" smtClean="0"/>
              <a:t>/REST Assured</a:t>
            </a:r>
            <a:r>
              <a:rPr lang="zh-CN" altLang="en-US" dirty="0" smtClean="0"/>
              <a:t>。发送请求、获取响应结果。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用例运行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TestNG</a:t>
            </a:r>
            <a:r>
              <a:rPr lang="en-US" altLang="zh-CN" dirty="0" smtClean="0"/>
              <a:t> XML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Jenkins API Client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Quartz</a:t>
            </a:r>
            <a:r>
              <a:rPr lang="zh-CN" altLang="en-US" dirty="0" smtClean="0"/>
              <a:t>。用例运行：（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原生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方式运行测试用例、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开放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自动创建</a:t>
            </a:r>
            <a:r>
              <a:rPr lang="en-US" altLang="zh-CN" dirty="0" smtClean="0"/>
              <a:t>job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Quartz</a:t>
            </a:r>
            <a:r>
              <a:rPr lang="zh-CN" altLang="en-US" dirty="0" smtClean="0"/>
              <a:t>定时任务模块）</a:t>
            </a:r>
            <a:endParaRPr lang="en-US" altLang="zh-CN" dirty="0" smtClean="0"/>
          </a:p>
          <a:p>
            <a:r>
              <a:rPr lang="zh-CN" altLang="en-US" dirty="0" smtClean="0"/>
              <a:t>用例管理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TestNG</a:t>
            </a:r>
            <a:r>
              <a:rPr lang="en-US" altLang="zh-CN" dirty="0" smtClean="0"/>
              <a:t> + Spring MVC + JDBC/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。增删改查、数据统计、测试报告。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932AA-A1B7-4E64-BD74-8581E8DAC6C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778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功能模块参考“</a:t>
            </a:r>
            <a:r>
              <a:rPr lang="en-US" altLang="zh-CN" dirty="0" smtClean="0"/>
              <a:t>http://package.shunwang.com/svn/sellerLine/AT_TestScripts/InterfaceTest/trunk/doc/</a:t>
            </a:r>
            <a:r>
              <a:rPr lang="zh-CN" altLang="en-US" dirty="0" smtClean="0"/>
              <a:t>接口自动化平台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xmind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932AA-A1B7-4E64-BD74-8581E8DAC6C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 smtClean="0"/>
              <a:t>流程：接口定义</a:t>
            </a:r>
            <a:r>
              <a:rPr lang="en-US" altLang="zh-CN" dirty="0" smtClean="0"/>
              <a:t>--&gt;[mock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]--&gt;</a:t>
            </a:r>
            <a:r>
              <a:rPr lang="zh-CN" altLang="en-US" dirty="0" smtClean="0"/>
              <a:t>接口测试</a:t>
            </a:r>
            <a:r>
              <a:rPr lang="en-US" altLang="zh-CN" dirty="0" smtClean="0"/>
              <a:t>--&gt;</a:t>
            </a:r>
            <a:r>
              <a:rPr lang="zh-CN" altLang="en-US" dirty="0" smtClean="0"/>
              <a:t>场景测试</a:t>
            </a:r>
            <a:r>
              <a:rPr lang="en-US" altLang="zh-CN" dirty="0" smtClean="0"/>
              <a:t>--&gt;</a:t>
            </a:r>
            <a:r>
              <a:rPr lang="zh-CN" altLang="en-US" dirty="0" smtClean="0"/>
              <a:t>回归测试</a:t>
            </a:r>
            <a:r>
              <a:rPr lang="en-US" altLang="zh-CN" dirty="0" smtClean="0"/>
              <a:t>--&gt;</a:t>
            </a:r>
            <a:r>
              <a:rPr lang="zh-CN" altLang="en-US" dirty="0" smtClean="0"/>
              <a:t>测试报告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接口定义：接口文档编写、文档历史、变更通知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变更自动触发测试？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、接口导入（</a:t>
            </a:r>
            <a:r>
              <a:rPr lang="en-US" altLang="zh-CN" dirty="0" smtClean="0"/>
              <a:t>postman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swagger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Mock</a:t>
            </a:r>
            <a:r>
              <a:rPr lang="zh-CN" altLang="en-US" dirty="0" smtClean="0"/>
              <a:t>测试：接口调试服务，可独立于接口自动化平台。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接口测试：用例编写、打标签、参数化、复制、断言、分组、依赖关系。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场景测试：组装单个接口、接口之间传参处理。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回归测试：组装场景接口、定时触发回归测试。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测试报告：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通知中心：</a:t>
            </a:r>
            <a:r>
              <a:rPr lang="en-US" altLang="zh-CN" dirty="0" smtClean="0"/>
              <a:t>E-mail</a:t>
            </a:r>
            <a:r>
              <a:rPr lang="zh-CN" altLang="en-US" dirty="0" smtClean="0"/>
              <a:t>、企业微信。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环境配置：</a:t>
            </a:r>
            <a:r>
              <a:rPr lang="en-US" altLang="zh-CN" dirty="0" smtClean="0"/>
              <a:t>Dev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Online...</a:t>
            </a:r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参数配置：全局参数变量、项目参数变量、测试用例变量传递。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触发机制：手动、定时、远程调用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通过生成一个加密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方式可远程触发调用执行测试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签名校验。可以针对每一个接口配置一个模板，将其中与业务功能无关的参数以及技术细节封装起来，例如签名校验、时间戳、随机值等，而与业务功能相关的参数配置为可传参的模式。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932AA-A1B7-4E64-BD74-8581E8DAC6C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04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102_2_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接口自动化测试用例设计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>
                <a:hlinkClick r:id="rId3"/>
              </a:rPr>
              <a:t>http://wiki.shunwang.com/pages/viewpage.action?pageId=80578153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932AA-A1B7-4E64-BD74-8581E8DAC6C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778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存储数据，表设计参考“</a:t>
            </a:r>
            <a:r>
              <a:rPr lang="en-US" altLang="zh-CN" dirty="0" smtClean="0"/>
              <a:t>http://package.shunwang.com/svn/sellerLine/AT_TestScripts/InterfaceTest/trunk/doc/</a:t>
            </a:r>
            <a:r>
              <a:rPr lang="zh-CN" altLang="en-US" dirty="0" smtClean="0"/>
              <a:t>接口自动化平台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xmind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932AA-A1B7-4E64-BD74-8581E8DAC6C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65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 </a:t>
            </a:r>
            <a:r>
              <a:rPr lang="zh-CN" altLang="en-US" dirty="0" smtClean="0"/>
              <a:t>框架五大“神器”之间分工合作，就像乐高积木一样，各个模块完成自己的工作，组装起来就是一个强大的系统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932AA-A1B7-4E64-BD74-8581E8DAC6C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9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 smtClean="0"/>
              <a:t>待优化：用例每次修改都需要重新生成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--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--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.java</a:t>
            </a:r>
            <a:r>
              <a:rPr lang="zh-CN" altLang="en-US" dirty="0" smtClean="0"/>
              <a:t>，可能会性能会比较差。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1. </a:t>
            </a:r>
            <a:r>
              <a:rPr lang="zh-CN" altLang="en-US" dirty="0" smtClean="0"/>
              <a:t>判断是否是新增用例，如果新增则走全流程。然后将</a:t>
            </a:r>
            <a:r>
              <a:rPr lang="en-US" altLang="zh-CN" dirty="0" smtClean="0"/>
              <a:t>JOSN</a:t>
            </a:r>
            <a:r>
              <a:rPr lang="zh-CN" altLang="en-US" dirty="0" smtClean="0"/>
              <a:t>文件拆分字段存储到</a:t>
            </a:r>
            <a:r>
              <a:rPr lang="en-US" altLang="zh-CN" dirty="0" smtClean="0"/>
              <a:t>DB</a:t>
            </a:r>
            <a:r>
              <a:rPr lang="zh-CN" altLang="en-US" dirty="0" smtClean="0"/>
              <a:t>中（将经常需求修改的字段单独存放）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2. </a:t>
            </a:r>
            <a:r>
              <a:rPr lang="zh-CN" altLang="en-US" dirty="0" smtClean="0"/>
              <a:t>如果是修改用例，更新数据库</a:t>
            </a:r>
            <a:r>
              <a:rPr lang="en-US" altLang="zh-CN" dirty="0" smtClean="0"/>
              <a:t>--</a:t>
            </a:r>
            <a:r>
              <a:rPr lang="zh-CN" altLang="en-US" dirty="0" smtClean="0"/>
              <a:t>重新生成</a:t>
            </a:r>
            <a:r>
              <a:rPr lang="en-US" altLang="zh-CN" dirty="0" smtClean="0"/>
              <a:t>.java</a:t>
            </a:r>
            <a:r>
              <a:rPr lang="zh-CN" altLang="en-US" dirty="0" smtClean="0"/>
              <a:t>文件（可能会有问题，因为需要用例有些数据在解析过程中需要做函数处理？？？？？？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932AA-A1B7-4E64-BD74-8581E8DAC6C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44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FF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FF0000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C9A4-802D-4049-926F-1A13862435C9}" type="datetimeFigureOut">
              <a:rPr lang="zh-CN" altLang="en-US" smtClean="0"/>
              <a:t>2019/4/28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648F-28A9-4D90-A66A-D4DF462428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616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C9A4-802D-4049-926F-1A13862435C9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648F-28A9-4D90-A66A-D4DF46242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026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C9A4-802D-4049-926F-1A13862435C9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648F-28A9-4D90-A66A-D4DF46242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313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72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0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auto">
          <a:xfrm>
            <a:off x="0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3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591" y="253160"/>
            <a:ext cx="4853473" cy="581932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603" y="956389"/>
            <a:ext cx="10890381" cy="424542"/>
          </a:xfr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 marL="457200" indent="0">
              <a:buNone/>
              <a:defRPr sz="2000">
                <a:latin typeface="+mj-ea"/>
                <a:ea typeface="+mj-ea"/>
              </a:defRPr>
            </a:lvl2pPr>
            <a:lvl3pPr marL="914400" indent="0">
              <a:buNone/>
              <a:defRPr sz="1800">
                <a:latin typeface="+mj-ea"/>
                <a:ea typeface="+mj-ea"/>
              </a:defRPr>
            </a:lvl3pPr>
            <a:lvl4pPr marL="1371600" indent="0">
              <a:buNone/>
              <a:defRPr sz="16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86984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505641"/>
            <a:ext cx="2743200" cy="365125"/>
          </a:xfrm>
        </p:spPr>
        <p:txBody>
          <a:bodyPr/>
          <a:lstStyle/>
          <a:p>
            <a:fld id="{8F45648F-28A9-4D90-A66A-D4DF462428A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47058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6494761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剪去单角的矩形 9"/>
          <p:cNvSpPr/>
          <p:nvPr userDrawn="1"/>
        </p:nvSpPr>
        <p:spPr>
          <a:xfrm>
            <a:off x="838199" y="6461518"/>
            <a:ext cx="2866054" cy="381256"/>
          </a:xfrm>
          <a:prstGeom prst="snip1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shandongdong@126.com</a:t>
            </a:r>
            <a:endParaRPr lang="zh-CN" altLang="en-US" sz="1600" dirty="0">
              <a:solidFill>
                <a:schemeClr val="tx1"/>
              </a:solidFill>
              <a:latin typeface="Verdana" panose="020B060403050404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7168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C9A4-802D-4049-926F-1A13862435C9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648F-28A9-4D90-A66A-D4DF46242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36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C9A4-802D-4049-926F-1A13862435C9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648F-28A9-4D90-A66A-D4DF46242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234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C9A4-802D-4049-926F-1A13862435C9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648F-28A9-4D90-A66A-D4DF46242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9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C9A4-802D-4049-926F-1A13862435C9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648F-28A9-4D90-A66A-D4DF46242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84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C9A4-802D-4049-926F-1A13862435C9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648F-28A9-4D90-A66A-D4DF46242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5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C9A4-802D-4049-926F-1A13862435C9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648F-28A9-4D90-A66A-D4DF46242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791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C9A4-802D-4049-926F-1A13862435C9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648F-28A9-4D90-A66A-D4DF46242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995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14118" cy="605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538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副标题</a:t>
            </a:r>
            <a:r>
              <a:rPr lang="en-US" altLang="zh-CN" dirty="0" smtClean="0"/>
              <a:t>23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6C9A4-802D-4049-926F-1A13862435C9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648F-28A9-4D90-A66A-D4DF46242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9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hunwang.com/pages/viewpage.action?pageId=8057815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hunwang.com/pages/viewpage.action?pageId=8057834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wiki.shunwang.com/pages/viewpage.action?pageId=80578346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接口自动化方案设计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59066" y="5114653"/>
            <a:ext cx="216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单东东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2019-4-26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1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预期目标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91" y="1126206"/>
            <a:ext cx="10890381" cy="4563878"/>
          </a:xfrm>
        </p:spPr>
        <p:txBody>
          <a:bodyPr/>
          <a:lstStyle/>
          <a:p>
            <a:r>
              <a:rPr lang="zh-CN" altLang="en-US" dirty="0" smtClean="0"/>
              <a:t>接口自动化的</a:t>
            </a:r>
            <a:r>
              <a:rPr lang="zh-CN" altLang="en-US" b="1" dirty="0" smtClean="0">
                <a:solidFill>
                  <a:srgbClr val="FF0000"/>
                </a:solidFill>
              </a:rPr>
              <a:t>目标</a:t>
            </a:r>
            <a:r>
              <a:rPr lang="zh-CN" altLang="en-US" dirty="0" smtClean="0"/>
              <a:t>是什么？？？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提高</a:t>
            </a:r>
            <a:r>
              <a:rPr lang="en-US" altLang="zh-CN" b="1" dirty="0">
                <a:solidFill>
                  <a:srgbClr val="FF0000"/>
                </a:solidFill>
              </a:rPr>
              <a:t>ROI</a:t>
            </a:r>
            <a:r>
              <a:rPr lang="zh-CN" altLang="en-US" dirty="0"/>
              <a:t>（</a:t>
            </a:r>
            <a:r>
              <a:rPr lang="en-US" altLang="zh-CN" dirty="0"/>
              <a:t>Return On Investment</a:t>
            </a:r>
            <a:r>
              <a:rPr lang="zh-CN" altLang="en-US" dirty="0"/>
              <a:t>，投资回报率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减少</a:t>
            </a:r>
            <a:r>
              <a:rPr lang="zh-CN" altLang="en-US" dirty="0" smtClean="0"/>
              <a:t>投入、</a:t>
            </a:r>
            <a:r>
              <a:rPr lang="zh-CN" altLang="en-US" b="1" dirty="0" smtClean="0">
                <a:solidFill>
                  <a:srgbClr val="FF0000"/>
                </a:solidFill>
              </a:rPr>
              <a:t>增加</a:t>
            </a:r>
            <a:r>
              <a:rPr lang="zh-CN" altLang="en-US" dirty="0" smtClean="0"/>
              <a:t>收益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6" y="1665274"/>
            <a:ext cx="6061166" cy="451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4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如何减少</a:t>
            </a:r>
            <a:r>
              <a:rPr lang="zh-CN" altLang="en-US" dirty="0"/>
              <a:t>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91" y="1054359"/>
            <a:ext cx="10890381" cy="5202750"/>
          </a:xfrm>
        </p:spPr>
        <p:txBody>
          <a:bodyPr/>
          <a:lstStyle/>
          <a:p>
            <a:r>
              <a:rPr lang="zh-CN" altLang="en-US" dirty="0" smtClean="0"/>
              <a:t>工具</a:t>
            </a:r>
            <a:r>
              <a:rPr lang="zh-CN" altLang="en-US" b="1" dirty="0">
                <a:solidFill>
                  <a:srgbClr val="FF0000"/>
                </a:solidFill>
              </a:rPr>
              <a:t>开发</a:t>
            </a:r>
            <a:r>
              <a:rPr lang="zh-CN" altLang="en-US" dirty="0"/>
              <a:t>成本。使用公司</a:t>
            </a:r>
            <a:r>
              <a:rPr lang="zh-CN" altLang="en-US" b="1" dirty="0">
                <a:solidFill>
                  <a:srgbClr val="FF0000"/>
                </a:solidFill>
              </a:rPr>
              <a:t>已有</a:t>
            </a:r>
            <a:r>
              <a:rPr lang="zh-CN" altLang="en-US" dirty="0"/>
              <a:t>或成熟</a:t>
            </a:r>
            <a:r>
              <a:rPr lang="zh-CN" altLang="en-US" b="1" dirty="0">
                <a:solidFill>
                  <a:srgbClr val="FF0000"/>
                </a:solidFill>
              </a:rPr>
              <a:t>开源</a:t>
            </a:r>
            <a:r>
              <a:rPr lang="zh-CN" altLang="en-US" dirty="0"/>
              <a:t>框架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工具学习</a:t>
            </a:r>
            <a:r>
              <a:rPr lang="zh-CN" altLang="en-US" dirty="0"/>
              <a:t>成本。</a:t>
            </a:r>
            <a:r>
              <a:rPr lang="zh-CN" altLang="en-US" b="1" dirty="0">
                <a:solidFill>
                  <a:srgbClr val="FF0000"/>
                </a:solidFill>
              </a:rPr>
              <a:t>统一化</a:t>
            </a:r>
            <a:r>
              <a:rPr lang="zh-CN" altLang="en-US" dirty="0" smtClean="0"/>
              <a:t>操作，</a:t>
            </a:r>
            <a:r>
              <a:rPr lang="zh-CN" altLang="en-US" dirty="0"/>
              <a:t>简单易于学习，</a:t>
            </a:r>
            <a:r>
              <a:rPr lang="zh-CN" altLang="en-US" b="1" dirty="0">
                <a:solidFill>
                  <a:srgbClr val="FF0000"/>
                </a:solidFill>
              </a:rPr>
              <a:t>无需</a:t>
            </a:r>
            <a:r>
              <a:rPr lang="zh-CN" altLang="en-US" b="1" dirty="0" smtClean="0">
                <a:solidFill>
                  <a:srgbClr val="FF0000"/>
                </a:solidFill>
              </a:rPr>
              <a:t>编码</a:t>
            </a:r>
            <a:r>
              <a:rPr lang="zh-CN" altLang="en-US" dirty="0" smtClean="0"/>
              <a:t>做接口测试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脚本</a:t>
            </a:r>
            <a:r>
              <a:rPr lang="zh-CN" altLang="en-US" b="1" dirty="0" smtClean="0">
                <a:solidFill>
                  <a:srgbClr val="FF0000"/>
                </a:solidFill>
              </a:rPr>
              <a:t>维护</a:t>
            </a:r>
            <a:r>
              <a:rPr lang="zh-CN" altLang="en-US" dirty="0" smtClean="0"/>
              <a:t>成本。</a:t>
            </a:r>
            <a:r>
              <a:rPr lang="zh-CN" altLang="en-US" b="1" dirty="0" smtClean="0">
                <a:solidFill>
                  <a:srgbClr val="FF0000"/>
                </a:solidFill>
              </a:rPr>
              <a:t>批量</a:t>
            </a:r>
            <a:r>
              <a:rPr lang="zh-CN" altLang="en-US" dirty="0" smtClean="0"/>
              <a:t>操作、</a:t>
            </a:r>
            <a:r>
              <a:rPr lang="zh-CN" altLang="en-US" b="1" dirty="0" smtClean="0">
                <a:solidFill>
                  <a:srgbClr val="FF0000"/>
                </a:solidFill>
              </a:rPr>
              <a:t>自动更新</a:t>
            </a:r>
            <a:r>
              <a:rPr lang="zh-CN" altLang="en-US" dirty="0" smtClean="0"/>
              <a:t>用例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测试用例</a:t>
            </a:r>
            <a:r>
              <a:rPr lang="zh-CN" altLang="en-US" b="1" dirty="0" smtClean="0">
                <a:solidFill>
                  <a:srgbClr val="FF0000"/>
                </a:solidFill>
              </a:rPr>
              <a:t>管理。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28" y="3068363"/>
            <a:ext cx="3188746" cy="31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如何增加收益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91" y="1126206"/>
            <a:ext cx="10890381" cy="46919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可</a:t>
            </a:r>
            <a:r>
              <a:rPr lang="zh-CN" altLang="en-US" b="1" dirty="0" smtClean="0">
                <a:solidFill>
                  <a:srgbClr val="FF0000"/>
                </a:solidFill>
              </a:rPr>
              <a:t>持续自动</a:t>
            </a:r>
            <a:r>
              <a:rPr lang="zh-CN" altLang="en-US" dirty="0" smtClean="0"/>
              <a:t>化测试。手动运行、自动运行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辅助</a:t>
            </a:r>
            <a:r>
              <a:rPr lang="zh-CN" altLang="en-US" dirty="0"/>
              <a:t>业务测试。造数据、模拟场景前提条件、后置条件、管理业务</a:t>
            </a:r>
            <a:r>
              <a:rPr lang="zh-CN" altLang="en-US" dirty="0" smtClean="0"/>
              <a:t>用例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用例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复用</a:t>
            </a:r>
            <a:r>
              <a:rPr lang="zh-CN" altLang="en-US" dirty="0"/>
              <a:t>性。</a:t>
            </a:r>
            <a:r>
              <a:rPr lang="zh-CN" altLang="en-US" dirty="0" smtClean="0"/>
              <a:t>用例只需要简单的拖拽即可组装成新的测试用例。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zh-CN" altLang="en-US" dirty="0"/>
              <a:t>工具</a:t>
            </a:r>
            <a:r>
              <a:rPr lang="zh-CN" altLang="en-US" b="1" dirty="0" smtClean="0">
                <a:solidFill>
                  <a:srgbClr val="FF0000"/>
                </a:solidFill>
              </a:rPr>
              <a:t>使用率。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框架扩展</a:t>
            </a:r>
            <a:r>
              <a:rPr lang="zh-CN" altLang="en-US" dirty="0" smtClean="0"/>
              <a:t>性强。与功能测试、性能</a:t>
            </a:r>
            <a:r>
              <a:rPr lang="zh-CN" altLang="en-US" dirty="0"/>
              <a:t>测试、安全</a:t>
            </a:r>
            <a:r>
              <a:rPr lang="zh-CN" altLang="en-US" dirty="0" smtClean="0"/>
              <a:t>测试整合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11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38200" y="1368760"/>
            <a:ext cx="8736971" cy="504056"/>
            <a:chOff x="1403648" y="1095586"/>
            <a:chExt cx="6552728" cy="504056"/>
          </a:xfrm>
        </p:grpSpPr>
        <p:sp>
          <p:nvSpPr>
            <p:cNvPr id="4" name="矩形 3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1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背景介绍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8200" y="2160848"/>
            <a:ext cx="8736971" cy="504056"/>
            <a:chOff x="1403648" y="1095586"/>
            <a:chExt cx="6552728" cy="504056"/>
          </a:xfrm>
        </p:grpSpPr>
        <p:sp>
          <p:nvSpPr>
            <p:cNvPr id="8" name="矩形 7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2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现状分析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38200" y="2988940"/>
            <a:ext cx="8736971" cy="504056"/>
            <a:chOff x="1403648" y="1095586"/>
            <a:chExt cx="6552728" cy="504056"/>
          </a:xfrm>
        </p:grpSpPr>
        <p:sp>
          <p:nvSpPr>
            <p:cNvPr id="12" name="矩形 11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3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预期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目标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38200" y="3817032"/>
            <a:ext cx="8736971" cy="504056"/>
            <a:chOff x="1403648" y="1095586"/>
            <a:chExt cx="6552728" cy="504056"/>
          </a:xfrm>
        </p:grpSpPr>
        <p:sp>
          <p:nvSpPr>
            <p:cNvPr id="16" name="矩形 15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4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方案设计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38200" y="4645124"/>
            <a:ext cx="8736971" cy="504056"/>
            <a:chOff x="1403648" y="1095586"/>
            <a:chExt cx="6552728" cy="504056"/>
          </a:xfrm>
        </p:grpSpPr>
        <p:sp>
          <p:nvSpPr>
            <p:cNvPr id="20" name="矩形 19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Impact" pitchFamily="34" charset="0"/>
                </a:rPr>
                <a:t>5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接口平台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7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方案设计</a:t>
            </a:r>
            <a:r>
              <a:rPr lang="en-US" altLang="zh-CN" dirty="0" smtClean="0"/>
              <a:t>-</a:t>
            </a:r>
            <a:r>
              <a:rPr lang="zh-CN" altLang="en-US" dirty="0"/>
              <a:t>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91" y="1152331"/>
            <a:ext cx="10890381" cy="4595325"/>
          </a:xfrm>
        </p:spPr>
        <p:txBody>
          <a:bodyPr/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快速实现</a:t>
            </a:r>
            <a:r>
              <a:rPr lang="zh-CN" altLang="en-US" b="1" dirty="0">
                <a:solidFill>
                  <a:srgbClr val="FF0000"/>
                </a:solidFill>
              </a:rPr>
              <a:t>从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到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</a:t>
            </a:r>
            <a:r>
              <a:rPr lang="zh-CN" altLang="en-US" b="1" dirty="0">
                <a:solidFill>
                  <a:srgbClr val="FF0000"/>
                </a:solidFill>
              </a:rPr>
              <a:t>减少学习</a:t>
            </a:r>
            <a:r>
              <a:rPr lang="zh-CN" altLang="en-US" dirty="0"/>
              <a:t>成本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</a:t>
            </a:r>
            <a:r>
              <a:rPr lang="zh-CN" altLang="en-US" dirty="0"/>
              <a:t>实现</a:t>
            </a:r>
            <a:r>
              <a:rPr lang="zh-CN" altLang="en-US" b="1" dirty="0">
                <a:solidFill>
                  <a:srgbClr val="FF0000"/>
                </a:solidFill>
              </a:rPr>
              <a:t>协作管理</a:t>
            </a:r>
            <a:r>
              <a:rPr lang="zh-CN" altLang="en-US" dirty="0"/>
              <a:t>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640" y="2461494"/>
            <a:ext cx="2464622" cy="328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590" y="253160"/>
            <a:ext cx="10862393" cy="581932"/>
          </a:xfrm>
        </p:spPr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 smtClean="0"/>
              <a:t>-</a:t>
            </a:r>
            <a:r>
              <a:rPr lang="zh-CN" altLang="en-US" dirty="0"/>
              <a:t>如何快速实现从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90" y="1093549"/>
            <a:ext cx="10890381" cy="4674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利用</a:t>
            </a:r>
            <a:r>
              <a:rPr lang="zh-CN" altLang="en-US" b="1" dirty="0">
                <a:solidFill>
                  <a:srgbClr val="FF0000"/>
                </a:solidFill>
              </a:rPr>
              <a:t>开源</a:t>
            </a:r>
            <a:r>
              <a:rPr lang="zh-CN" altLang="en-US" dirty="0"/>
              <a:t>社区成熟项目</a:t>
            </a:r>
            <a:r>
              <a:rPr lang="zh-CN" altLang="en-US" b="1" dirty="0">
                <a:solidFill>
                  <a:srgbClr val="FF0000"/>
                </a:solidFill>
              </a:rPr>
              <a:t>提高</a:t>
            </a:r>
            <a:r>
              <a:rPr lang="zh-CN" altLang="en-US" dirty="0"/>
              <a:t>工具</a:t>
            </a:r>
            <a:r>
              <a:rPr lang="zh-CN" altLang="en-US" b="1" dirty="0">
                <a:solidFill>
                  <a:srgbClr val="FF0000"/>
                </a:solidFill>
              </a:rPr>
              <a:t>开发速度</a:t>
            </a:r>
            <a:r>
              <a:rPr lang="zh-CN" altLang="en-US" dirty="0" smtClean="0"/>
              <a:t>与</a:t>
            </a:r>
            <a:r>
              <a:rPr lang="zh-CN" altLang="en-US" b="1" dirty="0" smtClean="0">
                <a:solidFill>
                  <a:srgbClr val="FF0000"/>
                </a:solidFill>
              </a:rPr>
              <a:t>工具质量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11" y="2081197"/>
            <a:ext cx="938757" cy="9387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878" y="2286683"/>
            <a:ext cx="2085714" cy="666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69" y="3816976"/>
            <a:ext cx="2497062" cy="363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1" y="5644413"/>
            <a:ext cx="2415890" cy="3455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21" y="4326937"/>
            <a:ext cx="1356013" cy="7574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94" y="3240850"/>
            <a:ext cx="2267778" cy="170083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58" y="3561776"/>
            <a:ext cx="2976919" cy="7651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87" y="5200441"/>
            <a:ext cx="2682500" cy="67445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944" y="4625463"/>
            <a:ext cx="1774046" cy="177404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875" y="4624845"/>
            <a:ext cx="1893087" cy="13125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60" y="2053183"/>
            <a:ext cx="1711463" cy="72947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12" y="1699329"/>
            <a:ext cx="760988" cy="13919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8" y="3345936"/>
            <a:ext cx="1840850" cy="103373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187" y="1795999"/>
            <a:ext cx="2669899" cy="98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9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591" y="253160"/>
            <a:ext cx="10862393" cy="581932"/>
          </a:xfrm>
        </p:spPr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 smtClean="0"/>
              <a:t>-</a:t>
            </a:r>
            <a:r>
              <a:rPr lang="zh-CN" altLang="en-US" dirty="0"/>
              <a:t>如何减少学习成本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91" y="1113142"/>
            <a:ext cx="10890381" cy="4213071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通用、易扩展、</a:t>
            </a:r>
            <a:r>
              <a:rPr lang="zh-CN" altLang="en-US" sz="3600" dirty="0" smtClean="0"/>
              <a:t>模块化</a:t>
            </a:r>
            <a:endParaRPr lang="en-US" altLang="zh-CN" sz="3600" dirty="0" smtClean="0"/>
          </a:p>
          <a:p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通用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统一化用例</a:t>
            </a:r>
            <a:r>
              <a:rPr lang="zh-CN" altLang="en-US" dirty="0"/>
              <a:t>编写方式，</a:t>
            </a:r>
            <a:r>
              <a:rPr lang="zh-CN" altLang="en-US" b="1" dirty="0">
                <a:solidFill>
                  <a:srgbClr val="FF0000"/>
                </a:solidFill>
              </a:rPr>
              <a:t>数据与脚本分离</a:t>
            </a:r>
            <a:r>
              <a:rPr lang="zh-CN" altLang="en-US" dirty="0"/>
              <a:t>，便于</a:t>
            </a:r>
            <a:r>
              <a:rPr lang="zh-CN" altLang="en-US" dirty="0" smtClean="0"/>
              <a:t>维护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易</a:t>
            </a:r>
            <a:r>
              <a:rPr lang="zh-CN" altLang="en-US" dirty="0"/>
              <a:t>扩展：支持</a:t>
            </a:r>
            <a:r>
              <a:rPr lang="zh-CN" altLang="en-US" b="1" dirty="0">
                <a:solidFill>
                  <a:srgbClr val="FF0000"/>
                </a:solidFill>
              </a:rPr>
              <a:t>多样化格式用例</a:t>
            </a:r>
            <a:r>
              <a:rPr lang="zh-CN" altLang="en-US" dirty="0"/>
              <a:t>，可转换为平台统一数据</a:t>
            </a:r>
            <a:r>
              <a:rPr lang="zh-CN" altLang="en-US" dirty="0" smtClean="0"/>
              <a:t>协议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模块化</a:t>
            </a:r>
            <a:r>
              <a:rPr lang="zh-CN" altLang="en-US" dirty="0"/>
              <a:t>：专人维护、</a:t>
            </a:r>
            <a:r>
              <a:rPr lang="zh-CN" altLang="en-US" b="1" dirty="0">
                <a:solidFill>
                  <a:srgbClr val="FF0000"/>
                </a:solidFill>
              </a:rPr>
              <a:t>减少</a:t>
            </a:r>
            <a:r>
              <a:rPr lang="zh-CN" altLang="en-US" dirty="0"/>
              <a:t>多团队间的</a:t>
            </a:r>
            <a:r>
              <a:rPr lang="zh-CN" altLang="en-US" b="1" dirty="0">
                <a:solidFill>
                  <a:srgbClr val="FF0000"/>
                </a:solidFill>
              </a:rPr>
              <a:t>重复开发</a:t>
            </a:r>
            <a:r>
              <a:rPr lang="zh-CN" altLang="en-US" dirty="0"/>
              <a:t>工作。有</a:t>
            </a:r>
            <a:r>
              <a:rPr lang="zh-CN" altLang="en-US" dirty="0" smtClean="0"/>
              <a:t>更好平台</a:t>
            </a:r>
            <a:r>
              <a:rPr lang="zh-CN" altLang="en-US" dirty="0"/>
              <a:t>，可快速</a:t>
            </a:r>
            <a:r>
              <a:rPr lang="zh-CN" altLang="en-US" dirty="0" smtClean="0"/>
              <a:t>迁移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71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591" y="253160"/>
            <a:ext cx="10862393" cy="581932"/>
          </a:xfrm>
        </p:spPr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 smtClean="0"/>
              <a:t>-</a:t>
            </a:r>
            <a:r>
              <a:rPr lang="zh-CN" altLang="en-US" dirty="0"/>
              <a:t>如何实现协作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91" y="1264510"/>
            <a:ext cx="10890381" cy="3914866"/>
          </a:xfrm>
        </p:spPr>
        <p:txBody>
          <a:bodyPr/>
          <a:lstStyle/>
          <a:p>
            <a:r>
              <a:rPr lang="zh-CN" altLang="en-US" dirty="0" smtClean="0"/>
              <a:t>平台</a:t>
            </a:r>
            <a:r>
              <a:rPr lang="zh-CN" altLang="en-US" dirty="0"/>
              <a:t>化存储</a:t>
            </a:r>
            <a:r>
              <a:rPr lang="zh-CN" altLang="en-US" b="1" dirty="0">
                <a:solidFill>
                  <a:srgbClr val="FF0000"/>
                </a:solidFill>
              </a:rPr>
              <a:t>接口</a:t>
            </a:r>
            <a:r>
              <a:rPr lang="zh-CN" altLang="en-US" b="1" dirty="0" smtClean="0">
                <a:solidFill>
                  <a:srgbClr val="FF0000"/>
                </a:solidFill>
              </a:rPr>
              <a:t>文档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平台</a:t>
            </a:r>
            <a:r>
              <a:rPr lang="zh-CN" altLang="en-US" dirty="0"/>
              <a:t>化存储</a:t>
            </a:r>
            <a:r>
              <a:rPr lang="zh-CN" altLang="en-US" b="1" dirty="0">
                <a:solidFill>
                  <a:srgbClr val="FF0000"/>
                </a:solidFill>
              </a:rPr>
              <a:t>接口</a:t>
            </a:r>
            <a:r>
              <a:rPr lang="zh-CN" altLang="en-US" b="1" dirty="0" smtClean="0">
                <a:solidFill>
                  <a:srgbClr val="FF0000"/>
                </a:solidFill>
              </a:rPr>
              <a:t>用例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平台</a:t>
            </a:r>
            <a:r>
              <a:rPr lang="zh-CN" altLang="en-US" dirty="0"/>
              <a:t>化管理</a:t>
            </a:r>
            <a:r>
              <a:rPr lang="zh-CN" altLang="en-US" b="1" dirty="0">
                <a:solidFill>
                  <a:srgbClr val="FF0000"/>
                </a:solidFill>
              </a:rPr>
              <a:t>项目、人员</a:t>
            </a:r>
          </a:p>
        </p:txBody>
      </p:sp>
    </p:spTree>
    <p:extLst>
      <p:ext uri="{BB962C8B-B14F-4D97-AF65-F5344CB8AC3E}">
        <p14:creationId xmlns:p14="http://schemas.microsoft.com/office/powerpoint/2010/main" val="56527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91" y="1067422"/>
            <a:ext cx="10890381" cy="3996611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如何提高</a:t>
            </a:r>
            <a:r>
              <a:rPr lang="en-US" altLang="zh-CN" b="1" dirty="0" smtClean="0">
                <a:solidFill>
                  <a:srgbClr val="FF0000"/>
                </a:solidFill>
              </a:rPr>
              <a:t>ROI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减少投入、增加使用率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38200" y="1368760"/>
            <a:ext cx="8736971" cy="504056"/>
            <a:chOff x="1403648" y="1095586"/>
            <a:chExt cx="6552728" cy="504056"/>
          </a:xfrm>
        </p:grpSpPr>
        <p:sp>
          <p:nvSpPr>
            <p:cNvPr id="4" name="矩形 3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1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背景介绍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8200" y="2160848"/>
            <a:ext cx="8736971" cy="504056"/>
            <a:chOff x="1403648" y="1095586"/>
            <a:chExt cx="6552728" cy="504056"/>
          </a:xfrm>
        </p:grpSpPr>
        <p:sp>
          <p:nvSpPr>
            <p:cNvPr id="8" name="矩形 7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2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现状分析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38200" y="2988940"/>
            <a:ext cx="8736971" cy="504056"/>
            <a:chOff x="1403648" y="1095586"/>
            <a:chExt cx="6552728" cy="504056"/>
          </a:xfrm>
        </p:grpSpPr>
        <p:sp>
          <p:nvSpPr>
            <p:cNvPr id="12" name="矩形 11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3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预期目标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38200" y="3817032"/>
            <a:ext cx="8736971" cy="504056"/>
            <a:chOff x="1403648" y="1095586"/>
            <a:chExt cx="6552728" cy="504056"/>
          </a:xfrm>
        </p:grpSpPr>
        <p:sp>
          <p:nvSpPr>
            <p:cNvPr id="16" name="矩形 15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4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方案设计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38200" y="4645124"/>
            <a:ext cx="8736971" cy="504056"/>
            <a:chOff x="1403648" y="1095586"/>
            <a:chExt cx="6552728" cy="504056"/>
          </a:xfrm>
        </p:grpSpPr>
        <p:sp>
          <p:nvSpPr>
            <p:cNvPr id="20" name="矩形 19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Impact" pitchFamily="34" charset="0"/>
                </a:rPr>
                <a:t>5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接口平台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8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38200" y="1368760"/>
            <a:ext cx="8736971" cy="504056"/>
            <a:chOff x="1403648" y="1095586"/>
            <a:chExt cx="6552728" cy="504056"/>
          </a:xfrm>
        </p:grpSpPr>
        <p:sp>
          <p:nvSpPr>
            <p:cNvPr id="4" name="矩形 3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1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C00000"/>
                  </a:solidFill>
                </a:rPr>
                <a:t>背景介绍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8200" y="2160848"/>
            <a:ext cx="8736971" cy="504056"/>
            <a:chOff x="1403648" y="1095586"/>
            <a:chExt cx="6552728" cy="504056"/>
          </a:xfrm>
        </p:grpSpPr>
        <p:sp>
          <p:nvSpPr>
            <p:cNvPr id="8" name="矩形 7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2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现状分析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38200" y="2988940"/>
            <a:ext cx="8736971" cy="504056"/>
            <a:chOff x="1403648" y="1095586"/>
            <a:chExt cx="6552728" cy="504056"/>
          </a:xfrm>
        </p:grpSpPr>
        <p:sp>
          <p:nvSpPr>
            <p:cNvPr id="12" name="矩形 11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3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预期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目标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38200" y="3817032"/>
            <a:ext cx="8736971" cy="504056"/>
            <a:chOff x="1403648" y="1095586"/>
            <a:chExt cx="6552728" cy="504056"/>
          </a:xfrm>
        </p:grpSpPr>
        <p:sp>
          <p:nvSpPr>
            <p:cNvPr id="16" name="矩形 15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4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方案设计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38200" y="4645124"/>
            <a:ext cx="8736971" cy="504056"/>
            <a:chOff x="1403648" y="1095586"/>
            <a:chExt cx="6552728" cy="504056"/>
          </a:xfrm>
        </p:grpSpPr>
        <p:sp>
          <p:nvSpPr>
            <p:cNvPr id="20" name="矩形 19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Impact" pitchFamily="34" charset="0"/>
                </a:rPr>
                <a:t>5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接口平台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4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接口平台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702" y="1007974"/>
            <a:ext cx="4106026" cy="54978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501" y="1381744"/>
            <a:ext cx="4373247" cy="4398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031" y="1092883"/>
            <a:ext cx="3786065" cy="52211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927" y="2080732"/>
            <a:ext cx="3923809" cy="33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4031" y="2309515"/>
            <a:ext cx="4438095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3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接口平台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公共模块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23591" y="1055449"/>
            <a:ext cx="667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公共模块完成资源管理、配置</a:t>
            </a:r>
            <a:endParaRPr lang="zh-CN" altLang="en-US" sz="3600" dirty="0"/>
          </a:p>
        </p:txBody>
      </p:sp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350016706"/>
              </p:ext>
            </p:extLst>
          </p:nvPr>
        </p:nvGraphicFramePr>
        <p:xfrm>
          <a:off x="2582182" y="2096008"/>
          <a:ext cx="6797082" cy="3684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5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接口平台</a:t>
            </a:r>
            <a:r>
              <a:rPr lang="en-US" altLang="zh-CN" dirty="0" smtClean="0"/>
              <a:t>-</a:t>
            </a:r>
            <a:r>
              <a:rPr lang="zh-CN" altLang="en-US" dirty="0"/>
              <a:t>核心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91" y="1113143"/>
            <a:ext cx="10890381" cy="424542"/>
          </a:xfrm>
        </p:spPr>
        <p:txBody>
          <a:bodyPr/>
          <a:lstStyle/>
          <a:p>
            <a:r>
              <a:rPr lang="zh-CN" altLang="en-US" dirty="0" smtClean="0"/>
              <a:t>核心模块完成接口自动化运行、回归等</a:t>
            </a:r>
            <a:endParaRPr lang="zh-CN" altLang="en-US"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544351991"/>
              </p:ext>
            </p:extLst>
          </p:nvPr>
        </p:nvGraphicFramePr>
        <p:xfrm>
          <a:off x="623589" y="2569664"/>
          <a:ext cx="11163493" cy="1608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739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BFFDF5D-362A-4043-9765-87387F411D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graphicEl>
                                              <a:dgm id="{6BFFDF5D-362A-4043-9765-87387F411D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graphicEl>
                                              <a:dgm id="{6BFFDF5D-362A-4043-9765-87387F411D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5531693-F51E-4F90-A185-B1992787CE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graphicEl>
                                              <a:dgm id="{F5531693-F51E-4F90-A185-B1992787CE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graphicEl>
                                              <a:dgm id="{F5531693-F51E-4F90-A185-B1992787CE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F6CA69B-387C-41A4-9280-15C2D8A24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graphicEl>
                                              <a:dgm id="{0F6CA69B-387C-41A4-9280-15C2D8A24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graphicEl>
                                              <a:dgm id="{0F6CA69B-387C-41A4-9280-15C2D8A24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42E9462-CA62-405B-9A8A-86995F3D51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graphicEl>
                                              <a:dgm id="{F42E9462-CA62-405B-9A8A-86995F3D51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graphicEl>
                                              <a:dgm id="{F42E9462-CA62-405B-9A8A-86995F3D51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6BAB162-D90D-4A89-9E1C-61887932D8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graphicEl>
                                              <a:dgm id="{16BAB162-D90D-4A89-9E1C-61887932D8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graphicEl>
                                              <a:dgm id="{16BAB162-D90D-4A89-9E1C-61887932D8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E4DE838-B00D-4743-9C33-4EF537620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graphicEl>
                                              <a:dgm id="{DE4DE838-B00D-4743-9C33-4EF537620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graphicEl>
                                              <a:dgm id="{DE4DE838-B00D-4743-9C33-4EF537620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8492212-1A15-472A-A4A1-41CFA121B0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graphicEl>
                                              <a:dgm id="{A8492212-1A15-472A-A4A1-41CFA121B0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graphicEl>
                                              <a:dgm id="{A8492212-1A15-472A-A4A1-41CFA121B0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F6E86FA-3F4C-4E45-A0D8-6E1975B91F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>
                                            <p:graphicEl>
                                              <a:dgm id="{CF6E86FA-3F4C-4E45-A0D8-6E1975B91F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>
                                            <p:graphicEl>
                                              <a:dgm id="{CF6E86FA-3F4C-4E45-A0D8-6E1975B91F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8F5839B-B1DF-476A-80B2-D344E43406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graphicEl>
                                              <a:dgm id="{E8F5839B-B1DF-476A-80B2-D344E43406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>
                                            <p:graphicEl>
                                              <a:dgm id="{E8F5839B-B1DF-476A-80B2-D344E43406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703D31C-3EBF-4BD8-AF8E-AFA9278A35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graphicEl>
                                              <a:dgm id="{7703D31C-3EBF-4BD8-AF8E-AFA9278A35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graphicEl>
                                              <a:dgm id="{7703D31C-3EBF-4BD8-AF8E-AFA9278A35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395401F-A511-432E-92D3-D214A721C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>
                                            <p:graphicEl>
                                              <a:dgm id="{3395401F-A511-432E-92D3-D214A721C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graphicEl>
                                              <a:dgm id="{3395401F-A511-432E-92D3-D214A721C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B86E0DC-066B-4673-B760-B9E03BAA1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>
                                            <p:graphicEl>
                                              <a:dgm id="{0B86E0DC-066B-4673-B760-B9E03BAA1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>
                                            <p:graphicEl>
                                              <a:dgm id="{0B86E0DC-066B-4673-B760-B9E03BAA1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769F544-8294-46C1-B846-85F5C50EBB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>
                                            <p:graphicEl>
                                              <a:dgm id="{8769F544-8294-46C1-B846-85F5C50EBB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>
                                            <p:graphicEl>
                                              <a:dgm id="{8769F544-8294-46C1-B846-85F5C50EBB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1" grpId="0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接口平台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用例与平台分离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91" y="1178458"/>
            <a:ext cx="10890381" cy="3857274"/>
          </a:xfrm>
        </p:spPr>
        <p:txBody>
          <a:bodyPr>
            <a:normAutofit/>
          </a:bodyPr>
          <a:lstStyle/>
          <a:p>
            <a:r>
              <a:rPr lang="zh-CN" altLang="en-US" dirty="0"/>
              <a:t>采用更加</a:t>
            </a:r>
            <a:r>
              <a:rPr lang="zh-CN" altLang="en-US" b="1" dirty="0">
                <a:solidFill>
                  <a:srgbClr val="FF0000"/>
                </a:solidFill>
              </a:rPr>
              <a:t>通用抽离</a:t>
            </a:r>
            <a:r>
              <a:rPr lang="zh-CN" altLang="en-US" dirty="0"/>
              <a:t>化方式</a:t>
            </a:r>
            <a:r>
              <a:rPr lang="en-US" altLang="zh-CN" dirty="0"/>
              <a:t>JSON</a:t>
            </a:r>
            <a:r>
              <a:rPr lang="zh-CN" altLang="en-US" dirty="0"/>
              <a:t>统一存储，使用例更加通用、</a:t>
            </a:r>
            <a:r>
              <a:rPr lang="zh-CN" altLang="en-US" dirty="0" smtClean="0"/>
              <a:t>抽象化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便于第三方</a:t>
            </a:r>
            <a:r>
              <a:rPr lang="zh-CN" altLang="en-US" b="1" dirty="0">
                <a:solidFill>
                  <a:srgbClr val="FF0000"/>
                </a:solidFill>
              </a:rPr>
              <a:t>导入</a:t>
            </a:r>
            <a:r>
              <a:rPr lang="zh-CN" altLang="en-US" dirty="0"/>
              <a:t>，比如</a:t>
            </a:r>
            <a:r>
              <a:rPr lang="en-US" altLang="zh-CN" dirty="0"/>
              <a:t>Excel</a:t>
            </a:r>
            <a:r>
              <a:rPr lang="zh-CN" altLang="en-US" dirty="0"/>
              <a:t>、</a:t>
            </a:r>
            <a:r>
              <a:rPr lang="en-US" altLang="zh-CN" dirty="0"/>
              <a:t>postman</a:t>
            </a:r>
            <a:r>
              <a:rPr lang="zh-CN" altLang="en-US" dirty="0"/>
              <a:t>、</a:t>
            </a:r>
            <a:r>
              <a:rPr lang="en-US" altLang="zh-CN" dirty="0"/>
              <a:t>swagger</a:t>
            </a:r>
            <a:r>
              <a:rPr lang="zh-CN" altLang="en-US" dirty="0"/>
              <a:t>、</a:t>
            </a:r>
            <a:r>
              <a:rPr lang="en-US" altLang="zh-CN" dirty="0"/>
              <a:t>xml</a:t>
            </a:r>
            <a:r>
              <a:rPr lang="zh-CN" altLang="en-US" dirty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数据结构</a:t>
            </a:r>
            <a:r>
              <a:rPr lang="zh-CN" altLang="en-US" dirty="0"/>
              <a:t>体参考</a:t>
            </a:r>
            <a:r>
              <a:rPr lang="en-US" altLang="zh-CN" dirty="0"/>
              <a:t>"</a:t>
            </a:r>
            <a:r>
              <a:rPr lang="zh-CN" altLang="en-US" dirty="0">
                <a:hlinkClick r:id="rId3"/>
              </a:rPr>
              <a:t>接口自动化测试用例设计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91" y="2634993"/>
            <a:ext cx="5562328" cy="32313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918" y="2368004"/>
            <a:ext cx="4095319" cy="405181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75171" y="5960286"/>
            <a:ext cx="2429500" cy="459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全局参数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078596" y="5960286"/>
            <a:ext cx="2429500" cy="459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用例参数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9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接口平台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框架组件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815883"/>
              </p:ext>
            </p:extLst>
          </p:nvPr>
        </p:nvGraphicFramePr>
        <p:xfrm>
          <a:off x="1752719" y="1722009"/>
          <a:ext cx="7622226" cy="4124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61603" y="1093884"/>
            <a:ext cx="689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接口自动化框架组件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77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E2DC82-5F9B-4C71-9C1C-35205CFDD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F21F3B3-BCDD-433A-BB31-5E48400D25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7D4242D-A829-4017-BDCF-498C588C02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6E3A77-2A82-4E43-A888-C5CDA0873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7866A4-BC62-4422-8CDC-94B7625FA5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5B6664-4FA1-4350-9046-C160BADAE1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F07B33-26D3-4738-8F25-FA45C6319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B01854-2E59-4CD9-B937-C3AF069AC6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D292C5-0ACC-46BB-8035-A3A8DD1361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86D610E-0465-4A4F-85A3-8C48AA634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722BD6C-57EC-44B0-BE6A-9B133E1FCD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D0CE962-9B69-4DB4-A195-6F9799EB5A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AC81DA-38EF-47D0-A6D4-937FF502F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708958-45C4-4FC7-9A89-13B672FBF3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Sub>
          <a:bldDgm bld="one"/>
        </p:bldSub>
      </p:bldGraphic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接口平台</a:t>
            </a:r>
            <a:r>
              <a:rPr lang="en-US" altLang="zh-CN" dirty="0"/>
              <a:t>-</a:t>
            </a:r>
            <a:r>
              <a:rPr lang="zh-CN" altLang="en-US" dirty="0"/>
              <a:t>框架组件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91" y="1116575"/>
            <a:ext cx="10890381" cy="5264202"/>
          </a:xfrm>
        </p:spPr>
        <p:txBody>
          <a:bodyPr>
            <a:normAutofit/>
          </a:bodyPr>
          <a:lstStyle/>
          <a:p>
            <a:pPr marL="571500" indent="-342900"/>
            <a:r>
              <a:rPr lang="en-US" altLang="zh-CN" dirty="0"/>
              <a:t>Java: </a:t>
            </a:r>
            <a:r>
              <a:rPr lang="zh-CN" altLang="en-US" dirty="0"/>
              <a:t>框架的主要</a:t>
            </a:r>
            <a:r>
              <a:rPr lang="zh-CN" altLang="en-US" b="1" dirty="0">
                <a:solidFill>
                  <a:srgbClr val="FF0000"/>
                </a:solidFill>
              </a:rPr>
              <a:t>开发</a:t>
            </a:r>
            <a:r>
              <a:rPr lang="zh-CN" altLang="en-US" b="1" dirty="0" smtClean="0">
                <a:solidFill>
                  <a:srgbClr val="FF0000"/>
                </a:solidFill>
              </a:rPr>
              <a:t>语言</a:t>
            </a:r>
            <a:endParaRPr lang="en-US" altLang="zh-CN" dirty="0"/>
          </a:p>
          <a:p>
            <a:pPr marL="571500" indent="-342900"/>
            <a:r>
              <a:rPr lang="en-US" altLang="zh-CN" dirty="0" err="1"/>
              <a:t>HTTPClient</a:t>
            </a:r>
            <a:r>
              <a:rPr lang="zh-CN" altLang="en-US" dirty="0"/>
              <a:t>：接口自动化</a:t>
            </a:r>
            <a:r>
              <a:rPr lang="zh-CN" altLang="en-US" b="1" dirty="0">
                <a:solidFill>
                  <a:srgbClr val="FF0000"/>
                </a:solidFill>
              </a:rPr>
              <a:t>底层</a:t>
            </a:r>
            <a:r>
              <a:rPr lang="zh-CN" altLang="en-US" b="1" dirty="0" smtClean="0">
                <a:solidFill>
                  <a:srgbClr val="FF0000"/>
                </a:solidFill>
              </a:rPr>
              <a:t>框架</a:t>
            </a:r>
            <a:r>
              <a:rPr lang="zh-CN" altLang="en-US" dirty="0" smtClean="0"/>
              <a:t>。</a:t>
            </a:r>
            <a:r>
              <a:rPr lang="zh-CN" altLang="en-US" dirty="0"/>
              <a:t>会考虑使用 </a:t>
            </a:r>
            <a:r>
              <a:rPr lang="en-US" altLang="zh-CN" dirty="0"/>
              <a:t>Rest-Assured </a:t>
            </a:r>
            <a:r>
              <a:rPr lang="zh-CN" altLang="en-US" dirty="0" smtClean="0"/>
              <a:t>实现。</a:t>
            </a:r>
            <a:endParaRPr lang="en-US" altLang="zh-CN" dirty="0"/>
          </a:p>
          <a:p>
            <a:pPr marL="571500" indent="-342900"/>
            <a:r>
              <a:rPr lang="en-US" altLang="zh-CN" dirty="0"/>
              <a:t>Maven</a:t>
            </a:r>
            <a:r>
              <a:rPr lang="zh-CN" altLang="en-US" dirty="0"/>
              <a:t>：项目的编译、打包、</a:t>
            </a:r>
            <a:r>
              <a:rPr lang="en-US" altLang="zh-CN" dirty="0"/>
              <a:t>jar</a:t>
            </a:r>
            <a:r>
              <a:rPr lang="zh-CN" altLang="en-US" b="1" dirty="0">
                <a:solidFill>
                  <a:srgbClr val="FF0000"/>
                </a:solidFill>
              </a:rPr>
              <a:t>包管理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571500" indent="-342900"/>
            <a:r>
              <a:rPr lang="en-US" altLang="zh-CN" dirty="0" err="1"/>
              <a:t>TestNG</a:t>
            </a:r>
            <a:r>
              <a:rPr lang="en-US" altLang="zh-CN" dirty="0"/>
              <a:t>:  </a:t>
            </a:r>
            <a:r>
              <a:rPr lang="zh-CN" altLang="en-US" dirty="0"/>
              <a:t>接口自动化</a:t>
            </a:r>
            <a:r>
              <a:rPr lang="zh-CN" altLang="en-US" b="1" dirty="0">
                <a:solidFill>
                  <a:srgbClr val="FF0000"/>
                </a:solidFill>
              </a:rPr>
              <a:t>运行框架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执行</a:t>
            </a:r>
            <a:r>
              <a:rPr lang="zh-CN" altLang="en-US" dirty="0"/>
              <a:t>测试用例、</a:t>
            </a:r>
            <a:r>
              <a:rPr lang="zh-CN" altLang="en-US" b="1" dirty="0">
                <a:solidFill>
                  <a:srgbClr val="FF0000"/>
                </a:solidFill>
              </a:rPr>
              <a:t>配置</a:t>
            </a:r>
            <a:r>
              <a:rPr lang="zh-CN" altLang="en-US" dirty="0"/>
              <a:t>用例、</a:t>
            </a:r>
            <a:r>
              <a:rPr lang="zh-CN" altLang="en-US" b="1" dirty="0">
                <a:solidFill>
                  <a:srgbClr val="FF0000"/>
                </a:solidFill>
              </a:rPr>
              <a:t>组装</a:t>
            </a:r>
            <a:r>
              <a:rPr lang="zh-CN" altLang="en-US" dirty="0"/>
              <a:t>测试用例、处理</a:t>
            </a:r>
            <a:r>
              <a:rPr lang="zh-CN" altLang="en-US" b="1" dirty="0">
                <a:solidFill>
                  <a:srgbClr val="FF0000"/>
                </a:solidFill>
              </a:rPr>
              <a:t>依赖</a:t>
            </a:r>
            <a:r>
              <a:rPr lang="zh-CN" altLang="en-US" dirty="0"/>
              <a:t>关系、生成测试</a:t>
            </a:r>
            <a:r>
              <a:rPr lang="zh-CN" altLang="en-US" b="1" dirty="0">
                <a:solidFill>
                  <a:srgbClr val="FF0000"/>
                </a:solidFill>
              </a:rPr>
              <a:t>报告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571500" indent="-342900"/>
            <a:r>
              <a:rPr lang="en-US" altLang="zh-CN" dirty="0"/>
              <a:t>Spring MVC: </a:t>
            </a:r>
            <a:r>
              <a:rPr lang="zh-CN" altLang="en-US" dirty="0"/>
              <a:t>服务端</a:t>
            </a:r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 smtClean="0">
                <a:solidFill>
                  <a:srgbClr val="FF0000"/>
                </a:solidFill>
              </a:rPr>
              <a:t>框架</a:t>
            </a:r>
            <a:endParaRPr lang="en-US" altLang="zh-CN" dirty="0"/>
          </a:p>
          <a:p>
            <a:pPr marL="571500" indent="-342900"/>
            <a:r>
              <a:rPr lang="en-US" altLang="zh-CN" dirty="0"/>
              <a:t>JDBC:  </a:t>
            </a:r>
            <a:r>
              <a:rPr lang="zh-CN" altLang="en-US" b="1" dirty="0">
                <a:solidFill>
                  <a:srgbClr val="FF0000"/>
                </a:solidFill>
              </a:rPr>
              <a:t>数据库</a:t>
            </a:r>
            <a:r>
              <a:rPr lang="zh-CN" altLang="en-US" dirty="0"/>
              <a:t>操作。会考虑使用 </a:t>
            </a:r>
            <a:r>
              <a:rPr lang="en-US" altLang="zh-CN" dirty="0" err="1"/>
              <a:t>MyBatis</a:t>
            </a:r>
            <a:r>
              <a:rPr lang="zh-CN" altLang="en-US" dirty="0"/>
              <a:t>来实现。</a:t>
            </a:r>
            <a:endParaRPr lang="en-US" altLang="zh-CN" dirty="0"/>
          </a:p>
          <a:p>
            <a:pPr marL="571500" indent="-342900"/>
            <a:r>
              <a:rPr lang="en-US" altLang="zh-CN" dirty="0"/>
              <a:t>MySQL: </a:t>
            </a:r>
            <a:r>
              <a:rPr lang="zh-CN" altLang="en-US" dirty="0"/>
              <a:t>数据</a:t>
            </a:r>
            <a:r>
              <a:rPr lang="zh-CN" altLang="en-US" b="1" dirty="0">
                <a:solidFill>
                  <a:srgbClr val="FF0000"/>
                </a:solidFill>
              </a:rPr>
              <a:t>持久化</a:t>
            </a:r>
            <a:r>
              <a:rPr lang="zh-CN" altLang="en-US" dirty="0"/>
              <a:t>。存储平台上所有数据。</a:t>
            </a:r>
            <a:endParaRPr lang="en-US" altLang="zh-CN" dirty="0"/>
          </a:p>
          <a:p>
            <a:pPr marL="571500" indent="-342900"/>
            <a:r>
              <a:rPr lang="en-US" altLang="zh-CN" dirty="0"/>
              <a:t>log4j: </a:t>
            </a:r>
            <a:r>
              <a:rPr lang="zh-CN" altLang="en-US" b="1" dirty="0">
                <a:solidFill>
                  <a:srgbClr val="FF0000"/>
                </a:solidFill>
              </a:rPr>
              <a:t>日志</a:t>
            </a:r>
            <a:r>
              <a:rPr lang="zh-CN" altLang="en-US" dirty="0"/>
              <a:t>系统。</a:t>
            </a:r>
            <a:endParaRPr lang="en-US" altLang="zh-CN" dirty="0"/>
          </a:p>
          <a:p>
            <a:pPr marL="571500" indent="-342900"/>
            <a:r>
              <a:rPr lang="en-US" altLang="zh-CN" dirty="0"/>
              <a:t>Jenkins</a:t>
            </a:r>
            <a:r>
              <a:rPr lang="zh-CN" altLang="en-US" dirty="0"/>
              <a:t>： 使用</a:t>
            </a:r>
            <a:r>
              <a:rPr lang="en-US" altLang="zh-CN" dirty="0"/>
              <a:t>Jenkins API </a:t>
            </a:r>
            <a:r>
              <a:rPr lang="zh-CN" altLang="en-US" dirty="0"/>
              <a:t>远程创建</a:t>
            </a:r>
            <a:r>
              <a:rPr lang="en-US" altLang="zh-CN" dirty="0"/>
              <a:t>Job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执行</a:t>
            </a:r>
            <a:r>
              <a:rPr lang="zh-CN" altLang="en-US" dirty="0"/>
              <a:t>测试。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06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概要设计</a:t>
            </a:r>
            <a:r>
              <a:rPr lang="en-US" altLang="zh-CN" dirty="0" smtClean="0"/>
              <a:t>-</a:t>
            </a:r>
            <a:r>
              <a:rPr lang="zh-CN" altLang="en-US" dirty="0"/>
              <a:t>最初构想图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9497" y="1321435"/>
            <a:ext cx="4435134" cy="448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2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框架整体链路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654" y="956389"/>
            <a:ext cx="5222135" cy="55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框架模块划分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26" y="965508"/>
            <a:ext cx="5620134" cy="55093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93628" y="2196740"/>
            <a:ext cx="237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框架</a:t>
            </a:r>
            <a:r>
              <a:rPr lang="zh-CN" altLang="en-US" b="1" dirty="0">
                <a:solidFill>
                  <a:srgbClr val="FF0000"/>
                </a:solidFill>
              </a:rPr>
              <a:t>五大“神器”</a:t>
            </a:r>
            <a:r>
              <a:rPr lang="zh-CN" altLang="en-US" dirty="0"/>
              <a:t>之间分工合作，就像乐高积木一样，各个模块完成自己的工作，</a:t>
            </a:r>
            <a:r>
              <a:rPr lang="zh-CN" altLang="en-US" b="1" dirty="0">
                <a:solidFill>
                  <a:srgbClr val="FF0000"/>
                </a:solidFill>
              </a:rPr>
              <a:t>组装</a:t>
            </a:r>
            <a:r>
              <a:rPr lang="zh-CN" altLang="en-US" dirty="0"/>
              <a:t>起来就是一个强大的系统</a:t>
            </a:r>
          </a:p>
        </p:txBody>
      </p:sp>
      <p:sp>
        <p:nvSpPr>
          <p:cNvPr id="3" name="矩形 2"/>
          <p:cNvSpPr/>
          <p:nvPr/>
        </p:nvSpPr>
        <p:spPr>
          <a:xfrm>
            <a:off x="903195" y="1175657"/>
            <a:ext cx="1361963" cy="5290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用例转换器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03195" y="2196740"/>
            <a:ext cx="1361963" cy="5290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用例验证器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3195" y="3394168"/>
            <a:ext cx="1361963" cy="5290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用例解析器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03195" y="4526282"/>
            <a:ext cx="1361963" cy="5290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用例运行器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03195" y="5749836"/>
            <a:ext cx="1361963" cy="5290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报告生成器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36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转换器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638" y="949485"/>
            <a:ext cx="3845183" cy="55329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3591" y="1020432"/>
            <a:ext cx="310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用例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转换</a:t>
            </a:r>
            <a:r>
              <a:rPr lang="zh-CN" altLang="en-US" sz="3600" dirty="0" smtClean="0"/>
              <a:t>器</a:t>
            </a:r>
            <a:endParaRPr lang="zh-CN" altLang="en-US" sz="3600" dirty="0"/>
          </a:p>
        </p:txBody>
      </p:sp>
      <p:pic>
        <p:nvPicPr>
          <p:cNvPr id="5" name="Picture 2" descr="D:\桌面\三维效果箭头.png"/>
          <p:cNvPicPr>
            <a:picLocks noChangeAspect="1" noChangeArrowheads="1"/>
          </p:cNvPicPr>
          <p:nvPr/>
        </p:nvPicPr>
        <p:blipFill>
          <a:blip r:embed="rId4" cstate="print"/>
          <a:srcRect b="17538"/>
          <a:stretch>
            <a:fillRect/>
          </a:stretch>
        </p:blipFill>
        <p:spPr bwMode="auto">
          <a:xfrm>
            <a:off x="731972" y="3089850"/>
            <a:ext cx="2992373" cy="21963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47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91" y="1100080"/>
            <a:ext cx="10890381" cy="2681617"/>
          </a:xfrm>
        </p:spPr>
        <p:txBody>
          <a:bodyPr/>
          <a:lstStyle/>
          <a:p>
            <a:r>
              <a:rPr lang="zh-CN" altLang="en-US" dirty="0" smtClean="0"/>
              <a:t>业务发展</a:t>
            </a:r>
            <a:r>
              <a:rPr lang="zh-CN" altLang="en-US" dirty="0"/>
              <a:t>、</a:t>
            </a:r>
            <a:r>
              <a:rPr lang="zh-CN" altLang="en-US" dirty="0" smtClean="0"/>
              <a:t>扩张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接口</a:t>
            </a:r>
            <a:r>
              <a:rPr lang="zh-CN" altLang="en-US" dirty="0"/>
              <a:t>越来越</a:t>
            </a:r>
            <a:r>
              <a:rPr lang="zh-CN" altLang="en-US" b="1" dirty="0">
                <a:solidFill>
                  <a:srgbClr val="FF0000"/>
                </a:solidFill>
              </a:rPr>
              <a:t>庞大</a:t>
            </a:r>
            <a:r>
              <a:rPr lang="zh-CN" altLang="en-US" dirty="0"/>
              <a:t>难以</a:t>
            </a:r>
            <a:r>
              <a:rPr lang="zh-CN" altLang="en-US" b="1" dirty="0">
                <a:solidFill>
                  <a:srgbClr val="FF0000"/>
                </a:solidFill>
              </a:rPr>
              <a:t>管理</a:t>
            </a:r>
            <a:r>
              <a:rPr lang="zh-CN" altLang="en-US" dirty="0"/>
              <a:t>与</a:t>
            </a:r>
            <a:r>
              <a:rPr lang="zh-CN" altLang="en-US" b="1" dirty="0">
                <a:solidFill>
                  <a:srgbClr val="FF0000"/>
                </a:solidFill>
              </a:rPr>
              <a:t>回归</a:t>
            </a:r>
            <a:r>
              <a:rPr lang="zh-CN" altLang="en-US" dirty="0"/>
              <a:t>。</a:t>
            </a:r>
            <a:r>
              <a:rPr lang="en-US" altLang="zh-CN" dirty="0" err="1"/>
              <a:t>GameLife</a:t>
            </a:r>
            <a:r>
              <a:rPr lang="zh-CN" altLang="en-US" dirty="0"/>
              <a:t>、</a:t>
            </a:r>
            <a:r>
              <a:rPr lang="en-US" altLang="zh-CN" dirty="0"/>
              <a:t>5866</a:t>
            </a:r>
            <a:r>
              <a:rPr lang="zh-CN" altLang="en-US" dirty="0"/>
              <a:t>商城、租</a:t>
            </a:r>
            <a:r>
              <a:rPr lang="zh-CN" altLang="en-US" dirty="0" smtClean="0"/>
              <a:t>号、平台</a:t>
            </a:r>
            <a:r>
              <a:rPr lang="en-US" altLang="zh-CN" dirty="0" smtClean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测试</a:t>
            </a:r>
            <a:r>
              <a:rPr lang="zh-CN" altLang="en-US" dirty="0"/>
              <a:t>效率</a:t>
            </a:r>
            <a:r>
              <a:rPr lang="zh-CN" altLang="en-US" dirty="0" smtClean="0"/>
              <a:t>提升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已经有接口文档的前提下，当开发提测后，如何能在</a:t>
            </a:r>
            <a:r>
              <a:rPr lang="en-US" altLang="zh-CN" b="1" dirty="0">
                <a:solidFill>
                  <a:srgbClr val="FF0000"/>
                </a:solidFill>
              </a:rPr>
              <a:t>8</a:t>
            </a:r>
            <a:r>
              <a:rPr lang="zh-CN" altLang="en-US" b="1" dirty="0">
                <a:solidFill>
                  <a:srgbClr val="FF0000"/>
                </a:solidFill>
              </a:rPr>
              <a:t>小时</a:t>
            </a:r>
            <a:r>
              <a:rPr lang="zh-CN" altLang="en-US" dirty="0"/>
              <a:t>内完成第一轮接口测试，并</a:t>
            </a:r>
            <a:r>
              <a:rPr lang="zh-CN" altLang="en-US" b="1" dirty="0">
                <a:solidFill>
                  <a:srgbClr val="FF0000"/>
                </a:solidFill>
              </a:rPr>
              <a:t>输出</a:t>
            </a:r>
            <a:r>
              <a:rPr lang="zh-CN" altLang="en-US" b="1" dirty="0" smtClean="0">
                <a:solidFill>
                  <a:srgbClr val="FF0000"/>
                </a:solidFill>
              </a:rPr>
              <a:t>报告</a:t>
            </a:r>
            <a:r>
              <a:rPr lang="zh-CN" altLang="en-US" dirty="0" smtClean="0"/>
              <a:t>，且每次迭代后保证</a:t>
            </a:r>
            <a:r>
              <a:rPr lang="zh-CN" altLang="en-US" b="1" dirty="0" smtClean="0">
                <a:solidFill>
                  <a:srgbClr val="FF0000"/>
                </a:solidFill>
              </a:rPr>
              <a:t>原接口质量？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56" y="3838407"/>
            <a:ext cx="5148131" cy="231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8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概要设计</a:t>
            </a:r>
            <a:r>
              <a:rPr lang="en-US" altLang="zh-CN" dirty="0" smtClean="0"/>
              <a:t>-</a:t>
            </a:r>
            <a:r>
              <a:rPr lang="zh-CN" altLang="en-US" dirty="0"/>
              <a:t>解析器</a:t>
            </a:r>
          </a:p>
        </p:txBody>
      </p:sp>
      <p:pic>
        <p:nvPicPr>
          <p:cNvPr id="4" name="图片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720" y="960363"/>
            <a:ext cx="3952467" cy="55344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3591" y="1020432"/>
            <a:ext cx="310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用例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解析</a:t>
            </a:r>
            <a:r>
              <a:rPr lang="zh-CN" altLang="en-US" sz="3600" dirty="0" smtClean="0"/>
              <a:t>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661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概要设计</a:t>
            </a:r>
            <a:r>
              <a:rPr lang="en-US" altLang="zh-CN" dirty="0"/>
              <a:t>-</a:t>
            </a:r>
            <a:r>
              <a:rPr lang="zh-CN" altLang="en-US" dirty="0"/>
              <a:t>解析器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51" y="1020432"/>
            <a:ext cx="4323201" cy="54300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3591" y="1020432"/>
            <a:ext cx="310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用例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解析</a:t>
            </a:r>
            <a:r>
              <a:rPr lang="zh-CN" altLang="en-US" sz="3600" dirty="0" smtClean="0"/>
              <a:t>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983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概要设计</a:t>
            </a:r>
            <a:r>
              <a:rPr lang="en-US" altLang="zh-CN" dirty="0"/>
              <a:t>-</a:t>
            </a:r>
            <a:r>
              <a:rPr lang="zh-CN" altLang="en-US" dirty="0"/>
              <a:t>解析器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834" y="1020432"/>
            <a:ext cx="6230983" cy="53957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3591" y="1020432"/>
            <a:ext cx="310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用例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解析</a:t>
            </a:r>
            <a:r>
              <a:rPr lang="zh-CN" altLang="en-US" sz="3600" dirty="0" smtClean="0"/>
              <a:t>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551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概要设计</a:t>
            </a:r>
            <a:r>
              <a:rPr lang="en-US" altLang="zh-CN" dirty="0"/>
              <a:t>-</a:t>
            </a:r>
            <a:r>
              <a:rPr lang="zh-CN" altLang="en-US" dirty="0"/>
              <a:t>解析器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981" y="1020432"/>
            <a:ext cx="5673628" cy="544116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3591" y="1020432"/>
            <a:ext cx="310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用例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解析</a:t>
            </a:r>
            <a:r>
              <a:rPr lang="zh-CN" altLang="en-US" sz="3600" dirty="0" smtClean="0"/>
              <a:t>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696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概要设计</a:t>
            </a:r>
            <a:r>
              <a:rPr lang="en-US" altLang="zh-CN" dirty="0" smtClean="0"/>
              <a:t>-</a:t>
            </a:r>
            <a:r>
              <a:rPr lang="zh-CN" altLang="en-US" dirty="0"/>
              <a:t>运行器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773" y="1020432"/>
            <a:ext cx="5135314" cy="54265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3591" y="1020432"/>
            <a:ext cx="310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用例</a:t>
            </a:r>
            <a:r>
              <a:rPr lang="zh-CN" altLang="en-US" sz="3600" b="1" dirty="0">
                <a:solidFill>
                  <a:srgbClr val="FF0000"/>
                </a:solidFill>
              </a:rPr>
              <a:t>运行</a:t>
            </a:r>
            <a:r>
              <a:rPr lang="zh-CN" altLang="en-US" sz="3600" dirty="0" smtClean="0"/>
              <a:t>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5604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概要设计</a:t>
            </a:r>
            <a:r>
              <a:rPr lang="en-US" altLang="zh-CN" dirty="0"/>
              <a:t>-</a:t>
            </a:r>
            <a:r>
              <a:rPr lang="zh-CN" altLang="en-US" dirty="0"/>
              <a:t>运行器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021" y="1020432"/>
            <a:ext cx="5310052" cy="5472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3591" y="1020432"/>
            <a:ext cx="310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用例</a:t>
            </a:r>
            <a:r>
              <a:rPr lang="zh-CN" altLang="en-US" sz="3600" b="1" dirty="0">
                <a:solidFill>
                  <a:srgbClr val="FF0000"/>
                </a:solidFill>
              </a:rPr>
              <a:t>运行</a:t>
            </a:r>
            <a:r>
              <a:rPr lang="zh-CN" altLang="en-US" sz="3600" dirty="0" smtClean="0"/>
              <a:t>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730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报告生成器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850" y="1020432"/>
            <a:ext cx="5619490" cy="54517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3591" y="1020432"/>
            <a:ext cx="310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 dirty="0" smtClean="0">
                <a:solidFill>
                  <a:srgbClr val="FF0000"/>
                </a:solidFill>
              </a:rPr>
              <a:t>报告</a:t>
            </a:r>
            <a:r>
              <a:rPr lang="zh-CN" altLang="en-US" sz="3600" b="1" dirty="0">
                <a:solidFill>
                  <a:srgbClr val="FF0000"/>
                </a:solidFill>
              </a:rPr>
              <a:t>生成</a:t>
            </a:r>
            <a:r>
              <a:rPr lang="zh-CN" altLang="en-US" sz="3600" dirty="0" smtClean="0"/>
              <a:t>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80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91" y="1087016"/>
            <a:ext cx="10890381" cy="496761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接口平台</a:t>
            </a:r>
            <a:r>
              <a:rPr lang="zh-CN" altLang="en-US" b="1" dirty="0" smtClean="0">
                <a:solidFill>
                  <a:srgbClr val="FF0000"/>
                </a:solidFill>
              </a:rPr>
              <a:t>公共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项目管理、用户管理、用例管理。。。。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接口平台</a:t>
            </a:r>
            <a:r>
              <a:rPr lang="zh-CN" altLang="en-US" b="1" dirty="0" smtClean="0">
                <a:solidFill>
                  <a:srgbClr val="FF0000"/>
                </a:solidFill>
              </a:rPr>
              <a:t>核心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转换器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验证器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解析器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运行器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报告器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6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接口平台</a:t>
            </a:r>
            <a:r>
              <a:rPr lang="en-US" altLang="zh-CN" dirty="0" smtClean="0"/>
              <a:t>-</a:t>
            </a:r>
            <a:r>
              <a:rPr lang="zh-CN" altLang="en-US" dirty="0"/>
              <a:t>草图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987" y="1607978"/>
            <a:ext cx="7622112" cy="4302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3591" y="1043711"/>
            <a:ext cx="2232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ea"/>
                <a:ea typeface="+mj-ea"/>
              </a:rPr>
              <a:t>接口文档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12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接口平台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草图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634" y="1043711"/>
            <a:ext cx="5308576" cy="53808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3591" y="1043711"/>
            <a:ext cx="2232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ea"/>
                <a:ea typeface="+mj-ea"/>
              </a:rPr>
              <a:t>接口组装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814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38200" y="1368760"/>
            <a:ext cx="8736971" cy="504056"/>
            <a:chOff x="1403648" y="1095586"/>
            <a:chExt cx="6552728" cy="504056"/>
          </a:xfrm>
        </p:grpSpPr>
        <p:sp>
          <p:nvSpPr>
            <p:cNvPr id="4" name="矩形 3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1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背景介绍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8200" y="2160848"/>
            <a:ext cx="8736971" cy="504056"/>
            <a:chOff x="1403648" y="1095586"/>
            <a:chExt cx="6552728" cy="504056"/>
          </a:xfrm>
        </p:grpSpPr>
        <p:sp>
          <p:nvSpPr>
            <p:cNvPr id="8" name="矩形 7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2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FF0000"/>
                  </a:solidFill>
                </a:rPr>
                <a:t>现状分析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38200" y="2988940"/>
            <a:ext cx="8736971" cy="504056"/>
            <a:chOff x="1403648" y="1095586"/>
            <a:chExt cx="6552728" cy="504056"/>
          </a:xfrm>
        </p:grpSpPr>
        <p:sp>
          <p:nvSpPr>
            <p:cNvPr id="12" name="矩形 11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3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预期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目标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38200" y="3817032"/>
            <a:ext cx="8736971" cy="504056"/>
            <a:chOff x="1403648" y="1095586"/>
            <a:chExt cx="6552728" cy="504056"/>
          </a:xfrm>
        </p:grpSpPr>
        <p:sp>
          <p:nvSpPr>
            <p:cNvPr id="16" name="矩形 15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4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方案设计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38200" y="4645124"/>
            <a:ext cx="8736971" cy="504056"/>
            <a:chOff x="1403648" y="1095586"/>
            <a:chExt cx="6552728" cy="504056"/>
          </a:xfrm>
        </p:grpSpPr>
        <p:sp>
          <p:nvSpPr>
            <p:cNvPr id="20" name="矩形 19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Impact" pitchFamily="34" charset="0"/>
                </a:rPr>
                <a:t>5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接口平台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91" y="1072724"/>
            <a:ext cx="10890381" cy="513592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背景</a:t>
            </a:r>
            <a:r>
              <a:rPr lang="zh-CN" altLang="en-US" dirty="0" smtClean="0"/>
              <a:t>介绍： 业务导向、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现状</a:t>
            </a:r>
            <a:r>
              <a:rPr lang="zh-CN" altLang="en-US" dirty="0" smtClean="0"/>
              <a:t>分析：杂、乱、协同工作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预期</a:t>
            </a:r>
            <a:r>
              <a:rPr lang="zh-CN" altLang="en-US" b="1" dirty="0" smtClean="0">
                <a:solidFill>
                  <a:srgbClr val="FF0000"/>
                </a:solidFill>
              </a:rPr>
              <a:t>目标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ROI</a:t>
            </a:r>
            <a:r>
              <a:rPr lang="zh-CN" altLang="en-US" dirty="0" smtClean="0"/>
              <a:t>，减少投入、增加使用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方案</a:t>
            </a:r>
            <a:r>
              <a:rPr lang="zh-CN" altLang="en-US" dirty="0" smtClean="0"/>
              <a:t>设计：开源、组装、解耦、扩展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接口</a:t>
            </a:r>
            <a:r>
              <a:rPr lang="zh-CN" altLang="en-US" b="1" dirty="0" smtClean="0">
                <a:solidFill>
                  <a:srgbClr val="FF0000"/>
                </a:solidFill>
              </a:rPr>
              <a:t>平台</a:t>
            </a:r>
            <a:r>
              <a:rPr lang="zh-CN" altLang="en-US" dirty="0" smtClean="0"/>
              <a:t>：公共模块、核心模块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概要</a:t>
            </a:r>
            <a:r>
              <a:rPr lang="zh-CN" altLang="en-US" dirty="0"/>
              <a:t>设计：五大神器，转换、验证、解析、运行、</a:t>
            </a:r>
            <a:r>
              <a:rPr lang="zh-CN" altLang="en-US" dirty="0" smtClean="0"/>
              <a:t>报告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59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5443028" y="0"/>
            <a:ext cx="5224972" cy="6858000"/>
          </a:xfrm>
          <a:custGeom>
            <a:avLst/>
            <a:gdLst>
              <a:gd name="connsiteX0" fmla="*/ 0 w 5224972"/>
              <a:gd name="connsiteY0" fmla="*/ 0 h 6858000"/>
              <a:gd name="connsiteX1" fmla="*/ 5224972 w 5224972"/>
              <a:gd name="connsiteY1" fmla="*/ 0 h 6858000"/>
              <a:gd name="connsiteX2" fmla="*/ 5224972 w 5224972"/>
              <a:gd name="connsiteY2" fmla="*/ 6858000 h 6858000"/>
              <a:gd name="connsiteX3" fmla="*/ 782720 w 5224972"/>
              <a:gd name="connsiteY3" fmla="*/ 6858000 h 6858000"/>
              <a:gd name="connsiteX4" fmla="*/ 898716 w 5224972"/>
              <a:gd name="connsiteY4" fmla="*/ 6564347 h 6858000"/>
              <a:gd name="connsiteX5" fmla="*/ 1307022 w 5224972"/>
              <a:gd name="connsiteY5" fmla="*/ 4033838 h 6858000"/>
              <a:gd name="connsiteX6" fmla="*/ 55833 w 5224972"/>
              <a:gd name="connsiteY6" fmla="*/ 541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24972" h="6858000">
                <a:moveTo>
                  <a:pt x="0" y="0"/>
                </a:moveTo>
                <a:lnTo>
                  <a:pt x="5224972" y="0"/>
                </a:lnTo>
                <a:lnTo>
                  <a:pt x="5224972" y="6858000"/>
                </a:lnTo>
                <a:lnTo>
                  <a:pt x="782720" y="6858000"/>
                </a:lnTo>
                <a:lnTo>
                  <a:pt x="898716" y="6564347"/>
                </a:lnTo>
                <a:cubicBezTo>
                  <a:pt x="1156499" y="5841999"/>
                  <a:pt x="1307022" y="4971196"/>
                  <a:pt x="1307022" y="4033838"/>
                </a:cubicBezTo>
                <a:cubicBezTo>
                  <a:pt x="1307022" y="2315349"/>
                  <a:pt x="801098" y="820558"/>
                  <a:pt x="55833" y="54134"/>
                </a:cubicBezTo>
                <a:close/>
              </a:path>
            </a:pathLst>
          </a:custGeom>
          <a:gradFill flip="none" rotWithShape="1">
            <a:gsLst>
              <a:gs pos="0">
                <a:srgbClr val="FFD85D">
                  <a:alpha val="40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lIns="1080000" tIns="0" bIns="0" anchor="ctr"/>
          <a:lstStyle/>
          <a:p>
            <a:pPr algn="ctr">
              <a:defRPr/>
            </a:pPr>
            <a:r>
              <a:rPr lang="en-US" altLang="zh-CN" sz="11500" b="1" dirty="0">
                <a:solidFill>
                  <a:srgbClr val="FFC000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Q</a:t>
            </a:r>
            <a:r>
              <a:rPr lang="en-US" altLang="zh-CN" sz="4400" b="1" dirty="0">
                <a:solidFill>
                  <a:srgbClr val="FFD85D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&amp;</a:t>
            </a:r>
            <a:r>
              <a:rPr lang="en-US" altLang="zh-CN" sz="11500" b="1" dirty="0">
                <a:solidFill>
                  <a:srgbClr val="FFC000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A</a:t>
            </a:r>
            <a:endParaRPr lang="zh-CN" altLang="en-US" sz="11500" b="1" dirty="0">
              <a:solidFill>
                <a:srgbClr val="FFC000"/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916488" y="0"/>
            <a:ext cx="1833562" cy="6858000"/>
          </a:xfrm>
          <a:custGeom>
            <a:avLst/>
            <a:gdLst>
              <a:gd name="connsiteX0" fmla="*/ 0 w 1834223"/>
              <a:gd name="connsiteY0" fmla="*/ 0 h 6858000"/>
              <a:gd name="connsiteX1" fmla="*/ 527201 w 1834223"/>
              <a:gd name="connsiteY1" fmla="*/ 0 h 6858000"/>
              <a:gd name="connsiteX2" fmla="*/ 583034 w 1834223"/>
              <a:gd name="connsiteY2" fmla="*/ 54134 h 6858000"/>
              <a:gd name="connsiteX3" fmla="*/ 1834223 w 1834223"/>
              <a:gd name="connsiteY3" fmla="*/ 4033838 h 6858000"/>
              <a:gd name="connsiteX4" fmla="*/ 1425917 w 1834223"/>
              <a:gd name="connsiteY4" fmla="*/ 6564347 h 6858000"/>
              <a:gd name="connsiteX5" fmla="*/ 1309921 w 1834223"/>
              <a:gd name="connsiteY5" fmla="*/ 6858000 h 6858000"/>
              <a:gd name="connsiteX6" fmla="*/ 1270130 w 1834223"/>
              <a:gd name="connsiteY6" fmla="*/ 6858000 h 6858000"/>
              <a:gd name="connsiteX7" fmla="*/ 1288643 w 1834223"/>
              <a:gd name="connsiteY7" fmla="*/ 6809397 h 6858000"/>
              <a:gd name="connsiteX8" fmla="*/ 1667537 w 1834223"/>
              <a:gd name="connsiteY8" fmla="*/ 4422775 h 6858000"/>
              <a:gd name="connsiteX9" fmla="*/ 24624 w 1834223"/>
              <a:gd name="connsiteY9" fmla="*/ 2011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4223" h="6858000">
                <a:moveTo>
                  <a:pt x="0" y="0"/>
                </a:moveTo>
                <a:lnTo>
                  <a:pt x="527201" y="0"/>
                </a:lnTo>
                <a:lnTo>
                  <a:pt x="583034" y="54134"/>
                </a:lnTo>
                <a:cubicBezTo>
                  <a:pt x="1328299" y="820558"/>
                  <a:pt x="1834223" y="2315349"/>
                  <a:pt x="1834223" y="4033838"/>
                </a:cubicBezTo>
                <a:cubicBezTo>
                  <a:pt x="1834223" y="4971196"/>
                  <a:pt x="1683700" y="5841999"/>
                  <a:pt x="1425917" y="6564347"/>
                </a:cubicBezTo>
                <a:lnTo>
                  <a:pt x="1309921" y="6858000"/>
                </a:lnTo>
                <a:lnTo>
                  <a:pt x="1270130" y="6858000"/>
                </a:lnTo>
                <a:lnTo>
                  <a:pt x="1288643" y="6809397"/>
                </a:lnTo>
                <a:cubicBezTo>
                  <a:pt x="1530281" y="6099942"/>
                  <a:pt x="1667537" y="5286924"/>
                  <a:pt x="1667537" y="4422775"/>
                </a:cubicBezTo>
                <a:cubicBezTo>
                  <a:pt x="1667537" y="2521648"/>
                  <a:pt x="1003217" y="867993"/>
                  <a:pt x="24624" y="2011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254000" dist="38100" algn="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79" y="502914"/>
            <a:ext cx="3883160" cy="585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78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zh-CN" altLang="en-US" dirty="0"/>
              <a:t>与风险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91" y="1052129"/>
            <a:ext cx="10890381" cy="5381802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sz="6000" dirty="0" smtClean="0">
                <a:solidFill>
                  <a:srgbClr val="FF0000"/>
                </a:solidFill>
              </a:rPr>
              <a:t>已知</a:t>
            </a:r>
            <a:r>
              <a:rPr lang="zh-CN" altLang="en-US" sz="6000" dirty="0" smtClean="0"/>
              <a:t>问题</a:t>
            </a:r>
            <a:endParaRPr lang="en-US" altLang="zh-CN" sz="6000" dirty="0" smtClean="0"/>
          </a:p>
          <a:p>
            <a:pPr marL="571500" indent="-342900"/>
            <a:r>
              <a:rPr lang="zh-CN" altLang="en-US" sz="3300" dirty="0">
                <a:solidFill>
                  <a:srgbClr val="FF0000"/>
                </a:solidFill>
              </a:rPr>
              <a:t>用例是内存动态生成还是通过文件。生成之后是静态</a:t>
            </a:r>
            <a:r>
              <a:rPr lang="en-US" altLang="zh-CN" sz="3300" dirty="0">
                <a:solidFill>
                  <a:srgbClr val="FF0000"/>
                </a:solidFill>
              </a:rPr>
              <a:t>java</a:t>
            </a:r>
            <a:r>
              <a:rPr lang="zh-CN" altLang="en-US" sz="3300" dirty="0">
                <a:solidFill>
                  <a:srgbClr val="FF0000"/>
                </a:solidFill>
              </a:rPr>
              <a:t>文件还是用动态解析</a:t>
            </a:r>
            <a:r>
              <a:rPr lang="zh-CN" altLang="en-US" sz="3300" dirty="0" smtClean="0">
                <a:solidFill>
                  <a:srgbClr val="FF0000"/>
                </a:solidFill>
              </a:rPr>
              <a:t>执行</a:t>
            </a:r>
            <a:r>
              <a:rPr lang="zh-CN" altLang="en-US" sz="3300" dirty="0">
                <a:solidFill>
                  <a:srgbClr val="FF0000"/>
                </a:solidFill>
              </a:rPr>
              <a:t>？</a:t>
            </a:r>
            <a:r>
              <a:rPr lang="zh-CN" altLang="en-US" sz="3300" dirty="0" smtClean="0">
                <a:solidFill>
                  <a:srgbClr val="FF0000"/>
                </a:solidFill>
              </a:rPr>
              <a:t> </a:t>
            </a:r>
            <a:endParaRPr lang="en-US" altLang="zh-CN" sz="3300" dirty="0">
              <a:solidFill>
                <a:srgbClr val="FF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3300" dirty="0" smtClean="0"/>
              <a:t>方案</a:t>
            </a:r>
            <a:r>
              <a:rPr lang="en-US" altLang="zh-CN" sz="3300" dirty="0"/>
              <a:t>1: </a:t>
            </a:r>
            <a:r>
              <a:rPr lang="zh-CN" altLang="en-US" sz="3300" dirty="0"/>
              <a:t>生成</a:t>
            </a:r>
            <a:r>
              <a:rPr lang="en-US" altLang="zh-CN" sz="3300" dirty="0"/>
              <a:t>Java</a:t>
            </a:r>
            <a:r>
              <a:rPr lang="zh-CN" altLang="en-US" sz="3300" dirty="0"/>
              <a:t>类，之后直接使用</a:t>
            </a:r>
            <a:r>
              <a:rPr lang="en-US" altLang="zh-CN" sz="3300" dirty="0" err="1"/>
              <a:t>TestNG</a:t>
            </a:r>
            <a:r>
              <a:rPr lang="zh-CN" altLang="en-US" sz="3300" dirty="0"/>
              <a:t>代码运行测试类。这样的好处在于不用生成那么多</a:t>
            </a:r>
            <a:r>
              <a:rPr lang="en-US" altLang="zh-CN" sz="3300" dirty="0"/>
              <a:t>.xml</a:t>
            </a:r>
            <a:r>
              <a:rPr lang="zh-CN" altLang="en-US" sz="3300" dirty="0"/>
              <a:t>文件。    </a:t>
            </a:r>
            <a:endParaRPr lang="en-US" altLang="zh-CN" sz="33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3300" dirty="0" smtClean="0"/>
              <a:t>方案</a:t>
            </a:r>
            <a:r>
              <a:rPr lang="en-US" altLang="zh-CN" sz="3300" dirty="0" smtClean="0"/>
              <a:t>2: </a:t>
            </a:r>
            <a:r>
              <a:rPr lang="zh-CN" altLang="en-US" sz="3300" dirty="0"/>
              <a:t>使用</a:t>
            </a:r>
            <a:r>
              <a:rPr lang="en-US" altLang="zh-CN" sz="3300" dirty="0" err="1"/>
              <a:t>cglib</a:t>
            </a:r>
            <a:r>
              <a:rPr lang="zh-CN" altLang="en-US" sz="3300" dirty="0"/>
              <a:t>动态生成，</a:t>
            </a:r>
            <a:r>
              <a:rPr lang="en-US" altLang="zh-CN" sz="3300" dirty="0"/>
              <a:t>spring</a:t>
            </a:r>
            <a:r>
              <a:rPr lang="zh-CN" altLang="en-US" sz="3300" dirty="0"/>
              <a:t>的动态代理就是使用这种技术。这样的好处在于不用生成那么多</a:t>
            </a:r>
            <a:r>
              <a:rPr lang="en-US" altLang="zh-CN" sz="3300" dirty="0"/>
              <a:t>.java</a:t>
            </a:r>
            <a:r>
              <a:rPr lang="zh-CN" altLang="en-US" sz="3300" dirty="0"/>
              <a:t>文件    </a:t>
            </a:r>
            <a:endParaRPr lang="en-US" altLang="zh-CN" sz="33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3300" dirty="0" smtClean="0"/>
              <a:t>方案</a:t>
            </a:r>
            <a:r>
              <a:rPr lang="en-US" altLang="zh-CN" sz="3300" dirty="0"/>
              <a:t>3: </a:t>
            </a:r>
            <a:r>
              <a:rPr lang="zh-CN" altLang="en-US" sz="3300" dirty="0"/>
              <a:t>直接生成</a:t>
            </a:r>
            <a:r>
              <a:rPr lang="en-US" altLang="zh-CN" sz="3300" dirty="0"/>
              <a:t>.java</a:t>
            </a:r>
            <a:r>
              <a:rPr lang="zh-CN" altLang="en-US" sz="3300" dirty="0"/>
              <a:t>文件，同时生成</a:t>
            </a:r>
            <a:r>
              <a:rPr lang="en-US" altLang="zh-CN" sz="3300" dirty="0"/>
              <a:t>.xml</a:t>
            </a:r>
            <a:r>
              <a:rPr lang="zh-CN" altLang="en-US" sz="3300" dirty="0"/>
              <a:t>文件。</a:t>
            </a:r>
            <a:endParaRPr lang="en-US" altLang="zh-CN" sz="3300" dirty="0"/>
          </a:p>
          <a:p>
            <a:r>
              <a:rPr lang="zh-CN" altLang="en-US" sz="3300" dirty="0">
                <a:solidFill>
                  <a:srgbClr val="FF0000"/>
                </a:solidFill>
              </a:rPr>
              <a:t>不同环境，不同机器上，访问不同数据库</a:t>
            </a:r>
            <a:r>
              <a:rPr lang="zh-CN" altLang="en-US" sz="3300" dirty="0"/>
              <a:t>之间</a:t>
            </a:r>
            <a:r>
              <a:rPr lang="zh-CN" altLang="en-US" sz="3300" dirty="0" smtClean="0"/>
              <a:t>如何调用、</a:t>
            </a:r>
            <a:r>
              <a:rPr lang="zh-CN" altLang="en-US" sz="3300" dirty="0" smtClean="0">
                <a:solidFill>
                  <a:srgbClr val="FF0000"/>
                </a:solidFill>
              </a:rPr>
              <a:t>权限问题</a:t>
            </a:r>
            <a:r>
              <a:rPr lang="zh-CN" altLang="en-US" sz="3300" dirty="0" smtClean="0"/>
              <a:t>如何跨越？</a:t>
            </a:r>
            <a:endParaRPr lang="en-US" altLang="zh-CN" sz="3300" dirty="0" smtClean="0"/>
          </a:p>
          <a:p>
            <a:r>
              <a:rPr lang="zh-CN" altLang="en-US" sz="3300" dirty="0">
                <a:solidFill>
                  <a:srgbClr val="FF0000"/>
                </a:solidFill>
              </a:rPr>
              <a:t>断言如何动态</a:t>
            </a:r>
            <a:r>
              <a:rPr lang="zh-CN" altLang="en-US" sz="3300" dirty="0" smtClean="0">
                <a:solidFill>
                  <a:srgbClr val="FF0000"/>
                </a:solidFill>
              </a:rPr>
              <a:t>支持？</a:t>
            </a:r>
            <a:endParaRPr lang="en-US" altLang="zh-CN" sz="3300" dirty="0" smtClean="0">
              <a:solidFill>
                <a:srgbClr val="FF0000"/>
              </a:solidFill>
            </a:endParaRPr>
          </a:p>
          <a:p>
            <a:r>
              <a:rPr lang="zh-CN" altLang="en-US" sz="3300" dirty="0" smtClean="0">
                <a:solidFill>
                  <a:srgbClr val="FF0000"/>
                </a:solidFill>
              </a:rPr>
              <a:t>如何</a:t>
            </a:r>
            <a:r>
              <a:rPr lang="zh-CN" altLang="en-US" sz="3300" dirty="0">
                <a:solidFill>
                  <a:srgbClr val="FF0000"/>
                </a:solidFill>
              </a:rPr>
              <a:t>支持自定义签名，</a:t>
            </a:r>
            <a:r>
              <a:rPr lang="en-US" altLang="zh-CN" sz="3300" dirty="0">
                <a:solidFill>
                  <a:srgbClr val="FF0000"/>
                </a:solidFill>
              </a:rPr>
              <a:t>Java</a:t>
            </a:r>
            <a:r>
              <a:rPr lang="zh-CN" altLang="en-US" sz="3300" dirty="0">
                <a:solidFill>
                  <a:srgbClr val="FF0000"/>
                </a:solidFill>
              </a:rPr>
              <a:t>代码</a:t>
            </a:r>
            <a:r>
              <a:rPr lang="zh-CN" altLang="en-US" sz="3300" dirty="0" smtClean="0">
                <a:solidFill>
                  <a:srgbClr val="FF0000"/>
                </a:solidFill>
              </a:rPr>
              <a:t>执行</a:t>
            </a:r>
            <a:r>
              <a:rPr lang="en-US" altLang="zh-CN" sz="3300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altLang="zh-CN" sz="3300" dirty="0"/>
              <a:t>- </a:t>
            </a:r>
            <a:r>
              <a:rPr lang="zh-CN" altLang="en-US" sz="3300" dirty="0"/>
              <a:t>方案</a:t>
            </a:r>
            <a:r>
              <a:rPr lang="en-US" altLang="zh-CN" sz="3300" dirty="0"/>
              <a:t>1</a:t>
            </a:r>
            <a:r>
              <a:rPr lang="zh-CN" altLang="en-US" sz="3300" dirty="0"/>
              <a:t>：通过关键字自定义扩展。    </a:t>
            </a:r>
            <a:endParaRPr lang="en-US" altLang="zh-CN" sz="3300" dirty="0" smtClean="0"/>
          </a:p>
          <a:p>
            <a:pPr lvl="1"/>
            <a:r>
              <a:rPr lang="en-US" altLang="zh-CN" sz="3300" dirty="0" smtClean="0"/>
              <a:t>- </a:t>
            </a:r>
            <a:r>
              <a:rPr lang="zh-CN" altLang="en-US" sz="3300" dirty="0"/>
              <a:t>方案</a:t>
            </a:r>
            <a:r>
              <a:rPr lang="en-US" altLang="zh-CN" sz="3300" dirty="0"/>
              <a:t>2</a:t>
            </a:r>
            <a:r>
              <a:rPr lang="zh-CN" altLang="en-US" sz="3300" dirty="0"/>
              <a:t>：通过热加载</a:t>
            </a:r>
            <a:r>
              <a:rPr lang="en-US" altLang="zh-CN" sz="3300" dirty="0"/>
              <a:t>java</a:t>
            </a:r>
            <a:r>
              <a:rPr lang="zh-CN" altLang="en-US" sz="3300" dirty="0"/>
              <a:t>代码是否可以实现？但是加载的包必须项目中存在才可以，否则还是会存在找不到</a:t>
            </a:r>
            <a:r>
              <a:rPr lang="zh-CN" altLang="en-US" sz="3300" dirty="0" smtClean="0"/>
              <a:t>包</a:t>
            </a:r>
            <a:endParaRPr lang="en-US" altLang="zh-CN" sz="3300" dirty="0" smtClean="0"/>
          </a:p>
          <a:p>
            <a:r>
              <a:rPr lang="zh-CN" altLang="en-US" sz="3300" dirty="0">
                <a:solidFill>
                  <a:srgbClr val="FF0000"/>
                </a:solidFill>
              </a:rPr>
              <a:t>数据驱动如何动态</a:t>
            </a:r>
            <a:r>
              <a:rPr lang="zh-CN" altLang="en-US" sz="3300" dirty="0" smtClean="0">
                <a:solidFill>
                  <a:srgbClr val="FF0000"/>
                </a:solidFill>
              </a:rPr>
              <a:t>获取</a:t>
            </a:r>
            <a:r>
              <a:rPr lang="en-US" altLang="zh-CN" sz="3300" dirty="0">
                <a:solidFill>
                  <a:srgbClr val="FF0000"/>
                </a:solidFill>
              </a:rPr>
              <a:t>?</a:t>
            </a:r>
            <a:endParaRPr lang="en-US" altLang="zh-CN" sz="3300" dirty="0" smtClean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zh-CN" altLang="en-US" sz="3300" dirty="0" smtClean="0"/>
              <a:t>方案</a:t>
            </a:r>
            <a:r>
              <a:rPr lang="en-US" altLang="zh-CN" sz="3300" dirty="0"/>
              <a:t>1</a:t>
            </a:r>
            <a:r>
              <a:rPr lang="zh-CN" altLang="en-US" sz="3300" dirty="0"/>
              <a:t>：测试用例直接包含，使用数组实现单值传递；    </a:t>
            </a:r>
            <a:endParaRPr lang="en-US" altLang="zh-CN" sz="3300" dirty="0" smtClean="0"/>
          </a:p>
          <a:p>
            <a:pPr marL="800100" lvl="1" indent="-342900">
              <a:buFontTx/>
              <a:buChar char="-"/>
            </a:pPr>
            <a:r>
              <a:rPr lang="zh-CN" altLang="en-US" sz="3300" dirty="0" smtClean="0"/>
              <a:t>方案</a:t>
            </a:r>
            <a:r>
              <a:rPr lang="en-US" altLang="zh-CN" sz="3300" dirty="0"/>
              <a:t>2</a:t>
            </a:r>
            <a:r>
              <a:rPr lang="zh-CN" altLang="en-US" sz="3300" dirty="0"/>
              <a:t>：通过</a:t>
            </a:r>
            <a:r>
              <a:rPr lang="en-US" altLang="zh-CN" sz="3300" dirty="0"/>
              <a:t>@</a:t>
            </a:r>
            <a:r>
              <a:rPr lang="en-US" altLang="zh-CN" sz="3300" dirty="0" err="1"/>
              <a:t>DataProvider</a:t>
            </a:r>
            <a:r>
              <a:rPr lang="zh-CN" altLang="en-US" sz="3300" dirty="0"/>
              <a:t>延迟加载？？？</a:t>
            </a:r>
            <a:endParaRPr lang="en-US" altLang="zh-CN" sz="3300" dirty="0"/>
          </a:p>
          <a:p>
            <a:r>
              <a:rPr lang="zh-CN" altLang="en-US" sz="3300" dirty="0">
                <a:solidFill>
                  <a:srgbClr val="FF0000"/>
                </a:solidFill>
              </a:rPr>
              <a:t>如何实现热加载</a:t>
            </a:r>
            <a:r>
              <a:rPr lang="en-US" altLang="zh-CN" sz="3300" dirty="0">
                <a:solidFill>
                  <a:srgbClr val="FF0000"/>
                </a:solidFill>
              </a:rPr>
              <a:t>java</a:t>
            </a:r>
            <a:r>
              <a:rPr lang="zh-CN" altLang="en-US" sz="3300" dirty="0" smtClean="0">
                <a:solidFill>
                  <a:srgbClr val="FF0000"/>
                </a:solidFill>
              </a:rPr>
              <a:t>文件</a:t>
            </a:r>
            <a:r>
              <a:rPr lang="en-US" altLang="zh-CN" sz="3300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zh-CN" altLang="en-US" sz="2900" dirty="0" smtClean="0"/>
              <a:t>场景</a:t>
            </a:r>
            <a:r>
              <a:rPr lang="zh-CN" altLang="en-US" sz="2900" dirty="0"/>
              <a:t>：各个项目签名方式不同，如果可以让工具使用人员自己编写的</a:t>
            </a:r>
            <a:r>
              <a:rPr lang="en-US" altLang="zh-CN" sz="2900" dirty="0"/>
              <a:t>java</a:t>
            </a:r>
            <a:r>
              <a:rPr lang="zh-CN" altLang="en-US" sz="2900" dirty="0"/>
              <a:t>代码能在框架中使用？？？</a:t>
            </a:r>
            <a:r>
              <a:rPr lang="en-US" altLang="zh-CN" sz="2900" dirty="0" err="1"/>
              <a:t>ClassLoad</a:t>
            </a:r>
            <a:r>
              <a:rPr lang="zh-CN" altLang="en-US" sz="2900" dirty="0" smtClean="0"/>
              <a:t>？？</a:t>
            </a:r>
            <a:endParaRPr lang="en-US" altLang="zh-CN" sz="2900" dirty="0" smtClean="0"/>
          </a:p>
          <a:p>
            <a:r>
              <a:rPr lang="zh-CN" altLang="en-US" sz="3300" dirty="0">
                <a:solidFill>
                  <a:srgbClr val="FF0000"/>
                </a:solidFill>
              </a:rPr>
              <a:t>框架日志设计、报告日志</a:t>
            </a:r>
            <a:r>
              <a:rPr lang="zh-CN" altLang="en-US" sz="3300" dirty="0" smtClean="0">
                <a:solidFill>
                  <a:srgbClr val="FF0000"/>
                </a:solidFill>
              </a:rPr>
              <a:t>设计</a:t>
            </a:r>
            <a:r>
              <a:rPr lang="en-US" altLang="zh-CN" sz="3300" dirty="0" smtClean="0">
                <a:solidFill>
                  <a:srgbClr val="FF0000"/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3300" dirty="0"/>
              <a:t>框架运行时</a:t>
            </a:r>
            <a:r>
              <a:rPr lang="zh-CN" altLang="en-US" sz="3300" dirty="0" smtClean="0"/>
              <a:t>日志</a:t>
            </a:r>
            <a:endParaRPr lang="en-US" altLang="zh-CN" sz="3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3300" dirty="0" smtClean="0"/>
              <a:t>用例</a:t>
            </a:r>
            <a:r>
              <a:rPr lang="zh-CN" altLang="en-US" sz="3300" dirty="0"/>
              <a:t>运行期间日志，提供执行者排查用例失败原因</a:t>
            </a:r>
            <a:endParaRPr lang="en-US" altLang="zh-CN" sz="3300" dirty="0"/>
          </a:p>
          <a:p>
            <a:r>
              <a:rPr lang="zh-CN" altLang="en-US" sz="3300" dirty="0" smtClean="0"/>
              <a:t>数据库设计</a:t>
            </a:r>
            <a:endParaRPr lang="en-US" altLang="zh-CN" sz="3300" dirty="0" smtClean="0"/>
          </a:p>
          <a:p>
            <a:r>
              <a:rPr lang="zh-CN" altLang="en-US" sz="3300" dirty="0">
                <a:solidFill>
                  <a:srgbClr val="FF0000"/>
                </a:solidFill>
              </a:rPr>
              <a:t>测试任务的</a:t>
            </a:r>
            <a:r>
              <a:rPr lang="zh-CN" altLang="en-US" sz="3300" dirty="0" smtClean="0">
                <a:solidFill>
                  <a:srgbClr val="FF0000"/>
                </a:solidFill>
              </a:rPr>
              <a:t>执行</a:t>
            </a:r>
            <a:endParaRPr lang="en-US" altLang="zh-CN" sz="3300" dirty="0">
              <a:solidFill>
                <a:srgbClr val="FF0000"/>
              </a:solidFill>
            </a:endParaRPr>
          </a:p>
          <a:p>
            <a:pPr lvl="1"/>
            <a:r>
              <a:rPr lang="en-US" altLang="zh-CN" sz="3300" dirty="0" smtClean="0"/>
              <a:t>1</a:t>
            </a:r>
            <a:r>
              <a:rPr lang="en-US" altLang="zh-CN" sz="3300" dirty="0"/>
              <a:t>. Maven </a:t>
            </a:r>
            <a:r>
              <a:rPr lang="zh-CN" altLang="en-US" sz="3300" dirty="0"/>
              <a:t>命令执行   </a:t>
            </a:r>
            <a:endParaRPr lang="en-US" altLang="zh-CN" sz="3300" dirty="0" smtClean="0"/>
          </a:p>
          <a:p>
            <a:pPr lvl="1"/>
            <a:r>
              <a:rPr lang="en-US" altLang="zh-CN" sz="3300" dirty="0" smtClean="0"/>
              <a:t>2</a:t>
            </a:r>
            <a:r>
              <a:rPr lang="en-US" altLang="zh-CN" sz="3300" dirty="0"/>
              <a:t>. Jenkins API   </a:t>
            </a:r>
            <a:endParaRPr lang="en-US" altLang="zh-CN" sz="3300" dirty="0" smtClean="0"/>
          </a:p>
          <a:p>
            <a:pPr lvl="1"/>
            <a:r>
              <a:rPr lang="en-US" altLang="zh-CN" sz="3300" dirty="0" smtClean="0"/>
              <a:t>3</a:t>
            </a:r>
            <a:r>
              <a:rPr lang="en-US" altLang="zh-CN" sz="3300" dirty="0"/>
              <a:t>. </a:t>
            </a:r>
            <a:r>
              <a:rPr lang="en-US" altLang="zh-CN" sz="3300" dirty="0" smtClean="0"/>
              <a:t>Quartz</a:t>
            </a:r>
            <a:endParaRPr lang="en-US" altLang="zh-CN" sz="3300" dirty="0"/>
          </a:p>
        </p:txBody>
      </p:sp>
    </p:spTree>
    <p:extLst>
      <p:ext uri="{BB962C8B-B14F-4D97-AF65-F5344CB8AC3E}">
        <p14:creationId xmlns:p14="http://schemas.microsoft.com/office/powerpoint/2010/main" val="38409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问题与风险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91" y="1013790"/>
            <a:ext cx="10890381" cy="514847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潜在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rgbClr val="FF0000"/>
                </a:solidFill>
              </a:rPr>
              <a:t>新</a:t>
            </a:r>
            <a:r>
              <a:rPr lang="zh-CN" altLang="en-US" sz="1800" b="1" dirty="0">
                <a:solidFill>
                  <a:srgbClr val="FF0000"/>
                </a:solidFill>
              </a:rPr>
              <a:t>项目、新技术</a:t>
            </a:r>
            <a:r>
              <a:rPr lang="zh-CN" altLang="en-US" sz="1800" dirty="0"/>
              <a:t>的预研，可能存在未知的风险    </a:t>
            </a:r>
            <a:endParaRPr lang="en-US" altLang="zh-CN" sz="18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1</a:t>
            </a:r>
            <a:r>
              <a:rPr lang="en-US" altLang="zh-CN" dirty="0"/>
              <a:t>. Spring MVC    </a:t>
            </a:r>
            <a:endParaRPr lang="en-US" altLang="zh-CN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 err="1"/>
              <a:t>MyBatis</a:t>
            </a:r>
            <a:r>
              <a:rPr lang="en-US" altLang="zh-CN" dirty="0"/>
              <a:t>    </a:t>
            </a:r>
            <a:endParaRPr lang="en-US" altLang="zh-CN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3</a:t>
            </a:r>
            <a:r>
              <a:rPr lang="en-US" altLang="zh-CN" dirty="0"/>
              <a:t>. REST-Assured    </a:t>
            </a:r>
            <a:endParaRPr lang="en-US" altLang="zh-CN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zh-CN" altLang="en-US" dirty="0"/>
              <a:t>运行：远程调用、定时任务    </a:t>
            </a:r>
            <a:endParaRPr lang="en-US" altLang="zh-CN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5</a:t>
            </a:r>
            <a:r>
              <a:rPr lang="en-US" altLang="zh-CN" dirty="0"/>
              <a:t>. </a:t>
            </a:r>
            <a:r>
              <a:rPr lang="zh-CN" altLang="en-US" dirty="0"/>
              <a:t>框架联调。模块组装之后整体的测试、联调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rgbClr val="FF0000"/>
                </a:solidFill>
              </a:rPr>
              <a:t>时间风险</a:t>
            </a:r>
            <a:r>
              <a:rPr lang="zh-CN" altLang="en-US" sz="1800" dirty="0"/>
              <a:t>。</a:t>
            </a:r>
            <a:r>
              <a:rPr lang="zh-CN" altLang="en-US" sz="1800" dirty="0" smtClean="0"/>
              <a:t>研发</a:t>
            </a:r>
            <a:r>
              <a:rPr lang="zh-CN" altLang="en-US" sz="1800" dirty="0" smtClean="0">
                <a:solidFill>
                  <a:srgbClr val="FF0000"/>
                </a:solidFill>
              </a:rPr>
              <a:t>周期长</a:t>
            </a:r>
            <a:r>
              <a:rPr lang="zh-CN" altLang="en-US" sz="1800" dirty="0" smtClean="0"/>
              <a:t>、持续</a:t>
            </a:r>
            <a:r>
              <a:rPr lang="zh-CN" altLang="en-US" sz="1800" dirty="0">
                <a:solidFill>
                  <a:srgbClr val="FF0000"/>
                </a:solidFill>
              </a:rPr>
              <a:t>迭代优</a:t>
            </a:r>
            <a:r>
              <a:rPr lang="zh-CN" altLang="en-US" sz="1800" dirty="0"/>
              <a:t>化</a:t>
            </a:r>
            <a:r>
              <a:rPr lang="zh-CN" altLang="en-US" sz="1800" dirty="0" smtClean="0"/>
              <a:t>、项目</a:t>
            </a:r>
            <a:r>
              <a:rPr lang="zh-CN" altLang="en-US" sz="1800" dirty="0"/>
              <a:t>的</a:t>
            </a:r>
            <a:r>
              <a:rPr lang="zh-CN" altLang="en-US" sz="1800" b="1" dirty="0">
                <a:solidFill>
                  <a:srgbClr val="FF0000"/>
                </a:solidFill>
              </a:rPr>
              <a:t>推动、培训、定制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化    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1. </a:t>
            </a:r>
            <a:r>
              <a:rPr lang="zh-CN" altLang="en-US" dirty="0" smtClean="0"/>
              <a:t>研发</a:t>
            </a:r>
            <a:r>
              <a:rPr lang="zh-CN" altLang="en-US" dirty="0"/>
              <a:t>时间，功能迭代，优先级计划    </a:t>
            </a:r>
            <a:endParaRPr lang="en-US" altLang="zh-CN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产品定制化</a:t>
            </a:r>
            <a:r>
              <a:rPr lang="zh-CN" altLang="en-US" dirty="0" smtClean="0"/>
              <a:t>需求  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rgbClr val="FF0000"/>
                </a:solidFill>
              </a:rPr>
              <a:t>需求风险</a:t>
            </a:r>
            <a:endParaRPr lang="en-US" altLang="zh-CN" sz="18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需求</a:t>
            </a:r>
            <a:r>
              <a:rPr lang="zh-CN" altLang="en-US" dirty="0"/>
              <a:t>整理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交互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项目</a:t>
            </a:r>
            <a:r>
              <a:rPr lang="zh-CN" altLang="en-US" b="1" dirty="0" smtClean="0">
                <a:solidFill>
                  <a:srgbClr val="FF0000"/>
                </a:solidFill>
              </a:rPr>
              <a:t>管理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rgbClr val="FF0000"/>
                </a:solidFill>
              </a:rPr>
              <a:t>使用</a:t>
            </a:r>
            <a:r>
              <a:rPr lang="zh-CN" altLang="en-US" sz="1800" dirty="0" smtClean="0"/>
              <a:t>风险</a:t>
            </a:r>
            <a:endParaRPr lang="en-US" altLang="zh-CN" sz="18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zh-CN" altLang="en-US" dirty="0"/>
              <a:t>过程中遇到问题如何方便的能让使用者进行看日志</a:t>
            </a:r>
            <a:r>
              <a:rPr lang="zh-CN" altLang="en-US" b="1" dirty="0">
                <a:solidFill>
                  <a:srgbClr val="FF0000"/>
                </a:solidFill>
              </a:rPr>
              <a:t>排查问</a:t>
            </a:r>
            <a:r>
              <a:rPr lang="zh-CN" altLang="en-US" b="1" dirty="0" smtClean="0">
                <a:solidFill>
                  <a:srgbClr val="FF0000"/>
                </a:solidFill>
              </a:rPr>
              <a:t>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05000" y="2612573"/>
            <a:ext cx="8153400" cy="12954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JM" dirty="0" smtClean="0">
                <a:ea typeface="Pacifico" pitchFamily="2" charset="0"/>
              </a:rPr>
              <a:t>THANKS </a:t>
            </a:r>
            <a:r>
              <a:rPr lang="en-JM" dirty="0" smtClean="0">
                <a:solidFill>
                  <a:srgbClr val="0065B0"/>
                </a:solidFill>
                <a:ea typeface="Pacifico" pitchFamily="2" charset="0"/>
              </a:rPr>
              <a:t>FOR </a:t>
            </a:r>
            <a:r>
              <a:rPr lang="en-JM" dirty="0">
                <a:solidFill>
                  <a:srgbClr val="0065B0"/>
                </a:solidFill>
                <a:ea typeface="Pacifico" pitchFamily="2" charset="0"/>
              </a:rPr>
              <a:t>YOUR </a:t>
            </a:r>
            <a:r>
              <a:rPr lang="en-JM" dirty="0" smtClean="0">
                <a:solidFill>
                  <a:srgbClr val="0065B0"/>
                </a:solidFill>
                <a:ea typeface="Pacifico" pitchFamily="2" charset="0"/>
              </a:rPr>
              <a:t>TIME</a:t>
            </a:r>
            <a:endParaRPr lang="en-JM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4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现状分析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91" y="1073955"/>
            <a:ext cx="10649961" cy="4588794"/>
          </a:xfrm>
        </p:spPr>
        <p:txBody>
          <a:bodyPr/>
          <a:lstStyle/>
          <a:p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目前</a:t>
            </a:r>
            <a:r>
              <a:rPr lang="zh-CN" altLang="en-US" sz="3600" dirty="0"/>
              <a:t>接口测试</a:t>
            </a:r>
            <a:r>
              <a:rPr lang="zh-CN" altLang="en-US" sz="3600" dirty="0" smtClean="0"/>
              <a:t>存在哪些问题</a:t>
            </a:r>
            <a:r>
              <a:rPr lang="en-US" altLang="zh-CN" sz="3600" dirty="0" smtClean="0"/>
              <a:t>?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42" y="1073955"/>
            <a:ext cx="3916138" cy="52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7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现状分析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91" y="1106612"/>
            <a:ext cx="10890381" cy="517988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工具</a:t>
            </a:r>
            <a:r>
              <a:rPr lang="zh-CN" altLang="en-US" b="1" dirty="0">
                <a:solidFill>
                  <a:srgbClr val="FF0000"/>
                </a:solidFill>
              </a:rPr>
              <a:t>多、杂</a:t>
            </a:r>
            <a:r>
              <a:rPr lang="zh-CN" altLang="en-US" dirty="0"/>
              <a:t>。</a:t>
            </a:r>
            <a:r>
              <a:rPr lang="en-US" altLang="zh-CN" dirty="0" err="1"/>
              <a:t>PostMan</a:t>
            </a:r>
            <a:r>
              <a:rPr lang="zh-CN" altLang="en-US" dirty="0"/>
              <a:t>、</a:t>
            </a:r>
            <a:r>
              <a:rPr lang="en-US" altLang="zh-CN" dirty="0"/>
              <a:t>swagger</a:t>
            </a:r>
            <a:r>
              <a:rPr lang="zh-CN" altLang="en-US" dirty="0"/>
              <a:t>、</a:t>
            </a:r>
            <a:r>
              <a:rPr lang="en-US" altLang="zh-CN" dirty="0" err="1"/>
              <a:t>JMeter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 smtClean="0"/>
              <a:t>Java</a:t>
            </a:r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学习</a:t>
            </a:r>
            <a:r>
              <a:rPr lang="zh-CN" altLang="en-US" dirty="0"/>
              <a:t>成本高</a:t>
            </a:r>
            <a:r>
              <a:rPr lang="zh-CN" altLang="en-US" dirty="0" smtClean="0"/>
              <a:t>。工具、编码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团队</a:t>
            </a:r>
            <a:r>
              <a:rPr lang="zh-CN" altLang="en-US" b="1" dirty="0">
                <a:solidFill>
                  <a:srgbClr val="FF0000"/>
                </a:solidFill>
              </a:rPr>
              <a:t>协作</a:t>
            </a:r>
            <a:r>
              <a:rPr lang="zh-CN" altLang="en-US" dirty="0"/>
              <a:t>难。文档统一管理、变更</a:t>
            </a:r>
            <a:r>
              <a:rPr lang="zh-CN" altLang="en-US" dirty="0" smtClean="0"/>
              <a:t>通知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维护</a:t>
            </a:r>
            <a:r>
              <a:rPr lang="zh-CN" altLang="en-US" dirty="0"/>
              <a:t>成本高。用例编写方式不统一、工具调试麻烦、复用性不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整合</a:t>
            </a:r>
            <a:r>
              <a:rPr lang="zh-CN" altLang="en-US" dirty="0" smtClean="0"/>
              <a:t>度较低。现有</a:t>
            </a:r>
            <a:r>
              <a:rPr lang="zh-CN" altLang="en-US" dirty="0"/>
              <a:t>工具</a:t>
            </a:r>
            <a:r>
              <a:rPr lang="zh-CN" altLang="en-US" dirty="0" smtClean="0"/>
              <a:t>难以其他工具很好的整合。</a:t>
            </a:r>
            <a:r>
              <a:rPr lang="en-US" altLang="zh-CN" dirty="0" err="1" smtClean="0"/>
              <a:t>Jacoco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JMeter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190" y="3808986"/>
            <a:ext cx="1858136" cy="24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现状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91" y="1041365"/>
            <a:ext cx="10890381" cy="424542"/>
          </a:xfrm>
        </p:spPr>
        <p:txBody>
          <a:bodyPr/>
          <a:lstStyle/>
          <a:p>
            <a:r>
              <a:rPr lang="zh-CN" altLang="en-US" dirty="0" smtClean="0"/>
              <a:t>如何才能</a:t>
            </a:r>
            <a:r>
              <a:rPr lang="zh-CN" altLang="en-US" b="1" dirty="0" smtClean="0">
                <a:solidFill>
                  <a:srgbClr val="FF0000"/>
                </a:solidFill>
              </a:rPr>
              <a:t>更快、更全</a:t>
            </a:r>
            <a:r>
              <a:rPr lang="zh-CN" altLang="en-US" dirty="0" smtClean="0"/>
              <a:t>面的接口测试？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5477064" y="3065017"/>
            <a:ext cx="1189214" cy="504428"/>
          </a:xfrm>
          <a:custGeom>
            <a:avLst/>
            <a:gdLst>
              <a:gd name="connsiteX0" fmla="*/ 1156460 w 1189214"/>
              <a:gd name="connsiteY0" fmla="*/ 0 h 504428"/>
              <a:gd name="connsiteX1" fmla="*/ 1158776 w 1189214"/>
              <a:gd name="connsiteY1" fmla="*/ 3921 h 504428"/>
              <a:gd name="connsiteX2" fmla="*/ 1187727 w 1189214"/>
              <a:gd name="connsiteY2" fmla="*/ 99022 h 504428"/>
              <a:gd name="connsiteX3" fmla="*/ 956881 w 1189214"/>
              <a:gd name="connsiteY3" fmla="*/ 404208 h 504428"/>
              <a:gd name="connsiteX4" fmla="*/ 818848 w 1189214"/>
              <a:gd name="connsiteY4" fmla="*/ 504428 h 504428"/>
              <a:gd name="connsiteX5" fmla="*/ 0 w 1189214"/>
              <a:gd name="connsiteY5" fmla="*/ 279712 h 50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9214" h="504428">
                <a:moveTo>
                  <a:pt x="1156460" y="0"/>
                </a:moveTo>
                <a:lnTo>
                  <a:pt x="1158776" y="3921"/>
                </a:lnTo>
                <a:cubicBezTo>
                  <a:pt x="1173142" y="36403"/>
                  <a:pt x="1182667" y="68363"/>
                  <a:pt x="1187727" y="99022"/>
                </a:cubicBezTo>
                <a:cubicBezTo>
                  <a:pt x="1202908" y="190998"/>
                  <a:pt x="1100216" y="294359"/>
                  <a:pt x="956881" y="404208"/>
                </a:cubicBezTo>
                <a:lnTo>
                  <a:pt x="818848" y="504428"/>
                </a:lnTo>
                <a:lnTo>
                  <a:pt x="0" y="279712"/>
                </a:lnTo>
                <a:close/>
              </a:path>
            </a:pathLst>
          </a:custGeom>
          <a:gradFill>
            <a:gsLst>
              <a:gs pos="0">
                <a:schemeClr val="bg1">
                  <a:alpha val="37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 w="31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468809" y="2859271"/>
            <a:ext cx="5250180" cy="1531620"/>
            <a:chOff x="5769651" y="3432616"/>
            <a:chExt cx="5250180" cy="1531620"/>
          </a:xfrm>
        </p:grpSpPr>
        <p:sp>
          <p:nvSpPr>
            <p:cNvPr id="6" name="任意多边形 5"/>
            <p:cNvSpPr/>
            <p:nvPr/>
          </p:nvSpPr>
          <p:spPr>
            <a:xfrm>
              <a:off x="5769651" y="3920296"/>
              <a:ext cx="2472690" cy="1043940"/>
            </a:xfrm>
            <a:custGeom>
              <a:avLst/>
              <a:gdLst>
                <a:gd name="connsiteX0" fmla="*/ 2491740 w 2491740"/>
                <a:gd name="connsiteY0" fmla="*/ 678180 h 1043940"/>
                <a:gd name="connsiteX1" fmla="*/ 2446020 w 2491740"/>
                <a:gd name="connsiteY1" fmla="*/ 1043940 h 1043940"/>
                <a:gd name="connsiteX2" fmla="*/ 0 w 2491740"/>
                <a:gd name="connsiteY2" fmla="*/ 297180 h 1043940"/>
                <a:gd name="connsiteX3" fmla="*/ 0 w 2491740"/>
                <a:gd name="connsiteY3" fmla="*/ 0 h 1043940"/>
                <a:gd name="connsiteX4" fmla="*/ 2491740 w 2491740"/>
                <a:gd name="connsiteY4" fmla="*/ 678180 h 1043940"/>
                <a:gd name="connsiteX0" fmla="*/ 2472690 w 2472690"/>
                <a:gd name="connsiteY0" fmla="*/ 687705 h 1043940"/>
                <a:gd name="connsiteX1" fmla="*/ 2446020 w 2472690"/>
                <a:gd name="connsiteY1" fmla="*/ 1043940 h 1043940"/>
                <a:gd name="connsiteX2" fmla="*/ 0 w 2472690"/>
                <a:gd name="connsiteY2" fmla="*/ 297180 h 1043940"/>
                <a:gd name="connsiteX3" fmla="*/ 0 w 2472690"/>
                <a:gd name="connsiteY3" fmla="*/ 0 h 1043940"/>
                <a:gd name="connsiteX4" fmla="*/ 2472690 w 2472690"/>
                <a:gd name="connsiteY4" fmla="*/ 687705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690" h="1043940">
                  <a:moveTo>
                    <a:pt x="2472690" y="687705"/>
                  </a:moveTo>
                  <a:lnTo>
                    <a:pt x="2446020" y="1043940"/>
                  </a:lnTo>
                  <a:lnTo>
                    <a:pt x="0" y="297180"/>
                  </a:lnTo>
                  <a:lnTo>
                    <a:pt x="0" y="0"/>
                  </a:lnTo>
                  <a:lnTo>
                    <a:pt x="2472690" y="687705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770286" y="3432616"/>
              <a:ext cx="5249545" cy="1165860"/>
            </a:xfrm>
            <a:custGeom>
              <a:avLst/>
              <a:gdLst>
                <a:gd name="connsiteX0" fmla="*/ 0 w 5265420"/>
                <a:gd name="connsiteY0" fmla="*/ 480060 h 1165860"/>
                <a:gd name="connsiteX1" fmla="*/ 2026920 w 5265420"/>
                <a:gd name="connsiteY1" fmla="*/ 0 h 1165860"/>
                <a:gd name="connsiteX2" fmla="*/ 2125980 w 5265420"/>
                <a:gd name="connsiteY2" fmla="*/ 243840 h 1165860"/>
                <a:gd name="connsiteX3" fmla="*/ 4587240 w 5265420"/>
                <a:gd name="connsiteY3" fmla="*/ 236220 h 1165860"/>
                <a:gd name="connsiteX4" fmla="*/ 5265420 w 5265420"/>
                <a:gd name="connsiteY4" fmla="*/ 792480 h 1165860"/>
                <a:gd name="connsiteX5" fmla="*/ 2354580 w 5265420"/>
                <a:gd name="connsiteY5" fmla="*/ 784860 h 1165860"/>
                <a:gd name="connsiteX6" fmla="*/ 2491740 w 5265420"/>
                <a:gd name="connsiteY6" fmla="*/ 1165860 h 1165860"/>
                <a:gd name="connsiteX7" fmla="*/ 0 w 5265420"/>
                <a:gd name="connsiteY7" fmla="*/ 480060 h 1165860"/>
                <a:gd name="connsiteX0" fmla="*/ 0 w 5249545"/>
                <a:gd name="connsiteY0" fmla="*/ 480060 h 1165860"/>
                <a:gd name="connsiteX1" fmla="*/ 2011045 w 5249545"/>
                <a:gd name="connsiteY1" fmla="*/ 0 h 1165860"/>
                <a:gd name="connsiteX2" fmla="*/ 2110105 w 5249545"/>
                <a:gd name="connsiteY2" fmla="*/ 243840 h 1165860"/>
                <a:gd name="connsiteX3" fmla="*/ 4571365 w 5249545"/>
                <a:gd name="connsiteY3" fmla="*/ 236220 h 1165860"/>
                <a:gd name="connsiteX4" fmla="*/ 5249545 w 5249545"/>
                <a:gd name="connsiteY4" fmla="*/ 792480 h 1165860"/>
                <a:gd name="connsiteX5" fmla="*/ 2338705 w 5249545"/>
                <a:gd name="connsiteY5" fmla="*/ 784860 h 1165860"/>
                <a:gd name="connsiteX6" fmla="*/ 2475865 w 5249545"/>
                <a:gd name="connsiteY6" fmla="*/ 1165860 h 1165860"/>
                <a:gd name="connsiteX7" fmla="*/ 0 w 5249545"/>
                <a:gd name="connsiteY7" fmla="*/ 480060 h 1165860"/>
                <a:gd name="connsiteX0" fmla="*/ 0 w 5249545"/>
                <a:gd name="connsiteY0" fmla="*/ 486410 h 1165860"/>
                <a:gd name="connsiteX1" fmla="*/ 2011045 w 5249545"/>
                <a:gd name="connsiteY1" fmla="*/ 0 h 1165860"/>
                <a:gd name="connsiteX2" fmla="*/ 2110105 w 5249545"/>
                <a:gd name="connsiteY2" fmla="*/ 243840 h 1165860"/>
                <a:gd name="connsiteX3" fmla="*/ 4571365 w 5249545"/>
                <a:gd name="connsiteY3" fmla="*/ 236220 h 1165860"/>
                <a:gd name="connsiteX4" fmla="*/ 5249545 w 5249545"/>
                <a:gd name="connsiteY4" fmla="*/ 792480 h 1165860"/>
                <a:gd name="connsiteX5" fmla="*/ 2338705 w 5249545"/>
                <a:gd name="connsiteY5" fmla="*/ 784860 h 1165860"/>
                <a:gd name="connsiteX6" fmla="*/ 2475865 w 5249545"/>
                <a:gd name="connsiteY6" fmla="*/ 1165860 h 1165860"/>
                <a:gd name="connsiteX7" fmla="*/ 0 w 5249545"/>
                <a:gd name="connsiteY7" fmla="*/ 486410 h 1165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9545" h="1165860">
                  <a:moveTo>
                    <a:pt x="0" y="486410"/>
                  </a:moveTo>
                  <a:lnTo>
                    <a:pt x="2011045" y="0"/>
                  </a:lnTo>
                  <a:lnTo>
                    <a:pt x="2110105" y="243840"/>
                  </a:lnTo>
                  <a:lnTo>
                    <a:pt x="4571365" y="236220"/>
                  </a:lnTo>
                  <a:lnTo>
                    <a:pt x="5249545" y="792480"/>
                  </a:lnTo>
                  <a:lnTo>
                    <a:pt x="2338705" y="784860"/>
                  </a:lnTo>
                  <a:lnTo>
                    <a:pt x="2475865" y="1165860"/>
                  </a:lnTo>
                  <a:lnTo>
                    <a:pt x="0" y="48641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108991" y="4209856"/>
              <a:ext cx="2910840" cy="342900"/>
            </a:xfrm>
            <a:custGeom>
              <a:avLst/>
              <a:gdLst>
                <a:gd name="connsiteX0" fmla="*/ 0 w 2910840"/>
                <a:gd name="connsiteY0" fmla="*/ 0 h 342900"/>
                <a:gd name="connsiteX1" fmla="*/ 121920 w 2910840"/>
                <a:gd name="connsiteY1" fmla="*/ 342900 h 342900"/>
                <a:gd name="connsiteX2" fmla="*/ 2811780 w 2910840"/>
                <a:gd name="connsiteY2" fmla="*/ 335280 h 342900"/>
                <a:gd name="connsiteX3" fmla="*/ 2910840 w 2910840"/>
                <a:gd name="connsiteY3" fmla="*/ 15240 h 342900"/>
                <a:gd name="connsiteX4" fmla="*/ 0 w 2910840"/>
                <a:gd name="connsiteY4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0840" h="342900">
                  <a:moveTo>
                    <a:pt x="0" y="0"/>
                  </a:moveTo>
                  <a:lnTo>
                    <a:pt x="121920" y="342900"/>
                  </a:lnTo>
                  <a:lnTo>
                    <a:pt x="2811780" y="335280"/>
                  </a:lnTo>
                  <a:lnTo>
                    <a:pt x="2910840" y="152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353823" y="374268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428670" y="329324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保障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接口的质量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808149" y="253584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更快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的接口测试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64411" y="3496061"/>
            <a:ext cx="6497955" cy="2156460"/>
            <a:chOff x="1060491" y="3927916"/>
            <a:chExt cx="6497955" cy="2156460"/>
          </a:xfrm>
        </p:grpSpPr>
        <p:sp>
          <p:nvSpPr>
            <p:cNvPr id="13" name="任意多边形 12"/>
            <p:cNvSpPr/>
            <p:nvPr/>
          </p:nvSpPr>
          <p:spPr>
            <a:xfrm>
              <a:off x="1060491" y="3927916"/>
              <a:ext cx="6497955" cy="1729740"/>
            </a:xfrm>
            <a:custGeom>
              <a:avLst/>
              <a:gdLst>
                <a:gd name="connsiteX0" fmla="*/ 1005840 w 6438900"/>
                <a:gd name="connsiteY0" fmla="*/ 312420 h 1729740"/>
                <a:gd name="connsiteX1" fmla="*/ 0 w 6438900"/>
                <a:gd name="connsiteY1" fmla="*/ 1112520 h 1729740"/>
                <a:gd name="connsiteX2" fmla="*/ 3573780 w 6438900"/>
                <a:gd name="connsiteY2" fmla="*/ 1120140 h 1729740"/>
                <a:gd name="connsiteX3" fmla="*/ 3276600 w 6438900"/>
                <a:gd name="connsiteY3" fmla="*/ 1729740 h 1729740"/>
                <a:gd name="connsiteX4" fmla="*/ 6438900 w 6438900"/>
                <a:gd name="connsiteY4" fmla="*/ 662940 h 1729740"/>
                <a:gd name="connsiteX5" fmla="*/ 4053840 w 6438900"/>
                <a:gd name="connsiteY5" fmla="*/ 0 h 1729740"/>
                <a:gd name="connsiteX6" fmla="*/ 3916680 w 6438900"/>
                <a:gd name="connsiteY6" fmla="*/ 335280 h 1729740"/>
                <a:gd name="connsiteX7" fmla="*/ 1005840 w 6438900"/>
                <a:gd name="connsiteY7" fmla="*/ 312420 h 1729740"/>
                <a:gd name="connsiteX0" fmla="*/ 1013460 w 6446520"/>
                <a:gd name="connsiteY0" fmla="*/ 312420 h 1729740"/>
                <a:gd name="connsiteX1" fmla="*/ 0 w 6446520"/>
                <a:gd name="connsiteY1" fmla="*/ 1112520 h 1729740"/>
                <a:gd name="connsiteX2" fmla="*/ 3581400 w 6446520"/>
                <a:gd name="connsiteY2" fmla="*/ 1120140 h 1729740"/>
                <a:gd name="connsiteX3" fmla="*/ 3284220 w 6446520"/>
                <a:gd name="connsiteY3" fmla="*/ 1729740 h 1729740"/>
                <a:gd name="connsiteX4" fmla="*/ 6446520 w 6446520"/>
                <a:gd name="connsiteY4" fmla="*/ 662940 h 1729740"/>
                <a:gd name="connsiteX5" fmla="*/ 4061460 w 6446520"/>
                <a:gd name="connsiteY5" fmla="*/ 0 h 1729740"/>
                <a:gd name="connsiteX6" fmla="*/ 3924300 w 6446520"/>
                <a:gd name="connsiteY6" fmla="*/ 335280 h 1729740"/>
                <a:gd name="connsiteX7" fmla="*/ 1013460 w 6446520"/>
                <a:gd name="connsiteY7" fmla="*/ 312420 h 1729740"/>
                <a:gd name="connsiteX0" fmla="*/ 1036320 w 6469380"/>
                <a:gd name="connsiteY0" fmla="*/ 312420 h 1729740"/>
                <a:gd name="connsiteX1" fmla="*/ 0 w 6469380"/>
                <a:gd name="connsiteY1" fmla="*/ 1112520 h 1729740"/>
                <a:gd name="connsiteX2" fmla="*/ 3604260 w 6469380"/>
                <a:gd name="connsiteY2" fmla="*/ 1120140 h 1729740"/>
                <a:gd name="connsiteX3" fmla="*/ 3307080 w 6469380"/>
                <a:gd name="connsiteY3" fmla="*/ 1729740 h 1729740"/>
                <a:gd name="connsiteX4" fmla="*/ 6469380 w 6469380"/>
                <a:gd name="connsiteY4" fmla="*/ 662940 h 1729740"/>
                <a:gd name="connsiteX5" fmla="*/ 4084320 w 6469380"/>
                <a:gd name="connsiteY5" fmla="*/ 0 h 1729740"/>
                <a:gd name="connsiteX6" fmla="*/ 3947160 w 6469380"/>
                <a:gd name="connsiteY6" fmla="*/ 335280 h 1729740"/>
                <a:gd name="connsiteX7" fmla="*/ 1036320 w 6469380"/>
                <a:gd name="connsiteY7" fmla="*/ 312420 h 1729740"/>
                <a:gd name="connsiteX0" fmla="*/ 1036320 w 6497955"/>
                <a:gd name="connsiteY0" fmla="*/ 312420 h 1729740"/>
                <a:gd name="connsiteX1" fmla="*/ 0 w 6497955"/>
                <a:gd name="connsiteY1" fmla="*/ 1112520 h 1729740"/>
                <a:gd name="connsiteX2" fmla="*/ 3604260 w 6497955"/>
                <a:gd name="connsiteY2" fmla="*/ 1120140 h 1729740"/>
                <a:gd name="connsiteX3" fmla="*/ 3307080 w 6497955"/>
                <a:gd name="connsiteY3" fmla="*/ 1729740 h 1729740"/>
                <a:gd name="connsiteX4" fmla="*/ 6497955 w 6497955"/>
                <a:gd name="connsiteY4" fmla="*/ 662940 h 1729740"/>
                <a:gd name="connsiteX5" fmla="*/ 4084320 w 6497955"/>
                <a:gd name="connsiteY5" fmla="*/ 0 h 1729740"/>
                <a:gd name="connsiteX6" fmla="*/ 3947160 w 6497955"/>
                <a:gd name="connsiteY6" fmla="*/ 335280 h 1729740"/>
                <a:gd name="connsiteX7" fmla="*/ 1036320 w 6497955"/>
                <a:gd name="connsiteY7" fmla="*/ 312420 h 172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97955" h="1729740">
                  <a:moveTo>
                    <a:pt x="1036320" y="312420"/>
                  </a:moveTo>
                  <a:lnTo>
                    <a:pt x="0" y="1112520"/>
                  </a:lnTo>
                  <a:lnTo>
                    <a:pt x="3604260" y="1120140"/>
                  </a:lnTo>
                  <a:lnTo>
                    <a:pt x="3307080" y="1729740"/>
                  </a:lnTo>
                  <a:lnTo>
                    <a:pt x="6497955" y="662940"/>
                  </a:lnTo>
                  <a:lnTo>
                    <a:pt x="4084320" y="0"/>
                  </a:lnTo>
                  <a:lnTo>
                    <a:pt x="3947160" y="335280"/>
                  </a:lnTo>
                  <a:lnTo>
                    <a:pt x="1036320" y="312420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068111" y="5032816"/>
              <a:ext cx="3596640" cy="411480"/>
            </a:xfrm>
            <a:custGeom>
              <a:avLst/>
              <a:gdLst>
                <a:gd name="connsiteX0" fmla="*/ 0 w 3596640"/>
                <a:gd name="connsiteY0" fmla="*/ 0 h 411480"/>
                <a:gd name="connsiteX1" fmla="*/ 160020 w 3596640"/>
                <a:gd name="connsiteY1" fmla="*/ 411480 h 411480"/>
                <a:gd name="connsiteX2" fmla="*/ 3413760 w 3596640"/>
                <a:gd name="connsiteY2" fmla="*/ 403860 h 411480"/>
                <a:gd name="connsiteX3" fmla="*/ 3596640 w 3596640"/>
                <a:gd name="connsiteY3" fmla="*/ 0 h 411480"/>
                <a:gd name="connsiteX4" fmla="*/ 0 w 3596640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6640" h="411480">
                  <a:moveTo>
                    <a:pt x="0" y="0"/>
                  </a:moveTo>
                  <a:lnTo>
                    <a:pt x="160020" y="411480"/>
                  </a:lnTo>
                  <a:lnTo>
                    <a:pt x="3413760" y="403860"/>
                  </a:lnTo>
                  <a:lnTo>
                    <a:pt x="35966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4352331" y="4587998"/>
              <a:ext cx="3205162" cy="1496378"/>
            </a:xfrm>
            <a:custGeom>
              <a:avLst/>
              <a:gdLst>
                <a:gd name="connsiteX0" fmla="*/ 0 w 3200400"/>
                <a:gd name="connsiteY0" fmla="*/ 1082040 h 1501140"/>
                <a:gd name="connsiteX1" fmla="*/ 91440 w 3200400"/>
                <a:gd name="connsiteY1" fmla="*/ 1501140 h 1501140"/>
                <a:gd name="connsiteX2" fmla="*/ 3169920 w 3200400"/>
                <a:gd name="connsiteY2" fmla="*/ 373380 h 1501140"/>
                <a:gd name="connsiteX3" fmla="*/ 3200400 w 3200400"/>
                <a:gd name="connsiteY3" fmla="*/ 0 h 1501140"/>
                <a:gd name="connsiteX4" fmla="*/ 0 w 3200400"/>
                <a:gd name="connsiteY4" fmla="*/ 1082040 h 1501140"/>
                <a:gd name="connsiteX0" fmla="*/ 0 w 3205162"/>
                <a:gd name="connsiteY0" fmla="*/ 1077278 h 1496378"/>
                <a:gd name="connsiteX1" fmla="*/ 91440 w 3205162"/>
                <a:gd name="connsiteY1" fmla="*/ 1496378 h 1496378"/>
                <a:gd name="connsiteX2" fmla="*/ 3169920 w 3205162"/>
                <a:gd name="connsiteY2" fmla="*/ 368618 h 1496378"/>
                <a:gd name="connsiteX3" fmla="*/ 3205162 w 3205162"/>
                <a:gd name="connsiteY3" fmla="*/ 0 h 1496378"/>
                <a:gd name="connsiteX4" fmla="*/ 0 w 3205162"/>
                <a:gd name="connsiteY4" fmla="*/ 1077278 h 149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5162" h="1496378">
                  <a:moveTo>
                    <a:pt x="0" y="1077278"/>
                  </a:moveTo>
                  <a:lnTo>
                    <a:pt x="91440" y="1496378"/>
                  </a:lnTo>
                  <a:lnTo>
                    <a:pt x="3169920" y="368618"/>
                  </a:lnTo>
                  <a:lnTo>
                    <a:pt x="3205162" y="0"/>
                  </a:lnTo>
                  <a:lnTo>
                    <a:pt x="0" y="1077278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866431" y="439369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全面保障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7269" y="3065017"/>
            <a:ext cx="5899009" cy="2018342"/>
            <a:chOff x="1068111" y="3786952"/>
            <a:chExt cx="5899009" cy="2018342"/>
          </a:xfrm>
          <a:gradFill>
            <a:gsLst>
              <a:gs pos="0">
                <a:schemeClr val="bg1">
                  <a:alpha val="37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</p:grpSpPr>
        <p:sp>
          <p:nvSpPr>
            <p:cNvPr id="18" name="任意多边形 17"/>
            <p:cNvSpPr/>
            <p:nvPr/>
          </p:nvSpPr>
          <p:spPr>
            <a:xfrm>
              <a:off x="5777906" y="3786952"/>
              <a:ext cx="1189214" cy="504428"/>
            </a:xfrm>
            <a:custGeom>
              <a:avLst/>
              <a:gdLst>
                <a:gd name="connsiteX0" fmla="*/ 1156460 w 1189214"/>
                <a:gd name="connsiteY0" fmla="*/ 0 h 504428"/>
                <a:gd name="connsiteX1" fmla="*/ 1158776 w 1189214"/>
                <a:gd name="connsiteY1" fmla="*/ 3921 h 504428"/>
                <a:gd name="connsiteX2" fmla="*/ 1187727 w 1189214"/>
                <a:gd name="connsiteY2" fmla="*/ 99022 h 504428"/>
                <a:gd name="connsiteX3" fmla="*/ 956881 w 1189214"/>
                <a:gd name="connsiteY3" fmla="*/ 404208 h 504428"/>
                <a:gd name="connsiteX4" fmla="*/ 818848 w 1189214"/>
                <a:gd name="connsiteY4" fmla="*/ 504428 h 504428"/>
                <a:gd name="connsiteX5" fmla="*/ 0 w 1189214"/>
                <a:gd name="connsiteY5" fmla="*/ 279712 h 50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9214" h="504428">
                  <a:moveTo>
                    <a:pt x="1156460" y="0"/>
                  </a:moveTo>
                  <a:lnTo>
                    <a:pt x="1158776" y="3921"/>
                  </a:lnTo>
                  <a:cubicBezTo>
                    <a:pt x="1173142" y="36403"/>
                    <a:pt x="1182667" y="68363"/>
                    <a:pt x="1187727" y="99022"/>
                  </a:cubicBezTo>
                  <a:cubicBezTo>
                    <a:pt x="1202908" y="190998"/>
                    <a:pt x="1100216" y="294359"/>
                    <a:pt x="956881" y="404208"/>
                  </a:cubicBezTo>
                  <a:lnTo>
                    <a:pt x="818848" y="504428"/>
                  </a:lnTo>
                  <a:lnTo>
                    <a:pt x="0" y="279712"/>
                  </a:lnTo>
                  <a:close/>
                </a:path>
              </a:pathLst>
            </a:custGeom>
            <a:grpFill/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1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068111" y="4075554"/>
              <a:ext cx="5345038" cy="1729740"/>
            </a:xfrm>
            <a:custGeom>
              <a:avLst/>
              <a:gdLst>
                <a:gd name="connsiteX0" fmla="*/ 4084320 w 5345038"/>
                <a:gd name="connsiteY0" fmla="*/ 0 h 1729740"/>
                <a:gd name="connsiteX1" fmla="*/ 5345038 w 5345038"/>
                <a:gd name="connsiteY1" fmla="*/ 346275 h 1729740"/>
                <a:gd name="connsiteX2" fmla="*/ 5191965 w 5345038"/>
                <a:gd name="connsiteY2" fmla="*/ 460756 h 1729740"/>
                <a:gd name="connsiteX3" fmla="*/ 4968834 w 5345038"/>
                <a:gd name="connsiteY3" fmla="*/ 697281 h 1729740"/>
                <a:gd name="connsiteX4" fmla="*/ 5097296 w 5345038"/>
                <a:gd name="connsiteY4" fmla="*/ 1104140 h 1729740"/>
                <a:gd name="connsiteX5" fmla="*/ 5111630 w 5345038"/>
                <a:gd name="connsiteY5" fmla="*/ 1126428 h 1729740"/>
                <a:gd name="connsiteX6" fmla="*/ 3307080 w 5345038"/>
                <a:gd name="connsiteY6" fmla="*/ 1729740 h 1729740"/>
                <a:gd name="connsiteX7" fmla="*/ 3604260 w 5345038"/>
                <a:gd name="connsiteY7" fmla="*/ 1120140 h 1729740"/>
                <a:gd name="connsiteX8" fmla="*/ 0 w 5345038"/>
                <a:gd name="connsiteY8" fmla="*/ 1112520 h 1729740"/>
                <a:gd name="connsiteX9" fmla="*/ 1036320 w 5345038"/>
                <a:gd name="connsiteY9" fmla="*/ 312420 h 1729740"/>
                <a:gd name="connsiteX10" fmla="*/ 3947160 w 5345038"/>
                <a:gd name="connsiteY10" fmla="*/ 335280 h 172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45038" h="1729740">
                  <a:moveTo>
                    <a:pt x="4084320" y="0"/>
                  </a:moveTo>
                  <a:lnTo>
                    <a:pt x="5345038" y="346275"/>
                  </a:lnTo>
                  <a:lnTo>
                    <a:pt x="5191965" y="460756"/>
                  </a:lnTo>
                  <a:cubicBezTo>
                    <a:pt x="5093701" y="539375"/>
                    <a:pt x="5011697" y="618700"/>
                    <a:pt x="4968834" y="697281"/>
                  </a:cubicBezTo>
                  <a:cubicBezTo>
                    <a:pt x="4904540" y="815153"/>
                    <a:pt x="4999977" y="959814"/>
                    <a:pt x="5097296" y="1104140"/>
                  </a:cubicBezTo>
                  <a:lnTo>
                    <a:pt x="5111630" y="1126428"/>
                  </a:lnTo>
                  <a:lnTo>
                    <a:pt x="3307080" y="1729740"/>
                  </a:lnTo>
                  <a:lnTo>
                    <a:pt x="3604260" y="1120140"/>
                  </a:lnTo>
                  <a:lnTo>
                    <a:pt x="0" y="1112520"/>
                  </a:lnTo>
                  <a:lnTo>
                    <a:pt x="1036320" y="312420"/>
                  </a:lnTo>
                  <a:lnTo>
                    <a:pt x="3947160" y="335280"/>
                  </a:ln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>
                      <a:alpha val="0"/>
                    </a:schemeClr>
                  </a:gs>
                  <a:gs pos="31000">
                    <a:schemeClr val="bg1">
                      <a:alpha val="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833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10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10" grpId="0"/>
          <p:bldP spid="11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现状分析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916" y="1025435"/>
            <a:ext cx="5350489" cy="53628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56417" y="3095898"/>
            <a:ext cx="41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自动化测试？？？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97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38200" y="1368760"/>
            <a:ext cx="8736971" cy="504056"/>
            <a:chOff x="1403648" y="1095586"/>
            <a:chExt cx="6552728" cy="504056"/>
          </a:xfrm>
        </p:grpSpPr>
        <p:sp>
          <p:nvSpPr>
            <p:cNvPr id="4" name="矩形 3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1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背景介绍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8200" y="2160848"/>
            <a:ext cx="8736971" cy="504056"/>
            <a:chOff x="1403648" y="1095586"/>
            <a:chExt cx="6552728" cy="504056"/>
          </a:xfrm>
        </p:grpSpPr>
        <p:sp>
          <p:nvSpPr>
            <p:cNvPr id="8" name="矩形 7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2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现状分析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38200" y="2988940"/>
            <a:ext cx="8736971" cy="504056"/>
            <a:chOff x="1403648" y="1095586"/>
            <a:chExt cx="6552728" cy="504056"/>
          </a:xfrm>
        </p:grpSpPr>
        <p:sp>
          <p:nvSpPr>
            <p:cNvPr id="12" name="矩形 11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3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预期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目标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38200" y="3817032"/>
            <a:ext cx="8736971" cy="504056"/>
            <a:chOff x="1403648" y="1095586"/>
            <a:chExt cx="6552728" cy="504056"/>
          </a:xfrm>
        </p:grpSpPr>
        <p:sp>
          <p:nvSpPr>
            <p:cNvPr id="16" name="矩形 15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Impact" pitchFamily="34" charset="0"/>
                </a:rPr>
                <a:t>4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方案设计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38200" y="4645124"/>
            <a:ext cx="8736971" cy="504056"/>
            <a:chOff x="1403648" y="1095586"/>
            <a:chExt cx="6552728" cy="504056"/>
          </a:xfrm>
        </p:grpSpPr>
        <p:sp>
          <p:nvSpPr>
            <p:cNvPr id="20" name="矩形 19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Impact" pitchFamily="34" charset="0"/>
                </a:rPr>
                <a:t>5</a:t>
              </a:r>
              <a:endParaRPr lang="zh-CN" altLang="en-US" sz="2000" dirty="0">
                <a:latin typeface="Impact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接口平台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5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824</TotalTime>
  <Words>1977</Words>
  <Application>Microsoft Office PowerPoint</Application>
  <PresentationFormat>宽屏</PresentationFormat>
  <Paragraphs>326</Paragraphs>
  <Slides>44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Bebas Neue</vt:lpstr>
      <vt:lpstr>Kozuka Gothic Pro M</vt:lpstr>
      <vt:lpstr>Pacifico</vt:lpstr>
      <vt:lpstr>等线</vt:lpstr>
      <vt:lpstr>黑体</vt:lpstr>
      <vt:lpstr>宋体</vt:lpstr>
      <vt:lpstr>微软雅黑</vt:lpstr>
      <vt:lpstr>Arial</vt:lpstr>
      <vt:lpstr>Arial Black</vt:lpstr>
      <vt:lpstr>Calibri</vt:lpstr>
      <vt:lpstr>Impact</vt:lpstr>
      <vt:lpstr>Verdana</vt:lpstr>
      <vt:lpstr>Office 主题​​</vt:lpstr>
      <vt:lpstr>接口自动化方案设计</vt:lpstr>
      <vt:lpstr>目录</vt:lpstr>
      <vt:lpstr>背景介绍</vt:lpstr>
      <vt:lpstr>目录</vt:lpstr>
      <vt:lpstr>现状分析</vt:lpstr>
      <vt:lpstr>现状分析</vt:lpstr>
      <vt:lpstr>现状分析</vt:lpstr>
      <vt:lpstr>现状分析</vt:lpstr>
      <vt:lpstr>目录</vt:lpstr>
      <vt:lpstr>预期目标</vt:lpstr>
      <vt:lpstr>如何减少投入</vt:lpstr>
      <vt:lpstr>如何增加收益</vt:lpstr>
      <vt:lpstr>目录</vt:lpstr>
      <vt:lpstr>方案设计-设计思路</vt:lpstr>
      <vt:lpstr>方案设计-如何快速实现从0到1</vt:lpstr>
      <vt:lpstr>方案设计-如何减少学习成本</vt:lpstr>
      <vt:lpstr>方案设计-如何实现协作管理</vt:lpstr>
      <vt:lpstr>小结</vt:lpstr>
      <vt:lpstr>目录</vt:lpstr>
      <vt:lpstr>接口平台-功能</vt:lpstr>
      <vt:lpstr>接口平台-公共模块</vt:lpstr>
      <vt:lpstr>接口平台-核心模块</vt:lpstr>
      <vt:lpstr>接口平台-用例与平台分离</vt:lpstr>
      <vt:lpstr>接口平台-框架组件</vt:lpstr>
      <vt:lpstr>接口平台-框架组件</vt:lpstr>
      <vt:lpstr>概要设计-最初构想图</vt:lpstr>
      <vt:lpstr>概要设计-框架整体链路</vt:lpstr>
      <vt:lpstr>概要设计-框架模块划分</vt:lpstr>
      <vt:lpstr>概要设计-转换器</vt:lpstr>
      <vt:lpstr>概要设计-解析器</vt:lpstr>
      <vt:lpstr>概要设计-解析器</vt:lpstr>
      <vt:lpstr>概要设计-解析器</vt:lpstr>
      <vt:lpstr>概要设计-解析器</vt:lpstr>
      <vt:lpstr>概要设计-运行器</vt:lpstr>
      <vt:lpstr>概要设计-运行器</vt:lpstr>
      <vt:lpstr>概要设计-报告生成器</vt:lpstr>
      <vt:lpstr>小结</vt:lpstr>
      <vt:lpstr>接口平台-草图</vt:lpstr>
      <vt:lpstr>接口平台-草图</vt:lpstr>
      <vt:lpstr>总结</vt:lpstr>
      <vt:lpstr>PowerPoint 演示文稿</vt:lpstr>
      <vt:lpstr>问题与风险</vt:lpstr>
      <vt:lpstr>问题与风险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单 东东</dc:creator>
  <cp:lastModifiedBy>单东东</cp:lastModifiedBy>
  <cp:revision>381</cp:revision>
  <dcterms:created xsi:type="dcterms:W3CDTF">2018-12-10T08:52:22Z</dcterms:created>
  <dcterms:modified xsi:type="dcterms:W3CDTF">2019-04-28T07:29:03Z</dcterms:modified>
</cp:coreProperties>
</file>