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18" r:id="rId4"/>
    <p:sldId id="319" r:id="rId5"/>
    <p:sldId id="322" r:id="rId6"/>
    <p:sldId id="320" r:id="rId7"/>
    <p:sldId id="259" r:id="rId8"/>
  </p:sldIdLst>
  <p:sldSz cx="9144000" cy="5715000" type="screen16x1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3AE12C-B4C8-4417-A889-6FBC7C48D6C6}">
          <p14:sldIdLst>
            <p14:sldId id="256"/>
            <p14:sldId id="310"/>
            <p14:sldId id="318"/>
            <p14:sldId id="319"/>
            <p14:sldId id="322"/>
            <p14:sldId id="32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碧霄" initials="碧霄" lastIdx="1" clrIdx="0">
    <p:extLst>
      <p:ext uri="{19B8F6BF-5375-455C-9EA6-DF929625EA0E}">
        <p15:presenceInfo xmlns:p15="http://schemas.microsoft.com/office/powerpoint/2012/main" userId="97ffccee6962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75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63" autoAdjust="0"/>
  </p:normalViewPr>
  <p:slideViewPr>
    <p:cSldViewPr showGuides="1">
      <p:cViewPr varScale="1">
        <p:scale>
          <a:sx n="126" d="100"/>
          <a:sy n="126" d="100"/>
        </p:scale>
        <p:origin x="1188" y="126"/>
      </p:cViewPr>
      <p:guideLst>
        <p:guide orient="horz" pos="180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D318B-36E7-4F47-9891-910F4F5A951B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30949-8717-4A3E-BF85-48E2D868F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4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要求：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请明确列出各项主要职责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30949-8717-4A3E-BF85-48E2D868F2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1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要求：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请逐项列举该期间完成的重点工作项、以及主要成果产出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30949-8717-4A3E-BF85-48E2D868F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1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要求：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请逐项列举该期间完成的重点工作项、以及主要成果产出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30949-8717-4A3E-BF85-48E2D868F2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6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要求：请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分别从“该期间展现出的优势、不足、收获、意见和建议” 四个维度来阐述个人感悟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30949-8717-4A3E-BF85-48E2D868F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7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6745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38128" y="1809471"/>
            <a:ext cx="5110336" cy="584775"/>
          </a:xfrm>
        </p:spPr>
        <p:txBody>
          <a:bodyPr wrap="square">
            <a:spAutoFit/>
          </a:bodyPr>
          <a:lstStyle>
            <a:lvl1pPr algn="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8208" y="2497460"/>
            <a:ext cx="4384576" cy="400110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493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66815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7300"/>
            <a:ext cx="8229600" cy="3771636"/>
          </a:xfrm>
        </p:spPr>
        <p:txBody>
          <a:bodyPr>
            <a:normAutofit/>
          </a:bodyPr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0675" y="5320266"/>
            <a:ext cx="405408" cy="304271"/>
          </a:xfrm>
        </p:spPr>
        <p:txBody>
          <a:bodyPr/>
          <a:lstStyle>
            <a:lvl1pPr algn="ctr">
              <a:defRPr>
                <a:solidFill>
                  <a:srgbClr val="2755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3C2100-B283-423C-80F9-9CBC96B9E5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409528" y="121196"/>
            <a:ext cx="5266928" cy="396387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996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2100-B283-423C-80F9-9CBC96B9E5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3771636"/>
          </a:xfrm>
        </p:spPr>
        <p:txBody>
          <a:bodyPr/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7300"/>
            <a:ext cx="4038600" cy="3771636"/>
          </a:xfrm>
        </p:spPr>
        <p:txBody>
          <a:bodyPr/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409528" y="121196"/>
            <a:ext cx="5266928" cy="396387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0675" y="5320266"/>
            <a:ext cx="405408" cy="304271"/>
          </a:xfrm>
        </p:spPr>
        <p:txBody>
          <a:bodyPr/>
          <a:lstStyle>
            <a:lvl1pPr algn="ctr">
              <a:defRPr>
                <a:solidFill>
                  <a:srgbClr val="2755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3C2100-B283-423C-80F9-9CBC96B9E5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47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8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2100-B283-423C-80F9-9CBC96B9E5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02260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688" y="2065412"/>
            <a:ext cx="6768752" cy="523220"/>
          </a:xfrm>
        </p:spPr>
        <p:txBody>
          <a:bodyPr/>
          <a:lstStyle/>
          <a:p>
            <a:r>
              <a:rPr lang="zh-CN" altLang="en-US" sz="2800" dirty="0"/>
              <a:t>试用期工作总结</a:t>
            </a:r>
            <a:r>
              <a:rPr lang="en-US" altLang="zh-CN" sz="2800" dirty="0"/>
              <a:t>/</a:t>
            </a:r>
            <a:r>
              <a:rPr lang="zh-CN" altLang="en-US" sz="2800" dirty="0"/>
              <a:t>述职报告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3289548"/>
            <a:ext cx="4608512" cy="1077218"/>
          </a:xfrm>
        </p:spPr>
        <p:txBody>
          <a:bodyPr/>
          <a:lstStyle/>
          <a:p>
            <a:pPr algn="l"/>
            <a:r>
              <a:rPr lang="zh-CN" altLang="en-US" dirty="0"/>
              <a:t>                     部门：</a:t>
            </a:r>
            <a:r>
              <a:rPr lang="en-US" altLang="zh-CN" dirty="0"/>
              <a:t>                                            	         </a:t>
            </a:r>
            <a:r>
              <a:rPr lang="zh-CN" altLang="en-US" dirty="0"/>
              <a:t>姓名：单东东</a:t>
            </a:r>
            <a:endParaRPr lang="en-US" altLang="zh-CN" dirty="0"/>
          </a:p>
          <a:p>
            <a:pPr algn="l"/>
            <a:r>
              <a:rPr lang="zh-CN" altLang="en-US" dirty="0"/>
              <a:t>                     日期：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05</a:t>
            </a:r>
            <a:r>
              <a:rPr lang="zh-CN" altLang="en-US" dirty="0"/>
              <a:t>月</a:t>
            </a:r>
            <a:r>
              <a:rPr lang="en-US" altLang="zh-CN"/>
              <a:t>25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70051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3166" y="4972556"/>
            <a:ext cx="405408" cy="304271"/>
          </a:xfrm>
        </p:spPr>
        <p:txBody>
          <a:bodyPr/>
          <a:lstStyle/>
          <a:p>
            <a:fld id="{1B3C2100-B283-423C-80F9-9CBC96B9E551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7" name="灯片编号占位符 2"/>
          <p:cNvSpPr txBox="1">
            <a:spLocks/>
          </p:cNvSpPr>
          <p:nvPr/>
        </p:nvSpPr>
        <p:spPr>
          <a:xfrm>
            <a:off x="8743166" y="4972558"/>
            <a:ext cx="4054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rgbClr val="2755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3C2100-B283-423C-80F9-9CBC96B9E551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8" name="矩形 31"/>
          <p:cNvSpPr>
            <a:spLocks noChangeArrowheads="1"/>
          </p:cNvSpPr>
          <p:nvPr/>
        </p:nvSpPr>
        <p:spPr bwMode="auto">
          <a:xfrm>
            <a:off x="2190996" y="2353444"/>
            <a:ext cx="3875914" cy="313932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en-US" sz="144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10510" y="2353444"/>
            <a:ext cx="29734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岗位职责</a:t>
            </a:r>
          </a:p>
        </p:txBody>
      </p:sp>
      <p:sp>
        <p:nvSpPr>
          <p:cNvPr id="10" name="矩形 29"/>
          <p:cNvSpPr>
            <a:spLocks noChangeArrowheads="1"/>
          </p:cNvSpPr>
          <p:nvPr/>
        </p:nvSpPr>
        <p:spPr bwMode="auto">
          <a:xfrm>
            <a:off x="829396" y="2353444"/>
            <a:ext cx="1195864" cy="440055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620">
              <a:solidFill>
                <a:srgbClr val="FFFFFF"/>
              </a:solidFill>
            </a:endParaRPr>
          </a:p>
        </p:txBody>
      </p:sp>
      <p:sp>
        <p:nvSpPr>
          <p:cNvPr id="11" name="文本框 30"/>
          <p:cNvSpPr txBox="1">
            <a:spLocks noChangeArrowheads="1"/>
          </p:cNvSpPr>
          <p:nvPr/>
        </p:nvSpPr>
        <p:spPr bwMode="auto">
          <a:xfrm>
            <a:off x="987988" y="2386305"/>
            <a:ext cx="865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Part1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38"/>
          <p:cNvSpPr>
            <a:spLocks noChangeArrowheads="1"/>
          </p:cNvSpPr>
          <p:nvPr/>
        </p:nvSpPr>
        <p:spPr bwMode="auto">
          <a:xfrm>
            <a:off x="2190996" y="2947804"/>
            <a:ext cx="3875914" cy="313932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en-US" sz="144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710510" y="2947804"/>
            <a:ext cx="29734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工作成果</a:t>
            </a:r>
          </a:p>
        </p:txBody>
      </p:sp>
      <p:sp>
        <p:nvSpPr>
          <p:cNvPr id="18" name="矩形 36"/>
          <p:cNvSpPr>
            <a:spLocks noChangeArrowheads="1"/>
          </p:cNvSpPr>
          <p:nvPr/>
        </p:nvSpPr>
        <p:spPr bwMode="auto">
          <a:xfrm>
            <a:off x="829396" y="2947804"/>
            <a:ext cx="1195864" cy="440055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620">
              <a:solidFill>
                <a:srgbClr val="FFFFFF"/>
              </a:solidFill>
            </a:endParaRPr>
          </a:p>
        </p:txBody>
      </p:sp>
      <p:sp>
        <p:nvSpPr>
          <p:cNvPr id="19" name="文本框 37"/>
          <p:cNvSpPr txBox="1">
            <a:spLocks noChangeArrowheads="1"/>
          </p:cNvSpPr>
          <p:nvPr/>
        </p:nvSpPr>
        <p:spPr bwMode="auto">
          <a:xfrm>
            <a:off x="987988" y="2980665"/>
            <a:ext cx="865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5"/>
          <p:cNvSpPr>
            <a:spLocks noChangeArrowheads="1"/>
          </p:cNvSpPr>
          <p:nvPr/>
        </p:nvSpPr>
        <p:spPr bwMode="auto">
          <a:xfrm>
            <a:off x="2189566" y="3542164"/>
            <a:ext cx="3877343" cy="313932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en-US" sz="144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769890" y="3542164"/>
            <a:ext cx="2810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工作感悟</a:t>
            </a:r>
          </a:p>
        </p:txBody>
      </p:sp>
      <p:sp>
        <p:nvSpPr>
          <p:cNvPr id="22" name="矩形 43"/>
          <p:cNvSpPr>
            <a:spLocks noChangeArrowheads="1"/>
          </p:cNvSpPr>
          <p:nvPr/>
        </p:nvSpPr>
        <p:spPr bwMode="auto">
          <a:xfrm>
            <a:off x="826539" y="3542164"/>
            <a:ext cx="1195864" cy="440055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620">
              <a:solidFill>
                <a:srgbClr val="FFFFFF"/>
              </a:solidFill>
            </a:endParaRPr>
          </a:p>
        </p:txBody>
      </p:sp>
      <p:sp>
        <p:nvSpPr>
          <p:cNvPr id="23" name="文本框 44"/>
          <p:cNvSpPr txBox="1">
            <a:spLocks noChangeArrowheads="1"/>
          </p:cNvSpPr>
          <p:nvPr/>
        </p:nvSpPr>
        <p:spPr bwMode="auto">
          <a:xfrm>
            <a:off x="985130" y="3575025"/>
            <a:ext cx="865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Part3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54"/>
          <p:cNvGrpSpPr>
            <a:grpSpLocks/>
          </p:cNvGrpSpPr>
          <p:nvPr/>
        </p:nvGrpSpPr>
        <p:grpSpPr bwMode="auto">
          <a:xfrm>
            <a:off x="645088" y="1253307"/>
            <a:ext cx="2431733" cy="819038"/>
            <a:chOff x="0" y="0"/>
            <a:chExt cx="2702007" cy="909296"/>
          </a:xfrm>
        </p:grpSpPr>
        <p:grpSp>
          <p:nvGrpSpPr>
            <p:cNvPr id="25" name="组合 55"/>
            <p:cNvGrpSpPr>
              <a:grpSpLocks/>
            </p:cNvGrpSpPr>
            <p:nvPr/>
          </p:nvGrpSpPr>
          <p:grpSpPr bwMode="auto">
            <a:xfrm>
              <a:off x="0" y="0"/>
              <a:ext cx="2702007" cy="849531"/>
              <a:chOff x="0" y="0"/>
              <a:chExt cx="2702007" cy="849531"/>
            </a:xfrm>
          </p:grpSpPr>
          <p:sp>
            <p:nvSpPr>
              <p:cNvPr id="27" name="文本框 5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32560" cy="656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324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240" b="1" dirty="0">
                    <a:solidFill>
                      <a:srgbClr val="1C488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28" name="直接连接符 58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6" name="文本框 56"/>
            <p:cNvSpPr txBox="1">
              <a:spLocks noChangeArrowheads="1"/>
            </p:cNvSpPr>
            <p:nvPr/>
          </p:nvSpPr>
          <p:spPr bwMode="auto">
            <a:xfrm>
              <a:off x="527947" y="499264"/>
              <a:ext cx="1432560" cy="410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b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43"/>
          <p:cNvSpPr>
            <a:spLocks noChangeArrowheads="1"/>
          </p:cNvSpPr>
          <p:nvPr/>
        </p:nvSpPr>
        <p:spPr bwMode="auto">
          <a:xfrm>
            <a:off x="826539" y="4164706"/>
            <a:ext cx="1195864" cy="440055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620">
              <a:solidFill>
                <a:srgbClr val="FFFFFF"/>
              </a:solidFill>
            </a:endParaRPr>
          </a:p>
        </p:txBody>
      </p:sp>
      <p:sp>
        <p:nvSpPr>
          <p:cNvPr id="30" name="文本框 44"/>
          <p:cNvSpPr txBox="1">
            <a:spLocks noChangeArrowheads="1"/>
          </p:cNvSpPr>
          <p:nvPr/>
        </p:nvSpPr>
        <p:spPr bwMode="auto">
          <a:xfrm>
            <a:off x="985130" y="4197567"/>
            <a:ext cx="865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Part4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45"/>
          <p:cNvSpPr>
            <a:spLocks noChangeArrowheads="1"/>
          </p:cNvSpPr>
          <p:nvPr/>
        </p:nvSpPr>
        <p:spPr bwMode="auto">
          <a:xfrm>
            <a:off x="2189566" y="4200351"/>
            <a:ext cx="3877343" cy="313932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en-US" sz="144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2769890" y="4200351"/>
            <a:ext cx="2810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</a:p>
        </p:txBody>
      </p:sp>
    </p:spTree>
    <p:extLst>
      <p:ext uri="{BB962C8B-B14F-4D97-AF65-F5344CB8AC3E}">
        <p14:creationId xmlns:p14="http://schemas.microsoft.com/office/powerpoint/2010/main" val="194661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40675" y="5320265"/>
            <a:ext cx="405408" cy="304271"/>
          </a:xfrm>
        </p:spPr>
        <p:txBody>
          <a:bodyPr/>
          <a:lstStyle/>
          <a:p>
            <a:fld id="{1B3C2100-B283-423C-80F9-9CBC96B9E55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岗位职责</a:t>
            </a:r>
          </a:p>
        </p:txBody>
      </p:sp>
    </p:spTree>
    <p:extLst>
      <p:ext uri="{BB962C8B-B14F-4D97-AF65-F5344CB8AC3E}">
        <p14:creationId xmlns:p14="http://schemas.microsoft.com/office/powerpoint/2010/main" val="174037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40675" y="5320265"/>
            <a:ext cx="405408" cy="304271"/>
          </a:xfrm>
        </p:spPr>
        <p:txBody>
          <a:bodyPr/>
          <a:lstStyle/>
          <a:p>
            <a:fld id="{1B3C2100-B283-423C-80F9-9CBC96B9E55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工作成果</a:t>
            </a:r>
          </a:p>
        </p:txBody>
      </p:sp>
    </p:spTree>
    <p:extLst>
      <p:ext uri="{BB962C8B-B14F-4D97-AF65-F5344CB8AC3E}">
        <p14:creationId xmlns:p14="http://schemas.microsoft.com/office/powerpoint/2010/main" val="368097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40675" y="5320265"/>
            <a:ext cx="405408" cy="304271"/>
          </a:xfrm>
        </p:spPr>
        <p:txBody>
          <a:bodyPr/>
          <a:lstStyle/>
          <a:p>
            <a:fld id="{1B3C2100-B283-423C-80F9-9CBC96B9E55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工作成果</a:t>
            </a:r>
          </a:p>
        </p:txBody>
      </p:sp>
    </p:spTree>
    <p:extLst>
      <p:ext uri="{BB962C8B-B14F-4D97-AF65-F5344CB8AC3E}">
        <p14:creationId xmlns:p14="http://schemas.microsoft.com/office/powerpoint/2010/main" val="392509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40675" y="5320265"/>
            <a:ext cx="405408" cy="304271"/>
          </a:xfrm>
        </p:spPr>
        <p:txBody>
          <a:bodyPr/>
          <a:lstStyle/>
          <a:p>
            <a:fld id="{1B3C2100-B283-423C-80F9-9CBC96B9E55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工作感悟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7" y="841276"/>
            <a:ext cx="821714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521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777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</a:spPr>
      <a:bodyPr rtlCol="0" anchor="ctr"/>
      <a:lstStyle>
        <a:defPPr>
          <a:defRPr b="1" i="1" dirty="0">
            <a:solidFill>
              <a:schemeClr val="tx1"/>
            </a:solidFill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127</Words>
  <Application>Microsoft Office PowerPoint</Application>
  <PresentationFormat>全屏显示(16:10)</PresentationFormat>
  <Paragraphs>31</Paragraphs>
  <Slides>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Wingdings</vt:lpstr>
      <vt:lpstr>Office 主题​​</vt:lpstr>
      <vt:lpstr>think-cell Slide</vt:lpstr>
      <vt:lpstr>试用期工作总结/述职报告</vt:lpstr>
      <vt:lpstr>PowerPoint 演示文稿</vt:lpstr>
      <vt:lpstr>岗位职责</vt:lpstr>
      <vt:lpstr>工作成果</vt:lpstr>
      <vt:lpstr>工作成果</vt:lpstr>
      <vt:lpstr>工作感悟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单东东</cp:lastModifiedBy>
  <cp:revision>686</cp:revision>
  <dcterms:created xsi:type="dcterms:W3CDTF">2016-05-24T05:07:15Z</dcterms:created>
  <dcterms:modified xsi:type="dcterms:W3CDTF">2020-05-25T08:25:44Z</dcterms:modified>
</cp:coreProperties>
</file>