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75" r:id="rId3"/>
    <p:sldId id="385" r:id="rId4"/>
    <p:sldId id="384" r:id="rId5"/>
    <p:sldId id="38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4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4065" userDrawn="1">
          <p15:clr>
            <a:srgbClr val="A4A3A4"/>
          </p15:clr>
        </p15:guide>
        <p15:guide id="4" pos="7106" userDrawn="1">
          <p15:clr>
            <a:srgbClr val="A4A3A4"/>
          </p15:clr>
        </p15:guide>
        <p15:guide id="5" pos="189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404040"/>
    <a:srgbClr val="F5F5F5"/>
    <a:srgbClr val="F93D32"/>
    <a:srgbClr val="202022"/>
    <a:srgbClr val="5A9ED6"/>
    <a:srgbClr val="BE1007"/>
    <a:srgbClr val="BF6D07"/>
    <a:srgbClr val="F1F1F1"/>
    <a:srgbClr val="F73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04" y="108"/>
      </p:cViewPr>
      <p:guideLst>
        <p:guide orient="horz" pos="1094"/>
        <p:guide pos="325"/>
        <p:guide orient="horz" pos="4065"/>
        <p:guide pos="7106"/>
        <p:guide pos="18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C0826-6BC5-4534-8F91-2515044AF1B8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4993C-2851-4B37-8A50-837DDC8B7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5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4647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11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89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F9CE-0D92-4FBF-806F-8316CE482E48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5906-DAE6-4A6A-A161-5F1E83FD3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73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469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004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22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335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745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01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04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5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843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3930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1725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52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8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62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18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3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9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55346"/>
            <a:ext cx="12192000" cy="302654"/>
          </a:xfrm>
          <a:prstGeom prst="rect">
            <a:avLst/>
          </a:prstGeom>
          <a:gradFill>
            <a:gsLst>
              <a:gs pos="0">
                <a:srgbClr val="404040"/>
              </a:gs>
              <a:gs pos="94000">
                <a:srgbClr val="0D0D0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6465194"/>
            <a:ext cx="2305316" cy="39280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gradFill flip="none" rotWithShape="1">
            <a:gsLst>
              <a:gs pos="0">
                <a:srgbClr val="F93D32"/>
              </a:gs>
              <a:gs pos="91000">
                <a:srgbClr val="BE100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567314"/>
            <a:ext cx="167640" cy="45376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solidFill>
            <a:srgbClr val="F93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6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65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1ppt.com/sucai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4" Type="http://schemas.openxmlformats.org/officeDocument/2006/relationships/hyperlink" Target="http://www.ypppt.com/jier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冲突关系</a:t>
            </a:r>
            <a:endParaRPr lang="zh-CN" altLang="en-US" sz="3200" b="1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100461" y="594359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352331" y="4828550"/>
            <a:ext cx="8504794" cy="1443038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80563" y="5301420"/>
            <a:ext cx="8504794" cy="1443038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5769651" y="3432616"/>
            <a:ext cx="5250180" cy="1531620"/>
            <a:chOff x="5769651" y="3432616"/>
            <a:chExt cx="5250180" cy="1531620"/>
          </a:xfrm>
        </p:grpSpPr>
        <p:sp>
          <p:nvSpPr>
            <p:cNvPr id="18" name="任意多边形 17"/>
            <p:cNvSpPr/>
            <p:nvPr/>
          </p:nvSpPr>
          <p:spPr>
            <a:xfrm>
              <a:off x="5769651" y="3920296"/>
              <a:ext cx="2472690" cy="1043940"/>
            </a:xfrm>
            <a:custGeom>
              <a:avLst/>
              <a:gdLst>
                <a:gd name="connsiteX0" fmla="*/ 2491740 w 2491740"/>
                <a:gd name="connsiteY0" fmla="*/ 678180 h 1043940"/>
                <a:gd name="connsiteX1" fmla="*/ 2446020 w 2491740"/>
                <a:gd name="connsiteY1" fmla="*/ 1043940 h 1043940"/>
                <a:gd name="connsiteX2" fmla="*/ 0 w 2491740"/>
                <a:gd name="connsiteY2" fmla="*/ 297180 h 1043940"/>
                <a:gd name="connsiteX3" fmla="*/ 0 w 2491740"/>
                <a:gd name="connsiteY3" fmla="*/ 0 h 1043940"/>
                <a:gd name="connsiteX4" fmla="*/ 2491740 w 2491740"/>
                <a:gd name="connsiteY4" fmla="*/ 678180 h 1043940"/>
                <a:gd name="connsiteX0" fmla="*/ 2472690 w 2472690"/>
                <a:gd name="connsiteY0" fmla="*/ 687705 h 1043940"/>
                <a:gd name="connsiteX1" fmla="*/ 2446020 w 2472690"/>
                <a:gd name="connsiteY1" fmla="*/ 1043940 h 1043940"/>
                <a:gd name="connsiteX2" fmla="*/ 0 w 2472690"/>
                <a:gd name="connsiteY2" fmla="*/ 297180 h 1043940"/>
                <a:gd name="connsiteX3" fmla="*/ 0 w 2472690"/>
                <a:gd name="connsiteY3" fmla="*/ 0 h 1043940"/>
                <a:gd name="connsiteX4" fmla="*/ 2472690 w 2472690"/>
                <a:gd name="connsiteY4" fmla="*/ 687705 h 104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690" h="1043940">
                  <a:moveTo>
                    <a:pt x="2472690" y="687705"/>
                  </a:moveTo>
                  <a:lnTo>
                    <a:pt x="2446020" y="1043940"/>
                  </a:lnTo>
                  <a:lnTo>
                    <a:pt x="0" y="297180"/>
                  </a:lnTo>
                  <a:lnTo>
                    <a:pt x="0" y="0"/>
                  </a:lnTo>
                  <a:lnTo>
                    <a:pt x="2472690" y="687705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9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5770286" y="3432616"/>
              <a:ext cx="5249545" cy="1165860"/>
            </a:xfrm>
            <a:custGeom>
              <a:avLst/>
              <a:gdLst>
                <a:gd name="connsiteX0" fmla="*/ 0 w 5265420"/>
                <a:gd name="connsiteY0" fmla="*/ 480060 h 1165860"/>
                <a:gd name="connsiteX1" fmla="*/ 2026920 w 5265420"/>
                <a:gd name="connsiteY1" fmla="*/ 0 h 1165860"/>
                <a:gd name="connsiteX2" fmla="*/ 2125980 w 5265420"/>
                <a:gd name="connsiteY2" fmla="*/ 243840 h 1165860"/>
                <a:gd name="connsiteX3" fmla="*/ 4587240 w 5265420"/>
                <a:gd name="connsiteY3" fmla="*/ 236220 h 1165860"/>
                <a:gd name="connsiteX4" fmla="*/ 5265420 w 5265420"/>
                <a:gd name="connsiteY4" fmla="*/ 792480 h 1165860"/>
                <a:gd name="connsiteX5" fmla="*/ 2354580 w 5265420"/>
                <a:gd name="connsiteY5" fmla="*/ 784860 h 1165860"/>
                <a:gd name="connsiteX6" fmla="*/ 2491740 w 5265420"/>
                <a:gd name="connsiteY6" fmla="*/ 1165860 h 1165860"/>
                <a:gd name="connsiteX7" fmla="*/ 0 w 5265420"/>
                <a:gd name="connsiteY7" fmla="*/ 480060 h 1165860"/>
                <a:gd name="connsiteX0" fmla="*/ 0 w 5249545"/>
                <a:gd name="connsiteY0" fmla="*/ 480060 h 1165860"/>
                <a:gd name="connsiteX1" fmla="*/ 2011045 w 5249545"/>
                <a:gd name="connsiteY1" fmla="*/ 0 h 1165860"/>
                <a:gd name="connsiteX2" fmla="*/ 2110105 w 5249545"/>
                <a:gd name="connsiteY2" fmla="*/ 243840 h 1165860"/>
                <a:gd name="connsiteX3" fmla="*/ 4571365 w 5249545"/>
                <a:gd name="connsiteY3" fmla="*/ 236220 h 1165860"/>
                <a:gd name="connsiteX4" fmla="*/ 5249545 w 5249545"/>
                <a:gd name="connsiteY4" fmla="*/ 792480 h 1165860"/>
                <a:gd name="connsiteX5" fmla="*/ 2338705 w 5249545"/>
                <a:gd name="connsiteY5" fmla="*/ 784860 h 1165860"/>
                <a:gd name="connsiteX6" fmla="*/ 2475865 w 5249545"/>
                <a:gd name="connsiteY6" fmla="*/ 1165860 h 1165860"/>
                <a:gd name="connsiteX7" fmla="*/ 0 w 5249545"/>
                <a:gd name="connsiteY7" fmla="*/ 480060 h 1165860"/>
                <a:gd name="connsiteX0" fmla="*/ 0 w 5249545"/>
                <a:gd name="connsiteY0" fmla="*/ 486410 h 1165860"/>
                <a:gd name="connsiteX1" fmla="*/ 2011045 w 5249545"/>
                <a:gd name="connsiteY1" fmla="*/ 0 h 1165860"/>
                <a:gd name="connsiteX2" fmla="*/ 2110105 w 5249545"/>
                <a:gd name="connsiteY2" fmla="*/ 243840 h 1165860"/>
                <a:gd name="connsiteX3" fmla="*/ 4571365 w 5249545"/>
                <a:gd name="connsiteY3" fmla="*/ 236220 h 1165860"/>
                <a:gd name="connsiteX4" fmla="*/ 5249545 w 5249545"/>
                <a:gd name="connsiteY4" fmla="*/ 792480 h 1165860"/>
                <a:gd name="connsiteX5" fmla="*/ 2338705 w 5249545"/>
                <a:gd name="connsiteY5" fmla="*/ 784860 h 1165860"/>
                <a:gd name="connsiteX6" fmla="*/ 2475865 w 5249545"/>
                <a:gd name="connsiteY6" fmla="*/ 1165860 h 1165860"/>
                <a:gd name="connsiteX7" fmla="*/ 0 w 5249545"/>
                <a:gd name="connsiteY7" fmla="*/ 486410 h 1165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9545" h="1165860">
                  <a:moveTo>
                    <a:pt x="0" y="486410"/>
                  </a:moveTo>
                  <a:lnTo>
                    <a:pt x="2011045" y="0"/>
                  </a:lnTo>
                  <a:lnTo>
                    <a:pt x="2110105" y="243840"/>
                  </a:lnTo>
                  <a:lnTo>
                    <a:pt x="4571365" y="236220"/>
                  </a:lnTo>
                  <a:lnTo>
                    <a:pt x="5249545" y="792480"/>
                  </a:lnTo>
                  <a:lnTo>
                    <a:pt x="2338705" y="784860"/>
                  </a:lnTo>
                  <a:lnTo>
                    <a:pt x="2475865" y="1165860"/>
                  </a:lnTo>
                  <a:lnTo>
                    <a:pt x="0" y="486410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9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8108991" y="4209856"/>
              <a:ext cx="2910840" cy="342900"/>
            </a:xfrm>
            <a:custGeom>
              <a:avLst/>
              <a:gdLst>
                <a:gd name="connsiteX0" fmla="*/ 0 w 2910840"/>
                <a:gd name="connsiteY0" fmla="*/ 0 h 342900"/>
                <a:gd name="connsiteX1" fmla="*/ 121920 w 2910840"/>
                <a:gd name="connsiteY1" fmla="*/ 342900 h 342900"/>
                <a:gd name="connsiteX2" fmla="*/ 2811780 w 2910840"/>
                <a:gd name="connsiteY2" fmla="*/ 335280 h 342900"/>
                <a:gd name="connsiteX3" fmla="*/ 2910840 w 2910840"/>
                <a:gd name="connsiteY3" fmla="*/ 15240 h 342900"/>
                <a:gd name="connsiteX4" fmla="*/ 0 w 2910840"/>
                <a:gd name="connsiteY4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0840" h="342900">
                  <a:moveTo>
                    <a:pt x="0" y="0"/>
                  </a:moveTo>
                  <a:lnTo>
                    <a:pt x="121920" y="342900"/>
                  </a:lnTo>
                  <a:lnTo>
                    <a:pt x="2811780" y="335280"/>
                  </a:lnTo>
                  <a:lnTo>
                    <a:pt x="2910840" y="152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9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353823" y="3742680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187390" y="1844675"/>
            <a:ext cx="7571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r>
              <a:rPr lang="zh-CN" altLang="en-US" sz="1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关系强调</a:t>
            </a: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两个或几个对象之间的矛盾关系</a:t>
            </a:r>
            <a:r>
              <a:rPr lang="zh-CN" altLang="en-US" sz="1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冲突关系强调两个或几个对象</a:t>
            </a:r>
            <a:r>
              <a:rPr lang="zh-CN" altLang="en-US" sz="1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endParaRPr lang="en-US" altLang="zh-CN" sz="16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矛盾关系</a:t>
            </a:r>
            <a:r>
              <a:rPr lang="zh-CN" altLang="en-US" sz="1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。冲突</a:t>
            </a: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关系强调两个或几个对象之间的矛盾关系</a:t>
            </a:r>
            <a:r>
              <a:rPr lang="zh-CN" altLang="en-US" sz="1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55308" y="1844675"/>
            <a:ext cx="96155" cy="51228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992161" y="35829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085158" y="298931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1012679" y="4552756"/>
            <a:ext cx="479591" cy="1278909"/>
            <a:chOff x="7212013" y="141288"/>
            <a:chExt cx="1047750" cy="27940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36" name="Freeform 39"/>
            <p:cNvSpPr>
              <a:spLocks noEditPoints="1"/>
            </p:cNvSpPr>
            <p:nvPr/>
          </p:nvSpPr>
          <p:spPr bwMode="auto">
            <a:xfrm>
              <a:off x="7212013" y="141288"/>
              <a:ext cx="1047750" cy="2794000"/>
            </a:xfrm>
            <a:custGeom>
              <a:avLst/>
              <a:gdLst>
                <a:gd name="T0" fmla="*/ 223 w 472"/>
                <a:gd name="T1" fmla="*/ 735 h 1260"/>
                <a:gd name="T2" fmla="*/ 200 w 472"/>
                <a:gd name="T3" fmla="*/ 854 h 1260"/>
                <a:gd name="T4" fmla="*/ 194 w 472"/>
                <a:gd name="T5" fmla="*/ 1017 h 1260"/>
                <a:gd name="T6" fmla="*/ 157 w 472"/>
                <a:gd name="T7" fmla="*/ 1104 h 1260"/>
                <a:gd name="T8" fmla="*/ 143 w 472"/>
                <a:gd name="T9" fmla="*/ 1158 h 1260"/>
                <a:gd name="T10" fmla="*/ 85 w 472"/>
                <a:gd name="T11" fmla="*/ 1178 h 1260"/>
                <a:gd name="T12" fmla="*/ 25 w 472"/>
                <a:gd name="T13" fmla="*/ 1186 h 1260"/>
                <a:gd name="T14" fmla="*/ 30 w 472"/>
                <a:gd name="T15" fmla="*/ 1152 h 1260"/>
                <a:gd name="T16" fmla="*/ 79 w 472"/>
                <a:gd name="T17" fmla="*/ 1085 h 1260"/>
                <a:gd name="T18" fmla="*/ 96 w 472"/>
                <a:gd name="T19" fmla="*/ 1022 h 1260"/>
                <a:gd name="T20" fmla="*/ 112 w 472"/>
                <a:gd name="T21" fmla="*/ 851 h 1260"/>
                <a:gd name="T22" fmla="*/ 96 w 472"/>
                <a:gd name="T23" fmla="*/ 667 h 1260"/>
                <a:gd name="T24" fmla="*/ 109 w 472"/>
                <a:gd name="T25" fmla="*/ 531 h 1260"/>
                <a:gd name="T26" fmla="*/ 129 w 472"/>
                <a:gd name="T27" fmla="*/ 478 h 1260"/>
                <a:gd name="T28" fmla="*/ 107 w 472"/>
                <a:gd name="T29" fmla="*/ 367 h 1260"/>
                <a:gd name="T30" fmla="*/ 118 w 472"/>
                <a:gd name="T31" fmla="*/ 218 h 1260"/>
                <a:gd name="T32" fmla="*/ 212 w 472"/>
                <a:gd name="T33" fmla="*/ 180 h 1260"/>
                <a:gd name="T34" fmla="*/ 191 w 472"/>
                <a:gd name="T35" fmla="*/ 138 h 1260"/>
                <a:gd name="T36" fmla="*/ 186 w 472"/>
                <a:gd name="T37" fmla="*/ 26 h 1260"/>
                <a:gd name="T38" fmla="*/ 302 w 472"/>
                <a:gd name="T39" fmla="*/ 51 h 1260"/>
                <a:gd name="T40" fmla="*/ 302 w 472"/>
                <a:gd name="T41" fmla="*/ 127 h 1260"/>
                <a:gd name="T42" fmla="*/ 308 w 472"/>
                <a:gd name="T43" fmla="*/ 167 h 1260"/>
                <a:gd name="T44" fmla="*/ 443 w 472"/>
                <a:gd name="T45" fmla="*/ 255 h 1260"/>
                <a:gd name="T46" fmla="*/ 458 w 472"/>
                <a:gd name="T47" fmla="*/ 466 h 1260"/>
                <a:gd name="T48" fmla="*/ 375 w 472"/>
                <a:gd name="T49" fmla="*/ 575 h 1260"/>
                <a:gd name="T50" fmla="*/ 381 w 472"/>
                <a:gd name="T51" fmla="*/ 805 h 1260"/>
                <a:gd name="T52" fmla="*/ 414 w 472"/>
                <a:gd name="T53" fmla="*/ 989 h 1260"/>
                <a:gd name="T54" fmla="*/ 415 w 472"/>
                <a:gd name="T55" fmla="*/ 1094 h 1260"/>
                <a:gd name="T56" fmla="*/ 429 w 472"/>
                <a:gd name="T57" fmla="*/ 1172 h 1260"/>
                <a:gd name="T58" fmla="*/ 421 w 472"/>
                <a:gd name="T59" fmla="*/ 1215 h 1260"/>
                <a:gd name="T60" fmla="*/ 406 w 472"/>
                <a:gd name="T61" fmla="*/ 1260 h 1260"/>
                <a:gd name="T62" fmla="*/ 364 w 472"/>
                <a:gd name="T63" fmla="*/ 1237 h 1260"/>
                <a:gd name="T64" fmla="*/ 358 w 472"/>
                <a:gd name="T65" fmla="*/ 1195 h 1260"/>
                <a:gd name="T66" fmla="*/ 308 w 472"/>
                <a:gd name="T67" fmla="*/ 1104 h 1260"/>
                <a:gd name="T68" fmla="*/ 288 w 472"/>
                <a:gd name="T69" fmla="*/ 1003 h 1260"/>
                <a:gd name="T70" fmla="*/ 281 w 472"/>
                <a:gd name="T71" fmla="*/ 932 h 1260"/>
                <a:gd name="T72" fmla="*/ 256 w 472"/>
                <a:gd name="T73" fmla="*/ 839 h 1260"/>
                <a:gd name="T74" fmla="*/ 223 w 472"/>
                <a:gd name="T75" fmla="*/ 735 h 1260"/>
                <a:gd name="T76" fmla="*/ 360 w 472"/>
                <a:gd name="T77" fmla="*/ 481 h 1260"/>
                <a:gd name="T78" fmla="*/ 377 w 472"/>
                <a:gd name="T79" fmla="*/ 451 h 1260"/>
                <a:gd name="T80" fmla="*/ 386 w 472"/>
                <a:gd name="T81" fmla="*/ 425 h 1260"/>
                <a:gd name="T82" fmla="*/ 385 w 472"/>
                <a:gd name="T83" fmla="*/ 384 h 1260"/>
                <a:gd name="T84" fmla="*/ 370 w 472"/>
                <a:gd name="T85" fmla="*/ 355 h 1260"/>
                <a:gd name="T86" fmla="*/ 366 w 472"/>
                <a:gd name="T87" fmla="*/ 408 h 1260"/>
                <a:gd name="T88" fmla="*/ 360 w 472"/>
                <a:gd name="T89" fmla="*/ 481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2" h="1260">
                  <a:moveTo>
                    <a:pt x="223" y="735"/>
                  </a:moveTo>
                  <a:cubicBezTo>
                    <a:pt x="223" y="735"/>
                    <a:pt x="203" y="782"/>
                    <a:pt x="200" y="854"/>
                  </a:cubicBezTo>
                  <a:cubicBezTo>
                    <a:pt x="197" y="927"/>
                    <a:pt x="208" y="978"/>
                    <a:pt x="194" y="1017"/>
                  </a:cubicBezTo>
                  <a:cubicBezTo>
                    <a:pt x="180" y="1056"/>
                    <a:pt x="157" y="1082"/>
                    <a:pt x="157" y="1104"/>
                  </a:cubicBezTo>
                  <a:cubicBezTo>
                    <a:pt x="157" y="1125"/>
                    <a:pt x="160" y="1156"/>
                    <a:pt x="143" y="1158"/>
                  </a:cubicBezTo>
                  <a:cubicBezTo>
                    <a:pt x="126" y="1159"/>
                    <a:pt x="98" y="1164"/>
                    <a:pt x="85" y="1178"/>
                  </a:cubicBezTo>
                  <a:cubicBezTo>
                    <a:pt x="73" y="1192"/>
                    <a:pt x="50" y="1192"/>
                    <a:pt x="25" y="1186"/>
                  </a:cubicBezTo>
                  <a:cubicBezTo>
                    <a:pt x="0" y="1179"/>
                    <a:pt x="10" y="1164"/>
                    <a:pt x="30" y="1152"/>
                  </a:cubicBezTo>
                  <a:cubicBezTo>
                    <a:pt x="50" y="1139"/>
                    <a:pt x="76" y="1104"/>
                    <a:pt x="79" y="1085"/>
                  </a:cubicBezTo>
                  <a:cubicBezTo>
                    <a:pt x="82" y="1066"/>
                    <a:pt x="95" y="1039"/>
                    <a:pt x="96" y="1022"/>
                  </a:cubicBezTo>
                  <a:cubicBezTo>
                    <a:pt x="98" y="1005"/>
                    <a:pt x="112" y="876"/>
                    <a:pt x="112" y="851"/>
                  </a:cubicBezTo>
                  <a:cubicBezTo>
                    <a:pt x="112" y="826"/>
                    <a:pt x="92" y="712"/>
                    <a:pt x="96" y="667"/>
                  </a:cubicBezTo>
                  <a:cubicBezTo>
                    <a:pt x="101" y="622"/>
                    <a:pt x="99" y="560"/>
                    <a:pt x="109" y="531"/>
                  </a:cubicBezTo>
                  <a:cubicBezTo>
                    <a:pt x="118" y="502"/>
                    <a:pt x="129" y="489"/>
                    <a:pt x="129" y="478"/>
                  </a:cubicBezTo>
                  <a:cubicBezTo>
                    <a:pt x="129" y="464"/>
                    <a:pt x="103" y="445"/>
                    <a:pt x="107" y="367"/>
                  </a:cubicBezTo>
                  <a:cubicBezTo>
                    <a:pt x="110" y="336"/>
                    <a:pt x="95" y="232"/>
                    <a:pt x="118" y="218"/>
                  </a:cubicBezTo>
                  <a:cubicBezTo>
                    <a:pt x="141" y="204"/>
                    <a:pt x="212" y="180"/>
                    <a:pt x="212" y="180"/>
                  </a:cubicBezTo>
                  <a:cubicBezTo>
                    <a:pt x="212" y="180"/>
                    <a:pt x="198" y="161"/>
                    <a:pt x="191" y="138"/>
                  </a:cubicBezTo>
                  <a:cubicBezTo>
                    <a:pt x="183" y="115"/>
                    <a:pt x="152" y="43"/>
                    <a:pt x="186" y="26"/>
                  </a:cubicBezTo>
                  <a:cubicBezTo>
                    <a:pt x="220" y="9"/>
                    <a:pt x="294" y="0"/>
                    <a:pt x="302" y="51"/>
                  </a:cubicBezTo>
                  <a:cubicBezTo>
                    <a:pt x="310" y="102"/>
                    <a:pt x="307" y="108"/>
                    <a:pt x="302" y="127"/>
                  </a:cubicBezTo>
                  <a:cubicBezTo>
                    <a:pt x="298" y="146"/>
                    <a:pt x="298" y="158"/>
                    <a:pt x="308" y="167"/>
                  </a:cubicBezTo>
                  <a:cubicBezTo>
                    <a:pt x="319" y="177"/>
                    <a:pt x="443" y="232"/>
                    <a:pt x="443" y="255"/>
                  </a:cubicBezTo>
                  <a:cubicBezTo>
                    <a:pt x="443" y="255"/>
                    <a:pt x="472" y="435"/>
                    <a:pt x="458" y="466"/>
                  </a:cubicBezTo>
                  <a:cubicBezTo>
                    <a:pt x="445" y="497"/>
                    <a:pt x="398" y="555"/>
                    <a:pt x="375" y="575"/>
                  </a:cubicBezTo>
                  <a:cubicBezTo>
                    <a:pt x="375" y="597"/>
                    <a:pt x="370" y="752"/>
                    <a:pt x="381" y="805"/>
                  </a:cubicBezTo>
                  <a:cubicBezTo>
                    <a:pt x="392" y="857"/>
                    <a:pt x="417" y="958"/>
                    <a:pt x="414" y="989"/>
                  </a:cubicBezTo>
                  <a:cubicBezTo>
                    <a:pt x="410" y="1020"/>
                    <a:pt x="404" y="1066"/>
                    <a:pt x="415" y="1094"/>
                  </a:cubicBezTo>
                  <a:cubicBezTo>
                    <a:pt x="426" y="1122"/>
                    <a:pt x="434" y="1156"/>
                    <a:pt x="429" y="1172"/>
                  </a:cubicBezTo>
                  <a:cubicBezTo>
                    <a:pt x="424" y="1187"/>
                    <a:pt x="420" y="1199"/>
                    <a:pt x="421" y="1215"/>
                  </a:cubicBezTo>
                  <a:cubicBezTo>
                    <a:pt x="423" y="1230"/>
                    <a:pt x="424" y="1260"/>
                    <a:pt x="406" y="1260"/>
                  </a:cubicBezTo>
                  <a:cubicBezTo>
                    <a:pt x="387" y="1260"/>
                    <a:pt x="373" y="1254"/>
                    <a:pt x="364" y="1237"/>
                  </a:cubicBezTo>
                  <a:cubicBezTo>
                    <a:pt x="355" y="1220"/>
                    <a:pt x="375" y="1209"/>
                    <a:pt x="358" y="1195"/>
                  </a:cubicBezTo>
                  <a:cubicBezTo>
                    <a:pt x="341" y="1181"/>
                    <a:pt x="319" y="1136"/>
                    <a:pt x="308" y="1104"/>
                  </a:cubicBezTo>
                  <a:cubicBezTo>
                    <a:pt x="298" y="1071"/>
                    <a:pt x="290" y="1032"/>
                    <a:pt x="288" y="1003"/>
                  </a:cubicBezTo>
                  <a:cubicBezTo>
                    <a:pt x="287" y="974"/>
                    <a:pt x="284" y="941"/>
                    <a:pt x="281" y="932"/>
                  </a:cubicBezTo>
                  <a:cubicBezTo>
                    <a:pt x="278" y="922"/>
                    <a:pt x="256" y="864"/>
                    <a:pt x="256" y="839"/>
                  </a:cubicBezTo>
                  <a:cubicBezTo>
                    <a:pt x="256" y="814"/>
                    <a:pt x="235" y="753"/>
                    <a:pt x="223" y="735"/>
                  </a:cubicBezTo>
                  <a:close/>
                  <a:moveTo>
                    <a:pt x="360" y="481"/>
                  </a:moveTo>
                  <a:cubicBezTo>
                    <a:pt x="377" y="451"/>
                    <a:pt x="377" y="451"/>
                    <a:pt x="377" y="451"/>
                  </a:cubicBezTo>
                  <a:cubicBezTo>
                    <a:pt x="377" y="451"/>
                    <a:pt x="386" y="444"/>
                    <a:pt x="386" y="425"/>
                  </a:cubicBezTo>
                  <a:cubicBezTo>
                    <a:pt x="386" y="406"/>
                    <a:pt x="388" y="393"/>
                    <a:pt x="385" y="384"/>
                  </a:cubicBezTo>
                  <a:cubicBezTo>
                    <a:pt x="381" y="374"/>
                    <a:pt x="370" y="355"/>
                    <a:pt x="370" y="355"/>
                  </a:cubicBezTo>
                  <a:cubicBezTo>
                    <a:pt x="370" y="355"/>
                    <a:pt x="366" y="399"/>
                    <a:pt x="366" y="408"/>
                  </a:cubicBezTo>
                  <a:cubicBezTo>
                    <a:pt x="366" y="417"/>
                    <a:pt x="360" y="481"/>
                    <a:pt x="360" y="48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0"/>
            <p:cNvSpPr>
              <a:spLocks/>
            </p:cNvSpPr>
            <p:nvPr/>
          </p:nvSpPr>
          <p:spPr bwMode="auto">
            <a:xfrm>
              <a:off x="7662863" y="492125"/>
              <a:ext cx="244475" cy="546100"/>
            </a:xfrm>
            <a:custGeom>
              <a:avLst/>
              <a:gdLst>
                <a:gd name="T0" fmla="*/ 0 w 110"/>
                <a:gd name="T1" fmla="*/ 246 h 246"/>
                <a:gd name="T2" fmla="*/ 67 w 110"/>
                <a:gd name="T3" fmla="*/ 102 h 246"/>
                <a:gd name="T4" fmla="*/ 110 w 110"/>
                <a:gd name="T5" fmla="*/ 13 h 246"/>
                <a:gd name="T6" fmla="*/ 98 w 110"/>
                <a:gd name="T7" fmla="*/ 0 h 246"/>
                <a:gd name="T8" fmla="*/ 45 w 110"/>
                <a:gd name="T9" fmla="*/ 44 h 246"/>
                <a:gd name="T10" fmla="*/ 9 w 110"/>
                <a:gd name="T11" fmla="*/ 22 h 246"/>
                <a:gd name="T12" fmla="*/ 2 w 110"/>
                <a:gd name="T13" fmla="*/ 37 h 246"/>
                <a:gd name="T14" fmla="*/ 0 w 110"/>
                <a:gd name="T15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" h="246">
                  <a:moveTo>
                    <a:pt x="0" y="246"/>
                  </a:moveTo>
                  <a:cubicBezTo>
                    <a:pt x="0" y="246"/>
                    <a:pt x="50" y="133"/>
                    <a:pt x="67" y="102"/>
                  </a:cubicBezTo>
                  <a:cubicBezTo>
                    <a:pt x="84" y="71"/>
                    <a:pt x="110" y="13"/>
                    <a:pt x="110" y="13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57" y="43"/>
                    <a:pt x="45" y="44"/>
                  </a:cubicBezTo>
                  <a:cubicBezTo>
                    <a:pt x="33" y="45"/>
                    <a:pt x="12" y="26"/>
                    <a:pt x="9" y="22"/>
                  </a:cubicBezTo>
                  <a:cubicBezTo>
                    <a:pt x="7" y="17"/>
                    <a:pt x="3" y="25"/>
                    <a:pt x="2" y="37"/>
                  </a:cubicBezTo>
                  <a:cubicBezTo>
                    <a:pt x="1" y="49"/>
                    <a:pt x="0" y="246"/>
                    <a:pt x="0" y="2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1"/>
            <p:cNvSpPr>
              <a:spLocks/>
            </p:cNvSpPr>
            <p:nvPr/>
          </p:nvSpPr>
          <p:spPr bwMode="auto">
            <a:xfrm>
              <a:off x="7664450" y="592138"/>
              <a:ext cx="114300" cy="431800"/>
            </a:xfrm>
            <a:custGeom>
              <a:avLst/>
              <a:gdLst>
                <a:gd name="T0" fmla="*/ 51 w 51"/>
                <a:gd name="T1" fmla="*/ 14 h 195"/>
                <a:gd name="T2" fmla="*/ 40 w 51"/>
                <a:gd name="T3" fmla="*/ 0 h 195"/>
                <a:gd name="T4" fmla="*/ 26 w 51"/>
                <a:gd name="T5" fmla="*/ 14 h 195"/>
                <a:gd name="T6" fmla="*/ 31 w 51"/>
                <a:gd name="T7" fmla="*/ 28 h 195"/>
                <a:gd name="T8" fmla="*/ 0 w 51"/>
                <a:gd name="T9" fmla="*/ 94 h 195"/>
                <a:gd name="T10" fmla="*/ 0 w 51"/>
                <a:gd name="T11" fmla="*/ 195 h 195"/>
                <a:gd name="T12" fmla="*/ 45 w 51"/>
                <a:gd name="T13" fmla="*/ 97 h 195"/>
                <a:gd name="T14" fmla="*/ 45 w 51"/>
                <a:gd name="T15" fmla="*/ 31 h 195"/>
                <a:gd name="T16" fmla="*/ 51 w 51"/>
                <a:gd name="T17" fmla="*/ 1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195">
                  <a:moveTo>
                    <a:pt x="51" y="14"/>
                  </a:moveTo>
                  <a:cubicBezTo>
                    <a:pt x="51" y="14"/>
                    <a:pt x="47" y="0"/>
                    <a:pt x="40" y="0"/>
                  </a:cubicBezTo>
                  <a:cubicBezTo>
                    <a:pt x="33" y="0"/>
                    <a:pt x="25" y="9"/>
                    <a:pt x="26" y="14"/>
                  </a:cubicBezTo>
                  <a:cubicBezTo>
                    <a:pt x="26" y="19"/>
                    <a:pt x="33" y="24"/>
                    <a:pt x="31" y="28"/>
                  </a:cubicBezTo>
                  <a:cubicBezTo>
                    <a:pt x="28" y="31"/>
                    <a:pt x="1" y="85"/>
                    <a:pt x="0" y="94"/>
                  </a:cubicBezTo>
                  <a:cubicBezTo>
                    <a:pt x="0" y="103"/>
                    <a:pt x="0" y="195"/>
                    <a:pt x="0" y="1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5" y="97"/>
                    <a:pt x="44" y="33"/>
                    <a:pt x="45" y="31"/>
                  </a:cubicBezTo>
                  <a:cubicBezTo>
                    <a:pt x="47" y="28"/>
                    <a:pt x="51" y="19"/>
                    <a:pt x="51" y="14"/>
                  </a:cubicBezTo>
                  <a:close/>
                </a:path>
              </a:pathLst>
            </a:custGeom>
            <a:solidFill>
              <a:srgbClr val="4E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2"/>
            <p:cNvSpPr>
              <a:spLocks/>
            </p:cNvSpPr>
            <p:nvPr/>
          </p:nvSpPr>
          <p:spPr bwMode="auto">
            <a:xfrm>
              <a:off x="7689850" y="592138"/>
              <a:ext cx="63500" cy="60325"/>
            </a:xfrm>
            <a:custGeom>
              <a:avLst/>
              <a:gdLst>
                <a:gd name="T0" fmla="*/ 0 w 29"/>
                <a:gd name="T1" fmla="*/ 27 h 27"/>
                <a:gd name="T2" fmla="*/ 29 w 29"/>
                <a:gd name="T3" fmla="*/ 0 h 27"/>
                <a:gd name="T4" fmla="*/ 29 w 29"/>
                <a:gd name="T5" fmla="*/ 0 h 27"/>
                <a:gd name="T6" fmla="*/ 29 w 29"/>
                <a:gd name="T7" fmla="*/ 1 h 27"/>
                <a:gd name="T8" fmla="*/ 1 w 29"/>
                <a:gd name="T9" fmla="*/ 27 h 27"/>
                <a:gd name="T10" fmla="*/ 1 w 29"/>
                <a:gd name="T11" fmla="*/ 27 h 27"/>
                <a:gd name="T12" fmla="*/ 1 w 29"/>
                <a:gd name="T13" fmla="*/ 27 h 27"/>
                <a:gd name="T14" fmla="*/ 0 w 29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7">
                  <a:moveTo>
                    <a:pt x="0" y="27"/>
                  </a:moveTo>
                  <a:cubicBezTo>
                    <a:pt x="0" y="12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14" y="1"/>
                    <a:pt x="1" y="13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7"/>
                    <a:pt x="0" y="27"/>
                    <a:pt x="0" y="27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3"/>
            <p:cNvSpPr>
              <a:spLocks/>
            </p:cNvSpPr>
            <p:nvPr/>
          </p:nvSpPr>
          <p:spPr bwMode="auto">
            <a:xfrm>
              <a:off x="7753350" y="592138"/>
              <a:ext cx="49213" cy="74613"/>
            </a:xfrm>
            <a:custGeom>
              <a:avLst/>
              <a:gdLst>
                <a:gd name="T0" fmla="*/ 20 w 22"/>
                <a:gd name="T1" fmla="*/ 34 h 34"/>
                <a:gd name="T2" fmla="*/ 0 w 22"/>
                <a:gd name="T3" fmla="*/ 1 h 34"/>
                <a:gd name="T4" fmla="*/ 0 w 22"/>
                <a:gd name="T5" fmla="*/ 1 h 34"/>
                <a:gd name="T6" fmla="*/ 0 w 22"/>
                <a:gd name="T7" fmla="*/ 0 h 34"/>
                <a:gd name="T8" fmla="*/ 22 w 22"/>
                <a:gd name="T9" fmla="*/ 34 h 34"/>
                <a:gd name="T10" fmla="*/ 22 w 22"/>
                <a:gd name="T11" fmla="*/ 34 h 34"/>
                <a:gd name="T12" fmla="*/ 22 w 22"/>
                <a:gd name="T13" fmla="*/ 34 h 34"/>
                <a:gd name="T14" fmla="*/ 20 w 22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4">
                  <a:moveTo>
                    <a:pt x="20" y="34"/>
                  </a:moveTo>
                  <a:cubicBezTo>
                    <a:pt x="20" y="16"/>
                    <a:pt x="1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22" y="16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0" y="34"/>
                    <a:pt x="20" y="34"/>
                    <a:pt x="20" y="34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4"/>
            <p:cNvSpPr>
              <a:spLocks/>
            </p:cNvSpPr>
            <p:nvPr/>
          </p:nvSpPr>
          <p:spPr bwMode="auto">
            <a:xfrm>
              <a:off x="7664450" y="593725"/>
              <a:ext cx="26988" cy="58738"/>
            </a:xfrm>
            <a:custGeom>
              <a:avLst/>
              <a:gdLst>
                <a:gd name="T0" fmla="*/ 0 w 17"/>
                <a:gd name="T1" fmla="*/ 2 h 37"/>
                <a:gd name="T2" fmla="*/ 2 w 17"/>
                <a:gd name="T3" fmla="*/ 0 h 37"/>
                <a:gd name="T4" fmla="*/ 17 w 17"/>
                <a:gd name="T5" fmla="*/ 37 h 37"/>
                <a:gd name="T6" fmla="*/ 16 w 17"/>
                <a:gd name="T7" fmla="*/ 37 h 37"/>
                <a:gd name="T8" fmla="*/ 0 w 17"/>
                <a:gd name="T9" fmla="*/ 2 h 37"/>
                <a:gd name="T10" fmla="*/ 0 w 17"/>
                <a:gd name="T11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37">
                  <a:moveTo>
                    <a:pt x="0" y="2"/>
                  </a:moveTo>
                  <a:lnTo>
                    <a:pt x="2" y="0"/>
                  </a:lnTo>
                  <a:lnTo>
                    <a:pt x="17" y="37"/>
                  </a:lnTo>
                  <a:lnTo>
                    <a:pt x="16" y="3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5"/>
            <p:cNvSpPr>
              <a:spLocks/>
            </p:cNvSpPr>
            <p:nvPr/>
          </p:nvSpPr>
          <p:spPr bwMode="auto">
            <a:xfrm>
              <a:off x="7797800" y="596900"/>
              <a:ext cx="73025" cy="73025"/>
            </a:xfrm>
            <a:custGeom>
              <a:avLst/>
              <a:gdLst>
                <a:gd name="T0" fmla="*/ 0 w 46"/>
                <a:gd name="T1" fmla="*/ 44 h 46"/>
                <a:gd name="T2" fmla="*/ 45 w 46"/>
                <a:gd name="T3" fmla="*/ 0 h 46"/>
                <a:gd name="T4" fmla="*/ 46 w 46"/>
                <a:gd name="T5" fmla="*/ 1 h 46"/>
                <a:gd name="T6" fmla="*/ 2 w 46"/>
                <a:gd name="T7" fmla="*/ 46 h 46"/>
                <a:gd name="T8" fmla="*/ 0 w 46"/>
                <a:gd name="T9" fmla="*/ 44 h 46"/>
                <a:gd name="T10" fmla="*/ 0 w 46"/>
                <a:gd name="T11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46">
                  <a:moveTo>
                    <a:pt x="0" y="44"/>
                  </a:moveTo>
                  <a:lnTo>
                    <a:pt x="45" y="0"/>
                  </a:lnTo>
                  <a:lnTo>
                    <a:pt x="46" y="1"/>
                  </a:lnTo>
                  <a:lnTo>
                    <a:pt x="2" y="46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9952594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060491" y="3927916"/>
            <a:ext cx="6497955" cy="2156460"/>
            <a:chOff x="1060491" y="3927916"/>
            <a:chExt cx="6497955" cy="2156460"/>
          </a:xfrm>
        </p:grpSpPr>
        <p:sp>
          <p:nvSpPr>
            <p:cNvPr id="15" name="任意多边形 14"/>
            <p:cNvSpPr/>
            <p:nvPr/>
          </p:nvSpPr>
          <p:spPr>
            <a:xfrm>
              <a:off x="1060491" y="3927916"/>
              <a:ext cx="6497955" cy="1729740"/>
            </a:xfrm>
            <a:custGeom>
              <a:avLst/>
              <a:gdLst>
                <a:gd name="connsiteX0" fmla="*/ 1005840 w 6438900"/>
                <a:gd name="connsiteY0" fmla="*/ 312420 h 1729740"/>
                <a:gd name="connsiteX1" fmla="*/ 0 w 6438900"/>
                <a:gd name="connsiteY1" fmla="*/ 1112520 h 1729740"/>
                <a:gd name="connsiteX2" fmla="*/ 3573780 w 6438900"/>
                <a:gd name="connsiteY2" fmla="*/ 1120140 h 1729740"/>
                <a:gd name="connsiteX3" fmla="*/ 3276600 w 6438900"/>
                <a:gd name="connsiteY3" fmla="*/ 1729740 h 1729740"/>
                <a:gd name="connsiteX4" fmla="*/ 6438900 w 6438900"/>
                <a:gd name="connsiteY4" fmla="*/ 662940 h 1729740"/>
                <a:gd name="connsiteX5" fmla="*/ 4053840 w 6438900"/>
                <a:gd name="connsiteY5" fmla="*/ 0 h 1729740"/>
                <a:gd name="connsiteX6" fmla="*/ 3916680 w 6438900"/>
                <a:gd name="connsiteY6" fmla="*/ 335280 h 1729740"/>
                <a:gd name="connsiteX7" fmla="*/ 1005840 w 6438900"/>
                <a:gd name="connsiteY7" fmla="*/ 312420 h 1729740"/>
                <a:gd name="connsiteX0" fmla="*/ 1013460 w 6446520"/>
                <a:gd name="connsiteY0" fmla="*/ 312420 h 1729740"/>
                <a:gd name="connsiteX1" fmla="*/ 0 w 6446520"/>
                <a:gd name="connsiteY1" fmla="*/ 1112520 h 1729740"/>
                <a:gd name="connsiteX2" fmla="*/ 3581400 w 6446520"/>
                <a:gd name="connsiteY2" fmla="*/ 1120140 h 1729740"/>
                <a:gd name="connsiteX3" fmla="*/ 3284220 w 6446520"/>
                <a:gd name="connsiteY3" fmla="*/ 1729740 h 1729740"/>
                <a:gd name="connsiteX4" fmla="*/ 6446520 w 6446520"/>
                <a:gd name="connsiteY4" fmla="*/ 662940 h 1729740"/>
                <a:gd name="connsiteX5" fmla="*/ 4061460 w 6446520"/>
                <a:gd name="connsiteY5" fmla="*/ 0 h 1729740"/>
                <a:gd name="connsiteX6" fmla="*/ 3924300 w 6446520"/>
                <a:gd name="connsiteY6" fmla="*/ 335280 h 1729740"/>
                <a:gd name="connsiteX7" fmla="*/ 1013460 w 6446520"/>
                <a:gd name="connsiteY7" fmla="*/ 312420 h 1729740"/>
                <a:gd name="connsiteX0" fmla="*/ 1036320 w 6469380"/>
                <a:gd name="connsiteY0" fmla="*/ 312420 h 1729740"/>
                <a:gd name="connsiteX1" fmla="*/ 0 w 6469380"/>
                <a:gd name="connsiteY1" fmla="*/ 1112520 h 1729740"/>
                <a:gd name="connsiteX2" fmla="*/ 3604260 w 6469380"/>
                <a:gd name="connsiteY2" fmla="*/ 1120140 h 1729740"/>
                <a:gd name="connsiteX3" fmla="*/ 3307080 w 6469380"/>
                <a:gd name="connsiteY3" fmla="*/ 1729740 h 1729740"/>
                <a:gd name="connsiteX4" fmla="*/ 6469380 w 6469380"/>
                <a:gd name="connsiteY4" fmla="*/ 662940 h 1729740"/>
                <a:gd name="connsiteX5" fmla="*/ 4084320 w 6469380"/>
                <a:gd name="connsiteY5" fmla="*/ 0 h 1729740"/>
                <a:gd name="connsiteX6" fmla="*/ 3947160 w 6469380"/>
                <a:gd name="connsiteY6" fmla="*/ 335280 h 1729740"/>
                <a:gd name="connsiteX7" fmla="*/ 1036320 w 6469380"/>
                <a:gd name="connsiteY7" fmla="*/ 312420 h 1729740"/>
                <a:gd name="connsiteX0" fmla="*/ 1036320 w 6497955"/>
                <a:gd name="connsiteY0" fmla="*/ 312420 h 1729740"/>
                <a:gd name="connsiteX1" fmla="*/ 0 w 6497955"/>
                <a:gd name="connsiteY1" fmla="*/ 1112520 h 1729740"/>
                <a:gd name="connsiteX2" fmla="*/ 3604260 w 6497955"/>
                <a:gd name="connsiteY2" fmla="*/ 1120140 h 1729740"/>
                <a:gd name="connsiteX3" fmla="*/ 3307080 w 6497955"/>
                <a:gd name="connsiteY3" fmla="*/ 1729740 h 1729740"/>
                <a:gd name="connsiteX4" fmla="*/ 6497955 w 6497955"/>
                <a:gd name="connsiteY4" fmla="*/ 662940 h 1729740"/>
                <a:gd name="connsiteX5" fmla="*/ 4084320 w 6497955"/>
                <a:gd name="connsiteY5" fmla="*/ 0 h 1729740"/>
                <a:gd name="connsiteX6" fmla="*/ 3947160 w 6497955"/>
                <a:gd name="connsiteY6" fmla="*/ 335280 h 1729740"/>
                <a:gd name="connsiteX7" fmla="*/ 1036320 w 6497955"/>
                <a:gd name="connsiteY7" fmla="*/ 312420 h 1729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97955" h="1729740">
                  <a:moveTo>
                    <a:pt x="1036320" y="312420"/>
                  </a:moveTo>
                  <a:lnTo>
                    <a:pt x="0" y="1112520"/>
                  </a:lnTo>
                  <a:lnTo>
                    <a:pt x="3604260" y="1120140"/>
                  </a:lnTo>
                  <a:lnTo>
                    <a:pt x="3307080" y="1729740"/>
                  </a:lnTo>
                  <a:lnTo>
                    <a:pt x="6497955" y="662940"/>
                  </a:lnTo>
                  <a:lnTo>
                    <a:pt x="4084320" y="0"/>
                  </a:lnTo>
                  <a:lnTo>
                    <a:pt x="3947160" y="335280"/>
                  </a:lnTo>
                  <a:lnTo>
                    <a:pt x="1036320" y="312420"/>
                  </a:lnTo>
                  <a:close/>
                </a:path>
              </a:pathLst>
            </a:cu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9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068111" y="5032816"/>
              <a:ext cx="3596640" cy="411480"/>
            </a:xfrm>
            <a:custGeom>
              <a:avLst/>
              <a:gdLst>
                <a:gd name="connsiteX0" fmla="*/ 0 w 3596640"/>
                <a:gd name="connsiteY0" fmla="*/ 0 h 411480"/>
                <a:gd name="connsiteX1" fmla="*/ 160020 w 3596640"/>
                <a:gd name="connsiteY1" fmla="*/ 411480 h 411480"/>
                <a:gd name="connsiteX2" fmla="*/ 3413760 w 3596640"/>
                <a:gd name="connsiteY2" fmla="*/ 403860 h 411480"/>
                <a:gd name="connsiteX3" fmla="*/ 3596640 w 3596640"/>
                <a:gd name="connsiteY3" fmla="*/ 0 h 411480"/>
                <a:gd name="connsiteX4" fmla="*/ 0 w 3596640"/>
                <a:gd name="connsiteY4" fmla="*/ 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6640" h="411480">
                  <a:moveTo>
                    <a:pt x="0" y="0"/>
                  </a:moveTo>
                  <a:lnTo>
                    <a:pt x="160020" y="411480"/>
                  </a:lnTo>
                  <a:lnTo>
                    <a:pt x="3413760" y="403860"/>
                  </a:lnTo>
                  <a:lnTo>
                    <a:pt x="35966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9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352331" y="4587998"/>
              <a:ext cx="3205162" cy="1496378"/>
            </a:xfrm>
            <a:custGeom>
              <a:avLst/>
              <a:gdLst>
                <a:gd name="connsiteX0" fmla="*/ 0 w 3200400"/>
                <a:gd name="connsiteY0" fmla="*/ 1082040 h 1501140"/>
                <a:gd name="connsiteX1" fmla="*/ 91440 w 3200400"/>
                <a:gd name="connsiteY1" fmla="*/ 1501140 h 1501140"/>
                <a:gd name="connsiteX2" fmla="*/ 3169920 w 3200400"/>
                <a:gd name="connsiteY2" fmla="*/ 373380 h 1501140"/>
                <a:gd name="connsiteX3" fmla="*/ 3200400 w 3200400"/>
                <a:gd name="connsiteY3" fmla="*/ 0 h 1501140"/>
                <a:gd name="connsiteX4" fmla="*/ 0 w 3200400"/>
                <a:gd name="connsiteY4" fmla="*/ 1082040 h 1501140"/>
                <a:gd name="connsiteX0" fmla="*/ 0 w 3205162"/>
                <a:gd name="connsiteY0" fmla="*/ 1077278 h 1496378"/>
                <a:gd name="connsiteX1" fmla="*/ 91440 w 3205162"/>
                <a:gd name="connsiteY1" fmla="*/ 1496378 h 1496378"/>
                <a:gd name="connsiteX2" fmla="*/ 3169920 w 3205162"/>
                <a:gd name="connsiteY2" fmla="*/ 368618 h 1496378"/>
                <a:gd name="connsiteX3" fmla="*/ 3205162 w 3205162"/>
                <a:gd name="connsiteY3" fmla="*/ 0 h 1496378"/>
                <a:gd name="connsiteX4" fmla="*/ 0 w 3205162"/>
                <a:gd name="connsiteY4" fmla="*/ 1077278 h 149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5162" h="1496378">
                  <a:moveTo>
                    <a:pt x="0" y="1077278"/>
                  </a:moveTo>
                  <a:lnTo>
                    <a:pt x="91440" y="1496378"/>
                  </a:lnTo>
                  <a:lnTo>
                    <a:pt x="3169920" y="368618"/>
                  </a:lnTo>
                  <a:lnTo>
                    <a:pt x="3205162" y="0"/>
                  </a:lnTo>
                  <a:lnTo>
                    <a:pt x="0" y="1077278"/>
                  </a:lnTo>
                  <a:close/>
                </a:path>
              </a:pathLst>
            </a:cu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9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866431" y="439369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068111" y="3638362"/>
            <a:ext cx="5899009" cy="2018342"/>
            <a:chOff x="1068111" y="3786952"/>
            <a:chExt cx="5899009" cy="2018342"/>
          </a:xfrm>
          <a:gradFill>
            <a:gsLst>
              <a:gs pos="0">
                <a:schemeClr val="bg1">
                  <a:alpha val="37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</p:grpSpPr>
        <p:sp>
          <p:nvSpPr>
            <p:cNvPr id="26" name="任意多边形 25"/>
            <p:cNvSpPr/>
            <p:nvPr/>
          </p:nvSpPr>
          <p:spPr>
            <a:xfrm>
              <a:off x="5777906" y="3786952"/>
              <a:ext cx="1189214" cy="504428"/>
            </a:xfrm>
            <a:custGeom>
              <a:avLst/>
              <a:gdLst>
                <a:gd name="connsiteX0" fmla="*/ 1156460 w 1189214"/>
                <a:gd name="connsiteY0" fmla="*/ 0 h 504428"/>
                <a:gd name="connsiteX1" fmla="*/ 1158776 w 1189214"/>
                <a:gd name="connsiteY1" fmla="*/ 3921 h 504428"/>
                <a:gd name="connsiteX2" fmla="*/ 1187727 w 1189214"/>
                <a:gd name="connsiteY2" fmla="*/ 99022 h 504428"/>
                <a:gd name="connsiteX3" fmla="*/ 956881 w 1189214"/>
                <a:gd name="connsiteY3" fmla="*/ 404208 h 504428"/>
                <a:gd name="connsiteX4" fmla="*/ 818848 w 1189214"/>
                <a:gd name="connsiteY4" fmla="*/ 504428 h 504428"/>
                <a:gd name="connsiteX5" fmla="*/ 0 w 1189214"/>
                <a:gd name="connsiteY5" fmla="*/ 279712 h 50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9214" h="504428">
                  <a:moveTo>
                    <a:pt x="1156460" y="0"/>
                  </a:moveTo>
                  <a:lnTo>
                    <a:pt x="1158776" y="3921"/>
                  </a:lnTo>
                  <a:cubicBezTo>
                    <a:pt x="1173142" y="36403"/>
                    <a:pt x="1182667" y="68363"/>
                    <a:pt x="1187727" y="99022"/>
                  </a:cubicBezTo>
                  <a:cubicBezTo>
                    <a:pt x="1202908" y="190998"/>
                    <a:pt x="1100216" y="294359"/>
                    <a:pt x="956881" y="404208"/>
                  </a:cubicBezTo>
                  <a:lnTo>
                    <a:pt x="818848" y="504428"/>
                  </a:lnTo>
                  <a:lnTo>
                    <a:pt x="0" y="279712"/>
                  </a:lnTo>
                  <a:close/>
                </a:path>
              </a:pathLst>
            </a:custGeom>
            <a:grpFill/>
            <a:ln w="31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1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1068111" y="4075554"/>
              <a:ext cx="5345038" cy="1729740"/>
            </a:xfrm>
            <a:custGeom>
              <a:avLst/>
              <a:gdLst>
                <a:gd name="connsiteX0" fmla="*/ 4084320 w 5345038"/>
                <a:gd name="connsiteY0" fmla="*/ 0 h 1729740"/>
                <a:gd name="connsiteX1" fmla="*/ 5345038 w 5345038"/>
                <a:gd name="connsiteY1" fmla="*/ 346275 h 1729740"/>
                <a:gd name="connsiteX2" fmla="*/ 5191965 w 5345038"/>
                <a:gd name="connsiteY2" fmla="*/ 460756 h 1729740"/>
                <a:gd name="connsiteX3" fmla="*/ 4968834 w 5345038"/>
                <a:gd name="connsiteY3" fmla="*/ 697281 h 1729740"/>
                <a:gd name="connsiteX4" fmla="*/ 5097296 w 5345038"/>
                <a:gd name="connsiteY4" fmla="*/ 1104140 h 1729740"/>
                <a:gd name="connsiteX5" fmla="*/ 5111630 w 5345038"/>
                <a:gd name="connsiteY5" fmla="*/ 1126428 h 1729740"/>
                <a:gd name="connsiteX6" fmla="*/ 3307080 w 5345038"/>
                <a:gd name="connsiteY6" fmla="*/ 1729740 h 1729740"/>
                <a:gd name="connsiteX7" fmla="*/ 3604260 w 5345038"/>
                <a:gd name="connsiteY7" fmla="*/ 1120140 h 1729740"/>
                <a:gd name="connsiteX8" fmla="*/ 0 w 5345038"/>
                <a:gd name="connsiteY8" fmla="*/ 1112520 h 1729740"/>
                <a:gd name="connsiteX9" fmla="*/ 1036320 w 5345038"/>
                <a:gd name="connsiteY9" fmla="*/ 312420 h 1729740"/>
                <a:gd name="connsiteX10" fmla="*/ 3947160 w 5345038"/>
                <a:gd name="connsiteY10" fmla="*/ 335280 h 1729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45038" h="1729740">
                  <a:moveTo>
                    <a:pt x="4084320" y="0"/>
                  </a:moveTo>
                  <a:lnTo>
                    <a:pt x="5345038" y="346275"/>
                  </a:lnTo>
                  <a:lnTo>
                    <a:pt x="5191965" y="460756"/>
                  </a:lnTo>
                  <a:cubicBezTo>
                    <a:pt x="5093701" y="539375"/>
                    <a:pt x="5011697" y="618700"/>
                    <a:pt x="4968834" y="697281"/>
                  </a:cubicBezTo>
                  <a:cubicBezTo>
                    <a:pt x="4904540" y="815153"/>
                    <a:pt x="4999977" y="959814"/>
                    <a:pt x="5097296" y="1104140"/>
                  </a:cubicBezTo>
                  <a:lnTo>
                    <a:pt x="5111630" y="1126428"/>
                  </a:lnTo>
                  <a:lnTo>
                    <a:pt x="3307080" y="1729740"/>
                  </a:lnTo>
                  <a:lnTo>
                    <a:pt x="3604260" y="1120140"/>
                  </a:lnTo>
                  <a:lnTo>
                    <a:pt x="0" y="1112520"/>
                  </a:lnTo>
                  <a:lnTo>
                    <a:pt x="1036320" y="312420"/>
                  </a:lnTo>
                  <a:lnTo>
                    <a:pt x="3947160" y="335280"/>
                  </a:lnTo>
                  <a:close/>
                </a:path>
              </a:pathLst>
            </a:custGeom>
            <a:grp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>
                      <a:alpha val="0"/>
                    </a:schemeClr>
                  </a:gs>
                  <a:gs pos="31000">
                    <a:schemeClr val="bg1">
                      <a:alpha val="0"/>
                    </a:schemeClr>
                  </a:gs>
                </a:gsLst>
                <a:lin ang="7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9227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8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8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8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animBg="1"/>
          <p:bldP spid="31" grpId="0" animBg="1"/>
          <p:bldP spid="13" grpId="0"/>
          <p:bldP spid="33" grpId="0"/>
          <p:bldP spid="3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8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8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8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animBg="1"/>
          <p:bldP spid="31" grpId="0" animBg="1"/>
          <p:bldP spid="13" grpId="0"/>
          <p:bldP spid="33" grpId="0"/>
          <p:bldP spid="3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>
            <a:spLocks/>
          </p:cNvSpPr>
          <p:nvPr/>
        </p:nvSpPr>
        <p:spPr bwMode="auto">
          <a:xfrm>
            <a:off x="879235" y="600410"/>
            <a:ext cx="1582616" cy="1136846"/>
          </a:xfrm>
          <a:custGeom>
            <a:avLst/>
            <a:gdLst>
              <a:gd name="T0" fmla="*/ 1474208 w 1287463"/>
              <a:gd name="T1" fmla="*/ 791682 h 923926"/>
              <a:gd name="T2" fmla="*/ 1115344 w 1287463"/>
              <a:gd name="T3" fmla="*/ 1188217 h 923926"/>
              <a:gd name="T4" fmla="*/ 1091107 w 1287463"/>
              <a:gd name="T5" fmla="*/ 1185469 h 923926"/>
              <a:gd name="T6" fmla="*/ 1068825 w 1287463"/>
              <a:gd name="T7" fmla="*/ 1177617 h 923926"/>
              <a:gd name="T8" fmla="*/ 1048888 w 1287463"/>
              <a:gd name="T9" fmla="*/ 1165446 h 923926"/>
              <a:gd name="T10" fmla="*/ 1031689 w 1287463"/>
              <a:gd name="T11" fmla="*/ 1148171 h 923926"/>
              <a:gd name="T12" fmla="*/ 107660 w 1287463"/>
              <a:gd name="T13" fmla="*/ 181046 h 923926"/>
              <a:gd name="T14" fmla="*/ 485059 w 1287463"/>
              <a:gd name="T15" fmla="*/ 183004 h 923926"/>
              <a:gd name="T16" fmla="*/ 507766 w 1287463"/>
              <a:gd name="T17" fmla="*/ 189268 h 923926"/>
              <a:gd name="T18" fmla="*/ 528905 w 1287463"/>
              <a:gd name="T19" fmla="*/ 200622 h 923926"/>
              <a:gd name="T20" fmla="*/ 546914 w 1287463"/>
              <a:gd name="T21" fmla="*/ 216285 h 923926"/>
              <a:gd name="T22" fmla="*/ 416156 w 1287463"/>
              <a:gd name="T23" fmla="*/ 396780 h 923926"/>
              <a:gd name="T24" fmla="*/ 91218 w 1287463"/>
              <a:gd name="T25" fmla="*/ 395604 h 923926"/>
              <a:gd name="T26" fmla="*/ 70469 w 1287463"/>
              <a:gd name="T27" fmla="*/ 390515 h 923926"/>
              <a:gd name="T28" fmla="*/ 51677 w 1287463"/>
              <a:gd name="T29" fmla="*/ 381510 h 923926"/>
              <a:gd name="T30" fmla="*/ 35234 w 1287463"/>
              <a:gd name="T31" fmla="*/ 368982 h 923926"/>
              <a:gd name="T32" fmla="*/ 21532 w 1287463"/>
              <a:gd name="T33" fmla="*/ 353711 h 923926"/>
              <a:gd name="T34" fmla="*/ 10179 w 1287463"/>
              <a:gd name="T35" fmla="*/ 335701 h 923926"/>
              <a:gd name="T36" fmla="*/ 3132 w 1287463"/>
              <a:gd name="T37" fmla="*/ 316124 h 923926"/>
              <a:gd name="T38" fmla="*/ 0 w 1287463"/>
              <a:gd name="T39" fmla="*/ 294981 h 923926"/>
              <a:gd name="T40" fmla="*/ 1175 w 1287463"/>
              <a:gd name="T41" fmla="*/ 272664 h 923926"/>
              <a:gd name="T42" fmla="*/ 6263 w 1287463"/>
              <a:gd name="T43" fmla="*/ 251913 h 923926"/>
              <a:gd name="T44" fmla="*/ 15269 w 1287463"/>
              <a:gd name="T45" fmla="*/ 233120 h 923926"/>
              <a:gd name="T46" fmla="*/ 27795 w 1287463"/>
              <a:gd name="T47" fmla="*/ 216676 h 923926"/>
              <a:gd name="T48" fmla="*/ 43064 w 1287463"/>
              <a:gd name="T49" fmla="*/ 202580 h 923926"/>
              <a:gd name="T50" fmla="*/ 60681 w 1287463"/>
              <a:gd name="T51" fmla="*/ 192010 h 923926"/>
              <a:gd name="T52" fmla="*/ 80647 w 1287463"/>
              <a:gd name="T53" fmla="*/ 184961 h 923926"/>
              <a:gd name="T54" fmla="*/ 102179 w 1287463"/>
              <a:gd name="T55" fmla="*/ 181046 h 923926"/>
              <a:gd name="T56" fmla="*/ 1473753 w 1287463"/>
              <a:gd name="T57" fmla="*/ 395662 h 923926"/>
              <a:gd name="T58" fmla="*/ 542385 w 1287463"/>
              <a:gd name="T59" fmla="*/ 1156823 h 923926"/>
              <a:gd name="T60" fmla="*/ 523993 w 1287463"/>
              <a:gd name="T61" fmla="*/ 1171318 h 923926"/>
              <a:gd name="T62" fmla="*/ 502468 w 1287463"/>
              <a:gd name="T63" fmla="*/ 1181503 h 923926"/>
              <a:gd name="T64" fmla="*/ 479380 w 1287463"/>
              <a:gd name="T65" fmla="*/ 1186595 h 923926"/>
              <a:gd name="T66" fmla="*/ 102528 w 1287463"/>
              <a:gd name="T67" fmla="*/ 1187379 h 923926"/>
              <a:gd name="T68" fmla="*/ 81005 w 1287463"/>
              <a:gd name="T69" fmla="*/ 1184245 h 923926"/>
              <a:gd name="T70" fmla="*/ 61048 w 1287463"/>
              <a:gd name="T71" fmla="*/ 1176410 h 923926"/>
              <a:gd name="T72" fmla="*/ 43438 w 1287463"/>
              <a:gd name="T73" fmla="*/ 1165833 h 923926"/>
              <a:gd name="T74" fmla="*/ 28176 w 1287463"/>
              <a:gd name="T75" fmla="*/ 1152122 h 923926"/>
              <a:gd name="T76" fmla="*/ 15653 w 1287463"/>
              <a:gd name="T77" fmla="*/ 1135276 h 923926"/>
              <a:gd name="T78" fmla="*/ 6653 w 1287463"/>
              <a:gd name="T79" fmla="*/ 1116472 h 923926"/>
              <a:gd name="T80" fmla="*/ 1565 w 1287463"/>
              <a:gd name="T81" fmla="*/ 1096103 h 923926"/>
              <a:gd name="T82" fmla="*/ 391 w 1287463"/>
              <a:gd name="T83" fmla="*/ 1074165 h 923926"/>
              <a:gd name="T84" fmla="*/ 3522 w 1287463"/>
              <a:gd name="T85" fmla="*/ 1052619 h 923926"/>
              <a:gd name="T86" fmla="*/ 10566 w 1287463"/>
              <a:gd name="T87" fmla="*/ 1032639 h 923926"/>
              <a:gd name="T88" fmla="*/ 21523 w 1287463"/>
              <a:gd name="T89" fmla="*/ 1015011 h 923926"/>
              <a:gd name="T90" fmla="*/ 35611 w 1287463"/>
              <a:gd name="T91" fmla="*/ 999734 h 923926"/>
              <a:gd name="T92" fmla="*/ 52047 w 1287463"/>
              <a:gd name="T93" fmla="*/ 987198 h 923926"/>
              <a:gd name="T94" fmla="*/ 70831 w 1287463"/>
              <a:gd name="T95" fmla="*/ 977796 h 923926"/>
              <a:gd name="T96" fmla="*/ 91571 w 1287463"/>
              <a:gd name="T97" fmla="*/ 972702 h 923926"/>
              <a:gd name="T98" fmla="*/ 416376 w 1287463"/>
              <a:gd name="T99" fmla="*/ 971528 h 923926"/>
              <a:gd name="T100" fmla="*/ 1043680 w 1287463"/>
              <a:gd name="T101" fmla="*/ 206449 h 923926"/>
              <a:gd name="T102" fmla="*/ 1062856 w 1287463"/>
              <a:gd name="T103" fmla="*/ 193131 h 923926"/>
              <a:gd name="T104" fmla="*/ 1084770 w 1287463"/>
              <a:gd name="T105" fmla="*/ 184120 h 923926"/>
              <a:gd name="T106" fmla="*/ 1108251 w 1287463"/>
              <a:gd name="T107" fmla="*/ 179811 h 92392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1287463" h="923926">
                <a:moveTo>
                  <a:pt x="660526" y="500063"/>
                </a:moveTo>
                <a:lnTo>
                  <a:pt x="788133" y="656195"/>
                </a:lnTo>
                <a:lnTo>
                  <a:pt x="996319" y="656195"/>
                </a:lnTo>
                <a:lnTo>
                  <a:pt x="996319" y="534524"/>
                </a:lnTo>
                <a:lnTo>
                  <a:pt x="1287462" y="729357"/>
                </a:lnTo>
                <a:lnTo>
                  <a:pt x="996319" y="923926"/>
                </a:lnTo>
                <a:lnTo>
                  <a:pt x="996319" y="802254"/>
                </a:lnTo>
                <a:lnTo>
                  <a:pt x="753787" y="802254"/>
                </a:lnTo>
                <a:lnTo>
                  <a:pt x="749560" y="802254"/>
                </a:lnTo>
                <a:lnTo>
                  <a:pt x="745597" y="801724"/>
                </a:lnTo>
                <a:lnTo>
                  <a:pt x="741370" y="801194"/>
                </a:lnTo>
                <a:lnTo>
                  <a:pt x="737407" y="800399"/>
                </a:lnTo>
                <a:lnTo>
                  <a:pt x="733709" y="799604"/>
                </a:lnTo>
                <a:lnTo>
                  <a:pt x="730010" y="798278"/>
                </a:lnTo>
                <a:lnTo>
                  <a:pt x="726311" y="796953"/>
                </a:lnTo>
                <a:lnTo>
                  <a:pt x="722348" y="795097"/>
                </a:lnTo>
                <a:lnTo>
                  <a:pt x="718914" y="793242"/>
                </a:lnTo>
                <a:lnTo>
                  <a:pt x="715479" y="791386"/>
                </a:lnTo>
                <a:lnTo>
                  <a:pt x="712045" y="789000"/>
                </a:lnTo>
                <a:lnTo>
                  <a:pt x="708874" y="786880"/>
                </a:lnTo>
                <a:lnTo>
                  <a:pt x="705968" y="784229"/>
                </a:lnTo>
                <a:lnTo>
                  <a:pt x="702798" y="781578"/>
                </a:lnTo>
                <a:lnTo>
                  <a:pt x="699892" y="778662"/>
                </a:lnTo>
                <a:lnTo>
                  <a:pt x="697250" y="775216"/>
                </a:lnTo>
                <a:lnTo>
                  <a:pt x="566737" y="615373"/>
                </a:lnTo>
                <a:lnTo>
                  <a:pt x="660526" y="500063"/>
                </a:lnTo>
                <a:close/>
                <a:moveTo>
                  <a:pt x="69056" y="122238"/>
                </a:moveTo>
                <a:lnTo>
                  <a:pt x="72760" y="122238"/>
                </a:lnTo>
                <a:lnTo>
                  <a:pt x="315913" y="122238"/>
                </a:lnTo>
                <a:lnTo>
                  <a:pt x="319881" y="122238"/>
                </a:lnTo>
                <a:lnTo>
                  <a:pt x="323850" y="122767"/>
                </a:lnTo>
                <a:lnTo>
                  <a:pt x="327819" y="123560"/>
                </a:lnTo>
                <a:lnTo>
                  <a:pt x="332052" y="124353"/>
                </a:lnTo>
                <a:lnTo>
                  <a:pt x="335756" y="125146"/>
                </a:lnTo>
                <a:lnTo>
                  <a:pt x="339461" y="126467"/>
                </a:lnTo>
                <a:lnTo>
                  <a:pt x="343165" y="127789"/>
                </a:lnTo>
                <a:lnTo>
                  <a:pt x="346869" y="129375"/>
                </a:lnTo>
                <a:lnTo>
                  <a:pt x="350573" y="131226"/>
                </a:lnTo>
                <a:lnTo>
                  <a:pt x="354013" y="133076"/>
                </a:lnTo>
                <a:lnTo>
                  <a:pt x="357452" y="135455"/>
                </a:lnTo>
                <a:lnTo>
                  <a:pt x="360627" y="137570"/>
                </a:lnTo>
                <a:lnTo>
                  <a:pt x="363538" y="140214"/>
                </a:lnTo>
                <a:lnTo>
                  <a:pt x="366713" y="143122"/>
                </a:lnTo>
                <a:lnTo>
                  <a:pt x="369623" y="146030"/>
                </a:lnTo>
                <a:lnTo>
                  <a:pt x="372269" y="148937"/>
                </a:lnTo>
                <a:lnTo>
                  <a:pt x="503238" y="308870"/>
                </a:lnTo>
                <a:lnTo>
                  <a:pt x="409046" y="423863"/>
                </a:lnTo>
                <a:lnTo>
                  <a:pt x="281252" y="267896"/>
                </a:lnTo>
                <a:lnTo>
                  <a:pt x="72760" y="267896"/>
                </a:lnTo>
                <a:lnTo>
                  <a:pt x="69056" y="267896"/>
                </a:lnTo>
                <a:lnTo>
                  <a:pt x="65087" y="267631"/>
                </a:lnTo>
                <a:lnTo>
                  <a:pt x="61648" y="267102"/>
                </a:lnTo>
                <a:lnTo>
                  <a:pt x="57944" y="266574"/>
                </a:lnTo>
                <a:lnTo>
                  <a:pt x="54504" y="265781"/>
                </a:lnTo>
                <a:lnTo>
                  <a:pt x="51065" y="264723"/>
                </a:lnTo>
                <a:lnTo>
                  <a:pt x="47625" y="263666"/>
                </a:lnTo>
                <a:lnTo>
                  <a:pt x="44185" y="262344"/>
                </a:lnTo>
                <a:lnTo>
                  <a:pt x="41010" y="260758"/>
                </a:lnTo>
                <a:lnTo>
                  <a:pt x="38100" y="259172"/>
                </a:lnTo>
                <a:lnTo>
                  <a:pt x="34925" y="257586"/>
                </a:lnTo>
                <a:lnTo>
                  <a:pt x="32014" y="255735"/>
                </a:lnTo>
                <a:lnTo>
                  <a:pt x="29104" y="253356"/>
                </a:lnTo>
                <a:lnTo>
                  <a:pt x="26194" y="251241"/>
                </a:lnTo>
                <a:lnTo>
                  <a:pt x="23812" y="249127"/>
                </a:lnTo>
                <a:lnTo>
                  <a:pt x="21167" y="246747"/>
                </a:lnTo>
                <a:lnTo>
                  <a:pt x="18785" y="244104"/>
                </a:lnTo>
                <a:lnTo>
                  <a:pt x="16669" y="241460"/>
                </a:lnTo>
                <a:lnTo>
                  <a:pt x="14552" y="238817"/>
                </a:lnTo>
                <a:lnTo>
                  <a:pt x="12435" y="236173"/>
                </a:lnTo>
                <a:lnTo>
                  <a:pt x="10319" y="232737"/>
                </a:lnTo>
                <a:lnTo>
                  <a:pt x="8467" y="229829"/>
                </a:lnTo>
                <a:lnTo>
                  <a:pt x="6879" y="226657"/>
                </a:lnTo>
                <a:lnTo>
                  <a:pt x="5556" y="223484"/>
                </a:lnTo>
                <a:lnTo>
                  <a:pt x="4233" y="220312"/>
                </a:lnTo>
                <a:lnTo>
                  <a:pt x="3175" y="216876"/>
                </a:lnTo>
                <a:lnTo>
                  <a:pt x="2117" y="213439"/>
                </a:lnTo>
                <a:lnTo>
                  <a:pt x="1323" y="209738"/>
                </a:lnTo>
                <a:lnTo>
                  <a:pt x="794" y="206302"/>
                </a:lnTo>
                <a:lnTo>
                  <a:pt x="264" y="202601"/>
                </a:lnTo>
                <a:lnTo>
                  <a:pt x="0" y="199164"/>
                </a:lnTo>
                <a:lnTo>
                  <a:pt x="0" y="195199"/>
                </a:lnTo>
                <a:lnTo>
                  <a:pt x="0" y="191498"/>
                </a:lnTo>
                <a:lnTo>
                  <a:pt x="264" y="187797"/>
                </a:lnTo>
                <a:lnTo>
                  <a:pt x="794" y="184096"/>
                </a:lnTo>
                <a:lnTo>
                  <a:pt x="1323" y="180660"/>
                </a:lnTo>
                <a:lnTo>
                  <a:pt x="2117" y="176959"/>
                </a:lnTo>
                <a:lnTo>
                  <a:pt x="3175" y="173522"/>
                </a:lnTo>
                <a:lnTo>
                  <a:pt x="4233" y="170085"/>
                </a:lnTo>
                <a:lnTo>
                  <a:pt x="5556" y="166913"/>
                </a:lnTo>
                <a:lnTo>
                  <a:pt x="6879" y="163741"/>
                </a:lnTo>
                <a:lnTo>
                  <a:pt x="8467" y="160569"/>
                </a:lnTo>
                <a:lnTo>
                  <a:pt x="10319" y="157397"/>
                </a:lnTo>
                <a:lnTo>
                  <a:pt x="12435" y="154489"/>
                </a:lnTo>
                <a:lnTo>
                  <a:pt x="14552" y="151581"/>
                </a:lnTo>
                <a:lnTo>
                  <a:pt x="16669" y="148937"/>
                </a:lnTo>
                <a:lnTo>
                  <a:pt x="18785" y="146294"/>
                </a:lnTo>
                <a:lnTo>
                  <a:pt x="21167" y="143915"/>
                </a:lnTo>
                <a:lnTo>
                  <a:pt x="23812" y="141271"/>
                </a:lnTo>
                <a:lnTo>
                  <a:pt x="26194" y="138892"/>
                </a:lnTo>
                <a:lnTo>
                  <a:pt x="29104" y="136777"/>
                </a:lnTo>
                <a:lnTo>
                  <a:pt x="32014" y="134662"/>
                </a:lnTo>
                <a:lnTo>
                  <a:pt x="34925" y="132812"/>
                </a:lnTo>
                <a:lnTo>
                  <a:pt x="38100" y="131226"/>
                </a:lnTo>
                <a:lnTo>
                  <a:pt x="41010" y="129640"/>
                </a:lnTo>
                <a:lnTo>
                  <a:pt x="44185" y="128054"/>
                </a:lnTo>
                <a:lnTo>
                  <a:pt x="47625" y="126732"/>
                </a:lnTo>
                <a:lnTo>
                  <a:pt x="51065" y="125674"/>
                </a:lnTo>
                <a:lnTo>
                  <a:pt x="54504" y="124881"/>
                </a:lnTo>
                <a:lnTo>
                  <a:pt x="57944" y="124088"/>
                </a:lnTo>
                <a:lnTo>
                  <a:pt x="61648" y="123295"/>
                </a:lnTo>
                <a:lnTo>
                  <a:pt x="65087" y="122502"/>
                </a:lnTo>
                <a:lnTo>
                  <a:pt x="69056" y="122238"/>
                </a:lnTo>
                <a:close/>
                <a:moveTo>
                  <a:pt x="996012" y="0"/>
                </a:moveTo>
                <a:lnTo>
                  <a:pt x="1287463" y="194405"/>
                </a:lnTo>
                <a:lnTo>
                  <a:pt x="996012" y="388809"/>
                </a:lnTo>
                <a:lnTo>
                  <a:pt x="996012" y="267141"/>
                </a:lnTo>
                <a:lnTo>
                  <a:pt x="787606" y="267141"/>
                </a:lnTo>
                <a:lnTo>
                  <a:pt x="372380" y="774710"/>
                </a:lnTo>
                <a:lnTo>
                  <a:pt x="369736" y="778148"/>
                </a:lnTo>
                <a:lnTo>
                  <a:pt x="366562" y="781058"/>
                </a:lnTo>
                <a:lnTo>
                  <a:pt x="363653" y="783702"/>
                </a:lnTo>
                <a:lnTo>
                  <a:pt x="360743" y="786347"/>
                </a:lnTo>
                <a:lnTo>
                  <a:pt x="357570" y="788463"/>
                </a:lnTo>
                <a:lnTo>
                  <a:pt x="354132" y="790844"/>
                </a:lnTo>
                <a:lnTo>
                  <a:pt x="350693" y="792695"/>
                </a:lnTo>
                <a:lnTo>
                  <a:pt x="346991" y="794547"/>
                </a:lnTo>
                <a:lnTo>
                  <a:pt x="343288" y="796398"/>
                </a:lnTo>
                <a:lnTo>
                  <a:pt x="339585" y="797721"/>
                </a:lnTo>
                <a:lnTo>
                  <a:pt x="335883" y="799043"/>
                </a:lnTo>
                <a:lnTo>
                  <a:pt x="332180" y="799837"/>
                </a:lnTo>
                <a:lnTo>
                  <a:pt x="327949" y="800630"/>
                </a:lnTo>
                <a:lnTo>
                  <a:pt x="323981" y="801159"/>
                </a:lnTo>
                <a:lnTo>
                  <a:pt x="320014" y="801688"/>
                </a:lnTo>
                <a:lnTo>
                  <a:pt x="316047" y="801688"/>
                </a:lnTo>
                <a:lnTo>
                  <a:pt x="72995" y="801688"/>
                </a:lnTo>
                <a:lnTo>
                  <a:pt x="69292" y="801688"/>
                </a:lnTo>
                <a:lnTo>
                  <a:pt x="65325" y="801424"/>
                </a:lnTo>
                <a:lnTo>
                  <a:pt x="61887" y="800895"/>
                </a:lnTo>
                <a:lnTo>
                  <a:pt x="58184" y="800366"/>
                </a:lnTo>
                <a:lnTo>
                  <a:pt x="54746" y="799572"/>
                </a:lnTo>
                <a:lnTo>
                  <a:pt x="51308" y="798514"/>
                </a:lnTo>
                <a:lnTo>
                  <a:pt x="47870" y="797456"/>
                </a:lnTo>
                <a:lnTo>
                  <a:pt x="44432" y="796134"/>
                </a:lnTo>
                <a:lnTo>
                  <a:pt x="41258" y="794282"/>
                </a:lnTo>
                <a:lnTo>
                  <a:pt x="38349" y="792695"/>
                </a:lnTo>
                <a:lnTo>
                  <a:pt x="35175" y="791108"/>
                </a:lnTo>
                <a:lnTo>
                  <a:pt x="32266" y="789257"/>
                </a:lnTo>
                <a:lnTo>
                  <a:pt x="29357" y="787141"/>
                </a:lnTo>
                <a:lnTo>
                  <a:pt x="26447" y="785025"/>
                </a:lnTo>
                <a:lnTo>
                  <a:pt x="24067" y="782909"/>
                </a:lnTo>
                <a:lnTo>
                  <a:pt x="21422" y="780529"/>
                </a:lnTo>
                <a:lnTo>
                  <a:pt x="19042" y="777884"/>
                </a:lnTo>
                <a:lnTo>
                  <a:pt x="16926" y="774974"/>
                </a:lnTo>
                <a:lnTo>
                  <a:pt x="14546" y="772329"/>
                </a:lnTo>
                <a:lnTo>
                  <a:pt x="12695" y="769420"/>
                </a:lnTo>
                <a:lnTo>
                  <a:pt x="10579" y="766510"/>
                </a:lnTo>
                <a:lnTo>
                  <a:pt x="8728" y="763601"/>
                </a:lnTo>
                <a:lnTo>
                  <a:pt x="7141" y="760427"/>
                </a:lnTo>
                <a:lnTo>
                  <a:pt x="5818" y="756988"/>
                </a:lnTo>
                <a:lnTo>
                  <a:pt x="4496" y="753814"/>
                </a:lnTo>
                <a:lnTo>
                  <a:pt x="3438" y="750376"/>
                </a:lnTo>
                <a:lnTo>
                  <a:pt x="2380" y="747202"/>
                </a:lnTo>
                <a:lnTo>
                  <a:pt x="1587" y="743499"/>
                </a:lnTo>
                <a:lnTo>
                  <a:pt x="1058" y="740061"/>
                </a:lnTo>
                <a:lnTo>
                  <a:pt x="529" y="736093"/>
                </a:lnTo>
                <a:lnTo>
                  <a:pt x="264" y="732655"/>
                </a:lnTo>
                <a:lnTo>
                  <a:pt x="0" y="728952"/>
                </a:lnTo>
                <a:lnTo>
                  <a:pt x="264" y="725249"/>
                </a:lnTo>
                <a:lnTo>
                  <a:pt x="529" y="721546"/>
                </a:lnTo>
                <a:lnTo>
                  <a:pt x="1058" y="717578"/>
                </a:lnTo>
                <a:lnTo>
                  <a:pt x="1587" y="714140"/>
                </a:lnTo>
                <a:lnTo>
                  <a:pt x="2380" y="710702"/>
                </a:lnTo>
                <a:lnTo>
                  <a:pt x="3438" y="707263"/>
                </a:lnTo>
                <a:lnTo>
                  <a:pt x="4496" y="703825"/>
                </a:lnTo>
                <a:lnTo>
                  <a:pt x="5818" y="700386"/>
                </a:lnTo>
                <a:lnTo>
                  <a:pt x="7141" y="697212"/>
                </a:lnTo>
                <a:lnTo>
                  <a:pt x="8728" y="694038"/>
                </a:lnTo>
                <a:lnTo>
                  <a:pt x="10579" y="691129"/>
                </a:lnTo>
                <a:lnTo>
                  <a:pt x="12695" y="688219"/>
                </a:lnTo>
                <a:lnTo>
                  <a:pt x="14546" y="685310"/>
                </a:lnTo>
                <a:lnTo>
                  <a:pt x="16926" y="682400"/>
                </a:lnTo>
                <a:lnTo>
                  <a:pt x="19042" y="679755"/>
                </a:lnTo>
                <a:lnTo>
                  <a:pt x="21422" y="677375"/>
                </a:lnTo>
                <a:lnTo>
                  <a:pt x="24067" y="674995"/>
                </a:lnTo>
                <a:lnTo>
                  <a:pt x="26447" y="672614"/>
                </a:lnTo>
                <a:lnTo>
                  <a:pt x="29357" y="670498"/>
                </a:lnTo>
                <a:lnTo>
                  <a:pt x="32266" y="668382"/>
                </a:lnTo>
                <a:lnTo>
                  <a:pt x="35175" y="666531"/>
                </a:lnTo>
                <a:lnTo>
                  <a:pt x="38349" y="664944"/>
                </a:lnTo>
                <a:lnTo>
                  <a:pt x="41258" y="663092"/>
                </a:lnTo>
                <a:lnTo>
                  <a:pt x="44432" y="661505"/>
                </a:lnTo>
                <a:lnTo>
                  <a:pt x="47870" y="660183"/>
                </a:lnTo>
                <a:lnTo>
                  <a:pt x="51308" y="659125"/>
                </a:lnTo>
                <a:lnTo>
                  <a:pt x="54746" y="658331"/>
                </a:lnTo>
                <a:lnTo>
                  <a:pt x="58184" y="657538"/>
                </a:lnTo>
                <a:lnTo>
                  <a:pt x="61887" y="656744"/>
                </a:lnTo>
                <a:lnTo>
                  <a:pt x="65325" y="656215"/>
                </a:lnTo>
                <a:lnTo>
                  <a:pt x="69292" y="655951"/>
                </a:lnTo>
                <a:lnTo>
                  <a:pt x="72995" y="655951"/>
                </a:lnTo>
                <a:lnTo>
                  <a:pt x="281401" y="655951"/>
                </a:lnTo>
                <a:lnTo>
                  <a:pt x="696627" y="148118"/>
                </a:lnTo>
                <a:lnTo>
                  <a:pt x="699271" y="145208"/>
                </a:lnTo>
                <a:lnTo>
                  <a:pt x="702181" y="142299"/>
                </a:lnTo>
                <a:lnTo>
                  <a:pt x="705354" y="139389"/>
                </a:lnTo>
                <a:lnTo>
                  <a:pt x="708263" y="136744"/>
                </a:lnTo>
                <a:lnTo>
                  <a:pt x="711437" y="134628"/>
                </a:lnTo>
                <a:lnTo>
                  <a:pt x="714875" y="132248"/>
                </a:lnTo>
                <a:lnTo>
                  <a:pt x="718314" y="130397"/>
                </a:lnTo>
                <a:lnTo>
                  <a:pt x="721752" y="128545"/>
                </a:lnTo>
                <a:lnTo>
                  <a:pt x="725719" y="126958"/>
                </a:lnTo>
                <a:lnTo>
                  <a:pt x="729421" y="125636"/>
                </a:lnTo>
                <a:lnTo>
                  <a:pt x="733124" y="124313"/>
                </a:lnTo>
                <a:lnTo>
                  <a:pt x="736827" y="123520"/>
                </a:lnTo>
                <a:lnTo>
                  <a:pt x="740794" y="122726"/>
                </a:lnTo>
                <a:lnTo>
                  <a:pt x="745025" y="121933"/>
                </a:lnTo>
                <a:lnTo>
                  <a:pt x="748993" y="121404"/>
                </a:lnTo>
                <a:lnTo>
                  <a:pt x="753224" y="121404"/>
                </a:lnTo>
                <a:lnTo>
                  <a:pt x="996012" y="121404"/>
                </a:lnTo>
                <a:lnTo>
                  <a:pt x="9960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>
                <a:solidFill>
                  <a:srgbClr val="FFFFFF"/>
                </a:solidFill>
              </a:rPr>
              <a:t>。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KSO_Shape"/>
          <p:cNvSpPr>
            <a:spLocks/>
          </p:cNvSpPr>
          <p:nvPr/>
        </p:nvSpPr>
        <p:spPr bwMode="auto">
          <a:xfrm>
            <a:off x="4016071" y="512736"/>
            <a:ext cx="1130724" cy="1213657"/>
          </a:xfrm>
          <a:custGeom>
            <a:avLst/>
            <a:gdLst>
              <a:gd name="T0" fmla="*/ 847238989 w 3580"/>
              <a:gd name="T1" fmla="*/ 847586626 h 3841"/>
              <a:gd name="T2" fmla="*/ 847238989 w 3580"/>
              <a:gd name="T3" fmla="*/ 847586626 h 3841"/>
              <a:gd name="T4" fmla="*/ 847238989 w 3580"/>
              <a:gd name="T5" fmla="*/ 847586626 h 3841"/>
              <a:gd name="T6" fmla="*/ 847238989 w 3580"/>
              <a:gd name="T7" fmla="*/ 847586626 h 3841"/>
              <a:gd name="T8" fmla="*/ 847238989 w 3580"/>
              <a:gd name="T9" fmla="*/ 847586626 h 3841"/>
              <a:gd name="T10" fmla="*/ 847238989 w 3580"/>
              <a:gd name="T11" fmla="*/ 847586626 h 3841"/>
              <a:gd name="T12" fmla="*/ 847238989 w 3580"/>
              <a:gd name="T13" fmla="*/ 847586626 h 3841"/>
              <a:gd name="T14" fmla="*/ 847238989 w 3580"/>
              <a:gd name="T15" fmla="*/ 847586626 h 3841"/>
              <a:gd name="T16" fmla="*/ 847238989 w 3580"/>
              <a:gd name="T17" fmla="*/ 847586626 h 3841"/>
              <a:gd name="T18" fmla="*/ 847238989 w 3580"/>
              <a:gd name="T19" fmla="*/ 847586626 h 3841"/>
              <a:gd name="T20" fmla="*/ 847238989 w 3580"/>
              <a:gd name="T21" fmla="*/ 847586626 h 3841"/>
              <a:gd name="T22" fmla="*/ 847238989 w 3580"/>
              <a:gd name="T23" fmla="*/ 847586626 h 3841"/>
              <a:gd name="T24" fmla="*/ 847238989 w 3580"/>
              <a:gd name="T25" fmla="*/ 847586626 h 3841"/>
              <a:gd name="T26" fmla="*/ 847238989 w 3580"/>
              <a:gd name="T27" fmla="*/ 847586626 h 3841"/>
              <a:gd name="T28" fmla="*/ 847238989 w 3580"/>
              <a:gd name="T29" fmla="*/ 847586626 h 3841"/>
              <a:gd name="T30" fmla="*/ 847238989 w 3580"/>
              <a:gd name="T31" fmla="*/ 847586626 h 3841"/>
              <a:gd name="T32" fmla="*/ 847238989 w 3580"/>
              <a:gd name="T33" fmla="*/ 847586626 h 3841"/>
              <a:gd name="T34" fmla="*/ 847238989 w 3580"/>
              <a:gd name="T35" fmla="*/ 847586626 h 3841"/>
              <a:gd name="T36" fmla="*/ 847238989 w 3580"/>
              <a:gd name="T37" fmla="*/ 847586626 h 3841"/>
              <a:gd name="T38" fmla="*/ 847238989 w 3580"/>
              <a:gd name="T39" fmla="*/ 847586626 h 3841"/>
              <a:gd name="T40" fmla="*/ 847238989 w 3580"/>
              <a:gd name="T41" fmla="*/ 847586626 h 3841"/>
              <a:gd name="T42" fmla="*/ 847238989 w 3580"/>
              <a:gd name="T43" fmla="*/ 847586626 h 3841"/>
              <a:gd name="T44" fmla="*/ 847238989 w 3580"/>
              <a:gd name="T45" fmla="*/ 847586626 h 3841"/>
              <a:gd name="T46" fmla="*/ 847238989 w 3580"/>
              <a:gd name="T47" fmla="*/ 847586626 h 3841"/>
              <a:gd name="T48" fmla="*/ 847238989 w 3580"/>
              <a:gd name="T49" fmla="*/ 847586626 h 3841"/>
              <a:gd name="T50" fmla="*/ 847238989 w 3580"/>
              <a:gd name="T51" fmla="*/ 847586626 h 3841"/>
              <a:gd name="T52" fmla="*/ 847238989 w 3580"/>
              <a:gd name="T53" fmla="*/ 847586626 h 3841"/>
              <a:gd name="T54" fmla="*/ 847238989 w 3580"/>
              <a:gd name="T55" fmla="*/ 847586626 h 3841"/>
              <a:gd name="T56" fmla="*/ 847238989 w 3580"/>
              <a:gd name="T57" fmla="*/ 847586626 h 3841"/>
              <a:gd name="T58" fmla="*/ 847238989 w 3580"/>
              <a:gd name="T59" fmla="*/ 847586626 h 3841"/>
              <a:gd name="T60" fmla="*/ 847238989 w 3580"/>
              <a:gd name="T61" fmla="*/ 847586626 h 3841"/>
              <a:gd name="T62" fmla="*/ 847238989 w 3580"/>
              <a:gd name="T63" fmla="*/ 847586626 h 3841"/>
              <a:gd name="T64" fmla="*/ 847238989 w 3580"/>
              <a:gd name="T65" fmla="*/ 847586626 h 3841"/>
              <a:gd name="T66" fmla="*/ 847238989 w 3580"/>
              <a:gd name="T67" fmla="*/ 847586626 h 3841"/>
              <a:gd name="T68" fmla="*/ 847238989 w 3580"/>
              <a:gd name="T69" fmla="*/ 847586626 h 3841"/>
              <a:gd name="T70" fmla="*/ 847238989 w 3580"/>
              <a:gd name="T71" fmla="*/ 847586626 h 3841"/>
              <a:gd name="T72" fmla="*/ 847238989 w 3580"/>
              <a:gd name="T73" fmla="*/ 847586626 h 3841"/>
              <a:gd name="T74" fmla="*/ 847238989 w 3580"/>
              <a:gd name="T75" fmla="*/ 847586626 h 3841"/>
              <a:gd name="T76" fmla="*/ 847238989 w 3580"/>
              <a:gd name="T77" fmla="*/ 847586626 h 3841"/>
              <a:gd name="T78" fmla="*/ 847238989 w 3580"/>
              <a:gd name="T79" fmla="*/ 847586626 h 3841"/>
              <a:gd name="T80" fmla="*/ 847238989 w 3580"/>
              <a:gd name="T81" fmla="*/ 847586626 h 3841"/>
              <a:gd name="T82" fmla="*/ 847238989 w 3580"/>
              <a:gd name="T83" fmla="*/ 847586626 h 3841"/>
              <a:gd name="T84" fmla="*/ 847238989 w 3580"/>
              <a:gd name="T85" fmla="*/ 847586626 h 3841"/>
              <a:gd name="T86" fmla="*/ 847238989 w 3580"/>
              <a:gd name="T87" fmla="*/ 847586626 h 3841"/>
              <a:gd name="T88" fmla="*/ 847238989 w 3580"/>
              <a:gd name="T89" fmla="*/ 847586626 h 3841"/>
              <a:gd name="T90" fmla="*/ 847238989 w 3580"/>
              <a:gd name="T91" fmla="*/ 847586626 h 3841"/>
              <a:gd name="T92" fmla="*/ 847238989 w 3580"/>
              <a:gd name="T93" fmla="*/ 847586626 h 3841"/>
              <a:gd name="T94" fmla="*/ 847238989 w 3580"/>
              <a:gd name="T95" fmla="*/ 847586626 h 3841"/>
              <a:gd name="T96" fmla="*/ 847238989 w 3580"/>
              <a:gd name="T97" fmla="*/ 847586626 h 3841"/>
              <a:gd name="T98" fmla="*/ 847238989 w 3580"/>
              <a:gd name="T99" fmla="*/ 847586626 h 3841"/>
              <a:gd name="T100" fmla="*/ 847238989 w 3580"/>
              <a:gd name="T101" fmla="*/ 847586626 h 3841"/>
              <a:gd name="T102" fmla="*/ 847238989 w 3580"/>
              <a:gd name="T103" fmla="*/ 847586626 h 3841"/>
              <a:gd name="T104" fmla="*/ 847238989 w 3580"/>
              <a:gd name="T105" fmla="*/ 847586626 h 3841"/>
              <a:gd name="T106" fmla="*/ 847238989 w 3580"/>
              <a:gd name="T107" fmla="*/ 847586626 h 3841"/>
              <a:gd name="T108" fmla="*/ 847238989 w 3580"/>
              <a:gd name="T109" fmla="*/ 847586626 h 3841"/>
              <a:gd name="T110" fmla="*/ 847238989 w 3580"/>
              <a:gd name="T111" fmla="*/ 847586626 h 3841"/>
              <a:gd name="T112" fmla="*/ 847238989 w 3580"/>
              <a:gd name="T113" fmla="*/ 847586626 h 3841"/>
              <a:gd name="T114" fmla="*/ 847238989 w 3580"/>
              <a:gd name="T115" fmla="*/ 847586626 h 3841"/>
              <a:gd name="T116" fmla="*/ 847238989 w 3580"/>
              <a:gd name="T117" fmla="*/ 847586626 h 3841"/>
              <a:gd name="T118" fmla="*/ 847238989 w 3580"/>
              <a:gd name="T119" fmla="*/ 847586626 h 3841"/>
              <a:gd name="T120" fmla="*/ 847238989 w 3580"/>
              <a:gd name="T121" fmla="*/ 847586626 h 3841"/>
              <a:gd name="T122" fmla="*/ 847238989 w 3580"/>
              <a:gd name="T123" fmla="*/ 847586626 h 38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580" h="3841">
                <a:moveTo>
                  <a:pt x="3580" y="2640"/>
                </a:moveTo>
                <a:lnTo>
                  <a:pt x="3491" y="1718"/>
                </a:lnTo>
                <a:lnTo>
                  <a:pt x="2890" y="2323"/>
                </a:lnTo>
                <a:lnTo>
                  <a:pt x="2881" y="2251"/>
                </a:lnTo>
                <a:lnTo>
                  <a:pt x="2871" y="2180"/>
                </a:lnTo>
                <a:lnTo>
                  <a:pt x="2859" y="2110"/>
                </a:lnTo>
                <a:lnTo>
                  <a:pt x="2846" y="2042"/>
                </a:lnTo>
                <a:lnTo>
                  <a:pt x="2831" y="1974"/>
                </a:lnTo>
                <a:lnTo>
                  <a:pt x="2816" y="1908"/>
                </a:lnTo>
                <a:lnTo>
                  <a:pt x="2799" y="1844"/>
                </a:lnTo>
                <a:lnTo>
                  <a:pt x="2782" y="1780"/>
                </a:lnTo>
                <a:lnTo>
                  <a:pt x="2762" y="1718"/>
                </a:lnTo>
                <a:lnTo>
                  <a:pt x="2742" y="1657"/>
                </a:lnTo>
                <a:lnTo>
                  <a:pt x="2719" y="1597"/>
                </a:lnTo>
                <a:lnTo>
                  <a:pt x="2697" y="1539"/>
                </a:lnTo>
                <a:lnTo>
                  <a:pt x="2672" y="1480"/>
                </a:lnTo>
                <a:lnTo>
                  <a:pt x="2647" y="1424"/>
                </a:lnTo>
                <a:lnTo>
                  <a:pt x="2620" y="1369"/>
                </a:lnTo>
                <a:lnTo>
                  <a:pt x="2592" y="1314"/>
                </a:lnTo>
                <a:lnTo>
                  <a:pt x="2564" y="1262"/>
                </a:lnTo>
                <a:lnTo>
                  <a:pt x="2533" y="1210"/>
                </a:lnTo>
                <a:lnTo>
                  <a:pt x="2501" y="1160"/>
                </a:lnTo>
                <a:lnTo>
                  <a:pt x="2469" y="1110"/>
                </a:lnTo>
                <a:lnTo>
                  <a:pt x="2435" y="1062"/>
                </a:lnTo>
                <a:lnTo>
                  <a:pt x="2401" y="1014"/>
                </a:lnTo>
                <a:lnTo>
                  <a:pt x="2365" y="968"/>
                </a:lnTo>
                <a:lnTo>
                  <a:pt x="2327" y="924"/>
                </a:lnTo>
                <a:lnTo>
                  <a:pt x="2289" y="880"/>
                </a:lnTo>
                <a:lnTo>
                  <a:pt x="2249" y="838"/>
                </a:lnTo>
                <a:lnTo>
                  <a:pt x="2209" y="797"/>
                </a:lnTo>
                <a:lnTo>
                  <a:pt x="2167" y="756"/>
                </a:lnTo>
                <a:lnTo>
                  <a:pt x="2124" y="717"/>
                </a:lnTo>
                <a:lnTo>
                  <a:pt x="2081" y="678"/>
                </a:lnTo>
                <a:lnTo>
                  <a:pt x="2036" y="641"/>
                </a:lnTo>
                <a:lnTo>
                  <a:pt x="1990" y="605"/>
                </a:lnTo>
                <a:lnTo>
                  <a:pt x="1942" y="570"/>
                </a:lnTo>
                <a:lnTo>
                  <a:pt x="1894" y="536"/>
                </a:lnTo>
                <a:lnTo>
                  <a:pt x="1845" y="504"/>
                </a:lnTo>
                <a:lnTo>
                  <a:pt x="1794" y="472"/>
                </a:lnTo>
                <a:lnTo>
                  <a:pt x="1743" y="442"/>
                </a:lnTo>
                <a:lnTo>
                  <a:pt x="1691" y="412"/>
                </a:lnTo>
                <a:lnTo>
                  <a:pt x="1637" y="383"/>
                </a:lnTo>
                <a:lnTo>
                  <a:pt x="1584" y="356"/>
                </a:lnTo>
                <a:lnTo>
                  <a:pt x="1528" y="330"/>
                </a:lnTo>
                <a:lnTo>
                  <a:pt x="1472" y="304"/>
                </a:lnTo>
                <a:lnTo>
                  <a:pt x="1415" y="280"/>
                </a:lnTo>
                <a:lnTo>
                  <a:pt x="1356" y="256"/>
                </a:lnTo>
                <a:lnTo>
                  <a:pt x="1298" y="234"/>
                </a:lnTo>
                <a:lnTo>
                  <a:pt x="1236" y="213"/>
                </a:lnTo>
                <a:lnTo>
                  <a:pt x="1175" y="193"/>
                </a:lnTo>
                <a:lnTo>
                  <a:pt x="1114" y="173"/>
                </a:lnTo>
                <a:lnTo>
                  <a:pt x="1051" y="155"/>
                </a:lnTo>
                <a:lnTo>
                  <a:pt x="987" y="138"/>
                </a:lnTo>
                <a:lnTo>
                  <a:pt x="923" y="122"/>
                </a:lnTo>
                <a:lnTo>
                  <a:pt x="857" y="107"/>
                </a:lnTo>
                <a:lnTo>
                  <a:pt x="790" y="92"/>
                </a:lnTo>
                <a:lnTo>
                  <a:pt x="722" y="78"/>
                </a:lnTo>
                <a:lnTo>
                  <a:pt x="654" y="67"/>
                </a:lnTo>
                <a:lnTo>
                  <a:pt x="584" y="56"/>
                </a:lnTo>
                <a:lnTo>
                  <a:pt x="514" y="45"/>
                </a:lnTo>
                <a:lnTo>
                  <a:pt x="443" y="36"/>
                </a:lnTo>
                <a:lnTo>
                  <a:pt x="371" y="27"/>
                </a:lnTo>
                <a:lnTo>
                  <a:pt x="299" y="20"/>
                </a:lnTo>
                <a:lnTo>
                  <a:pt x="226" y="14"/>
                </a:lnTo>
                <a:lnTo>
                  <a:pt x="151" y="7"/>
                </a:lnTo>
                <a:lnTo>
                  <a:pt x="76" y="4"/>
                </a:lnTo>
                <a:lnTo>
                  <a:pt x="0" y="0"/>
                </a:lnTo>
                <a:lnTo>
                  <a:pt x="99" y="58"/>
                </a:lnTo>
                <a:lnTo>
                  <a:pt x="194" y="118"/>
                </a:lnTo>
                <a:lnTo>
                  <a:pt x="288" y="180"/>
                </a:lnTo>
                <a:lnTo>
                  <a:pt x="377" y="243"/>
                </a:lnTo>
                <a:lnTo>
                  <a:pt x="466" y="305"/>
                </a:lnTo>
                <a:lnTo>
                  <a:pt x="550" y="370"/>
                </a:lnTo>
                <a:lnTo>
                  <a:pt x="633" y="434"/>
                </a:lnTo>
                <a:lnTo>
                  <a:pt x="712" y="502"/>
                </a:lnTo>
                <a:lnTo>
                  <a:pt x="788" y="569"/>
                </a:lnTo>
                <a:lnTo>
                  <a:pt x="862" y="636"/>
                </a:lnTo>
                <a:lnTo>
                  <a:pt x="933" y="706"/>
                </a:lnTo>
                <a:lnTo>
                  <a:pt x="1000" y="777"/>
                </a:lnTo>
                <a:lnTo>
                  <a:pt x="1065" y="848"/>
                </a:lnTo>
                <a:lnTo>
                  <a:pt x="1096" y="884"/>
                </a:lnTo>
                <a:lnTo>
                  <a:pt x="1126" y="920"/>
                </a:lnTo>
                <a:lnTo>
                  <a:pt x="1156" y="957"/>
                </a:lnTo>
                <a:lnTo>
                  <a:pt x="1184" y="993"/>
                </a:lnTo>
                <a:lnTo>
                  <a:pt x="1213" y="1031"/>
                </a:lnTo>
                <a:lnTo>
                  <a:pt x="1240" y="1068"/>
                </a:lnTo>
                <a:lnTo>
                  <a:pt x="1266" y="1105"/>
                </a:lnTo>
                <a:lnTo>
                  <a:pt x="1293" y="1144"/>
                </a:lnTo>
                <a:lnTo>
                  <a:pt x="1317" y="1181"/>
                </a:lnTo>
                <a:lnTo>
                  <a:pt x="1341" y="1220"/>
                </a:lnTo>
                <a:lnTo>
                  <a:pt x="1365" y="1258"/>
                </a:lnTo>
                <a:lnTo>
                  <a:pt x="1387" y="1298"/>
                </a:lnTo>
                <a:lnTo>
                  <a:pt x="1408" y="1337"/>
                </a:lnTo>
                <a:lnTo>
                  <a:pt x="1429" y="1377"/>
                </a:lnTo>
                <a:lnTo>
                  <a:pt x="1449" y="1417"/>
                </a:lnTo>
                <a:lnTo>
                  <a:pt x="1468" y="1456"/>
                </a:lnTo>
                <a:lnTo>
                  <a:pt x="1487" y="1496"/>
                </a:lnTo>
                <a:lnTo>
                  <a:pt x="1504" y="1537"/>
                </a:lnTo>
                <a:lnTo>
                  <a:pt x="1522" y="1577"/>
                </a:lnTo>
                <a:lnTo>
                  <a:pt x="1538" y="1618"/>
                </a:lnTo>
                <a:lnTo>
                  <a:pt x="1553" y="1659"/>
                </a:lnTo>
                <a:lnTo>
                  <a:pt x="1566" y="1702"/>
                </a:lnTo>
                <a:lnTo>
                  <a:pt x="1580" y="1743"/>
                </a:lnTo>
                <a:lnTo>
                  <a:pt x="1593" y="1785"/>
                </a:lnTo>
                <a:lnTo>
                  <a:pt x="1604" y="1827"/>
                </a:lnTo>
                <a:lnTo>
                  <a:pt x="1615" y="1870"/>
                </a:lnTo>
                <a:lnTo>
                  <a:pt x="1625" y="1913"/>
                </a:lnTo>
                <a:lnTo>
                  <a:pt x="1634" y="1956"/>
                </a:lnTo>
                <a:lnTo>
                  <a:pt x="1642" y="1999"/>
                </a:lnTo>
                <a:lnTo>
                  <a:pt x="1650" y="2043"/>
                </a:lnTo>
                <a:lnTo>
                  <a:pt x="1656" y="2088"/>
                </a:lnTo>
                <a:lnTo>
                  <a:pt x="1661" y="2131"/>
                </a:lnTo>
                <a:lnTo>
                  <a:pt x="1666" y="2176"/>
                </a:lnTo>
                <a:lnTo>
                  <a:pt x="1670" y="2221"/>
                </a:lnTo>
                <a:lnTo>
                  <a:pt x="1672" y="2266"/>
                </a:lnTo>
                <a:lnTo>
                  <a:pt x="1675" y="2310"/>
                </a:lnTo>
                <a:lnTo>
                  <a:pt x="1675" y="2357"/>
                </a:lnTo>
                <a:lnTo>
                  <a:pt x="1676" y="2401"/>
                </a:lnTo>
                <a:lnTo>
                  <a:pt x="1017" y="1953"/>
                </a:lnTo>
                <a:lnTo>
                  <a:pt x="1106" y="2876"/>
                </a:lnTo>
                <a:lnTo>
                  <a:pt x="2445" y="3841"/>
                </a:lnTo>
                <a:lnTo>
                  <a:pt x="3580" y="26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>
            <a:spLocks/>
          </p:cNvSpPr>
          <p:nvPr/>
        </p:nvSpPr>
        <p:spPr bwMode="auto">
          <a:xfrm>
            <a:off x="6961284" y="628343"/>
            <a:ext cx="1195046" cy="1039690"/>
          </a:xfrm>
          <a:custGeom>
            <a:avLst/>
            <a:gdLst>
              <a:gd name="T0" fmla="*/ 722114002 w 3922"/>
              <a:gd name="T1" fmla="*/ 722355342 h 3411"/>
              <a:gd name="T2" fmla="*/ 722114002 w 3922"/>
              <a:gd name="T3" fmla="*/ 722355342 h 3411"/>
              <a:gd name="T4" fmla="*/ 722114002 w 3922"/>
              <a:gd name="T5" fmla="*/ 722355342 h 3411"/>
              <a:gd name="T6" fmla="*/ 722114002 w 3922"/>
              <a:gd name="T7" fmla="*/ 722355342 h 3411"/>
              <a:gd name="T8" fmla="*/ 722114002 w 3922"/>
              <a:gd name="T9" fmla="*/ 722355342 h 3411"/>
              <a:gd name="T10" fmla="*/ 722114002 w 3922"/>
              <a:gd name="T11" fmla="*/ 722355342 h 3411"/>
              <a:gd name="T12" fmla="*/ 722114002 w 3922"/>
              <a:gd name="T13" fmla="*/ 722355342 h 3411"/>
              <a:gd name="T14" fmla="*/ 722114002 w 3922"/>
              <a:gd name="T15" fmla="*/ 722355342 h 3411"/>
              <a:gd name="T16" fmla="*/ 722114002 w 3922"/>
              <a:gd name="T17" fmla="*/ 722355342 h 3411"/>
              <a:gd name="T18" fmla="*/ 722114002 w 3922"/>
              <a:gd name="T19" fmla="*/ 722355342 h 3411"/>
              <a:gd name="T20" fmla="*/ 722114002 w 3922"/>
              <a:gd name="T21" fmla="*/ 722355342 h 3411"/>
              <a:gd name="T22" fmla="*/ 722114002 w 3922"/>
              <a:gd name="T23" fmla="*/ 722355342 h 3411"/>
              <a:gd name="T24" fmla="*/ 722114002 w 3922"/>
              <a:gd name="T25" fmla="*/ 722355342 h 3411"/>
              <a:gd name="T26" fmla="*/ 722114002 w 3922"/>
              <a:gd name="T27" fmla="*/ 722355342 h 3411"/>
              <a:gd name="T28" fmla="*/ 722114002 w 3922"/>
              <a:gd name="T29" fmla="*/ 722355342 h 3411"/>
              <a:gd name="T30" fmla="*/ 722114002 w 3922"/>
              <a:gd name="T31" fmla="*/ 722355342 h 3411"/>
              <a:gd name="T32" fmla="*/ 722114002 w 3922"/>
              <a:gd name="T33" fmla="*/ 722355342 h 3411"/>
              <a:gd name="T34" fmla="*/ 722114002 w 3922"/>
              <a:gd name="T35" fmla="*/ 722355342 h 3411"/>
              <a:gd name="T36" fmla="*/ 722114002 w 3922"/>
              <a:gd name="T37" fmla="*/ 722355342 h 3411"/>
              <a:gd name="T38" fmla="*/ 722114002 w 3922"/>
              <a:gd name="T39" fmla="*/ 722355342 h 3411"/>
              <a:gd name="T40" fmla="*/ 722114002 w 3922"/>
              <a:gd name="T41" fmla="*/ 722355342 h 3411"/>
              <a:gd name="T42" fmla="*/ 722114002 w 3922"/>
              <a:gd name="T43" fmla="*/ 722355342 h 3411"/>
              <a:gd name="T44" fmla="*/ 722114002 w 3922"/>
              <a:gd name="T45" fmla="*/ 722355342 h 3411"/>
              <a:gd name="T46" fmla="*/ 722114002 w 3922"/>
              <a:gd name="T47" fmla="*/ 722355342 h 3411"/>
              <a:gd name="T48" fmla="*/ 722114002 w 3922"/>
              <a:gd name="T49" fmla="*/ 722355342 h 3411"/>
              <a:gd name="T50" fmla="*/ 722114002 w 3922"/>
              <a:gd name="T51" fmla="*/ 722355342 h 3411"/>
              <a:gd name="T52" fmla="*/ 722114002 w 3922"/>
              <a:gd name="T53" fmla="*/ 722355342 h 3411"/>
              <a:gd name="T54" fmla="*/ 722114002 w 3922"/>
              <a:gd name="T55" fmla="*/ 722355342 h 3411"/>
              <a:gd name="T56" fmla="*/ 722114002 w 3922"/>
              <a:gd name="T57" fmla="*/ 722355342 h 3411"/>
              <a:gd name="T58" fmla="*/ 722114002 w 3922"/>
              <a:gd name="T59" fmla="*/ 722355342 h 3411"/>
              <a:gd name="T60" fmla="*/ 722114002 w 3922"/>
              <a:gd name="T61" fmla="*/ 722355342 h 3411"/>
              <a:gd name="T62" fmla="*/ 722114002 w 3922"/>
              <a:gd name="T63" fmla="*/ 722355342 h 3411"/>
              <a:gd name="T64" fmla="*/ 722114002 w 3922"/>
              <a:gd name="T65" fmla="*/ 722355342 h 3411"/>
              <a:gd name="T66" fmla="*/ 722114002 w 3922"/>
              <a:gd name="T67" fmla="*/ 722355342 h 3411"/>
              <a:gd name="T68" fmla="*/ 722114002 w 3922"/>
              <a:gd name="T69" fmla="*/ 722355342 h 3411"/>
              <a:gd name="T70" fmla="*/ 722114002 w 3922"/>
              <a:gd name="T71" fmla="*/ 722355342 h 3411"/>
              <a:gd name="T72" fmla="*/ 722114002 w 3922"/>
              <a:gd name="T73" fmla="*/ 722355342 h 3411"/>
              <a:gd name="T74" fmla="*/ 722114002 w 3922"/>
              <a:gd name="T75" fmla="*/ 722355342 h 3411"/>
              <a:gd name="T76" fmla="*/ 722114002 w 3922"/>
              <a:gd name="T77" fmla="*/ 722355342 h 3411"/>
              <a:gd name="T78" fmla="*/ 722114002 w 3922"/>
              <a:gd name="T79" fmla="*/ 722355342 h 3411"/>
              <a:gd name="T80" fmla="*/ 722114002 w 3922"/>
              <a:gd name="T81" fmla="*/ 722355342 h 3411"/>
              <a:gd name="T82" fmla="*/ 722114002 w 3922"/>
              <a:gd name="T83" fmla="*/ 722355342 h 3411"/>
              <a:gd name="T84" fmla="*/ 722114002 w 3922"/>
              <a:gd name="T85" fmla="*/ 722355342 h 3411"/>
              <a:gd name="T86" fmla="*/ 722114002 w 3922"/>
              <a:gd name="T87" fmla="*/ 722355342 h 3411"/>
              <a:gd name="T88" fmla="*/ 722114002 w 3922"/>
              <a:gd name="T89" fmla="*/ 722355342 h 341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3922" h="3411">
                <a:moveTo>
                  <a:pt x="3036" y="47"/>
                </a:moveTo>
                <a:lnTo>
                  <a:pt x="2236" y="0"/>
                </a:lnTo>
                <a:lnTo>
                  <a:pt x="2604" y="415"/>
                </a:lnTo>
                <a:lnTo>
                  <a:pt x="2480" y="422"/>
                </a:lnTo>
                <a:lnTo>
                  <a:pt x="2361" y="429"/>
                </a:lnTo>
                <a:lnTo>
                  <a:pt x="2248" y="438"/>
                </a:lnTo>
                <a:lnTo>
                  <a:pt x="2138" y="447"/>
                </a:lnTo>
                <a:lnTo>
                  <a:pt x="2033" y="456"/>
                </a:lnTo>
                <a:lnTo>
                  <a:pt x="1934" y="468"/>
                </a:lnTo>
                <a:lnTo>
                  <a:pt x="1838" y="479"/>
                </a:lnTo>
                <a:lnTo>
                  <a:pt x="1747" y="491"/>
                </a:lnTo>
                <a:lnTo>
                  <a:pt x="1660" y="505"/>
                </a:lnTo>
                <a:lnTo>
                  <a:pt x="1578" y="519"/>
                </a:lnTo>
                <a:lnTo>
                  <a:pt x="1498" y="534"/>
                </a:lnTo>
                <a:lnTo>
                  <a:pt x="1423" y="549"/>
                </a:lnTo>
                <a:lnTo>
                  <a:pt x="1352" y="564"/>
                </a:lnTo>
                <a:lnTo>
                  <a:pt x="1285" y="580"/>
                </a:lnTo>
                <a:lnTo>
                  <a:pt x="1222" y="596"/>
                </a:lnTo>
                <a:lnTo>
                  <a:pt x="1162" y="613"/>
                </a:lnTo>
                <a:lnTo>
                  <a:pt x="1105" y="631"/>
                </a:lnTo>
                <a:lnTo>
                  <a:pt x="1051" y="648"/>
                </a:lnTo>
                <a:lnTo>
                  <a:pt x="1001" y="666"/>
                </a:lnTo>
                <a:lnTo>
                  <a:pt x="954" y="684"/>
                </a:lnTo>
                <a:lnTo>
                  <a:pt x="910" y="702"/>
                </a:lnTo>
                <a:lnTo>
                  <a:pt x="869" y="720"/>
                </a:lnTo>
                <a:lnTo>
                  <a:pt x="831" y="739"/>
                </a:lnTo>
                <a:lnTo>
                  <a:pt x="796" y="758"/>
                </a:lnTo>
                <a:lnTo>
                  <a:pt x="762" y="775"/>
                </a:lnTo>
                <a:lnTo>
                  <a:pt x="732" y="794"/>
                </a:lnTo>
                <a:lnTo>
                  <a:pt x="705" y="813"/>
                </a:lnTo>
                <a:lnTo>
                  <a:pt x="679" y="830"/>
                </a:lnTo>
                <a:lnTo>
                  <a:pt x="656" y="849"/>
                </a:lnTo>
                <a:lnTo>
                  <a:pt x="635" y="866"/>
                </a:lnTo>
                <a:lnTo>
                  <a:pt x="615" y="884"/>
                </a:lnTo>
                <a:lnTo>
                  <a:pt x="599" y="901"/>
                </a:lnTo>
                <a:lnTo>
                  <a:pt x="562" y="940"/>
                </a:lnTo>
                <a:lnTo>
                  <a:pt x="542" y="963"/>
                </a:lnTo>
                <a:lnTo>
                  <a:pt x="519" y="988"/>
                </a:lnTo>
                <a:lnTo>
                  <a:pt x="497" y="1017"/>
                </a:lnTo>
                <a:lnTo>
                  <a:pt x="473" y="1047"/>
                </a:lnTo>
                <a:lnTo>
                  <a:pt x="448" y="1081"/>
                </a:lnTo>
                <a:lnTo>
                  <a:pt x="424" y="1118"/>
                </a:lnTo>
                <a:lnTo>
                  <a:pt x="399" y="1159"/>
                </a:lnTo>
                <a:lnTo>
                  <a:pt x="373" y="1202"/>
                </a:lnTo>
                <a:lnTo>
                  <a:pt x="348" y="1250"/>
                </a:lnTo>
                <a:lnTo>
                  <a:pt x="321" y="1301"/>
                </a:lnTo>
                <a:lnTo>
                  <a:pt x="295" y="1355"/>
                </a:lnTo>
                <a:lnTo>
                  <a:pt x="269" y="1415"/>
                </a:lnTo>
                <a:lnTo>
                  <a:pt x="244" y="1479"/>
                </a:lnTo>
                <a:lnTo>
                  <a:pt x="219" y="1547"/>
                </a:lnTo>
                <a:lnTo>
                  <a:pt x="196" y="1621"/>
                </a:lnTo>
                <a:lnTo>
                  <a:pt x="172" y="1699"/>
                </a:lnTo>
                <a:lnTo>
                  <a:pt x="150" y="1782"/>
                </a:lnTo>
                <a:lnTo>
                  <a:pt x="128" y="1871"/>
                </a:lnTo>
                <a:lnTo>
                  <a:pt x="107" y="1964"/>
                </a:lnTo>
                <a:lnTo>
                  <a:pt x="89" y="2064"/>
                </a:lnTo>
                <a:lnTo>
                  <a:pt x="71" y="2170"/>
                </a:lnTo>
                <a:lnTo>
                  <a:pt x="55" y="2282"/>
                </a:lnTo>
                <a:lnTo>
                  <a:pt x="41" y="2399"/>
                </a:lnTo>
                <a:lnTo>
                  <a:pt x="29" y="2523"/>
                </a:lnTo>
                <a:lnTo>
                  <a:pt x="19" y="2654"/>
                </a:lnTo>
                <a:lnTo>
                  <a:pt x="10" y="2791"/>
                </a:lnTo>
                <a:lnTo>
                  <a:pt x="4" y="2935"/>
                </a:lnTo>
                <a:lnTo>
                  <a:pt x="0" y="3086"/>
                </a:lnTo>
                <a:lnTo>
                  <a:pt x="0" y="3245"/>
                </a:lnTo>
                <a:lnTo>
                  <a:pt x="1" y="3411"/>
                </a:lnTo>
                <a:lnTo>
                  <a:pt x="38" y="3270"/>
                </a:lnTo>
                <a:lnTo>
                  <a:pt x="75" y="3137"/>
                </a:lnTo>
                <a:lnTo>
                  <a:pt x="112" y="3010"/>
                </a:lnTo>
                <a:lnTo>
                  <a:pt x="150" y="2890"/>
                </a:lnTo>
                <a:lnTo>
                  <a:pt x="188" y="2776"/>
                </a:lnTo>
                <a:lnTo>
                  <a:pt x="227" y="2669"/>
                </a:lnTo>
                <a:lnTo>
                  <a:pt x="265" y="2567"/>
                </a:lnTo>
                <a:lnTo>
                  <a:pt x="304" y="2471"/>
                </a:lnTo>
                <a:lnTo>
                  <a:pt x="344" y="2381"/>
                </a:lnTo>
                <a:lnTo>
                  <a:pt x="382" y="2295"/>
                </a:lnTo>
                <a:lnTo>
                  <a:pt x="421" y="2216"/>
                </a:lnTo>
                <a:lnTo>
                  <a:pt x="460" y="2141"/>
                </a:lnTo>
                <a:lnTo>
                  <a:pt x="498" y="2071"/>
                </a:lnTo>
                <a:lnTo>
                  <a:pt x="536" y="2006"/>
                </a:lnTo>
                <a:lnTo>
                  <a:pt x="573" y="1947"/>
                </a:lnTo>
                <a:lnTo>
                  <a:pt x="610" y="1889"/>
                </a:lnTo>
                <a:lnTo>
                  <a:pt x="648" y="1838"/>
                </a:lnTo>
                <a:lnTo>
                  <a:pt x="683" y="1790"/>
                </a:lnTo>
                <a:lnTo>
                  <a:pt x="719" y="1745"/>
                </a:lnTo>
                <a:lnTo>
                  <a:pt x="752" y="1705"/>
                </a:lnTo>
                <a:lnTo>
                  <a:pt x="786" y="1668"/>
                </a:lnTo>
                <a:lnTo>
                  <a:pt x="819" y="1633"/>
                </a:lnTo>
                <a:lnTo>
                  <a:pt x="851" y="1602"/>
                </a:lnTo>
                <a:lnTo>
                  <a:pt x="882" y="1574"/>
                </a:lnTo>
                <a:lnTo>
                  <a:pt x="910" y="1548"/>
                </a:lnTo>
                <a:lnTo>
                  <a:pt x="939" y="1526"/>
                </a:lnTo>
                <a:lnTo>
                  <a:pt x="966" y="1505"/>
                </a:lnTo>
                <a:lnTo>
                  <a:pt x="991" y="1486"/>
                </a:lnTo>
                <a:lnTo>
                  <a:pt x="1039" y="1455"/>
                </a:lnTo>
                <a:lnTo>
                  <a:pt x="1078" y="1430"/>
                </a:lnTo>
                <a:lnTo>
                  <a:pt x="1095" y="1421"/>
                </a:lnTo>
                <a:lnTo>
                  <a:pt x="1112" y="1411"/>
                </a:lnTo>
                <a:lnTo>
                  <a:pt x="1132" y="1403"/>
                </a:lnTo>
                <a:lnTo>
                  <a:pt x="1153" y="1394"/>
                </a:lnTo>
                <a:lnTo>
                  <a:pt x="1174" y="1385"/>
                </a:lnTo>
                <a:lnTo>
                  <a:pt x="1199" y="1377"/>
                </a:lnTo>
                <a:lnTo>
                  <a:pt x="1224" y="1368"/>
                </a:lnTo>
                <a:lnTo>
                  <a:pt x="1252" y="1360"/>
                </a:lnTo>
                <a:lnTo>
                  <a:pt x="1280" y="1354"/>
                </a:lnTo>
                <a:lnTo>
                  <a:pt x="1311" y="1347"/>
                </a:lnTo>
                <a:lnTo>
                  <a:pt x="1344" y="1340"/>
                </a:lnTo>
                <a:lnTo>
                  <a:pt x="1379" y="1335"/>
                </a:lnTo>
                <a:lnTo>
                  <a:pt x="1416" y="1330"/>
                </a:lnTo>
                <a:lnTo>
                  <a:pt x="1454" y="1325"/>
                </a:lnTo>
                <a:lnTo>
                  <a:pt x="1494" y="1322"/>
                </a:lnTo>
                <a:lnTo>
                  <a:pt x="1538" y="1319"/>
                </a:lnTo>
                <a:lnTo>
                  <a:pt x="1583" y="1317"/>
                </a:lnTo>
                <a:lnTo>
                  <a:pt x="1630" y="1316"/>
                </a:lnTo>
                <a:lnTo>
                  <a:pt x="1680" y="1316"/>
                </a:lnTo>
                <a:lnTo>
                  <a:pt x="1732" y="1317"/>
                </a:lnTo>
                <a:lnTo>
                  <a:pt x="1786" y="1318"/>
                </a:lnTo>
                <a:lnTo>
                  <a:pt x="1843" y="1320"/>
                </a:lnTo>
                <a:lnTo>
                  <a:pt x="1901" y="1324"/>
                </a:lnTo>
                <a:lnTo>
                  <a:pt x="1964" y="1329"/>
                </a:lnTo>
                <a:lnTo>
                  <a:pt x="2028" y="1334"/>
                </a:lnTo>
                <a:lnTo>
                  <a:pt x="2096" y="1342"/>
                </a:lnTo>
                <a:lnTo>
                  <a:pt x="2165" y="1350"/>
                </a:lnTo>
                <a:lnTo>
                  <a:pt x="2238" y="1359"/>
                </a:lnTo>
                <a:lnTo>
                  <a:pt x="2314" y="1370"/>
                </a:lnTo>
                <a:lnTo>
                  <a:pt x="2392" y="1383"/>
                </a:lnTo>
                <a:lnTo>
                  <a:pt x="2473" y="1396"/>
                </a:lnTo>
                <a:lnTo>
                  <a:pt x="2558" y="1411"/>
                </a:lnTo>
                <a:lnTo>
                  <a:pt x="2131" y="1792"/>
                </a:lnTo>
                <a:lnTo>
                  <a:pt x="2931" y="1840"/>
                </a:lnTo>
                <a:lnTo>
                  <a:pt x="3922" y="998"/>
                </a:lnTo>
                <a:lnTo>
                  <a:pt x="3036" y="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>
            <a:spLocks/>
          </p:cNvSpPr>
          <p:nvPr/>
        </p:nvSpPr>
        <p:spPr bwMode="auto">
          <a:xfrm>
            <a:off x="9838658" y="600408"/>
            <a:ext cx="1328330" cy="1038311"/>
          </a:xfrm>
          <a:custGeom>
            <a:avLst/>
            <a:gdLst>
              <a:gd name="T0" fmla="*/ 483110386 w 5269"/>
              <a:gd name="T1" fmla="*/ 483063666 h 4119"/>
              <a:gd name="T2" fmla="*/ 483110386 w 5269"/>
              <a:gd name="T3" fmla="*/ 483063666 h 4119"/>
              <a:gd name="T4" fmla="*/ 483110386 w 5269"/>
              <a:gd name="T5" fmla="*/ 483063666 h 4119"/>
              <a:gd name="T6" fmla="*/ 483110386 w 5269"/>
              <a:gd name="T7" fmla="*/ 483063666 h 4119"/>
              <a:gd name="T8" fmla="*/ 483110386 w 5269"/>
              <a:gd name="T9" fmla="*/ 483063666 h 4119"/>
              <a:gd name="T10" fmla="*/ 483110386 w 5269"/>
              <a:gd name="T11" fmla="*/ 483063666 h 4119"/>
              <a:gd name="T12" fmla="*/ 483110386 w 5269"/>
              <a:gd name="T13" fmla="*/ 483063666 h 4119"/>
              <a:gd name="T14" fmla="*/ 483110386 w 5269"/>
              <a:gd name="T15" fmla="*/ 483063666 h 4119"/>
              <a:gd name="T16" fmla="*/ 483110386 w 5269"/>
              <a:gd name="T17" fmla="*/ 483063666 h 4119"/>
              <a:gd name="T18" fmla="*/ 483110386 w 5269"/>
              <a:gd name="T19" fmla="*/ 483063666 h 4119"/>
              <a:gd name="T20" fmla="*/ 483110386 w 5269"/>
              <a:gd name="T21" fmla="*/ 483063666 h 4119"/>
              <a:gd name="T22" fmla="*/ 483110386 w 5269"/>
              <a:gd name="T23" fmla="*/ 483063666 h 4119"/>
              <a:gd name="T24" fmla="*/ 483110386 w 5269"/>
              <a:gd name="T25" fmla="*/ 483063666 h 4119"/>
              <a:gd name="T26" fmla="*/ 483110386 w 5269"/>
              <a:gd name="T27" fmla="*/ 483063666 h 4119"/>
              <a:gd name="T28" fmla="*/ 483110386 w 5269"/>
              <a:gd name="T29" fmla="*/ 483063666 h 4119"/>
              <a:gd name="T30" fmla="*/ 483110386 w 5269"/>
              <a:gd name="T31" fmla="*/ 483063666 h 4119"/>
              <a:gd name="T32" fmla="*/ 483110386 w 5269"/>
              <a:gd name="T33" fmla="*/ 483063666 h 4119"/>
              <a:gd name="T34" fmla="*/ 483110386 w 5269"/>
              <a:gd name="T35" fmla="*/ 483063666 h 4119"/>
              <a:gd name="T36" fmla="*/ 483110386 w 5269"/>
              <a:gd name="T37" fmla="*/ 483063666 h 4119"/>
              <a:gd name="T38" fmla="*/ 483110386 w 5269"/>
              <a:gd name="T39" fmla="*/ 483063666 h 4119"/>
              <a:gd name="T40" fmla="*/ 483110386 w 5269"/>
              <a:gd name="T41" fmla="*/ 483063666 h 4119"/>
              <a:gd name="T42" fmla="*/ 483110386 w 5269"/>
              <a:gd name="T43" fmla="*/ 483063666 h 4119"/>
              <a:gd name="T44" fmla="*/ 483110386 w 5269"/>
              <a:gd name="T45" fmla="*/ 483063666 h 4119"/>
              <a:gd name="T46" fmla="*/ 483110386 w 5269"/>
              <a:gd name="T47" fmla="*/ 483063666 h 4119"/>
              <a:gd name="T48" fmla="*/ 483110386 w 5269"/>
              <a:gd name="T49" fmla="*/ 483063666 h 4119"/>
              <a:gd name="T50" fmla="*/ 483110386 w 5269"/>
              <a:gd name="T51" fmla="*/ 483063666 h 4119"/>
              <a:gd name="T52" fmla="*/ 483110386 w 5269"/>
              <a:gd name="T53" fmla="*/ 483063666 h 4119"/>
              <a:gd name="T54" fmla="*/ 483110386 w 5269"/>
              <a:gd name="T55" fmla="*/ 483063666 h 4119"/>
              <a:gd name="T56" fmla="*/ 483110386 w 5269"/>
              <a:gd name="T57" fmla="*/ 483063666 h 4119"/>
              <a:gd name="T58" fmla="*/ 483110386 w 5269"/>
              <a:gd name="T59" fmla="*/ 483063666 h 4119"/>
              <a:gd name="T60" fmla="*/ 483110386 w 5269"/>
              <a:gd name="T61" fmla="*/ 483063666 h 4119"/>
              <a:gd name="T62" fmla="*/ 483110386 w 5269"/>
              <a:gd name="T63" fmla="*/ 483063666 h 4119"/>
              <a:gd name="T64" fmla="*/ 483110386 w 5269"/>
              <a:gd name="T65" fmla="*/ 483063666 h 4119"/>
              <a:gd name="T66" fmla="*/ 483110386 w 5269"/>
              <a:gd name="T67" fmla="*/ 483063666 h 4119"/>
              <a:gd name="T68" fmla="*/ 483110386 w 5269"/>
              <a:gd name="T69" fmla="*/ 483063666 h 4119"/>
              <a:gd name="T70" fmla="*/ 483110386 w 5269"/>
              <a:gd name="T71" fmla="*/ 483063666 h 4119"/>
              <a:gd name="T72" fmla="*/ 483110386 w 5269"/>
              <a:gd name="T73" fmla="*/ 483063666 h 4119"/>
              <a:gd name="T74" fmla="*/ 483110386 w 5269"/>
              <a:gd name="T75" fmla="*/ 483063666 h 4119"/>
              <a:gd name="T76" fmla="*/ 483110386 w 5269"/>
              <a:gd name="T77" fmla="*/ 483063666 h 4119"/>
              <a:gd name="T78" fmla="*/ 483110386 w 5269"/>
              <a:gd name="T79" fmla="*/ 483063666 h 4119"/>
              <a:gd name="T80" fmla="*/ 483110386 w 5269"/>
              <a:gd name="T81" fmla="*/ 483063666 h 4119"/>
              <a:gd name="T82" fmla="*/ 483110386 w 5269"/>
              <a:gd name="T83" fmla="*/ 483063666 h 4119"/>
              <a:gd name="T84" fmla="*/ 483110386 w 5269"/>
              <a:gd name="T85" fmla="*/ 483063666 h 4119"/>
              <a:gd name="T86" fmla="*/ 483110386 w 5269"/>
              <a:gd name="T87" fmla="*/ 483063666 h 4119"/>
              <a:gd name="T88" fmla="*/ 483110386 w 5269"/>
              <a:gd name="T89" fmla="*/ 483063666 h 4119"/>
              <a:gd name="T90" fmla="*/ 483110386 w 5269"/>
              <a:gd name="T91" fmla="*/ 483063666 h 4119"/>
              <a:gd name="T92" fmla="*/ 483110386 w 5269"/>
              <a:gd name="T93" fmla="*/ 483063666 h 4119"/>
              <a:gd name="T94" fmla="*/ 483110386 w 5269"/>
              <a:gd name="T95" fmla="*/ 483063666 h 4119"/>
              <a:gd name="T96" fmla="*/ 483110386 w 5269"/>
              <a:gd name="T97" fmla="*/ 483063666 h 4119"/>
              <a:gd name="T98" fmla="*/ 483110386 w 5269"/>
              <a:gd name="T99" fmla="*/ 483063666 h 41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5269" h="4119">
                <a:moveTo>
                  <a:pt x="4033" y="294"/>
                </a:moveTo>
                <a:lnTo>
                  <a:pt x="4033" y="294"/>
                </a:lnTo>
                <a:lnTo>
                  <a:pt x="4033" y="279"/>
                </a:lnTo>
                <a:lnTo>
                  <a:pt x="4032" y="264"/>
                </a:lnTo>
                <a:lnTo>
                  <a:pt x="4029" y="250"/>
                </a:lnTo>
                <a:lnTo>
                  <a:pt x="4027" y="235"/>
                </a:lnTo>
                <a:lnTo>
                  <a:pt x="4024" y="221"/>
                </a:lnTo>
                <a:lnTo>
                  <a:pt x="4020" y="207"/>
                </a:lnTo>
                <a:lnTo>
                  <a:pt x="4016" y="194"/>
                </a:lnTo>
                <a:lnTo>
                  <a:pt x="4010" y="181"/>
                </a:lnTo>
                <a:lnTo>
                  <a:pt x="4004" y="167"/>
                </a:lnTo>
                <a:lnTo>
                  <a:pt x="3997" y="155"/>
                </a:lnTo>
                <a:lnTo>
                  <a:pt x="3990" y="142"/>
                </a:lnTo>
                <a:lnTo>
                  <a:pt x="3983" y="131"/>
                </a:lnTo>
                <a:lnTo>
                  <a:pt x="3975" y="119"/>
                </a:lnTo>
                <a:lnTo>
                  <a:pt x="3965" y="108"/>
                </a:lnTo>
                <a:lnTo>
                  <a:pt x="3957" y="98"/>
                </a:lnTo>
                <a:lnTo>
                  <a:pt x="3947" y="87"/>
                </a:lnTo>
                <a:lnTo>
                  <a:pt x="3937" y="77"/>
                </a:lnTo>
                <a:lnTo>
                  <a:pt x="3926" y="68"/>
                </a:lnTo>
                <a:lnTo>
                  <a:pt x="3915" y="59"/>
                </a:lnTo>
                <a:lnTo>
                  <a:pt x="3904" y="51"/>
                </a:lnTo>
                <a:lnTo>
                  <a:pt x="3892" y="43"/>
                </a:lnTo>
                <a:lnTo>
                  <a:pt x="3879" y="37"/>
                </a:lnTo>
                <a:lnTo>
                  <a:pt x="3866" y="29"/>
                </a:lnTo>
                <a:lnTo>
                  <a:pt x="3853" y="24"/>
                </a:lnTo>
                <a:lnTo>
                  <a:pt x="3841" y="19"/>
                </a:lnTo>
                <a:lnTo>
                  <a:pt x="3827" y="14"/>
                </a:lnTo>
                <a:lnTo>
                  <a:pt x="3813" y="10"/>
                </a:lnTo>
                <a:lnTo>
                  <a:pt x="3799" y="7"/>
                </a:lnTo>
                <a:lnTo>
                  <a:pt x="3784" y="4"/>
                </a:lnTo>
                <a:lnTo>
                  <a:pt x="3769" y="3"/>
                </a:lnTo>
                <a:lnTo>
                  <a:pt x="3754" y="1"/>
                </a:lnTo>
                <a:lnTo>
                  <a:pt x="3739" y="0"/>
                </a:lnTo>
                <a:lnTo>
                  <a:pt x="1530" y="0"/>
                </a:lnTo>
                <a:lnTo>
                  <a:pt x="1515" y="1"/>
                </a:lnTo>
                <a:lnTo>
                  <a:pt x="1500" y="3"/>
                </a:lnTo>
                <a:lnTo>
                  <a:pt x="1485" y="4"/>
                </a:lnTo>
                <a:lnTo>
                  <a:pt x="1471" y="7"/>
                </a:lnTo>
                <a:lnTo>
                  <a:pt x="1456" y="10"/>
                </a:lnTo>
                <a:lnTo>
                  <a:pt x="1442" y="14"/>
                </a:lnTo>
                <a:lnTo>
                  <a:pt x="1428" y="19"/>
                </a:lnTo>
                <a:lnTo>
                  <a:pt x="1416" y="24"/>
                </a:lnTo>
                <a:lnTo>
                  <a:pt x="1403" y="29"/>
                </a:lnTo>
                <a:lnTo>
                  <a:pt x="1390" y="37"/>
                </a:lnTo>
                <a:lnTo>
                  <a:pt x="1377" y="43"/>
                </a:lnTo>
                <a:lnTo>
                  <a:pt x="1365" y="51"/>
                </a:lnTo>
                <a:lnTo>
                  <a:pt x="1354" y="59"/>
                </a:lnTo>
                <a:lnTo>
                  <a:pt x="1343" y="68"/>
                </a:lnTo>
                <a:lnTo>
                  <a:pt x="1332" y="77"/>
                </a:lnTo>
                <a:lnTo>
                  <a:pt x="1322" y="87"/>
                </a:lnTo>
                <a:lnTo>
                  <a:pt x="1312" y="98"/>
                </a:lnTo>
                <a:lnTo>
                  <a:pt x="1304" y="108"/>
                </a:lnTo>
                <a:lnTo>
                  <a:pt x="1295" y="119"/>
                </a:lnTo>
                <a:lnTo>
                  <a:pt x="1286" y="131"/>
                </a:lnTo>
                <a:lnTo>
                  <a:pt x="1279" y="142"/>
                </a:lnTo>
                <a:lnTo>
                  <a:pt x="1271" y="155"/>
                </a:lnTo>
                <a:lnTo>
                  <a:pt x="1265" y="167"/>
                </a:lnTo>
                <a:lnTo>
                  <a:pt x="1259" y="181"/>
                </a:lnTo>
                <a:lnTo>
                  <a:pt x="1253" y="194"/>
                </a:lnTo>
                <a:lnTo>
                  <a:pt x="1249" y="207"/>
                </a:lnTo>
                <a:lnTo>
                  <a:pt x="1245" y="221"/>
                </a:lnTo>
                <a:lnTo>
                  <a:pt x="1242" y="235"/>
                </a:lnTo>
                <a:lnTo>
                  <a:pt x="1239" y="250"/>
                </a:lnTo>
                <a:lnTo>
                  <a:pt x="1237" y="264"/>
                </a:lnTo>
                <a:lnTo>
                  <a:pt x="1236" y="279"/>
                </a:lnTo>
                <a:lnTo>
                  <a:pt x="1236" y="294"/>
                </a:lnTo>
                <a:lnTo>
                  <a:pt x="1236" y="2504"/>
                </a:lnTo>
                <a:lnTo>
                  <a:pt x="1235" y="2519"/>
                </a:lnTo>
                <a:lnTo>
                  <a:pt x="1234" y="2534"/>
                </a:lnTo>
                <a:lnTo>
                  <a:pt x="1232" y="2549"/>
                </a:lnTo>
                <a:lnTo>
                  <a:pt x="1230" y="2563"/>
                </a:lnTo>
                <a:lnTo>
                  <a:pt x="1227" y="2577"/>
                </a:lnTo>
                <a:lnTo>
                  <a:pt x="1222" y="2591"/>
                </a:lnTo>
                <a:lnTo>
                  <a:pt x="1218" y="2605"/>
                </a:lnTo>
                <a:lnTo>
                  <a:pt x="1213" y="2619"/>
                </a:lnTo>
                <a:lnTo>
                  <a:pt x="1206" y="2631"/>
                </a:lnTo>
                <a:lnTo>
                  <a:pt x="1200" y="2644"/>
                </a:lnTo>
                <a:lnTo>
                  <a:pt x="1194" y="2656"/>
                </a:lnTo>
                <a:lnTo>
                  <a:pt x="1186" y="2668"/>
                </a:lnTo>
                <a:lnTo>
                  <a:pt x="1178" y="2679"/>
                </a:lnTo>
                <a:lnTo>
                  <a:pt x="1169" y="2691"/>
                </a:lnTo>
                <a:lnTo>
                  <a:pt x="1159" y="2702"/>
                </a:lnTo>
                <a:lnTo>
                  <a:pt x="1150" y="2712"/>
                </a:lnTo>
                <a:lnTo>
                  <a:pt x="1139" y="2721"/>
                </a:lnTo>
                <a:lnTo>
                  <a:pt x="1128" y="2731"/>
                </a:lnTo>
                <a:lnTo>
                  <a:pt x="1118" y="2739"/>
                </a:lnTo>
                <a:lnTo>
                  <a:pt x="1106" y="2748"/>
                </a:lnTo>
                <a:lnTo>
                  <a:pt x="1094" y="2755"/>
                </a:lnTo>
                <a:lnTo>
                  <a:pt x="1082" y="2763"/>
                </a:lnTo>
                <a:lnTo>
                  <a:pt x="1070" y="2769"/>
                </a:lnTo>
                <a:lnTo>
                  <a:pt x="1056" y="2774"/>
                </a:lnTo>
                <a:lnTo>
                  <a:pt x="1043" y="2780"/>
                </a:lnTo>
                <a:lnTo>
                  <a:pt x="1029" y="2785"/>
                </a:lnTo>
                <a:lnTo>
                  <a:pt x="1015" y="2788"/>
                </a:lnTo>
                <a:lnTo>
                  <a:pt x="1001" y="2792"/>
                </a:lnTo>
                <a:lnTo>
                  <a:pt x="987" y="2795"/>
                </a:lnTo>
                <a:lnTo>
                  <a:pt x="973" y="2797"/>
                </a:lnTo>
                <a:lnTo>
                  <a:pt x="958" y="2798"/>
                </a:lnTo>
                <a:lnTo>
                  <a:pt x="942" y="2798"/>
                </a:lnTo>
                <a:lnTo>
                  <a:pt x="131" y="2798"/>
                </a:lnTo>
                <a:lnTo>
                  <a:pt x="103" y="2799"/>
                </a:lnTo>
                <a:lnTo>
                  <a:pt x="77" y="2800"/>
                </a:lnTo>
                <a:lnTo>
                  <a:pt x="56" y="2804"/>
                </a:lnTo>
                <a:lnTo>
                  <a:pt x="38" y="2809"/>
                </a:lnTo>
                <a:lnTo>
                  <a:pt x="23" y="2814"/>
                </a:lnTo>
                <a:lnTo>
                  <a:pt x="17" y="2817"/>
                </a:lnTo>
                <a:lnTo>
                  <a:pt x="12" y="2820"/>
                </a:lnTo>
                <a:lnTo>
                  <a:pt x="8" y="2824"/>
                </a:lnTo>
                <a:lnTo>
                  <a:pt x="5" y="2828"/>
                </a:lnTo>
                <a:lnTo>
                  <a:pt x="2" y="2832"/>
                </a:lnTo>
                <a:lnTo>
                  <a:pt x="0" y="2836"/>
                </a:lnTo>
                <a:lnTo>
                  <a:pt x="0" y="2841"/>
                </a:lnTo>
                <a:lnTo>
                  <a:pt x="0" y="2846"/>
                </a:lnTo>
                <a:lnTo>
                  <a:pt x="1" y="2851"/>
                </a:lnTo>
                <a:lnTo>
                  <a:pt x="4" y="2856"/>
                </a:lnTo>
                <a:lnTo>
                  <a:pt x="7" y="2861"/>
                </a:lnTo>
                <a:lnTo>
                  <a:pt x="11" y="2867"/>
                </a:lnTo>
                <a:lnTo>
                  <a:pt x="22" y="2878"/>
                </a:lnTo>
                <a:lnTo>
                  <a:pt x="36" y="2891"/>
                </a:lnTo>
                <a:lnTo>
                  <a:pt x="54" y="2903"/>
                </a:lnTo>
                <a:lnTo>
                  <a:pt x="75" y="2916"/>
                </a:lnTo>
                <a:lnTo>
                  <a:pt x="100" y="2929"/>
                </a:lnTo>
                <a:lnTo>
                  <a:pt x="2372" y="4065"/>
                </a:lnTo>
                <a:lnTo>
                  <a:pt x="2400" y="4078"/>
                </a:lnTo>
                <a:lnTo>
                  <a:pt x="2430" y="4089"/>
                </a:lnTo>
                <a:lnTo>
                  <a:pt x="2462" y="4098"/>
                </a:lnTo>
                <a:lnTo>
                  <a:pt x="2495" y="4105"/>
                </a:lnTo>
                <a:lnTo>
                  <a:pt x="2529" y="4112"/>
                </a:lnTo>
                <a:lnTo>
                  <a:pt x="2563" y="4116"/>
                </a:lnTo>
                <a:lnTo>
                  <a:pt x="2599" y="4118"/>
                </a:lnTo>
                <a:lnTo>
                  <a:pt x="2634" y="4119"/>
                </a:lnTo>
                <a:lnTo>
                  <a:pt x="2670" y="4118"/>
                </a:lnTo>
                <a:lnTo>
                  <a:pt x="2706" y="4116"/>
                </a:lnTo>
                <a:lnTo>
                  <a:pt x="2740" y="4112"/>
                </a:lnTo>
                <a:lnTo>
                  <a:pt x="2774" y="4105"/>
                </a:lnTo>
                <a:lnTo>
                  <a:pt x="2807" y="4098"/>
                </a:lnTo>
                <a:lnTo>
                  <a:pt x="2839" y="4089"/>
                </a:lnTo>
                <a:lnTo>
                  <a:pt x="2869" y="4078"/>
                </a:lnTo>
                <a:lnTo>
                  <a:pt x="2897" y="4065"/>
                </a:lnTo>
                <a:lnTo>
                  <a:pt x="5169" y="2929"/>
                </a:lnTo>
                <a:lnTo>
                  <a:pt x="5194" y="2916"/>
                </a:lnTo>
                <a:lnTo>
                  <a:pt x="5216" y="2903"/>
                </a:lnTo>
                <a:lnTo>
                  <a:pt x="5233" y="2891"/>
                </a:lnTo>
                <a:lnTo>
                  <a:pt x="5248" y="2878"/>
                </a:lnTo>
                <a:lnTo>
                  <a:pt x="5258" y="2867"/>
                </a:lnTo>
                <a:lnTo>
                  <a:pt x="5262" y="2861"/>
                </a:lnTo>
                <a:lnTo>
                  <a:pt x="5265" y="2856"/>
                </a:lnTo>
                <a:lnTo>
                  <a:pt x="5268" y="2851"/>
                </a:lnTo>
                <a:lnTo>
                  <a:pt x="5269" y="2846"/>
                </a:lnTo>
                <a:lnTo>
                  <a:pt x="5269" y="2841"/>
                </a:lnTo>
                <a:lnTo>
                  <a:pt x="5269" y="2836"/>
                </a:lnTo>
                <a:lnTo>
                  <a:pt x="5266" y="2832"/>
                </a:lnTo>
                <a:lnTo>
                  <a:pt x="5264" y="2828"/>
                </a:lnTo>
                <a:lnTo>
                  <a:pt x="5261" y="2824"/>
                </a:lnTo>
                <a:lnTo>
                  <a:pt x="5257" y="2820"/>
                </a:lnTo>
                <a:lnTo>
                  <a:pt x="5252" y="2817"/>
                </a:lnTo>
                <a:lnTo>
                  <a:pt x="5246" y="2814"/>
                </a:lnTo>
                <a:lnTo>
                  <a:pt x="5231" y="2809"/>
                </a:lnTo>
                <a:lnTo>
                  <a:pt x="5213" y="2804"/>
                </a:lnTo>
                <a:lnTo>
                  <a:pt x="5192" y="2800"/>
                </a:lnTo>
                <a:lnTo>
                  <a:pt x="5166" y="2799"/>
                </a:lnTo>
                <a:lnTo>
                  <a:pt x="5138" y="2798"/>
                </a:lnTo>
                <a:lnTo>
                  <a:pt x="4327" y="2798"/>
                </a:lnTo>
                <a:lnTo>
                  <a:pt x="4311" y="2798"/>
                </a:lnTo>
                <a:lnTo>
                  <a:pt x="4297" y="2797"/>
                </a:lnTo>
                <a:lnTo>
                  <a:pt x="4282" y="2795"/>
                </a:lnTo>
                <a:lnTo>
                  <a:pt x="4267" y="2792"/>
                </a:lnTo>
                <a:lnTo>
                  <a:pt x="4254" y="2788"/>
                </a:lnTo>
                <a:lnTo>
                  <a:pt x="4240" y="2785"/>
                </a:lnTo>
                <a:lnTo>
                  <a:pt x="4226" y="2780"/>
                </a:lnTo>
                <a:lnTo>
                  <a:pt x="4213" y="2774"/>
                </a:lnTo>
                <a:lnTo>
                  <a:pt x="4200" y="2769"/>
                </a:lnTo>
                <a:lnTo>
                  <a:pt x="4187" y="2763"/>
                </a:lnTo>
                <a:lnTo>
                  <a:pt x="4175" y="2755"/>
                </a:lnTo>
                <a:lnTo>
                  <a:pt x="4163" y="2748"/>
                </a:lnTo>
                <a:lnTo>
                  <a:pt x="4151" y="2739"/>
                </a:lnTo>
                <a:lnTo>
                  <a:pt x="4140" y="2731"/>
                </a:lnTo>
                <a:lnTo>
                  <a:pt x="4130" y="2721"/>
                </a:lnTo>
                <a:lnTo>
                  <a:pt x="4119" y="2712"/>
                </a:lnTo>
                <a:lnTo>
                  <a:pt x="4110" y="2702"/>
                </a:lnTo>
                <a:lnTo>
                  <a:pt x="4100" y="2691"/>
                </a:lnTo>
                <a:lnTo>
                  <a:pt x="4091" y="2679"/>
                </a:lnTo>
                <a:lnTo>
                  <a:pt x="4084" y="2668"/>
                </a:lnTo>
                <a:lnTo>
                  <a:pt x="4075" y="2656"/>
                </a:lnTo>
                <a:lnTo>
                  <a:pt x="4069" y="2644"/>
                </a:lnTo>
                <a:lnTo>
                  <a:pt x="4063" y="2631"/>
                </a:lnTo>
                <a:lnTo>
                  <a:pt x="4056" y="2619"/>
                </a:lnTo>
                <a:lnTo>
                  <a:pt x="4051" y="2605"/>
                </a:lnTo>
                <a:lnTo>
                  <a:pt x="4047" y="2591"/>
                </a:lnTo>
                <a:lnTo>
                  <a:pt x="4042" y="2577"/>
                </a:lnTo>
                <a:lnTo>
                  <a:pt x="4039" y="2563"/>
                </a:lnTo>
                <a:lnTo>
                  <a:pt x="4037" y="2549"/>
                </a:lnTo>
                <a:lnTo>
                  <a:pt x="4035" y="2534"/>
                </a:lnTo>
                <a:lnTo>
                  <a:pt x="4034" y="2519"/>
                </a:lnTo>
                <a:lnTo>
                  <a:pt x="4033" y="2504"/>
                </a:lnTo>
                <a:lnTo>
                  <a:pt x="4033" y="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KSO_Shape"/>
          <p:cNvSpPr>
            <a:spLocks/>
          </p:cNvSpPr>
          <p:nvPr/>
        </p:nvSpPr>
        <p:spPr bwMode="auto">
          <a:xfrm>
            <a:off x="1045738" y="2756777"/>
            <a:ext cx="615829" cy="1324363"/>
          </a:xfrm>
          <a:custGeom>
            <a:avLst/>
            <a:gdLst>
              <a:gd name="T0" fmla="*/ 611284 w 2476500"/>
              <a:gd name="T1" fmla="*/ 611255 h 5326063"/>
              <a:gd name="T2" fmla="*/ 611284 w 2476500"/>
              <a:gd name="T3" fmla="*/ 611255 h 5326063"/>
              <a:gd name="T4" fmla="*/ 611284 w 2476500"/>
              <a:gd name="T5" fmla="*/ 611255 h 5326063"/>
              <a:gd name="T6" fmla="*/ 611284 w 2476500"/>
              <a:gd name="T7" fmla="*/ 611255 h 5326063"/>
              <a:gd name="T8" fmla="*/ 611284 w 2476500"/>
              <a:gd name="T9" fmla="*/ 611255 h 5326063"/>
              <a:gd name="T10" fmla="*/ 611284 w 2476500"/>
              <a:gd name="T11" fmla="*/ 611255 h 5326063"/>
              <a:gd name="T12" fmla="*/ 611284 w 2476500"/>
              <a:gd name="T13" fmla="*/ 611255 h 5326063"/>
              <a:gd name="T14" fmla="*/ 611284 w 2476500"/>
              <a:gd name="T15" fmla="*/ 611255 h 5326063"/>
              <a:gd name="T16" fmla="*/ 611284 w 2476500"/>
              <a:gd name="T17" fmla="*/ 611255 h 5326063"/>
              <a:gd name="T18" fmla="*/ 611284 w 2476500"/>
              <a:gd name="T19" fmla="*/ 611255 h 5326063"/>
              <a:gd name="T20" fmla="*/ 611284 w 2476500"/>
              <a:gd name="T21" fmla="*/ 611255 h 532606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476500" h="5326063">
                <a:moveTo>
                  <a:pt x="1218402" y="0"/>
                </a:moveTo>
                <a:lnTo>
                  <a:pt x="2476500" y="2437863"/>
                </a:lnTo>
                <a:lnTo>
                  <a:pt x="1847716" y="1886883"/>
                </a:lnTo>
                <a:lnTo>
                  <a:pt x="1671775" y="1886883"/>
                </a:lnTo>
                <a:lnTo>
                  <a:pt x="1866900" y="2181755"/>
                </a:lnTo>
                <a:lnTo>
                  <a:pt x="1866900" y="5326063"/>
                </a:lnTo>
                <a:lnTo>
                  <a:pt x="609600" y="5326063"/>
                </a:lnTo>
                <a:lnTo>
                  <a:pt x="609600" y="2181755"/>
                </a:lnTo>
                <a:lnTo>
                  <a:pt x="772535" y="1886883"/>
                </a:lnTo>
                <a:lnTo>
                  <a:pt x="589617" y="1886883"/>
                </a:lnTo>
                <a:lnTo>
                  <a:pt x="0" y="2476500"/>
                </a:lnTo>
                <a:lnTo>
                  <a:pt x="1218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KSO_Shape"/>
          <p:cNvSpPr>
            <a:spLocks/>
          </p:cNvSpPr>
          <p:nvPr/>
        </p:nvSpPr>
        <p:spPr bwMode="auto">
          <a:xfrm>
            <a:off x="3737103" y="2884705"/>
            <a:ext cx="1425628" cy="1059717"/>
          </a:xfrm>
          <a:custGeom>
            <a:avLst/>
            <a:gdLst>
              <a:gd name="T0" fmla="*/ 2147483646 w 4707"/>
              <a:gd name="T1" fmla="*/ 2147483646 h 3496"/>
              <a:gd name="T2" fmla="*/ 2147483646 w 4707"/>
              <a:gd name="T3" fmla="*/ 2147483646 h 3496"/>
              <a:gd name="T4" fmla="*/ 2147483646 w 4707"/>
              <a:gd name="T5" fmla="*/ 2147483646 h 3496"/>
              <a:gd name="T6" fmla="*/ 2147483646 w 4707"/>
              <a:gd name="T7" fmla="*/ 2147483646 h 3496"/>
              <a:gd name="T8" fmla="*/ 2147483646 w 4707"/>
              <a:gd name="T9" fmla="*/ 2147483646 h 3496"/>
              <a:gd name="T10" fmla="*/ 2147483646 w 4707"/>
              <a:gd name="T11" fmla="*/ 2147483646 h 3496"/>
              <a:gd name="T12" fmla="*/ 2147483646 w 4707"/>
              <a:gd name="T13" fmla="*/ 2147483646 h 3496"/>
              <a:gd name="T14" fmla="*/ 2147483646 w 4707"/>
              <a:gd name="T15" fmla="*/ 2147483646 h 3496"/>
              <a:gd name="T16" fmla="*/ 2147483646 w 4707"/>
              <a:gd name="T17" fmla="*/ 2147483646 h 3496"/>
              <a:gd name="T18" fmla="*/ 2147483646 w 4707"/>
              <a:gd name="T19" fmla="*/ 2147483646 h 3496"/>
              <a:gd name="T20" fmla="*/ 2147483646 w 4707"/>
              <a:gd name="T21" fmla="*/ 2147483646 h 3496"/>
              <a:gd name="T22" fmla="*/ 2147483646 w 4707"/>
              <a:gd name="T23" fmla="*/ 2147483646 h 3496"/>
              <a:gd name="T24" fmla="*/ 2147483646 w 4707"/>
              <a:gd name="T25" fmla="*/ 2147483646 h 3496"/>
              <a:gd name="T26" fmla="*/ 2147483646 w 4707"/>
              <a:gd name="T27" fmla="*/ 2147483646 h 3496"/>
              <a:gd name="T28" fmla="*/ 2147483646 w 4707"/>
              <a:gd name="T29" fmla="*/ 2147483646 h 3496"/>
              <a:gd name="T30" fmla="*/ 2147483646 w 4707"/>
              <a:gd name="T31" fmla="*/ 2147483646 h 3496"/>
              <a:gd name="T32" fmla="*/ 2147483646 w 4707"/>
              <a:gd name="T33" fmla="*/ 2147483646 h 3496"/>
              <a:gd name="T34" fmla="*/ 2147483646 w 4707"/>
              <a:gd name="T35" fmla="*/ 2147483646 h 3496"/>
              <a:gd name="T36" fmla="*/ 2147483646 w 4707"/>
              <a:gd name="T37" fmla="*/ 2147483646 h 3496"/>
              <a:gd name="T38" fmla="*/ 2147483646 w 4707"/>
              <a:gd name="T39" fmla="*/ 2147483646 h 3496"/>
              <a:gd name="T40" fmla="*/ 2147483646 w 4707"/>
              <a:gd name="T41" fmla="*/ 2147483646 h 3496"/>
              <a:gd name="T42" fmla="*/ 2147483646 w 4707"/>
              <a:gd name="T43" fmla="*/ 2147483646 h 3496"/>
              <a:gd name="T44" fmla="*/ 2147483646 w 4707"/>
              <a:gd name="T45" fmla="*/ 2147483646 h 3496"/>
              <a:gd name="T46" fmla="*/ 2147483646 w 4707"/>
              <a:gd name="T47" fmla="*/ 2147483646 h 3496"/>
              <a:gd name="T48" fmla="*/ 2147483646 w 4707"/>
              <a:gd name="T49" fmla="*/ 2147483646 h 3496"/>
              <a:gd name="T50" fmla="*/ 2147483646 w 4707"/>
              <a:gd name="T51" fmla="*/ 2147483646 h 3496"/>
              <a:gd name="T52" fmla="*/ 2147483646 w 4707"/>
              <a:gd name="T53" fmla="*/ 2147483646 h 3496"/>
              <a:gd name="T54" fmla="*/ 2147483646 w 4707"/>
              <a:gd name="T55" fmla="*/ 2147483646 h 3496"/>
              <a:gd name="T56" fmla="*/ 2147483646 w 4707"/>
              <a:gd name="T57" fmla="*/ 2147483646 h 3496"/>
              <a:gd name="T58" fmla="*/ 2147483646 w 4707"/>
              <a:gd name="T59" fmla="*/ 2147483646 h 3496"/>
              <a:gd name="T60" fmla="*/ 2147483646 w 4707"/>
              <a:gd name="T61" fmla="*/ 2147483646 h 3496"/>
              <a:gd name="T62" fmla="*/ 2147483646 w 4707"/>
              <a:gd name="T63" fmla="*/ 2147483646 h 3496"/>
              <a:gd name="T64" fmla="*/ 2147483646 w 4707"/>
              <a:gd name="T65" fmla="*/ 2147483646 h 3496"/>
              <a:gd name="T66" fmla="*/ 2147483646 w 4707"/>
              <a:gd name="T67" fmla="*/ 2147483646 h 3496"/>
              <a:gd name="T68" fmla="*/ 2147483646 w 4707"/>
              <a:gd name="T69" fmla="*/ 2147483646 h 3496"/>
              <a:gd name="T70" fmla="*/ 2147483646 w 4707"/>
              <a:gd name="T71" fmla="*/ 2147483646 h 3496"/>
              <a:gd name="T72" fmla="*/ 2147483646 w 4707"/>
              <a:gd name="T73" fmla="*/ 2147483646 h 3496"/>
              <a:gd name="T74" fmla="*/ 2147483646 w 4707"/>
              <a:gd name="T75" fmla="*/ 2147483646 h 3496"/>
              <a:gd name="T76" fmla="*/ 2147483646 w 4707"/>
              <a:gd name="T77" fmla="*/ 2147483646 h 3496"/>
              <a:gd name="T78" fmla="*/ 2147483646 w 4707"/>
              <a:gd name="T79" fmla="*/ 2147483646 h 3496"/>
              <a:gd name="T80" fmla="*/ 2147483646 w 4707"/>
              <a:gd name="T81" fmla="*/ 2147483646 h 3496"/>
              <a:gd name="T82" fmla="*/ 2147483646 w 4707"/>
              <a:gd name="T83" fmla="*/ 2147483646 h 3496"/>
              <a:gd name="T84" fmla="*/ 2147483646 w 4707"/>
              <a:gd name="T85" fmla="*/ 2147483646 h 3496"/>
              <a:gd name="T86" fmla="*/ 2147483646 w 4707"/>
              <a:gd name="T87" fmla="*/ 2147483646 h 3496"/>
              <a:gd name="T88" fmla="*/ 2147483646 w 4707"/>
              <a:gd name="T89" fmla="*/ 2147483646 h 3496"/>
              <a:gd name="T90" fmla="*/ 2147483646 w 4707"/>
              <a:gd name="T91" fmla="*/ 2147483646 h 3496"/>
              <a:gd name="T92" fmla="*/ 2147483646 w 4707"/>
              <a:gd name="T93" fmla="*/ 2147483646 h 3496"/>
              <a:gd name="T94" fmla="*/ 2147483646 w 4707"/>
              <a:gd name="T95" fmla="*/ 2147483646 h 3496"/>
              <a:gd name="T96" fmla="*/ 2147483646 w 4707"/>
              <a:gd name="T97" fmla="*/ 2147483646 h 3496"/>
              <a:gd name="T98" fmla="*/ 2147483646 w 4707"/>
              <a:gd name="T99" fmla="*/ 2147483646 h 3496"/>
              <a:gd name="T100" fmla="*/ 2147483646 w 4707"/>
              <a:gd name="T101" fmla="*/ 2147483646 h 3496"/>
              <a:gd name="T102" fmla="*/ 2147483646 w 4707"/>
              <a:gd name="T103" fmla="*/ 2147483646 h 3496"/>
              <a:gd name="T104" fmla="*/ 2147483646 w 4707"/>
              <a:gd name="T105" fmla="*/ 2147483646 h 3496"/>
              <a:gd name="T106" fmla="*/ 2147483646 w 4707"/>
              <a:gd name="T107" fmla="*/ 2147483646 h 349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4707" h="3496">
                <a:moveTo>
                  <a:pt x="2998" y="2222"/>
                </a:moveTo>
                <a:lnTo>
                  <a:pt x="581" y="2244"/>
                </a:lnTo>
                <a:lnTo>
                  <a:pt x="565" y="2244"/>
                </a:lnTo>
                <a:lnTo>
                  <a:pt x="530" y="2242"/>
                </a:lnTo>
                <a:lnTo>
                  <a:pt x="498" y="2241"/>
                </a:lnTo>
                <a:lnTo>
                  <a:pt x="465" y="2238"/>
                </a:lnTo>
                <a:lnTo>
                  <a:pt x="435" y="2236"/>
                </a:lnTo>
                <a:lnTo>
                  <a:pt x="404" y="2230"/>
                </a:lnTo>
                <a:lnTo>
                  <a:pt x="376" y="2225"/>
                </a:lnTo>
                <a:lnTo>
                  <a:pt x="347" y="2219"/>
                </a:lnTo>
                <a:lnTo>
                  <a:pt x="322" y="2211"/>
                </a:lnTo>
                <a:lnTo>
                  <a:pt x="295" y="2203"/>
                </a:lnTo>
                <a:lnTo>
                  <a:pt x="270" y="2194"/>
                </a:lnTo>
                <a:lnTo>
                  <a:pt x="247" y="2183"/>
                </a:lnTo>
                <a:lnTo>
                  <a:pt x="224" y="2172"/>
                </a:lnTo>
                <a:lnTo>
                  <a:pt x="203" y="2160"/>
                </a:lnTo>
                <a:lnTo>
                  <a:pt x="181" y="2146"/>
                </a:lnTo>
                <a:lnTo>
                  <a:pt x="162" y="2131"/>
                </a:lnTo>
                <a:lnTo>
                  <a:pt x="143" y="2117"/>
                </a:lnTo>
                <a:lnTo>
                  <a:pt x="126" y="2100"/>
                </a:lnTo>
                <a:lnTo>
                  <a:pt x="109" y="2083"/>
                </a:lnTo>
                <a:lnTo>
                  <a:pt x="95" y="2065"/>
                </a:lnTo>
                <a:lnTo>
                  <a:pt x="80" y="2046"/>
                </a:lnTo>
                <a:lnTo>
                  <a:pt x="67" y="2027"/>
                </a:lnTo>
                <a:lnTo>
                  <a:pt x="55" y="2006"/>
                </a:lnTo>
                <a:lnTo>
                  <a:pt x="45" y="1984"/>
                </a:lnTo>
                <a:lnTo>
                  <a:pt x="35" y="1962"/>
                </a:lnTo>
                <a:lnTo>
                  <a:pt x="27" y="1938"/>
                </a:lnTo>
                <a:lnTo>
                  <a:pt x="20" y="1914"/>
                </a:lnTo>
                <a:lnTo>
                  <a:pt x="13" y="1889"/>
                </a:lnTo>
                <a:lnTo>
                  <a:pt x="8" y="1864"/>
                </a:lnTo>
                <a:lnTo>
                  <a:pt x="4" y="1837"/>
                </a:lnTo>
                <a:lnTo>
                  <a:pt x="1" y="1808"/>
                </a:lnTo>
                <a:lnTo>
                  <a:pt x="0" y="1780"/>
                </a:lnTo>
                <a:lnTo>
                  <a:pt x="0" y="1752"/>
                </a:lnTo>
                <a:lnTo>
                  <a:pt x="0" y="1722"/>
                </a:lnTo>
                <a:lnTo>
                  <a:pt x="1" y="1692"/>
                </a:lnTo>
                <a:lnTo>
                  <a:pt x="4" y="1664"/>
                </a:lnTo>
                <a:lnTo>
                  <a:pt x="8" y="1637"/>
                </a:lnTo>
                <a:lnTo>
                  <a:pt x="13" y="1610"/>
                </a:lnTo>
                <a:lnTo>
                  <a:pt x="20" y="1585"/>
                </a:lnTo>
                <a:lnTo>
                  <a:pt x="27" y="1559"/>
                </a:lnTo>
                <a:lnTo>
                  <a:pt x="35" y="1536"/>
                </a:lnTo>
                <a:lnTo>
                  <a:pt x="45" y="1514"/>
                </a:lnTo>
                <a:lnTo>
                  <a:pt x="55" y="1492"/>
                </a:lnTo>
                <a:lnTo>
                  <a:pt x="67" y="1472"/>
                </a:lnTo>
                <a:lnTo>
                  <a:pt x="80" y="1451"/>
                </a:lnTo>
                <a:lnTo>
                  <a:pt x="95" y="1432"/>
                </a:lnTo>
                <a:lnTo>
                  <a:pt x="109" y="1415"/>
                </a:lnTo>
                <a:lnTo>
                  <a:pt x="126" y="1397"/>
                </a:lnTo>
                <a:lnTo>
                  <a:pt x="143" y="1382"/>
                </a:lnTo>
                <a:lnTo>
                  <a:pt x="162" y="1366"/>
                </a:lnTo>
                <a:lnTo>
                  <a:pt x="181" y="1351"/>
                </a:lnTo>
                <a:lnTo>
                  <a:pt x="203" y="1338"/>
                </a:lnTo>
                <a:lnTo>
                  <a:pt x="224" y="1324"/>
                </a:lnTo>
                <a:lnTo>
                  <a:pt x="247" y="1313"/>
                </a:lnTo>
                <a:lnTo>
                  <a:pt x="270" y="1303"/>
                </a:lnTo>
                <a:lnTo>
                  <a:pt x="295" y="1293"/>
                </a:lnTo>
                <a:lnTo>
                  <a:pt x="322" y="1285"/>
                </a:lnTo>
                <a:lnTo>
                  <a:pt x="347" y="1277"/>
                </a:lnTo>
                <a:lnTo>
                  <a:pt x="376" y="1270"/>
                </a:lnTo>
                <a:lnTo>
                  <a:pt x="404" y="1265"/>
                </a:lnTo>
                <a:lnTo>
                  <a:pt x="435" y="1261"/>
                </a:lnTo>
                <a:lnTo>
                  <a:pt x="465" y="1257"/>
                </a:lnTo>
                <a:lnTo>
                  <a:pt x="498" y="1254"/>
                </a:lnTo>
                <a:lnTo>
                  <a:pt x="530" y="1253"/>
                </a:lnTo>
                <a:lnTo>
                  <a:pt x="565" y="1253"/>
                </a:lnTo>
                <a:lnTo>
                  <a:pt x="581" y="1253"/>
                </a:lnTo>
                <a:lnTo>
                  <a:pt x="2997" y="1273"/>
                </a:lnTo>
                <a:lnTo>
                  <a:pt x="2622" y="920"/>
                </a:lnTo>
                <a:lnTo>
                  <a:pt x="2599" y="897"/>
                </a:lnTo>
                <a:lnTo>
                  <a:pt x="2579" y="873"/>
                </a:lnTo>
                <a:lnTo>
                  <a:pt x="2558" y="847"/>
                </a:lnTo>
                <a:lnTo>
                  <a:pt x="2539" y="823"/>
                </a:lnTo>
                <a:lnTo>
                  <a:pt x="2522" y="797"/>
                </a:lnTo>
                <a:lnTo>
                  <a:pt x="2506" y="771"/>
                </a:lnTo>
                <a:lnTo>
                  <a:pt x="2491" y="745"/>
                </a:lnTo>
                <a:lnTo>
                  <a:pt x="2479" y="720"/>
                </a:lnTo>
                <a:lnTo>
                  <a:pt x="2465" y="694"/>
                </a:lnTo>
                <a:lnTo>
                  <a:pt x="2454" y="668"/>
                </a:lnTo>
                <a:lnTo>
                  <a:pt x="2446" y="641"/>
                </a:lnTo>
                <a:lnTo>
                  <a:pt x="2438" y="616"/>
                </a:lnTo>
                <a:lnTo>
                  <a:pt x="2431" y="591"/>
                </a:lnTo>
                <a:lnTo>
                  <a:pt x="2427" y="566"/>
                </a:lnTo>
                <a:lnTo>
                  <a:pt x="2425" y="540"/>
                </a:lnTo>
                <a:lnTo>
                  <a:pt x="2425" y="516"/>
                </a:lnTo>
                <a:lnTo>
                  <a:pt x="2425" y="491"/>
                </a:lnTo>
                <a:lnTo>
                  <a:pt x="2427" y="467"/>
                </a:lnTo>
                <a:lnTo>
                  <a:pt x="2430" y="443"/>
                </a:lnTo>
                <a:lnTo>
                  <a:pt x="2434" y="420"/>
                </a:lnTo>
                <a:lnTo>
                  <a:pt x="2439" y="395"/>
                </a:lnTo>
                <a:lnTo>
                  <a:pt x="2446" y="372"/>
                </a:lnTo>
                <a:lnTo>
                  <a:pt x="2454" y="349"/>
                </a:lnTo>
                <a:lnTo>
                  <a:pt x="2464" y="328"/>
                </a:lnTo>
                <a:lnTo>
                  <a:pt x="2475" y="305"/>
                </a:lnTo>
                <a:lnTo>
                  <a:pt x="2487" y="283"/>
                </a:lnTo>
                <a:lnTo>
                  <a:pt x="2499" y="261"/>
                </a:lnTo>
                <a:lnTo>
                  <a:pt x="2514" y="241"/>
                </a:lnTo>
                <a:lnTo>
                  <a:pt x="2529" y="219"/>
                </a:lnTo>
                <a:lnTo>
                  <a:pt x="2545" y="199"/>
                </a:lnTo>
                <a:lnTo>
                  <a:pt x="2562" y="180"/>
                </a:lnTo>
                <a:lnTo>
                  <a:pt x="2581" y="160"/>
                </a:lnTo>
                <a:lnTo>
                  <a:pt x="2602" y="141"/>
                </a:lnTo>
                <a:lnTo>
                  <a:pt x="2622" y="123"/>
                </a:lnTo>
                <a:lnTo>
                  <a:pt x="2641" y="106"/>
                </a:lnTo>
                <a:lnTo>
                  <a:pt x="2663" y="91"/>
                </a:lnTo>
                <a:lnTo>
                  <a:pt x="2683" y="76"/>
                </a:lnTo>
                <a:lnTo>
                  <a:pt x="2704" y="63"/>
                </a:lnTo>
                <a:lnTo>
                  <a:pt x="2726" y="50"/>
                </a:lnTo>
                <a:lnTo>
                  <a:pt x="2748" y="41"/>
                </a:lnTo>
                <a:lnTo>
                  <a:pt x="2769" y="31"/>
                </a:lnTo>
                <a:lnTo>
                  <a:pt x="2791" y="23"/>
                </a:lnTo>
                <a:lnTo>
                  <a:pt x="2814" y="15"/>
                </a:lnTo>
                <a:lnTo>
                  <a:pt x="2837" y="10"/>
                </a:lnTo>
                <a:lnTo>
                  <a:pt x="2860" y="6"/>
                </a:lnTo>
                <a:lnTo>
                  <a:pt x="2883" y="3"/>
                </a:lnTo>
                <a:lnTo>
                  <a:pt x="2906" y="0"/>
                </a:lnTo>
                <a:lnTo>
                  <a:pt x="2930" y="0"/>
                </a:lnTo>
                <a:lnTo>
                  <a:pt x="2960" y="0"/>
                </a:lnTo>
                <a:lnTo>
                  <a:pt x="2988" y="3"/>
                </a:lnTo>
                <a:lnTo>
                  <a:pt x="3017" y="8"/>
                </a:lnTo>
                <a:lnTo>
                  <a:pt x="3045" y="14"/>
                </a:lnTo>
                <a:lnTo>
                  <a:pt x="3071" y="22"/>
                </a:lnTo>
                <a:lnTo>
                  <a:pt x="3098" y="31"/>
                </a:lnTo>
                <a:lnTo>
                  <a:pt x="3122" y="42"/>
                </a:lnTo>
                <a:lnTo>
                  <a:pt x="3147" y="54"/>
                </a:lnTo>
                <a:lnTo>
                  <a:pt x="3171" y="68"/>
                </a:lnTo>
                <a:lnTo>
                  <a:pt x="3195" y="86"/>
                </a:lnTo>
                <a:lnTo>
                  <a:pt x="3221" y="104"/>
                </a:lnTo>
                <a:lnTo>
                  <a:pt x="3247" y="126"/>
                </a:lnTo>
                <a:lnTo>
                  <a:pt x="3272" y="150"/>
                </a:lnTo>
                <a:lnTo>
                  <a:pt x="3298" y="176"/>
                </a:lnTo>
                <a:lnTo>
                  <a:pt x="3325" y="205"/>
                </a:lnTo>
                <a:lnTo>
                  <a:pt x="3352" y="236"/>
                </a:lnTo>
                <a:lnTo>
                  <a:pt x="4707" y="1752"/>
                </a:lnTo>
                <a:lnTo>
                  <a:pt x="3352" y="3265"/>
                </a:lnTo>
                <a:lnTo>
                  <a:pt x="3326" y="3296"/>
                </a:lnTo>
                <a:lnTo>
                  <a:pt x="3301" y="3324"/>
                </a:lnTo>
                <a:lnTo>
                  <a:pt x="3275" y="3350"/>
                </a:lnTo>
                <a:lnTo>
                  <a:pt x="3249" y="3373"/>
                </a:lnTo>
                <a:lnTo>
                  <a:pt x="3225" y="3394"/>
                </a:lnTo>
                <a:lnTo>
                  <a:pt x="3199" y="3412"/>
                </a:lnTo>
                <a:lnTo>
                  <a:pt x="3175" y="3428"/>
                </a:lnTo>
                <a:lnTo>
                  <a:pt x="3152" y="3442"/>
                </a:lnTo>
                <a:lnTo>
                  <a:pt x="3126" y="3454"/>
                </a:lnTo>
                <a:lnTo>
                  <a:pt x="3101" y="3465"/>
                </a:lnTo>
                <a:lnTo>
                  <a:pt x="3074" y="3474"/>
                </a:lnTo>
                <a:lnTo>
                  <a:pt x="3047" y="3481"/>
                </a:lnTo>
                <a:lnTo>
                  <a:pt x="3018" y="3488"/>
                </a:lnTo>
                <a:lnTo>
                  <a:pt x="2990" y="3492"/>
                </a:lnTo>
                <a:lnTo>
                  <a:pt x="2960" y="3495"/>
                </a:lnTo>
                <a:lnTo>
                  <a:pt x="2930" y="3496"/>
                </a:lnTo>
                <a:lnTo>
                  <a:pt x="2906" y="3495"/>
                </a:lnTo>
                <a:lnTo>
                  <a:pt x="2883" y="3493"/>
                </a:lnTo>
                <a:lnTo>
                  <a:pt x="2860" y="3489"/>
                </a:lnTo>
                <a:lnTo>
                  <a:pt x="2837" y="3485"/>
                </a:lnTo>
                <a:lnTo>
                  <a:pt x="2814" y="3480"/>
                </a:lnTo>
                <a:lnTo>
                  <a:pt x="2791" y="3473"/>
                </a:lnTo>
                <a:lnTo>
                  <a:pt x="2769" y="3465"/>
                </a:lnTo>
                <a:lnTo>
                  <a:pt x="2748" y="3455"/>
                </a:lnTo>
                <a:lnTo>
                  <a:pt x="2726" y="3445"/>
                </a:lnTo>
                <a:lnTo>
                  <a:pt x="2704" y="3434"/>
                </a:lnTo>
                <a:lnTo>
                  <a:pt x="2683" y="3420"/>
                </a:lnTo>
                <a:lnTo>
                  <a:pt x="2663" y="3407"/>
                </a:lnTo>
                <a:lnTo>
                  <a:pt x="2641" y="3390"/>
                </a:lnTo>
                <a:lnTo>
                  <a:pt x="2622" y="3374"/>
                </a:lnTo>
                <a:lnTo>
                  <a:pt x="2602" y="3357"/>
                </a:lnTo>
                <a:lnTo>
                  <a:pt x="2581" y="3338"/>
                </a:lnTo>
                <a:lnTo>
                  <a:pt x="2562" y="3317"/>
                </a:lnTo>
                <a:lnTo>
                  <a:pt x="2545" y="3297"/>
                </a:lnTo>
                <a:lnTo>
                  <a:pt x="2529" y="3277"/>
                </a:lnTo>
                <a:lnTo>
                  <a:pt x="2514" y="3257"/>
                </a:lnTo>
                <a:lnTo>
                  <a:pt x="2499" y="3235"/>
                </a:lnTo>
                <a:lnTo>
                  <a:pt x="2487" y="3213"/>
                </a:lnTo>
                <a:lnTo>
                  <a:pt x="2475" y="3192"/>
                </a:lnTo>
                <a:lnTo>
                  <a:pt x="2464" y="3170"/>
                </a:lnTo>
                <a:lnTo>
                  <a:pt x="2454" y="3147"/>
                </a:lnTo>
                <a:lnTo>
                  <a:pt x="2446" y="3125"/>
                </a:lnTo>
                <a:lnTo>
                  <a:pt x="2439" y="3102"/>
                </a:lnTo>
                <a:lnTo>
                  <a:pt x="2434" y="3078"/>
                </a:lnTo>
                <a:lnTo>
                  <a:pt x="2430" y="3055"/>
                </a:lnTo>
                <a:lnTo>
                  <a:pt x="2427" y="3031"/>
                </a:lnTo>
                <a:lnTo>
                  <a:pt x="2425" y="3006"/>
                </a:lnTo>
                <a:lnTo>
                  <a:pt x="2425" y="2982"/>
                </a:lnTo>
                <a:lnTo>
                  <a:pt x="2425" y="2958"/>
                </a:lnTo>
                <a:lnTo>
                  <a:pt x="2427" y="2932"/>
                </a:lnTo>
                <a:lnTo>
                  <a:pt x="2431" y="2908"/>
                </a:lnTo>
                <a:lnTo>
                  <a:pt x="2438" y="2882"/>
                </a:lnTo>
                <a:lnTo>
                  <a:pt x="2445" y="2858"/>
                </a:lnTo>
                <a:lnTo>
                  <a:pt x="2454" y="2832"/>
                </a:lnTo>
                <a:lnTo>
                  <a:pt x="2464" y="2808"/>
                </a:lnTo>
                <a:lnTo>
                  <a:pt x="2476" y="2782"/>
                </a:lnTo>
                <a:lnTo>
                  <a:pt x="2488" y="2756"/>
                </a:lnTo>
                <a:lnTo>
                  <a:pt x="2503" y="2731"/>
                </a:lnTo>
                <a:lnTo>
                  <a:pt x="2519" y="2706"/>
                </a:lnTo>
                <a:lnTo>
                  <a:pt x="2537" y="2680"/>
                </a:lnTo>
                <a:lnTo>
                  <a:pt x="2556" y="2656"/>
                </a:lnTo>
                <a:lnTo>
                  <a:pt x="2576" y="2633"/>
                </a:lnTo>
                <a:lnTo>
                  <a:pt x="2599" y="2609"/>
                </a:lnTo>
                <a:lnTo>
                  <a:pt x="2622" y="2587"/>
                </a:lnTo>
                <a:lnTo>
                  <a:pt x="2998" y="22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KSO_Shape"/>
          <p:cNvSpPr>
            <a:spLocks/>
          </p:cNvSpPr>
          <p:nvPr/>
        </p:nvSpPr>
        <p:spPr bwMode="auto">
          <a:xfrm>
            <a:off x="6606307" y="2994025"/>
            <a:ext cx="1905000" cy="869950"/>
          </a:xfrm>
          <a:custGeom>
            <a:avLst/>
            <a:gdLst>
              <a:gd name="T0" fmla="*/ 277920824 w 5355"/>
              <a:gd name="T1" fmla="*/ 277517957 h 2449"/>
              <a:gd name="T2" fmla="*/ 277920824 w 5355"/>
              <a:gd name="T3" fmla="*/ 277517957 h 2449"/>
              <a:gd name="T4" fmla="*/ 277920824 w 5355"/>
              <a:gd name="T5" fmla="*/ 277517957 h 2449"/>
              <a:gd name="T6" fmla="*/ 277920824 w 5355"/>
              <a:gd name="T7" fmla="*/ 277517957 h 2449"/>
              <a:gd name="T8" fmla="*/ 277920824 w 5355"/>
              <a:gd name="T9" fmla="*/ 277517957 h 2449"/>
              <a:gd name="T10" fmla="*/ 277920824 w 5355"/>
              <a:gd name="T11" fmla="*/ 277517957 h 2449"/>
              <a:gd name="T12" fmla="*/ 277920824 w 5355"/>
              <a:gd name="T13" fmla="*/ 277517957 h 2449"/>
              <a:gd name="T14" fmla="*/ 277920824 w 5355"/>
              <a:gd name="T15" fmla="*/ 277517957 h 2449"/>
              <a:gd name="T16" fmla="*/ 277920824 w 5355"/>
              <a:gd name="T17" fmla="*/ 277517957 h 2449"/>
              <a:gd name="T18" fmla="*/ 277920824 w 5355"/>
              <a:gd name="T19" fmla="*/ 277517957 h 2449"/>
              <a:gd name="T20" fmla="*/ 277920824 w 5355"/>
              <a:gd name="T21" fmla="*/ 277517957 h 2449"/>
              <a:gd name="T22" fmla="*/ 277920824 w 5355"/>
              <a:gd name="T23" fmla="*/ 277517957 h 2449"/>
              <a:gd name="T24" fmla="*/ 277920824 w 5355"/>
              <a:gd name="T25" fmla="*/ 277517957 h 2449"/>
              <a:gd name="T26" fmla="*/ 277920824 w 5355"/>
              <a:gd name="T27" fmla="*/ 277517957 h 2449"/>
              <a:gd name="T28" fmla="*/ 277920824 w 5355"/>
              <a:gd name="T29" fmla="*/ 277517957 h 2449"/>
              <a:gd name="T30" fmla="*/ 277920824 w 5355"/>
              <a:gd name="T31" fmla="*/ 277517957 h 2449"/>
              <a:gd name="T32" fmla="*/ 277920824 w 5355"/>
              <a:gd name="T33" fmla="*/ 277517957 h 2449"/>
              <a:gd name="T34" fmla="*/ 277920824 w 5355"/>
              <a:gd name="T35" fmla="*/ 277517957 h 2449"/>
              <a:gd name="T36" fmla="*/ 277920824 w 5355"/>
              <a:gd name="T37" fmla="*/ 277517957 h 2449"/>
              <a:gd name="T38" fmla="*/ 277920824 w 5355"/>
              <a:gd name="T39" fmla="*/ 277517957 h 2449"/>
              <a:gd name="T40" fmla="*/ 277920824 w 5355"/>
              <a:gd name="T41" fmla="*/ 277517957 h 2449"/>
              <a:gd name="T42" fmla="*/ 277920824 w 5355"/>
              <a:gd name="T43" fmla="*/ 277517957 h 2449"/>
              <a:gd name="T44" fmla="*/ 277920824 w 5355"/>
              <a:gd name="T45" fmla="*/ 277517957 h 2449"/>
              <a:gd name="T46" fmla="*/ 277920824 w 5355"/>
              <a:gd name="T47" fmla="*/ 277517957 h 2449"/>
              <a:gd name="T48" fmla="*/ 277920824 w 5355"/>
              <a:gd name="T49" fmla="*/ 277517957 h 2449"/>
              <a:gd name="T50" fmla="*/ 277920824 w 5355"/>
              <a:gd name="T51" fmla="*/ 277517957 h 2449"/>
              <a:gd name="T52" fmla="*/ 277920824 w 5355"/>
              <a:gd name="T53" fmla="*/ 277517957 h 2449"/>
              <a:gd name="T54" fmla="*/ 277920824 w 5355"/>
              <a:gd name="T55" fmla="*/ 277517957 h 2449"/>
              <a:gd name="T56" fmla="*/ 277920824 w 5355"/>
              <a:gd name="T57" fmla="*/ 277517957 h 2449"/>
              <a:gd name="T58" fmla="*/ 277920824 w 5355"/>
              <a:gd name="T59" fmla="*/ 277517957 h 2449"/>
              <a:gd name="T60" fmla="*/ 277920824 w 5355"/>
              <a:gd name="T61" fmla="*/ 277517957 h 2449"/>
              <a:gd name="T62" fmla="*/ 277920824 w 5355"/>
              <a:gd name="T63" fmla="*/ 277517957 h 2449"/>
              <a:gd name="T64" fmla="*/ 277920824 w 5355"/>
              <a:gd name="T65" fmla="*/ 277517957 h 2449"/>
              <a:gd name="T66" fmla="*/ 277920824 w 5355"/>
              <a:gd name="T67" fmla="*/ 277517957 h 2449"/>
              <a:gd name="T68" fmla="*/ 277920824 w 5355"/>
              <a:gd name="T69" fmla="*/ 277517957 h 2449"/>
              <a:gd name="T70" fmla="*/ 277920824 w 5355"/>
              <a:gd name="T71" fmla="*/ 277517957 h 2449"/>
              <a:gd name="T72" fmla="*/ 277920824 w 5355"/>
              <a:gd name="T73" fmla="*/ 277517957 h 2449"/>
              <a:gd name="T74" fmla="*/ 277920824 w 5355"/>
              <a:gd name="T75" fmla="*/ 277517957 h 2449"/>
              <a:gd name="T76" fmla="*/ 277920824 w 5355"/>
              <a:gd name="T77" fmla="*/ 277517957 h 2449"/>
              <a:gd name="T78" fmla="*/ 277920824 w 5355"/>
              <a:gd name="T79" fmla="*/ 277517957 h 2449"/>
              <a:gd name="T80" fmla="*/ 277920824 w 5355"/>
              <a:gd name="T81" fmla="*/ 277517957 h 2449"/>
              <a:gd name="T82" fmla="*/ 277920824 w 5355"/>
              <a:gd name="T83" fmla="*/ 277517957 h 2449"/>
              <a:gd name="T84" fmla="*/ 277920824 w 5355"/>
              <a:gd name="T85" fmla="*/ 277517957 h 2449"/>
              <a:gd name="T86" fmla="*/ 277920824 w 5355"/>
              <a:gd name="T87" fmla="*/ 277517957 h 2449"/>
              <a:gd name="T88" fmla="*/ 277920824 w 5355"/>
              <a:gd name="T89" fmla="*/ 277517957 h 2449"/>
              <a:gd name="T90" fmla="*/ 277920824 w 5355"/>
              <a:gd name="T91" fmla="*/ 277517957 h 2449"/>
              <a:gd name="T92" fmla="*/ 277920824 w 5355"/>
              <a:gd name="T93" fmla="*/ 277517957 h 2449"/>
              <a:gd name="T94" fmla="*/ 277920824 w 5355"/>
              <a:gd name="T95" fmla="*/ 277517957 h 2449"/>
              <a:gd name="T96" fmla="*/ 277920824 w 5355"/>
              <a:gd name="T97" fmla="*/ 277517957 h 2449"/>
              <a:gd name="T98" fmla="*/ 277920824 w 5355"/>
              <a:gd name="T99" fmla="*/ 277517957 h 2449"/>
              <a:gd name="T100" fmla="*/ 277920824 w 5355"/>
              <a:gd name="T101" fmla="*/ 277517957 h 2449"/>
              <a:gd name="T102" fmla="*/ 277920824 w 5355"/>
              <a:gd name="T103" fmla="*/ 277517957 h 2449"/>
              <a:gd name="T104" fmla="*/ 277920824 w 5355"/>
              <a:gd name="T105" fmla="*/ 277517957 h 2449"/>
              <a:gd name="T106" fmla="*/ 277920824 w 5355"/>
              <a:gd name="T107" fmla="*/ 277517957 h 2449"/>
              <a:gd name="T108" fmla="*/ 277920824 w 5355"/>
              <a:gd name="T109" fmla="*/ 277517957 h 2449"/>
              <a:gd name="T110" fmla="*/ 277920824 w 5355"/>
              <a:gd name="T111" fmla="*/ 277517957 h 244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355" h="2449">
                <a:moveTo>
                  <a:pt x="0" y="1368"/>
                </a:moveTo>
                <a:lnTo>
                  <a:pt x="0" y="1111"/>
                </a:lnTo>
                <a:lnTo>
                  <a:pt x="4362" y="1111"/>
                </a:lnTo>
                <a:lnTo>
                  <a:pt x="4327" y="1083"/>
                </a:lnTo>
                <a:lnTo>
                  <a:pt x="4294" y="1056"/>
                </a:lnTo>
                <a:lnTo>
                  <a:pt x="4262" y="1028"/>
                </a:lnTo>
                <a:lnTo>
                  <a:pt x="4231" y="999"/>
                </a:lnTo>
                <a:lnTo>
                  <a:pt x="4200" y="971"/>
                </a:lnTo>
                <a:lnTo>
                  <a:pt x="4171" y="941"/>
                </a:lnTo>
                <a:lnTo>
                  <a:pt x="4142" y="911"/>
                </a:lnTo>
                <a:lnTo>
                  <a:pt x="4116" y="880"/>
                </a:lnTo>
                <a:lnTo>
                  <a:pt x="4089" y="849"/>
                </a:lnTo>
                <a:lnTo>
                  <a:pt x="4064" y="818"/>
                </a:lnTo>
                <a:lnTo>
                  <a:pt x="4040" y="787"/>
                </a:lnTo>
                <a:lnTo>
                  <a:pt x="4018" y="754"/>
                </a:lnTo>
                <a:lnTo>
                  <a:pt x="3996" y="722"/>
                </a:lnTo>
                <a:lnTo>
                  <a:pt x="3975" y="689"/>
                </a:lnTo>
                <a:lnTo>
                  <a:pt x="3957" y="657"/>
                </a:lnTo>
                <a:lnTo>
                  <a:pt x="3938" y="623"/>
                </a:lnTo>
                <a:lnTo>
                  <a:pt x="3921" y="590"/>
                </a:lnTo>
                <a:lnTo>
                  <a:pt x="3905" y="555"/>
                </a:lnTo>
                <a:lnTo>
                  <a:pt x="3890" y="520"/>
                </a:lnTo>
                <a:lnTo>
                  <a:pt x="3876" y="484"/>
                </a:lnTo>
                <a:lnTo>
                  <a:pt x="3862" y="447"/>
                </a:lnTo>
                <a:lnTo>
                  <a:pt x="3851" y="409"/>
                </a:lnTo>
                <a:lnTo>
                  <a:pt x="3839" y="371"/>
                </a:lnTo>
                <a:lnTo>
                  <a:pt x="3829" y="332"/>
                </a:lnTo>
                <a:lnTo>
                  <a:pt x="3821" y="293"/>
                </a:lnTo>
                <a:lnTo>
                  <a:pt x="3813" y="253"/>
                </a:lnTo>
                <a:lnTo>
                  <a:pt x="3806" y="212"/>
                </a:lnTo>
                <a:lnTo>
                  <a:pt x="3800" y="171"/>
                </a:lnTo>
                <a:lnTo>
                  <a:pt x="3796" y="130"/>
                </a:lnTo>
                <a:lnTo>
                  <a:pt x="3792" y="87"/>
                </a:lnTo>
                <a:lnTo>
                  <a:pt x="3790" y="43"/>
                </a:lnTo>
                <a:lnTo>
                  <a:pt x="3789" y="0"/>
                </a:lnTo>
                <a:lnTo>
                  <a:pt x="3813" y="0"/>
                </a:lnTo>
                <a:lnTo>
                  <a:pt x="3889" y="82"/>
                </a:lnTo>
                <a:lnTo>
                  <a:pt x="3968" y="164"/>
                </a:lnTo>
                <a:lnTo>
                  <a:pt x="4051" y="245"/>
                </a:lnTo>
                <a:lnTo>
                  <a:pt x="4135" y="325"/>
                </a:lnTo>
                <a:lnTo>
                  <a:pt x="4221" y="403"/>
                </a:lnTo>
                <a:lnTo>
                  <a:pt x="4310" y="482"/>
                </a:lnTo>
                <a:lnTo>
                  <a:pt x="4401" y="559"/>
                </a:lnTo>
                <a:lnTo>
                  <a:pt x="4493" y="635"/>
                </a:lnTo>
                <a:lnTo>
                  <a:pt x="4590" y="708"/>
                </a:lnTo>
                <a:lnTo>
                  <a:pt x="4690" y="783"/>
                </a:lnTo>
                <a:lnTo>
                  <a:pt x="4793" y="858"/>
                </a:lnTo>
                <a:lnTo>
                  <a:pt x="4899" y="932"/>
                </a:lnTo>
                <a:lnTo>
                  <a:pt x="5008" y="1006"/>
                </a:lnTo>
                <a:lnTo>
                  <a:pt x="5121" y="1080"/>
                </a:lnTo>
                <a:lnTo>
                  <a:pt x="5236" y="1154"/>
                </a:lnTo>
                <a:lnTo>
                  <a:pt x="5355" y="1226"/>
                </a:lnTo>
                <a:lnTo>
                  <a:pt x="5355" y="1258"/>
                </a:lnTo>
                <a:lnTo>
                  <a:pt x="5227" y="1337"/>
                </a:lnTo>
                <a:lnTo>
                  <a:pt x="5103" y="1415"/>
                </a:lnTo>
                <a:lnTo>
                  <a:pt x="4983" y="1492"/>
                </a:lnTo>
                <a:lnTo>
                  <a:pt x="4869" y="1569"/>
                </a:lnTo>
                <a:lnTo>
                  <a:pt x="4759" y="1644"/>
                </a:lnTo>
                <a:lnTo>
                  <a:pt x="4654" y="1719"/>
                </a:lnTo>
                <a:lnTo>
                  <a:pt x="4555" y="1791"/>
                </a:lnTo>
                <a:lnTo>
                  <a:pt x="4461" y="1864"/>
                </a:lnTo>
                <a:lnTo>
                  <a:pt x="4371" y="1935"/>
                </a:lnTo>
                <a:lnTo>
                  <a:pt x="4284" y="2007"/>
                </a:lnTo>
                <a:lnTo>
                  <a:pt x="4198" y="2080"/>
                </a:lnTo>
                <a:lnTo>
                  <a:pt x="4116" y="2154"/>
                </a:lnTo>
                <a:lnTo>
                  <a:pt x="4035" y="2227"/>
                </a:lnTo>
                <a:lnTo>
                  <a:pt x="3958" y="2301"/>
                </a:lnTo>
                <a:lnTo>
                  <a:pt x="3884" y="2376"/>
                </a:lnTo>
                <a:lnTo>
                  <a:pt x="3813" y="2449"/>
                </a:lnTo>
                <a:lnTo>
                  <a:pt x="3787" y="2449"/>
                </a:lnTo>
                <a:lnTo>
                  <a:pt x="3787" y="2431"/>
                </a:lnTo>
                <a:lnTo>
                  <a:pt x="3787" y="2392"/>
                </a:lnTo>
                <a:lnTo>
                  <a:pt x="3788" y="2353"/>
                </a:lnTo>
                <a:lnTo>
                  <a:pt x="3791" y="2313"/>
                </a:lnTo>
                <a:lnTo>
                  <a:pt x="3795" y="2275"/>
                </a:lnTo>
                <a:lnTo>
                  <a:pt x="3799" y="2237"/>
                </a:lnTo>
                <a:lnTo>
                  <a:pt x="3805" y="2200"/>
                </a:lnTo>
                <a:lnTo>
                  <a:pt x="3812" y="2163"/>
                </a:lnTo>
                <a:lnTo>
                  <a:pt x="3820" y="2126"/>
                </a:lnTo>
                <a:lnTo>
                  <a:pt x="3829" y="2089"/>
                </a:lnTo>
                <a:lnTo>
                  <a:pt x="3839" y="2053"/>
                </a:lnTo>
                <a:lnTo>
                  <a:pt x="3851" y="2019"/>
                </a:lnTo>
                <a:lnTo>
                  <a:pt x="3862" y="1984"/>
                </a:lnTo>
                <a:lnTo>
                  <a:pt x="3876" y="1951"/>
                </a:lnTo>
                <a:lnTo>
                  <a:pt x="3890" y="1918"/>
                </a:lnTo>
                <a:lnTo>
                  <a:pt x="3906" y="1884"/>
                </a:lnTo>
                <a:lnTo>
                  <a:pt x="3922" y="1852"/>
                </a:lnTo>
                <a:lnTo>
                  <a:pt x="3941" y="1821"/>
                </a:lnTo>
                <a:lnTo>
                  <a:pt x="3960" y="1789"/>
                </a:lnTo>
                <a:lnTo>
                  <a:pt x="3981" y="1757"/>
                </a:lnTo>
                <a:lnTo>
                  <a:pt x="4003" y="1725"/>
                </a:lnTo>
                <a:lnTo>
                  <a:pt x="4027" y="1694"/>
                </a:lnTo>
                <a:lnTo>
                  <a:pt x="4051" y="1663"/>
                </a:lnTo>
                <a:lnTo>
                  <a:pt x="4076" y="1632"/>
                </a:lnTo>
                <a:lnTo>
                  <a:pt x="4104" y="1602"/>
                </a:lnTo>
                <a:lnTo>
                  <a:pt x="4132" y="1572"/>
                </a:lnTo>
                <a:lnTo>
                  <a:pt x="4162" y="1543"/>
                </a:lnTo>
                <a:lnTo>
                  <a:pt x="4193" y="1513"/>
                </a:lnTo>
                <a:lnTo>
                  <a:pt x="4224" y="1483"/>
                </a:lnTo>
                <a:lnTo>
                  <a:pt x="4257" y="1454"/>
                </a:lnTo>
                <a:lnTo>
                  <a:pt x="4290" y="1425"/>
                </a:lnTo>
                <a:lnTo>
                  <a:pt x="4326" y="1396"/>
                </a:lnTo>
                <a:lnTo>
                  <a:pt x="4362" y="1368"/>
                </a:lnTo>
                <a:lnTo>
                  <a:pt x="0" y="13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KSO_Shape"/>
          <p:cNvSpPr>
            <a:spLocks/>
          </p:cNvSpPr>
          <p:nvPr/>
        </p:nvSpPr>
        <p:spPr bwMode="auto">
          <a:xfrm>
            <a:off x="9726655" y="2608822"/>
            <a:ext cx="1436646" cy="1620278"/>
          </a:xfrm>
          <a:custGeom>
            <a:avLst/>
            <a:gdLst>
              <a:gd name="T0" fmla="*/ 604779902 w 4773"/>
              <a:gd name="T1" fmla="*/ 604564574 h 5385"/>
              <a:gd name="T2" fmla="*/ 604779902 w 4773"/>
              <a:gd name="T3" fmla="*/ 604564574 h 5385"/>
              <a:gd name="T4" fmla="*/ 604779902 w 4773"/>
              <a:gd name="T5" fmla="*/ 604564574 h 5385"/>
              <a:gd name="T6" fmla="*/ 604779902 w 4773"/>
              <a:gd name="T7" fmla="*/ 604564574 h 5385"/>
              <a:gd name="T8" fmla="*/ 604779902 w 4773"/>
              <a:gd name="T9" fmla="*/ 604564574 h 5385"/>
              <a:gd name="T10" fmla="*/ 604779902 w 4773"/>
              <a:gd name="T11" fmla="*/ 604564574 h 5385"/>
              <a:gd name="T12" fmla="*/ 604779902 w 4773"/>
              <a:gd name="T13" fmla="*/ 604564574 h 5385"/>
              <a:gd name="T14" fmla="*/ 604779902 w 4773"/>
              <a:gd name="T15" fmla="*/ 604564574 h 5385"/>
              <a:gd name="T16" fmla="*/ 604779902 w 4773"/>
              <a:gd name="T17" fmla="*/ 604564574 h 5385"/>
              <a:gd name="T18" fmla="*/ 604779902 w 4773"/>
              <a:gd name="T19" fmla="*/ 604564574 h 5385"/>
              <a:gd name="T20" fmla="*/ 604779902 w 4773"/>
              <a:gd name="T21" fmla="*/ 604564574 h 5385"/>
              <a:gd name="T22" fmla="*/ 604779902 w 4773"/>
              <a:gd name="T23" fmla="*/ 604564574 h 5385"/>
              <a:gd name="T24" fmla="*/ 604779902 w 4773"/>
              <a:gd name="T25" fmla="*/ 604564574 h 5385"/>
              <a:gd name="T26" fmla="*/ 604779902 w 4773"/>
              <a:gd name="T27" fmla="*/ 604564574 h 5385"/>
              <a:gd name="T28" fmla="*/ 604779902 w 4773"/>
              <a:gd name="T29" fmla="*/ 604564574 h 5385"/>
              <a:gd name="T30" fmla="*/ 604779902 w 4773"/>
              <a:gd name="T31" fmla="*/ 604564574 h 5385"/>
              <a:gd name="T32" fmla="*/ 604779902 w 4773"/>
              <a:gd name="T33" fmla="*/ 604564574 h 5385"/>
              <a:gd name="T34" fmla="*/ 604779902 w 4773"/>
              <a:gd name="T35" fmla="*/ 604564574 h 5385"/>
              <a:gd name="T36" fmla="*/ 604779902 w 4773"/>
              <a:gd name="T37" fmla="*/ 604564574 h 5385"/>
              <a:gd name="T38" fmla="*/ 604779902 w 4773"/>
              <a:gd name="T39" fmla="*/ 604564574 h 5385"/>
              <a:gd name="T40" fmla="*/ 604779902 w 4773"/>
              <a:gd name="T41" fmla="*/ 604564574 h 5385"/>
              <a:gd name="T42" fmla="*/ 604779902 w 4773"/>
              <a:gd name="T43" fmla="*/ 604564574 h 5385"/>
              <a:gd name="T44" fmla="*/ 604779902 w 4773"/>
              <a:gd name="T45" fmla="*/ 604564574 h 5385"/>
              <a:gd name="T46" fmla="*/ 604779902 w 4773"/>
              <a:gd name="T47" fmla="*/ 604564574 h 5385"/>
              <a:gd name="T48" fmla="*/ 604779902 w 4773"/>
              <a:gd name="T49" fmla="*/ 604564574 h 5385"/>
              <a:gd name="T50" fmla="*/ 604779902 w 4773"/>
              <a:gd name="T51" fmla="*/ 604564574 h 5385"/>
              <a:gd name="T52" fmla="*/ 604779902 w 4773"/>
              <a:gd name="T53" fmla="*/ 604564574 h 5385"/>
              <a:gd name="T54" fmla="*/ 604779902 w 4773"/>
              <a:gd name="T55" fmla="*/ 604564574 h 5385"/>
              <a:gd name="T56" fmla="*/ 604779902 w 4773"/>
              <a:gd name="T57" fmla="*/ 604564574 h 5385"/>
              <a:gd name="T58" fmla="*/ 604779902 w 4773"/>
              <a:gd name="T59" fmla="*/ 604564574 h 5385"/>
              <a:gd name="T60" fmla="*/ 604779902 w 4773"/>
              <a:gd name="T61" fmla="*/ 604564574 h 5385"/>
              <a:gd name="T62" fmla="*/ 604779902 w 4773"/>
              <a:gd name="T63" fmla="*/ 604564574 h 5385"/>
              <a:gd name="T64" fmla="*/ 604779902 w 4773"/>
              <a:gd name="T65" fmla="*/ 604564574 h 5385"/>
              <a:gd name="T66" fmla="*/ 604779902 w 4773"/>
              <a:gd name="T67" fmla="*/ 604564574 h 5385"/>
              <a:gd name="T68" fmla="*/ 604779902 w 4773"/>
              <a:gd name="T69" fmla="*/ 604564574 h 538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773" h="5385">
                <a:moveTo>
                  <a:pt x="1934" y="5385"/>
                </a:moveTo>
                <a:lnTo>
                  <a:pt x="2833" y="5385"/>
                </a:lnTo>
                <a:lnTo>
                  <a:pt x="2834" y="3899"/>
                </a:lnTo>
                <a:lnTo>
                  <a:pt x="2913" y="3779"/>
                </a:lnTo>
                <a:lnTo>
                  <a:pt x="2996" y="3662"/>
                </a:lnTo>
                <a:lnTo>
                  <a:pt x="3092" y="3531"/>
                </a:lnTo>
                <a:lnTo>
                  <a:pt x="3174" y="3430"/>
                </a:lnTo>
                <a:lnTo>
                  <a:pt x="3250" y="3333"/>
                </a:lnTo>
                <a:lnTo>
                  <a:pt x="3370" y="3203"/>
                </a:lnTo>
                <a:lnTo>
                  <a:pt x="3445" y="3124"/>
                </a:lnTo>
                <a:lnTo>
                  <a:pt x="3517" y="3049"/>
                </a:lnTo>
                <a:lnTo>
                  <a:pt x="3613" y="2955"/>
                </a:lnTo>
                <a:lnTo>
                  <a:pt x="3712" y="2862"/>
                </a:lnTo>
                <a:lnTo>
                  <a:pt x="3769" y="2813"/>
                </a:lnTo>
                <a:lnTo>
                  <a:pt x="3834" y="2759"/>
                </a:lnTo>
                <a:lnTo>
                  <a:pt x="3899" y="2709"/>
                </a:lnTo>
                <a:lnTo>
                  <a:pt x="3968" y="2660"/>
                </a:lnTo>
                <a:lnTo>
                  <a:pt x="4039" y="2611"/>
                </a:lnTo>
                <a:lnTo>
                  <a:pt x="4118" y="2561"/>
                </a:lnTo>
                <a:lnTo>
                  <a:pt x="4232" y="2500"/>
                </a:lnTo>
                <a:lnTo>
                  <a:pt x="4475" y="2805"/>
                </a:lnTo>
                <a:lnTo>
                  <a:pt x="4773" y="1571"/>
                </a:lnTo>
                <a:lnTo>
                  <a:pt x="3507" y="1571"/>
                </a:lnTo>
                <a:lnTo>
                  <a:pt x="3736" y="1868"/>
                </a:lnTo>
                <a:lnTo>
                  <a:pt x="3639" y="1924"/>
                </a:lnTo>
                <a:lnTo>
                  <a:pt x="3548" y="1982"/>
                </a:lnTo>
                <a:lnTo>
                  <a:pt x="3446" y="2057"/>
                </a:lnTo>
                <a:lnTo>
                  <a:pt x="3355" y="2134"/>
                </a:lnTo>
                <a:lnTo>
                  <a:pt x="3273" y="2205"/>
                </a:lnTo>
                <a:lnTo>
                  <a:pt x="3186" y="2282"/>
                </a:lnTo>
                <a:lnTo>
                  <a:pt x="3111" y="2355"/>
                </a:lnTo>
                <a:lnTo>
                  <a:pt x="3028" y="2444"/>
                </a:lnTo>
                <a:lnTo>
                  <a:pt x="2947" y="2543"/>
                </a:lnTo>
                <a:lnTo>
                  <a:pt x="2836" y="2677"/>
                </a:lnTo>
                <a:lnTo>
                  <a:pt x="2837" y="1122"/>
                </a:lnTo>
                <a:lnTo>
                  <a:pt x="3287" y="1122"/>
                </a:lnTo>
                <a:lnTo>
                  <a:pt x="2388" y="0"/>
                </a:lnTo>
                <a:lnTo>
                  <a:pt x="1490" y="1122"/>
                </a:lnTo>
                <a:lnTo>
                  <a:pt x="1939" y="1122"/>
                </a:lnTo>
                <a:lnTo>
                  <a:pt x="1941" y="2682"/>
                </a:lnTo>
                <a:lnTo>
                  <a:pt x="1838" y="2557"/>
                </a:lnTo>
                <a:lnTo>
                  <a:pt x="1751" y="2453"/>
                </a:lnTo>
                <a:lnTo>
                  <a:pt x="1682" y="2380"/>
                </a:lnTo>
                <a:lnTo>
                  <a:pt x="1621" y="2317"/>
                </a:lnTo>
                <a:lnTo>
                  <a:pt x="1552" y="2249"/>
                </a:lnTo>
                <a:lnTo>
                  <a:pt x="1483" y="2188"/>
                </a:lnTo>
                <a:lnTo>
                  <a:pt x="1399" y="2115"/>
                </a:lnTo>
                <a:lnTo>
                  <a:pt x="1303" y="2039"/>
                </a:lnTo>
                <a:lnTo>
                  <a:pt x="1209" y="1978"/>
                </a:lnTo>
                <a:lnTo>
                  <a:pt x="1118" y="1918"/>
                </a:lnTo>
                <a:lnTo>
                  <a:pt x="1030" y="1868"/>
                </a:lnTo>
                <a:lnTo>
                  <a:pt x="1261" y="1573"/>
                </a:lnTo>
                <a:lnTo>
                  <a:pt x="0" y="1573"/>
                </a:lnTo>
                <a:lnTo>
                  <a:pt x="291" y="2810"/>
                </a:lnTo>
                <a:lnTo>
                  <a:pt x="534" y="2497"/>
                </a:lnTo>
                <a:lnTo>
                  <a:pt x="648" y="2559"/>
                </a:lnTo>
                <a:lnTo>
                  <a:pt x="763" y="2631"/>
                </a:lnTo>
                <a:lnTo>
                  <a:pt x="904" y="2736"/>
                </a:lnTo>
                <a:lnTo>
                  <a:pt x="993" y="2805"/>
                </a:lnTo>
                <a:lnTo>
                  <a:pt x="1077" y="2882"/>
                </a:lnTo>
                <a:lnTo>
                  <a:pt x="1154" y="2953"/>
                </a:lnTo>
                <a:lnTo>
                  <a:pt x="1254" y="3051"/>
                </a:lnTo>
                <a:lnTo>
                  <a:pt x="1329" y="3125"/>
                </a:lnTo>
                <a:lnTo>
                  <a:pt x="1443" y="3246"/>
                </a:lnTo>
                <a:lnTo>
                  <a:pt x="1533" y="3357"/>
                </a:lnTo>
                <a:lnTo>
                  <a:pt x="1633" y="3476"/>
                </a:lnTo>
                <a:lnTo>
                  <a:pt x="1731" y="3604"/>
                </a:lnTo>
                <a:lnTo>
                  <a:pt x="1822" y="3736"/>
                </a:lnTo>
                <a:lnTo>
                  <a:pt x="1937" y="3905"/>
                </a:lnTo>
                <a:lnTo>
                  <a:pt x="1934" y="53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782522" y="5206174"/>
            <a:ext cx="1531566" cy="957229"/>
          </a:xfrm>
          <a:custGeom>
            <a:avLst/>
            <a:gdLst>
              <a:gd name="T0" fmla="*/ 155875713 w 13050"/>
              <a:gd name="T1" fmla="*/ 155918725 h 8154"/>
              <a:gd name="T2" fmla="*/ 155875713 w 13050"/>
              <a:gd name="T3" fmla="*/ 155918725 h 8154"/>
              <a:gd name="T4" fmla="*/ 155875713 w 13050"/>
              <a:gd name="T5" fmla="*/ 155918725 h 8154"/>
              <a:gd name="T6" fmla="*/ 155875713 w 13050"/>
              <a:gd name="T7" fmla="*/ 155918725 h 8154"/>
              <a:gd name="T8" fmla="*/ 155875713 w 13050"/>
              <a:gd name="T9" fmla="*/ 155918725 h 8154"/>
              <a:gd name="T10" fmla="*/ 155875713 w 13050"/>
              <a:gd name="T11" fmla="*/ 155918725 h 8154"/>
              <a:gd name="T12" fmla="*/ 155875713 w 13050"/>
              <a:gd name="T13" fmla="*/ 155918725 h 8154"/>
              <a:gd name="T14" fmla="*/ 155875713 w 13050"/>
              <a:gd name="T15" fmla="*/ 155918725 h 8154"/>
              <a:gd name="T16" fmla="*/ 155875713 w 13050"/>
              <a:gd name="T17" fmla="*/ 155918725 h 8154"/>
              <a:gd name="T18" fmla="*/ 155875713 w 13050"/>
              <a:gd name="T19" fmla="*/ 155918725 h 8154"/>
              <a:gd name="T20" fmla="*/ 155875713 w 13050"/>
              <a:gd name="T21" fmla="*/ 155918725 h 8154"/>
              <a:gd name="T22" fmla="*/ 155875713 w 13050"/>
              <a:gd name="T23" fmla="*/ 155918725 h 8154"/>
              <a:gd name="T24" fmla="*/ 155875713 w 13050"/>
              <a:gd name="T25" fmla="*/ 155918725 h 8154"/>
              <a:gd name="T26" fmla="*/ 155875713 w 13050"/>
              <a:gd name="T27" fmla="*/ 155918725 h 8154"/>
              <a:gd name="T28" fmla="*/ 155875713 w 13050"/>
              <a:gd name="T29" fmla="*/ 155918725 h 8154"/>
              <a:gd name="T30" fmla="*/ 155875713 w 13050"/>
              <a:gd name="T31" fmla="*/ 155918725 h 8154"/>
              <a:gd name="T32" fmla="*/ 155875713 w 13050"/>
              <a:gd name="T33" fmla="*/ 155918725 h 8154"/>
              <a:gd name="T34" fmla="*/ 155875713 w 13050"/>
              <a:gd name="T35" fmla="*/ 155918725 h 8154"/>
              <a:gd name="T36" fmla="*/ 155875713 w 13050"/>
              <a:gd name="T37" fmla="*/ 155918725 h 8154"/>
              <a:gd name="T38" fmla="*/ 155875713 w 13050"/>
              <a:gd name="T39" fmla="*/ 155918725 h 8154"/>
              <a:gd name="T40" fmla="*/ 155875713 w 13050"/>
              <a:gd name="T41" fmla="*/ 155918725 h 8154"/>
              <a:gd name="T42" fmla="*/ 155875713 w 13050"/>
              <a:gd name="T43" fmla="*/ 155918725 h 8154"/>
              <a:gd name="T44" fmla="*/ 155875713 w 13050"/>
              <a:gd name="T45" fmla="*/ 155918725 h 8154"/>
              <a:gd name="T46" fmla="*/ 155875713 w 13050"/>
              <a:gd name="T47" fmla="*/ 155918725 h 8154"/>
              <a:gd name="T48" fmla="*/ 155875713 w 13050"/>
              <a:gd name="T49" fmla="*/ 155918725 h 8154"/>
              <a:gd name="T50" fmla="*/ 155875713 w 13050"/>
              <a:gd name="T51" fmla="*/ 155918725 h 8154"/>
              <a:gd name="T52" fmla="*/ 155875713 w 13050"/>
              <a:gd name="T53" fmla="*/ 155918725 h 8154"/>
              <a:gd name="T54" fmla="*/ 155875713 w 13050"/>
              <a:gd name="T55" fmla="*/ 155918725 h 8154"/>
              <a:gd name="T56" fmla="*/ 155875713 w 13050"/>
              <a:gd name="T57" fmla="*/ 155918725 h 8154"/>
              <a:gd name="T58" fmla="*/ 155875713 w 13050"/>
              <a:gd name="T59" fmla="*/ 155918725 h 8154"/>
              <a:gd name="T60" fmla="*/ 155875713 w 13050"/>
              <a:gd name="T61" fmla="*/ 155918725 h 8154"/>
              <a:gd name="T62" fmla="*/ 155875713 w 13050"/>
              <a:gd name="T63" fmla="*/ 155918725 h 8154"/>
              <a:gd name="T64" fmla="*/ 155875713 w 13050"/>
              <a:gd name="T65" fmla="*/ 155918725 h 8154"/>
              <a:gd name="T66" fmla="*/ 155875713 w 13050"/>
              <a:gd name="T67" fmla="*/ 155918725 h 8154"/>
              <a:gd name="T68" fmla="*/ 155875713 w 13050"/>
              <a:gd name="T69" fmla="*/ 155918725 h 8154"/>
              <a:gd name="T70" fmla="*/ 155875713 w 13050"/>
              <a:gd name="T71" fmla="*/ 155918725 h 8154"/>
              <a:gd name="T72" fmla="*/ 155875713 w 13050"/>
              <a:gd name="T73" fmla="*/ 155918725 h 8154"/>
              <a:gd name="T74" fmla="*/ 155875713 w 13050"/>
              <a:gd name="T75" fmla="*/ 155918725 h 8154"/>
              <a:gd name="T76" fmla="*/ 155875713 w 13050"/>
              <a:gd name="T77" fmla="*/ 155918725 h 8154"/>
              <a:gd name="T78" fmla="*/ 155875713 w 13050"/>
              <a:gd name="T79" fmla="*/ 155918725 h 8154"/>
              <a:gd name="T80" fmla="*/ 155875713 w 13050"/>
              <a:gd name="T81" fmla="*/ 155918725 h 8154"/>
              <a:gd name="T82" fmla="*/ 155875713 w 13050"/>
              <a:gd name="T83" fmla="*/ 155918725 h 8154"/>
              <a:gd name="T84" fmla="*/ 155875713 w 13050"/>
              <a:gd name="T85" fmla="*/ 155918725 h 8154"/>
              <a:gd name="T86" fmla="*/ 155875713 w 13050"/>
              <a:gd name="T87" fmla="*/ 155918725 h 8154"/>
              <a:gd name="T88" fmla="*/ 155875713 w 13050"/>
              <a:gd name="T89" fmla="*/ 155918725 h 8154"/>
              <a:gd name="T90" fmla="*/ 155875713 w 13050"/>
              <a:gd name="T91" fmla="*/ 155918725 h 8154"/>
              <a:gd name="T92" fmla="*/ 155875713 w 13050"/>
              <a:gd name="T93" fmla="*/ 155918725 h 8154"/>
              <a:gd name="T94" fmla="*/ 155875713 w 13050"/>
              <a:gd name="T95" fmla="*/ 155918725 h 8154"/>
              <a:gd name="T96" fmla="*/ 155875713 w 13050"/>
              <a:gd name="T97" fmla="*/ 155918725 h 8154"/>
              <a:gd name="T98" fmla="*/ 155875713 w 13050"/>
              <a:gd name="T99" fmla="*/ 155918725 h 8154"/>
              <a:gd name="T100" fmla="*/ 155875713 w 13050"/>
              <a:gd name="T101" fmla="*/ 155918725 h 8154"/>
              <a:gd name="T102" fmla="*/ 155875713 w 13050"/>
              <a:gd name="T103" fmla="*/ 155918725 h 8154"/>
              <a:gd name="T104" fmla="*/ 155875713 w 13050"/>
              <a:gd name="T105" fmla="*/ 155918725 h 8154"/>
              <a:gd name="T106" fmla="*/ 155875713 w 13050"/>
              <a:gd name="T107" fmla="*/ 155918725 h 8154"/>
              <a:gd name="T108" fmla="*/ 155875713 w 13050"/>
              <a:gd name="T109" fmla="*/ 155918725 h 815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3050" h="8154">
                <a:moveTo>
                  <a:pt x="6088" y="6471"/>
                </a:moveTo>
                <a:lnTo>
                  <a:pt x="6088" y="1683"/>
                </a:lnTo>
                <a:lnTo>
                  <a:pt x="8972" y="1683"/>
                </a:lnTo>
                <a:lnTo>
                  <a:pt x="8972" y="0"/>
                </a:lnTo>
                <a:lnTo>
                  <a:pt x="9089" y="0"/>
                </a:lnTo>
                <a:lnTo>
                  <a:pt x="9129" y="86"/>
                </a:lnTo>
                <a:lnTo>
                  <a:pt x="9168" y="171"/>
                </a:lnTo>
                <a:lnTo>
                  <a:pt x="9208" y="256"/>
                </a:lnTo>
                <a:lnTo>
                  <a:pt x="9249" y="340"/>
                </a:lnTo>
                <a:lnTo>
                  <a:pt x="9292" y="425"/>
                </a:lnTo>
                <a:lnTo>
                  <a:pt x="9335" y="507"/>
                </a:lnTo>
                <a:lnTo>
                  <a:pt x="9378" y="589"/>
                </a:lnTo>
                <a:lnTo>
                  <a:pt x="9422" y="670"/>
                </a:lnTo>
                <a:lnTo>
                  <a:pt x="9468" y="750"/>
                </a:lnTo>
                <a:lnTo>
                  <a:pt x="9514" y="830"/>
                </a:lnTo>
                <a:lnTo>
                  <a:pt x="9560" y="909"/>
                </a:lnTo>
                <a:lnTo>
                  <a:pt x="9608" y="986"/>
                </a:lnTo>
                <a:lnTo>
                  <a:pt x="9656" y="1063"/>
                </a:lnTo>
                <a:lnTo>
                  <a:pt x="9704" y="1141"/>
                </a:lnTo>
                <a:lnTo>
                  <a:pt x="9754" y="1217"/>
                </a:lnTo>
                <a:lnTo>
                  <a:pt x="9804" y="1291"/>
                </a:lnTo>
                <a:lnTo>
                  <a:pt x="9855" y="1365"/>
                </a:lnTo>
                <a:lnTo>
                  <a:pt x="9907" y="1439"/>
                </a:lnTo>
                <a:lnTo>
                  <a:pt x="9960" y="1511"/>
                </a:lnTo>
                <a:lnTo>
                  <a:pt x="10013" y="1584"/>
                </a:lnTo>
                <a:lnTo>
                  <a:pt x="10066" y="1655"/>
                </a:lnTo>
                <a:lnTo>
                  <a:pt x="10121" y="1725"/>
                </a:lnTo>
                <a:lnTo>
                  <a:pt x="10176" y="1794"/>
                </a:lnTo>
                <a:lnTo>
                  <a:pt x="10232" y="1864"/>
                </a:lnTo>
                <a:lnTo>
                  <a:pt x="10288" y="1931"/>
                </a:lnTo>
                <a:lnTo>
                  <a:pt x="10346" y="1999"/>
                </a:lnTo>
                <a:lnTo>
                  <a:pt x="10403" y="2066"/>
                </a:lnTo>
                <a:lnTo>
                  <a:pt x="10461" y="2132"/>
                </a:lnTo>
                <a:lnTo>
                  <a:pt x="10521" y="2196"/>
                </a:lnTo>
                <a:lnTo>
                  <a:pt x="10579" y="2261"/>
                </a:lnTo>
                <a:lnTo>
                  <a:pt x="10640" y="2324"/>
                </a:lnTo>
                <a:lnTo>
                  <a:pt x="10701" y="2387"/>
                </a:lnTo>
                <a:lnTo>
                  <a:pt x="10764" y="2450"/>
                </a:lnTo>
                <a:lnTo>
                  <a:pt x="10826" y="2511"/>
                </a:lnTo>
                <a:lnTo>
                  <a:pt x="10889" y="2572"/>
                </a:lnTo>
                <a:lnTo>
                  <a:pt x="10954" y="2631"/>
                </a:lnTo>
                <a:lnTo>
                  <a:pt x="11019" y="2691"/>
                </a:lnTo>
                <a:lnTo>
                  <a:pt x="11085" y="2750"/>
                </a:lnTo>
                <a:lnTo>
                  <a:pt x="11152" y="2808"/>
                </a:lnTo>
                <a:lnTo>
                  <a:pt x="11218" y="2865"/>
                </a:lnTo>
                <a:lnTo>
                  <a:pt x="11286" y="2923"/>
                </a:lnTo>
                <a:lnTo>
                  <a:pt x="11355" y="2978"/>
                </a:lnTo>
                <a:lnTo>
                  <a:pt x="11425" y="3034"/>
                </a:lnTo>
                <a:lnTo>
                  <a:pt x="11495" y="3088"/>
                </a:lnTo>
                <a:lnTo>
                  <a:pt x="11565" y="3143"/>
                </a:lnTo>
                <a:lnTo>
                  <a:pt x="11638" y="3197"/>
                </a:lnTo>
                <a:lnTo>
                  <a:pt x="11709" y="3250"/>
                </a:lnTo>
                <a:lnTo>
                  <a:pt x="11783" y="3301"/>
                </a:lnTo>
                <a:lnTo>
                  <a:pt x="11856" y="3353"/>
                </a:lnTo>
                <a:lnTo>
                  <a:pt x="11931" y="3404"/>
                </a:lnTo>
                <a:lnTo>
                  <a:pt x="12006" y="3453"/>
                </a:lnTo>
                <a:lnTo>
                  <a:pt x="12082" y="3503"/>
                </a:lnTo>
                <a:lnTo>
                  <a:pt x="12158" y="3552"/>
                </a:lnTo>
                <a:lnTo>
                  <a:pt x="12236" y="3601"/>
                </a:lnTo>
                <a:lnTo>
                  <a:pt x="12315" y="3648"/>
                </a:lnTo>
                <a:lnTo>
                  <a:pt x="12393" y="3694"/>
                </a:lnTo>
                <a:lnTo>
                  <a:pt x="12472" y="3741"/>
                </a:lnTo>
                <a:lnTo>
                  <a:pt x="12553" y="3786"/>
                </a:lnTo>
                <a:lnTo>
                  <a:pt x="12634" y="3831"/>
                </a:lnTo>
                <a:lnTo>
                  <a:pt x="12715" y="3875"/>
                </a:lnTo>
                <a:lnTo>
                  <a:pt x="12798" y="3918"/>
                </a:lnTo>
                <a:lnTo>
                  <a:pt x="12881" y="3961"/>
                </a:lnTo>
                <a:lnTo>
                  <a:pt x="12965" y="4003"/>
                </a:lnTo>
                <a:lnTo>
                  <a:pt x="13050" y="4044"/>
                </a:lnTo>
                <a:lnTo>
                  <a:pt x="13050" y="4149"/>
                </a:lnTo>
                <a:lnTo>
                  <a:pt x="12968" y="4188"/>
                </a:lnTo>
                <a:lnTo>
                  <a:pt x="12885" y="4227"/>
                </a:lnTo>
                <a:lnTo>
                  <a:pt x="12803" y="4267"/>
                </a:lnTo>
                <a:lnTo>
                  <a:pt x="12722" y="4309"/>
                </a:lnTo>
                <a:lnTo>
                  <a:pt x="12642" y="4350"/>
                </a:lnTo>
                <a:lnTo>
                  <a:pt x="12562" y="4393"/>
                </a:lnTo>
                <a:lnTo>
                  <a:pt x="12483" y="4437"/>
                </a:lnTo>
                <a:lnTo>
                  <a:pt x="12404" y="4480"/>
                </a:lnTo>
                <a:lnTo>
                  <a:pt x="12326" y="4525"/>
                </a:lnTo>
                <a:lnTo>
                  <a:pt x="12249" y="4570"/>
                </a:lnTo>
                <a:lnTo>
                  <a:pt x="12173" y="4616"/>
                </a:lnTo>
                <a:lnTo>
                  <a:pt x="12097" y="4663"/>
                </a:lnTo>
                <a:lnTo>
                  <a:pt x="12022" y="4711"/>
                </a:lnTo>
                <a:lnTo>
                  <a:pt x="11947" y="4759"/>
                </a:lnTo>
                <a:lnTo>
                  <a:pt x="11874" y="4808"/>
                </a:lnTo>
                <a:lnTo>
                  <a:pt x="11800" y="4858"/>
                </a:lnTo>
                <a:lnTo>
                  <a:pt x="11729" y="4909"/>
                </a:lnTo>
                <a:lnTo>
                  <a:pt x="11656" y="4960"/>
                </a:lnTo>
                <a:lnTo>
                  <a:pt x="11585" y="5012"/>
                </a:lnTo>
                <a:lnTo>
                  <a:pt x="11514" y="5064"/>
                </a:lnTo>
                <a:lnTo>
                  <a:pt x="11445" y="5118"/>
                </a:lnTo>
                <a:lnTo>
                  <a:pt x="11376" y="5172"/>
                </a:lnTo>
                <a:lnTo>
                  <a:pt x="11308" y="5227"/>
                </a:lnTo>
                <a:lnTo>
                  <a:pt x="11240" y="5283"/>
                </a:lnTo>
                <a:lnTo>
                  <a:pt x="11174" y="5339"/>
                </a:lnTo>
                <a:lnTo>
                  <a:pt x="11108" y="5396"/>
                </a:lnTo>
                <a:lnTo>
                  <a:pt x="11042" y="5454"/>
                </a:lnTo>
                <a:lnTo>
                  <a:pt x="10978" y="5512"/>
                </a:lnTo>
                <a:lnTo>
                  <a:pt x="10914" y="5572"/>
                </a:lnTo>
                <a:lnTo>
                  <a:pt x="10851" y="5632"/>
                </a:lnTo>
                <a:lnTo>
                  <a:pt x="10789" y="5693"/>
                </a:lnTo>
                <a:lnTo>
                  <a:pt x="10727" y="5754"/>
                </a:lnTo>
                <a:lnTo>
                  <a:pt x="10666" y="5816"/>
                </a:lnTo>
                <a:lnTo>
                  <a:pt x="10606" y="5879"/>
                </a:lnTo>
                <a:lnTo>
                  <a:pt x="10546" y="5942"/>
                </a:lnTo>
                <a:lnTo>
                  <a:pt x="10487" y="6007"/>
                </a:lnTo>
                <a:lnTo>
                  <a:pt x="10429" y="6072"/>
                </a:lnTo>
                <a:lnTo>
                  <a:pt x="10371" y="6139"/>
                </a:lnTo>
                <a:lnTo>
                  <a:pt x="10313" y="6206"/>
                </a:lnTo>
                <a:lnTo>
                  <a:pt x="10257" y="6275"/>
                </a:lnTo>
                <a:lnTo>
                  <a:pt x="10201" y="6343"/>
                </a:lnTo>
                <a:lnTo>
                  <a:pt x="10145" y="6413"/>
                </a:lnTo>
                <a:lnTo>
                  <a:pt x="10090" y="6483"/>
                </a:lnTo>
                <a:lnTo>
                  <a:pt x="10036" y="6555"/>
                </a:lnTo>
                <a:lnTo>
                  <a:pt x="9982" y="6627"/>
                </a:lnTo>
                <a:lnTo>
                  <a:pt x="9929" y="6700"/>
                </a:lnTo>
                <a:lnTo>
                  <a:pt x="9877" y="6774"/>
                </a:lnTo>
                <a:lnTo>
                  <a:pt x="9825" y="6848"/>
                </a:lnTo>
                <a:lnTo>
                  <a:pt x="9773" y="6924"/>
                </a:lnTo>
                <a:lnTo>
                  <a:pt x="9724" y="7000"/>
                </a:lnTo>
                <a:lnTo>
                  <a:pt x="9673" y="7077"/>
                </a:lnTo>
                <a:lnTo>
                  <a:pt x="9625" y="7156"/>
                </a:lnTo>
                <a:lnTo>
                  <a:pt x="9576" y="7234"/>
                </a:lnTo>
                <a:lnTo>
                  <a:pt x="9528" y="7313"/>
                </a:lnTo>
                <a:lnTo>
                  <a:pt x="9481" y="7394"/>
                </a:lnTo>
                <a:lnTo>
                  <a:pt x="9435" y="7476"/>
                </a:lnTo>
                <a:lnTo>
                  <a:pt x="9390" y="7558"/>
                </a:lnTo>
                <a:lnTo>
                  <a:pt x="9344" y="7640"/>
                </a:lnTo>
                <a:lnTo>
                  <a:pt x="9300" y="7724"/>
                </a:lnTo>
                <a:lnTo>
                  <a:pt x="9256" y="7809"/>
                </a:lnTo>
                <a:lnTo>
                  <a:pt x="9214" y="7894"/>
                </a:lnTo>
                <a:lnTo>
                  <a:pt x="9171" y="7980"/>
                </a:lnTo>
                <a:lnTo>
                  <a:pt x="9130" y="8066"/>
                </a:lnTo>
                <a:lnTo>
                  <a:pt x="9089" y="8154"/>
                </a:lnTo>
                <a:lnTo>
                  <a:pt x="8972" y="8154"/>
                </a:lnTo>
                <a:lnTo>
                  <a:pt x="8972" y="6471"/>
                </a:lnTo>
                <a:lnTo>
                  <a:pt x="6088" y="6471"/>
                </a:lnTo>
                <a:close/>
                <a:moveTo>
                  <a:pt x="4515" y="6471"/>
                </a:moveTo>
                <a:lnTo>
                  <a:pt x="4515" y="1683"/>
                </a:lnTo>
                <a:lnTo>
                  <a:pt x="5762" y="1683"/>
                </a:lnTo>
                <a:lnTo>
                  <a:pt x="5762" y="6471"/>
                </a:lnTo>
                <a:lnTo>
                  <a:pt x="4515" y="6471"/>
                </a:lnTo>
                <a:close/>
                <a:moveTo>
                  <a:pt x="2988" y="6471"/>
                </a:moveTo>
                <a:lnTo>
                  <a:pt x="2988" y="1683"/>
                </a:lnTo>
                <a:lnTo>
                  <a:pt x="3915" y="1683"/>
                </a:lnTo>
                <a:lnTo>
                  <a:pt x="3915" y="6471"/>
                </a:lnTo>
                <a:lnTo>
                  <a:pt x="2988" y="6471"/>
                </a:lnTo>
                <a:close/>
                <a:moveTo>
                  <a:pt x="1520" y="6471"/>
                </a:moveTo>
                <a:lnTo>
                  <a:pt x="1520" y="1683"/>
                </a:lnTo>
                <a:lnTo>
                  <a:pt x="2121" y="1683"/>
                </a:lnTo>
                <a:lnTo>
                  <a:pt x="2121" y="6471"/>
                </a:lnTo>
                <a:lnTo>
                  <a:pt x="1520" y="6471"/>
                </a:lnTo>
                <a:close/>
                <a:moveTo>
                  <a:pt x="0" y="6471"/>
                </a:moveTo>
                <a:lnTo>
                  <a:pt x="0" y="1683"/>
                </a:lnTo>
                <a:lnTo>
                  <a:pt x="437" y="1683"/>
                </a:lnTo>
                <a:lnTo>
                  <a:pt x="437" y="6471"/>
                </a:lnTo>
                <a:lnTo>
                  <a:pt x="0" y="64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4114466" y="5023604"/>
            <a:ext cx="933933" cy="1145930"/>
          </a:xfrm>
          <a:custGeom>
            <a:avLst/>
            <a:gdLst>
              <a:gd name="T0" fmla="*/ 412579364 w 6431"/>
              <a:gd name="T1" fmla="*/ 412882718 h 7885"/>
              <a:gd name="T2" fmla="*/ 412579364 w 6431"/>
              <a:gd name="T3" fmla="*/ 412882718 h 7885"/>
              <a:gd name="T4" fmla="*/ 412579364 w 6431"/>
              <a:gd name="T5" fmla="*/ 412882718 h 7885"/>
              <a:gd name="T6" fmla="*/ 412579364 w 6431"/>
              <a:gd name="T7" fmla="*/ 412882718 h 7885"/>
              <a:gd name="T8" fmla="*/ 412579364 w 6431"/>
              <a:gd name="T9" fmla="*/ 412882718 h 7885"/>
              <a:gd name="T10" fmla="*/ 412579364 w 6431"/>
              <a:gd name="T11" fmla="*/ 412882718 h 7885"/>
              <a:gd name="T12" fmla="*/ 412579364 w 6431"/>
              <a:gd name="T13" fmla="*/ 412882718 h 7885"/>
              <a:gd name="T14" fmla="*/ 412579364 w 6431"/>
              <a:gd name="T15" fmla="*/ 412882718 h 7885"/>
              <a:gd name="T16" fmla="*/ 412579364 w 6431"/>
              <a:gd name="T17" fmla="*/ 412882718 h 7885"/>
              <a:gd name="T18" fmla="*/ 412579364 w 6431"/>
              <a:gd name="T19" fmla="*/ 412882718 h 788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431" h="7885">
                <a:moveTo>
                  <a:pt x="3954" y="7885"/>
                </a:moveTo>
                <a:lnTo>
                  <a:pt x="3954" y="3013"/>
                </a:lnTo>
                <a:lnTo>
                  <a:pt x="4675" y="3869"/>
                </a:lnTo>
                <a:lnTo>
                  <a:pt x="6431" y="3858"/>
                </a:lnTo>
                <a:lnTo>
                  <a:pt x="3215" y="0"/>
                </a:lnTo>
                <a:lnTo>
                  <a:pt x="0" y="3858"/>
                </a:lnTo>
                <a:lnTo>
                  <a:pt x="1757" y="3869"/>
                </a:lnTo>
                <a:lnTo>
                  <a:pt x="2477" y="3013"/>
                </a:lnTo>
                <a:lnTo>
                  <a:pt x="2478" y="7885"/>
                </a:lnTo>
                <a:lnTo>
                  <a:pt x="3954" y="7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KSO_Shape"/>
          <p:cNvSpPr/>
          <p:nvPr/>
        </p:nvSpPr>
        <p:spPr>
          <a:xfrm>
            <a:off x="6847339" y="4945720"/>
            <a:ext cx="1584837" cy="1217683"/>
          </a:xfrm>
          <a:custGeom>
            <a:avLst/>
            <a:gdLst>
              <a:gd name="connsiteX0" fmla="*/ 294073 w 636802"/>
              <a:gd name="connsiteY0" fmla="*/ 0 h 488949"/>
              <a:gd name="connsiteX1" fmla="*/ 392328 w 636802"/>
              <a:gd name="connsiteY1" fmla="*/ 0 h 488949"/>
              <a:gd name="connsiteX2" fmla="*/ 602068 w 636802"/>
              <a:gd name="connsiteY2" fmla="*/ 209739 h 488949"/>
              <a:gd name="connsiteX3" fmla="*/ 636802 w 636802"/>
              <a:gd name="connsiteY3" fmla="*/ 244474 h 488949"/>
              <a:gd name="connsiteX4" fmla="*/ 602068 w 636802"/>
              <a:gd name="connsiteY4" fmla="*/ 279208 h 488949"/>
              <a:gd name="connsiteX5" fmla="*/ 392327 w 636802"/>
              <a:gd name="connsiteY5" fmla="*/ 488949 h 488949"/>
              <a:gd name="connsiteX6" fmla="*/ 294071 w 636802"/>
              <a:gd name="connsiteY6" fmla="*/ 488949 h 488949"/>
              <a:gd name="connsiteX7" fmla="*/ 503812 w 636802"/>
              <a:gd name="connsiteY7" fmla="*/ 279208 h 488949"/>
              <a:gd name="connsiteX8" fmla="*/ 0 w 636802"/>
              <a:gd name="connsiteY8" fmla="*/ 279208 h 488949"/>
              <a:gd name="connsiteX9" fmla="*/ 0 w 636802"/>
              <a:gd name="connsiteY9" fmla="*/ 209739 h 488949"/>
              <a:gd name="connsiteX10" fmla="*/ 503813 w 636802"/>
              <a:gd name="connsiteY10" fmla="*/ 209739 h 48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6802" h="488949">
                <a:moveTo>
                  <a:pt x="294073" y="0"/>
                </a:moveTo>
                <a:lnTo>
                  <a:pt x="392328" y="0"/>
                </a:lnTo>
                <a:lnTo>
                  <a:pt x="602068" y="209739"/>
                </a:lnTo>
                <a:lnTo>
                  <a:pt x="636802" y="244474"/>
                </a:lnTo>
                <a:lnTo>
                  <a:pt x="602068" y="279208"/>
                </a:lnTo>
                <a:lnTo>
                  <a:pt x="392327" y="488949"/>
                </a:lnTo>
                <a:lnTo>
                  <a:pt x="294071" y="488949"/>
                </a:lnTo>
                <a:lnTo>
                  <a:pt x="503812" y="279208"/>
                </a:lnTo>
                <a:lnTo>
                  <a:pt x="0" y="279208"/>
                </a:lnTo>
                <a:lnTo>
                  <a:pt x="0" y="209739"/>
                </a:lnTo>
                <a:lnTo>
                  <a:pt x="503813" y="2097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KSO_Shape"/>
          <p:cNvSpPr/>
          <p:nvPr/>
        </p:nvSpPr>
        <p:spPr>
          <a:xfrm>
            <a:off x="10042130" y="4966423"/>
            <a:ext cx="1121171" cy="1196980"/>
          </a:xfrm>
          <a:prstGeom prst="ben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06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4295800" y="8253536"/>
            <a:ext cx="4032448" cy="360040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ctr" hangingPunct="0"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模板网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  <a:hlinkClick r:id="rId2"/>
              </a:rPr>
              <a:t>www.1ppt.com/sucai/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6" name="Picture 2" descr="D:\桌面\三维效果箭头.png"/>
          <p:cNvPicPr>
            <a:picLocks noChangeAspect="1" noChangeArrowheads="1"/>
          </p:cNvPicPr>
          <p:nvPr/>
        </p:nvPicPr>
        <p:blipFill>
          <a:blip r:embed="rId3" cstate="print"/>
          <a:srcRect b="17538"/>
          <a:stretch>
            <a:fillRect/>
          </a:stretch>
        </p:blipFill>
        <p:spPr bwMode="auto">
          <a:xfrm>
            <a:off x="3524233" y="1206608"/>
            <a:ext cx="5033967" cy="369478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7" name="TextBox 11"/>
          <p:cNvSpPr txBox="1">
            <a:spLocks noChangeArrowheads="1"/>
          </p:cNvSpPr>
          <p:nvPr/>
        </p:nvSpPr>
        <p:spPr bwMode="auto">
          <a:xfrm flipH="1">
            <a:off x="7713685" y="5186116"/>
            <a:ext cx="1252352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点击添加文本    </a:t>
            </a:r>
            <a:endParaRPr lang="en-US" altLang="zh-CN" sz="12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11"/>
          <p:cNvSpPr txBox="1">
            <a:spLocks noChangeArrowheads="1"/>
          </p:cNvSpPr>
          <p:nvPr/>
        </p:nvSpPr>
        <p:spPr bwMode="auto">
          <a:xfrm flipH="1">
            <a:off x="7524760" y="4800781"/>
            <a:ext cx="1591518" cy="33855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b="1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点击添加标题    </a:t>
            </a:r>
            <a:endParaRPr lang="en-US" altLang="zh-CN" sz="1600" b="1" kern="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11"/>
          <p:cNvSpPr txBox="1">
            <a:spLocks noChangeArrowheads="1"/>
          </p:cNvSpPr>
          <p:nvPr/>
        </p:nvSpPr>
        <p:spPr bwMode="auto">
          <a:xfrm flipH="1">
            <a:off x="7713685" y="5413587"/>
            <a:ext cx="1252352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点击添加文本    </a:t>
            </a:r>
            <a:endParaRPr lang="en-US" altLang="zh-CN" sz="12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11"/>
          <p:cNvSpPr txBox="1">
            <a:spLocks noChangeArrowheads="1"/>
          </p:cNvSpPr>
          <p:nvPr/>
        </p:nvSpPr>
        <p:spPr bwMode="auto">
          <a:xfrm flipH="1">
            <a:off x="7713685" y="5656155"/>
            <a:ext cx="1252352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点击添加文本    </a:t>
            </a:r>
            <a:endParaRPr lang="en-US" altLang="zh-CN" sz="12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713685" y="5101883"/>
            <a:ext cx="2298312" cy="45719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Verdana"/>
              <a:ea typeface="微软雅黑"/>
            </a:endParaRPr>
          </a:p>
        </p:txBody>
      </p:sp>
      <p:sp>
        <p:nvSpPr>
          <p:cNvPr id="62" name="TextBox 11"/>
          <p:cNvSpPr txBox="1">
            <a:spLocks noChangeArrowheads="1"/>
          </p:cNvSpPr>
          <p:nvPr/>
        </p:nvSpPr>
        <p:spPr bwMode="auto">
          <a:xfrm flipH="1">
            <a:off x="8832304" y="5186116"/>
            <a:ext cx="1252352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点击添加文本    </a:t>
            </a:r>
            <a:endParaRPr lang="en-US" altLang="zh-CN" sz="12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11"/>
          <p:cNvSpPr txBox="1">
            <a:spLocks noChangeArrowheads="1"/>
          </p:cNvSpPr>
          <p:nvPr/>
        </p:nvSpPr>
        <p:spPr bwMode="auto">
          <a:xfrm flipH="1">
            <a:off x="8832304" y="5413587"/>
            <a:ext cx="1252352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点击添加文本    </a:t>
            </a:r>
            <a:endParaRPr lang="en-US" altLang="zh-CN" sz="12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11"/>
          <p:cNvSpPr txBox="1">
            <a:spLocks noChangeArrowheads="1"/>
          </p:cNvSpPr>
          <p:nvPr/>
        </p:nvSpPr>
        <p:spPr bwMode="auto">
          <a:xfrm flipH="1">
            <a:off x="8832304" y="5656155"/>
            <a:ext cx="1252352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点击添加文本    </a:t>
            </a:r>
            <a:endParaRPr lang="en-US" altLang="zh-CN" sz="12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 flipH="1">
            <a:off x="2048423" y="5202243"/>
            <a:ext cx="1252352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点击添加文本    </a:t>
            </a:r>
            <a:endParaRPr lang="en-US" altLang="zh-CN" sz="12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Box 11"/>
          <p:cNvSpPr txBox="1">
            <a:spLocks noChangeArrowheads="1"/>
          </p:cNvSpPr>
          <p:nvPr/>
        </p:nvSpPr>
        <p:spPr bwMode="auto">
          <a:xfrm flipH="1">
            <a:off x="2932846" y="4816908"/>
            <a:ext cx="1591518" cy="33855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点击添加标题    </a:t>
            </a:r>
            <a:endParaRPr lang="en-US" altLang="zh-CN" sz="1600" b="1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TextBox 11"/>
          <p:cNvSpPr txBox="1">
            <a:spLocks noChangeArrowheads="1"/>
          </p:cNvSpPr>
          <p:nvPr/>
        </p:nvSpPr>
        <p:spPr bwMode="auto">
          <a:xfrm flipH="1">
            <a:off x="2048423" y="5429714"/>
            <a:ext cx="1252352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点击添加文本    </a:t>
            </a:r>
            <a:endParaRPr lang="en-US" altLang="zh-CN" sz="12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Box 11"/>
          <p:cNvSpPr txBox="1">
            <a:spLocks noChangeArrowheads="1"/>
          </p:cNvSpPr>
          <p:nvPr/>
        </p:nvSpPr>
        <p:spPr bwMode="auto">
          <a:xfrm flipH="1">
            <a:off x="2048423" y="5672282"/>
            <a:ext cx="1252352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点击添加文本    </a:t>
            </a:r>
            <a:endParaRPr lang="en-US" altLang="zh-CN" sz="12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048423" y="5118010"/>
            <a:ext cx="2298312" cy="4571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Verdana"/>
              <a:ea typeface="微软雅黑"/>
            </a:endParaRPr>
          </a:p>
        </p:txBody>
      </p:sp>
      <p:sp>
        <p:nvSpPr>
          <p:cNvPr id="105" name="TextBox 11"/>
          <p:cNvSpPr txBox="1">
            <a:spLocks noChangeArrowheads="1"/>
          </p:cNvSpPr>
          <p:nvPr/>
        </p:nvSpPr>
        <p:spPr bwMode="auto">
          <a:xfrm flipH="1">
            <a:off x="3167042" y="5202243"/>
            <a:ext cx="1252352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点击添加文本    </a:t>
            </a:r>
            <a:endParaRPr lang="en-US" altLang="zh-CN" sz="12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1"/>
          <p:cNvSpPr txBox="1">
            <a:spLocks noChangeArrowheads="1"/>
          </p:cNvSpPr>
          <p:nvPr/>
        </p:nvSpPr>
        <p:spPr bwMode="auto">
          <a:xfrm flipH="1">
            <a:off x="3167042" y="5429714"/>
            <a:ext cx="1252352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点击添加文本    </a:t>
            </a:r>
            <a:endParaRPr lang="en-US" altLang="zh-CN" sz="12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TextBox 11"/>
          <p:cNvSpPr txBox="1">
            <a:spLocks noChangeArrowheads="1"/>
          </p:cNvSpPr>
          <p:nvPr/>
        </p:nvSpPr>
        <p:spPr bwMode="auto">
          <a:xfrm flipH="1">
            <a:off x="3167042" y="5672282"/>
            <a:ext cx="1252352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点击添加文本    </a:t>
            </a:r>
            <a:endParaRPr lang="en-US" altLang="zh-CN" sz="12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椭圆 10"/>
          <p:cNvSpPr>
            <a:spLocks noChangeArrowheads="1"/>
          </p:cNvSpPr>
          <p:nvPr/>
        </p:nvSpPr>
        <p:spPr bwMode="auto">
          <a:xfrm>
            <a:off x="3952860" y="4615644"/>
            <a:ext cx="4214842" cy="876064"/>
          </a:xfrm>
          <a:prstGeom prst="ellipse">
            <a:avLst/>
          </a:prstGeom>
          <a:gradFill rotWithShape="1">
            <a:gsLst>
              <a:gs pos="0">
                <a:srgbClr val="000000">
                  <a:lumMod val="93000"/>
                  <a:lumOff val="7000"/>
                </a:srgb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glow rad="127000">
              <a:srgbClr val="F79524">
                <a:alpha val="0"/>
              </a:srgbClr>
            </a:glow>
            <a:outerShdw dist="107763" dir="2700000" algn="ctr" rotWithShape="0">
              <a:srgbClr val="535455"/>
            </a:outerShdw>
            <a:softEdge rad="368300"/>
          </a:effectLst>
          <a:extLst/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zh-CN" altLang="zh-CN" ker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42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99877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2068</TotalTime>
  <Words>169</Words>
  <Application>Microsoft Office PowerPoint</Application>
  <PresentationFormat>宽屏</PresentationFormat>
  <Paragraphs>33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Meiryo</vt:lpstr>
      <vt:lpstr>宋体</vt:lpstr>
      <vt:lpstr>微软雅黑</vt:lpstr>
      <vt:lpstr>Arial</vt:lpstr>
      <vt:lpstr>Calibri</vt:lpstr>
      <vt:lpstr>Calibri Light</vt:lpstr>
      <vt:lpstr>Verdana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胡占利</dc:creator>
  <cp:lastModifiedBy>单东东</cp:lastModifiedBy>
  <cp:revision>153</cp:revision>
  <dcterms:created xsi:type="dcterms:W3CDTF">2013-08-14T15:08:40Z</dcterms:created>
  <dcterms:modified xsi:type="dcterms:W3CDTF">2019-05-06T03:02:57Z</dcterms:modified>
</cp:coreProperties>
</file>