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91" r:id="rId5"/>
  </p:sldMasterIdLst>
  <p:notesMasterIdLst>
    <p:notesMasterId r:id="rId10"/>
  </p:notesMasterIdLst>
  <p:sldIdLst>
    <p:sldId id="276" r:id="rId6"/>
    <p:sldId id="268" r:id="rId7"/>
    <p:sldId id="277" r:id="rId8"/>
    <p:sldId id="275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80A"/>
    <a:srgbClr val="F0EFEC"/>
    <a:srgbClr val="29303A"/>
    <a:srgbClr val="E86577"/>
    <a:srgbClr val="757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0729" autoAdjust="0"/>
  </p:normalViewPr>
  <p:slideViewPr>
    <p:cSldViewPr snapToGrid="0" snapToObjects="1">
      <p:cViewPr varScale="1">
        <p:scale>
          <a:sx n="135" d="100"/>
          <a:sy n="135" d="100"/>
        </p:scale>
        <p:origin x="53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A0B01-929E-43BF-AAF7-4D6CF4624A78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F44CF-BF84-4EB0-8B51-D93BB99A6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07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830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737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F0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977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34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794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691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500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44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4877-8AF9-4786-B97D-2DFF093FB512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F75B-EFCF-48D9-BABF-D5671A8E4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76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" y="572146"/>
            <a:ext cx="9138050" cy="34281"/>
          </a:xfrm>
          <a:prstGeom prst="rect">
            <a:avLst/>
          </a:prstGeom>
          <a:solidFill>
            <a:srgbClr val="005292"/>
          </a:solidFill>
          <a:ln>
            <a:solidFill>
              <a:srgbClr val="00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2" tIns="45700" rIns="91402" bIns="457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703944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96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32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32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9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59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87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3" r:id="rId1"/>
    <p:sldLayoutId id="2147493503" r:id="rId2"/>
    <p:sldLayoutId id="214749350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04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2" r:id="rId1"/>
    <p:sldLayoutId id="2147493493" r:id="rId2"/>
    <p:sldLayoutId id="2147493494" r:id="rId3"/>
    <p:sldLayoutId id="2147493495" r:id="rId4"/>
    <p:sldLayoutId id="2147493496" r:id="rId5"/>
    <p:sldLayoutId id="2147493497" r:id="rId6"/>
    <p:sldLayoutId id="2147493498" r:id="rId7"/>
    <p:sldLayoutId id="2147493499" r:id="rId8"/>
    <p:sldLayoutId id="2147493500" r:id="rId9"/>
    <p:sldLayoutId id="2147493501" r:id="rId10"/>
    <p:sldLayoutId id="214749350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4" Type="http://schemas.openxmlformats.org/officeDocument/2006/relationships/hyperlink" Target="http://www.ypppt.com/jier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439467" y="897564"/>
            <a:ext cx="626506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205978"/>
            <a:ext cx="6172200" cy="691586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TO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TITLE IN HERE 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39466" y="2834554"/>
            <a:ext cx="6210876" cy="34289"/>
            <a:chOff x="395288" y="3519294"/>
            <a:chExt cx="7926776" cy="53722"/>
          </a:xfrm>
        </p:grpSpPr>
        <p:sp>
          <p:nvSpPr>
            <p:cNvPr id="8" name="矩形 7"/>
            <p:cNvSpPr/>
            <p:nvPr/>
          </p:nvSpPr>
          <p:spPr>
            <a:xfrm>
              <a:off x="395288" y="3519294"/>
              <a:ext cx="1584424" cy="53722"/>
            </a:xfrm>
            <a:prstGeom prst="rect">
              <a:avLst/>
            </a:prstGeom>
            <a:solidFill>
              <a:srgbClr val="37A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6" name="矩形 25"/>
            <p:cNvSpPr/>
            <p:nvPr/>
          </p:nvSpPr>
          <p:spPr>
            <a:xfrm>
              <a:off x="1980876" y="3519294"/>
              <a:ext cx="1584424" cy="53722"/>
            </a:xfrm>
            <a:prstGeom prst="rect">
              <a:avLst/>
            </a:prstGeom>
            <a:solidFill>
              <a:srgbClr val="79C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7" name="矩形 26"/>
            <p:cNvSpPr/>
            <p:nvPr/>
          </p:nvSpPr>
          <p:spPr>
            <a:xfrm>
              <a:off x="3566464" y="3519294"/>
              <a:ext cx="1584424" cy="53722"/>
            </a:xfrm>
            <a:prstGeom prst="rect">
              <a:avLst/>
            </a:prstGeom>
            <a:solidFill>
              <a:srgbClr val="D9E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8" name="矩形 27"/>
            <p:cNvSpPr/>
            <p:nvPr/>
          </p:nvSpPr>
          <p:spPr>
            <a:xfrm>
              <a:off x="5152052" y="3519294"/>
              <a:ext cx="1584424" cy="537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9" name="矩形 28"/>
            <p:cNvSpPr/>
            <p:nvPr/>
          </p:nvSpPr>
          <p:spPr>
            <a:xfrm>
              <a:off x="6737640" y="3519294"/>
              <a:ext cx="1584424" cy="53722"/>
            </a:xfrm>
            <a:prstGeom prst="rect">
              <a:avLst/>
            </a:prstGeom>
            <a:solidFill>
              <a:srgbClr val="FF95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31" name="直接连接符 30"/>
          <p:cNvCxnSpPr/>
          <p:nvPr/>
        </p:nvCxnSpPr>
        <p:spPr>
          <a:xfrm flipV="1">
            <a:off x="2681824" y="1518692"/>
            <a:ext cx="0" cy="1333005"/>
          </a:xfrm>
          <a:prstGeom prst="line">
            <a:avLst/>
          </a:prstGeom>
          <a:ln w="19050">
            <a:solidFill>
              <a:srgbClr val="37AE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3923270" y="2851697"/>
            <a:ext cx="0" cy="1333005"/>
          </a:xfrm>
          <a:prstGeom prst="line">
            <a:avLst/>
          </a:prstGeom>
          <a:ln w="19050">
            <a:solidFill>
              <a:srgbClr val="79CA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5164715" y="1518692"/>
            <a:ext cx="0" cy="1333005"/>
          </a:xfrm>
          <a:prstGeom prst="line">
            <a:avLst/>
          </a:prstGeom>
          <a:ln w="19050">
            <a:solidFill>
              <a:srgbClr val="D9E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6406161" y="2851697"/>
            <a:ext cx="0" cy="133300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7647607" y="1518692"/>
            <a:ext cx="0" cy="1333005"/>
          </a:xfrm>
          <a:prstGeom prst="line">
            <a:avLst/>
          </a:prstGeom>
          <a:ln w="19050">
            <a:solidFill>
              <a:srgbClr val="FF9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TextBox 2047"/>
          <p:cNvSpPr txBox="1"/>
          <p:nvPr/>
        </p:nvSpPr>
        <p:spPr>
          <a:xfrm>
            <a:off x="1440379" y="2435694"/>
            <a:ext cx="124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37AE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2010</a:t>
            </a:r>
            <a:endParaRPr lang="zh-CN" altLang="en-US" sz="2400" b="1" dirty="0">
              <a:solidFill>
                <a:srgbClr val="37AE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82737" y="2834553"/>
            <a:ext cx="124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79C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2011</a:t>
            </a:r>
            <a:endParaRPr lang="zh-CN" altLang="en-US" sz="2400" b="1" dirty="0">
              <a:solidFill>
                <a:srgbClr val="79CA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23271" y="2435694"/>
            <a:ext cx="124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D9E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2012</a:t>
            </a:r>
            <a:endParaRPr lang="zh-CN" altLang="en-US" sz="2400" b="1" dirty="0">
              <a:solidFill>
                <a:srgbClr val="D9E0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59303" y="2834553"/>
            <a:ext cx="124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2013</a:t>
            </a:r>
            <a:endParaRPr lang="zh-CN" altLang="en-US" sz="2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00749" y="2435694"/>
            <a:ext cx="124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9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  <a:endParaRPr lang="zh-CN" altLang="en-US" sz="2400" b="1" dirty="0">
              <a:solidFill>
                <a:srgbClr val="FF95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2"/>
          <p:cNvSpPr/>
          <p:nvPr/>
        </p:nvSpPr>
        <p:spPr>
          <a:xfrm flipH="1">
            <a:off x="1453233" y="1753904"/>
            <a:ext cx="1120545" cy="611309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68580" tIns="0" rIns="68580" bIns="0" rtlCol="0" anchor="t"/>
          <a:lstStyle/>
          <a:p>
            <a:pPr>
              <a:defRPr/>
            </a:pPr>
            <a:r>
              <a:rPr lang="en-US" sz="675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Again, this is a dummy text, enter your own text here. </a:t>
            </a:r>
          </a:p>
        </p:txBody>
      </p:sp>
      <p:sp>
        <p:nvSpPr>
          <p:cNvPr id="43" name="Rectangle 42"/>
          <p:cNvSpPr/>
          <p:nvPr/>
        </p:nvSpPr>
        <p:spPr>
          <a:xfrm flipH="1">
            <a:off x="1453234" y="1548859"/>
            <a:ext cx="1229503" cy="18991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68580" tIns="0" rIns="68580" bIns="0" rtlCol="0" anchor="t"/>
          <a:lstStyle/>
          <a:p>
            <a:r>
              <a:rPr lang="en-US" altLang="zh-CN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TEXT HERE</a:t>
            </a:r>
            <a:endParaRPr lang="zh-CN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2"/>
          <p:cNvSpPr/>
          <p:nvPr/>
        </p:nvSpPr>
        <p:spPr>
          <a:xfrm flipH="1">
            <a:off x="3923270" y="1753904"/>
            <a:ext cx="1120545" cy="611309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68580" tIns="0" rIns="68580" bIns="0" rtlCol="0" anchor="t"/>
          <a:lstStyle/>
          <a:p>
            <a:pPr>
              <a:defRPr/>
            </a:pPr>
            <a:r>
              <a:rPr lang="en-US" sz="675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Again, this is a dummy text, enter your own text here. </a:t>
            </a:r>
          </a:p>
        </p:txBody>
      </p:sp>
      <p:sp>
        <p:nvSpPr>
          <p:cNvPr id="45" name="Rectangle 42"/>
          <p:cNvSpPr/>
          <p:nvPr/>
        </p:nvSpPr>
        <p:spPr>
          <a:xfrm flipH="1">
            <a:off x="3923271" y="1548859"/>
            <a:ext cx="1229503" cy="18991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68580" tIns="0" rIns="68580" bIns="0" rtlCol="0" anchor="t"/>
          <a:lstStyle/>
          <a:p>
            <a:r>
              <a:rPr lang="en-US" altLang="zh-CN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TEXT HERE</a:t>
            </a:r>
            <a:endParaRPr lang="zh-CN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2"/>
          <p:cNvSpPr/>
          <p:nvPr/>
        </p:nvSpPr>
        <p:spPr>
          <a:xfrm flipH="1">
            <a:off x="6400748" y="1753904"/>
            <a:ext cx="1120545" cy="611309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68580" tIns="0" rIns="68580" bIns="0" rtlCol="0" anchor="t"/>
          <a:lstStyle/>
          <a:p>
            <a:pPr>
              <a:defRPr/>
            </a:pPr>
            <a:r>
              <a:rPr lang="en-US" sz="675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Again, this is a dummy text, enter your own text here. </a:t>
            </a:r>
          </a:p>
        </p:txBody>
      </p:sp>
      <p:sp>
        <p:nvSpPr>
          <p:cNvPr id="47" name="Rectangle 42"/>
          <p:cNvSpPr/>
          <p:nvPr/>
        </p:nvSpPr>
        <p:spPr>
          <a:xfrm flipH="1">
            <a:off x="6400749" y="1548859"/>
            <a:ext cx="1229503" cy="18991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68580" tIns="0" rIns="68580" bIns="0" rtlCol="0" anchor="t"/>
          <a:lstStyle/>
          <a:p>
            <a:r>
              <a:rPr lang="en-US" altLang="zh-CN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TEXT HERE</a:t>
            </a:r>
            <a:endParaRPr lang="zh-CN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2"/>
          <p:cNvSpPr/>
          <p:nvPr/>
        </p:nvSpPr>
        <p:spPr>
          <a:xfrm flipH="1">
            <a:off x="2694679" y="3580622"/>
            <a:ext cx="1120545" cy="611309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68580" tIns="0" rIns="68580" bIns="0" rtlCol="0" anchor="t"/>
          <a:lstStyle/>
          <a:p>
            <a:pPr>
              <a:defRPr/>
            </a:pPr>
            <a:r>
              <a:rPr lang="en-US" sz="675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Again, this is a dummy text, enter your own text here. </a:t>
            </a:r>
          </a:p>
        </p:txBody>
      </p:sp>
      <p:sp>
        <p:nvSpPr>
          <p:cNvPr id="49" name="Rectangle 42"/>
          <p:cNvSpPr/>
          <p:nvPr/>
        </p:nvSpPr>
        <p:spPr>
          <a:xfrm flipH="1">
            <a:off x="2694680" y="3375577"/>
            <a:ext cx="1229503" cy="18991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68580" tIns="0" rIns="68580" bIns="0" rtlCol="0" anchor="t"/>
          <a:lstStyle/>
          <a:p>
            <a:r>
              <a:rPr lang="en-US" altLang="zh-CN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TEXT HERE</a:t>
            </a:r>
            <a:endParaRPr lang="zh-CN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2"/>
          <p:cNvSpPr/>
          <p:nvPr/>
        </p:nvSpPr>
        <p:spPr>
          <a:xfrm flipH="1">
            <a:off x="5172157" y="3580622"/>
            <a:ext cx="1120545" cy="611309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68580" tIns="0" rIns="68580" bIns="0" rtlCol="0" anchor="t"/>
          <a:lstStyle/>
          <a:p>
            <a:pPr>
              <a:defRPr/>
            </a:pPr>
            <a:r>
              <a:rPr lang="en-US" sz="675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Again, this is a dummy text, enter your own text here. </a:t>
            </a:r>
          </a:p>
        </p:txBody>
      </p:sp>
      <p:sp>
        <p:nvSpPr>
          <p:cNvPr id="51" name="Rectangle 42"/>
          <p:cNvSpPr/>
          <p:nvPr/>
        </p:nvSpPr>
        <p:spPr>
          <a:xfrm flipH="1">
            <a:off x="5172158" y="3375577"/>
            <a:ext cx="1229503" cy="18991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68580" tIns="0" rIns="68580" bIns="0" rtlCol="0" anchor="t"/>
          <a:lstStyle/>
          <a:p>
            <a:r>
              <a:rPr lang="en-US" altLang="zh-CN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TEXT HERE</a:t>
            </a:r>
            <a:endParaRPr lang="zh-CN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51" name="组合 2050"/>
          <p:cNvGrpSpPr/>
          <p:nvPr/>
        </p:nvGrpSpPr>
        <p:grpSpPr>
          <a:xfrm>
            <a:off x="3848736" y="4117397"/>
            <a:ext cx="149067" cy="149067"/>
            <a:chOff x="3607648" y="5489862"/>
            <a:chExt cx="198756" cy="198756"/>
          </a:xfrm>
        </p:grpSpPr>
        <p:sp>
          <p:nvSpPr>
            <p:cNvPr id="52" name="椭圆 51"/>
            <p:cNvSpPr/>
            <p:nvPr/>
          </p:nvSpPr>
          <p:spPr>
            <a:xfrm>
              <a:off x="3607648" y="5489862"/>
              <a:ext cx="198756" cy="19875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635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49" name="椭圆 2048"/>
            <p:cNvSpPr/>
            <p:nvPr/>
          </p:nvSpPr>
          <p:spPr>
            <a:xfrm>
              <a:off x="3671022" y="5553236"/>
              <a:ext cx="72008" cy="72008"/>
            </a:xfrm>
            <a:prstGeom prst="ellipse">
              <a:avLst/>
            </a:prstGeom>
            <a:solidFill>
              <a:srgbClr val="79CA46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606378" y="1399792"/>
            <a:ext cx="149067" cy="149067"/>
            <a:chOff x="3607648" y="5489862"/>
            <a:chExt cx="198756" cy="198756"/>
          </a:xfrm>
        </p:grpSpPr>
        <p:sp>
          <p:nvSpPr>
            <p:cNvPr id="56" name="椭圆 55"/>
            <p:cNvSpPr/>
            <p:nvPr/>
          </p:nvSpPr>
          <p:spPr>
            <a:xfrm>
              <a:off x="3607648" y="5489862"/>
              <a:ext cx="198756" cy="19875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635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7" name="椭圆 56"/>
            <p:cNvSpPr/>
            <p:nvPr/>
          </p:nvSpPr>
          <p:spPr>
            <a:xfrm>
              <a:off x="3671022" y="5553236"/>
              <a:ext cx="72008" cy="72008"/>
            </a:xfrm>
            <a:prstGeom prst="ellipse">
              <a:avLst/>
            </a:prstGeom>
            <a:solidFill>
              <a:srgbClr val="37AEF4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078239" y="1399792"/>
            <a:ext cx="149067" cy="149067"/>
            <a:chOff x="3607648" y="5489862"/>
            <a:chExt cx="198756" cy="198756"/>
          </a:xfrm>
        </p:grpSpPr>
        <p:sp>
          <p:nvSpPr>
            <p:cNvPr id="59" name="椭圆 58"/>
            <p:cNvSpPr/>
            <p:nvPr/>
          </p:nvSpPr>
          <p:spPr>
            <a:xfrm>
              <a:off x="3607648" y="5489862"/>
              <a:ext cx="198756" cy="19875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635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0" name="椭圆 59"/>
            <p:cNvSpPr/>
            <p:nvPr/>
          </p:nvSpPr>
          <p:spPr>
            <a:xfrm>
              <a:off x="3671022" y="5553236"/>
              <a:ext cx="72008" cy="72008"/>
            </a:xfrm>
            <a:prstGeom prst="ellipse">
              <a:avLst/>
            </a:prstGeom>
            <a:solidFill>
              <a:srgbClr val="D9E021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575809" y="1399792"/>
            <a:ext cx="149067" cy="149067"/>
            <a:chOff x="3607648" y="5489862"/>
            <a:chExt cx="198756" cy="198756"/>
          </a:xfrm>
        </p:grpSpPr>
        <p:sp>
          <p:nvSpPr>
            <p:cNvPr id="62" name="椭圆 61"/>
            <p:cNvSpPr/>
            <p:nvPr/>
          </p:nvSpPr>
          <p:spPr>
            <a:xfrm>
              <a:off x="3607648" y="5489862"/>
              <a:ext cx="198756" cy="19875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635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3" name="椭圆 62"/>
            <p:cNvSpPr/>
            <p:nvPr/>
          </p:nvSpPr>
          <p:spPr>
            <a:xfrm>
              <a:off x="3671022" y="5553236"/>
              <a:ext cx="72008" cy="72008"/>
            </a:xfrm>
            <a:prstGeom prst="ellipse">
              <a:avLst/>
            </a:prstGeom>
            <a:solidFill>
              <a:srgbClr val="FF9528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6326214" y="4117397"/>
            <a:ext cx="149067" cy="149067"/>
            <a:chOff x="3607648" y="5489862"/>
            <a:chExt cx="198756" cy="198756"/>
          </a:xfrm>
        </p:grpSpPr>
        <p:sp>
          <p:nvSpPr>
            <p:cNvPr id="65" name="椭圆 64"/>
            <p:cNvSpPr/>
            <p:nvPr/>
          </p:nvSpPr>
          <p:spPr>
            <a:xfrm>
              <a:off x="3607648" y="5489862"/>
              <a:ext cx="198756" cy="19875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635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6" name="椭圆 65"/>
            <p:cNvSpPr/>
            <p:nvPr/>
          </p:nvSpPr>
          <p:spPr>
            <a:xfrm>
              <a:off x="3671022" y="5553236"/>
              <a:ext cx="72008" cy="7200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39424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1532" y="78124"/>
            <a:ext cx="12958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b="1" dirty="0" smtClean="0">
                <a:solidFill>
                  <a:srgbClr val="A5D028"/>
                </a:solidFill>
              </a:rPr>
              <a:t>Text text </a:t>
            </a:r>
          </a:p>
        </p:txBody>
      </p:sp>
      <p:sp>
        <p:nvSpPr>
          <p:cNvPr id="3" name="矩形 2"/>
          <p:cNvSpPr/>
          <p:nvPr/>
        </p:nvSpPr>
        <p:spPr>
          <a:xfrm>
            <a:off x="131533" y="34179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 smtClean="0">
                <a:solidFill>
                  <a:srgbClr val="29303A"/>
                </a:solidFill>
              </a:rPr>
              <a:t>添加文本</a:t>
            </a:r>
            <a:endParaRPr kumimoji="1" lang="en-US" altLang="zh-CN" b="1" dirty="0">
              <a:solidFill>
                <a:srgbClr val="29303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426895"/>
            <a:ext cx="9144000" cy="45719"/>
          </a:xfrm>
          <a:prstGeom prst="rect">
            <a:avLst/>
          </a:prstGeom>
          <a:solidFill>
            <a:srgbClr val="2930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49207" y="2302624"/>
            <a:ext cx="272877" cy="272877"/>
          </a:xfrm>
          <a:prstGeom prst="ellipse">
            <a:avLst/>
          </a:prstGeom>
          <a:solidFill>
            <a:srgbClr val="2930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7" name="椭圆 6"/>
          <p:cNvSpPr/>
          <p:nvPr/>
        </p:nvSpPr>
        <p:spPr>
          <a:xfrm>
            <a:off x="2878988" y="2302624"/>
            <a:ext cx="272877" cy="272877"/>
          </a:xfrm>
          <a:prstGeom prst="ellipse">
            <a:avLst/>
          </a:prstGeom>
          <a:solidFill>
            <a:srgbClr val="2930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8" name="椭圆 7"/>
          <p:cNvSpPr/>
          <p:nvPr/>
        </p:nvSpPr>
        <p:spPr>
          <a:xfrm>
            <a:off x="4708769" y="2302624"/>
            <a:ext cx="272877" cy="272877"/>
          </a:xfrm>
          <a:prstGeom prst="ellipse">
            <a:avLst/>
          </a:prstGeom>
          <a:solidFill>
            <a:srgbClr val="2930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9" name="椭圆 8"/>
          <p:cNvSpPr/>
          <p:nvPr/>
        </p:nvSpPr>
        <p:spPr>
          <a:xfrm>
            <a:off x="6538550" y="2302624"/>
            <a:ext cx="272877" cy="272877"/>
          </a:xfrm>
          <a:prstGeom prst="ellipse">
            <a:avLst/>
          </a:prstGeom>
          <a:solidFill>
            <a:srgbClr val="2930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10" name="矩形 9"/>
          <p:cNvSpPr/>
          <p:nvPr/>
        </p:nvSpPr>
        <p:spPr>
          <a:xfrm>
            <a:off x="788126" y="2865663"/>
            <a:ext cx="2141035" cy="1354104"/>
          </a:xfrm>
          <a:custGeom>
            <a:avLst/>
            <a:gdLst/>
            <a:ahLst/>
            <a:cxnLst/>
            <a:rect l="l" t="t" r="r" b="b"/>
            <a:pathLst>
              <a:path w="2141035" h="1354104">
                <a:moveTo>
                  <a:pt x="388870" y="0"/>
                </a:moveTo>
                <a:lnTo>
                  <a:pt x="483871" y="115465"/>
                </a:lnTo>
                <a:lnTo>
                  <a:pt x="2141035" y="115465"/>
                </a:lnTo>
                <a:lnTo>
                  <a:pt x="2141035" y="1354104"/>
                </a:lnTo>
                <a:lnTo>
                  <a:pt x="0" y="1354104"/>
                </a:lnTo>
                <a:lnTo>
                  <a:pt x="0" y="115465"/>
                </a:lnTo>
                <a:lnTo>
                  <a:pt x="293869" y="115465"/>
                </a:lnTo>
                <a:close/>
              </a:path>
            </a:pathLst>
          </a:custGeom>
          <a:solidFill>
            <a:srgbClr val="75737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9"/>
          <p:cNvSpPr/>
          <p:nvPr/>
        </p:nvSpPr>
        <p:spPr>
          <a:xfrm flipV="1">
            <a:off x="2641201" y="711126"/>
            <a:ext cx="2141035" cy="1354104"/>
          </a:xfrm>
          <a:custGeom>
            <a:avLst/>
            <a:gdLst/>
            <a:ahLst/>
            <a:cxnLst/>
            <a:rect l="l" t="t" r="r" b="b"/>
            <a:pathLst>
              <a:path w="2141035" h="1354104">
                <a:moveTo>
                  <a:pt x="388870" y="0"/>
                </a:moveTo>
                <a:lnTo>
                  <a:pt x="483871" y="115465"/>
                </a:lnTo>
                <a:lnTo>
                  <a:pt x="2141035" y="115465"/>
                </a:lnTo>
                <a:lnTo>
                  <a:pt x="2141035" y="1354104"/>
                </a:lnTo>
                <a:lnTo>
                  <a:pt x="0" y="1354104"/>
                </a:lnTo>
                <a:lnTo>
                  <a:pt x="0" y="115465"/>
                </a:lnTo>
                <a:lnTo>
                  <a:pt x="293869" y="11546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9"/>
          <p:cNvSpPr/>
          <p:nvPr/>
        </p:nvSpPr>
        <p:spPr>
          <a:xfrm>
            <a:off x="4455899" y="2865663"/>
            <a:ext cx="2141035" cy="1354104"/>
          </a:xfrm>
          <a:custGeom>
            <a:avLst/>
            <a:gdLst/>
            <a:ahLst/>
            <a:cxnLst/>
            <a:rect l="l" t="t" r="r" b="b"/>
            <a:pathLst>
              <a:path w="2141035" h="1354104">
                <a:moveTo>
                  <a:pt x="388870" y="0"/>
                </a:moveTo>
                <a:lnTo>
                  <a:pt x="483871" y="115465"/>
                </a:lnTo>
                <a:lnTo>
                  <a:pt x="2141035" y="115465"/>
                </a:lnTo>
                <a:lnTo>
                  <a:pt x="2141035" y="1354104"/>
                </a:lnTo>
                <a:lnTo>
                  <a:pt x="0" y="1354104"/>
                </a:lnTo>
                <a:lnTo>
                  <a:pt x="0" y="115465"/>
                </a:lnTo>
                <a:lnTo>
                  <a:pt x="293869" y="115465"/>
                </a:lnTo>
                <a:close/>
              </a:path>
            </a:pathLst>
          </a:custGeom>
          <a:solidFill>
            <a:srgbClr val="29303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9"/>
          <p:cNvSpPr/>
          <p:nvPr/>
        </p:nvSpPr>
        <p:spPr>
          <a:xfrm flipV="1">
            <a:off x="6288525" y="711126"/>
            <a:ext cx="2141035" cy="1354104"/>
          </a:xfrm>
          <a:custGeom>
            <a:avLst/>
            <a:gdLst/>
            <a:ahLst/>
            <a:cxnLst/>
            <a:rect l="l" t="t" r="r" b="b"/>
            <a:pathLst>
              <a:path w="2141035" h="1354104">
                <a:moveTo>
                  <a:pt x="388870" y="0"/>
                </a:moveTo>
                <a:lnTo>
                  <a:pt x="483871" y="115465"/>
                </a:lnTo>
                <a:lnTo>
                  <a:pt x="2141035" y="115465"/>
                </a:lnTo>
                <a:lnTo>
                  <a:pt x="2141035" y="1354104"/>
                </a:lnTo>
                <a:lnTo>
                  <a:pt x="0" y="1354104"/>
                </a:lnTo>
                <a:lnTo>
                  <a:pt x="0" y="115465"/>
                </a:lnTo>
                <a:lnTo>
                  <a:pt x="293869" y="115465"/>
                </a:lnTo>
                <a:close/>
              </a:path>
            </a:pathLst>
          </a:custGeom>
          <a:solidFill>
            <a:srgbClr val="75737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921822" y="4646778"/>
            <a:ext cx="13003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rgbClr val="29303A"/>
                </a:solidFill>
                <a:latin typeface="HelveticaNeueLT Pro 67 MdCnO" panose="020B0606030502030204" pitchFamily="34" charset="0"/>
                <a:sym typeface="News Gothic MT" charset="0"/>
              </a:rPr>
              <a:t>LOGO</a:t>
            </a:r>
            <a:r>
              <a:rPr lang="zh-CN" altLang="en-US" sz="1000" dirty="0" smtClean="0">
                <a:solidFill>
                  <a:srgbClr val="29303A"/>
                </a:solidFill>
                <a:latin typeface="HelveticaNeueLT Pro 67 MdCnO" panose="020B0606030502030204" pitchFamily="34" charset="0"/>
                <a:sym typeface="News Gothic MT" charset="0"/>
              </a:rPr>
              <a:t> </a:t>
            </a:r>
            <a:r>
              <a:rPr lang="en-US" altLang="zh-CN" sz="1000" dirty="0" smtClean="0">
                <a:solidFill>
                  <a:srgbClr val="29303A"/>
                </a:solidFill>
                <a:latin typeface="HelveticaNeueLT Pro 67 MdCnO" panose="020B0606030502030204" pitchFamily="34" charset="0"/>
                <a:sym typeface="News Gothic MT" charset="0"/>
              </a:rPr>
              <a:t>|</a:t>
            </a:r>
            <a:r>
              <a:rPr lang="zh-CN" altLang="en-US" sz="1000" dirty="0" smtClean="0">
                <a:solidFill>
                  <a:srgbClr val="29303A"/>
                </a:solidFill>
                <a:latin typeface="HelveticaNeueLT Pro 67 MdCnO" panose="020B0606030502030204" pitchFamily="34" charset="0"/>
                <a:sym typeface="News Gothic MT" charset="0"/>
              </a:rPr>
              <a:t> </a:t>
            </a:r>
            <a:r>
              <a:rPr lang="en-US" altLang="zh-CN" sz="1000" dirty="0" smtClean="0">
                <a:solidFill>
                  <a:srgbClr val="29303A"/>
                </a:solidFill>
                <a:latin typeface="HelveticaNeueLT Pro 67 MdCnO" panose="020B0606030502030204" pitchFamily="34" charset="0"/>
                <a:sym typeface="News Gothic MT" charset="0"/>
              </a:rPr>
              <a:t>COMPANY</a:t>
            </a:r>
            <a:endParaRPr lang="zh-CN" altLang="en-US" dirty="0">
              <a:solidFill>
                <a:srgbClr val="29303A"/>
              </a:solidFill>
            </a:endParaRPr>
          </a:p>
        </p:txBody>
      </p:sp>
      <p:grpSp>
        <p:nvGrpSpPr>
          <p:cNvPr id="17" name="组 16"/>
          <p:cNvGrpSpPr/>
          <p:nvPr/>
        </p:nvGrpSpPr>
        <p:grpSpPr>
          <a:xfrm>
            <a:off x="2736063" y="964011"/>
            <a:ext cx="1972706" cy="792525"/>
            <a:chOff x="3560787" y="669460"/>
            <a:chExt cx="1972706" cy="792525"/>
          </a:xfrm>
        </p:grpSpPr>
        <p:sp>
          <p:nvSpPr>
            <p:cNvPr id="18" name="文本框 8"/>
            <p:cNvSpPr txBox="1"/>
            <p:nvPr/>
          </p:nvSpPr>
          <p:spPr>
            <a:xfrm>
              <a:off x="3560788" y="977237"/>
              <a:ext cx="1972705" cy="48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rgbClr val="FFFFFF"/>
                  </a:solidFill>
                </a:rPr>
                <a:t>顶部</a:t>
              </a:r>
              <a:r>
                <a:rPr lang="zh-CN" altLang="en-US" sz="1000" dirty="0">
                  <a:solidFill>
                    <a:srgbClr val="FFFFFF"/>
                  </a:solidFill>
                </a:rPr>
                <a:t>“开始”面板中可以对字体、字号、颜色、行距等进行修改。</a:t>
              </a:r>
              <a:endParaRPr lang="en-US" altLang="zh-CN" sz="1000" dirty="0">
                <a:solidFill>
                  <a:srgbClr val="FFFFFF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60787" y="669460"/>
              <a:ext cx="163378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FFFFFF"/>
                  </a:solidFill>
                </a:rPr>
                <a:t>点击此处添加标题</a:t>
              </a: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871278" y="3184308"/>
            <a:ext cx="1972706" cy="792525"/>
            <a:chOff x="3560787" y="669460"/>
            <a:chExt cx="1972706" cy="792525"/>
          </a:xfrm>
        </p:grpSpPr>
        <p:sp>
          <p:nvSpPr>
            <p:cNvPr id="21" name="文本框 8"/>
            <p:cNvSpPr txBox="1"/>
            <p:nvPr/>
          </p:nvSpPr>
          <p:spPr>
            <a:xfrm>
              <a:off x="3560788" y="977237"/>
              <a:ext cx="1972705" cy="48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rgbClr val="FFFFFF"/>
                  </a:solidFill>
                </a:rPr>
                <a:t>顶部</a:t>
              </a:r>
              <a:r>
                <a:rPr lang="zh-CN" altLang="en-US" sz="1000" dirty="0">
                  <a:solidFill>
                    <a:srgbClr val="FFFFFF"/>
                  </a:solidFill>
                </a:rPr>
                <a:t>“开始”面板中可以对字体、字号、颜色、行距等进行修改。</a:t>
              </a:r>
              <a:endParaRPr lang="en-US" altLang="zh-CN" sz="1000" dirty="0">
                <a:solidFill>
                  <a:srgbClr val="FFFFFF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560787" y="669460"/>
              <a:ext cx="163378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FFFFFF"/>
                  </a:solidFill>
                </a:rPr>
                <a:t>点击此处添加标题</a:t>
              </a: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4565844" y="3184308"/>
            <a:ext cx="1972706" cy="792525"/>
            <a:chOff x="3560787" y="669460"/>
            <a:chExt cx="1972706" cy="792525"/>
          </a:xfrm>
        </p:grpSpPr>
        <p:sp>
          <p:nvSpPr>
            <p:cNvPr id="24" name="文本框 8"/>
            <p:cNvSpPr txBox="1"/>
            <p:nvPr/>
          </p:nvSpPr>
          <p:spPr>
            <a:xfrm>
              <a:off x="3560788" y="977237"/>
              <a:ext cx="1972705" cy="48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rgbClr val="FFFFFF"/>
                  </a:solidFill>
                </a:rPr>
                <a:t>顶部</a:t>
              </a:r>
              <a:r>
                <a:rPr lang="zh-CN" altLang="en-US" sz="1000" dirty="0">
                  <a:solidFill>
                    <a:srgbClr val="FFFFFF"/>
                  </a:solidFill>
                </a:rPr>
                <a:t>“开始”面板中可以对字体、字号、颜色、行距等进行修改。</a:t>
              </a:r>
              <a:endParaRPr lang="en-US" altLang="zh-CN" sz="1000" dirty="0">
                <a:solidFill>
                  <a:srgbClr val="FFFFFF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560787" y="669460"/>
              <a:ext cx="163378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FFFFFF"/>
                  </a:solidFill>
                </a:rPr>
                <a:t>点击此处添加标题</a:t>
              </a:r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6357402" y="964011"/>
            <a:ext cx="1972706" cy="792525"/>
            <a:chOff x="3560787" y="669460"/>
            <a:chExt cx="1972706" cy="792525"/>
          </a:xfrm>
        </p:grpSpPr>
        <p:sp>
          <p:nvSpPr>
            <p:cNvPr id="27" name="文本框 8"/>
            <p:cNvSpPr txBox="1"/>
            <p:nvPr/>
          </p:nvSpPr>
          <p:spPr>
            <a:xfrm>
              <a:off x="3560788" y="977237"/>
              <a:ext cx="1972705" cy="48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rgbClr val="FFFFFF"/>
                  </a:solidFill>
                </a:rPr>
                <a:t>顶部</a:t>
              </a:r>
              <a:r>
                <a:rPr lang="zh-CN" altLang="en-US" sz="1000" dirty="0">
                  <a:solidFill>
                    <a:srgbClr val="FFFFFF"/>
                  </a:solidFill>
                </a:rPr>
                <a:t>“开始”面板中可以对字体、字号、颜色、行距等进行修改。</a:t>
              </a:r>
              <a:endParaRPr lang="en-US" altLang="zh-CN" sz="1000" dirty="0">
                <a:solidFill>
                  <a:srgbClr val="FFFFFF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560787" y="669460"/>
              <a:ext cx="163378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FFFFFF"/>
                  </a:solidFill>
                </a:rPr>
                <a:t>点击此处添加标题</a:t>
              </a: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871279" y="2006712"/>
            <a:ext cx="582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 smtClean="0"/>
              <a:t>2015</a:t>
            </a:r>
            <a:endParaRPr kumimoji="1" lang="zh-CN" altLang="en-US" sz="14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2731164" y="2565112"/>
            <a:ext cx="582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 smtClean="0"/>
              <a:t>2016</a:t>
            </a:r>
            <a:endParaRPr kumimoji="1" lang="zh-CN" altLang="en-US" sz="14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4539953" y="2016311"/>
            <a:ext cx="582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 smtClean="0"/>
              <a:t>2017</a:t>
            </a:r>
            <a:endParaRPr kumimoji="1" lang="zh-CN" altLang="en-US" sz="1400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6381679" y="2568491"/>
            <a:ext cx="582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 smtClean="0"/>
              <a:t>2018</a:t>
            </a:r>
            <a:endParaRPr kumimoji="1"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9681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 118"/>
          <p:cNvGrpSpPr/>
          <p:nvPr/>
        </p:nvGrpSpPr>
        <p:grpSpPr>
          <a:xfrm>
            <a:off x="402129" y="2841905"/>
            <a:ext cx="8200929" cy="328532"/>
            <a:chOff x="534438" y="3368953"/>
            <a:chExt cx="10944224" cy="438144"/>
          </a:xfrm>
          <a:solidFill>
            <a:schemeClr val="bg1">
              <a:lumMod val="65000"/>
            </a:schemeClr>
          </a:solidFill>
        </p:grpSpPr>
        <p:sp>
          <p:nvSpPr>
            <p:cNvPr id="120" name="矩形 119"/>
            <p:cNvSpPr/>
            <p:nvPr/>
          </p:nvSpPr>
          <p:spPr>
            <a:xfrm>
              <a:off x="11049789" y="3503489"/>
              <a:ext cx="50397" cy="169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grpSp>
          <p:nvGrpSpPr>
            <p:cNvPr id="121" name="组合 120"/>
            <p:cNvGrpSpPr/>
            <p:nvPr/>
          </p:nvGrpSpPr>
          <p:grpSpPr>
            <a:xfrm>
              <a:off x="534438" y="3368953"/>
              <a:ext cx="10944224" cy="438144"/>
              <a:chOff x="623889" y="3209929"/>
              <a:chExt cx="10944224" cy="438144"/>
            </a:xfrm>
            <a:grpFill/>
          </p:grpSpPr>
          <p:sp>
            <p:nvSpPr>
              <p:cNvPr id="122" name="矩形 121"/>
              <p:cNvSpPr/>
              <p:nvPr/>
            </p:nvSpPr>
            <p:spPr>
              <a:xfrm>
                <a:off x="623889" y="3344465"/>
                <a:ext cx="5039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717047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866901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108099" y="3344465"/>
                <a:ext cx="9613876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10994902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10759220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28" name="等腰三角形 127"/>
              <p:cNvSpPr/>
              <p:nvPr/>
            </p:nvSpPr>
            <p:spPr>
              <a:xfrm rot="5400000">
                <a:off x="11159803" y="3239763"/>
                <a:ext cx="438144" cy="37847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</p:grpSp>
      <p:cxnSp>
        <p:nvCxnSpPr>
          <p:cNvPr id="129" name="肘形连接符 128"/>
          <p:cNvCxnSpPr>
            <a:stCxn id="131" idx="3"/>
            <a:endCxn id="134" idx="1"/>
          </p:cNvCxnSpPr>
          <p:nvPr/>
        </p:nvCxnSpPr>
        <p:spPr>
          <a:xfrm rot="5400000" flipH="1" flipV="1">
            <a:off x="811632" y="2362685"/>
            <a:ext cx="564557" cy="218468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组合 129"/>
          <p:cNvGrpSpPr/>
          <p:nvPr/>
        </p:nvGrpSpPr>
        <p:grpSpPr>
          <a:xfrm>
            <a:off x="766207" y="2754197"/>
            <a:ext cx="436937" cy="507177"/>
            <a:chOff x="1109756" y="3090803"/>
            <a:chExt cx="583096" cy="676392"/>
          </a:xfrm>
          <a:solidFill>
            <a:srgbClr val="005DA2"/>
          </a:solidFill>
        </p:grpSpPr>
        <p:sp>
          <p:nvSpPr>
            <p:cNvPr id="131" name="六边形 130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2" name="文本框 64"/>
            <p:cNvSpPr txBox="1"/>
            <p:nvPr/>
          </p:nvSpPr>
          <p:spPr>
            <a:xfrm>
              <a:off x="1115002" y="3298193"/>
              <a:ext cx="577850" cy="46177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2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82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月份</a:t>
              </a:r>
              <a:endParaRPr lang="zh-CN" altLang="en-US" sz="8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1203144" y="1861118"/>
            <a:ext cx="1059066" cy="680258"/>
            <a:chOff x="1853741" y="1952625"/>
            <a:chExt cx="1413335" cy="907221"/>
          </a:xfrm>
          <a:solidFill>
            <a:schemeClr val="bg1">
              <a:lumMod val="75000"/>
            </a:schemeClr>
          </a:solidFill>
        </p:grpSpPr>
        <p:sp>
          <p:nvSpPr>
            <p:cNvPr id="134" name="矩形 133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5" name="文本框 66"/>
            <p:cNvSpPr txBox="1"/>
            <p:nvPr/>
          </p:nvSpPr>
          <p:spPr>
            <a:xfrm>
              <a:off x="1853742" y="1997871"/>
              <a:ext cx="1413334" cy="8619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在这里添加你的文字，图片也可以，记得加满哦。</a:t>
              </a:r>
              <a:endPara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36" name="肘形连接符 135"/>
          <p:cNvCxnSpPr>
            <a:stCxn id="138" idx="3"/>
            <a:endCxn id="141" idx="1"/>
          </p:cNvCxnSpPr>
          <p:nvPr/>
        </p:nvCxnSpPr>
        <p:spPr>
          <a:xfrm rot="5400000" flipH="1" flipV="1">
            <a:off x="2745219" y="2362685"/>
            <a:ext cx="564557" cy="218468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组合 136"/>
          <p:cNvGrpSpPr/>
          <p:nvPr/>
        </p:nvGrpSpPr>
        <p:grpSpPr>
          <a:xfrm>
            <a:off x="2699795" y="2754197"/>
            <a:ext cx="436937" cy="507177"/>
            <a:chOff x="1109756" y="3090803"/>
            <a:chExt cx="583096" cy="676392"/>
          </a:xfrm>
          <a:solidFill>
            <a:srgbClr val="005DA2"/>
          </a:solidFill>
        </p:grpSpPr>
        <p:sp>
          <p:nvSpPr>
            <p:cNvPr id="138" name="六边形 137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9" name="文本框 72"/>
            <p:cNvSpPr txBox="1"/>
            <p:nvPr/>
          </p:nvSpPr>
          <p:spPr>
            <a:xfrm>
              <a:off x="1115002" y="3298193"/>
              <a:ext cx="577850" cy="46177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2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82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月份</a:t>
              </a:r>
              <a:endParaRPr lang="zh-CN" altLang="en-US" sz="8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3136731" y="1861118"/>
            <a:ext cx="1059066" cy="680258"/>
            <a:chOff x="1853741" y="1952625"/>
            <a:chExt cx="1413335" cy="907221"/>
          </a:xfrm>
          <a:solidFill>
            <a:schemeClr val="bg1">
              <a:lumMod val="75000"/>
            </a:schemeClr>
          </a:solidFill>
        </p:grpSpPr>
        <p:sp>
          <p:nvSpPr>
            <p:cNvPr id="141" name="矩形 140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2" name="文本框 75"/>
            <p:cNvSpPr txBox="1"/>
            <p:nvPr/>
          </p:nvSpPr>
          <p:spPr>
            <a:xfrm>
              <a:off x="1853742" y="1997871"/>
              <a:ext cx="1413334" cy="8619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   在这里添加你的文字，图片也可以，记得加满哦。</a:t>
              </a:r>
            </a:p>
          </p:txBody>
        </p:sp>
      </p:grpSp>
      <p:cxnSp>
        <p:nvCxnSpPr>
          <p:cNvPr id="143" name="肘形连接符 142"/>
          <p:cNvCxnSpPr>
            <a:stCxn id="145" idx="3"/>
            <a:endCxn id="148" idx="1"/>
          </p:cNvCxnSpPr>
          <p:nvPr/>
        </p:nvCxnSpPr>
        <p:spPr>
          <a:xfrm rot="5400000" flipH="1" flipV="1">
            <a:off x="4678806" y="2362685"/>
            <a:ext cx="564557" cy="218468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组合 143"/>
          <p:cNvGrpSpPr/>
          <p:nvPr/>
        </p:nvGrpSpPr>
        <p:grpSpPr>
          <a:xfrm>
            <a:off x="4633382" y="2754197"/>
            <a:ext cx="436937" cy="507177"/>
            <a:chOff x="1109756" y="3090803"/>
            <a:chExt cx="583096" cy="676392"/>
          </a:xfrm>
          <a:solidFill>
            <a:srgbClr val="005DA2"/>
          </a:solidFill>
        </p:grpSpPr>
        <p:sp>
          <p:nvSpPr>
            <p:cNvPr id="145" name="六边形 144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46" name="文本框 79"/>
            <p:cNvSpPr txBox="1"/>
            <p:nvPr/>
          </p:nvSpPr>
          <p:spPr>
            <a:xfrm>
              <a:off x="1115002" y="3298193"/>
              <a:ext cx="577850" cy="46177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2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lang="zh-CN" altLang="en-US" sz="82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月份</a:t>
              </a:r>
              <a:endParaRPr lang="zh-CN" altLang="en-US" sz="8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5070319" y="1861118"/>
            <a:ext cx="1059066" cy="680258"/>
            <a:chOff x="1853741" y="1952625"/>
            <a:chExt cx="1413335" cy="907221"/>
          </a:xfrm>
          <a:solidFill>
            <a:schemeClr val="bg1">
              <a:lumMod val="75000"/>
            </a:schemeClr>
          </a:solidFill>
        </p:grpSpPr>
        <p:sp>
          <p:nvSpPr>
            <p:cNvPr id="148" name="矩形 147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9" name="文本框 82"/>
            <p:cNvSpPr txBox="1"/>
            <p:nvPr/>
          </p:nvSpPr>
          <p:spPr>
            <a:xfrm>
              <a:off x="1853742" y="1997871"/>
              <a:ext cx="1413334" cy="8619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   在这里添加你的文字，图片也可以，记得加满哦。</a:t>
              </a:r>
            </a:p>
          </p:txBody>
        </p:sp>
      </p:grpSp>
      <p:cxnSp>
        <p:nvCxnSpPr>
          <p:cNvPr id="150" name="肘形连接符 149"/>
          <p:cNvCxnSpPr>
            <a:stCxn id="152" idx="3"/>
            <a:endCxn id="155" idx="1"/>
          </p:cNvCxnSpPr>
          <p:nvPr/>
        </p:nvCxnSpPr>
        <p:spPr>
          <a:xfrm rot="5400000" flipH="1" flipV="1">
            <a:off x="6612394" y="2362685"/>
            <a:ext cx="564557" cy="218468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组合 150"/>
          <p:cNvGrpSpPr/>
          <p:nvPr/>
        </p:nvGrpSpPr>
        <p:grpSpPr>
          <a:xfrm>
            <a:off x="6514502" y="2754197"/>
            <a:ext cx="539583" cy="507177"/>
            <a:chOff x="1039738" y="3090803"/>
            <a:chExt cx="720080" cy="676392"/>
          </a:xfrm>
          <a:solidFill>
            <a:srgbClr val="005DA2"/>
          </a:solidFill>
        </p:grpSpPr>
        <p:sp>
          <p:nvSpPr>
            <p:cNvPr id="152" name="六边形 151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53" name="文本框 86"/>
            <p:cNvSpPr txBox="1"/>
            <p:nvPr/>
          </p:nvSpPr>
          <p:spPr>
            <a:xfrm>
              <a:off x="1039738" y="3298193"/>
              <a:ext cx="720080" cy="292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2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82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月份</a:t>
              </a:r>
              <a:endParaRPr lang="zh-CN" altLang="en-US" sz="8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7003906" y="1861118"/>
            <a:ext cx="1059066" cy="680258"/>
            <a:chOff x="1853741" y="1952625"/>
            <a:chExt cx="1413335" cy="907221"/>
          </a:xfrm>
          <a:solidFill>
            <a:schemeClr val="bg1">
              <a:lumMod val="75000"/>
            </a:schemeClr>
          </a:solidFill>
        </p:grpSpPr>
        <p:sp>
          <p:nvSpPr>
            <p:cNvPr id="155" name="矩形 154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6" name="文本框 89"/>
            <p:cNvSpPr txBox="1"/>
            <p:nvPr/>
          </p:nvSpPr>
          <p:spPr>
            <a:xfrm>
              <a:off x="1853742" y="1997871"/>
              <a:ext cx="1413334" cy="8619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   在这里添加你的文字，图片也可以，记得加满哦。</a:t>
              </a:r>
            </a:p>
          </p:txBody>
        </p:sp>
      </p:grpSp>
      <p:cxnSp>
        <p:nvCxnSpPr>
          <p:cNvPr id="157" name="肘形连接符 156"/>
          <p:cNvCxnSpPr>
            <a:stCxn id="159" idx="0"/>
            <a:endCxn id="162" idx="1"/>
          </p:cNvCxnSpPr>
          <p:nvPr/>
        </p:nvCxnSpPr>
        <p:spPr>
          <a:xfrm rot="16200000" flipH="1">
            <a:off x="1759874" y="3452969"/>
            <a:ext cx="601659" cy="218468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组合 157"/>
          <p:cNvGrpSpPr/>
          <p:nvPr/>
        </p:nvGrpSpPr>
        <p:grpSpPr>
          <a:xfrm>
            <a:off x="1733001" y="2754197"/>
            <a:ext cx="436937" cy="507177"/>
            <a:chOff x="1109756" y="3090803"/>
            <a:chExt cx="583096" cy="676392"/>
          </a:xfrm>
          <a:solidFill>
            <a:srgbClr val="005DA2"/>
          </a:solidFill>
        </p:grpSpPr>
        <p:sp>
          <p:nvSpPr>
            <p:cNvPr id="159" name="六边形 158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0" name="文本框 93"/>
            <p:cNvSpPr txBox="1"/>
            <p:nvPr/>
          </p:nvSpPr>
          <p:spPr>
            <a:xfrm>
              <a:off x="1115002" y="3298193"/>
              <a:ext cx="577850" cy="46177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2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82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月份</a:t>
              </a:r>
              <a:endParaRPr lang="zh-CN" altLang="en-US" sz="8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2169938" y="3534511"/>
            <a:ext cx="1059066" cy="680258"/>
            <a:chOff x="1853741" y="1952625"/>
            <a:chExt cx="1413335" cy="907221"/>
          </a:xfrm>
          <a:solidFill>
            <a:schemeClr val="bg1">
              <a:lumMod val="75000"/>
            </a:schemeClr>
          </a:solidFill>
        </p:grpSpPr>
        <p:sp>
          <p:nvSpPr>
            <p:cNvPr id="162" name="矩形 161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3" name="文本框 96"/>
            <p:cNvSpPr txBox="1"/>
            <p:nvPr/>
          </p:nvSpPr>
          <p:spPr>
            <a:xfrm>
              <a:off x="1853742" y="1997871"/>
              <a:ext cx="1413334" cy="8619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   在这里添加你的文字，图片也可以，记得加满哦。</a:t>
              </a:r>
            </a:p>
          </p:txBody>
        </p:sp>
      </p:grpSp>
      <p:cxnSp>
        <p:nvCxnSpPr>
          <p:cNvPr id="164" name="肘形连接符 163"/>
          <p:cNvCxnSpPr>
            <a:stCxn id="166" idx="0"/>
            <a:endCxn id="169" idx="1"/>
          </p:cNvCxnSpPr>
          <p:nvPr/>
        </p:nvCxnSpPr>
        <p:spPr>
          <a:xfrm rot="16200000" flipH="1">
            <a:off x="3693461" y="3452969"/>
            <a:ext cx="601659" cy="218468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组合 164"/>
          <p:cNvGrpSpPr/>
          <p:nvPr/>
        </p:nvGrpSpPr>
        <p:grpSpPr>
          <a:xfrm>
            <a:off x="3666588" y="2754197"/>
            <a:ext cx="436937" cy="507177"/>
            <a:chOff x="1109756" y="3090803"/>
            <a:chExt cx="583096" cy="676392"/>
          </a:xfrm>
          <a:solidFill>
            <a:srgbClr val="005DA2"/>
          </a:solidFill>
        </p:grpSpPr>
        <p:sp>
          <p:nvSpPr>
            <p:cNvPr id="166" name="六边形 165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7" name="文本框 101"/>
            <p:cNvSpPr txBox="1"/>
            <p:nvPr/>
          </p:nvSpPr>
          <p:spPr>
            <a:xfrm>
              <a:off x="1115002" y="3298193"/>
              <a:ext cx="577850" cy="46177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2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en-US" sz="82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月份</a:t>
              </a:r>
              <a:endParaRPr lang="zh-CN" altLang="en-US" sz="8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4103525" y="3534511"/>
            <a:ext cx="1059066" cy="680258"/>
            <a:chOff x="1853741" y="1952625"/>
            <a:chExt cx="1413335" cy="907221"/>
          </a:xfrm>
          <a:solidFill>
            <a:schemeClr val="bg1">
              <a:lumMod val="75000"/>
            </a:schemeClr>
          </a:solidFill>
        </p:grpSpPr>
        <p:sp>
          <p:nvSpPr>
            <p:cNvPr id="169" name="矩形 168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0" name="文本框 104"/>
            <p:cNvSpPr txBox="1"/>
            <p:nvPr/>
          </p:nvSpPr>
          <p:spPr>
            <a:xfrm>
              <a:off x="1853742" y="1997871"/>
              <a:ext cx="1413334" cy="8619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   在这里添加你的文字，图片也可以，记得加满哦。</a:t>
              </a:r>
            </a:p>
          </p:txBody>
        </p:sp>
      </p:grpSp>
      <p:cxnSp>
        <p:nvCxnSpPr>
          <p:cNvPr id="171" name="肘形连接符 170"/>
          <p:cNvCxnSpPr>
            <a:stCxn id="173" idx="0"/>
            <a:endCxn id="176" idx="1"/>
          </p:cNvCxnSpPr>
          <p:nvPr/>
        </p:nvCxnSpPr>
        <p:spPr>
          <a:xfrm rot="16200000" flipH="1">
            <a:off x="5627048" y="3452969"/>
            <a:ext cx="601659" cy="218468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组合 171"/>
          <p:cNvGrpSpPr/>
          <p:nvPr/>
        </p:nvGrpSpPr>
        <p:grpSpPr>
          <a:xfrm>
            <a:off x="5600176" y="2754197"/>
            <a:ext cx="436937" cy="507177"/>
            <a:chOff x="1109756" y="3090803"/>
            <a:chExt cx="583096" cy="676392"/>
          </a:xfrm>
          <a:solidFill>
            <a:srgbClr val="005DA2"/>
          </a:solidFill>
        </p:grpSpPr>
        <p:sp>
          <p:nvSpPr>
            <p:cNvPr id="173" name="六边形 172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4" name="文本框 108"/>
            <p:cNvSpPr txBox="1"/>
            <p:nvPr/>
          </p:nvSpPr>
          <p:spPr>
            <a:xfrm>
              <a:off x="1115002" y="3298193"/>
              <a:ext cx="577850" cy="46177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2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r>
                <a:rPr lang="zh-CN" altLang="en-US" sz="82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月份</a:t>
              </a:r>
              <a:endParaRPr lang="zh-CN" altLang="en-US" sz="8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6037113" y="3534511"/>
            <a:ext cx="1059066" cy="680258"/>
            <a:chOff x="1853741" y="1952625"/>
            <a:chExt cx="1413335" cy="907221"/>
          </a:xfrm>
          <a:solidFill>
            <a:schemeClr val="bg1">
              <a:lumMod val="75000"/>
            </a:schemeClr>
          </a:solidFill>
        </p:grpSpPr>
        <p:sp>
          <p:nvSpPr>
            <p:cNvPr id="176" name="矩形 175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7" name="文本框 111"/>
            <p:cNvSpPr txBox="1"/>
            <p:nvPr/>
          </p:nvSpPr>
          <p:spPr>
            <a:xfrm>
              <a:off x="1853742" y="1997871"/>
              <a:ext cx="1413334" cy="8619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   在这里添加你的文字，图片也可以，记得加满哦。</a:t>
              </a:r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7485753" y="2754197"/>
            <a:ext cx="511170" cy="507177"/>
            <a:chOff x="1045689" y="3090803"/>
            <a:chExt cx="682162" cy="676392"/>
          </a:xfrm>
          <a:solidFill>
            <a:srgbClr val="005DA2"/>
          </a:solidFill>
        </p:grpSpPr>
        <p:sp>
          <p:nvSpPr>
            <p:cNvPr id="179" name="六边形 178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0" name="文本框 114"/>
            <p:cNvSpPr txBox="1"/>
            <p:nvPr/>
          </p:nvSpPr>
          <p:spPr>
            <a:xfrm>
              <a:off x="1045689" y="3298193"/>
              <a:ext cx="682162" cy="461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2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r>
                <a:rPr lang="zh-CN" altLang="en-US" sz="82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月份</a:t>
              </a:r>
              <a:endParaRPr lang="zh-CN" altLang="en-US" sz="8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5" name="矩形 64"/>
          <p:cNvSpPr/>
          <p:nvPr/>
        </p:nvSpPr>
        <p:spPr>
          <a:xfrm>
            <a:off x="3115125" y="951945"/>
            <a:ext cx="2879259" cy="347663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8" tIns="34294" rIns="68588" bIns="34294" rtlCol="0" anchor="ctr"/>
          <a:lstStyle/>
          <a:p>
            <a:pPr algn="ctr"/>
            <a:r>
              <a:rPr lang="zh-CN" altLang="en-US" sz="1350" dirty="0">
                <a:latin typeface="微软雅黑" pitchFamily="34" charset="-122"/>
                <a:ea typeface="微软雅黑" pitchFamily="34" charset="-122"/>
              </a:rPr>
              <a:t>点击添加小标题</a:t>
            </a:r>
            <a:endParaRPr lang="zh-CN" altLang="en-US" sz="13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文本框 2"/>
          <p:cNvSpPr txBox="1"/>
          <p:nvPr/>
        </p:nvSpPr>
        <p:spPr>
          <a:xfrm>
            <a:off x="848631" y="127673"/>
            <a:ext cx="2464539" cy="41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99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点击输入标题内容</a:t>
            </a:r>
            <a:endParaRPr lang="zh-CN" altLang="en-US" sz="2099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879878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3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85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5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85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35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8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3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85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35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8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35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85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35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85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35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85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35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85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35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2850"/>
                            </p:stCondLst>
                            <p:childTnLst>
                              <p:par>
                                <p:cTn id="10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 tmFilter="0, 0; .2, .5; .8, .5; 1, 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250" autoRev="1" fill="hold"/>
                                        <p:tgtEl>
                                          <p:spTgt spid="1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1681888" y="2209694"/>
            <a:ext cx="447675" cy="492593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4075" y="2212399"/>
            <a:ext cx="7019925" cy="4929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0" tIns="0" rIns="135000" bIns="0" anchor="ctr"/>
          <a:lstStyle/>
          <a:p>
            <a:pPr algn="ctr" defTabSz="685800">
              <a:defRPr/>
            </a:pPr>
            <a:r>
              <a:rPr lang="en-US" altLang="zh-CN" sz="21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1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1636569"/>
            <a:ext cx="6984207" cy="5814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685800">
              <a:defRPr/>
            </a:pPr>
            <a:r>
              <a:rPr lang="zh-CN" altLang="en-US" sz="2400" spc="15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6984207" y="1633539"/>
            <a:ext cx="640276" cy="584488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6373" y="2940767"/>
            <a:ext cx="5179807" cy="126957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685800"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408698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677</TotalTime>
  <Words>454</Words>
  <Application>Microsoft Office PowerPoint</Application>
  <PresentationFormat>全屏显示(16:9)</PresentationFormat>
  <Paragraphs>56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HelveticaNeueLT Pro 67 MdCnO</vt:lpstr>
      <vt:lpstr>Meiryo</vt:lpstr>
      <vt:lpstr>News Gothic MT</vt:lpstr>
      <vt:lpstr>宋体</vt:lpstr>
      <vt:lpstr>微软雅黑</vt:lpstr>
      <vt:lpstr>Arial</vt:lpstr>
      <vt:lpstr>Calibri</vt:lpstr>
      <vt:lpstr>Calibri Light</vt:lpstr>
      <vt:lpstr>Century Gothic</vt:lpstr>
      <vt:lpstr>Office Theme</vt:lpstr>
      <vt:lpstr>1_Office Theme</vt:lpstr>
      <vt:lpstr>CLICK TO ADD TITLE IN HERE 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单东东</cp:lastModifiedBy>
  <cp:revision>110</cp:revision>
  <dcterms:created xsi:type="dcterms:W3CDTF">2010-04-12T23:12:02Z</dcterms:created>
  <dcterms:modified xsi:type="dcterms:W3CDTF">2019-05-10T01:39:05Z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