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5"/>
  </p:notesMasterIdLst>
  <p:sldIdLst>
    <p:sldId id="258" r:id="rId3"/>
    <p:sldId id="259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633C-A79E-498E-B4BD-B345B44E050F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CA96F-CAD8-487F-AA19-A2F17FF37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21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448315-93B4-44D8-BEEF-5BB76A15B517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0087-F7CD-4F5D-A7CF-BCE4DC7AC1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0440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448315-93B4-44D8-BEEF-5BB76A15B517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0087-F7CD-4F5D-A7CF-BCE4DC7AC1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55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448315-93B4-44D8-BEEF-5BB76A15B517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0087-F7CD-4F5D-A7CF-BCE4DC7AC1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238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5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0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01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37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29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2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11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448315-93B4-44D8-BEEF-5BB76A15B517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0087-F7CD-4F5D-A7CF-BCE4DC7AC1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6977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95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78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7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448315-93B4-44D8-BEEF-5BB76A15B517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0087-F7CD-4F5D-A7CF-BCE4DC7AC1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741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448315-93B4-44D8-BEEF-5BB76A15B517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0087-F7CD-4F5D-A7CF-BCE4DC7AC1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542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448315-93B4-44D8-BEEF-5BB76A15B517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0087-F7CD-4F5D-A7CF-BCE4DC7AC1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3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448315-93B4-44D8-BEEF-5BB76A15B517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0087-F7CD-4F5D-A7CF-BCE4DC7AC1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31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448315-93B4-44D8-BEEF-5BB76A15B517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0087-F7CD-4F5D-A7CF-BCE4DC7AC1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00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448315-93B4-44D8-BEEF-5BB76A15B517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0087-F7CD-4F5D-A7CF-BCE4DC7AC1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5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448315-93B4-44D8-BEEF-5BB76A15B517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0087-F7CD-4F5D-A7CF-BCE4DC7AC1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765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3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4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uppe 92"/>
          <p:cNvGrpSpPr>
            <a:grpSpLocks/>
          </p:cNvGrpSpPr>
          <p:nvPr/>
        </p:nvGrpSpPr>
        <p:grpSpPr bwMode="auto">
          <a:xfrm>
            <a:off x="530729" y="297519"/>
            <a:ext cx="1156368" cy="3128723"/>
            <a:chOff x="3176834" y="3904792"/>
            <a:chExt cx="823514" cy="2228684"/>
          </a:xfrm>
          <a:solidFill>
            <a:schemeClr val="accent2"/>
          </a:solidFill>
        </p:grpSpPr>
        <p:grpSp>
          <p:nvGrpSpPr>
            <p:cNvPr id="324" name="Gruppe 52"/>
            <p:cNvGrpSpPr>
              <a:grpSpLocks/>
            </p:cNvGrpSpPr>
            <p:nvPr/>
          </p:nvGrpSpPr>
          <p:grpSpPr bwMode="auto">
            <a:xfrm>
              <a:off x="3176834" y="3904792"/>
              <a:ext cx="823514" cy="2228684"/>
              <a:chOff x="3612263" y="3839478"/>
              <a:chExt cx="823514" cy="2228684"/>
            </a:xfrm>
            <a:grpFill/>
          </p:grpSpPr>
          <p:sp>
            <p:nvSpPr>
              <p:cNvPr id="327" name="Freeform 137"/>
              <p:cNvSpPr>
                <a:spLocks noEditPoints="1"/>
              </p:cNvSpPr>
              <p:nvPr/>
            </p:nvSpPr>
            <p:spPr bwMode="auto">
              <a:xfrm>
                <a:off x="3804323" y="4157631"/>
                <a:ext cx="588073" cy="1305483"/>
              </a:xfrm>
              <a:custGeom>
                <a:avLst/>
                <a:gdLst>
                  <a:gd name="T0" fmla="*/ 811490228 w 350"/>
                  <a:gd name="T1" fmla="*/ 413305594 h 774"/>
                  <a:gd name="T2" fmla="*/ 756046810 w 350"/>
                  <a:gd name="T3" fmla="*/ 257055956 h 774"/>
                  <a:gd name="T4" fmla="*/ 756046810 w 350"/>
                  <a:gd name="T5" fmla="*/ 221773779 h 774"/>
                  <a:gd name="T6" fmla="*/ 740925878 w 350"/>
                  <a:gd name="T7" fmla="*/ 181451242 h 774"/>
                  <a:gd name="T8" fmla="*/ 725804945 w 350"/>
                  <a:gd name="T9" fmla="*/ 115927201 h 774"/>
                  <a:gd name="T10" fmla="*/ 705643702 w 350"/>
                  <a:gd name="T11" fmla="*/ 90725621 h 774"/>
                  <a:gd name="T12" fmla="*/ 650200284 w 350"/>
                  <a:gd name="T13" fmla="*/ 65524067 h 774"/>
                  <a:gd name="T14" fmla="*/ 569555312 w 350"/>
                  <a:gd name="T15" fmla="*/ 45362811 h 774"/>
                  <a:gd name="T16" fmla="*/ 302418744 w 350"/>
                  <a:gd name="T17" fmla="*/ 0 h 774"/>
                  <a:gd name="T18" fmla="*/ 246975326 w 350"/>
                  <a:gd name="T19" fmla="*/ 10080625 h 774"/>
                  <a:gd name="T20" fmla="*/ 191531858 w 350"/>
                  <a:gd name="T21" fmla="*/ 35282189 h 774"/>
                  <a:gd name="T22" fmla="*/ 105846575 w 350"/>
                  <a:gd name="T23" fmla="*/ 70564378 h 774"/>
                  <a:gd name="T24" fmla="*/ 30241877 w 350"/>
                  <a:gd name="T25" fmla="*/ 90725621 h 774"/>
                  <a:gd name="T26" fmla="*/ 15120938 w 350"/>
                  <a:gd name="T27" fmla="*/ 105846579 h 774"/>
                  <a:gd name="T28" fmla="*/ 0 w 350"/>
                  <a:gd name="T29" fmla="*/ 151209377 h 774"/>
                  <a:gd name="T30" fmla="*/ 15120938 w 350"/>
                  <a:gd name="T31" fmla="*/ 216733468 h 774"/>
                  <a:gd name="T32" fmla="*/ 45362809 w 350"/>
                  <a:gd name="T33" fmla="*/ 267136577 h 774"/>
                  <a:gd name="T34" fmla="*/ 105846575 w 350"/>
                  <a:gd name="T35" fmla="*/ 524192533 h 774"/>
                  <a:gd name="T36" fmla="*/ 151209372 w 350"/>
                  <a:gd name="T37" fmla="*/ 635079373 h 774"/>
                  <a:gd name="T38" fmla="*/ 181451236 w 350"/>
                  <a:gd name="T39" fmla="*/ 715724348 h 774"/>
                  <a:gd name="T40" fmla="*/ 211693150 w 350"/>
                  <a:gd name="T41" fmla="*/ 801409633 h 774"/>
                  <a:gd name="T42" fmla="*/ 196572169 w 350"/>
                  <a:gd name="T43" fmla="*/ 871974184 h 774"/>
                  <a:gd name="T44" fmla="*/ 161289993 w 350"/>
                  <a:gd name="T45" fmla="*/ 1003022268 h 774"/>
                  <a:gd name="T46" fmla="*/ 120967507 w 350"/>
                  <a:gd name="T47" fmla="*/ 1169352528 h 774"/>
                  <a:gd name="T48" fmla="*/ 115927197 w 350"/>
                  <a:gd name="T49" fmla="*/ 1229836259 h 774"/>
                  <a:gd name="T50" fmla="*/ 146169061 w 350"/>
                  <a:gd name="T51" fmla="*/ 1244957192 h 774"/>
                  <a:gd name="T52" fmla="*/ 146169061 w 350"/>
                  <a:gd name="T53" fmla="*/ 1401206830 h 774"/>
                  <a:gd name="T54" fmla="*/ 156249683 w 350"/>
                  <a:gd name="T55" fmla="*/ 1653222375 h 774"/>
                  <a:gd name="T56" fmla="*/ 156249683 w 350"/>
                  <a:gd name="T57" fmla="*/ 1718746814 h 774"/>
                  <a:gd name="T58" fmla="*/ 156249683 w 350"/>
                  <a:gd name="T59" fmla="*/ 1789311167 h 774"/>
                  <a:gd name="T60" fmla="*/ 156249683 w 350"/>
                  <a:gd name="T61" fmla="*/ 1895157696 h 774"/>
                  <a:gd name="T62" fmla="*/ 272176879 w 350"/>
                  <a:gd name="T63" fmla="*/ 1940520494 h 774"/>
                  <a:gd name="T64" fmla="*/ 342741230 w 350"/>
                  <a:gd name="T65" fmla="*/ 1950601116 h 774"/>
                  <a:gd name="T66" fmla="*/ 493950651 w 350"/>
                  <a:gd name="T67" fmla="*/ 1925399561 h 774"/>
                  <a:gd name="T68" fmla="*/ 665321216 w 350"/>
                  <a:gd name="T69" fmla="*/ 1880036763 h 774"/>
                  <a:gd name="T70" fmla="*/ 781248363 w 350"/>
                  <a:gd name="T71" fmla="*/ 1834673965 h 774"/>
                  <a:gd name="T72" fmla="*/ 826611160 w 350"/>
                  <a:gd name="T73" fmla="*/ 1703625881 h 774"/>
                  <a:gd name="T74" fmla="*/ 821570849 w 350"/>
                  <a:gd name="T75" fmla="*/ 1340723099 h 774"/>
                  <a:gd name="T76" fmla="*/ 821570849 w 350"/>
                  <a:gd name="T77" fmla="*/ 1159271906 h 774"/>
                  <a:gd name="T78" fmla="*/ 796369296 w 350"/>
                  <a:gd name="T79" fmla="*/ 1028223823 h 774"/>
                  <a:gd name="T80" fmla="*/ 776208053 w 350"/>
                  <a:gd name="T81" fmla="*/ 967740092 h 774"/>
                  <a:gd name="T82" fmla="*/ 861893534 w 350"/>
                  <a:gd name="T83" fmla="*/ 751006524 h 774"/>
                  <a:gd name="T84" fmla="*/ 877014466 w 350"/>
                  <a:gd name="T85" fmla="*/ 705643726 h 774"/>
                  <a:gd name="T86" fmla="*/ 877014466 w 350"/>
                  <a:gd name="T87" fmla="*/ 685482482 h 774"/>
                  <a:gd name="T88" fmla="*/ 705643702 w 350"/>
                  <a:gd name="T89" fmla="*/ 619958440 h 774"/>
                  <a:gd name="T90" fmla="*/ 685482459 w 350"/>
                  <a:gd name="T91" fmla="*/ 650200306 h 774"/>
                  <a:gd name="T92" fmla="*/ 700603392 w 350"/>
                  <a:gd name="T93" fmla="*/ 594756886 h 774"/>
                  <a:gd name="T94" fmla="*/ 710684013 w 350"/>
                  <a:gd name="T95" fmla="*/ 604837508 h 774"/>
                  <a:gd name="T96" fmla="*/ 705643702 w 350"/>
                  <a:gd name="T97" fmla="*/ 619958440 h 7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50"/>
                  <a:gd name="T148" fmla="*/ 0 h 774"/>
                  <a:gd name="T149" fmla="*/ 350 w 350"/>
                  <a:gd name="T150" fmla="*/ 774 h 7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50" h="774">
                    <a:moveTo>
                      <a:pt x="344" y="262"/>
                    </a:moveTo>
                    <a:lnTo>
                      <a:pt x="344" y="262"/>
                    </a:lnTo>
                    <a:lnTo>
                      <a:pt x="322" y="164"/>
                    </a:lnTo>
                    <a:lnTo>
                      <a:pt x="300" y="102"/>
                    </a:lnTo>
                    <a:lnTo>
                      <a:pt x="300" y="96"/>
                    </a:lnTo>
                    <a:lnTo>
                      <a:pt x="300" y="88"/>
                    </a:lnTo>
                    <a:lnTo>
                      <a:pt x="296" y="80"/>
                    </a:lnTo>
                    <a:lnTo>
                      <a:pt x="294" y="76"/>
                    </a:lnTo>
                    <a:lnTo>
                      <a:pt x="294" y="72"/>
                    </a:lnTo>
                    <a:lnTo>
                      <a:pt x="292" y="56"/>
                    </a:lnTo>
                    <a:lnTo>
                      <a:pt x="288" y="46"/>
                    </a:lnTo>
                    <a:lnTo>
                      <a:pt x="284" y="40"/>
                    </a:lnTo>
                    <a:lnTo>
                      <a:pt x="280" y="36"/>
                    </a:lnTo>
                    <a:lnTo>
                      <a:pt x="270" y="30"/>
                    </a:lnTo>
                    <a:lnTo>
                      <a:pt x="260" y="26"/>
                    </a:lnTo>
                    <a:lnTo>
                      <a:pt x="258" y="26"/>
                    </a:lnTo>
                    <a:lnTo>
                      <a:pt x="234" y="20"/>
                    </a:lnTo>
                    <a:lnTo>
                      <a:pt x="226" y="18"/>
                    </a:lnTo>
                    <a:lnTo>
                      <a:pt x="212" y="14"/>
                    </a:lnTo>
                    <a:lnTo>
                      <a:pt x="176" y="8"/>
                    </a:lnTo>
                    <a:lnTo>
                      <a:pt x="120" y="0"/>
                    </a:lnTo>
                    <a:lnTo>
                      <a:pt x="112" y="0"/>
                    </a:lnTo>
                    <a:lnTo>
                      <a:pt x="98" y="4"/>
                    </a:lnTo>
                    <a:lnTo>
                      <a:pt x="84" y="8"/>
                    </a:lnTo>
                    <a:lnTo>
                      <a:pt x="76" y="14"/>
                    </a:lnTo>
                    <a:lnTo>
                      <a:pt x="68" y="18"/>
                    </a:lnTo>
                    <a:lnTo>
                      <a:pt x="58" y="22"/>
                    </a:lnTo>
                    <a:lnTo>
                      <a:pt x="42" y="28"/>
                    </a:lnTo>
                    <a:lnTo>
                      <a:pt x="28" y="32"/>
                    </a:lnTo>
                    <a:lnTo>
                      <a:pt x="12" y="36"/>
                    </a:lnTo>
                    <a:lnTo>
                      <a:pt x="8" y="38"/>
                    </a:lnTo>
                    <a:lnTo>
                      <a:pt x="6" y="42"/>
                    </a:lnTo>
                    <a:lnTo>
                      <a:pt x="4" y="48"/>
                    </a:lnTo>
                    <a:lnTo>
                      <a:pt x="0" y="60"/>
                    </a:lnTo>
                    <a:lnTo>
                      <a:pt x="0" y="70"/>
                    </a:lnTo>
                    <a:lnTo>
                      <a:pt x="2" y="80"/>
                    </a:lnTo>
                    <a:lnTo>
                      <a:pt x="6" y="86"/>
                    </a:lnTo>
                    <a:lnTo>
                      <a:pt x="18" y="106"/>
                    </a:lnTo>
                    <a:lnTo>
                      <a:pt x="30" y="158"/>
                    </a:lnTo>
                    <a:lnTo>
                      <a:pt x="42" y="208"/>
                    </a:lnTo>
                    <a:lnTo>
                      <a:pt x="50" y="224"/>
                    </a:lnTo>
                    <a:lnTo>
                      <a:pt x="56" y="240"/>
                    </a:lnTo>
                    <a:lnTo>
                      <a:pt x="60" y="252"/>
                    </a:lnTo>
                    <a:lnTo>
                      <a:pt x="64" y="266"/>
                    </a:lnTo>
                    <a:lnTo>
                      <a:pt x="72" y="284"/>
                    </a:lnTo>
                    <a:lnTo>
                      <a:pt x="80" y="304"/>
                    </a:lnTo>
                    <a:lnTo>
                      <a:pt x="82" y="312"/>
                    </a:lnTo>
                    <a:lnTo>
                      <a:pt x="84" y="318"/>
                    </a:lnTo>
                    <a:lnTo>
                      <a:pt x="82" y="332"/>
                    </a:lnTo>
                    <a:lnTo>
                      <a:pt x="78" y="346"/>
                    </a:lnTo>
                    <a:lnTo>
                      <a:pt x="72" y="364"/>
                    </a:lnTo>
                    <a:lnTo>
                      <a:pt x="64" y="398"/>
                    </a:lnTo>
                    <a:lnTo>
                      <a:pt x="54" y="438"/>
                    </a:lnTo>
                    <a:lnTo>
                      <a:pt x="48" y="464"/>
                    </a:lnTo>
                    <a:lnTo>
                      <a:pt x="42" y="484"/>
                    </a:lnTo>
                    <a:lnTo>
                      <a:pt x="46" y="488"/>
                    </a:lnTo>
                    <a:lnTo>
                      <a:pt x="52" y="492"/>
                    </a:lnTo>
                    <a:lnTo>
                      <a:pt x="58" y="494"/>
                    </a:lnTo>
                    <a:lnTo>
                      <a:pt x="58" y="506"/>
                    </a:lnTo>
                    <a:lnTo>
                      <a:pt x="58" y="524"/>
                    </a:lnTo>
                    <a:lnTo>
                      <a:pt x="58" y="556"/>
                    </a:lnTo>
                    <a:lnTo>
                      <a:pt x="60" y="606"/>
                    </a:lnTo>
                    <a:lnTo>
                      <a:pt x="62" y="656"/>
                    </a:lnTo>
                    <a:lnTo>
                      <a:pt x="62" y="672"/>
                    </a:lnTo>
                    <a:lnTo>
                      <a:pt x="62" y="682"/>
                    </a:lnTo>
                    <a:lnTo>
                      <a:pt x="62" y="710"/>
                    </a:lnTo>
                    <a:lnTo>
                      <a:pt x="62" y="732"/>
                    </a:lnTo>
                    <a:lnTo>
                      <a:pt x="62" y="752"/>
                    </a:lnTo>
                    <a:lnTo>
                      <a:pt x="72" y="756"/>
                    </a:lnTo>
                    <a:lnTo>
                      <a:pt x="108" y="770"/>
                    </a:lnTo>
                    <a:lnTo>
                      <a:pt x="122" y="774"/>
                    </a:lnTo>
                    <a:lnTo>
                      <a:pt x="136" y="774"/>
                    </a:lnTo>
                    <a:lnTo>
                      <a:pt x="152" y="774"/>
                    </a:lnTo>
                    <a:lnTo>
                      <a:pt x="168" y="770"/>
                    </a:lnTo>
                    <a:lnTo>
                      <a:pt x="196" y="764"/>
                    </a:lnTo>
                    <a:lnTo>
                      <a:pt x="214" y="760"/>
                    </a:lnTo>
                    <a:lnTo>
                      <a:pt x="264" y="746"/>
                    </a:lnTo>
                    <a:lnTo>
                      <a:pt x="288" y="738"/>
                    </a:lnTo>
                    <a:lnTo>
                      <a:pt x="310" y="728"/>
                    </a:lnTo>
                    <a:lnTo>
                      <a:pt x="330" y="716"/>
                    </a:lnTo>
                    <a:lnTo>
                      <a:pt x="328" y="676"/>
                    </a:lnTo>
                    <a:lnTo>
                      <a:pt x="326" y="616"/>
                    </a:lnTo>
                    <a:lnTo>
                      <a:pt x="326" y="532"/>
                    </a:lnTo>
                    <a:lnTo>
                      <a:pt x="324" y="468"/>
                    </a:lnTo>
                    <a:lnTo>
                      <a:pt x="326" y="460"/>
                    </a:lnTo>
                    <a:lnTo>
                      <a:pt x="326" y="446"/>
                    </a:lnTo>
                    <a:lnTo>
                      <a:pt x="324" y="434"/>
                    </a:lnTo>
                    <a:lnTo>
                      <a:pt x="316" y="408"/>
                    </a:lnTo>
                    <a:lnTo>
                      <a:pt x="310" y="392"/>
                    </a:lnTo>
                    <a:lnTo>
                      <a:pt x="308" y="384"/>
                    </a:lnTo>
                    <a:lnTo>
                      <a:pt x="324" y="344"/>
                    </a:lnTo>
                    <a:lnTo>
                      <a:pt x="338" y="314"/>
                    </a:lnTo>
                    <a:lnTo>
                      <a:pt x="342" y="298"/>
                    </a:lnTo>
                    <a:lnTo>
                      <a:pt x="344" y="290"/>
                    </a:lnTo>
                    <a:lnTo>
                      <a:pt x="348" y="280"/>
                    </a:lnTo>
                    <a:lnTo>
                      <a:pt x="350" y="276"/>
                    </a:lnTo>
                    <a:lnTo>
                      <a:pt x="348" y="272"/>
                    </a:lnTo>
                    <a:lnTo>
                      <a:pt x="344" y="262"/>
                    </a:lnTo>
                    <a:close/>
                    <a:moveTo>
                      <a:pt x="280" y="246"/>
                    </a:moveTo>
                    <a:lnTo>
                      <a:pt x="276" y="250"/>
                    </a:lnTo>
                    <a:lnTo>
                      <a:pt x="276" y="256"/>
                    </a:lnTo>
                    <a:lnTo>
                      <a:pt x="272" y="258"/>
                    </a:lnTo>
                    <a:lnTo>
                      <a:pt x="274" y="236"/>
                    </a:lnTo>
                    <a:lnTo>
                      <a:pt x="278" y="236"/>
                    </a:lnTo>
                    <a:lnTo>
                      <a:pt x="280" y="238"/>
                    </a:lnTo>
                    <a:lnTo>
                      <a:pt x="282" y="240"/>
                    </a:lnTo>
                    <a:lnTo>
                      <a:pt x="282" y="246"/>
                    </a:lnTo>
                    <a:lnTo>
                      <a:pt x="280" y="2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  <p:sp>
            <p:nvSpPr>
              <p:cNvPr id="328" name="Freeform 139"/>
              <p:cNvSpPr>
                <a:spLocks/>
              </p:cNvSpPr>
              <p:nvPr/>
            </p:nvSpPr>
            <p:spPr bwMode="auto">
              <a:xfrm>
                <a:off x="3882332" y="3839514"/>
                <a:ext cx="339041" cy="366135"/>
              </a:xfrm>
              <a:custGeom>
                <a:avLst/>
                <a:gdLst>
                  <a:gd name="T0" fmla="*/ 282257514 w 202"/>
                  <a:gd name="T1" fmla="*/ 10080625 h 216"/>
                  <a:gd name="T2" fmla="*/ 317539691 w 202"/>
                  <a:gd name="T3" fmla="*/ 5040313 h 216"/>
                  <a:gd name="T4" fmla="*/ 327620313 w 202"/>
                  <a:gd name="T5" fmla="*/ 10080625 h 216"/>
                  <a:gd name="T6" fmla="*/ 403224977 w 202"/>
                  <a:gd name="T7" fmla="*/ 15120939 h 216"/>
                  <a:gd name="T8" fmla="*/ 433466942 w 202"/>
                  <a:gd name="T9" fmla="*/ 30241879 h 216"/>
                  <a:gd name="T10" fmla="*/ 443547564 w 202"/>
                  <a:gd name="T11" fmla="*/ 45362812 h 216"/>
                  <a:gd name="T12" fmla="*/ 463708808 w 202"/>
                  <a:gd name="T13" fmla="*/ 100806246 h 216"/>
                  <a:gd name="T14" fmla="*/ 463708808 w 202"/>
                  <a:gd name="T15" fmla="*/ 156249693 h 216"/>
                  <a:gd name="T16" fmla="*/ 473789430 w 202"/>
                  <a:gd name="T17" fmla="*/ 226814098 h 216"/>
                  <a:gd name="T18" fmla="*/ 473789430 w 202"/>
                  <a:gd name="T19" fmla="*/ 307459075 h 216"/>
                  <a:gd name="T20" fmla="*/ 453628186 w 202"/>
                  <a:gd name="T21" fmla="*/ 372983119 h 216"/>
                  <a:gd name="T22" fmla="*/ 453628186 w 202"/>
                  <a:gd name="T23" fmla="*/ 393144363 h 216"/>
                  <a:gd name="T24" fmla="*/ 473789430 w 202"/>
                  <a:gd name="T25" fmla="*/ 443547573 h 216"/>
                  <a:gd name="T26" fmla="*/ 493950674 w 202"/>
                  <a:gd name="T27" fmla="*/ 453628195 h 216"/>
                  <a:gd name="T28" fmla="*/ 483870052 w 202"/>
                  <a:gd name="T29" fmla="*/ 453628195 h 216"/>
                  <a:gd name="T30" fmla="*/ 463708808 w 202"/>
                  <a:gd name="T31" fmla="*/ 453628195 h 216"/>
                  <a:gd name="T32" fmla="*/ 473789430 w 202"/>
                  <a:gd name="T33" fmla="*/ 478829751 h 216"/>
                  <a:gd name="T34" fmla="*/ 498990985 w 202"/>
                  <a:gd name="T35" fmla="*/ 493950684 h 216"/>
                  <a:gd name="T36" fmla="*/ 509071607 w 202"/>
                  <a:gd name="T37" fmla="*/ 488910373 h 216"/>
                  <a:gd name="T38" fmla="*/ 493950674 w 202"/>
                  <a:gd name="T39" fmla="*/ 534273172 h 216"/>
                  <a:gd name="T40" fmla="*/ 473789430 w 202"/>
                  <a:gd name="T41" fmla="*/ 544353795 h 216"/>
                  <a:gd name="T42" fmla="*/ 453628186 w 202"/>
                  <a:gd name="T43" fmla="*/ 544353795 h 216"/>
                  <a:gd name="T44" fmla="*/ 418346010 w 202"/>
                  <a:gd name="T45" fmla="*/ 534273172 h 216"/>
                  <a:gd name="T46" fmla="*/ 398184666 w 202"/>
                  <a:gd name="T47" fmla="*/ 509071617 h 216"/>
                  <a:gd name="T48" fmla="*/ 398184666 w 202"/>
                  <a:gd name="T49" fmla="*/ 493950684 h 216"/>
                  <a:gd name="T50" fmla="*/ 388104044 w 202"/>
                  <a:gd name="T51" fmla="*/ 478829751 h 216"/>
                  <a:gd name="T52" fmla="*/ 352821868 w 202"/>
                  <a:gd name="T53" fmla="*/ 468749128 h 216"/>
                  <a:gd name="T54" fmla="*/ 337700935 w 202"/>
                  <a:gd name="T55" fmla="*/ 453628195 h 216"/>
                  <a:gd name="T56" fmla="*/ 196572178 w 202"/>
                  <a:gd name="T57" fmla="*/ 453628195 h 216"/>
                  <a:gd name="T58" fmla="*/ 176410934 w 202"/>
                  <a:gd name="T59" fmla="*/ 478829751 h 216"/>
                  <a:gd name="T60" fmla="*/ 176410934 w 202"/>
                  <a:gd name="T61" fmla="*/ 504031306 h 216"/>
                  <a:gd name="T62" fmla="*/ 171370623 w 202"/>
                  <a:gd name="T63" fmla="*/ 524192550 h 216"/>
                  <a:gd name="T64" fmla="*/ 151209379 w 202"/>
                  <a:gd name="T65" fmla="*/ 534273172 h 216"/>
                  <a:gd name="T66" fmla="*/ 141128757 w 202"/>
                  <a:gd name="T67" fmla="*/ 539313484 h 216"/>
                  <a:gd name="T68" fmla="*/ 120967513 w 202"/>
                  <a:gd name="T69" fmla="*/ 534273172 h 216"/>
                  <a:gd name="T70" fmla="*/ 70564378 w 202"/>
                  <a:gd name="T71" fmla="*/ 544353795 h 216"/>
                  <a:gd name="T72" fmla="*/ 35282189 w 202"/>
                  <a:gd name="T73" fmla="*/ 529232861 h 216"/>
                  <a:gd name="T74" fmla="*/ 15120939 w 202"/>
                  <a:gd name="T75" fmla="*/ 493950684 h 216"/>
                  <a:gd name="T76" fmla="*/ 0 w 202"/>
                  <a:gd name="T77" fmla="*/ 473789440 h 216"/>
                  <a:gd name="T78" fmla="*/ 30241878 w 202"/>
                  <a:gd name="T79" fmla="*/ 478829751 h 216"/>
                  <a:gd name="T80" fmla="*/ 35282189 w 202"/>
                  <a:gd name="T81" fmla="*/ 473789440 h 216"/>
                  <a:gd name="T82" fmla="*/ 45362811 w 202"/>
                  <a:gd name="T83" fmla="*/ 458668506 h 216"/>
                  <a:gd name="T84" fmla="*/ 65524068 w 202"/>
                  <a:gd name="T85" fmla="*/ 433466951 h 216"/>
                  <a:gd name="T86" fmla="*/ 60483757 w 202"/>
                  <a:gd name="T87" fmla="*/ 398184674 h 216"/>
                  <a:gd name="T88" fmla="*/ 55443446 w 202"/>
                  <a:gd name="T89" fmla="*/ 367942808 h 216"/>
                  <a:gd name="T90" fmla="*/ 45362811 w 202"/>
                  <a:gd name="T91" fmla="*/ 312499386 h 216"/>
                  <a:gd name="T92" fmla="*/ 55443446 w 202"/>
                  <a:gd name="T93" fmla="*/ 267136586 h 216"/>
                  <a:gd name="T94" fmla="*/ 80645000 w 202"/>
                  <a:gd name="T95" fmla="*/ 196572182 h 216"/>
                  <a:gd name="T96" fmla="*/ 90725622 w 202"/>
                  <a:gd name="T97" fmla="*/ 171370626 h 216"/>
                  <a:gd name="T98" fmla="*/ 120967513 w 202"/>
                  <a:gd name="T99" fmla="*/ 105846582 h 216"/>
                  <a:gd name="T100" fmla="*/ 181451245 w 202"/>
                  <a:gd name="T101" fmla="*/ 45362812 h 216"/>
                  <a:gd name="T102" fmla="*/ 236894715 w 202"/>
                  <a:gd name="T103" fmla="*/ 5040313 h 216"/>
                  <a:gd name="T104" fmla="*/ 272176892 w 202"/>
                  <a:gd name="T105" fmla="*/ 5040313 h 216"/>
                  <a:gd name="T106" fmla="*/ 282257514 w 202"/>
                  <a:gd name="T107" fmla="*/ 10080625 h 21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02"/>
                  <a:gd name="T163" fmla="*/ 0 h 216"/>
                  <a:gd name="T164" fmla="*/ 202 w 202"/>
                  <a:gd name="T165" fmla="*/ 216 h 21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02" h="216">
                    <a:moveTo>
                      <a:pt x="112" y="4"/>
                    </a:moveTo>
                    <a:lnTo>
                      <a:pt x="112" y="4"/>
                    </a:lnTo>
                    <a:lnTo>
                      <a:pt x="120" y="2"/>
                    </a:lnTo>
                    <a:lnTo>
                      <a:pt x="126" y="2"/>
                    </a:lnTo>
                    <a:lnTo>
                      <a:pt x="130" y="4"/>
                    </a:lnTo>
                    <a:lnTo>
                      <a:pt x="146" y="4"/>
                    </a:lnTo>
                    <a:lnTo>
                      <a:pt x="160" y="6"/>
                    </a:lnTo>
                    <a:lnTo>
                      <a:pt x="166" y="8"/>
                    </a:lnTo>
                    <a:lnTo>
                      <a:pt x="172" y="12"/>
                    </a:lnTo>
                    <a:lnTo>
                      <a:pt x="176" y="18"/>
                    </a:lnTo>
                    <a:lnTo>
                      <a:pt x="180" y="24"/>
                    </a:lnTo>
                    <a:lnTo>
                      <a:pt x="184" y="40"/>
                    </a:lnTo>
                    <a:lnTo>
                      <a:pt x="184" y="54"/>
                    </a:lnTo>
                    <a:lnTo>
                      <a:pt x="184" y="62"/>
                    </a:lnTo>
                    <a:lnTo>
                      <a:pt x="188" y="90"/>
                    </a:lnTo>
                    <a:lnTo>
                      <a:pt x="190" y="108"/>
                    </a:lnTo>
                    <a:lnTo>
                      <a:pt x="188" y="122"/>
                    </a:lnTo>
                    <a:lnTo>
                      <a:pt x="180" y="148"/>
                    </a:lnTo>
                    <a:lnTo>
                      <a:pt x="180" y="156"/>
                    </a:lnTo>
                    <a:lnTo>
                      <a:pt x="182" y="166"/>
                    </a:lnTo>
                    <a:lnTo>
                      <a:pt x="188" y="176"/>
                    </a:lnTo>
                    <a:lnTo>
                      <a:pt x="192" y="178"/>
                    </a:lnTo>
                    <a:lnTo>
                      <a:pt x="196" y="180"/>
                    </a:lnTo>
                    <a:lnTo>
                      <a:pt x="192" y="180"/>
                    </a:lnTo>
                    <a:lnTo>
                      <a:pt x="188" y="180"/>
                    </a:lnTo>
                    <a:lnTo>
                      <a:pt x="184" y="180"/>
                    </a:lnTo>
                    <a:lnTo>
                      <a:pt x="188" y="190"/>
                    </a:lnTo>
                    <a:lnTo>
                      <a:pt x="194" y="194"/>
                    </a:lnTo>
                    <a:lnTo>
                      <a:pt x="198" y="196"/>
                    </a:lnTo>
                    <a:lnTo>
                      <a:pt x="202" y="194"/>
                    </a:lnTo>
                    <a:lnTo>
                      <a:pt x="200" y="204"/>
                    </a:lnTo>
                    <a:lnTo>
                      <a:pt x="196" y="212"/>
                    </a:lnTo>
                    <a:lnTo>
                      <a:pt x="192" y="214"/>
                    </a:lnTo>
                    <a:lnTo>
                      <a:pt x="188" y="216"/>
                    </a:lnTo>
                    <a:lnTo>
                      <a:pt x="180" y="216"/>
                    </a:lnTo>
                    <a:lnTo>
                      <a:pt x="170" y="214"/>
                    </a:lnTo>
                    <a:lnTo>
                      <a:pt x="166" y="212"/>
                    </a:lnTo>
                    <a:lnTo>
                      <a:pt x="162" y="208"/>
                    </a:lnTo>
                    <a:lnTo>
                      <a:pt x="158" y="202"/>
                    </a:lnTo>
                    <a:lnTo>
                      <a:pt x="158" y="196"/>
                    </a:lnTo>
                    <a:lnTo>
                      <a:pt x="156" y="192"/>
                    </a:lnTo>
                    <a:lnTo>
                      <a:pt x="154" y="190"/>
                    </a:lnTo>
                    <a:lnTo>
                      <a:pt x="144" y="188"/>
                    </a:lnTo>
                    <a:lnTo>
                      <a:pt x="140" y="186"/>
                    </a:lnTo>
                    <a:lnTo>
                      <a:pt x="136" y="184"/>
                    </a:lnTo>
                    <a:lnTo>
                      <a:pt x="134" y="180"/>
                    </a:lnTo>
                    <a:lnTo>
                      <a:pt x="134" y="176"/>
                    </a:lnTo>
                    <a:lnTo>
                      <a:pt x="78" y="180"/>
                    </a:lnTo>
                    <a:lnTo>
                      <a:pt x="70" y="190"/>
                    </a:lnTo>
                    <a:lnTo>
                      <a:pt x="70" y="194"/>
                    </a:lnTo>
                    <a:lnTo>
                      <a:pt x="70" y="200"/>
                    </a:lnTo>
                    <a:lnTo>
                      <a:pt x="70" y="206"/>
                    </a:lnTo>
                    <a:lnTo>
                      <a:pt x="68" y="208"/>
                    </a:lnTo>
                    <a:lnTo>
                      <a:pt x="64" y="212"/>
                    </a:lnTo>
                    <a:lnTo>
                      <a:pt x="60" y="212"/>
                    </a:lnTo>
                    <a:lnTo>
                      <a:pt x="56" y="214"/>
                    </a:lnTo>
                    <a:lnTo>
                      <a:pt x="48" y="212"/>
                    </a:lnTo>
                    <a:lnTo>
                      <a:pt x="42" y="214"/>
                    </a:lnTo>
                    <a:lnTo>
                      <a:pt x="28" y="216"/>
                    </a:lnTo>
                    <a:lnTo>
                      <a:pt x="22" y="214"/>
                    </a:lnTo>
                    <a:lnTo>
                      <a:pt x="14" y="210"/>
                    </a:lnTo>
                    <a:lnTo>
                      <a:pt x="8" y="204"/>
                    </a:lnTo>
                    <a:lnTo>
                      <a:pt x="6" y="196"/>
                    </a:lnTo>
                    <a:lnTo>
                      <a:pt x="0" y="188"/>
                    </a:lnTo>
                    <a:lnTo>
                      <a:pt x="6" y="190"/>
                    </a:lnTo>
                    <a:lnTo>
                      <a:pt x="12" y="190"/>
                    </a:lnTo>
                    <a:lnTo>
                      <a:pt x="14" y="190"/>
                    </a:lnTo>
                    <a:lnTo>
                      <a:pt x="14" y="188"/>
                    </a:lnTo>
                    <a:lnTo>
                      <a:pt x="18" y="182"/>
                    </a:lnTo>
                    <a:lnTo>
                      <a:pt x="24" y="178"/>
                    </a:lnTo>
                    <a:lnTo>
                      <a:pt x="26" y="172"/>
                    </a:lnTo>
                    <a:lnTo>
                      <a:pt x="26" y="166"/>
                    </a:lnTo>
                    <a:lnTo>
                      <a:pt x="24" y="158"/>
                    </a:lnTo>
                    <a:lnTo>
                      <a:pt x="22" y="146"/>
                    </a:lnTo>
                    <a:lnTo>
                      <a:pt x="18" y="134"/>
                    </a:lnTo>
                    <a:lnTo>
                      <a:pt x="18" y="124"/>
                    </a:lnTo>
                    <a:lnTo>
                      <a:pt x="18" y="114"/>
                    </a:lnTo>
                    <a:lnTo>
                      <a:pt x="22" y="106"/>
                    </a:lnTo>
                    <a:lnTo>
                      <a:pt x="30" y="88"/>
                    </a:lnTo>
                    <a:lnTo>
                      <a:pt x="32" y="78"/>
                    </a:lnTo>
                    <a:lnTo>
                      <a:pt x="36" y="68"/>
                    </a:lnTo>
                    <a:lnTo>
                      <a:pt x="40" y="56"/>
                    </a:lnTo>
                    <a:lnTo>
                      <a:pt x="48" y="42"/>
                    </a:lnTo>
                    <a:lnTo>
                      <a:pt x="60" y="30"/>
                    </a:lnTo>
                    <a:lnTo>
                      <a:pt x="72" y="18"/>
                    </a:lnTo>
                    <a:lnTo>
                      <a:pt x="84" y="10"/>
                    </a:lnTo>
                    <a:lnTo>
                      <a:pt x="94" y="2"/>
                    </a:lnTo>
                    <a:lnTo>
                      <a:pt x="104" y="0"/>
                    </a:lnTo>
                    <a:lnTo>
                      <a:pt x="108" y="2"/>
                    </a:lnTo>
                    <a:lnTo>
                      <a:pt x="11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  <p:sp>
            <p:nvSpPr>
              <p:cNvPr id="329" name="Freeform 141"/>
              <p:cNvSpPr>
                <a:spLocks/>
              </p:cNvSpPr>
              <p:nvPr/>
            </p:nvSpPr>
            <p:spPr bwMode="auto">
              <a:xfrm>
                <a:off x="3999346" y="3881529"/>
                <a:ext cx="174022" cy="249093"/>
              </a:xfrm>
              <a:custGeom>
                <a:avLst/>
                <a:gdLst>
                  <a:gd name="T0" fmla="*/ 231854407 w 106"/>
                  <a:gd name="T1" fmla="*/ 50403117 h 150"/>
                  <a:gd name="T2" fmla="*/ 231854407 w 106"/>
                  <a:gd name="T3" fmla="*/ 50403117 h 150"/>
                  <a:gd name="T4" fmla="*/ 246975341 w 106"/>
                  <a:gd name="T5" fmla="*/ 85685302 h 150"/>
                  <a:gd name="T6" fmla="*/ 262096274 w 106"/>
                  <a:gd name="T7" fmla="*/ 115927190 h 150"/>
                  <a:gd name="T8" fmla="*/ 267136585 w 106"/>
                  <a:gd name="T9" fmla="*/ 141128742 h 150"/>
                  <a:gd name="T10" fmla="*/ 267136585 w 106"/>
                  <a:gd name="T11" fmla="*/ 141128742 h 150"/>
                  <a:gd name="T12" fmla="*/ 267136585 w 106"/>
                  <a:gd name="T13" fmla="*/ 186491536 h 150"/>
                  <a:gd name="T14" fmla="*/ 267136585 w 106"/>
                  <a:gd name="T15" fmla="*/ 186491536 h 150"/>
                  <a:gd name="T16" fmla="*/ 257055963 w 106"/>
                  <a:gd name="T17" fmla="*/ 241935001 h 150"/>
                  <a:gd name="T18" fmla="*/ 252015652 w 106"/>
                  <a:gd name="T19" fmla="*/ 277217174 h 150"/>
                  <a:gd name="T20" fmla="*/ 241935030 w 106"/>
                  <a:gd name="T21" fmla="*/ 302418726 h 150"/>
                  <a:gd name="T22" fmla="*/ 241935030 w 106"/>
                  <a:gd name="T23" fmla="*/ 302418726 h 150"/>
                  <a:gd name="T24" fmla="*/ 201612492 w 106"/>
                  <a:gd name="T25" fmla="*/ 367942762 h 150"/>
                  <a:gd name="T26" fmla="*/ 201612492 w 106"/>
                  <a:gd name="T27" fmla="*/ 367942762 h 150"/>
                  <a:gd name="T28" fmla="*/ 191531869 w 106"/>
                  <a:gd name="T29" fmla="*/ 372983072 h 150"/>
                  <a:gd name="T30" fmla="*/ 176410936 w 106"/>
                  <a:gd name="T31" fmla="*/ 378023383 h 150"/>
                  <a:gd name="T32" fmla="*/ 161290003 w 106"/>
                  <a:gd name="T33" fmla="*/ 378023383 h 150"/>
                  <a:gd name="T34" fmla="*/ 161290003 w 106"/>
                  <a:gd name="T35" fmla="*/ 378023383 h 150"/>
                  <a:gd name="T36" fmla="*/ 136088448 w 106"/>
                  <a:gd name="T37" fmla="*/ 372983072 h 150"/>
                  <a:gd name="T38" fmla="*/ 105846582 w 106"/>
                  <a:gd name="T39" fmla="*/ 362902452 h 150"/>
                  <a:gd name="T40" fmla="*/ 65524068 w 106"/>
                  <a:gd name="T41" fmla="*/ 342741210 h 150"/>
                  <a:gd name="T42" fmla="*/ 65524068 w 106"/>
                  <a:gd name="T43" fmla="*/ 342741210 h 150"/>
                  <a:gd name="T44" fmla="*/ 40322501 w 106"/>
                  <a:gd name="T45" fmla="*/ 332660589 h 150"/>
                  <a:gd name="T46" fmla="*/ 20161250 w 106"/>
                  <a:gd name="T47" fmla="*/ 317539658 h 150"/>
                  <a:gd name="T48" fmla="*/ 10080625 w 106"/>
                  <a:gd name="T49" fmla="*/ 307459037 h 150"/>
                  <a:gd name="T50" fmla="*/ 5040313 w 106"/>
                  <a:gd name="T51" fmla="*/ 297378416 h 150"/>
                  <a:gd name="T52" fmla="*/ 5040313 w 106"/>
                  <a:gd name="T53" fmla="*/ 297378416 h 150"/>
                  <a:gd name="T54" fmla="*/ 0 w 106"/>
                  <a:gd name="T55" fmla="*/ 262096243 h 150"/>
                  <a:gd name="T56" fmla="*/ 0 w 106"/>
                  <a:gd name="T57" fmla="*/ 246975311 h 150"/>
                  <a:gd name="T58" fmla="*/ 0 w 106"/>
                  <a:gd name="T59" fmla="*/ 246975311 h 150"/>
                  <a:gd name="T60" fmla="*/ 10080625 w 106"/>
                  <a:gd name="T61" fmla="*/ 206652778 h 150"/>
                  <a:gd name="T62" fmla="*/ 15120939 w 106"/>
                  <a:gd name="T63" fmla="*/ 166330294 h 150"/>
                  <a:gd name="T64" fmla="*/ 20161250 w 106"/>
                  <a:gd name="T65" fmla="*/ 126007811 h 150"/>
                  <a:gd name="T66" fmla="*/ 20161250 w 106"/>
                  <a:gd name="T67" fmla="*/ 126007811 h 150"/>
                  <a:gd name="T68" fmla="*/ 20161250 w 106"/>
                  <a:gd name="T69" fmla="*/ 105846569 h 150"/>
                  <a:gd name="T70" fmla="*/ 25201561 w 106"/>
                  <a:gd name="T71" fmla="*/ 85685302 h 150"/>
                  <a:gd name="T72" fmla="*/ 40322501 w 106"/>
                  <a:gd name="T73" fmla="*/ 65524061 h 150"/>
                  <a:gd name="T74" fmla="*/ 50403123 w 106"/>
                  <a:gd name="T75" fmla="*/ 45362806 h 150"/>
                  <a:gd name="T76" fmla="*/ 65524068 w 106"/>
                  <a:gd name="T77" fmla="*/ 30241875 h 150"/>
                  <a:gd name="T78" fmla="*/ 85685313 w 106"/>
                  <a:gd name="T79" fmla="*/ 15120938 h 150"/>
                  <a:gd name="T80" fmla="*/ 100806246 w 106"/>
                  <a:gd name="T81" fmla="*/ 5040312 h 150"/>
                  <a:gd name="T82" fmla="*/ 120967515 w 106"/>
                  <a:gd name="T83" fmla="*/ 0 h 150"/>
                  <a:gd name="T84" fmla="*/ 120967515 w 106"/>
                  <a:gd name="T85" fmla="*/ 0 h 150"/>
                  <a:gd name="T86" fmla="*/ 156249692 w 106"/>
                  <a:gd name="T87" fmla="*/ 5040312 h 150"/>
                  <a:gd name="T88" fmla="*/ 186491558 w 106"/>
                  <a:gd name="T89" fmla="*/ 15120938 h 150"/>
                  <a:gd name="T90" fmla="*/ 211693163 w 106"/>
                  <a:gd name="T91" fmla="*/ 30241875 h 150"/>
                  <a:gd name="T92" fmla="*/ 231854407 w 106"/>
                  <a:gd name="T93" fmla="*/ 50403117 h 150"/>
                  <a:gd name="T94" fmla="*/ 231854407 w 106"/>
                  <a:gd name="T95" fmla="*/ 50403117 h 15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6"/>
                  <a:gd name="T145" fmla="*/ 0 h 150"/>
                  <a:gd name="T146" fmla="*/ 106 w 106"/>
                  <a:gd name="T147" fmla="*/ 150 h 15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6" h="150">
                    <a:moveTo>
                      <a:pt x="92" y="20"/>
                    </a:moveTo>
                    <a:lnTo>
                      <a:pt x="92" y="20"/>
                    </a:lnTo>
                    <a:lnTo>
                      <a:pt x="98" y="34"/>
                    </a:lnTo>
                    <a:lnTo>
                      <a:pt x="104" y="46"/>
                    </a:lnTo>
                    <a:lnTo>
                      <a:pt x="106" y="56"/>
                    </a:lnTo>
                    <a:lnTo>
                      <a:pt x="106" y="74"/>
                    </a:lnTo>
                    <a:lnTo>
                      <a:pt x="102" y="96"/>
                    </a:lnTo>
                    <a:lnTo>
                      <a:pt x="100" y="110"/>
                    </a:lnTo>
                    <a:lnTo>
                      <a:pt x="96" y="120"/>
                    </a:lnTo>
                    <a:lnTo>
                      <a:pt x="80" y="146"/>
                    </a:lnTo>
                    <a:lnTo>
                      <a:pt x="76" y="148"/>
                    </a:lnTo>
                    <a:lnTo>
                      <a:pt x="70" y="150"/>
                    </a:lnTo>
                    <a:lnTo>
                      <a:pt x="64" y="150"/>
                    </a:lnTo>
                    <a:lnTo>
                      <a:pt x="54" y="148"/>
                    </a:lnTo>
                    <a:lnTo>
                      <a:pt x="42" y="144"/>
                    </a:lnTo>
                    <a:lnTo>
                      <a:pt x="26" y="136"/>
                    </a:lnTo>
                    <a:lnTo>
                      <a:pt x="16" y="132"/>
                    </a:lnTo>
                    <a:lnTo>
                      <a:pt x="8" y="126"/>
                    </a:lnTo>
                    <a:lnTo>
                      <a:pt x="4" y="122"/>
                    </a:lnTo>
                    <a:lnTo>
                      <a:pt x="2" y="118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4" y="82"/>
                    </a:lnTo>
                    <a:lnTo>
                      <a:pt x="6" y="66"/>
                    </a:lnTo>
                    <a:lnTo>
                      <a:pt x="8" y="50"/>
                    </a:lnTo>
                    <a:lnTo>
                      <a:pt x="8" y="42"/>
                    </a:lnTo>
                    <a:lnTo>
                      <a:pt x="10" y="34"/>
                    </a:lnTo>
                    <a:lnTo>
                      <a:pt x="16" y="26"/>
                    </a:lnTo>
                    <a:lnTo>
                      <a:pt x="20" y="18"/>
                    </a:lnTo>
                    <a:lnTo>
                      <a:pt x="26" y="12"/>
                    </a:lnTo>
                    <a:lnTo>
                      <a:pt x="34" y="6"/>
                    </a:lnTo>
                    <a:lnTo>
                      <a:pt x="40" y="2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74" y="6"/>
                    </a:lnTo>
                    <a:lnTo>
                      <a:pt x="84" y="12"/>
                    </a:lnTo>
                    <a:lnTo>
                      <a:pt x="92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  <p:sp>
            <p:nvSpPr>
              <p:cNvPr id="330" name="Freeform 142"/>
              <p:cNvSpPr>
                <a:spLocks/>
              </p:cNvSpPr>
              <p:nvPr/>
            </p:nvSpPr>
            <p:spPr bwMode="auto">
              <a:xfrm>
                <a:off x="3903334" y="4739846"/>
                <a:ext cx="207027" cy="147055"/>
              </a:xfrm>
              <a:custGeom>
                <a:avLst/>
                <a:gdLst>
                  <a:gd name="T0" fmla="*/ 126007831 w 124"/>
                  <a:gd name="T1" fmla="*/ 40322498 h 88"/>
                  <a:gd name="T2" fmla="*/ 211693172 w 124"/>
                  <a:gd name="T3" fmla="*/ 5040312 h 88"/>
                  <a:gd name="T4" fmla="*/ 246975351 w 124"/>
                  <a:gd name="T5" fmla="*/ 0 h 88"/>
                  <a:gd name="T6" fmla="*/ 267136596 w 124"/>
                  <a:gd name="T7" fmla="*/ 10080625 h 88"/>
                  <a:gd name="T8" fmla="*/ 267136596 w 124"/>
                  <a:gd name="T9" fmla="*/ 15120938 h 88"/>
                  <a:gd name="T10" fmla="*/ 191531877 w 124"/>
                  <a:gd name="T11" fmla="*/ 50403120 h 88"/>
                  <a:gd name="T12" fmla="*/ 166330321 w 124"/>
                  <a:gd name="T13" fmla="*/ 65524065 h 88"/>
                  <a:gd name="T14" fmla="*/ 216733483 w 124"/>
                  <a:gd name="T15" fmla="*/ 65524065 h 88"/>
                  <a:gd name="T16" fmla="*/ 302418775 w 124"/>
                  <a:gd name="T17" fmla="*/ 75604686 h 88"/>
                  <a:gd name="T18" fmla="*/ 307459086 w 124"/>
                  <a:gd name="T19" fmla="*/ 80644997 h 88"/>
                  <a:gd name="T20" fmla="*/ 312499397 w 124"/>
                  <a:gd name="T21" fmla="*/ 90725618 h 88"/>
                  <a:gd name="T22" fmla="*/ 302418775 w 124"/>
                  <a:gd name="T23" fmla="*/ 95765929 h 88"/>
                  <a:gd name="T24" fmla="*/ 262096285 w 124"/>
                  <a:gd name="T25" fmla="*/ 100806240 h 88"/>
                  <a:gd name="T26" fmla="*/ 176410944 w 124"/>
                  <a:gd name="T27" fmla="*/ 110886886 h 88"/>
                  <a:gd name="T28" fmla="*/ 241935040 w 124"/>
                  <a:gd name="T29" fmla="*/ 110886886 h 88"/>
                  <a:gd name="T30" fmla="*/ 277217218 w 124"/>
                  <a:gd name="T31" fmla="*/ 110886886 h 88"/>
                  <a:gd name="T32" fmla="*/ 297378464 w 124"/>
                  <a:gd name="T33" fmla="*/ 120967508 h 88"/>
                  <a:gd name="T34" fmla="*/ 297378464 w 124"/>
                  <a:gd name="T35" fmla="*/ 126007818 h 88"/>
                  <a:gd name="T36" fmla="*/ 287297841 w 124"/>
                  <a:gd name="T37" fmla="*/ 141128751 h 88"/>
                  <a:gd name="T38" fmla="*/ 277217218 w 124"/>
                  <a:gd name="T39" fmla="*/ 141128751 h 88"/>
                  <a:gd name="T40" fmla="*/ 146169076 w 124"/>
                  <a:gd name="T41" fmla="*/ 156249683 h 88"/>
                  <a:gd name="T42" fmla="*/ 191531877 w 124"/>
                  <a:gd name="T43" fmla="*/ 166330304 h 88"/>
                  <a:gd name="T44" fmla="*/ 221773795 w 124"/>
                  <a:gd name="T45" fmla="*/ 161289994 h 88"/>
                  <a:gd name="T46" fmla="*/ 236894728 w 124"/>
                  <a:gd name="T47" fmla="*/ 161289994 h 88"/>
                  <a:gd name="T48" fmla="*/ 246975351 w 124"/>
                  <a:gd name="T49" fmla="*/ 171370615 h 88"/>
                  <a:gd name="T50" fmla="*/ 241935040 w 124"/>
                  <a:gd name="T51" fmla="*/ 181451237 h 88"/>
                  <a:gd name="T52" fmla="*/ 216733483 w 124"/>
                  <a:gd name="T53" fmla="*/ 186491547 h 88"/>
                  <a:gd name="T54" fmla="*/ 136088454 w 124"/>
                  <a:gd name="T55" fmla="*/ 191531858 h 88"/>
                  <a:gd name="T56" fmla="*/ 100806250 w 124"/>
                  <a:gd name="T57" fmla="*/ 201612480 h 88"/>
                  <a:gd name="T58" fmla="*/ 65524071 w 124"/>
                  <a:gd name="T59" fmla="*/ 216733462 h 88"/>
                  <a:gd name="T60" fmla="*/ 0 w 124"/>
                  <a:gd name="T61" fmla="*/ 221773772 h 88"/>
                  <a:gd name="T62" fmla="*/ 30241880 w 124"/>
                  <a:gd name="T63" fmla="*/ 171370615 h 88"/>
                  <a:gd name="T64" fmla="*/ 60483760 w 124"/>
                  <a:gd name="T65" fmla="*/ 105846575 h 88"/>
                  <a:gd name="T66" fmla="*/ 65524071 w 124"/>
                  <a:gd name="T67" fmla="*/ 80644997 h 88"/>
                  <a:gd name="T68" fmla="*/ 100806250 w 124"/>
                  <a:gd name="T69" fmla="*/ 50403120 h 88"/>
                  <a:gd name="T70" fmla="*/ 126007831 w 124"/>
                  <a:gd name="T71" fmla="*/ 40322498 h 8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24"/>
                  <a:gd name="T109" fmla="*/ 0 h 88"/>
                  <a:gd name="T110" fmla="*/ 124 w 124"/>
                  <a:gd name="T111" fmla="*/ 88 h 8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24" h="88">
                    <a:moveTo>
                      <a:pt x="50" y="16"/>
                    </a:moveTo>
                    <a:lnTo>
                      <a:pt x="50" y="16"/>
                    </a:lnTo>
                    <a:lnTo>
                      <a:pt x="72" y="6"/>
                    </a:lnTo>
                    <a:lnTo>
                      <a:pt x="84" y="2"/>
                    </a:lnTo>
                    <a:lnTo>
                      <a:pt x="98" y="0"/>
                    </a:lnTo>
                    <a:lnTo>
                      <a:pt x="104" y="2"/>
                    </a:lnTo>
                    <a:lnTo>
                      <a:pt x="106" y="4"/>
                    </a:lnTo>
                    <a:lnTo>
                      <a:pt x="106" y="6"/>
                    </a:lnTo>
                    <a:lnTo>
                      <a:pt x="98" y="10"/>
                    </a:lnTo>
                    <a:lnTo>
                      <a:pt x="76" y="20"/>
                    </a:lnTo>
                    <a:lnTo>
                      <a:pt x="66" y="26"/>
                    </a:lnTo>
                    <a:lnTo>
                      <a:pt x="86" y="26"/>
                    </a:lnTo>
                    <a:lnTo>
                      <a:pt x="104" y="28"/>
                    </a:lnTo>
                    <a:lnTo>
                      <a:pt x="120" y="30"/>
                    </a:lnTo>
                    <a:lnTo>
                      <a:pt x="122" y="32"/>
                    </a:lnTo>
                    <a:lnTo>
                      <a:pt x="124" y="34"/>
                    </a:lnTo>
                    <a:lnTo>
                      <a:pt x="124" y="36"/>
                    </a:lnTo>
                    <a:lnTo>
                      <a:pt x="120" y="38"/>
                    </a:lnTo>
                    <a:lnTo>
                      <a:pt x="112" y="40"/>
                    </a:lnTo>
                    <a:lnTo>
                      <a:pt x="104" y="40"/>
                    </a:lnTo>
                    <a:lnTo>
                      <a:pt x="92" y="40"/>
                    </a:lnTo>
                    <a:lnTo>
                      <a:pt x="70" y="44"/>
                    </a:lnTo>
                    <a:lnTo>
                      <a:pt x="96" y="44"/>
                    </a:lnTo>
                    <a:lnTo>
                      <a:pt x="110" y="44"/>
                    </a:lnTo>
                    <a:lnTo>
                      <a:pt x="114" y="46"/>
                    </a:lnTo>
                    <a:lnTo>
                      <a:pt x="118" y="48"/>
                    </a:lnTo>
                    <a:lnTo>
                      <a:pt x="118" y="50"/>
                    </a:lnTo>
                    <a:lnTo>
                      <a:pt x="116" y="54"/>
                    </a:lnTo>
                    <a:lnTo>
                      <a:pt x="114" y="56"/>
                    </a:lnTo>
                    <a:lnTo>
                      <a:pt x="110" y="56"/>
                    </a:lnTo>
                    <a:lnTo>
                      <a:pt x="62" y="60"/>
                    </a:lnTo>
                    <a:lnTo>
                      <a:pt x="58" y="62"/>
                    </a:lnTo>
                    <a:lnTo>
                      <a:pt x="76" y="66"/>
                    </a:lnTo>
                    <a:lnTo>
                      <a:pt x="88" y="64"/>
                    </a:lnTo>
                    <a:lnTo>
                      <a:pt x="94" y="64"/>
                    </a:lnTo>
                    <a:lnTo>
                      <a:pt x="96" y="66"/>
                    </a:lnTo>
                    <a:lnTo>
                      <a:pt x="98" y="68"/>
                    </a:lnTo>
                    <a:lnTo>
                      <a:pt x="96" y="72"/>
                    </a:lnTo>
                    <a:lnTo>
                      <a:pt x="92" y="74"/>
                    </a:lnTo>
                    <a:lnTo>
                      <a:pt x="86" y="74"/>
                    </a:lnTo>
                    <a:lnTo>
                      <a:pt x="54" y="76"/>
                    </a:lnTo>
                    <a:lnTo>
                      <a:pt x="40" y="80"/>
                    </a:lnTo>
                    <a:lnTo>
                      <a:pt x="26" y="86"/>
                    </a:lnTo>
                    <a:lnTo>
                      <a:pt x="14" y="88"/>
                    </a:lnTo>
                    <a:lnTo>
                      <a:pt x="0" y="88"/>
                    </a:lnTo>
                    <a:lnTo>
                      <a:pt x="12" y="68"/>
                    </a:lnTo>
                    <a:lnTo>
                      <a:pt x="22" y="50"/>
                    </a:lnTo>
                    <a:lnTo>
                      <a:pt x="24" y="42"/>
                    </a:lnTo>
                    <a:lnTo>
                      <a:pt x="26" y="32"/>
                    </a:lnTo>
                    <a:lnTo>
                      <a:pt x="32" y="26"/>
                    </a:lnTo>
                    <a:lnTo>
                      <a:pt x="40" y="20"/>
                    </a:lnTo>
                    <a:lnTo>
                      <a:pt x="5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  <p:sp>
            <p:nvSpPr>
              <p:cNvPr id="331" name="Freeform 143"/>
              <p:cNvSpPr>
                <a:spLocks noEditPoints="1"/>
              </p:cNvSpPr>
              <p:nvPr/>
            </p:nvSpPr>
            <p:spPr bwMode="auto">
              <a:xfrm>
                <a:off x="3876332" y="5385085"/>
                <a:ext cx="558069" cy="684253"/>
              </a:xfrm>
              <a:custGeom>
                <a:avLst/>
                <a:gdLst>
                  <a:gd name="T0" fmla="*/ 186491543 w 330"/>
                  <a:gd name="T1" fmla="*/ 866933887 h 408"/>
                  <a:gd name="T2" fmla="*/ 151209369 w 330"/>
                  <a:gd name="T3" fmla="*/ 730845292 h 408"/>
                  <a:gd name="T4" fmla="*/ 146169058 w 330"/>
                  <a:gd name="T5" fmla="*/ 720764670 h 408"/>
                  <a:gd name="T6" fmla="*/ 141128747 w 330"/>
                  <a:gd name="T7" fmla="*/ 690522804 h 408"/>
                  <a:gd name="T8" fmla="*/ 141128747 w 330"/>
                  <a:gd name="T9" fmla="*/ 589716584 h 408"/>
                  <a:gd name="T10" fmla="*/ 141128747 w 330"/>
                  <a:gd name="T11" fmla="*/ 554434408 h 408"/>
                  <a:gd name="T12" fmla="*/ 50403119 w 330"/>
                  <a:gd name="T13" fmla="*/ 55443446 h 408"/>
                  <a:gd name="T14" fmla="*/ 35282187 w 330"/>
                  <a:gd name="T15" fmla="*/ 80645001 h 408"/>
                  <a:gd name="T16" fmla="*/ 10080624 w 330"/>
                  <a:gd name="T17" fmla="*/ 156249690 h 408"/>
                  <a:gd name="T18" fmla="*/ 0 w 330"/>
                  <a:gd name="T19" fmla="*/ 282257515 h 408"/>
                  <a:gd name="T20" fmla="*/ 10080624 w 330"/>
                  <a:gd name="T21" fmla="*/ 403224979 h 408"/>
                  <a:gd name="T22" fmla="*/ 25201559 w 330"/>
                  <a:gd name="T23" fmla="*/ 493950676 h 408"/>
                  <a:gd name="T24" fmla="*/ 35282187 w 330"/>
                  <a:gd name="T25" fmla="*/ 599797206 h 408"/>
                  <a:gd name="T26" fmla="*/ 30241876 w 330"/>
                  <a:gd name="T27" fmla="*/ 670361560 h 408"/>
                  <a:gd name="T28" fmla="*/ 30241876 w 330"/>
                  <a:gd name="T29" fmla="*/ 665321249 h 408"/>
                  <a:gd name="T30" fmla="*/ 10080624 w 330"/>
                  <a:gd name="T31" fmla="*/ 801409646 h 408"/>
                  <a:gd name="T32" fmla="*/ 30241876 w 330"/>
                  <a:gd name="T33" fmla="*/ 806449957 h 408"/>
                  <a:gd name="T34" fmla="*/ 30241876 w 330"/>
                  <a:gd name="T35" fmla="*/ 801409646 h 408"/>
                  <a:gd name="T36" fmla="*/ 40322497 w 330"/>
                  <a:gd name="T37" fmla="*/ 846772644 h 408"/>
                  <a:gd name="T38" fmla="*/ 40322497 w 330"/>
                  <a:gd name="T39" fmla="*/ 907256375 h 408"/>
                  <a:gd name="T40" fmla="*/ 60483752 w 330"/>
                  <a:gd name="T41" fmla="*/ 972780418 h 408"/>
                  <a:gd name="T42" fmla="*/ 70564374 w 330"/>
                  <a:gd name="T43" fmla="*/ 992941662 h 408"/>
                  <a:gd name="T44" fmla="*/ 105846573 w 330"/>
                  <a:gd name="T45" fmla="*/ 1018143217 h 408"/>
                  <a:gd name="T46" fmla="*/ 146169058 w 330"/>
                  <a:gd name="T47" fmla="*/ 1028223839 h 408"/>
                  <a:gd name="T48" fmla="*/ 216733457 w 330"/>
                  <a:gd name="T49" fmla="*/ 1018143217 h 408"/>
                  <a:gd name="T50" fmla="*/ 236894699 w 330"/>
                  <a:gd name="T51" fmla="*/ 982861040 h 408"/>
                  <a:gd name="T52" fmla="*/ 236894699 w 330"/>
                  <a:gd name="T53" fmla="*/ 967740107 h 408"/>
                  <a:gd name="T54" fmla="*/ 216733457 w 330"/>
                  <a:gd name="T55" fmla="*/ 922377308 h 408"/>
                  <a:gd name="T56" fmla="*/ 821570832 w 330"/>
                  <a:gd name="T57" fmla="*/ 675401871 h 408"/>
                  <a:gd name="T58" fmla="*/ 816530521 w 330"/>
                  <a:gd name="T59" fmla="*/ 670361560 h 408"/>
                  <a:gd name="T60" fmla="*/ 801409589 w 330"/>
                  <a:gd name="T61" fmla="*/ 660280938 h 408"/>
                  <a:gd name="T62" fmla="*/ 751006483 w 330"/>
                  <a:gd name="T63" fmla="*/ 619958450 h 408"/>
                  <a:gd name="T64" fmla="*/ 735885551 w 330"/>
                  <a:gd name="T65" fmla="*/ 599797206 h 408"/>
                  <a:gd name="T66" fmla="*/ 715724309 w 330"/>
                  <a:gd name="T67" fmla="*/ 579635963 h 408"/>
                  <a:gd name="T68" fmla="*/ 690522756 w 330"/>
                  <a:gd name="T69" fmla="*/ 544353786 h 408"/>
                  <a:gd name="T70" fmla="*/ 675401824 w 330"/>
                  <a:gd name="T71" fmla="*/ 509071609 h 408"/>
                  <a:gd name="T72" fmla="*/ 660280892 w 330"/>
                  <a:gd name="T73" fmla="*/ 463708810 h 408"/>
                  <a:gd name="T74" fmla="*/ 478829709 w 330"/>
                  <a:gd name="T75" fmla="*/ 65524068 h 408"/>
                  <a:gd name="T76" fmla="*/ 483870019 w 330"/>
                  <a:gd name="T77" fmla="*/ 105846580 h 408"/>
                  <a:gd name="T78" fmla="*/ 483870019 w 330"/>
                  <a:gd name="T79" fmla="*/ 166330312 h 408"/>
                  <a:gd name="T80" fmla="*/ 504031262 w 330"/>
                  <a:gd name="T81" fmla="*/ 282257515 h 408"/>
                  <a:gd name="T82" fmla="*/ 534273126 w 330"/>
                  <a:gd name="T83" fmla="*/ 398184668 h 408"/>
                  <a:gd name="T84" fmla="*/ 534273126 w 330"/>
                  <a:gd name="T85" fmla="*/ 448587877 h 408"/>
                  <a:gd name="T86" fmla="*/ 529232815 w 330"/>
                  <a:gd name="T87" fmla="*/ 468749121 h 408"/>
                  <a:gd name="T88" fmla="*/ 509071573 w 330"/>
                  <a:gd name="T89" fmla="*/ 524192542 h 408"/>
                  <a:gd name="T90" fmla="*/ 509071573 w 330"/>
                  <a:gd name="T91" fmla="*/ 574595652 h 408"/>
                  <a:gd name="T92" fmla="*/ 514111883 w 330"/>
                  <a:gd name="T93" fmla="*/ 584676274 h 408"/>
                  <a:gd name="T94" fmla="*/ 524192505 w 330"/>
                  <a:gd name="T95" fmla="*/ 614918139 h 408"/>
                  <a:gd name="T96" fmla="*/ 534273126 w 330"/>
                  <a:gd name="T97" fmla="*/ 695563115 h 408"/>
                  <a:gd name="T98" fmla="*/ 559474679 w 330"/>
                  <a:gd name="T99" fmla="*/ 690522804 h 408"/>
                  <a:gd name="T100" fmla="*/ 564514990 w 330"/>
                  <a:gd name="T101" fmla="*/ 599797206 h 408"/>
                  <a:gd name="T102" fmla="*/ 594756853 w 330"/>
                  <a:gd name="T103" fmla="*/ 614918139 h 408"/>
                  <a:gd name="T104" fmla="*/ 614918096 w 330"/>
                  <a:gd name="T105" fmla="*/ 645160005 h 408"/>
                  <a:gd name="T106" fmla="*/ 619958407 w 330"/>
                  <a:gd name="T107" fmla="*/ 655240627 h 408"/>
                  <a:gd name="T108" fmla="*/ 650200270 w 330"/>
                  <a:gd name="T109" fmla="*/ 720764670 h 408"/>
                  <a:gd name="T110" fmla="*/ 660280892 w 330"/>
                  <a:gd name="T111" fmla="*/ 740925914 h 408"/>
                  <a:gd name="T112" fmla="*/ 690522756 w 330"/>
                  <a:gd name="T113" fmla="*/ 756046847 h 408"/>
                  <a:gd name="T114" fmla="*/ 811490211 w 330"/>
                  <a:gd name="T115" fmla="*/ 766127469 h 408"/>
                  <a:gd name="T116" fmla="*/ 816530521 w 330"/>
                  <a:gd name="T117" fmla="*/ 756046847 h 408"/>
                  <a:gd name="T118" fmla="*/ 826611143 w 330"/>
                  <a:gd name="T119" fmla="*/ 725804981 h 408"/>
                  <a:gd name="T120" fmla="*/ 831651453 w 330"/>
                  <a:gd name="T121" fmla="*/ 715724359 h 408"/>
                  <a:gd name="T122" fmla="*/ 821570832 w 330"/>
                  <a:gd name="T123" fmla="*/ 675401871 h 40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30"/>
                  <a:gd name="T187" fmla="*/ 0 h 408"/>
                  <a:gd name="T188" fmla="*/ 330 w 330"/>
                  <a:gd name="T189" fmla="*/ 408 h 40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30" h="408">
                    <a:moveTo>
                      <a:pt x="74" y="344"/>
                    </a:moveTo>
                    <a:lnTo>
                      <a:pt x="74" y="344"/>
                    </a:lnTo>
                    <a:lnTo>
                      <a:pt x="60" y="290"/>
                    </a:lnTo>
                    <a:lnTo>
                      <a:pt x="58" y="286"/>
                    </a:lnTo>
                    <a:lnTo>
                      <a:pt x="56" y="274"/>
                    </a:lnTo>
                    <a:lnTo>
                      <a:pt x="56" y="254"/>
                    </a:lnTo>
                    <a:lnTo>
                      <a:pt x="56" y="234"/>
                    </a:lnTo>
                    <a:lnTo>
                      <a:pt x="56" y="220"/>
                    </a:lnTo>
                    <a:lnTo>
                      <a:pt x="92" y="44"/>
                    </a:lnTo>
                    <a:lnTo>
                      <a:pt x="20" y="22"/>
                    </a:lnTo>
                    <a:lnTo>
                      <a:pt x="14" y="32"/>
                    </a:lnTo>
                    <a:lnTo>
                      <a:pt x="10" y="40"/>
                    </a:lnTo>
                    <a:lnTo>
                      <a:pt x="4" y="62"/>
                    </a:lnTo>
                    <a:lnTo>
                      <a:pt x="2" y="88"/>
                    </a:lnTo>
                    <a:lnTo>
                      <a:pt x="0" y="112"/>
                    </a:lnTo>
                    <a:lnTo>
                      <a:pt x="2" y="138"/>
                    </a:lnTo>
                    <a:lnTo>
                      <a:pt x="4" y="160"/>
                    </a:lnTo>
                    <a:lnTo>
                      <a:pt x="10" y="196"/>
                    </a:lnTo>
                    <a:lnTo>
                      <a:pt x="14" y="218"/>
                    </a:lnTo>
                    <a:lnTo>
                      <a:pt x="14" y="238"/>
                    </a:lnTo>
                    <a:lnTo>
                      <a:pt x="14" y="254"/>
                    </a:lnTo>
                    <a:lnTo>
                      <a:pt x="12" y="266"/>
                    </a:lnTo>
                    <a:lnTo>
                      <a:pt x="12" y="264"/>
                    </a:lnTo>
                    <a:lnTo>
                      <a:pt x="6" y="292"/>
                    </a:lnTo>
                    <a:lnTo>
                      <a:pt x="4" y="318"/>
                    </a:lnTo>
                    <a:lnTo>
                      <a:pt x="8" y="322"/>
                    </a:lnTo>
                    <a:lnTo>
                      <a:pt x="12" y="320"/>
                    </a:lnTo>
                    <a:lnTo>
                      <a:pt x="12" y="318"/>
                    </a:lnTo>
                    <a:lnTo>
                      <a:pt x="16" y="336"/>
                    </a:lnTo>
                    <a:lnTo>
                      <a:pt x="16" y="360"/>
                    </a:lnTo>
                    <a:lnTo>
                      <a:pt x="18" y="370"/>
                    </a:lnTo>
                    <a:lnTo>
                      <a:pt x="24" y="386"/>
                    </a:lnTo>
                    <a:lnTo>
                      <a:pt x="28" y="394"/>
                    </a:lnTo>
                    <a:lnTo>
                      <a:pt x="42" y="404"/>
                    </a:lnTo>
                    <a:lnTo>
                      <a:pt x="50" y="406"/>
                    </a:lnTo>
                    <a:lnTo>
                      <a:pt x="58" y="408"/>
                    </a:lnTo>
                    <a:lnTo>
                      <a:pt x="74" y="406"/>
                    </a:lnTo>
                    <a:lnTo>
                      <a:pt x="86" y="404"/>
                    </a:lnTo>
                    <a:lnTo>
                      <a:pt x="92" y="402"/>
                    </a:lnTo>
                    <a:lnTo>
                      <a:pt x="94" y="390"/>
                    </a:lnTo>
                    <a:lnTo>
                      <a:pt x="94" y="384"/>
                    </a:lnTo>
                    <a:lnTo>
                      <a:pt x="92" y="376"/>
                    </a:lnTo>
                    <a:lnTo>
                      <a:pt x="86" y="366"/>
                    </a:lnTo>
                    <a:lnTo>
                      <a:pt x="74" y="344"/>
                    </a:lnTo>
                    <a:close/>
                    <a:moveTo>
                      <a:pt x="326" y="268"/>
                    </a:moveTo>
                    <a:lnTo>
                      <a:pt x="326" y="268"/>
                    </a:lnTo>
                    <a:lnTo>
                      <a:pt x="324" y="266"/>
                    </a:lnTo>
                    <a:lnTo>
                      <a:pt x="318" y="262"/>
                    </a:lnTo>
                    <a:lnTo>
                      <a:pt x="310" y="254"/>
                    </a:lnTo>
                    <a:lnTo>
                      <a:pt x="298" y="246"/>
                    </a:lnTo>
                    <a:lnTo>
                      <a:pt x="292" y="238"/>
                    </a:lnTo>
                    <a:lnTo>
                      <a:pt x="284" y="230"/>
                    </a:lnTo>
                    <a:lnTo>
                      <a:pt x="280" y="224"/>
                    </a:lnTo>
                    <a:lnTo>
                      <a:pt x="274" y="216"/>
                    </a:lnTo>
                    <a:lnTo>
                      <a:pt x="268" y="202"/>
                    </a:lnTo>
                    <a:lnTo>
                      <a:pt x="262" y="184"/>
                    </a:lnTo>
                    <a:lnTo>
                      <a:pt x="260" y="0"/>
                    </a:lnTo>
                    <a:lnTo>
                      <a:pt x="190" y="26"/>
                    </a:lnTo>
                    <a:lnTo>
                      <a:pt x="192" y="42"/>
                    </a:lnTo>
                    <a:lnTo>
                      <a:pt x="192" y="66"/>
                    </a:lnTo>
                    <a:lnTo>
                      <a:pt x="194" y="82"/>
                    </a:lnTo>
                    <a:lnTo>
                      <a:pt x="200" y="112"/>
                    </a:lnTo>
                    <a:lnTo>
                      <a:pt x="212" y="158"/>
                    </a:lnTo>
                    <a:lnTo>
                      <a:pt x="212" y="178"/>
                    </a:lnTo>
                    <a:lnTo>
                      <a:pt x="210" y="186"/>
                    </a:lnTo>
                    <a:lnTo>
                      <a:pt x="206" y="194"/>
                    </a:lnTo>
                    <a:lnTo>
                      <a:pt x="202" y="208"/>
                    </a:lnTo>
                    <a:lnTo>
                      <a:pt x="200" y="222"/>
                    </a:lnTo>
                    <a:lnTo>
                      <a:pt x="202" y="228"/>
                    </a:lnTo>
                    <a:lnTo>
                      <a:pt x="204" y="232"/>
                    </a:lnTo>
                    <a:lnTo>
                      <a:pt x="206" y="238"/>
                    </a:lnTo>
                    <a:lnTo>
                      <a:pt x="208" y="244"/>
                    </a:lnTo>
                    <a:lnTo>
                      <a:pt x="210" y="258"/>
                    </a:lnTo>
                    <a:lnTo>
                      <a:pt x="212" y="276"/>
                    </a:lnTo>
                    <a:lnTo>
                      <a:pt x="218" y="278"/>
                    </a:lnTo>
                    <a:lnTo>
                      <a:pt x="222" y="274"/>
                    </a:lnTo>
                    <a:lnTo>
                      <a:pt x="218" y="232"/>
                    </a:lnTo>
                    <a:lnTo>
                      <a:pt x="224" y="238"/>
                    </a:lnTo>
                    <a:lnTo>
                      <a:pt x="236" y="244"/>
                    </a:lnTo>
                    <a:lnTo>
                      <a:pt x="242" y="250"/>
                    </a:lnTo>
                    <a:lnTo>
                      <a:pt x="244" y="256"/>
                    </a:lnTo>
                    <a:lnTo>
                      <a:pt x="246" y="260"/>
                    </a:lnTo>
                    <a:lnTo>
                      <a:pt x="252" y="276"/>
                    </a:lnTo>
                    <a:lnTo>
                      <a:pt x="258" y="286"/>
                    </a:lnTo>
                    <a:lnTo>
                      <a:pt x="262" y="294"/>
                    </a:lnTo>
                    <a:lnTo>
                      <a:pt x="266" y="298"/>
                    </a:lnTo>
                    <a:lnTo>
                      <a:pt x="274" y="300"/>
                    </a:lnTo>
                    <a:lnTo>
                      <a:pt x="294" y="302"/>
                    </a:lnTo>
                    <a:lnTo>
                      <a:pt x="322" y="304"/>
                    </a:lnTo>
                    <a:lnTo>
                      <a:pt x="324" y="300"/>
                    </a:lnTo>
                    <a:lnTo>
                      <a:pt x="326" y="296"/>
                    </a:lnTo>
                    <a:lnTo>
                      <a:pt x="328" y="288"/>
                    </a:lnTo>
                    <a:lnTo>
                      <a:pt x="330" y="284"/>
                    </a:lnTo>
                    <a:lnTo>
                      <a:pt x="328" y="276"/>
                    </a:lnTo>
                    <a:lnTo>
                      <a:pt x="326" y="2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  <p:sp>
            <p:nvSpPr>
              <p:cNvPr id="332" name="Freeform 144"/>
              <p:cNvSpPr>
                <a:spLocks/>
              </p:cNvSpPr>
              <p:nvPr/>
            </p:nvSpPr>
            <p:spPr bwMode="auto">
              <a:xfrm>
                <a:off x="3612299" y="4175638"/>
                <a:ext cx="333040" cy="723268"/>
              </a:xfrm>
              <a:custGeom>
                <a:avLst/>
                <a:gdLst>
                  <a:gd name="T0" fmla="*/ 418346010 w 202"/>
                  <a:gd name="T1" fmla="*/ 463708816 h 426"/>
                  <a:gd name="T2" fmla="*/ 352821868 w 202"/>
                  <a:gd name="T3" fmla="*/ 529232859 h 426"/>
                  <a:gd name="T4" fmla="*/ 327620313 w 202"/>
                  <a:gd name="T5" fmla="*/ 569555348 h 426"/>
                  <a:gd name="T6" fmla="*/ 297378447 w 202"/>
                  <a:gd name="T7" fmla="*/ 609877836 h 426"/>
                  <a:gd name="T8" fmla="*/ 231854404 w 202"/>
                  <a:gd name="T9" fmla="*/ 650200325 h 426"/>
                  <a:gd name="T10" fmla="*/ 221773782 w 202"/>
                  <a:gd name="T11" fmla="*/ 650200325 h 426"/>
                  <a:gd name="T12" fmla="*/ 216733471 w 202"/>
                  <a:gd name="T13" fmla="*/ 670361569 h 426"/>
                  <a:gd name="T14" fmla="*/ 226814093 w 202"/>
                  <a:gd name="T15" fmla="*/ 675401880 h 426"/>
                  <a:gd name="T16" fmla="*/ 236894715 w 202"/>
                  <a:gd name="T17" fmla="*/ 685482502 h 426"/>
                  <a:gd name="T18" fmla="*/ 246975337 w 202"/>
                  <a:gd name="T19" fmla="*/ 710684057 h 426"/>
                  <a:gd name="T20" fmla="*/ 292338136 w 202"/>
                  <a:gd name="T21" fmla="*/ 771167790 h 426"/>
                  <a:gd name="T22" fmla="*/ 357862179 w 202"/>
                  <a:gd name="T23" fmla="*/ 846772654 h 426"/>
                  <a:gd name="T24" fmla="*/ 418346010 w 202"/>
                  <a:gd name="T25" fmla="*/ 877014521 h 426"/>
                  <a:gd name="T26" fmla="*/ 493950674 w 202"/>
                  <a:gd name="T27" fmla="*/ 907256387 h 426"/>
                  <a:gd name="T28" fmla="*/ 498990985 w 202"/>
                  <a:gd name="T29" fmla="*/ 912296698 h 426"/>
                  <a:gd name="T30" fmla="*/ 483870052 w 202"/>
                  <a:gd name="T31" fmla="*/ 982861053 h 426"/>
                  <a:gd name="T32" fmla="*/ 453628186 w 202"/>
                  <a:gd name="T33" fmla="*/ 1038304474 h 426"/>
                  <a:gd name="T34" fmla="*/ 413305599 w 202"/>
                  <a:gd name="T35" fmla="*/ 1073586652 h 426"/>
                  <a:gd name="T36" fmla="*/ 120967513 w 202"/>
                  <a:gd name="T37" fmla="*/ 841732343 h 426"/>
                  <a:gd name="T38" fmla="*/ 85685311 w 202"/>
                  <a:gd name="T39" fmla="*/ 811490278 h 426"/>
                  <a:gd name="T40" fmla="*/ 50403122 w 202"/>
                  <a:gd name="T41" fmla="*/ 771167790 h 426"/>
                  <a:gd name="T42" fmla="*/ 15120939 w 202"/>
                  <a:gd name="T43" fmla="*/ 710684057 h 426"/>
                  <a:gd name="T44" fmla="*/ 10080625 w 202"/>
                  <a:gd name="T45" fmla="*/ 700603435 h 426"/>
                  <a:gd name="T46" fmla="*/ 0 w 202"/>
                  <a:gd name="T47" fmla="*/ 660280947 h 426"/>
                  <a:gd name="T48" fmla="*/ 10080625 w 202"/>
                  <a:gd name="T49" fmla="*/ 635079391 h 426"/>
                  <a:gd name="T50" fmla="*/ 206652800 w 202"/>
                  <a:gd name="T51" fmla="*/ 312499385 h 426"/>
                  <a:gd name="T52" fmla="*/ 262096270 w 202"/>
                  <a:gd name="T53" fmla="*/ 156249692 h 426"/>
                  <a:gd name="T54" fmla="*/ 297378447 w 202"/>
                  <a:gd name="T55" fmla="*/ 90725624 h 426"/>
                  <a:gd name="T56" fmla="*/ 312499380 w 202"/>
                  <a:gd name="T57" fmla="*/ 70564380 h 426"/>
                  <a:gd name="T58" fmla="*/ 337700935 w 202"/>
                  <a:gd name="T59" fmla="*/ 55443446 h 426"/>
                  <a:gd name="T60" fmla="*/ 362902490 w 202"/>
                  <a:gd name="T61" fmla="*/ 50403123 h 426"/>
                  <a:gd name="T62" fmla="*/ 509071607 w 202"/>
                  <a:gd name="T63" fmla="*/ 0 h 426"/>
                  <a:gd name="T64" fmla="*/ 483870052 w 202"/>
                  <a:gd name="T65" fmla="*/ 196572181 h 426"/>
                  <a:gd name="T66" fmla="*/ 458668497 w 202"/>
                  <a:gd name="T67" fmla="*/ 347781562 h 426"/>
                  <a:gd name="T68" fmla="*/ 418346010 w 202"/>
                  <a:gd name="T69" fmla="*/ 463708816 h 42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02"/>
                  <a:gd name="T106" fmla="*/ 0 h 426"/>
                  <a:gd name="T107" fmla="*/ 202 w 202"/>
                  <a:gd name="T108" fmla="*/ 426 h 42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02" h="426">
                    <a:moveTo>
                      <a:pt x="166" y="184"/>
                    </a:moveTo>
                    <a:lnTo>
                      <a:pt x="166" y="184"/>
                    </a:lnTo>
                    <a:lnTo>
                      <a:pt x="152" y="196"/>
                    </a:lnTo>
                    <a:lnTo>
                      <a:pt x="140" y="210"/>
                    </a:lnTo>
                    <a:lnTo>
                      <a:pt x="130" y="226"/>
                    </a:lnTo>
                    <a:lnTo>
                      <a:pt x="124" y="236"/>
                    </a:lnTo>
                    <a:lnTo>
                      <a:pt x="118" y="242"/>
                    </a:lnTo>
                    <a:lnTo>
                      <a:pt x="104" y="252"/>
                    </a:lnTo>
                    <a:lnTo>
                      <a:pt x="92" y="258"/>
                    </a:lnTo>
                    <a:lnTo>
                      <a:pt x="88" y="258"/>
                    </a:lnTo>
                    <a:lnTo>
                      <a:pt x="86" y="262"/>
                    </a:lnTo>
                    <a:lnTo>
                      <a:pt x="86" y="266"/>
                    </a:lnTo>
                    <a:lnTo>
                      <a:pt x="90" y="268"/>
                    </a:lnTo>
                    <a:lnTo>
                      <a:pt x="92" y="270"/>
                    </a:lnTo>
                    <a:lnTo>
                      <a:pt x="94" y="272"/>
                    </a:lnTo>
                    <a:lnTo>
                      <a:pt x="98" y="282"/>
                    </a:lnTo>
                    <a:lnTo>
                      <a:pt x="104" y="292"/>
                    </a:lnTo>
                    <a:lnTo>
                      <a:pt x="116" y="306"/>
                    </a:lnTo>
                    <a:lnTo>
                      <a:pt x="134" y="324"/>
                    </a:lnTo>
                    <a:lnTo>
                      <a:pt x="142" y="336"/>
                    </a:lnTo>
                    <a:lnTo>
                      <a:pt x="166" y="348"/>
                    </a:lnTo>
                    <a:lnTo>
                      <a:pt x="184" y="356"/>
                    </a:lnTo>
                    <a:lnTo>
                      <a:pt x="196" y="360"/>
                    </a:lnTo>
                    <a:lnTo>
                      <a:pt x="198" y="362"/>
                    </a:lnTo>
                    <a:lnTo>
                      <a:pt x="198" y="370"/>
                    </a:lnTo>
                    <a:lnTo>
                      <a:pt x="192" y="390"/>
                    </a:lnTo>
                    <a:lnTo>
                      <a:pt x="186" y="400"/>
                    </a:lnTo>
                    <a:lnTo>
                      <a:pt x="180" y="412"/>
                    </a:lnTo>
                    <a:lnTo>
                      <a:pt x="172" y="420"/>
                    </a:lnTo>
                    <a:lnTo>
                      <a:pt x="164" y="426"/>
                    </a:lnTo>
                    <a:lnTo>
                      <a:pt x="48" y="334"/>
                    </a:lnTo>
                    <a:lnTo>
                      <a:pt x="34" y="322"/>
                    </a:lnTo>
                    <a:lnTo>
                      <a:pt x="26" y="314"/>
                    </a:lnTo>
                    <a:lnTo>
                      <a:pt x="20" y="306"/>
                    </a:lnTo>
                    <a:lnTo>
                      <a:pt x="6" y="282"/>
                    </a:lnTo>
                    <a:lnTo>
                      <a:pt x="4" y="278"/>
                    </a:lnTo>
                    <a:lnTo>
                      <a:pt x="0" y="270"/>
                    </a:lnTo>
                    <a:lnTo>
                      <a:pt x="0" y="262"/>
                    </a:lnTo>
                    <a:lnTo>
                      <a:pt x="0" y="258"/>
                    </a:lnTo>
                    <a:lnTo>
                      <a:pt x="4" y="252"/>
                    </a:lnTo>
                    <a:lnTo>
                      <a:pt x="82" y="124"/>
                    </a:lnTo>
                    <a:lnTo>
                      <a:pt x="104" y="62"/>
                    </a:lnTo>
                    <a:lnTo>
                      <a:pt x="112" y="48"/>
                    </a:lnTo>
                    <a:lnTo>
                      <a:pt x="118" y="36"/>
                    </a:lnTo>
                    <a:lnTo>
                      <a:pt x="124" y="28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4" y="20"/>
                    </a:lnTo>
                    <a:lnTo>
                      <a:pt x="202" y="0"/>
                    </a:lnTo>
                    <a:lnTo>
                      <a:pt x="200" y="24"/>
                    </a:lnTo>
                    <a:lnTo>
                      <a:pt x="192" y="78"/>
                    </a:lnTo>
                    <a:lnTo>
                      <a:pt x="188" y="108"/>
                    </a:lnTo>
                    <a:lnTo>
                      <a:pt x="182" y="138"/>
                    </a:lnTo>
                    <a:lnTo>
                      <a:pt x="174" y="164"/>
                    </a:lnTo>
                    <a:lnTo>
                      <a:pt x="166" y="1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</p:grpSp>
        <p:sp>
          <p:nvSpPr>
            <p:cNvPr id="325" name="Freeform 138"/>
            <p:cNvSpPr>
              <a:spLocks/>
            </p:cNvSpPr>
            <p:nvPr/>
          </p:nvSpPr>
          <p:spPr bwMode="auto">
            <a:xfrm>
              <a:off x="3544225" y="4214357"/>
              <a:ext cx="202273" cy="330410"/>
            </a:xfrm>
            <a:custGeom>
              <a:avLst/>
              <a:gdLst>
                <a:gd name="T0" fmla="*/ 2147483647 w 120"/>
                <a:gd name="T1" fmla="*/ 2147483647 h 196"/>
                <a:gd name="T2" fmla="*/ 2147483647 w 120"/>
                <a:gd name="T3" fmla="*/ 2147483647 h 196"/>
                <a:gd name="T4" fmla="*/ 2147483647 w 120"/>
                <a:gd name="T5" fmla="*/ 2147483647 h 196"/>
                <a:gd name="T6" fmla="*/ 2147483647 w 120"/>
                <a:gd name="T7" fmla="*/ 2147483647 h 196"/>
                <a:gd name="T8" fmla="*/ 2147483647 w 120"/>
                <a:gd name="T9" fmla="*/ 2147483647 h 196"/>
                <a:gd name="T10" fmla="*/ 2147483647 w 120"/>
                <a:gd name="T11" fmla="*/ 2147483647 h 196"/>
                <a:gd name="T12" fmla="*/ 2147483647 w 120"/>
                <a:gd name="T13" fmla="*/ 2147483647 h 196"/>
                <a:gd name="T14" fmla="*/ 2147483647 w 120"/>
                <a:gd name="T15" fmla="*/ 2147483647 h 196"/>
                <a:gd name="T16" fmla="*/ 2147483647 w 120"/>
                <a:gd name="T17" fmla="*/ 2147483647 h 196"/>
                <a:gd name="T18" fmla="*/ 2147483647 w 120"/>
                <a:gd name="T19" fmla="*/ 2147483647 h 196"/>
                <a:gd name="T20" fmla="*/ 2147483647 w 120"/>
                <a:gd name="T21" fmla="*/ 2147483647 h 196"/>
                <a:gd name="T22" fmla="*/ 2147483647 w 120"/>
                <a:gd name="T23" fmla="*/ 2147483647 h 196"/>
                <a:gd name="T24" fmla="*/ 2147483647 w 120"/>
                <a:gd name="T25" fmla="*/ 2147483647 h 196"/>
                <a:gd name="T26" fmla="*/ 2147483647 w 120"/>
                <a:gd name="T27" fmla="*/ 2147483647 h 196"/>
                <a:gd name="T28" fmla="*/ 2147483647 w 120"/>
                <a:gd name="T29" fmla="*/ 2147483647 h 196"/>
                <a:gd name="T30" fmla="*/ 2147483647 w 120"/>
                <a:gd name="T31" fmla="*/ 2147483647 h 196"/>
                <a:gd name="T32" fmla="*/ 2147483647 w 120"/>
                <a:gd name="T33" fmla="*/ 2147483647 h 196"/>
                <a:gd name="T34" fmla="*/ 2147483647 w 120"/>
                <a:gd name="T35" fmla="*/ 2147483647 h 196"/>
                <a:gd name="T36" fmla="*/ 2147483647 w 120"/>
                <a:gd name="T37" fmla="*/ 2147483647 h 196"/>
                <a:gd name="T38" fmla="*/ 2147483647 w 120"/>
                <a:gd name="T39" fmla="*/ 2147483647 h 196"/>
                <a:gd name="T40" fmla="*/ 0 w 120"/>
                <a:gd name="T41" fmla="*/ 2147483647 h 196"/>
                <a:gd name="T42" fmla="*/ 2147483647 w 120"/>
                <a:gd name="T43" fmla="*/ 2147483647 h 196"/>
                <a:gd name="T44" fmla="*/ 2147483647 w 120"/>
                <a:gd name="T45" fmla="*/ 2147483647 h 196"/>
                <a:gd name="T46" fmla="*/ 2147483647 w 120"/>
                <a:gd name="T47" fmla="*/ 2147483647 h 196"/>
                <a:gd name="T48" fmla="*/ 2147483647 w 120"/>
                <a:gd name="T49" fmla="*/ 0 h 196"/>
                <a:gd name="T50" fmla="*/ 2147483647 w 120"/>
                <a:gd name="T51" fmla="*/ 0 h 196"/>
                <a:gd name="T52" fmla="*/ 2147483647 w 120"/>
                <a:gd name="T53" fmla="*/ 2147483647 h 196"/>
                <a:gd name="T54" fmla="*/ 2147483647 w 120"/>
                <a:gd name="T55" fmla="*/ 2147483647 h 1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96"/>
                <a:gd name="T86" fmla="*/ 120 w 120"/>
                <a:gd name="T87" fmla="*/ 196 h 1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96">
                  <a:moveTo>
                    <a:pt x="82" y="2"/>
                  </a:moveTo>
                  <a:lnTo>
                    <a:pt x="82" y="2"/>
                  </a:lnTo>
                  <a:lnTo>
                    <a:pt x="96" y="24"/>
                  </a:lnTo>
                  <a:lnTo>
                    <a:pt x="98" y="34"/>
                  </a:lnTo>
                  <a:lnTo>
                    <a:pt x="102" y="46"/>
                  </a:lnTo>
                  <a:lnTo>
                    <a:pt x="106" y="70"/>
                  </a:lnTo>
                  <a:lnTo>
                    <a:pt x="114" y="120"/>
                  </a:lnTo>
                  <a:lnTo>
                    <a:pt x="118" y="170"/>
                  </a:lnTo>
                  <a:lnTo>
                    <a:pt x="120" y="188"/>
                  </a:lnTo>
                  <a:lnTo>
                    <a:pt x="118" y="196"/>
                  </a:lnTo>
                  <a:lnTo>
                    <a:pt x="106" y="174"/>
                  </a:lnTo>
                  <a:lnTo>
                    <a:pt x="76" y="120"/>
                  </a:lnTo>
                  <a:lnTo>
                    <a:pt x="58" y="90"/>
                  </a:lnTo>
                  <a:lnTo>
                    <a:pt x="38" y="62"/>
                  </a:lnTo>
                  <a:lnTo>
                    <a:pt x="22" y="40"/>
                  </a:lnTo>
                  <a:lnTo>
                    <a:pt x="14" y="32"/>
                  </a:lnTo>
                  <a:lnTo>
                    <a:pt x="8" y="26"/>
                  </a:lnTo>
                  <a:lnTo>
                    <a:pt x="0" y="22"/>
                  </a:lnTo>
                  <a:lnTo>
                    <a:pt x="2" y="12"/>
                  </a:lnTo>
                  <a:lnTo>
                    <a:pt x="36" y="4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6" name="Freeform 140"/>
            <p:cNvSpPr>
              <a:spLocks/>
            </p:cNvSpPr>
            <p:nvPr/>
          </p:nvSpPr>
          <p:spPr bwMode="auto">
            <a:xfrm>
              <a:off x="3575919" y="4138914"/>
              <a:ext cx="147019" cy="234086"/>
            </a:xfrm>
            <a:custGeom>
              <a:avLst/>
              <a:gdLst>
                <a:gd name="T0" fmla="*/ 196572170 w 90"/>
                <a:gd name="T1" fmla="*/ 120967497 h 140"/>
                <a:gd name="T2" fmla="*/ 196572170 w 90"/>
                <a:gd name="T3" fmla="*/ 120967497 h 140"/>
                <a:gd name="T4" fmla="*/ 191531860 w 90"/>
                <a:gd name="T5" fmla="*/ 136088428 h 140"/>
                <a:gd name="T6" fmla="*/ 181451238 w 90"/>
                <a:gd name="T7" fmla="*/ 171370600 h 140"/>
                <a:gd name="T8" fmla="*/ 181451238 w 90"/>
                <a:gd name="T9" fmla="*/ 196572151 h 140"/>
                <a:gd name="T10" fmla="*/ 186491549 w 90"/>
                <a:gd name="T11" fmla="*/ 211693132 h 140"/>
                <a:gd name="T12" fmla="*/ 191531860 w 90"/>
                <a:gd name="T13" fmla="*/ 226814063 h 140"/>
                <a:gd name="T14" fmla="*/ 206652792 w 90"/>
                <a:gd name="T15" fmla="*/ 236894683 h 140"/>
                <a:gd name="T16" fmla="*/ 206652792 w 90"/>
                <a:gd name="T17" fmla="*/ 236894683 h 140"/>
                <a:gd name="T18" fmla="*/ 226814085 w 90"/>
                <a:gd name="T19" fmla="*/ 241934994 h 140"/>
                <a:gd name="T20" fmla="*/ 226814085 w 90"/>
                <a:gd name="T21" fmla="*/ 241934994 h 140"/>
                <a:gd name="T22" fmla="*/ 226814085 w 90"/>
                <a:gd name="T23" fmla="*/ 257055925 h 140"/>
                <a:gd name="T24" fmla="*/ 226814085 w 90"/>
                <a:gd name="T25" fmla="*/ 272176856 h 140"/>
                <a:gd name="T26" fmla="*/ 221773774 w 90"/>
                <a:gd name="T27" fmla="*/ 282257476 h 140"/>
                <a:gd name="T28" fmla="*/ 221773774 w 90"/>
                <a:gd name="T29" fmla="*/ 282257476 h 140"/>
                <a:gd name="T30" fmla="*/ 211693152 w 90"/>
                <a:gd name="T31" fmla="*/ 297378407 h 140"/>
                <a:gd name="T32" fmla="*/ 206652792 w 90"/>
                <a:gd name="T33" fmla="*/ 322579959 h 140"/>
                <a:gd name="T34" fmla="*/ 196572170 w 90"/>
                <a:gd name="T35" fmla="*/ 352821820 h 140"/>
                <a:gd name="T36" fmla="*/ 186491549 w 90"/>
                <a:gd name="T37" fmla="*/ 347781510 h 140"/>
                <a:gd name="T38" fmla="*/ 186491549 w 90"/>
                <a:gd name="T39" fmla="*/ 347781510 h 140"/>
                <a:gd name="T40" fmla="*/ 196572170 w 90"/>
                <a:gd name="T41" fmla="*/ 337700889 h 140"/>
                <a:gd name="T42" fmla="*/ 196572170 w 90"/>
                <a:gd name="T43" fmla="*/ 322579959 h 140"/>
                <a:gd name="T44" fmla="*/ 186491549 w 90"/>
                <a:gd name="T45" fmla="*/ 307459028 h 140"/>
                <a:gd name="T46" fmla="*/ 186491549 w 90"/>
                <a:gd name="T47" fmla="*/ 307459028 h 140"/>
                <a:gd name="T48" fmla="*/ 171370617 w 90"/>
                <a:gd name="T49" fmla="*/ 297378407 h 140"/>
                <a:gd name="T50" fmla="*/ 146169063 w 90"/>
                <a:gd name="T51" fmla="*/ 282257476 h 140"/>
                <a:gd name="T52" fmla="*/ 95765930 w 90"/>
                <a:gd name="T53" fmla="*/ 257055925 h 140"/>
                <a:gd name="T54" fmla="*/ 95765930 w 90"/>
                <a:gd name="T55" fmla="*/ 257055925 h 140"/>
                <a:gd name="T56" fmla="*/ 70564376 w 90"/>
                <a:gd name="T57" fmla="*/ 241934994 h 140"/>
                <a:gd name="T58" fmla="*/ 55443444 w 90"/>
                <a:gd name="T59" fmla="*/ 226814063 h 140"/>
                <a:gd name="T60" fmla="*/ 35282188 w 90"/>
                <a:gd name="T61" fmla="*/ 206652772 h 140"/>
                <a:gd name="T62" fmla="*/ 20161249 w 90"/>
                <a:gd name="T63" fmla="*/ 191531841 h 140"/>
                <a:gd name="T64" fmla="*/ 20161249 w 90"/>
                <a:gd name="T65" fmla="*/ 191531841 h 140"/>
                <a:gd name="T66" fmla="*/ 15120939 w 90"/>
                <a:gd name="T67" fmla="*/ 120967497 h 140"/>
                <a:gd name="T68" fmla="*/ 15120939 w 90"/>
                <a:gd name="T69" fmla="*/ 120967497 h 140"/>
                <a:gd name="T70" fmla="*/ 10080625 w 90"/>
                <a:gd name="T71" fmla="*/ 70564369 h 140"/>
                <a:gd name="T72" fmla="*/ 0 w 90"/>
                <a:gd name="T73" fmla="*/ 35282185 h 140"/>
                <a:gd name="T74" fmla="*/ 0 w 90"/>
                <a:gd name="T75" fmla="*/ 35282185 h 140"/>
                <a:gd name="T76" fmla="*/ 10080625 w 90"/>
                <a:gd name="T77" fmla="*/ 25201558 h 140"/>
                <a:gd name="T78" fmla="*/ 20161249 w 90"/>
                <a:gd name="T79" fmla="*/ 5040312 h 140"/>
                <a:gd name="T80" fmla="*/ 20161249 w 90"/>
                <a:gd name="T81" fmla="*/ 5040312 h 140"/>
                <a:gd name="T82" fmla="*/ 25201560 w 90"/>
                <a:gd name="T83" fmla="*/ 0 h 140"/>
                <a:gd name="T84" fmla="*/ 30241877 w 90"/>
                <a:gd name="T85" fmla="*/ 5040312 h 140"/>
                <a:gd name="T86" fmla="*/ 50403120 w 90"/>
                <a:gd name="T87" fmla="*/ 15120937 h 140"/>
                <a:gd name="T88" fmla="*/ 110886887 w 90"/>
                <a:gd name="T89" fmla="*/ 55443438 h 140"/>
                <a:gd name="T90" fmla="*/ 196572170 w 90"/>
                <a:gd name="T91" fmla="*/ 120967497 h 140"/>
                <a:gd name="T92" fmla="*/ 196572170 w 90"/>
                <a:gd name="T93" fmla="*/ 120967497 h 1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90"/>
                <a:gd name="T142" fmla="*/ 0 h 140"/>
                <a:gd name="T143" fmla="*/ 90 w 90"/>
                <a:gd name="T144" fmla="*/ 140 h 14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90" h="140">
                  <a:moveTo>
                    <a:pt x="78" y="48"/>
                  </a:moveTo>
                  <a:lnTo>
                    <a:pt x="78" y="48"/>
                  </a:lnTo>
                  <a:lnTo>
                    <a:pt x="76" y="54"/>
                  </a:lnTo>
                  <a:lnTo>
                    <a:pt x="72" y="68"/>
                  </a:lnTo>
                  <a:lnTo>
                    <a:pt x="72" y="78"/>
                  </a:lnTo>
                  <a:lnTo>
                    <a:pt x="74" y="84"/>
                  </a:lnTo>
                  <a:lnTo>
                    <a:pt x="76" y="90"/>
                  </a:lnTo>
                  <a:lnTo>
                    <a:pt x="82" y="94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90" y="108"/>
                  </a:lnTo>
                  <a:lnTo>
                    <a:pt x="88" y="112"/>
                  </a:lnTo>
                  <a:lnTo>
                    <a:pt x="84" y="118"/>
                  </a:lnTo>
                  <a:lnTo>
                    <a:pt x="82" y="128"/>
                  </a:lnTo>
                  <a:lnTo>
                    <a:pt x="78" y="140"/>
                  </a:lnTo>
                  <a:lnTo>
                    <a:pt x="74" y="138"/>
                  </a:lnTo>
                  <a:lnTo>
                    <a:pt x="78" y="134"/>
                  </a:lnTo>
                  <a:lnTo>
                    <a:pt x="78" y="128"/>
                  </a:lnTo>
                  <a:lnTo>
                    <a:pt x="74" y="122"/>
                  </a:lnTo>
                  <a:lnTo>
                    <a:pt x="68" y="118"/>
                  </a:lnTo>
                  <a:lnTo>
                    <a:pt x="58" y="112"/>
                  </a:lnTo>
                  <a:lnTo>
                    <a:pt x="38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4" y="82"/>
                  </a:lnTo>
                  <a:lnTo>
                    <a:pt x="8" y="76"/>
                  </a:lnTo>
                  <a:lnTo>
                    <a:pt x="6" y="48"/>
                  </a:lnTo>
                  <a:lnTo>
                    <a:pt x="4" y="2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20" y="6"/>
                  </a:lnTo>
                  <a:lnTo>
                    <a:pt x="44" y="22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2000">
                <a:latin typeface="+mn-lt"/>
              </a:endParaRPr>
            </a:p>
          </p:txBody>
        </p:sp>
      </p:grpSp>
      <p:sp>
        <p:nvSpPr>
          <p:cNvPr id="318" name="Freeform 5"/>
          <p:cNvSpPr>
            <a:spLocks noEditPoints="1"/>
          </p:cNvSpPr>
          <p:nvPr/>
        </p:nvSpPr>
        <p:spPr bwMode="auto">
          <a:xfrm>
            <a:off x="4122820" y="316530"/>
            <a:ext cx="1116469" cy="2902813"/>
          </a:xfrm>
          <a:custGeom>
            <a:avLst/>
            <a:gdLst>
              <a:gd name="T0" fmla="*/ 2147483647 w 600"/>
              <a:gd name="T1" fmla="*/ 1302100615 h 1727"/>
              <a:gd name="T2" fmla="*/ 2132965708 w 600"/>
              <a:gd name="T3" fmla="*/ 1014817518 h 1727"/>
              <a:gd name="T4" fmla="*/ 2114775135 w 600"/>
              <a:gd name="T5" fmla="*/ 861847602 h 1727"/>
              <a:gd name="T6" fmla="*/ 1982886016 w 600"/>
              <a:gd name="T7" fmla="*/ 936466814 h 1727"/>
              <a:gd name="T8" fmla="*/ 1791874337 w 600"/>
              <a:gd name="T9" fmla="*/ 179084624 h 1727"/>
              <a:gd name="T10" fmla="*/ 1664531796 w 600"/>
              <a:gd name="T11" fmla="*/ 41039906 h 1727"/>
              <a:gd name="T12" fmla="*/ 1459878253 w 600"/>
              <a:gd name="T13" fmla="*/ 22385578 h 1727"/>
              <a:gd name="T14" fmla="*/ 1064208499 w 600"/>
              <a:gd name="T15" fmla="*/ 813345211 h 1727"/>
              <a:gd name="T16" fmla="*/ 1059661922 w 600"/>
              <a:gd name="T17" fmla="*/ 820807712 h 1727"/>
              <a:gd name="T18" fmla="*/ 786788399 w 600"/>
              <a:gd name="T19" fmla="*/ 1085705480 h 1727"/>
              <a:gd name="T20" fmla="*/ 650350571 w 600"/>
              <a:gd name="T21" fmla="*/ 1078242979 h 1727"/>
              <a:gd name="T22" fmla="*/ 659445858 w 600"/>
              <a:gd name="T23" fmla="*/ 1227481403 h 1727"/>
              <a:gd name="T24" fmla="*/ 418406771 w 600"/>
              <a:gd name="T25" fmla="*/ 1652809174 h 1727"/>
              <a:gd name="T26" fmla="*/ 18190581 w 600"/>
              <a:gd name="T27" fmla="*/ 2147483647 h 1727"/>
              <a:gd name="T28" fmla="*/ 841362251 w 600"/>
              <a:gd name="T29" fmla="*/ 2147483647 h 1727"/>
              <a:gd name="T30" fmla="*/ 768595694 w 600"/>
              <a:gd name="T31" fmla="*/ 2147483647 h 1727"/>
              <a:gd name="T32" fmla="*/ 463885336 w 600"/>
              <a:gd name="T33" fmla="*/ 2147483647 h 1727"/>
              <a:gd name="T34" fmla="*/ 836813541 w 600"/>
              <a:gd name="T35" fmla="*/ 1757274526 h 1727"/>
              <a:gd name="T36" fmla="*/ 941416800 w 600"/>
              <a:gd name="T37" fmla="*/ 2089329247 h 1727"/>
              <a:gd name="T38" fmla="*/ 809527682 w 600"/>
              <a:gd name="T39" fmla="*/ 2147483647 h 1727"/>
              <a:gd name="T40" fmla="*/ 845910960 w 600"/>
              <a:gd name="T41" fmla="*/ 2147483647 h 1727"/>
              <a:gd name="T42" fmla="*/ 668541144 w 600"/>
              <a:gd name="T43" fmla="*/ 2147483647 h 1727"/>
              <a:gd name="T44" fmla="*/ 886840816 w 600"/>
              <a:gd name="T45" fmla="*/ 2147483647 h 1727"/>
              <a:gd name="T46" fmla="*/ 968702659 w 600"/>
              <a:gd name="T47" fmla="*/ 2147483647 h 1727"/>
              <a:gd name="T48" fmla="*/ 1296152433 w 600"/>
              <a:gd name="T49" fmla="*/ 2147483647 h 1727"/>
              <a:gd name="T50" fmla="*/ 1368918990 w 600"/>
              <a:gd name="T51" fmla="*/ 2147483647 h 1727"/>
              <a:gd name="T52" fmla="*/ 1878284890 w 600"/>
              <a:gd name="T53" fmla="*/ 2147483647 h 1727"/>
              <a:gd name="T54" fmla="*/ 1987434726 w 600"/>
              <a:gd name="T55" fmla="*/ 2147483647 h 1727"/>
              <a:gd name="T56" fmla="*/ 2147483647 w 600"/>
              <a:gd name="T57" fmla="*/ 2147483647 h 1727"/>
              <a:gd name="T58" fmla="*/ 2147483647 w 600"/>
              <a:gd name="T59" fmla="*/ 2147483647 h 1727"/>
              <a:gd name="T60" fmla="*/ 2147483647 w 600"/>
              <a:gd name="T61" fmla="*/ 2147483647 h 1727"/>
              <a:gd name="T62" fmla="*/ 1700915074 w 600"/>
              <a:gd name="T63" fmla="*/ 2147483647 h 1727"/>
              <a:gd name="T64" fmla="*/ 1891928886 w 600"/>
              <a:gd name="T65" fmla="*/ 2147483647 h 1727"/>
              <a:gd name="T66" fmla="*/ 1650889932 w 600"/>
              <a:gd name="T67" fmla="*/ 2147483647 h 1727"/>
              <a:gd name="T68" fmla="*/ 1578123375 w 600"/>
              <a:gd name="T69" fmla="*/ 2147483647 h 1727"/>
              <a:gd name="T70" fmla="*/ 1455329543 w 600"/>
              <a:gd name="T71" fmla="*/ 2147483647 h 1727"/>
              <a:gd name="T72" fmla="*/ 1432590261 w 600"/>
              <a:gd name="T73" fmla="*/ 2147483647 h 1727"/>
              <a:gd name="T74" fmla="*/ 1964693311 w 600"/>
              <a:gd name="T75" fmla="*/ 2147483647 h 1727"/>
              <a:gd name="T76" fmla="*/ 1782779051 w 600"/>
              <a:gd name="T77" fmla="*/ 1962477842 h 1727"/>
              <a:gd name="T78" fmla="*/ 1105140487 w 600"/>
              <a:gd name="T79" fmla="*/ 1414028468 h 1727"/>
              <a:gd name="T80" fmla="*/ 1332535712 w 600"/>
              <a:gd name="T81" fmla="*/ 1201364583 h 1727"/>
              <a:gd name="T82" fmla="*/ 1896475463 w 600"/>
              <a:gd name="T83" fmla="*/ 1354332326 h 1727"/>
              <a:gd name="T84" fmla="*/ 1937407451 w 600"/>
              <a:gd name="T85" fmla="*/ 1078242979 h 1727"/>
              <a:gd name="T86" fmla="*/ 2147483647 w 600"/>
              <a:gd name="T87" fmla="*/ 2147483647 h 1727"/>
              <a:gd name="T88" fmla="*/ 2147483647 w 600"/>
              <a:gd name="T89" fmla="*/ 2147483647 h 1727"/>
              <a:gd name="T90" fmla="*/ 2147483647 w 600"/>
              <a:gd name="T91" fmla="*/ 1839356238 h 1727"/>
              <a:gd name="T92" fmla="*/ 2147483647 w 600"/>
              <a:gd name="T93" fmla="*/ 2147483647 h 172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600"/>
              <a:gd name="T142" fmla="*/ 0 h 1727"/>
              <a:gd name="T143" fmla="*/ 600 w 600"/>
              <a:gd name="T144" fmla="*/ 1727 h 1727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600" h="1727">
                <a:moveTo>
                  <a:pt x="588" y="660"/>
                </a:moveTo>
                <a:cubicBezTo>
                  <a:pt x="584" y="609"/>
                  <a:pt x="581" y="557"/>
                  <a:pt x="581" y="506"/>
                </a:cubicBezTo>
                <a:cubicBezTo>
                  <a:pt x="580" y="455"/>
                  <a:pt x="582" y="399"/>
                  <a:pt x="567" y="349"/>
                </a:cubicBezTo>
                <a:cubicBezTo>
                  <a:pt x="562" y="333"/>
                  <a:pt x="560" y="307"/>
                  <a:pt x="545" y="296"/>
                </a:cubicBezTo>
                <a:cubicBezTo>
                  <a:pt x="535" y="288"/>
                  <a:pt x="517" y="285"/>
                  <a:pt x="504" y="281"/>
                </a:cubicBezTo>
                <a:cubicBezTo>
                  <a:pt x="493" y="277"/>
                  <a:pt x="481" y="274"/>
                  <a:pt x="469" y="272"/>
                </a:cubicBezTo>
                <a:cubicBezTo>
                  <a:pt x="477" y="267"/>
                  <a:pt x="490" y="260"/>
                  <a:pt x="486" y="250"/>
                </a:cubicBezTo>
                <a:cubicBezTo>
                  <a:pt x="478" y="255"/>
                  <a:pt x="472" y="262"/>
                  <a:pt x="461" y="259"/>
                </a:cubicBezTo>
                <a:cubicBezTo>
                  <a:pt x="464" y="250"/>
                  <a:pt x="469" y="241"/>
                  <a:pt x="465" y="231"/>
                </a:cubicBezTo>
                <a:cubicBezTo>
                  <a:pt x="463" y="239"/>
                  <a:pt x="461" y="251"/>
                  <a:pt x="452" y="254"/>
                </a:cubicBezTo>
                <a:cubicBezTo>
                  <a:pt x="450" y="248"/>
                  <a:pt x="449" y="240"/>
                  <a:pt x="448" y="233"/>
                </a:cubicBezTo>
                <a:cubicBezTo>
                  <a:pt x="448" y="244"/>
                  <a:pt x="443" y="255"/>
                  <a:pt x="436" y="251"/>
                </a:cubicBezTo>
                <a:cubicBezTo>
                  <a:pt x="433" y="237"/>
                  <a:pt x="431" y="222"/>
                  <a:pt x="427" y="208"/>
                </a:cubicBezTo>
                <a:cubicBezTo>
                  <a:pt x="420" y="176"/>
                  <a:pt x="418" y="143"/>
                  <a:pt x="413" y="110"/>
                </a:cubicBezTo>
                <a:cubicBezTo>
                  <a:pt x="409" y="91"/>
                  <a:pt x="404" y="67"/>
                  <a:pt x="394" y="48"/>
                </a:cubicBezTo>
                <a:cubicBezTo>
                  <a:pt x="392" y="41"/>
                  <a:pt x="389" y="35"/>
                  <a:pt x="386" y="29"/>
                </a:cubicBezTo>
                <a:cubicBezTo>
                  <a:pt x="384" y="26"/>
                  <a:pt x="381" y="22"/>
                  <a:pt x="378" y="19"/>
                </a:cubicBezTo>
                <a:cubicBezTo>
                  <a:pt x="374" y="14"/>
                  <a:pt x="370" y="11"/>
                  <a:pt x="366" y="11"/>
                </a:cubicBezTo>
                <a:cubicBezTo>
                  <a:pt x="356" y="4"/>
                  <a:pt x="344" y="0"/>
                  <a:pt x="334" y="2"/>
                </a:cubicBezTo>
                <a:cubicBezTo>
                  <a:pt x="328" y="4"/>
                  <a:pt x="326" y="7"/>
                  <a:pt x="319" y="5"/>
                </a:cubicBezTo>
                <a:cubicBezTo>
                  <a:pt x="321" y="6"/>
                  <a:pt x="321" y="6"/>
                  <a:pt x="321" y="6"/>
                </a:cubicBezTo>
                <a:cubicBezTo>
                  <a:pt x="211" y="11"/>
                  <a:pt x="239" y="136"/>
                  <a:pt x="235" y="208"/>
                </a:cubicBezTo>
                <a:cubicBezTo>
                  <a:pt x="233" y="220"/>
                  <a:pt x="233" y="220"/>
                  <a:pt x="233" y="220"/>
                </a:cubicBezTo>
                <a:cubicBezTo>
                  <a:pt x="233" y="219"/>
                  <a:pt x="234" y="219"/>
                  <a:pt x="234" y="218"/>
                </a:cubicBezTo>
                <a:cubicBezTo>
                  <a:pt x="234" y="219"/>
                  <a:pt x="234" y="219"/>
                  <a:pt x="234" y="219"/>
                </a:cubicBezTo>
                <a:cubicBezTo>
                  <a:pt x="233" y="226"/>
                  <a:pt x="232" y="234"/>
                  <a:pt x="230" y="242"/>
                </a:cubicBezTo>
                <a:cubicBezTo>
                  <a:pt x="233" y="220"/>
                  <a:pt x="233" y="220"/>
                  <a:pt x="233" y="220"/>
                </a:cubicBezTo>
                <a:cubicBezTo>
                  <a:pt x="233" y="221"/>
                  <a:pt x="232" y="223"/>
                  <a:pt x="232" y="224"/>
                </a:cubicBezTo>
                <a:cubicBezTo>
                  <a:pt x="226" y="238"/>
                  <a:pt x="221" y="253"/>
                  <a:pt x="212" y="265"/>
                </a:cubicBezTo>
                <a:cubicBezTo>
                  <a:pt x="203" y="278"/>
                  <a:pt x="191" y="292"/>
                  <a:pt x="173" y="291"/>
                </a:cubicBezTo>
                <a:cubicBezTo>
                  <a:pt x="165" y="291"/>
                  <a:pt x="156" y="287"/>
                  <a:pt x="153" y="280"/>
                </a:cubicBezTo>
                <a:cubicBezTo>
                  <a:pt x="155" y="292"/>
                  <a:pt x="155" y="300"/>
                  <a:pt x="171" y="306"/>
                </a:cubicBezTo>
                <a:cubicBezTo>
                  <a:pt x="157" y="307"/>
                  <a:pt x="151" y="297"/>
                  <a:pt x="143" y="289"/>
                </a:cubicBezTo>
                <a:cubicBezTo>
                  <a:pt x="144" y="297"/>
                  <a:pt x="151" y="307"/>
                  <a:pt x="158" y="312"/>
                </a:cubicBezTo>
                <a:cubicBezTo>
                  <a:pt x="162" y="314"/>
                  <a:pt x="166" y="317"/>
                  <a:pt x="170" y="318"/>
                </a:cubicBezTo>
                <a:cubicBezTo>
                  <a:pt x="161" y="321"/>
                  <a:pt x="152" y="324"/>
                  <a:pt x="145" y="329"/>
                </a:cubicBezTo>
                <a:cubicBezTo>
                  <a:pt x="135" y="335"/>
                  <a:pt x="138" y="340"/>
                  <a:pt x="135" y="349"/>
                </a:cubicBezTo>
                <a:cubicBezTo>
                  <a:pt x="133" y="354"/>
                  <a:pt x="124" y="368"/>
                  <a:pt x="126" y="375"/>
                </a:cubicBezTo>
                <a:cubicBezTo>
                  <a:pt x="118" y="398"/>
                  <a:pt x="102" y="421"/>
                  <a:pt x="92" y="443"/>
                </a:cubicBezTo>
                <a:cubicBezTo>
                  <a:pt x="85" y="460"/>
                  <a:pt x="77" y="476"/>
                  <a:pt x="68" y="492"/>
                </a:cubicBezTo>
                <a:cubicBezTo>
                  <a:pt x="57" y="512"/>
                  <a:pt x="44" y="534"/>
                  <a:pt x="30" y="551"/>
                </a:cubicBezTo>
                <a:cubicBezTo>
                  <a:pt x="16" y="568"/>
                  <a:pt x="0" y="578"/>
                  <a:pt x="4" y="599"/>
                </a:cubicBezTo>
                <a:cubicBezTo>
                  <a:pt x="16" y="669"/>
                  <a:pt x="113" y="687"/>
                  <a:pt x="157" y="739"/>
                </a:cubicBezTo>
                <a:cubicBezTo>
                  <a:pt x="161" y="728"/>
                  <a:pt x="171" y="731"/>
                  <a:pt x="178" y="724"/>
                </a:cubicBezTo>
                <a:cubicBezTo>
                  <a:pt x="182" y="720"/>
                  <a:pt x="184" y="712"/>
                  <a:pt x="185" y="706"/>
                </a:cubicBezTo>
                <a:cubicBezTo>
                  <a:pt x="183" y="709"/>
                  <a:pt x="179" y="713"/>
                  <a:pt x="171" y="716"/>
                </a:cubicBezTo>
                <a:cubicBezTo>
                  <a:pt x="142" y="725"/>
                  <a:pt x="137" y="650"/>
                  <a:pt x="160" y="655"/>
                </a:cubicBezTo>
                <a:cubicBezTo>
                  <a:pt x="163" y="655"/>
                  <a:pt x="166" y="655"/>
                  <a:pt x="169" y="655"/>
                </a:cubicBezTo>
                <a:cubicBezTo>
                  <a:pt x="143" y="640"/>
                  <a:pt x="121" y="619"/>
                  <a:pt x="100" y="599"/>
                </a:cubicBezTo>
                <a:cubicBezTo>
                  <a:pt x="103" y="598"/>
                  <a:pt x="106" y="597"/>
                  <a:pt x="109" y="596"/>
                </a:cubicBezTo>
                <a:cubicBezTo>
                  <a:pt x="105" y="592"/>
                  <a:pt x="102" y="586"/>
                  <a:pt x="102" y="580"/>
                </a:cubicBezTo>
                <a:cubicBezTo>
                  <a:pt x="121" y="557"/>
                  <a:pt x="132" y="526"/>
                  <a:pt x="152" y="501"/>
                </a:cubicBezTo>
                <a:cubicBezTo>
                  <a:pt x="158" y="493"/>
                  <a:pt x="167" y="482"/>
                  <a:pt x="176" y="476"/>
                </a:cubicBezTo>
                <a:cubicBezTo>
                  <a:pt x="179" y="474"/>
                  <a:pt x="181" y="473"/>
                  <a:pt x="184" y="471"/>
                </a:cubicBezTo>
                <a:cubicBezTo>
                  <a:pt x="185" y="474"/>
                  <a:pt x="186" y="477"/>
                  <a:pt x="187" y="479"/>
                </a:cubicBezTo>
                <a:cubicBezTo>
                  <a:pt x="193" y="492"/>
                  <a:pt x="200" y="506"/>
                  <a:pt x="204" y="519"/>
                </a:cubicBezTo>
                <a:cubicBezTo>
                  <a:pt x="209" y="535"/>
                  <a:pt x="206" y="546"/>
                  <a:pt x="207" y="560"/>
                </a:cubicBezTo>
                <a:cubicBezTo>
                  <a:pt x="209" y="574"/>
                  <a:pt x="219" y="589"/>
                  <a:pt x="221" y="603"/>
                </a:cubicBezTo>
                <a:cubicBezTo>
                  <a:pt x="222" y="608"/>
                  <a:pt x="222" y="613"/>
                  <a:pt x="222" y="617"/>
                </a:cubicBezTo>
                <a:cubicBezTo>
                  <a:pt x="199" y="623"/>
                  <a:pt x="198" y="646"/>
                  <a:pt x="178" y="659"/>
                </a:cubicBezTo>
                <a:cubicBezTo>
                  <a:pt x="178" y="659"/>
                  <a:pt x="177" y="659"/>
                  <a:pt x="177" y="658"/>
                </a:cubicBezTo>
                <a:cubicBezTo>
                  <a:pt x="163" y="687"/>
                  <a:pt x="181" y="700"/>
                  <a:pt x="186" y="702"/>
                </a:cubicBezTo>
                <a:cubicBezTo>
                  <a:pt x="186" y="702"/>
                  <a:pt x="186" y="702"/>
                  <a:pt x="186" y="701"/>
                </a:cubicBezTo>
                <a:cubicBezTo>
                  <a:pt x="190" y="702"/>
                  <a:pt x="194" y="702"/>
                  <a:pt x="198" y="703"/>
                </a:cubicBezTo>
                <a:cubicBezTo>
                  <a:pt x="197" y="705"/>
                  <a:pt x="196" y="708"/>
                  <a:pt x="195" y="710"/>
                </a:cubicBezTo>
                <a:cubicBezTo>
                  <a:pt x="176" y="749"/>
                  <a:pt x="158" y="791"/>
                  <a:pt x="147" y="832"/>
                </a:cubicBezTo>
                <a:cubicBezTo>
                  <a:pt x="154" y="833"/>
                  <a:pt x="195" y="837"/>
                  <a:pt x="202" y="842"/>
                </a:cubicBezTo>
                <a:cubicBezTo>
                  <a:pt x="201" y="863"/>
                  <a:pt x="197" y="891"/>
                  <a:pt x="196" y="915"/>
                </a:cubicBezTo>
                <a:cubicBezTo>
                  <a:pt x="194" y="963"/>
                  <a:pt x="190" y="990"/>
                  <a:pt x="195" y="1029"/>
                </a:cubicBezTo>
                <a:cubicBezTo>
                  <a:pt x="201" y="1081"/>
                  <a:pt x="197" y="1136"/>
                  <a:pt x="190" y="1187"/>
                </a:cubicBezTo>
                <a:cubicBezTo>
                  <a:pt x="200" y="1191"/>
                  <a:pt x="209" y="1191"/>
                  <a:pt x="218" y="1191"/>
                </a:cubicBezTo>
                <a:cubicBezTo>
                  <a:pt x="216" y="1206"/>
                  <a:pt x="213" y="1221"/>
                  <a:pt x="213" y="1237"/>
                </a:cubicBezTo>
                <a:cubicBezTo>
                  <a:pt x="212" y="1255"/>
                  <a:pt x="214" y="1273"/>
                  <a:pt x="217" y="1291"/>
                </a:cubicBezTo>
                <a:cubicBezTo>
                  <a:pt x="225" y="1341"/>
                  <a:pt x="240" y="1389"/>
                  <a:pt x="259" y="1436"/>
                </a:cubicBezTo>
                <a:cubicBezTo>
                  <a:pt x="274" y="1473"/>
                  <a:pt x="294" y="1521"/>
                  <a:pt x="285" y="1560"/>
                </a:cubicBezTo>
                <a:cubicBezTo>
                  <a:pt x="280" y="1583"/>
                  <a:pt x="279" y="1609"/>
                  <a:pt x="281" y="1632"/>
                </a:cubicBezTo>
                <a:cubicBezTo>
                  <a:pt x="283" y="1648"/>
                  <a:pt x="290" y="1663"/>
                  <a:pt x="292" y="1679"/>
                </a:cubicBezTo>
                <a:cubicBezTo>
                  <a:pt x="294" y="1691"/>
                  <a:pt x="287" y="1699"/>
                  <a:pt x="301" y="1706"/>
                </a:cubicBezTo>
                <a:cubicBezTo>
                  <a:pt x="317" y="1713"/>
                  <a:pt x="366" y="1727"/>
                  <a:pt x="383" y="1719"/>
                </a:cubicBezTo>
                <a:cubicBezTo>
                  <a:pt x="392" y="1714"/>
                  <a:pt x="396" y="1709"/>
                  <a:pt x="398" y="1703"/>
                </a:cubicBezTo>
                <a:cubicBezTo>
                  <a:pt x="401" y="1708"/>
                  <a:pt x="405" y="1711"/>
                  <a:pt x="413" y="1712"/>
                </a:cubicBezTo>
                <a:cubicBezTo>
                  <a:pt x="428" y="1715"/>
                  <a:pt x="442" y="1713"/>
                  <a:pt x="456" y="1709"/>
                </a:cubicBezTo>
                <a:cubicBezTo>
                  <a:pt x="500" y="1697"/>
                  <a:pt x="454" y="1666"/>
                  <a:pt x="443" y="1643"/>
                </a:cubicBezTo>
                <a:cubicBezTo>
                  <a:pt x="439" y="1634"/>
                  <a:pt x="438" y="1622"/>
                  <a:pt x="437" y="1610"/>
                </a:cubicBezTo>
                <a:cubicBezTo>
                  <a:pt x="437" y="1588"/>
                  <a:pt x="432" y="1578"/>
                  <a:pt x="433" y="1563"/>
                </a:cubicBezTo>
                <a:cubicBezTo>
                  <a:pt x="434" y="1546"/>
                  <a:pt x="475" y="1428"/>
                  <a:pt x="479" y="1417"/>
                </a:cubicBezTo>
                <a:cubicBezTo>
                  <a:pt x="482" y="1406"/>
                  <a:pt x="519" y="1310"/>
                  <a:pt x="522" y="1297"/>
                </a:cubicBezTo>
                <a:cubicBezTo>
                  <a:pt x="524" y="1287"/>
                  <a:pt x="538" y="1222"/>
                  <a:pt x="542" y="1204"/>
                </a:cubicBezTo>
                <a:cubicBezTo>
                  <a:pt x="550" y="1201"/>
                  <a:pt x="549" y="1016"/>
                  <a:pt x="561" y="923"/>
                </a:cubicBezTo>
                <a:cubicBezTo>
                  <a:pt x="569" y="860"/>
                  <a:pt x="568" y="859"/>
                  <a:pt x="582" y="855"/>
                </a:cubicBezTo>
                <a:cubicBezTo>
                  <a:pt x="587" y="849"/>
                  <a:pt x="591" y="840"/>
                  <a:pt x="594" y="830"/>
                </a:cubicBezTo>
                <a:cubicBezTo>
                  <a:pt x="596" y="821"/>
                  <a:pt x="598" y="808"/>
                  <a:pt x="598" y="795"/>
                </a:cubicBezTo>
                <a:cubicBezTo>
                  <a:pt x="600" y="750"/>
                  <a:pt x="591" y="706"/>
                  <a:pt x="588" y="660"/>
                </a:cubicBezTo>
                <a:close/>
                <a:moveTo>
                  <a:pt x="376" y="1659"/>
                </a:moveTo>
                <a:cubicBezTo>
                  <a:pt x="366" y="1644"/>
                  <a:pt x="365" y="1625"/>
                  <a:pt x="362" y="1608"/>
                </a:cubicBezTo>
                <a:cubicBezTo>
                  <a:pt x="367" y="1612"/>
                  <a:pt x="372" y="1616"/>
                  <a:pt x="374" y="1623"/>
                </a:cubicBezTo>
                <a:cubicBezTo>
                  <a:pt x="378" y="1635"/>
                  <a:pt x="376" y="1647"/>
                  <a:pt x="376" y="1659"/>
                </a:cubicBezTo>
                <a:close/>
                <a:moveTo>
                  <a:pt x="432" y="1268"/>
                </a:moveTo>
                <a:cubicBezTo>
                  <a:pt x="429" y="1284"/>
                  <a:pt x="421" y="1302"/>
                  <a:pt x="416" y="1317"/>
                </a:cubicBezTo>
                <a:cubicBezTo>
                  <a:pt x="409" y="1339"/>
                  <a:pt x="408" y="1361"/>
                  <a:pt x="406" y="1383"/>
                </a:cubicBezTo>
                <a:cubicBezTo>
                  <a:pt x="404" y="1425"/>
                  <a:pt x="404" y="1467"/>
                  <a:pt x="388" y="1507"/>
                </a:cubicBezTo>
                <a:cubicBezTo>
                  <a:pt x="382" y="1522"/>
                  <a:pt x="374" y="1535"/>
                  <a:pt x="363" y="1547"/>
                </a:cubicBezTo>
                <a:cubicBezTo>
                  <a:pt x="361" y="1550"/>
                  <a:pt x="357" y="1553"/>
                  <a:pt x="353" y="1557"/>
                </a:cubicBezTo>
                <a:cubicBezTo>
                  <a:pt x="353" y="1553"/>
                  <a:pt x="352" y="1549"/>
                  <a:pt x="350" y="1546"/>
                </a:cubicBezTo>
                <a:cubicBezTo>
                  <a:pt x="349" y="1543"/>
                  <a:pt x="348" y="1541"/>
                  <a:pt x="347" y="1538"/>
                </a:cubicBezTo>
                <a:cubicBezTo>
                  <a:pt x="340" y="1511"/>
                  <a:pt x="330" y="1467"/>
                  <a:pt x="329" y="1444"/>
                </a:cubicBezTo>
                <a:cubicBezTo>
                  <a:pt x="327" y="1417"/>
                  <a:pt x="320" y="1330"/>
                  <a:pt x="320" y="1330"/>
                </a:cubicBezTo>
                <a:cubicBezTo>
                  <a:pt x="320" y="1330"/>
                  <a:pt x="320" y="1330"/>
                  <a:pt x="320" y="1330"/>
                </a:cubicBezTo>
                <a:cubicBezTo>
                  <a:pt x="319" y="1315"/>
                  <a:pt x="317" y="1300"/>
                  <a:pt x="315" y="1285"/>
                </a:cubicBezTo>
                <a:cubicBezTo>
                  <a:pt x="312" y="1268"/>
                  <a:pt x="307" y="1252"/>
                  <a:pt x="308" y="1235"/>
                </a:cubicBezTo>
                <a:cubicBezTo>
                  <a:pt x="310" y="1221"/>
                  <a:pt x="313" y="1208"/>
                  <a:pt x="315" y="1195"/>
                </a:cubicBezTo>
                <a:cubicBezTo>
                  <a:pt x="317" y="1194"/>
                  <a:pt x="319" y="1194"/>
                  <a:pt x="322" y="1194"/>
                </a:cubicBezTo>
                <a:cubicBezTo>
                  <a:pt x="335" y="1193"/>
                  <a:pt x="347" y="1193"/>
                  <a:pt x="360" y="1194"/>
                </a:cubicBezTo>
                <a:cubicBezTo>
                  <a:pt x="372" y="1195"/>
                  <a:pt x="420" y="1196"/>
                  <a:pt x="432" y="1197"/>
                </a:cubicBezTo>
                <a:cubicBezTo>
                  <a:pt x="432" y="1210"/>
                  <a:pt x="440" y="1213"/>
                  <a:pt x="432" y="1268"/>
                </a:cubicBezTo>
                <a:close/>
                <a:moveTo>
                  <a:pt x="426" y="371"/>
                </a:moveTo>
                <a:cubicBezTo>
                  <a:pt x="417" y="395"/>
                  <a:pt x="392" y="526"/>
                  <a:pt x="392" y="526"/>
                </a:cubicBezTo>
                <a:cubicBezTo>
                  <a:pt x="392" y="526"/>
                  <a:pt x="392" y="526"/>
                  <a:pt x="384" y="526"/>
                </a:cubicBezTo>
                <a:cubicBezTo>
                  <a:pt x="384" y="526"/>
                  <a:pt x="384" y="526"/>
                  <a:pt x="301" y="363"/>
                </a:cubicBezTo>
                <a:cubicBezTo>
                  <a:pt x="301" y="354"/>
                  <a:pt x="243" y="379"/>
                  <a:pt x="243" y="379"/>
                </a:cubicBezTo>
                <a:cubicBezTo>
                  <a:pt x="243" y="379"/>
                  <a:pt x="243" y="346"/>
                  <a:pt x="243" y="273"/>
                </a:cubicBezTo>
                <a:cubicBezTo>
                  <a:pt x="243" y="273"/>
                  <a:pt x="243" y="273"/>
                  <a:pt x="276" y="264"/>
                </a:cubicBezTo>
                <a:cubicBezTo>
                  <a:pt x="285" y="289"/>
                  <a:pt x="293" y="322"/>
                  <a:pt x="293" y="322"/>
                </a:cubicBezTo>
                <a:cubicBezTo>
                  <a:pt x="293" y="322"/>
                  <a:pt x="293" y="322"/>
                  <a:pt x="310" y="354"/>
                </a:cubicBezTo>
                <a:cubicBezTo>
                  <a:pt x="384" y="485"/>
                  <a:pt x="384" y="485"/>
                  <a:pt x="384" y="485"/>
                </a:cubicBezTo>
                <a:cubicBezTo>
                  <a:pt x="384" y="485"/>
                  <a:pt x="384" y="485"/>
                  <a:pt x="417" y="363"/>
                </a:cubicBezTo>
                <a:cubicBezTo>
                  <a:pt x="426" y="354"/>
                  <a:pt x="417" y="297"/>
                  <a:pt x="417" y="297"/>
                </a:cubicBezTo>
                <a:cubicBezTo>
                  <a:pt x="417" y="297"/>
                  <a:pt x="417" y="297"/>
                  <a:pt x="417" y="281"/>
                </a:cubicBezTo>
                <a:cubicBezTo>
                  <a:pt x="417" y="281"/>
                  <a:pt x="417" y="281"/>
                  <a:pt x="426" y="289"/>
                </a:cubicBezTo>
                <a:cubicBezTo>
                  <a:pt x="426" y="289"/>
                  <a:pt x="426" y="289"/>
                  <a:pt x="467" y="371"/>
                </a:cubicBezTo>
                <a:cubicBezTo>
                  <a:pt x="467" y="371"/>
                  <a:pt x="467" y="371"/>
                  <a:pt x="426" y="371"/>
                </a:cubicBezTo>
                <a:close/>
                <a:moveTo>
                  <a:pt x="487" y="649"/>
                </a:moveTo>
                <a:cubicBezTo>
                  <a:pt x="483" y="649"/>
                  <a:pt x="483" y="649"/>
                  <a:pt x="483" y="649"/>
                </a:cubicBezTo>
                <a:cubicBezTo>
                  <a:pt x="483" y="644"/>
                  <a:pt x="475" y="632"/>
                  <a:pt x="474" y="622"/>
                </a:cubicBezTo>
                <a:cubicBezTo>
                  <a:pt x="472" y="613"/>
                  <a:pt x="474" y="599"/>
                  <a:pt x="474" y="588"/>
                </a:cubicBezTo>
                <a:cubicBezTo>
                  <a:pt x="476" y="556"/>
                  <a:pt x="487" y="525"/>
                  <a:pt x="487" y="493"/>
                </a:cubicBezTo>
                <a:cubicBezTo>
                  <a:pt x="487" y="490"/>
                  <a:pt x="487" y="488"/>
                  <a:pt x="487" y="486"/>
                </a:cubicBezTo>
                <a:cubicBezTo>
                  <a:pt x="487" y="488"/>
                  <a:pt x="487" y="490"/>
                  <a:pt x="487" y="493"/>
                </a:cubicBezTo>
                <a:cubicBezTo>
                  <a:pt x="488" y="525"/>
                  <a:pt x="493" y="556"/>
                  <a:pt x="481" y="587"/>
                </a:cubicBezTo>
                <a:cubicBezTo>
                  <a:pt x="484" y="586"/>
                  <a:pt x="487" y="587"/>
                  <a:pt x="489" y="587"/>
                </a:cubicBezTo>
                <a:cubicBezTo>
                  <a:pt x="484" y="599"/>
                  <a:pt x="492" y="605"/>
                  <a:pt x="492" y="616"/>
                </a:cubicBezTo>
                <a:cubicBezTo>
                  <a:pt x="492" y="627"/>
                  <a:pt x="488" y="638"/>
                  <a:pt x="487" y="649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latin typeface="+mn-lt"/>
            </a:endParaRPr>
          </a:p>
        </p:txBody>
      </p:sp>
      <p:grpSp>
        <p:nvGrpSpPr>
          <p:cNvPr id="319" name="Gruppe 51"/>
          <p:cNvGrpSpPr>
            <a:grpSpLocks/>
          </p:cNvGrpSpPr>
          <p:nvPr/>
        </p:nvGrpSpPr>
        <p:grpSpPr bwMode="auto">
          <a:xfrm>
            <a:off x="2446564" y="261733"/>
            <a:ext cx="953260" cy="3128723"/>
            <a:chOff x="2763678" y="1597834"/>
            <a:chExt cx="744650" cy="2444643"/>
          </a:xfrm>
          <a:solidFill>
            <a:schemeClr val="accent3"/>
          </a:solidFill>
        </p:grpSpPr>
        <p:sp>
          <p:nvSpPr>
            <p:cNvPr id="321" name="Freeform 125"/>
            <p:cNvSpPr>
              <a:spLocks/>
            </p:cNvSpPr>
            <p:nvPr/>
          </p:nvSpPr>
          <p:spPr bwMode="auto">
            <a:xfrm>
              <a:off x="2764652" y="1599232"/>
              <a:ext cx="743788" cy="2452477"/>
            </a:xfrm>
            <a:custGeom>
              <a:avLst/>
              <a:gdLst>
                <a:gd name="T0" fmla="*/ 2147483647 w 364"/>
                <a:gd name="T1" fmla="*/ 2147483647 h 1186"/>
                <a:gd name="T2" fmla="*/ 2147483647 w 364"/>
                <a:gd name="T3" fmla="*/ 2147483647 h 1186"/>
                <a:gd name="T4" fmla="*/ 2147483647 w 364"/>
                <a:gd name="T5" fmla="*/ 2147483647 h 1186"/>
                <a:gd name="T6" fmla="*/ 2147483647 w 364"/>
                <a:gd name="T7" fmla="*/ 2147483647 h 1186"/>
                <a:gd name="T8" fmla="*/ 2147483647 w 364"/>
                <a:gd name="T9" fmla="*/ 2147483647 h 1186"/>
                <a:gd name="T10" fmla="*/ 2147483647 w 364"/>
                <a:gd name="T11" fmla="*/ 2147483647 h 1186"/>
                <a:gd name="T12" fmla="*/ 2147483647 w 364"/>
                <a:gd name="T13" fmla="*/ 2147483647 h 1186"/>
                <a:gd name="T14" fmla="*/ 2147483647 w 364"/>
                <a:gd name="T15" fmla="*/ 2147483647 h 1186"/>
                <a:gd name="T16" fmla="*/ 2147483647 w 364"/>
                <a:gd name="T17" fmla="*/ 0 h 1186"/>
                <a:gd name="T18" fmla="*/ 2147483647 w 364"/>
                <a:gd name="T19" fmla="*/ 2147483647 h 1186"/>
                <a:gd name="T20" fmla="*/ 2147483647 w 364"/>
                <a:gd name="T21" fmla="*/ 2147483647 h 1186"/>
                <a:gd name="T22" fmla="*/ 2147483647 w 364"/>
                <a:gd name="T23" fmla="*/ 2147483647 h 1186"/>
                <a:gd name="T24" fmla="*/ 2147483647 w 364"/>
                <a:gd name="T25" fmla="*/ 2147483647 h 1186"/>
                <a:gd name="T26" fmla="*/ 2147483647 w 364"/>
                <a:gd name="T27" fmla="*/ 2147483647 h 1186"/>
                <a:gd name="T28" fmla="*/ 2147483647 w 364"/>
                <a:gd name="T29" fmla="*/ 2147483647 h 1186"/>
                <a:gd name="T30" fmla="*/ 2147483647 w 364"/>
                <a:gd name="T31" fmla="*/ 2147483647 h 1186"/>
                <a:gd name="T32" fmla="*/ 2147483647 w 364"/>
                <a:gd name="T33" fmla="*/ 2147483647 h 1186"/>
                <a:gd name="T34" fmla="*/ 2147483647 w 364"/>
                <a:gd name="T35" fmla="*/ 2147483647 h 1186"/>
                <a:gd name="T36" fmla="*/ 2147483647 w 364"/>
                <a:gd name="T37" fmla="*/ 2147483647 h 1186"/>
                <a:gd name="T38" fmla="*/ 2147483647 w 364"/>
                <a:gd name="T39" fmla="*/ 2147483647 h 1186"/>
                <a:gd name="T40" fmla="*/ 2147483647 w 364"/>
                <a:gd name="T41" fmla="*/ 2147483647 h 1186"/>
                <a:gd name="T42" fmla="*/ 0 w 364"/>
                <a:gd name="T43" fmla="*/ 2147483647 h 1186"/>
                <a:gd name="T44" fmla="*/ 2147483647 w 364"/>
                <a:gd name="T45" fmla="*/ 2147483647 h 1186"/>
                <a:gd name="T46" fmla="*/ 2147483647 w 364"/>
                <a:gd name="T47" fmla="*/ 2147483647 h 1186"/>
                <a:gd name="T48" fmla="*/ 2147483647 w 364"/>
                <a:gd name="T49" fmla="*/ 2147483647 h 1186"/>
                <a:gd name="T50" fmla="*/ 2147483647 w 364"/>
                <a:gd name="T51" fmla="*/ 2147483647 h 1186"/>
                <a:gd name="T52" fmla="*/ 2147483647 w 364"/>
                <a:gd name="T53" fmla="*/ 2147483647 h 1186"/>
                <a:gd name="T54" fmla="*/ 2147483647 w 364"/>
                <a:gd name="T55" fmla="*/ 2147483647 h 1186"/>
                <a:gd name="T56" fmla="*/ 2147483647 w 364"/>
                <a:gd name="T57" fmla="*/ 2147483647 h 1186"/>
                <a:gd name="T58" fmla="*/ 2147483647 w 364"/>
                <a:gd name="T59" fmla="*/ 2147483647 h 1186"/>
                <a:gd name="T60" fmla="*/ 2147483647 w 364"/>
                <a:gd name="T61" fmla="*/ 2147483647 h 1186"/>
                <a:gd name="T62" fmla="*/ 2147483647 w 364"/>
                <a:gd name="T63" fmla="*/ 2147483647 h 1186"/>
                <a:gd name="T64" fmla="*/ 2147483647 w 364"/>
                <a:gd name="T65" fmla="*/ 2147483647 h 1186"/>
                <a:gd name="T66" fmla="*/ 2147483647 w 364"/>
                <a:gd name="T67" fmla="*/ 2147483647 h 1186"/>
                <a:gd name="T68" fmla="*/ 2147483647 w 364"/>
                <a:gd name="T69" fmla="*/ 2147483647 h 1186"/>
                <a:gd name="T70" fmla="*/ 2147483647 w 364"/>
                <a:gd name="T71" fmla="*/ 2147483647 h 1186"/>
                <a:gd name="T72" fmla="*/ 2147483647 w 364"/>
                <a:gd name="T73" fmla="*/ 2147483647 h 1186"/>
                <a:gd name="T74" fmla="*/ 2147483647 w 364"/>
                <a:gd name="T75" fmla="*/ 2147483647 h 1186"/>
                <a:gd name="T76" fmla="*/ 2147483647 w 364"/>
                <a:gd name="T77" fmla="*/ 2147483647 h 1186"/>
                <a:gd name="T78" fmla="*/ 2147483647 w 364"/>
                <a:gd name="T79" fmla="*/ 2147483647 h 1186"/>
                <a:gd name="T80" fmla="*/ 2147483647 w 364"/>
                <a:gd name="T81" fmla="*/ 2147483647 h 1186"/>
                <a:gd name="T82" fmla="*/ 2147483647 w 364"/>
                <a:gd name="T83" fmla="*/ 2147483647 h 1186"/>
                <a:gd name="T84" fmla="*/ 2147483647 w 364"/>
                <a:gd name="T85" fmla="*/ 2147483647 h 1186"/>
                <a:gd name="T86" fmla="*/ 2147483647 w 364"/>
                <a:gd name="T87" fmla="*/ 2147483647 h 1186"/>
                <a:gd name="T88" fmla="*/ 2147483647 w 364"/>
                <a:gd name="T89" fmla="*/ 2147483647 h 1186"/>
                <a:gd name="T90" fmla="*/ 2147483647 w 364"/>
                <a:gd name="T91" fmla="*/ 2147483647 h 1186"/>
                <a:gd name="T92" fmla="*/ 2147483647 w 364"/>
                <a:gd name="T93" fmla="*/ 2147483647 h 1186"/>
                <a:gd name="T94" fmla="*/ 2147483647 w 364"/>
                <a:gd name="T95" fmla="*/ 2147483647 h 1186"/>
                <a:gd name="T96" fmla="*/ 2147483647 w 364"/>
                <a:gd name="T97" fmla="*/ 2147483647 h 1186"/>
                <a:gd name="T98" fmla="*/ 2147483647 w 364"/>
                <a:gd name="T99" fmla="*/ 2147483647 h 1186"/>
                <a:gd name="T100" fmla="*/ 2147483647 w 364"/>
                <a:gd name="T101" fmla="*/ 2147483647 h 1186"/>
                <a:gd name="T102" fmla="*/ 2147483647 w 364"/>
                <a:gd name="T103" fmla="*/ 2147483647 h 1186"/>
                <a:gd name="T104" fmla="*/ 2147483647 w 364"/>
                <a:gd name="T105" fmla="*/ 2147483647 h 1186"/>
                <a:gd name="T106" fmla="*/ 2147483647 w 364"/>
                <a:gd name="T107" fmla="*/ 2147483647 h 1186"/>
                <a:gd name="T108" fmla="*/ 2147483647 w 364"/>
                <a:gd name="T109" fmla="*/ 2147483647 h 1186"/>
                <a:gd name="T110" fmla="*/ 2147483647 w 364"/>
                <a:gd name="T111" fmla="*/ 2147483647 h 1186"/>
                <a:gd name="T112" fmla="*/ 2147483647 w 364"/>
                <a:gd name="T113" fmla="*/ 2147483647 h 1186"/>
                <a:gd name="T114" fmla="*/ 2147483647 w 364"/>
                <a:gd name="T115" fmla="*/ 2147483647 h 1186"/>
                <a:gd name="T116" fmla="*/ 2147483647 w 364"/>
                <a:gd name="T117" fmla="*/ 2147483647 h 11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64"/>
                <a:gd name="T178" fmla="*/ 0 h 1186"/>
                <a:gd name="T179" fmla="*/ 364 w 364"/>
                <a:gd name="T180" fmla="*/ 1186 h 11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64" h="1186">
                  <a:moveTo>
                    <a:pt x="350" y="338"/>
                  </a:moveTo>
                  <a:lnTo>
                    <a:pt x="350" y="338"/>
                  </a:lnTo>
                  <a:lnTo>
                    <a:pt x="342" y="314"/>
                  </a:lnTo>
                  <a:lnTo>
                    <a:pt x="336" y="286"/>
                  </a:lnTo>
                  <a:lnTo>
                    <a:pt x="326" y="232"/>
                  </a:lnTo>
                  <a:lnTo>
                    <a:pt x="322" y="224"/>
                  </a:lnTo>
                  <a:lnTo>
                    <a:pt x="318" y="216"/>
                  </a:lnTo>
                  <a:lnTo>
                    <a:pt x="312" y="212"/>
                  </a:lnTo>
                  <a:lnTo>
                    <a:pt x="306" y="210"/>
                  </a:lnTo>
                  <a:lnTo>
                    <a:pt x="278" y="200"/>
                  </a:lnTo>
                  <a:lnTo>
                    <a:pt x="258" y="192"/>
                  </a:lnTo>
                  <a:lnTo>
                    <a:pt x="246" y="186"/>
                  </a:lnTo>
                  <a:lnTo>
                    <a:pt x="240" y="180"/>
                  </a:lnTo>
                  <a:lnTo>
                    <a:pt x="234" y="174"/>
                  </a:lnTo>
                  <a:lnTo>
                    <a:pt x="230" y="168"/>
                  </a:lnTo>
                  <a:lnTo>
                    <a:pt x="224" y="162"/>
                  </a:lnTo>
                  <a:lnTo>
                    <a:pt x="220" y="158"/>
                  </a:lnTo>
                  <a:lnTo>
                    <a:pt x="216" y="156"/>
                  </a:lnTo>
                  <a:lnTo>
                    <a:pt x="216" y="146"/>
                  </a:lnTo>
                  <a:lnTo>
                    <a:pt x="218" y="140"/>
                  </a:lnTo>
                  <a:lnTo>
                    <a:pt x="222" y="136"/>
                  </a:lnTo>
                  <a:lnTo>
                    <a:pt x="228" y="126"/>
                  </a:lnTo>
                  <a:lnTo>
                    <a:pt x="236" y="110"/>
                  </a:lnTo>
                  <a:lnTo>
                    <a:pt x="238" y="102"/>
                  </a:lnTo>
                  <a:lnTo>
                    <a:pt x="238" y="96"/>
                  </a:lnTo>
                  <a:lnTo>
                    <a:pt x="238" y="90"/>
                  </a:lnTo>
                  <a:lnTo>
                    <a:pt x="234" y="88"/>
                  </a:lnTo>
                  <a:lnTo>
                    <a:pt x="236" y="76"/>
                  </a:lnTo>
                  <a:lnTo>
                    <a:pt x="236" y="68"/>
                  </a:lnTo>
                  <a:lnTo>
                    <a:pt x="236" y="56"/>
                  </a:lnTo>
                  <a:lnTo>
                    <a:pt x="232" y="42"/>
                  </a:lnTo>
                  <a:lnTo>
                    <a:pt x="230" y="32"/>
                  </a:lnTo>
                  <a:lnTo>
                    <a:pt x="226" y="24"/>
                  </a:lnTo>
                  <a:lnTo>
                    <a:pt x="222" y="16"/>
                  </a:lnTo>
                  <a:lnTo>
                    <a:pt x="214" y="10"/>
                  </a:lnTo>
                  <a:lnTo>
                    <a:pt x="204" y="4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8" y="2"/>
                  </a:lnTo>
                  <a:lnTo>
                    <a:pt x="146" y="6"/>
                  </a:lnTo>
                  <a:lnTo>
                    <a:pt x="136" y="14"/>
                  </a:lnTo>
                  <a:lnTo>
                    <a:pt x="128" y="20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44"/>
                  </a:lnTo>
                  <a:lnTo>
                    <a:pt x="116" y="60"/>
                  </a:lnTo>
                  <a:lnTo>
                    <a:pt x="118" y="72"/>
                  </a:lnTo>
                  <a:lnTo>
                    <a:pt x="120" y="82"/>
                  </a:lnTo>
                  <a:lnTo>
                    <a:pt x="118" y="84"/>
                  </a:lnTo>
                  <a:lnTo>
                    <a:pt x="116" y="92"/>
                  </a:lnTo>
                  <a:lnTo>
                    <a:pt x="116" y="98"/>
                  </a:lnTo>
                  <a:lnTo>
                    <a:pt x="118" y="106"/>
                  </a:lnTo>
                  <a:lnTo>
                    <a:pt x="122" y="116"/>
                  </a:lnTo>
                  <a:lnTo>
                    <a:pt x="130" y="126"/>
                  </a:lnTo>
                  <a:lnTo>
                    <a:pt x="132" y="128"/>
                  </a:lnTo>
                  <a:lnTo>
                    <a:pt x="134" y="130"/>
                  </a:lnTo>
                  <a:lnTo>
                    <a:pt x="136" y="136"/>
                  </a:lnTo>
                  <a:lnTo>
                    <a:pt x="138" y="152"/>
                  </a:lnTo>
                  <a:lnTo>
                    <a:pt x="140" y="158"/>
                  </a:lnTo>
                  <a:lnTo>
                    <a:pt x="138" y="164"/>
                  </a:lnTo>
                  <a:lnTo>
                    <a:pt x="134" y="168"/>
                  </a:lnTo>
                  <a:lnTo>
                    <a:pt x="126" y="174"/>
                  </a:lnTo>
                  <a:lnTo>
                    <a:pt x="112" y="186"/>
                  </a:lnTo>
                  <a:lnTo>
                    <a:pt x="102" y="192"/>
                  </a:lnTo>
                  <a:lnTo>
                    <a:pt x="90" y="198"/>
                  </a:lnTo>
                  <a:lnTo>
                    <a:pt x="70" y="204"/>
                  </a:lnTo>
                  <a:lnTo>
                    <a:pt x="62" y="208"/>
                  </a:lnTo>
                  <a:lnTo>
                    <a:pt x="52" y="212"/>
                  </a:lnTo>
                  <a:lnTo>
                    <a:pt x="46" y="216"/>
                  </a:lnTo>
                  <a:lnTo>
                    <a:pt x="42" y="222"/>
                  </a:lnTo>
                  <a:lnTo>
                    <a:pt x="38" y="228"/>
                  </a:lnTo>
                  <a:lnTo>
                    <a:pt x="36" y="236"/>
                  </a:lnTo>
                  <a:lnTo>
                    <a:pt x="32" y="274"/>
                  </a:lnTo>
                  <a:lnTo>
                    <a:pt x="30" y="302"/>
                  </a:lnTo>
                  <a:lnTo>
                    <a:pt x="24" y="392"/>
                  </a:lnTo>
                  <a:lnTo>
                    <a:pt x="18" y="448"/>
                  </a:lnTo>
                  <a:lnTo>
                    <a:pt x="14" y="482"/>
                  </a:lnTo>
                  <a:lnTo>
                    <a:pt x="10" y="514"/>
                  </a:lnTo>
                  <a:lnTo>
                    <a:pt x="8" y="540"/>
                  </a:lnTo>
                  <a:lnTo>
                    <a:pt x="6" y="566"/>
                  </a:lnTo>
                  <a:lnTo>
                    <a:pt x="4" y="588"/>
                  </a:lnTo>
                  <a:lnTo>
                    <a:pt x="6" y="594"/>
                  </a:lnTo>
                  <a:lnTo>
                    <a:pt x="8" y="598"/>
                  </a:lnTo>
                  <a:lnTo>
                    <a:pt x="12" y="598"/>
                  </a:lnTo>
                  <a:lnTo>
                    <a:pt x="4" y="616"/>
                  </a:lnTo>
                  <a:lnTo>
                    <a:pt x="2" y="626"/>
                  </a:lnTo>
                  <a:lnTo>
                    <a:pt x="0" y="638"/>
                  </a:lnTo>
                  <a:lnTo>
                    <a:pt x="2" y="650"/>
                  </a:lnTo>
                  <a:lnTo>
                    <a:pt x="6" y="660"/>
                  </a:lnTo>
                  <a:lnTo>
                    <a:pt x="14" y="670"/>
                  </a:lnTo>
                  <a:lnTo>
                    <a:pt x="26" y="676"/>
                  </a:lnTo>
                  <a:lnTo>
                    <a:pt x="36" y="680"/>
                  </a:lnTo>
                  <a:lnTo>
                    <a:pt x="40" y="680"/>
                  </a:lnTo>
                  <a:lnTo>
                    <a:pt x="42" y="678"/>
                  </a:lnTo>
                  <a:lnTo>
                    <a:pt x="42" y="674"/>
                  </a:lnTo>
                  <a:lnTo>
                    <a:pt x="38" y="670"/>
                  </a:lnTo>
                  <a:lnTo>
                    <a:pt x="36" y="664"/>
                  </a:lnTo>
                  <a:lnTo>
                    <a:pt x="34" y="660"/>
                  </a:lnTo>
                  <a:lnTo>
                    <a:pt x="34" y="654"/>
                  </a:lnTo>
                  <a:lnTo>
                    <a:pt x="36" y="650"/>
                  </a:lnTo>
                  <a:lnTo>
                    <a:pt x="34" y="644"/>
                  </a:lnTo>
                  <a:lnTo>
                    <a:pt x="34" y="636"/>
                  </a:lnTo>
                  <a:lnTo>
                    <a:pt x="38" y="628"/>
                  </a:lnTo>
                  <a:lnTo>
                    <a:pt x="40" y="622"/>
                  </a:lnTo>
                  <a:lnTo>
                    <a:pt x="38" y="616"/>
                  </a:lnTo>
                  <a:lnTo>
                    <a:pt x="38" y="612"/>
                  </a:lnTo>
                  <a:lnTo>
                    <a:pt x="38" y="608"/>
                  </a:lnTo>
                  <a:lnTo>
                    <a:pt x="40" y="606"/>
                  </a:lnTo>
                  <a:lnTo>
                    <a:pt x="42" y="604"/>
                  </a:lnTo>
                  <a:lnTo>
                    <a:pt x="44" y="604"/>
                  </a:lnTo>
                  <a:lnTo>
                    <a:pt x="48" y="602"/>
                  </a:lnTo>
                  <a:lnTo>
                    <a:pt x="50" y="596"/>
                  </a:lnTo>
                  <a:lnTo>
                    <a:pt x="50" y="594"/>
                  </a:lnTo>
                  <a:lnTo>
                    <a:pt x="58" y="534"/>
                  </a:lnTo>
                  <a:lnTo>
                    <a:pt x="56" y="568"/>
                  </a:lnTo>
                  <a:lnTo>
                    <a:pt x="56" y="578"/>
                  </a:lnTo>
                  <a:lnTo>
                    <a:pt x="56" y="586"/>
                  </a:lnTo>
                  <a:lnTo>
                    <a:pt x="60" y="598"/>
                  </a:lnTo>
                  <a:lnTo>
                    <a:pt x="62" y="612"/>
                  </a:lnTo>
                  <a:lnTo>
                    <a:pt x="62" y="644"/>
                  </a:lnTo>
                  <a:lnTo>
                    <a:pt x="64" y="686"/>
                  </a:lnTo>
                  <a:lnTo>
                    <a:pt x="70" y="758"/>
                  </a:lnTo>
                  <a:lnTo>
                    <a:pt x="76" y="832"/>
                  </a:lnTo>
                  <a:lnTo>
                    <a:pt x="78" y="876"/>
                  </a:lnTo>
                  <a:lnTo>
                    <a:pt x="80" y="948"/>
                  </a:lnTo>
                  <a:lnTo>
                    <a:pt x="80" y="990"/>
                  </a:lnTo>
                  <a:lnTo>
                    <a:pt x="76" y="1022"/>
                  </a:lnTo>
                  <a:lnTo>
                    <a:pt x="74" y="1044"/>
                  </a:lnTo>
                  <a:lnTo>
                    <a:pt x="72" y="1068"/>
                  </a:lnTo>
                  <a:lnTo>
                    <a:pt x="74" y="1088"/>
                  </a:lnTo>
                  <a:lnTo>
                    <a:pt x="76" y="1104"/>
                  </a:lnTo>
                  <a:lnTo>
                    <a:pt x="84" y="1124"/>
                  </a:lnTo>
                  <a:lnTo>
                    <a:pt x="86" y="1130"/>
                  </a:lnTo>
                  <a:lnTo>
                    <a:pt x="84" y="1134"/>
                  </a:lnTo>
                  <a:lnTo>
                    <a:pt x="66" y="1150"/>
                  </a:lnTo>
                  <a:lnTo>
                    <a:pt x="56" y="1162"/>
                  </a:lnTo>
                  <a:lnTo>
                    <a:pt x="54" y="1166"/>
                  </a:lnTo>
                  <a:lnTo>
                    <a:pt x="54" y="1170"/>
                  </a:lnTo>
                  <a:lnTo>
                    <a:pt x="56" y="1174"/>
                  </a:lnTo>
                  <a:lnTo>
                    <a:pt x="60" y="1176"/>
                  </a:lnTo>
                  <a:lnTo>
                    <a:pt x="72" y="1180"/>
                  </a:lnTo>
                  <a:lnTo>
                    <a:pt x="86" y="1180"/>
                  </a:lnTo>
                  <a:lnTo>
                    <a:pt x="102" y="1174"/>
                  </a:lnTo>
                  <a:lnTo>
                    <a:pt x="118" y="1168"/>
                  </a:lnTo>
                  <a:lnTo>
                    <a:pt x="134" y="1164"/>
                  </a:lnTo>
                  <a:lnTo>
                    <a:pt x="146" y="1160"/>
                  </a:lnTo>
                  <a:lnTo>
                    <a:pt x="150" y="1158"/>
                  </a:lnTo>
                  <a:lnTo>
                    <a:pt x="152" y="1156"/>
                  </a:lnTo>
                  <a:lnTo>
                    <a:pt x="152" y="1152"/>
                  </a:lnTo>
                  <a:lnTo>
                    <a:pt x="150" y="1146"/>
                  </a:lnTo>
                  <a:lnTo>
                    <a:pt x="148" y="1138"/>
                  </a:lnTo>
                  <a:lnTo>
                    <a:pt x="150" y="1130"/>
                  </a:lnTo>
                  <a:lnTo>
                    <a:pt x="154" y="1116"/>
                  </a:lnTo>
                  <a:lnTo>
                    <a:pt x="156" y="1106"/>
                  </a:lnTo>
                  <a:lnTo>
                    <a:pt x="156" y="1090"/>
                  </a:lnTo>
                  <a:lnTo>
                    <a:pt x="156" y="1052"/>
                  </a:lnTo>
                  <a:lnTo>
                    <a:pt x="156" y="984"/>
                  </a:lnTo>
                  <a:lnTo>
                    <a:pt x="158" y="920"/>
                  </a:lnTo>
                  <a:lnTo>
                    <a:pt x="162" y="886"/>
                  </a:lnTo>
                  <a:lnTo>
                    <a:pt x="164" y="868"/>
                  </a:lnTo>
                  <a:lnTo>
                    <a:pt x="168" y="840"/>
                  </a:lnTo>
                  <a:lnTo>
                    <a:pt x="174" y="772"/>
                  </a:lnTo>
                  <a:lnTo>
                    <a:pt x="178" y="706"/>
                  </a:lnTo>
                  <a:lnTo>
                    <a:pt x="178" y="666"/>
                  </a:lnTo>
                  <a:lnTo>
                    <a:pt x="178" y="624"/>
                  </a:lnTo>
                  <a:lnTo>
                    <a:pt x="182" y="650"/>
                  </a:lnTo>
                  <a:lnTo>
                    <a:pt x="190" y="714"/>
                  </a:lnTo>
                  <a:lnTo>
                    <a:pt x="194" y="756"/>
                  </a:lnTo>
                  <a:lnTo>
                    <a:pt x="196" y="800"/>
                  </a:lnTo>
                  <a:lnTo>
                    <a:pt x="200" y="840"/>
                  </a:lnTo>
                  <a:lnTo>
                    <a:pt x="204" y="878"/>
                  </a:lnTo>
                  <a:lnTo>
                    <a:pt x="206" y="914"/>
                  </a:lnTo>
                  <a:lnTo>
                    <a:pt x="208" y="954"/>
                  </a:lnTo>
                  <a:lnTo>
                    <a:pt x="206" y="1012"/>
                  </a:lnTo>
                  <a:lnTo>
                    <a:pt x="206" y="1040"/>
                  </a:lnTo>
                  <a:lnTo>
                    <a:pt x="206" y="1078"/>
                  </a:lnTo>
                  <a:lnTo>
                    <a:pt x="208" y="1096"/>
                  </a:lnTo>
                  <a:lnTo>
                    <a:pt x="208" y="1112"/>
                  </a:lnTo>
                  <a:lnTo>
                    <a:pt x="212" y="1124"/>
                  </a:lnTo>
                  <a:lnTo>
                    <a:pt x="214" y="1126"/>
                  </a:lnTo>
                  <a:lnTo>
                    <a:pt x="216" y="1128"/>
                  </a:lnTo>
                  <a:lnTo>
                    <a:pt x="218" y="1142"/>
                  </a:lnTo>
                  <a:lnTo>
                    <a:pt x="220" y="1154"/>
                  </a:lnTo>
                  <a:lnTo>
                    <a:pt x="222" y="1162"/>
                  </a:lnTo>
                  <a:lnTo>
                    <a:pt x="226" y="1172"/>
                  </a:lnTo>
                  <a:lnTo>
                    <a:pt x="234" y="1178"/>
                  </a:lnTo>
                  <a:lnTo>
                    <a:pt x="246" y="1184"/>
                  </a:lnTo>
                  <a:lnTo>
                    <a:pt x="252" y="1186"/>
                  </a:lnTo>
                  <a:lnTo>
                    <a:pt x="262" y="1186"/>
                  </a:lnTo>
                  <a:lnTo>
                    <a:pt x="282" y="1182"/>
                  </a:lnTo>
                  <a:lnTo>
                    <a:pt x="290" y="1178"/>
                  </a:lnTo>
                  <a:lnTo>
                    <a:pt x="292" y="1176"/>
                  </a:lnTo>
                  <a:lnTo>
                    <a:pt x="294" y="1174"/>
                  </a:lnTo>
                  <a:lnTo>
                    <a:pt x="292" y="1168"/>
                  </a:lnTo>
                  <a:lnTo>
                    <a:pt x="288" y="1162"/>
                  </a:lnTo>
                  <a:lnTo>
                    <a:pt x="276" y="1148"/>
                  </a:lnTo>
                  <a:lnTo>
                    <a:pt x="274" y="1142"/>
                  </a:lnTo>
                  <a:lnTo>
                    <a:pt x="274" y="1140"/>
                  </a:lnTo>
                  <a:lnTo>
                    <a:pt x="274" y="1138"/>
                  </a:lnTo>
                  <a:lnTo>
                    <a:pt x="280" y="1132"/>
                  </a:lnTo>
                  <a:lnTo>
                    <a:pt x="284" y="1130"/>
                  </a:lnTo>
                  <a:lnTo>
                    <a:pt x="288" y="1128"/>
                  </a:lnTo>
                  <a:lnTo>
                    <a:pt x="288" y="1122"/>
                  </a:lnTo>
                  <a:lnTo>
                    <a:pt x="286" y="936"/>
                  </a:lnTo>
                  <a:lnTo>
                    <a:pt x="288" y="864"/>
                  </a:lnTo>
                  <a:lnTo>
                    <a:pt x="288" y="834"/>
                  </a:lnTo>
                  <a:lnTo>
                    <a:pt x="286" y="810"/>
                  </a:lnTo>
                  <a:lnTo>
                    <a:pt x="286" y="780"/>
                  </a:lnTo>
                  <a:lnTo>
                    <a:pt x="288" y="738"/>
                  </a:lnTo>
                  <a:lnTo>
                    <a:pt x="290" y="660"/>
                  </a:lnTo>
                  <a:lnTo>
                    <a:pt x="290" y="602"/>
                  </a:lnTo>
                  <a:lnTo>
                    <a:pt x="304" y="598"/>
                  </a:lnTo>
                  <a:lnTo>
                    <a:pt x="314" y="590"/>
                  </a:lnTo>
                  <a:lnTo>
                    <a:pt x="322" y="582"/>
                  </a:lnTo>
                  <a:lnTo>
                    <a:pt x="326" y="572"/>
                  </a:lnTo>
                  <a:lnTo>
                    <a:pt x="330" y="564"/>
                  </a:lnTo>
                  <a:lnTo>
                    <a:pt x="330" y="556"/>
                  </a:lnTo>
                  <a:lnTo>
                    <a:pt x="330" y="544"/>
                  </a:lnTo>
                  <a:lnTo>
                    <a:pt x="332" y="536"/>
                  </a:lnTo>
                  <a:lnTo>
                    <a:pt x="334" y="530"/>
                  </a:lnTo>
                  <a:lnTo>
                    <a:pt x="338" y="526"/>
                  </a:lnTo>
                  <a:lnTo>
                    <a:pt x="340" y="526"/>
                  </a:lnTo>
                  <a:lnTo>
                    <a:pt x="344" y="526"/>
                  </a:lnTo>
                  <a:lnTo>
                    <a:pt x="346" y="526"/>
                  </a:lnTo>
                  <a:lnTo>
                    <a:pt x="348" y="524"/>
                  </a:lnTo>
                  <a:lnTo>
                    <a:pt x="352" y="514"/>
                  </a:lnTo>
                  <a:lnTo>
                    <a:pt x="354" y="502"/>
                  </a:lnTo>
                  <a:lnTo>
                    <a:pt x="356" y="492"/>
                  </a:lnTo>
                  <a:lnTo>
                    <a:pt x="358" y="454"/>
                  </a:lnTo>
                  <a:lnTo>
                    <a:pt x="362" y="416"/>
                  </a:lnTo>
                  <a:lnTo>
                    <a:pt x="364" y="396"/>
                  </a:lnTo>
                  <a:lnTo>
                    <a:pt x="362" y="382"/>
                  </a:lnTo>
                  <a:lnTo>
                    <a:pt x="356" y="362"/>
                  </a:lnTo>
                  <a:lnTo>
                    <a:pt x="350" y="3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</a:endParaRPr>
            </a:p>
          </p:txBody>
        </p:sp>
        <p:sp>
          <p:nvSpPr>
            <p:cNvPr id="322" name="Freeform 127"/>
            <p:cNvSpPr>
              <a:spLocks/>
            </p:cNvSpPr>
            <p:nvPr/>
          </p:nvSpPr>
          <p:spPr bwMode="auto">
            <a:xfrm>
              <a:off x="3016156" y="1924561"/>
              <a:ext cx="209678" cy="353852"/>
            </a:xfrm>
            <a:custGeom>
              <a:avLst/>
              <a:gdLst>
                <a:gd name="T0" fmla="*/ 0 w 102"/>
                <a:gd name="T1" fmla="*/ 2147483647 h 172"/>
                <a:gd name="T2" fmla="*/ 0 w 102"/>
                <a:gd name="T3" fmla="*/ 2147483647 h 172"/>
                <a:gd name="T4" fmla="*/ 2147483647 w 102"/>
                <a:gd name="T5" fmla="*/ 2147483647 h 172"/>
                <a:gd name="T6" fmla="*/ 2147483647 w 102"/>
                <a:gd name="T7" fmla="*/ 2147483647 h 172"/>
                <a:gd name="T8" fmla="*/ 2147483647 w 102"/>
                <a:gd name="T9" fmla="*/ 2147483647 h 172"/>
                <a:gd name="T10" fmla="*/ 2147483647 w 102"/>
                <a:gd name="T11" fmla="*/ 2147483647 h 172"/>
                <a:gd name="T12" fmla="*/ 2147483647 w 102"/>
                <a:gd name="T13" fmla="*/ 2147483647 h 172"/>
                <a:gd name="T14" fmla="*/ 2147483647 w 102"/>
                <a:gd name="T15" fmla="*/ 2147483647 h 172"/>
                <a:gd name="T16" fmla="*/ 2147483647 w 102"/>
                <a:gd name="T17" fmla="*/ 2147483647 h 172"/>
                <a:gd name="T18" fmla="*/ 2147483647 w 102"/>
                <a:gd name="T19" fmla="*/ 2147483647 h 172"/>
                <a:gd name="T20" fmla="*/ 2147483647 w 102"/>
                <a:gd name="T21" fmla="*/ 2147483647 h 172"/>
                <a:gd name="T22" fmla="*/ 2147483647 w 102"/>
                <a:gd name="T23" fmla="*/ 2147483647 h 172"/>
                <a:gd name="T24" fmla="*/ 2147483647 w 102"/>
                <a:gd name="T25" fmla="*/ 2147483647 h 172"/>
                <a:gd name="T26" fmla="*/ 2147483647 w 102"/>
                <a:gd name="T27" fmla="*/ 2147483647 h 172"/>
                <a:gd name="T28" fmla="*/ 2147483647 w 102"/>
                <a:gd name="T29" fmla="*/ 2147483647 h 172"/>
                <a:gd name="T30" fmla="*/ 2147483647 w 102"/>
                <a:gd name="T31" fmla="*/ 2147483647 h 172"/>
                <a:gd name="T32" fmla="*/ 2147483647 w 102"/>
                <a:gd name="T33" fmla="*/ 2147483647 h 172"/>
                <a:gd name="T34" fmla="*/ 2147483647 w 102"/>
                <a:gd name="T35" fmla="*/ 2147483647 h 172"/>
                <a:gd name="T36" fmla="*/ 2147483647 w 102"/>
                <a:gd name="T37" fmla="*/ 2147483647 h 172"/>
                <a:gd name="T38" fmla="*/ 2147483647 w 102"/>
                <a:gd name="T39" fmla="*/ 2147483647 h 172"/>
                <a:gd name="T40" fmla="*/ 2147483647 w 102"/>
                <a:gd name="T41" fmla="*/ 2147483647 h 172"/>
                <a:gd name="T42" fmla="*/ 2147483647 w 102"/>
                <a:gd name="T43" fmla="*/ 2147483647 h 172"/>
                <a:gd name="T44" fmla="*/ 2147483647 w 102"/>
                <a:gd name="T45" fmla="*/ 2147483647 h 172"/>
                <a:gd name="T46" fmla="*/ 2147483647 w 102"/>
                <a:gd name="T47" fmla="*/ 2147483647 h 172"/>
                <a:gd name="T48" fmla="*/ 2147483647 w 102"/>
                <a:gd name="T49" fmla="*/ 2147483647 h 172"/>
                <a:gd name="T50" fmla="*/ 2147483647 w 102"/>
                <a:gd name="T51" fmla="*/ 0 h 172"/>
                <a:gd name="T52" fmla="*/ 2147483647 w 102"/>
                <a:gd name="T53" fmla="*/ 0 h 172"/>
                <a:gd name="T54" fmla="*/ 2147483647 w 102"/>
                <a:gd name="T55" fmla="*/ 0 h 172"/>
                <a:gd name="T56" fmla="*/ 2147483647 w 102"/>
                <a:gd name="T57" fmla="*/ 2147483647 h 172"/>
                <a:gd name="T58" fmla="*/ 2147483647 w 102"/>
                <a:gd name="T59" fmla="*/ 2147483647 h 172"/>
                <a:gd name="T60" fmla="*/ 2147483647 w 102"/>
                <a:gd name="T61" fmla="*/ 2147483647 h 172"/>
                <a:gd name="T62" fmla="*/ 2147483647 w 102"/>
                <a:gd name="T63" fmla="*/ 2147483647 h 172"/>
                <a:gd name="T64" fmla="*/ 2147483647 w 102"/>
                <a:gd name="T65" fmla="*/ 2147483647 h 172"/>
                <a:gd name="T66" fmla="*/ 2147483647 w 102"/>
                <a:gd name="T67" fmla="*/ 2147483647 h 172"/>
                <a:gd name="T68" fmla="*/ 2147483647 w 102"/>
                <a:gd name="T69" fmla="*/ 2147483647 h 172"/>
                <a:gd name="T70" fmla="*/ 2147483647 w 102"/>
                <a:gd name="T71" fmla="*/ 2147483647 h 172"/>
                <a:gd name="T72" fmla="*/ 2147483647 w 102"/>
                <a:gd name="T73" fmla="*/ 2147483647 h 172"/>
                <a:gd name="T74" fmla="*/ 2147483647 w 102"/>
                <a:gd name="T75" fmla="*/ 2147483647 h 172"/>
                <a:gd name="T76" fmla="*/ 2147483647 w 102"/>
                <a:gd name="T77" fmla="*/ 2147483647 h 172"/>
                <a:gd name="T78" fmla="*/ 2147483647 w 102"/>
                <a:gd name="T79" fmla="*/ 2147483647 h 172"/>
                <a:gd name="T80" fmla="*/ 2147483647 w 102"/>
                <a:gd name="T81" fmla="*/ 2147483647 h 172"/>
                <a:gd name="T82" fmla="*/ 2147483647 w 102"/>
                <a:gd name="T83" fmla="*/ 2147483647 h 172"/>
                <a:gd name="T84" fmla="*/ 0 w 102"/>
                <a:gd name="T85" fmla="*/ 2147483647 h 17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2"/>
                <a:gd name="T130" fmla="*/ 0 h 172"/>
                <a:gd name="T131" fmla="*/ 102 w 102"/>
                <a:gd name="T132" fmla="*/ 172 h 17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2" h="172">
                  <a:moveTo>
                    <a:pt x="0" y="14"/>
                  </a:moveTo>
                  <a:lnTo>
                    <a:pt x="0" y="14"/>
                  </a:lnTo>
                  <a:lnTo>
                    <a:pt x="2" y="22"/>
                  </a:lnTo>
                  <a:lnTo>
                    <a:pt x="4" y="32"/>
                  </a:lnTo>
                  <a:lnTo>
                    <a:pt x="8" y="42"/>
                  </a:lnTo>
                  <a:lnTo>
                    <a:pt x="12" y="66"/>
                  </a:lnTo>
                  <a:lnTo>
                    <a:pt x="18" y="106"/>
                  </a:lnTo>
                  <a:lnTo>
                    <a:pt x="24" y="126"/>
                  </a:lnTo>
                  <a:lnTo>
                    <a:pt x="30" y="146"/>
                  </a:lnTo>
                  <a:lnTo>
                    <a:pt x="38" y="162"/>
                  </a:lnTo>
                  <a:lnTo>
                    <a:pt x="42" y="168"/>
                  </a:lnTo>
                  <a:lnTo>
                    <a:pt x="46" y="172"/>
                  </a:lnTo>
                  <a:lnTo>
                    <a:pt x="64" y="144"/>
                  </a:lnTo>
                  <a:lnTo>
                    <a:pt x="78" y="118"/>
                  </a:lnTo>
                  <a:lnTo>
                    <a:pt x="90" y="94"/>
                  </a:lnTo>
                  <a:lnTo>
                    <a:pt x="98" y="72"/>
                  </a:lnTo>
                  <a:lnTo>
                    <a:pt x="102" y="52"/>
                  </a:lnTo>
                  <a:lnTo>
                    <a:pt x="102" y="34"/>
                  </a:lnTo>
                  <a:lnTo>
                    <a:pt x="100" y="16"/>
                  </a:lnTo>
                  <a:lnTo>
                    <a:pt x="100" y="1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2"/>
                  </a:lnTo>
                  <a:lnTo>
                    <a:pt x="86" y="6"/>
                  </a:lnTo>
                  <a:lnTo>
                    <a:pt x="86" y="14"/>
                  </a:lnTo>
                  <a:lnTo>
                    <a:pt x="82" y="20"/>
                  </a:lnTo>
                  <a:lnTo>
                    <a:pt x="74" y="30"/>
                  </a:lnTo>
                  <a:lnTo>
                    <a:pt x="66" y="34"/>
                  </a:lnTo>
                  <a:lnTo>
                    <a:pt x="56" y="38"/>
                  </a:lnTo>
                  <a:lnTo>
                    <a:pt x="44" y="38"/>
                  </a:lnTo>
                  <a:lnTo>
                    <a:pt x="32" y="34"/>
                  </a:lnTo>
                  <a:lnTo>
                    <a:pt x="20" y="26"/>
                  </a:lnTo>
                  <a:lnTo>
                    <a:pt x="12" y="16"/>
                  </a:lnTo>
                  <a:lnTo>
                    <a:pt x="6" y="6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3" name="Freeform 128"/>
            <p:cNvSpPr>
              <a:spLocks/>
            </p:cNvSpPr>
            <p:nvPr/>
          </p:nvSpPr>
          <p:spPr bwMode="auto">
            <a:xfrm>
              <a:off x="3090470" y="2007429"/>
              <a:ext cx="62532" cy="292981"/>
            </a:xfrm>
            <a:custGeom>
              <a:avLst/>
              <a:gdLst>
                <a:gd name="T0" fmla="*/ 2147483647 w 30"/>
                <a:gd name="T1" fmla="*/ 2147483647 h 136"/>
                <a:gd name="T2" fmla="*/ 2147483647 w 30"/>
                <a:gd name="T3" fmla="*/ 2147483647 h 136"/>
                <a:gd name="T4" fmla="*/ 2147483647 w 30"/>
                <a:gd name="T5" fmla="*/ 2147483647 h 136"/>
                <a:gd name="T6" fmla="*/ 0 w 30"/>
                <a:gd name="T7" fmla="*/ 2147483647 h 136"/>
                <a:gd name="T8" fmla="*/ 2147483647 w 30"/>
                <a:gd name="T9" fmla="*/ 2147483647 h 136"/>
                <a:gd name="T10" fmla="*/ 2147483647 w 30"/>
                <a:gd name="T11" fmla="*/ 2147483647 h 136"/>
                <a:gd name="T12" fmla="*/ 2147483647 w 30"/>
                <a:gd name="T13" fmla="*/ 2147483647 h 136"/>
                <a:gd name="T14" fmla="*/ 2147483647 w 30"/>
                <a:gd name="T15" fmla="*/ 2147483647 h 136"/>
                <a:gd name="T16" fmla="*/ 2147483647 w 30"/>
                <a:gd name="T17" fmla="*/ 2147483647 h 136"/>
                <a:gd name="T18" fmla="*/ 2147483647 w 30"/>
                <a:gd name="T19" fmla="*/ 2147483647 h 136"/>
                <a:gd name="T20" fmla="*/ 2147483647 w 30"/>
                <a:gd name="T21" fmla="*/ 2147483647 h 136"/>
                <a:gd name="T22" fmla="*/ 2147483647 w 30"/>
                <a:gd name="T23" fmla="*/ 2147483647 h 136"/>
                <a:gd name="T24" fmla="*/ 0 w 30"/>
                <a:gd name="T25" fmla="*/ 2147483647 h 136"/>
                <a:gd name="T26" fmla="*/ 0 w 30"/>
                <a:gd name="T27" fmla="*/ 2147483647 h 136"/>
                <a:gd name="T28" fmla="*/ 0 w 30"/>
                <a:gd name="T29" fmla="*/ 2147483647 h 136"/>
                <a:gd name="T30" fmla="*/ 2147483647 w 30"/>
                <a:gd name="T31" fmla="*/ 2147483647 h 136"/>
                <a:gd name="T32" fmla="*/ 2147483647 w 30"/>
                <a:gd name="T33" fmla="*/ 0 h 136"/>
                <a:gd name="T34" fmla="*/ 2147483647 w 30"/>
                <a:gd name="T35" fmla="*/ 0 h 136"/>
                <a:gd name="T36" fmla="*/ 2147483647 w 30"/>
                <a:gd name="T37" fmla="*/ 2147483647 h 136"/>
                <a:gd name="T38" fmla="*/ 2147483647 w 30"/>
                <a:gd name="T39" fmla="*/ 2147483647 h 136"/>
                <a:gd name="T40" fmla="*/ 2147483647 w 30"/>
                <a:gd name="T41" fmla="*/ 2147483647 h 136"/>
                <a:gd name="T42" fmla="*/ 2147483647 w 30"/>
                <a:gd name="T43" fmla="*/ 2147483647 h 136"/>
                <a:gd name="T44" fmla="*/ 2147483647 w 30"/>
                <a:gd name="T45" fmla="*/ 2147483647 h 136"/>
                <a:gd name="T46" fmla="*/ 2147483647 w 30"/>
                <a:gd name="T47" fmla="*/ 2147483647 h 136"/>
                <a:gd name="T48" fmla="*/ 2147483647 w 30"/>
                <a:gd name="T49" fmla="*/ 2147483647 h 136"/>
                <a:gd name="T50" fmla="*/ 2147483647 w 30"/>
                <a:gd name="T51" fmla="*/ 2147483647 h 136"/>
                <a:gd name="T52" fmla="*/ 2147483647 w 30"/>
                <a:gd name="T53" fmla="*/ 2147483647 h 136"/>
                <a:gd name="T54" fmla="*/ 2147483647 w 30"/>
                <a:gd name="T55" fmla="*/ 2147483647 h 136"/>
                <a:gd name="T56" fmla="*/ 2147483647 w 30"/>
                <a:gd name="T57" fmla="*/ 2147483647 h 136"/>
                <a:gd name="T58" fmla="*/ 2147483647 w 30"/>
                <a:gd name="T59" fmla="*/ 2147483647 h 136"/>
                <a:gd name="T60" fmla="*/ 2147483647 w 30"/>
                <a:gd name="T61" fmla="*/ 2147483647 h 136"/>
                <a:gd name="T62" fmla="*/ 2147483647 w 30"/>
                <a:gd name="T63" fmla="*/ 2147483647 h 136"/>
                <a:gd name="T64" fmla="*/ 2147483647 w 30"/>
                <a:gd name="T65" fmla="*/ 2147483647 h 136"/>
                <a:gd name="T66" fmla="*/ 2147483647 w 30"/>
                <a:gd name="T67" fmla="*/ 2147483647 h 136"/>
                <a:gd name="T68" fmla="*/ 2147483647 w 30"/>
                <a:gd name="T69" fmla="*/ 2147483647 h 136"/>
                <a:gd name="T70" fmla="*/ 2147483647 w 30"/>
                <a:gd name="T71" fmla="*/ 2147483647 h 136"/>
                <a:gd name="T72" fmla="*/ 2147483647 w 30"/>
                <a:gd name="T73" fmla="*/ 2147483647 h 1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0"/>
                <a:gd name="T112" fmla="*/ 0 h 136"/>
                <a:gd name="T113" fmla="*/ 30 w 30"/>
                <a:gd name="T114" fmla="*/ 136 h 1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0" h="136">
                  <a:moveTo>
                    <a:pt x="4" y="134"/>
                  </a:moveTo>
                  <a:lnTo>
                    <a:pt x="4" y="134"/>
                  </a:lnTo>
                  <a:lnTo>
                    <a:pt x="2" y="124"/>
                  </a:lnTo>
                  <a:lnTo>
                    <a:pt x="0" y="104"/>
                  </a:lnTo>
                  <a:lnTo>
                    <a:pt x="2" y="62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10" y="28"/>
                  </a:lnTo>
                  <a:lnTo>
                    <a:pt x="8" y="24"/>
                  </a:lnTo>
                  <a:lnTo>
                    <a:pt x="6" y="18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2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4" y="14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0" y="28"/>
                  </a:lnTo>
                  <a:lnTo>
                    <a:pt x="26" y="66"/>
                  </a:lnTo>
                  <a:lnTo>
                    <a:pt x="30" y="104"/>
                  </a:lnTo>
                  <a:lnTo>
                    <a:pt x="28" y="114"/>
                  </a:lnTo>
                  <a:lnTo>
                    <a:pt x="22" y="126"/>
                  </a:lnTo>
                  <a:lnTo>
                    <a:pt x="18" y="132"/>
                  </a:lnTo>
                  <a:lnTo>
                    <a:pt x="14" y="134"/>
                  </a:lnTo>
                  <a:lnTo>
                    <a:pt x="8" y="136"/>
                  </a:lnTo>
                  <a:lnTo>
                    <a:pt x="4" y="1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</a:endParaRPr>
            </a:p>
          </p:txBody>
        </p:sp>
      </p:grpSp>
      <p:sp>
        <p:nvSpPr>
          <p:cNvPr id="320" name="Freeform 5"/>
          <p:cNvSpPr>
            <a:spLocks noEditPoints="1"/>
          </p:cNvSpPr>
          <p:nvPr/>
        </p:nvSpPr>
        <p:spPr bwMode="auto">
          <a:xfrm>
            <a:off x="6063987" y="379136"/>
            <a:ext cx="969011" cy="3016567"/>
          </a:xfrm>
          <a:custGeom>
            <a:avLst/>
            <a:gdLst/>
            <a:ahLst/>
            <a:cxnLst>
              <a:cxn ang="0">
                <a:pos x="463" y="788"/>
              </a:cxn>
              <a:cxn ang="0">
                <a:pos x="470" y="944"/>
              </a:cxn>
              <a:cxn ang="0">
                <a:pos x="497" y="1404"/>
              </a:cxn>
              <a:cxn ang="0">
                <a:pos x="485" y="1473"/>
              </a:cxn>
              <a:cxn ang="0">
                <a:pos x="509" y="1592"/>
              </a:cxn>
              <a:cxn ang="0">
                <a:pos x="386" y="1521"/>
              </a:cxn>
              <a:cxn ang="0">
                <a:pos x="349" y="1293"/>
              </a:cxn>
              <a:cxn ang="0">
                <a:pos x="354" y="1113"/>
              </a:cxn>
              <a:cxn ang="0">
                <a:pos x="301" y="973"/>
              </a:cxn>
              <a:cxn ang="0">
                <a:pos x="279" y="1144"/>
              </a:cxn>
              <a:cxn ang="0">
                <a:pos x="283" y="1349"/>
              </a:cxn>
              <a:cxn ang="0">
                <a:pos x="308" y="1501"/>
              </a:cxn>
              <a:cxn ang="0">
                <a:pos x="290" y="1540"/>
              </a:cxn>
              <a:cxn ang="0">
                <a:pos x="270" y="1579"/>
              </a:cxn>
              <a:cxn ang="0">
                <a:pos x="196" y="1603"/>
              </a:cxn>
              <a:cxn ang="0">
                <a:pos x="192" y="1541"/>
              </a:cxn>
              <a:cxn ang="0">
                <a:pos x="176" y="1433"/>
              </a:cxn>
              <a:cxn ang="0">
                <a:pos x="171" y="1303"/>
              </a:cxn>
              <a:cxn ang="0">
                <a:pos x="138" y="1082"/>
              </a:cxn>
              <a:cxn ang="0">
                <a:pos x="115" y="941"/>
              </a:cxn>
              <a:cxn ang="0">
                <a:pos x="24" y="874"/>
              </a:cxn>
              <a:cxn ang="0">
                <a:pos x="14" y="848"/>
              </a:cxn>
              <a:cxn ang="0">
                <a:pos x="11" y="479"/>
              </a:cxn>
              <a:cxn ang="0">
                <a:pos x="108" y="264"/>
              </a:cxn>
              <a:cxn ang="0">
                <a:pos x="176" y="217"/>
              </a:cxn>
              <a:cxn ang="0">
                <a:pos x="159" y="156"/>
              </a:cxn>
              <a:cxn ang="0">
                <a:pos x="146" y="92"/>
              </a:cxn>
              <a:cxn ang="0">
                <a:pos x="295" y="92"/>
              </a:cxn>
              <a:cxn ang="0">
                <a:pos x="293" y="144"/>
              </a:cxn>
              <a:cxn ang="0">
                <a:pos x="283" y="172"/>
              </a:cxn>
              <a:cxn ang="0">
                <a:pos x="304" y="231"/>
              </a:cxn>
              <a:cxn ang="0">
                <a:pos x="409" y="260"/>
              </a:cxn>
              <a:cxn ang="0">
                <a:pos x="457" y="306"/>
              </a:cxn>
              <a:cxn ang="0">
                <a:pos x="472" y="389"/>
              </a:cxn>
              <a:cxn ang="0">
                <a:pos x="494" y="532"/>
              </a:cxn>
              <a:cxn ang="0">
                <a:pos x="500" y="582"/>
              </a:cxn>
              <a:cxn ang="0">
                <a:pos x="498" y="634"/>
              </a:cxn>
              <a:cxn ang="0">
                <a:pos x="475" y="785"/>
              </a:cxn>
              <a:cxn ang="0">
                <a:pos x="193" y="359"/>
              </a:cxn>
              <a:cxn ang="0">
                <a:pos x="383" y="694"/>
              </a:cxn>
              <a:cxn ang="0">
                <a:pos x="324" y="529"/>
              </a:cxn>
              <a:cxn ang="0">
                <a:pos x="299" y="423"/>
              </a:cxn>
              <a:cxn ang="0">
                <a:pos x="281" y="220"/>
              </a:cxn>
              <a:cxn ang="0">
                <a:pos x="244" y="305"/>
              </a:cxn>
              <a:cxn ang="0">
                <a:pos x="201" y="258"/>
              </a:cxn>
              <a:cxn ang="0">
                <a:pos x="179" y="220"/>
              </a:cxn>
            </a:cxnLst>
            <a:rect l="0" t="0" r="r" b="b"/>
            <a:pathLst>
              <a:path w="516" h="1608">
                <a:moveTo>
                  <a:pt x="475" y="785"/>
                </a:moveTo>
                <a:cubicBezTo>
                  <a:pt x="474" y="788"/>
                  <a:pt x="466" y="786"/>
                  <a:pt x="463" y="788"/>
                </a:cubicBezTo>
                <a:cubicBezTo>
                  <a:pt x="468" y="818"/>
                  <a:pt x="460" y="848"/>
                  <a:pt x="460" y="873"/>
                </a:cubicBezTo>
                <a:cubicBezTo>
                  <a:pt x="459" y="895"/>
                  <a:pt x="466" y="920"/>
                  <a:pt x="470" y="944"/>
                </a:cubicBezTo>
                <a:cubicBezTo>
                  <a:pt x="481" y="1012"/>
                  <a:pt x="494" y="1085"/>
                  <a:pt x="496" y="1161"/>
                </a:cubicBezTo>
                <a:cubicBezTo>
                  <a:pt x="497" y="1241"/>
                  <a:pt x="497" y="1324"/>
                  <a:pt x="497" y="1404"/>
                </a:cubicBezTo>
                <a:cubicBezTo>
                  <a:pt x="497" y="1418"/>
                  <a:pt x="496" y="1430"/>
                  <a:pt x="494" y="1442"/>
                </a:cubicBezTo>
                <a:cubicBezTo>
                  <a:pt x="492" y="1453"/>
                  <a:pt x="486" y="1462"/>
                  <a:pt x="485" y="1473"/>
                </a:cubicBezTo>
                <a:cubicBezTo>
                  <a:pt x="482" y="1490"/>
                  <a:pt x="485" y="1509"/>
                  <a:pt x="473" y="1516"/>
                </a:cubicBezTo>
                <a:cubicBezTo>
                  <a:pt x="477" y="1549"/>
                  <a:pt x="516" y="1552"/>
                  <a:pt x="509" y="1592"/>
                </a:cubicBezTo>
                <a:cubicBezTo>
                  <a:pt x="483" y="1606"/>
                  <a:pt x="422" y="1608"/>
                  <a:pt x="417" y="1575"/>
                </a:cubicBezTo>
                <a:cubicBezTo>
                  <a:pt x="383" y="1580"/>
                  <a:pt x="386" y="1549"/>
                  <a:pt x="386" y="1521"/>
                </a:cubicBezTo>
                <a:cubicBezTo>
                  <a:pt x="387" y="1516"/>
                  <a:pt x="377" y="1520"/>
                  <a:pt x="376" y="1516"/>
                </a:cubicBezTo>
                <a:cubicBezTo>
                  <a:pt x="352" y="1460"/>
                  <a:pt x="350" y="1375"/>
                  <a:pt x="349" y="1293"/>
                </a:cubicBezTo>
                <a:cubicBezTo>
                  <a:pt x="349" y="1248"/>
                  <a:pt x="349" y="1201"/>
                  <a:pt x="351" y="1156"/>
                </a:cubicBezTo>
                <a:cubicBezTo>
                  <a:pt x="352" y="1142"/>
                  <a:pt x="355" y="1126"/>
                  <a:pt x="354" y="1113"/>
                </a:cubicBezTo>
                <a:cubicBezTo>
                  <a:pt x="353" y="1107"/>
                  <a:pt x="349" y="1097"/>
                  <a:pt x="346" y="1089"/>
                </a:cubicBezTo>
                <a:cubicBezTo>
                  <a:pt x="331" y="1049"/>
                  <a:pt x="316" y="1011"/>
                  <a:pt x="301" y="973"/>
                </a:cubicBezTo>
                <a:cubicBezTo>
                  <a:pt x="295" y="958"/>
                  <a:pt x="292" y="940"/>
                  <a:pt x="278" y="932"/>
                </a:cubicBezTo>
                <a:cubicBezTo>
                  <a:pt x="281" y="1000"/>
                  <a:pt x="279" y="1072"/>
                  <a:pt x="279" y="1144"/>
                </a:cubicBezTo>
                <a:cubicBezTo>
                  <a:pt x="279" y="1179"/>
                  <a:pt x="275" y="1213"/>
                  <a:pt x="277" y="1247"/>
                </a:cubicBezTo>
                <a:cubicBezTo>
                  <a:pt x="279" y="1282"/>
                  <a:pt x="278" y="1317"/>
                  <a:pt x="283" y="1349"/>
                </a:cubicBezTo>
                <a:cubicBezTo>
                  <a:pt x="287" y="1370"/>
                  <a:pt x="293" y="1391"/>
                  <a:pt x="298" y="1412"/>
                </a:cubicBezTo>
                <a:cubicBezTo>
                  <a:pt x="305" y="1442"/>
                  <a:pt x="312" y="1467"/>
                  <a:pt x="308" y="1501"/>
                </a:cubicBezTo>
                <a:cubicBezTo>
                  <a:pt x="307" y="1508"/>
                  <a:pt x="306" y="1518"/>
                  <a:pt x="304" y="1523"/>
                </a:cubicBezTo>
                <a:cubicBezTo>
                  <a:pt x="301" y="1530"/>
                  <a:pt x="292" y="1533"/>
                  <a:pt x="290" y="1540"/>
                </a:cubicBezTo>
                <a:cubicBezTo>
                  <a:pt x="287" y="1550"/>
                  <a:pt x="292" y="1563"/>
                  <a:pt x="287" y="1572"/>
                </a:cubicBezTo>
                <a:cubicBezTo>
                  <a:pt x="283" y="1577"/>
                  <a:pt x="277" y="1577"/>
                  <a:pt x="270" y="1579"/>
                </a:cubicBezTo>
                <a:cubicBezTo>
                  <a:pt x="256" y="1586"/>
                  <a:pt x="238" y="1602"/>
                  <a:pt x="224" y="1605"/>
                </a:cubicBezTo>
                <a:cubicBezTo>
                  <a:pt x="216" y="1606"/>
                  <a:pt x="206" y="1603"/>
                  <a:pt x="196" y="1603"/>
                </a:cubicBezTo>
                <a:cubicBezTo>
                  <a:pt x="178" y="1601"/>
                  <a:pt x="164" y="1602"/>
                  <a:pt x="166" y="1580"/>
                </a:cubicBezTo>
                <a:cubicBezTo>
                  <a:pt x="167" y="1564"/>
                  <a:pt x="186" y="1552"/>
                  <a:pt x="192" y="1541"/>
                </a:cubicBezTo>
                <a:cubicBezTo>
                  <a:pt x="201" y="1522"/>
                  <a:pt x="199" y="1480"/>
                  <a:pt x="191" y="1458"/>
                </a:cubicBezTo>
                <a:cubicBezTo>
                  <a:pt x="187" y="1449"/>
                  <a:pt x="178" y="1442"/>
                  <a:pt x="176" y="1433"/>
                </a:cubicBezTo>
                <a:cubicBezTo>
                  <a:pt x="171" y="1415"/>
                  <a:pt x="172" y="1388"/>
                  <a:pt x="173" y="1366"/>
                </a:cubicBezTo>
                <a:cubicBezTo>
                  <a:pt x="174" y="1344"/>
                  <a:pt x="173" y="1323"/>
                  <a:pt x="171" y="1303"/>
                </a:cubicBezTo>
                <a:cubicBezTo>
                  <a:pt x="167" y="1261"/>
                  <a:pt x="165" y="1218"/>
                  <a:pt x="161" y="1176"/>
                </a:cubicBezTo>
                <a:cubicBezTo>
                  <a:pt x="158" y="1143"/>
                  <a:pt x="145" y="1112"/>
                  <a:pt x="138" y="1082"/>
                </a:cubicBezTo>
                <a:cubicBezTo>
                  <a:pt x="134" y="1067"/>
                  <a:pt x="130" y="1050"/>
                  <a:pt x="127" y="1035"/>
                </a:cubicBezTo>
                <a:cubicBezTo>
                  <a:pt x="120" y="1006"/>
                  <a:pt x="112" y="977"/>
                  <a:pt x="115" y="941"/>
                </a:cubicBezTo>
                <a:cubicBezTo>
                  <a:pt x="89" y="937"/>
                  <a:pt x="66" y="941"/>
                  <a:pt x="51" y="927"/>
                </a:cubicBezTo>
                <a:cubicBezTo>
                  <a:pt x="39" y="918"/>
                  <a:pt x="26" y="891"/>
                  <a:pt x="24" y="874"/>
                </a:cubicBezTo>
                <a:cubicBezTo>
                  <a:pt x="23" y="866"/>
                  <a:pt x="23" y="859"/>
                  <a:pt x="25" y="852"/>
                </a:cubicBezTo>
                <a:cubicBezTo>
                  <a:pt x="25" y="847"/>
                  <a:pt x="15" y="852"/>
                  <a:pt x="14" y="848"/>
                </a:cubicBezTo>
                <a:cubicBezTo>
                  <a:pt x="10" y="782"/>
                  <a:pt x="0" y="717"/>
                  <a:pt x="0" y="647"/>
                </a:cubicBezTo>
                <a:cubicBezTo>
                  <a:pt x="1" y="592"/>
                  <a:pt x="9" y="536"/>
                  <a:pt x="11" y="479"/>
                </a:cubicBezTo>
                <a:cubicBezTo>
                  <a:pt x="12" y="422"/>
                  <a:pt x="15" y="364"/>
                  <a:pt x="24" y="310"/>
                </a:cubicBezTo>
                <a:cubicBezTo>
                  <a:pt x="50" y="295"/>
                  <a:pt x="77" y="277"/>
                  <a:pt x="108" y="264"/>
                </a:cubicBezTo>
                <a:cubicBezTo>
                  <a:pt x="120" y="259"/>
                  <a:pt x="135" y="256"/>
                  <a:pt x="144" y="249"/>
                </a:cubicBezTo>
                <a:cubicBezTo>
                  <a:pt x="154" y="242"/>
                  <a:pt x="174" y="227"/>
                  <a:pt x="176" y="217"/>
                </a:cubicBezTo>
                <a:cubicBezTo>
                  <a:pt x="179" y="199"/>
                  <a:pt x="171" y="184"/>
                  <a:pt x="167" y="172"/>
                </a:cubicBezTo>
                <a:cubicBezTo>
                  <a:pt x="164" y="166"/>
                  <a:pt x="162" y="159"/>
                  <a:pt x="159" y="156"/>
                </a:cubicBezTo>
                <a:cubicBezTo>
                  <a:pt x="154" y="149"/>
                  <a:pt x="146" y="148"/>
                  <a:pt x="142" y="142"/>
                </a:cubicBezTo>
                <a:cubicBezTo>
                  <a:pt x="135" y="129"/>
                  <a:pt x="132" y="97"/>
                  <a:pt x="146" y="92"/>
                </a:cubicBezTo>
                <a:cubicBezTo>
                  <a:pt x="148" y="42"/>
                  <a:pt x="164" y="7"/>
                  <a:pt x="213" y="3"/>
                </a:cubicBezTo>
                <a:cubicBezTo>
                  <a:pt x="269" y="0"/>
                  <a:pt x="302" y="30"/>
                  <a:pt x="295" y="92"/>
                </a:cubicBezTo>
                <a:cubicBezTo>
                  <a:pt x="297" y="99"/>
                  <a:pt x="302" y="98"/>
                  <a:pt x="304" y="105"/>
                </a:cubicBezTo>
                <a:cubicBezTo>
                  <a:pt x="307" y="119"/>
                  <a:pt x="300" y="137"/>
                  <a:pt x="293" y="144"/>
                </a:cubicBezTo>
                <a:cubicBezTo>
                  <a:pt x="290" y="147"/>
                  <a:pt x="287" y="148"/>
                  <a:pt x="285" y="152"/>
                </a:cubicBezTo>
                <a:cubicBezTo>
                  <a:pt x="284" y="156"/>
                  <a:pt x="285" y="165"/>
                  <a:pt x="283" y="172"/>
                </a:cubicBezTo>
                <a:cubicBezTo>
                  <a:pt x="282" y="181"/>
                  <a:pt x="277" y="197"/>
                  <a:pt x="281" y="210"/>
                </a:cubicBezTo>
                <a:cubicBezTo>
                  <a:pt x="282" y="216"/>
                  <a:pt x="296" y="227"/>
                  <a:pt x="304" y="231"/>
                </a:cubicBezTo>
                <a:cubicBezTo>
                  <a:pt x="314" y="235"/>
                  <a:pt x="328" y="236"/>
                  <a:pt x="340" y="240"/>
                </a:cubicBezTo>
                <a:cubicBezTo>
                  <a:pt x="363" y="247"/>
                  <a:pt x="384" y="253"/>
                  <a:pt x="409" y="260"/>
                </a:cubicBezTo>
                <a:cubicBezTo>
                  <a:pt x="423" y="265"/>
                  <a:pt x="437" y="267"/>
                  <a:pt x="444" y="275"/>
                </a:cubicBezTo>
                <a:cubicBezTo>
                  <a:pt x="449" y="281"/>
                  <a:pt x="453" y="295"/>
                  <a:pt x="457" y="306"/>
                </a:cubicBezTo>
                <a:cubicBezTo>
                  <a:pt x="461" y="317"/>
                  <a:pt x="465" y="329"/>
                  <a:pt x="467" y="338"/>
                </a:cubicBezTo>
                <a:cubicBezTo>
                  <a:pt x="470" y="355"/>
                  <a:pt x="469" y="372"/>
                  <a:pt x="472" y="389"/>
                </a:cubicBezTo>
                <a:cubicBezTo>
                  <a:pt x="477" y="421"/>
                  <a:pt x="482" y="452"/>
                  <a:pt x="487" y="485"/>
                </a:cubicBezTo>
                <a:cubicBezTo>
                  <a:pt x="489" y="501"/>
                  <a:pt x="490" y="518"/>
                  <a:pt x="494" y="532"/>
                </a:cubicBezTo>
                <a:cubicBezTo>
                  <a:pt x="497" y="542"/>
                  <a:pt x="507" y="551"/>
                  <a:pt x="507" y="563"/>
                </a:cubicBezTo>
                <a:cubicBezTo>
                  <a:pt x="507" y="570"/>
                  <a:pt x="501" y="576"/>
                  <a:pt x="500" y="582"/>
                </a:cubicBezTo>
                <a:cubicBezTo>
                  <a:pt x="500" y="588"/>
                  <a:pt x="505" y="593"/>
                  <a:pt x="505" y="599"/>
                </a:cubicBezTo>
                <a:cubicBezTo>
                  <a:pt x="506" y="613"/>
                  <a:pt x="500" y="624"/>
                  <a:pt x="498" y="634"/>
                </a:cubicBezTo>
                <a:cubicBezTo>
                  <a:pt x="495" y="646"/>
                  <a:pt x="495" y="660"/>
                  <a:pt x="493" y="673"/>
                </a:cubicBezTo>
                <a:cubicBezTo>
                  <a:pt x="488" y="708"/>
                  <a:pt x="480" y="750"/>
                  <a:pt x="475" y="785"/>
                </a:cubicBezTo>
                <a:close/>
                <a:moveTo>
                  <a:pt x="177" y="222"/>
                </a:moveTo>
                <a:cubicBezTo>
                  <a:pt x="171" y="267"/>
                  <a:pt x="183" y="313"/>
                  <a:pt x="193" y="359"/>
                </a:cubicBezTo>
                <a:cubicBezTo>
                  <a:pt x="213" y="461"/>
                  <a:pt x="204" y="581"/>
                  <a:pt x="208" y="694"/>
                </a:cubicBezTo>
                <a:cubicBezTo>
                  <a:pt x="266" y="693"/>
                  <a:pt x="327" y="693"/>
                  <a:pt x="383" y="694"/>
                </a:cubicBezTo>
                <a:cubicBezTo>
                  <a:pt x="378" y="677"/>
                  <a:pt x="370" y="659"/>
                  <a:pt x="362" y="642"/>
                </a:cubicBezTo>
                <a:cubicBezTo>
                  <a:pt x="347" y="606"/>
                  <a:pt x="336" y="567"/>
                  <a:pt x="324" y="529"/>
                </a:cubicBezTo>
                <a:cubicBezTo>
                  <a:pt x="318" y="511"/>
                  <a:pt x="310" y="492"/>
                  <a:pt x="306" y="473"/>
                </a:cubicBezTo>
                <a:cubicBezTo>
                  <a:pt x="302" y="458"/>
                  <a:pt x="301" y="440"/>
                  <a:pt x="299" y="423"/>
                </a:cubicBezTo>
                <a:cubicBezTo>
                  <a:pt x="293" y="371"/>
                  <a:pt x="288" y="317"/>
                  <a:pt x="285" y="267"/>
                </a:cubicBezTo>
                <a:cubicBezTo>
                  <a:pt x="284" y="252"/>
                  <a:pt x="288" y="234"/>
                  <a:pt x="281" y="220"/>
                </a:cubicBezTo>
                <a:cubicBezTo>
                  <a:pt x="270" y="239"/>
                  <a:pt x="263" y="261"/>
                  <a:pt x="251" y="279"/>
                </a:cubicBezTo>
                <a:cubicBezTo>
                  <a:pt x="251" y="290"/>
                  <a:pt x="252" y="301"/>
                  <a:pt x="244" y="305"/>
                </a:cubicBezTo>
                <a:cubicBezTo>
                  <a:pt x="242" y="304"/>
                  <a:pt x="245" y="297"/>
                  <a:pt x="243" y="296"/>
                </a:cubicBezTo>
                <a:cubicBezTo>
                  <a:pt x="225" y="286"/>
                  <a:pt x="215" y="272"/>
                  <a:pt x="201" y="258"/>
                </a:cubicBezTo>
                <a:cubicBezTo>
                  <a:pt x="194" y="250"/>
                  <a:pt x="185" y="241"/>
                  <a:pt x="182" y="232"/>
                </a:cubicBezTo>
                <a:cubicBezTo>
                  <a:pt x="181" y="228"/>
                  <a:pt x="183" y="223"/>
                  <a:pt x="179" y="220"/>
                </a:cubicBezTo>
                <a:cubicBezTo>
                  <a:pt x="177" y="220"/>
                  <a:pt x="177" y="221"/>
                  <a:pt x="177" y="222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latin typeface="+mn-lt"/>
            </a:endParaRPr>
          </a:p>
        </p:txBody>
      </p:sp>
      <p:grpSp>
        <p:nvGrpSpPr>
          <p:cNvPr id="333" name="Gruppe 58"/>
          <p:cNvGrpSpPr>
            <a:grpSpLocks noChangeAspect="1"/>
          </p:cNvGrpSpPr>
          <p:nvPr/>
        </p:nvGrpSpPr>
        <p:grpSpPr bwMode="auto">
          <a:xfrm>
            <a:off x="7764998" y="320140"/>
            <a:ext cx="1418869" cy="3097318"/>
            <a:chOff x="5698227" y="835527"/>
            <a:chExt cx="2498756" cy="5447978"/>
          </a:xfrm>
        </p:grpSpPr>
        <p:grpSp>
          <p:nvGrpSpPr>
            <p:cNvPr id="334" name="Gruppe 53"/>
            <p:cNvGrpSpPr>
              <a:grpSpLocks/>
            </p:cNvGrpSpPr>
            <p:nvPr/>
          </p:nvGrpSpPr>
          <p:grpSpPr bwMode="auto">
            <a:xfrm>
              <a:off x="5698227" y="835527"/>
              <a:ext cx="2498756" cy="5447978"/>
              <a:chOff x="12653385" y="-4318001"/>
              <a:chExt cx="3497872" cy="7626367"/>
            </a:xfrm>
          </p:grpSpPr>
          <p:sp>
            <p:nvSpPr>
              <p:cNvPr id="338" name="Freeform 63"/>
              <p:cNvSpPr>
                <a:spLocks/>
              </p:cNvSpPr>
              <p:nvPr/>
            </p:nvSpPr>
            <p:spPr bwMode="auto">
              <a:xfrm>
                <a:off x="12653385" y="-2814515"/>
                <a:ext cx="778115" cy="435792"/>
              </a:xfrm>
              <a:custGeom>
                <a:avLst/>
                <a:gdLst>
                  <a:gd name="T0" fmla="*/ 333375 w 490"/>
                  <a:gd name="T1" fmla="*/ 361950 h 278"/>
                  <a:gd name="T2" fmla="*/ 285750 w 490"/>
                  <a:gd name="T3" fmla="*/ 371475 h 278"/>
                  <a:gd name="T4" fmla="*/ 190500 w 490"/>
                  <a:gd name="T5" fmla="*/ 393700 h 278"/>
                  <a:gd name="T6" fmla="*/ 155575 w 490"/>
                  <a:gd name="T7" fmla="*/ 400050 h 278"/>
                  <a:gd name="T8" fmla="*/ 98425 w 490"/>
                  <a:gd name="T9" fmla="*/ 415925 h 278"/>
                  <a:gd name="T10" fmla="*/ 63500 w 490"/>
                  <a:gd name="T11" fmla="*/ 425450 h 278"/>
                  <a:gd name="T12" fmla="*/ 38100 w 490"/>
                  <a:gd name="T13" fmla="*/ 431800 h 278"/>
                  <a:gd name="T14" fmla="*/ 31750 w 490"/>
                  <a:gd name="T15" fmla="*/ 431800 h 278"/>
                  <a:gd name="T16" fmla="*/ 15875 w 490"/>
                  <a:gd name="T17" fmla="*/ 441325 h 278"/>
                  <a:gd name="T18" fmla="*/ 9525 w 490"/>
                  <a:gd name="T19" fmla="*/ 438150 h 278"/>
                  <a:gd name="T20" fmla="*/ 6350 w 490"/>
                  <a:gd name="T21" fmla="*/ 438150 h 278"/>
                  <a:gd name="T22" fmla="*/ 3175 w 490"/>
                  <a:gd name="T23" fmla="*/ 434975 h 278"/>
                  <a:gd name="T24" fmla="*/ 0 w 490"/>
                  <a:gd name="T25" fmla="*/ 428625 h 278"/>
                  <a:gd name="T26" fmla="*/ 0 w 490"/>
                  <a:gd name="T27" fmla="*/ 425450 h 278"/>
                  <a:gd name="T28" fmla="*/ 6350 w 490"/>
                  <a:gd name="T29" fmla="*/ 403225 h 278"/>
                  <a:gd name="T30" fmla="*/ 22225 w 490"/>
                  <a:gd name="T31" fmla="*/ 384175 h 278"/>
                  <a:gd name="T32" fmla="*/ 117475 w 490"/>
                  <a:gd name="T33" fmla="*/ 333375 h 278"/>
                  <a:gd name="T34" fmla="*/ 174625 w 490"/>
                  <a:gd name="T35" fmla="*/ 317500 h 278"/>
                  <a:gd name="T36" fmla="*/ 180975 w 490"/>
                  <a:gd name="T37" fmla="*/ 314325 h 278"/>
                  <a:gd name="T38" fmla="*/ 73025 w 490"/>
                  <a:gd name="T39" fmla="*/ 288925 h 278"/>
                  <a:gd name="T40" fmla="*/ 31750 w 490"/>
                  <a:gd name="T41" fmla="*/ 273050 h 278"/>
                  <a:gd name="T42" fmla="*/ 28575 w 490"/>
                  <a:gd name="T43" fmla="*/ 257175 h 278"/>
                  <a:gd name="T44" fmla="*/ 38100 w 490"/>
                  <a:gd name="T45" fmla="*/ 244475 h 278"/>
                  <a:gd name="T46" fmla="*/ 41275 w 490"/>
                  <a:gd name="T47" fmla="*/ 241300 h 278"/>
                  <a:gd name="T48" fmla="*/ 66675 w 490"/>
                  <a:gd name="T49" fmla="*/ 228600 h 278"/>
                  <a:gd name="T50" fmla="*/ 111125 w 490"/>
                  <a:gd name="T51" fmla="*/ 231775 h 278"/>
                  <a:gd name="T52" fmla="*/ 266700 w 490"/>
                  <a:gd name="T53" fmla="*/ 244475 h 278"/>
                  <a:gd name="T54" fmla="*/ 377825 w 490"/>
                  <a:gd name="T55" fmla="*/ 222250 h 278"/>
                  <a:gd name="T56" fmla="*/ 447675 w 490"/>
                  <a:gd name="T57" fmla="*/ 206375 h 278"/>
                  <a:gd name="T58" fmla="*/ 450850 w 490"/>
                  <a:gd name="T59" fmla="*/ 200025 h 278"/>
                  <a:gd name="T60" fmla="*/ 441325 w 490"/>
                  <a:gd name="T61" fmla="*/ 165100 h 278"/>
                  <a:gd name="T62" fmla="*/ 431800 w 490"/>
                  <a:gd name="T63" fmla="*/ 152400 h 278"/>
                  <a:gd name="T64" fmla="*/ 412750 w 490"/>
                  <a:gd name="T65" fmla="*/ 146050 h 278"/>
                  <a:gd name="T66" fmla="*/ 374650 w 490"/>
                  <a:gd name="T67" fmla="*/ 104775 h 278"/>
                  <a:gd name="T68" fmla="*/ 349250 w 490"/>
                  <a:gd name="T69" fmla="*/ 63500 h 278"/>
                  <a:gd name="T70" fmla="*/ 346075 w 490"/>
                  <a:gd name="T71" fmla="*/ 41275 h 278"/>
                  <a:gd name="T72" fmla="*/ 352425 w 490"/>
                  <a:gd name="T73" fmla="*/ 12700 h 278"/>
                  <a:gd name="T74" fmla="*/ 365125 w 490"/>
                  <a:gd name="T75" fmla="*/ 6350 h 278"/>
                  <a:gd name="T76" fmla="*/ 384175 w 490"/>
                  <a:gd name="T77" fmla="*/ 0 h 278"/>
                  <a:gd name="T78" fmla="*/ 403225 w 490"/>
                  <a:gd name="T79" fmla="*/ 9525 h 278"/>
                  <a:gd name="T80" fmla="*/ 415925 w 490"/>
                  <a:gd name="T81" fmla="*/ 25400 h 278"/>
                  <a:gd name="T82" fmla="*/ 457200 w 490"/>
                  <a:gd name="T83" fmla="*/ 73025 h 278"/>
                  <a:gd name="T84" fmla="*/ 479425 w 490"/>
                  <a:gd name="T85" fmla="*/ 95250 h 278"/>
                  <a:gd name="T86" fmla="*/ 514350 w 490"/>
                  <a:gd name="T87" fmla="*/ 127000 h 278"/>
                  <a:gd name="T88" fmla="*/ 555625 w 490"/>
                  <a:gd name="T89" fmla="*/ 146050 h 278"/>
                  <a:gd name="T90" fmla="*/ 631825 w 490"/>
                  <a:gd name="T91" fmla="*/ 177800 h 278"/>
                  <a:gd name="T92" fmla="*/ 676275 w 490"/>
                  <a:gd name="T93" fmla="*/ 190500 h 278"/>
                  <a:gd name="T94" fmla="*/ 711200 w 490"/>
                  <a:gd name="T95" fmla="*/ 203200 h 278"/>
                  <a:gd name="T96" fmla="*/ 739775 w 490"/>
                  <a:gd name="T97" fmla="*/ 228600 h 278"/>
                  <a:gd name="T98" fmla="*/ 755650 w 490"/>
                  <a:gd name="T99" fmla="*/ 257175 h 278"/>
                  <a:gd name="T100" fmla="*/ 762000 w 490"/>
                  <a:gd name="T101" fmla="*/ 279400 h 278"/>
                  <a:gd name="T102" fmla="*/ 762000 w 490"/>
                  <a:gd name="T103" fmla="*/ 304800 h 278"/>
                  <a:gd name="T104" fmla="*/ 762000 w 490"/>
                  <a:gd name="T105" fmla="*/ 304800 h 278"/>
                  <a:gd name="T106" fmla="*/ 777875 w 490"/>
                  <a:gd name="T107" fmla="*/ 304800 h 278"/>
                  <a:gd name="T108" fmla="*/ 647700 w 490"/>
                  <a:gd name="T109" fmla="*/ 355600 h 278"/>
                  <a:gd name="T110" fmla="*/ 434975 w 490"/>
                  <a:gd name="T111" fmla="*/ 358775 h 278"/>
                  <a:gd name="T112" fmla="*/ 374650 w 490"/>
                  <a:gd name="T113" fmla="*/ 358775 h 27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90"/>
                  <a:gd name="T172" fmla="*/ 0 h 278"/>
                  <a:gd name="T173" fmla="*/ 490 w 490"/>
                  <a:gd name="T174" fmla="*/ 278 h 27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90" h="278">
                    <a:moveTo>
                      <a:pt x="236" y="226"/>
                    </a:moveTo>
                    <a:lnTo>
                      <a:pt x="236" y="226"/>
                    </a:lnTo>
                    <a:lnTo>
                      <a:pt x="210" y="228"/>
                    </a:lnTo>
                    <a:lnTo>
                      <a:pt x="180" y="234"/>
                    </a:lnTo>
                    <a:lnTo>
                      <a:pt x="150" y="242"/>
                    </a:lnTo>
                    <a:lnTo>
                      <a:pt x="120" y="248"/>
                    </a:lnTo>
                    <a:lnTo>
                      <a:pt x="98" y="252"/>
                    </a:lnTo>
                    <a:lnTo>
                      <a:pt x="80" y="258"/>
                    </a:lnTo>
                    <a:lnTo>
                      <a:pt x="62" y="262"/>
                    </a:lnTo>
                    <a:lnTo>
                      <a:pt x="40" y="268"/>
                    </a:lnTo>
                    <a:lnTo>
                      <a:pt x="26" y="272"/>
                    </a:lnTo>
                    <a:lnTo>
                      <a:pt x="24" y="272"/>
                    </a:lnTo>
                    <a:lnTo>
                      <a:pt x="20" y="272"/>
                    </a:lnTo>
                    <a:lnTo>
                      <a:pt x="16" y="276"/>
                    </a:lnTo>
                    <a:lnTo>
                      <a:pt x="10" y="278"/>
                    </a:lnTo>
                    <a:lnTo>
                      <a:pt x="6" y="276"/>
                    </a:lnTo>
                    <a:lnTo>
                      <a:pt x="4" y="276"/>
                    </a:lnTo>
                    <a:lnTo>
                      <a:pt x="2" y="274"/>
                    </a:lnTo>
                    <a:lnTo>
                      <a:pt x="2" y="272"/>
                    </a:lnTo>
                    <a:lnTo>
                      <a:pt x="0" y="270"/>
                    </a:lnTo>
                    <a:lnTo>
                      <a:pt x="0" y="268"/>
                    </a:lnTo>
                    <a:lnTo>
                      <a:pt x="2" y="266"/>
                    </a:lnTo>
                    <a:lnTo>
                      <a:pt x="4" y="254"/>
                    </a:lnTo>
                    <a:lnTo>
                      <a:pt x="8" y="248"/>
                    </a:lnTo>
                    <a:lnTo>
                      <a:pt x="14" y="242"/>
                    </a:lnTo>
                    <a:lnTo>
                      <a:pt x="22" y="236"/>
                    </a:lnTo>
                    <a:lnTo>
                      <a:pt x="30" y="232"/>
                    </a:lnTo>
                    <a:lnTo>
                      <a:pt x="74" y="210"/>
                    </a:lnTo>
                    <a:lnTo>
                      <a:pt x="94" y="202"/>
                    </a:lnTo>
                    <a:lnTo>
                      <a:pt x="110" y="200"/>
                    </a:lnTo>
                    <a:lnTo>
                      <a:pt x="114" y="200"/>
                    </a:lnTo>
                    <a:lnTo>
                      <a:pt x="114" y="198"/>
                    </a:lnTo>
                    <a:lnTo>
                      <a:pt x="102" y="194"/>
                    </a:lnTo>
                    <a:lnTo>
                      <a:pt x="46" y="182"/>
                    </a:lnTo>
                    <a:lnTo>
                      <a:pt x="28" y="176"/>
                    </a:lnTo>
                    <a:lnTo>
                      <a:pt x="24" y="174"/>
                    </a:lnTo>
                    <a:lnTo>
                      <a:pt x="20" y="172"/>
                    </a:lnTo>
                    <a:lnTo>
                      <a:pt x="18" y="162"/>
                    </a:lnTo>
                    <a:lnTo>
                      <a:pt x="20" y="158"/>
                    </a:lnTo>
                    <a:lnTo>
                      <a:pt x="24" y="154"/>
                    </a:lnTo>
                    <a:lnTo>
                      <a:pt x="26" y="152"/>
                    </a:lnTo>
                    <a:lnTo>
                      <a:pt x="34" y="148"/>
                    </a:lnTo>
                    <a:lnTo>
                      <a:pt x="42" y="144"/>
                    </a:lnTo>
                    <a:lnTo>
                      <a:pt x="52" y="144"/>
                    </a:lnTo>
                    <a:lnTo>
                      <a:pt x="70" y="146"/>
                    </a:lnTo>
                    <a:lnTo>
                      <a:pt x="144" y="152"/>
                    </a:lnTo>
                    <a:lnTo>
                      <a:pt x="168" y="154"/>
                    </a:lnTo>
                    <a:lnTo>
                      <a:pt x="192" y="150"/>
                    </a:lnTo>
                    <a:lnTo>
                      <a:pt x="238" y="140"/>
                    </a:lnTo>
                    <a:lnTo>
                      <a:pt x="272" y="134"/>
                    </a:lnTo>
                    <a:lnTo>
                      <a:pt x="282" y="130"/>
                    </a:lnTo>
                    <a:lnTo>
                      <a:pt x="284" y="128"/>
                    </a:lnTo>
                    <a:lnTo>
                      <a:pt x="284" y="126"/>
                    </a:lnTo>
                    <a:lnTo>
                      <a:pt x="282" y="112"/>
                    </a:lnTo>
                    <a:lnTo>
                      <a:pt x="278" y="104"/>
                    </a:lnTo>
                    <a:lnTo>
                      <a:pt x="276" y="100"/>
                    </a:lnTo>
                    <a:lnTo>
                      <a:pt x="272" y="96"/>
                    </a:lnTo>
                    <a:lnTo>
                      <a:pt x="260" y="92"/>
                    </a:lnTo>
                    <a:lnTo>
                      <a:pt x="252" y="84"/>
                    </a:lnTo>
                    <a:lnTo>
                      <a:pt x="240" y="70"/>
                    </a:lnTo>
                    <a:lnTo>
                      <a:pt x="236" y="66"/>
                    </a:lnTo>
                    <a:lnTo>
                      <a:pt x="224" y="50"/>
                    </a:lnTo>
                    <a:lnTo>
                      <a:pt x="220" y="40"/>
                    </a:lnTo>
                    <a:lnTo>
                      <a:pt x="218" y="26"/>
                    </a:lnTo>
                    <a:lnTo>
                      <a:pt x="218" y="14"/>
                    </a:lnTo>
                    <a:lnTo>
                      <a:pt x="222" y="8"/>
                    </a:lnTo>
                    <a:lnTo>
                      <a:pt x="230" y="4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8" y="2"/>
                    </a:lnTo>
                    <a:lnTo>
                      <a:pt x="254" y="6"/>
                    </a:lnTo>
                    <a:lnTo>
                      <a:pt x="262" y="16"/>
                    </a:lnTo>
                    <a:lnTo>
                      <a:pt x="272" y="30"/>
                    </a:lnTo>
                    <a:lnTo>
                      <a:pt x="288" y="46"/>
                    </a:lnTo>
                    <a:lnTo>
                      <a:pt x="302" y="60"/>
                    </a:lnTo>
                    <a:lnTo>
                      <a:pt x="314" y="72"/>
                    </a:lnTo>
                    <a:lnTo>
                      <a:pt x="324" y="80"/>
                    </a:lnTo>
                    <a:lnTo>
                      <a:pt x="350" y="92"/>
                    </a:lnTo>
                    <a:lnTo>
                      <a:pt x="382" y="104"/>
                    </a:lnTo>
                    <a:lnTo>
                      <a:pt x="398" y="112"/>
                    </a:lnTo>
                    <a:lnTo>
                      <a:pt x="410" y="116"/>
                    </a:lnTo>
                    <a:lnTo>
                      <a:pt x="426" y="120"/>
                    </a:lnTo>
                    <a:lnTo>
                      <a:pt x="436" y="122"/>
                    </a:lnTo>
                    <a:lnTo>
                      <a:pt x="448" y="128"/>
                    </a:lnTo>
                    <a:lnTo>
                      <a:pt x="456" y="134"/>
                    </a:lnTo>
                    <a:lnTo>
                      <a:pt x="464" y="142"/>
                    </a:lnTo>
                    <a:lnTo>
                      <a:pt x="466" y="144"/>
                    </a:lnTo>
                    <a:lnTo>
                      <a:pt x="472" y="152"/>
                    </a:lnTo>
                    <a:lnTo>
                      <a:pt x="476" y="162"/>
                    </a:lnTo>
                    <a:lnTo>
                      <a:pt x="480" y="170"/>
                    </a:lnTo>
                    <a:lnTo>
                      <a:pt x="480" y="176"/>
                    </a:lnTo>
                    <a:lnTo>
                      <a:pt x="480" y="186"/>
                    </a:lnTo>
                    <a:lnTo>
                      <a:pt x="480" y="192"/>
                    </a:lnTo>
                    <a:lnTo>
                      <a:pt x="478" y="192"/>
                    </a:lnTo>
                    <a:lnTo>
                      <a:pt x="480" y="192"/>
                    </a:lnTo>
                    <a:lnTo>
                      <a:pt x="488" y="192"/>
                    </a:lnTo>
                    <a:lnTo>
                      <a:pt x="490" y="192"/>
                    </a:lnTo>
                    <a:lnTo>
                      <a:pt x="488" y="192"/>
                    </a:lnTo>
                    <a:lnTo>
                      <a:pt x="474" y="198"/>
                    </a:lnTo>
                    <a:lnTo>
                      <a:pt x="408" y="224"/>
                    </a:lnTo>
                    <a:lnTo>
                      <a:pt x="360" y="224"/>
                    </a:lnTo>
                    <a:lnTo>
                      <a:pt x="274" y="226"/>
                    </a:lnTo>
                    <a:lnTo>
                      <a:pt x="236" y="226"/>
                    </a:lnTo>
                    <a:close/>
                  </a:path>
                </a:pathLst>
              </a:custGeom>
              <a:solidFill>
                <a:srgbClr val="8F8F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grpSp>
            <p:nvGrpSpPr>
              <p:cNvPr id="339" name="Gruppe 83"/>
              <p:cNvGrpSpPr>
                <a:grpSpLocks/>
              </p:cNvGrpSpPr>
              <p:nvPr/>
            </p:nvGrpSpPr>
            <p:grpSpPr bwMode="auto">
              <a:xfrm>
                <a:off x="13235150" y="-4318001"/>
                <a:ext cx="2916107" cy="7626367"/>
                <a:chOff x="13235150" y="-4318001"/>
                <a:chExt cx="2916107" cy="7626367"/>
              </a:xfrm>
            </p:grpSpPr>
            <p:sp>
              <p:nvSpPr>
                <p:cNvPr id="340" name="Rectangle 65"/>
                <p:cNvSpPr>
                  <a:spLocks noChangeArrowheads="1"/>
                </p:cNvSpPr>
                <p:nvPr/>
              </p:nvSpPr>
              <p:spPr bwMode="auto">
                <a:xfrm>
                  <a:off x="15445862" y="-3228520"/>
                  <a:ext cx="0" cy="1452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41" name="Freeform 66"/>
                <p:cNvSpPr>
                  <a:spLocks/>
                </p:cNvSpPr>
                <p:nvPr/>
              </p:nvSpPr>
              <p:spPr bwMode="auto">
                <a:xfrm>
                  <a:off x="14929547" y="-3257573"/>
                  <a:ext cx="130897" cy="101685"/>
                </a:xfrm>
                <a:custGeom>
                  <a:avLst/>
                  <a:gdLst>
                    <a:gd name="T0" fmla="*/ 107950 w 84"/>
                    <a:gd name="T1" fmla="*/ 15875 h 70"/>
                    <a:gd name="T2" fmla="*/ 85725 w 84"/>
                    <a:gd name="T3" fmla="*/ 28575 h 70"/>
                    <a:gd name="T4" fmla="*/ 25400 w 84"/>
                    <a:gd name="T5" fmla="*/ 38100 h 70"/>
                    <a:gd name="T6" fmla="*/ 12700 w 84"/>
                    <a:gd name="T7" fmla="*/ 50800 h 70"/>
                    <a:gd name="T8" fmla="*/ 3175 w 84"/>
                    <a:gd name="T9" fmla="*/ 73025 h 70"/>
                    <a:gd name="T10" fmla="*/ 3175 w 84"/>
                    <a:gd name="T11" fmla="*/ 107950 h 70"/>
                    <a:gd name="T12" fmla="*/ 0 w 84"/>
                    <a:gd name="T13" fmla="*/ 111125 h 70"/>
                    <a:gd name="T14" fmla="*/ 120650 w 84"/>
                    <a:gd name="T15" fmla="*/ 92075 h 70"/>
                    <a:gd name="T16" fmla="*/ 123825 w 84"/>
                    <a:gd name="T17" fmla="*/ 88900 h 70"/>
                    <a:gd name="T18" fmla="*/ 133350 w 84"/>
                    <a:gd name="T19" fmla="*/ 53975 h 70"/>
                    <a:gd name="T20" fmla="*/ 133350 w 84"/>
                    <a:gd name="T21" fmla="*/ 0 h 70"/>
                    <a:gd name="T22" fmla="*/ 133350 w 84"/>
                    <a:gd name="T23" fmla="*/ 6350 h 70"/>
                    <a:gd name="T24" fmla="*/ 107950 w 84"/>
                    <a:gd name="T25" fmla="*/ 15875 h 7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"/>
                    <a:gd name="T41" fmla="*/ 84 w 84"/>
                    <a:gd name="T42" fmla="*/ 70 h 7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">
                      <a:moveTo>
                        <a:pt x="68" y="10"/>
                      </a:moveTo>
                      <a:lnTo>
                        <a:pt x="54" y="18"/>
                      </a:lnTo>
                      <a:lnTo>
                        <a:pt x="16" y="24"/>
                      </a:lnTo>
                      <a:lnTo>
                        <a:pt x="8" y="32"/>
                      </a:lnTo>
                      <a:lnTo>
                        <a:pt x="2" y="46"/>
                      </a:lnTo>
                      <a:lnTo>
                        <a:pt x="2" y="68"/>
                      </a:lnTo>
                      <a:lnTo>
                        <a:pt x="0" y="70"/>
                      </a:lnTo>
                      <a:lnTo>
                        <a:pt x="76" y="58"/>
                      </a:lnTo>
                      <a:lnTo>
                        <a:pt x="78" y="56"/>
                      </a:lnTo>
                      <a:lnTo>
                        <a:pt x="84" y="34"/>
                      </a:lnTo>
                      <a:lnTo>
                        <a:pt x="84" y="0"/>
                      </a:lnTo>
                      <a:lnTo>
                        <a:pt x="84" y="4"/>
                      </a:lnTo>
                      <a:lnTo>
                        <a:pt x="6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42" name="Freeform 67"/>
                <p:cNvSpPr>
                  <a:spLocks/>
                </p:cNvSpPr>
                <p:nvPr/>
              </p:nvSpPr>
              <p:spPr bwMode="auto">
                <a:xfrm>
                  <a:off x="14755017" y="-3213994"/>
                  <a:ext cx="698120" cy="1053167"/>
                </a:xfrm>
                <a:custGeom>
                  <a:avLst/>
                  <a:gdLst>
                    <a:gd name="T0" fmla="*/ 692150 w 436"/>
                    <a:gd name="T1" fmla="*/ 25400 h 670"/>
                    <a:gd name="T2" fmla="*/ 692150 w 436"/>
                    <a:gd name="T3" fmla="*/ 0 h 670"/>
                    <a:gd name="T4" fmla="*/ 688975 w 436"/>
                    <a:gd name="T5" fmla="*/ 0 h 670"/>
                    <a:gd name="T6" fmla="*/ 688975 w 436"/>
                    <a:gd name="T7" fmla="*/ 0 h 670"/>
                    <a:gd name="T8" fmla="*/ 688975 w 436"/>
                    <a:gd name="T9" fmla="*/ 6350 h 670"/>
                    <a:gd name="T10" fmla="*/ 650875 w 436"/>
                    <a:gd name="T11" fmla="*/ 41275 h 670"/>
                    <a:gd name="T12" fmla="*/ 603250 w 436"/>
                    <a:gd name="T13" fmla="*/ 85725 h 670"/>
                    <a:gd name="T14" fmla="*/ 568325 w 436"/>
                    <a:gd name="T15" fmla="*/ 120650 h 670"/>
                    <a:gd name="T16" fmla="*/ 508000 w 436"/>
                    <a:gd name="T17" fmla="*/ 155575 h 670"/>
                    <a:gd name="T18" fmla="*/ 390525 w 436"/>
                    <a:gd name="T19" fmla="*/ 212725 h 670"/>
                    <a:gd name="T20" fmla="*/ 330200 w 436"/>
                    <a:gd name="T21" fmla="*/ 247650 h 670"/>
                    <a:gd name="T22" fmla="*/ 295275 w 436"/>
                    <a:gd name="T23" fmla="*/ 269875 h 670"/>
                    <a:gd name="T24" fmla="*/ 269875 w 436"/>
                    <a:gd name="T25" fmla="*/ 304800 h 670"/>
                    <a:gd name="T26" fmla="*/ 269875 w 436"/>
                    <a:gd name="T27" fmla="*/ 339725 h 670"/>
                    <a:gd name="T28" fmla="*/ 295275 w 436"/>
                    <a:gd name="T29" fmla="*/ 361950 h 670"/>
                    <a:gd name="T30" fmla="*/ 269875 w 436"/>
                    <a:gd name="T31" fmla="*/ 371475 h 670"/>
                    <a:gd name="T32" fmla="*/ 244475 w 436"/>
                    <a:gd name="T33" fmla="*/ 304800 h 670"/>
                    <a:gd name="T34" fmla="*/ 234950 w 436"/>
                    <a:gd name="T35" fmla="*/ 247650 h 670"/>
                    <a:gd name="T36" fmla="*/ 209550 w 436"/>
                    <a:gd name="T37" fmla="*/ 212725 h 670"/>
                    <a:gd name="T38" fmla="*/ 196850 w 436"/>
                    <a:gd name="T39" fmla="*/ 190500 h 670"/>
                    <a:gd name="T40" fmla="*/ 196850 w 436"/>
                    <a:gd name="T41" fmla="*/ 155575 h 670"/>
                    <a:gd name="T42" fmla="*/ 196850 w 436"/>
                    <a:gd name="T43" fmla="*/ 120650 h 670"/>
                    <a:gd name="T44" fmla="*/ 244475 w 436"/>
                    <a:gd name="T45" fmla="*/ 111125 h 670"/>
                    <a:gd name="T46" fmla="*/ 282575 w 436"/>
                    <a:gd name="T47" fmla="*/ 85725 h 670"/>
                    <a:gd name="T48" fmla="*/ 292100 w 436"/>
                    <a:gd name="T49" fmla="*/ 53975 h 670"/>
                    <a:gd name="T50" fmla="*/ 171450 w 436"/>
                    <a:gd name="T51" fmla="*/ 73025 h 670"/>
                    <a:gd name="T52" fmla="*/ 149225 w 436"/>
                    <a:gd name="T53" fmla="*/ 104775 h 670"/>
                    <a:gd name="T54" fmla="*/ 130175 w 436"/>
                    <a:gd name="T55" fmla="*/ 127000 h 670"/>
                    <a:gd name="T56" fmla="*/ 130175 w 436"/>
                    <a:gd name="T57" fmla="*/ 127000 h 670"/>
                    <a:gd name="T58" fmla="*/ 104775 w 436"/>
                    <a:gd name="T59" fmla="*/ 196850 h 670"/>
                    <a:gd name="T60" fmla="*/ 82550 w 436"/>
                    <a:gd name="T61" fmla="*/ 336550 h 670"/>
                    <a:gd name="T62" fmla="*/ 34925 w 436"/>
                    <a:gd name="T63" fmla="*/ 625475 h 670"/>
                    <a:gd name="T64" fmla="*/ 12700 w 436"/>
                    <a:gd name="T65" fmla="*/ 914400 h 670"/>
                    <a:gd name="T66" fmla="*/ 0 w 436"/>
                    <a:gd name="T67" fmla="*/ 1019175 h 670"/>
                    <a:gd name="T68" fmla="*/ 12700 w 436"/>
                    <a:gd name="T69" fmla="*/ 1063625 h 670"/>
                    <a:gd name="T70" fmla="*/ 82550 w 436"/>
                    <a:gd name="T71" fmla="*/ 936625 h 670"/>
                    <a:gd name="T72" fmla="*/ 260350 w 436"/>
                    <a:gd name="T73" fmla="*/ 625475 h 670"/>
                    <a:gd name="T74" fmla="*/ 365125 w 436"/>
                    <a:gd name="T75" fmla="*/ 450850 h 670"/>
                    <a:gd name="T76" fmla="*/ 482600 w 436"/>
                    <a:gd name="T77" fmla="*/ 288925 h 670"/>
                    <a:gd name="T78" fmla="*/ 577850 w 436"/>
                    <a:gd name="T79" fmla="*/ 161925 h 670"/>
                    <a:gd name="T80" fmla="*/ 625475 w 436"/>
                    <a:gd name="T81" fmla="*/ 114300 h 670"/>
                    <a:gd name="T82" fmla="*/ 660400 w 436"/>
                    <a:gd name="T83" fmla="*/ 82550 h 670"/>
                    <a:gd name="T84" fmla="*/ 692150 w 436"/>
                    <a:gd name="T85" fmla="*/ 66675 h 670"/>
                    <a:gd name="T86" fmla="*/ 692150 w 436"/>
                    <a:gd name="T87" fmla="*/ 60325 h 670"/>
                    <a:gd name="T88" fmla="*/ 692150 w 436"/>
                    <a:gd name="T89" fmla="*/ 25400 h 67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436"/>
                    <a:gd name="T136" fmla="*/ 0 h 670"/>
                    <a:gd name="T137" fmla="*/ 436 w 436"/>
                    <a:gd name="T138" fmla="*/ 670 h 67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436" h="670">
                      <a:moveTo>
                        <a:pt x="436" y="16"/>
                      </a:moveTo>
                      <a:lnTo>
                        <a:pt x="436" y="0"/>
                      </a:lnTo>
                      <a:lnTo>
                        <a:pt x="434" y="0"/>
                      </a:lnTo>
                      <a:lnTo>
                        <a:pt x="434" y="4"/>
                      </a:lnTo>
                      <a:lnTo>
                        <a:pt x="410" y="26"/>
                      </a:lnTo>
                      <a:lnTo>
                        <a:pt x="380" y="54"/>
                      </a:lnTo>
                      <a:lnTo>
                        <a:pt x="358" y="76"/>
                      </a:lnTo>
                      <a:lnTo>
                        <a:pt x="320" y="98"/>
                      </a:lnTo>
                      <a:lnTo>
                        <a:pt x="246" y="134"/>
                      </a:lnTo>
                      <a:lnTo>
                        <a:pt x="208" y="156"/>
                      </a:lnTo>
                      <a:lnTo>
                        <a:pt x="186" y="170"/>
                      </a:lnTo>
                      <a:lnTo>
                        <a:pt x="170" y="192"/>
                      </a:lnTo>
                      <a:lnTo>
                        <a:pt x="170" y="214"/>
                      </a:lnTo>
                      <a:lnTo>
                        <a:pt x="186" y="228"/>
                      </a:lnTo>
                      <a:lnTo>
                        <a:pt x="170" y="234"/>
                      </a:lnTo>
                      <a:lnTo>
                        <a:pt x="154" y="192"/>
                      </a:lnTo>
                      <a:lnTo>
                        <a:pt x="148" y="156"/>
                      </a:lnTo>
                      <a:lnTo>
                        <a:pt x="132" y="134"/>
                      </a:lnTo>
                      <a:lnTo>
                        <a:pt x="124" y="120"/>
                      </a:lnTo>
                      <a:lnTo>
                        <a:pt x="124" y="98"/>
                      </a:lnTo>
                      <a:lnTo>
                        <a:pt x="124" y="76"/>
                      </a:lnTo>
                      <a:lnTo>
                        <a:pt x="154" y="70"/>
                      </a:lnTo>
                      <a:lnTo>
                        <a:pt x="178" y="54"/>
                      </a:lnTo>
                      <a:lnTo>
                        <a:pt x="184" y="34"/>
                      </a:lnTo>
                      <a:lnTo>
                        <a:pt x="108" y="46"/>
                      </a:lnTo>
                      <a:lnTo>
                        <a:pt x="94" y="66"/>
                      </a:lnTo>
                      <a:lnTo>
                        <a:pt x="82" y="80"/>
                      </a:lnTo>
                      <a:lnTo>
                        <a:pt x="66" y="124"/>
                      </a:lnTo>
                      <a:lnTo>
                        <a:pt x="52" y="212"/>
                      </a:lnTo>
                      <a:lnTo>
                        <a:pt x="22" y="394"/>
                      </a:lnTo>
                      <a:lnTo>
                        <a:pt x="8" y="576"/>
                      </a:lnTo>
                      <a:lnTo>
                        <a:pt x="0" y="642"/>
                      </a:lnTo>
                      <a:lnTo>
                        <a:pt x="8" y="670"/>
                      </a:lnTo>
                      <a:lnTo>
                        <a:pt x="52" y="590"/>
                      </a:lnTo>
                      <a:lnTo>
                        <a:pt x="164" y="394"/>
                      </a:lnTo>
                      <a:lnTo>
                        <a:pt x="230" y="284"/>
                      </a:lnTo>
                      <a:lnTo>
                        <a:pt x="304" y="182"/>
                      </a:lnTo>
                      <a:lnTo>
                        <a:pt x="364" y="102"/>
                      </a:lnTo>
                      <a:lnTo>
                        <a:pt x="394" y="72"/>
                      </a:lnTo>
                      <a:lnTo>
                        <a:pt x="416" y="52"/>
                      </a:lnTo>
                      <a:lnTo>
                        <a:pt x="436" y="42"/>
                      </a:lnTo>
                      <a:lnTo>
                        <a:pt x="436" y="38"/>
                      </a:lnTo>
                      <a:lnTo>
                        <a:pt x="436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43" name="Freeform 68"/>
                <p:cNvSpPr>
                  <a:spLocks/>
                </p:cNvSpPr>
                <p:nvPr/>
              </p:nvSpPr>
              <p:spPr bwMode="auto">
                <a:xfrm>
                  <a:off x="15445862" y="-3228520"/>
                  <a:ext cx="7274" cy="14526"/>
                </a:xfrm>
                <a:custGeom>
                  <a:avLst/>
                  <a:gdLst>
                    <a:gd name="T0" fmla="*/ 3175 w 2"/>
                    <a:gd name="T1" fmla="*/ 3175 h 2"/>
                    <a:gd name="T2" fmla="*/ 0 w 2"/>
                    <a:gd name="T3" fmla="*/ 0 h 2"/>
                    <a:gd name="T4" fmla="*/ 0 w 2"/>
                    <a:gd name="T5" fmla="*/ 3175 h 2"/>
                    <a:gd name="T6" fmla="*/ 3175 w 2"/>
                    <a:gd name="T7" fmla="*/ 3175 h 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"/>
                    <a:gd name="T13" fmla="*/ 0 h 2"/>
                    <a:gd name="T14" fmla="*/ 2 w 2"/>
                    <a:gd name="T15" fmla="*/ 2 h 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" h="2">
                      <a:moveTo>
                        <a:pt x="2" y="2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44" name="Freeform 69"/>
                <p:cNvSpPr>
                  <a:spLocks/>
                </p:cNvSpPr>
                <p:nvPr/>
              </p:nvSpPr>
              <p:spPr bwMode="auto">
                <a:xfrm>
                  <a:off x="14893184" y="-3155888"/>
                  <a:ext cx="36363" cy="58106"/>
                </a:xfrm>
                <a:custGeom>
                  <a:avLst/>
                  <a:gdLst>
                    <a:gd name="T0" fmla="*/ 41275 w 26"/>
                    <a:gd name="T1" fmla="*/ 0 h 34"/>
                    <a:gd name="T2" fmla="*/ 9525 w 26"/>
                    <a:gd name="T3" fmla="*/ 6350 h 34"/>
                    <a:gd name="T4" fmla="*/ 0 w 26"/>
                    <a:gd name="T5" fmla="*/ 53975 h 34"/>
                    <a:gd name="T6" fmla="*/ 19050 w 26"/>
                    <a:gd name="T7" fmla="*/ 31750 h 34"/>
                    <a:gd name="T8" fmla="*/ 41275 w 26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34"/>
                    <a:gd name="T17" fmla="*/ 26 w 26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34">
                      <a:moveTo>
                        <a:pt x="26" y="0"/>
                      </a:moveTo>
                      <a:lnTo>
                        <a:pt x="6" y="4"/>
                      </a:lnTo>
                      <a:lnTo>
                        <a:pt x="0" y="34"/>
                      </a:lnTo>
                      <a:lnTo>
                        <a:pt x="12" y="2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45" name="Freeform 70"/>
                <p:cNvSpPr>
                  <a:spLocks/>
                </p:cNvSpPr>
                <p:nvPr/>
              </p:nvSpPr>
              <p:spPr bwMode="auto">
                <a:xfrm>
                  <a:off x="15445862" y="-3213994"/>
                  <a:ext cx="14544" cy="58106"/>
                </a:xfrm>
                <a:custGeom>
                  <a:avLst/>
                  <a:gdLst>
                    <a:gd name="T0" fmla="*/ 6350 w 12"/>
                    <a:gd name="T1" fmla="*/ 0 h 42"/>
                    <a:gd name="T2" fmla="*/ 3175 w 12"/>
                    <a:gd name="T3" fmla="*/ 0 h 42"/>
                    <a:gd name="T4" fmla="*/ 0 w 12"/>
                    <a:gd name="T5" fmla="*/ 0 h 42"/>
                    <a:gd name="T6" fmla="*/ 3175 w 12"/>
                    <a:gd name="T7" fmla="*/ 0 h 42"/>
                    <a:gd name="T8" fmla="*/ 3175 w 12"/>
                    <a:gd name="T9" fmla="*/ 25400 h 42"/>
                    <a:gd name="T10" fmla="*/ 3175 w 12"/>
                    <a:gd name="T11" fmla="*/ 60325 h 42"/>
                    <a:gd name="T12" fmla="*/ 3175 w 12"/>
                    <a:gd name="T13" fmla="*/ 66675 h 42"/>
                    <a:gd name="T14" fmla="*/ 19050 w 12"/>
                    <a:gd name="T15" fmla="*/ 57150 h 42"/>
                    <a:gd name="T16" fmla="*/ 6350 w 12"/>
                    <a:gd name="T17" fmla="*/ 0 h 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42"/>
                    <a:gd name="T29" fmla="*/ 12 w 12"/>
                    <a:gd name="T30" fmla="*/ 42 h 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42">
                      <a:moveTo>
                        <a:pt x="4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16"/>
                      </a:lnTo>
                      <a:lnTo>
                        <a:pt x="2" y="38"/>
                      </a:lnTo>
                      <a:lnTo>
                        <a:pt x="2" y="42"/>
                      </a:lnTo>
                      <a:lnTo>
                        <a:pt x="12" y="36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46" name="Freeform 71"/>
                <p:cNvSpPr>
                  <a:spLocks/>
                </p:cNvSpPr>
                <p:nvPr/>
              </p:nvSpPr>
              <p:spPr bwMode="auto">
                <a:xfrm>
                  <a:off x="15016812" y="-3293887"/>
                  <a:ext cx="43632" cy="36314"/>
                </a:xfrm>
                <a:custGeom>
                  <a:avLst/>
                  <a:gdLst>
                    <a:gd name="T0" fmla="*/ 38100 w 24"/>
                    <a:gd name="T1" fmla="*/ 31750 h 20"/>
                    <a:gd name="T2" fmla="*/ 38100 w 24"/>
                    <a:gd name="T3" fmla="*/ 28575 h 20"/>
                    <a:gd name="T4" fmla="*/ 28575 w 24"/>
                    <a:gd name="T5" fmla="*/ 0 h 20"/>
                    <a:gd name="T6" fmla="*/ 6350 w 24"/>
                    <a:gd name="T7" fmla="*/ 0 h 20"/>
                    <a:gd name="T8" fmla="*/ 0 w 24"/>
                    <a:gd name="T9" fmla="*/ 6350 h 20"/>
                    <a:gd name="T10" fmla="*/ 38100 w 24"/>
                    <a:gd name="T11" fmla="*/ 31750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0"/>
                    <a:gd name="T20" fmla="*/ 24 w 24"/>
                    <a:gd name="T21" fmla="*/ 20 h 2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0">
                      <a:moveTo>
                        <a:pt x="24" y="20"/>
                      </a:moveTo>
                      <a:lnTo>
                        <a:pt x="24" y="18"/>
                      </a:lnTo>
                      <a:lnTo>
                        <a:pt x="18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24" y="2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47" name="Freeform 72"/>
                <p:cNvSpPr>
                  <a:spLocks/>
                </p:cNvSpPr>
                <p:nvPr/>
              </p:nvSpPr>
              <p:spPr bwMode="auto">
                <a:xfrm>
                  <a:off x="13235150" y="-4318001"/>
                  <a:ext cx="2916107" cy="7626367"/>
                </a:xfrm>
                <a:custGeom>
                  <a:avLst/>
                  <a:gdLst>
                    <a:gd name="T0" fmla="*/ 2841625 w 1838"/>
                    <a:gd name="T1" fmla="*/ 1301750 h 4804"/>
                    <a:gd name="T2" fmla="*/ 2546350 w 1838"/>
                    <a:gd name="T3" fmla="*/ 1212850 h 4804"/>
                    <a:gd name="T4" fmla="*/ 2559050 w 1838"/>
                    <a:gd name="T5" fmla="*/ 1095375 h 4804"/>
                    <a:gd name="T6" fmla="*/ 2476500 w 1838"/>
                    <a:gd name="T7" fmla="*/ 993775 h 4804"/>
                    <a:gd name="T8" fmla="*/ 2524125 w 1838"/>
                    <a:gd name="T9" fmla="*/ 717550 h 4804"/>
                    <a:gd name="T10" fmla="*/ 2416175 w 1838"/>
                    <a:gd name="T11" fmla="*/ 393700 h 4804"/>
                    <a:gd name="T12" fmla="*/ 2133600 w 1838"/>
                    <a:gd name="T13" fmla="*/ 57150 h 4804"/>
                    <a:gd name="T14" fmla="*/ 1920875 w 1838"/>
                    <a:gd name="T15" fmla="*/ 12700 h 4804"/>
                    <a:gd name="T16" fmla="*/ 1651000 w 1838"/>
                    <a:gd name="T17" fmla="*/ 47625 h 4804"/>
                    <a:gd name="T18" fmla="*/ 1543050 w 1838"/>
                    <a:gd name="T19" fmla="*/ 311150 h 4804"/>
                    <a:gd name="T20" fmla="*/ 1568450 w 1838"/>
                    <a:gd name="T21" fmla="*/ 854075 h 4804"/>
                    <a:gd name="T22" fmla="*/ 1473200 w 1838"/>
                    <a:gd name="T23" fmla="*/ 1038225 h 4804"/>
                    <a:gd name="T24" fmla="*/ 1485900 w 1838"/>
                    <a:gd name="T25" fmla="*/ 1120775 h 4804"/>
                    <a:gd name="T26" fmla="*/ 1387475 w 1838"/>
                    <a:gd name="T27" fmla="*/ 1244600 h 4804"/>
                    <a:gd name="T28" fmla="*/ 1235075 w 1838"/>
                    <a:gd name="T29" fmla="*/ 1343025 h 4804"/>
                    <a:gd name="T30" fmla="*/ 1152525 w 1838"/>
                    <a:gd name="T31" fmla="*/ 1374775 h 4804"/>
                    <a:gd name="T32" fmla="*/ 1092200 w 1838"/>
                    <a:gd name="T33" fmla="*/ 1409700 h 4804"/>
                    <a:gd name="T34" fmla="*/ 1041400 w 1838"/>
                    <a:gd name="T35" fmla="*/ 1577975 h 4804"/>
                    <a:gd name="T36" fmla="*/ 974725 w 1838"/>
                    <a:gd name="T37" fmla="*/ 1663700 h 4804"/>
                    <a:gd name="T38" fmla="*/ 885825 w 1838"/>
                    <a:gd name="T39" fmla="*/ 1778000 h 4804"/>
                    <a:gd name="T40" fmla="*/ 711200 w 1838"/>
                    <a:gd name="T41" fmla="*/ 1885950 h 4804"/>
                    <a:gd name="T42" fmla="*/ 571500 w 1838"/>
                    <a:gd name="T43" fmla="*/ 1885950 h 4804"/>
                    <a:gd name="T44" fmla="*/ 352425 w 1838"/>
                    <a:gd name="T45" fmla="*/ 1758950 h 4804"/>
                    <a:gd name="T46" fmla="*/ 231775 w 1838"/>
                    <a:gd name="T47" fmla="*/ 1670050 h 4804"/>
                    <a:gd name="T48" fmla="*/ 234950 w 1838"/>
                    <a:gd name="T49" fmla="*/ 1793875 h 4804"/>
                    <a:gd name="T50" fmla="*/ 149225 w 1838"/>
                    <a:gd name="T51" fmla="*/ 1958975 h 4804"/>
                    <a:gd name="T52" fmla="*/ 28575 w 1838"/>
                    <a:gd name="T53" fmla="*/ 1939925 h 4804"/>
                    <a:gd name="T54" fmla="*/ 0 w 1838"/>
                    <a:gd name="T55" fmla="*/ 2063750 h 4804"/>
                    <a:gd name="T56" fmla="*/ 393700 w 1838"/>
                    <a:gd name="T57" fmla="*/ 2241550 h 4804"/>
                    <a:gd name="T58" fmla="*/ 765175 w 1838"/>
                    <a:gd name="T59" fmla="*/ 2324100 h 4804"/>
                    <a:gd name="T60" fmla="*/ 984250 w 1838"/>
                    <a:gd name="T61" fmla="*/ 2266950 h 4804"/>
                    <a:gd name="T62" fmla="*/ 1257300 w 1838"/>
                    <a:gd name="T63" fmla="*/ 2466975 h 4804"/>
                    <a:gd name="T64" fmla="*/ 1279525 w 1838"/>
                    <a:gd name="T65" fmla="*/ 2533650 h 4804"/>
                    <a:gd name="T66" fmla="*/ 1044575 w 1838"/>
                    <a:gd name="T67" fmla="*/ 3444875 h 4804"/>
                    <a:gd name="T68" fmla="*/ 984250 w 1838"/>
                    <a:gd name="T69" fmla="*/ 4159250 h 4804"/>
                    <a:gd name="T70" fmla="*/ 1101725 w 1838"/>
                    <a:gd name="T71" fmla="*/ 5295899 h 4804"/>
                    <a:gd name="T72" fmla="*/ 958850 w 1838"/>
                    <a:gd name="T73" fmla="*/ 6594475 h 4804"/>
                    <a:gd name="T74" fmla="*/ 723900 w 1838"/>
                    <a:gd name="T75" fmla="*/ 6804025 h 4804"/>
                    <a:gd name="T76" fmla="*/ 711200 w 1838"/>
                    <a:gd name="T77" fmla="*/ 6978650 h 4804"/>
                    <a:gd name="T78" fmla="*/ 1066800 w 1838"/>
                    <a:gd name="T79" fmla="*/ 6991350 h 4804"/>
                    <a:gd name="T80" fmla="*/ 1196975 w 1838"/>
                    <a:gd name="T81" fmla="*/ 6746875 h 4804"/>
                    <a:gd name="T82" fmla="*/ 1327150 w 1838"/>
                    <a:gd name="T83" fmla="*/ 6851650 h 4804"/>
                    <a:gd name="T84" fmla="*/ 1422400 w 1838"/>
                    <a:gd name="T85" fmla="*/ 6642100 h 4804"/>
                    <a:gd name="T86" fmla="*/ 1422400 w 1838"/>
                    <a:gd name="T87" fmla="*/ 6384924 h 4804"/>
                    <a:gd name="T88" fmla="*/ 1492250 w 1838"/>
                    <a:gd name="T89" fmla="*/ 5737224 h 4804"/>
                    <a:gd name="T90" fmla="*/ 1752600 w 1838"/>
                    <a:gd name="T91" fmla="*/ 5495924 h 4804"/>
                    <a:gd name="T92" fmla="*/ 2311400 w 1838"/>
                    <a:gd name="T93" fmla="*/ 6851650 h 4804"/>
                    <a:gd name="T94" fmla="*/ 2098675 w 1838"/>
                    <a:gd name="T95" fmla="*/ 7442200 h 4804"/>
                    <a:gd name="T96" fmla="*/ 2203450 w 1838"/>
                    <a:gd name="T97" fmla="*/ 7616825 h 4804"/>
                    <a:gd name="T98" fmla="*/ 2501900 w 1838"/>
                    <a:gd name="T99" fmla="*/ 7499350 h 4804"/>
                    <a:gd name="T100" fmla="*/ 2571750 w 1838"/>
                    <a:gd name="T101" fmla="*/ 7118350 h 4804"/>
                    <a:gd name="T102" fmla="*/ 2571750 w 1838"/>
                    <a:gd name="T103" fmla="*/ 6804025 h 4804"/>
                    <a:gd name="T104" fmla="*/ 2632075 w 1838"/>
                    <a:gd name="T105" fmla="*/ 6061074 h 4804"/>
                    <a:gd name="T106" fmla="*/ 2559050 w 1838"/>
                    <a:gd name="T107" fmla="*/ 5448299 h 4804"/>
                    <a:gd name="T108" fmla="*/ 2568575 w 1838"/>
                    <a:gd name="T109" fmla="*/ 3940175 h 4804"/>
                    <a:gd name="T110" fmla="*/ 2520950 w 1838"/>
                    <a:gd name="T111" fmla="*/ 3352800 h 4804"/>
                    <a:gd name="T112" fmla="*/ 2489200 w 1838"/>
                    <a:gd name="T113" fmla="*/ 3213099 h 4804"/>
                    <a:gd name="T114" fmla="*/ 2425700 w 1838"/>
                    <a:gd name="T115" fmla="*/ 2892425 h 4804"/>
                    <a:gd name="T116" fmla="*/ 2555875 w 1838"/>
                    <a:gd name="T117" fmla="*/ 2546350 h 4804"/>
                    <a:gd name="T118" fmla="*/ 2667000 w 1838"/>
                    <a:gd name="T119" fmla="*/ 2279650 h 4804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838"/>
                    <a:gd name="T181" fmla="*/ 0 h 4804"/>
                    <a:gd name="T182" fmla="*/ 1838 w 1838"/>
                    <a:gd name="T183" fmla="*/ 4804 h 4804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838" h="4804">
                      <a:moveTo>
                        <a:pt x="1828" y="888"/>
                      </a:moveTo>
                      <a:lnTo>
                        <a:pt x="1820" y="864"/>
                      </a:lnTo>
                      <a:lnTo>
                        <a:pt x="1812" y="842"/>
                      </a:lnTo>
                      <a:lnTo>
                        <a:pt x="1804" y="828"/>
                      </a:lnTo>
                      <a:lnTo>
                        <a:pt x="1790" y="820"/>
                      </a:lnTo>
                      <a:lnTo>
                        <a:pt x="1730" y="806"/>
                      </a:lnTo>
                      <a:lnTo>
                        <a:pt x="1678" y="792"/>
                      </a:lnTo>
                      <a:lnTo>
                        <a:pt x="1618" y="770"/>
                      </a:lnTo>
                      <a:lnTo>
                        <a:pt x="1604" y="764"/>
                      </a:lnTo>
                      <a:lnTo>
                        <a:pt x="1626" y="742"/>
                      </a:lnTo>
                      <a:lnTo>
                        <a:pt x="1634" y="712"/>
                      </a:lnTo>
                      <a:lnTo>
                        <a:pt x="1656" y="684"/>
                      </a:lnTo>
                      <a:lnTo>
                        <a:pt x="1634" y="690"/>
                      </a:lnTo>
                      <a:lnTo>
                        <a:pt x="1612" y="690"/>
                      </a:lnTo>
                      <a:lnTo>
                        <a:pt x="1604" y="690"/>
                      </a:lnTo>
                      <a:lnTo>
                        <a:pt x="1604" y="684"/>
                      </a:lnTo>
                      <a:lnTo>
                        <a:pt x="1590" y="662"/>
                      </a:lnTo>
                      <a:lnTo>
                        <a:pt x="1566" y="648"/>
                      </a:lnTo>
                      <a:lnTo>
                        <a:pt x="1560" y="626"/>
                      </a:lnTo>
                      <a:lnTo>
                        <a:pt x="1560" y="604"/>
                      </a:lnTo>
                      <a:lnTo>
                        <a:pt x="1566" y="574"/>
                      </a:lnTo>
                      <a:lnTo>
                        <a:pt x="1574" y="532"/>
                      </a:lnTo>
                      <a:lnTo>
                        <a:pt x="1590" y="488"/>
                      </a:lnTo>
                      <a:lnTo>
                        <a:pt x="1590" y="452"/>
                      </a:lnTo>
                      <a:lnTo>
                        <a:pt x="1590" y="414"/>
                      </a:lnTo>
                      <a:lnTo>
                        <a:pt x="1574" y="386"/>
                      </a:lnTo>
                      <a:lnTo>
                        <a:pt x="1544" y="320"/>
                      </a:lnTo>
                      <a:lnTo>
                        <a:pt x="1538" y="284"/>
                      </a:lnTo>
                      <a:lnTo>
                        <a:pt x="1522" y="248"/>
                      </a:lnTo>
                      <a:lnTo>
                        <a:pt x="1508" y="204"/>
                      </a:lnTo>
                      <a:lnTo>
                        <a:pt x="1478" y="154"/>
                      </a:lnTo>
                      <a:lnTo>
                        <a:pt x="1432" y="110"/>
                      </a:lnTo>
                      <a:lnTo>
                        <a:pt x="1388" y="66"/>
                      </a:lnTo>
                      <a:lnTo>
                        <a:pt x="1344" y="36"/>
                      </a:lnTo>
                      <a:lnTo>
                        <a:pt x="1306" y="8"/>
                      </a:lnTo>
                      <a:lnTo>
                        <a:pt x="1270" y="0"/>
                      </a:lnTo>
                      <a:lnTo>
                        <a:pt x="1254" y="8"/>
                      </a:lnTo>
                      <a:lnTo>
                        <a:pt x="1240" y="16"/>
                      </a:lnTo>
                      <a:lnTo>
                        <a:pt x="1210" y="8"/>
                      </a:lnTo>
                      <a:lnTo>
                        <a:pt x="1188" y="8"/>
                      </a:lnTo>
                      <a:lnTo>
                        <a:pt x="1174" y="16"/>
                      </a:lnTo>
                      <a:lnTo>
                        <a:pt x="1114" y="16"/>
                      </a:lnTo>
                      <a:lnTo>
                        <a:pt x="1062" y="22"/>
                      </a:lnTo>
                      <a:lnTo>
                        <a:pt x="1040" y="30"/>
                      </a:lnTo>
                      <a:lnTo>
                        <a:pt x="1018" y="44"/>
                      </a:lnTo>
                      <a:lnTo>
                        <a:pt x="1002" y="66"/>
                      </a:lnTo>
                      <a:lnTo>
                        <a:pt x="988" y="88"/>
                      </a:lnTo>
                      <a:lnTo>
                        <a:pt x="972" y="146"/>
                      </a:lnTo>
                      <a:lnTo>
                        <a:pt x="972" y="196"/>
                      </a:lnTo>
                      <a:lnTo>
                        <a:pt x="972" y="226"/>
                      </a:lnTo>
                      <a:lnTo>
                        <a:pt x="958" y="328"/>
                      </a:lnTo>
                      <a:lnTo>
                        <a:pt x="950" y="392"/>
                      </a:lnTo>
                      <a:lnTo>
                        <a:pt x="958" y="444"/>
                      </a:lnTo>
                      <a:lnTo>
                        <a:pt x="988" y="538"/>
                      </a:lnTo>
                      <a:lnTo>
                        <a:pt x="988" y="568"/>
                      </a:lnTo>
                      <a:lnTo>
                        <a:pt x="980" y="604"/>
                      </a:lnTo>
                      <a:lnTo>
                        <a:pt x="958" y="640"/>
                      </a:lnTo>
                      <a:lnTo>
                        <a:pt x="944" y="648"/>
                      </a:lnTo>
                      <a:lnTo>
                        <a:pt x="928" y="654"/>
                      </a:lnTo>
                      <a:lnTo>
                        <a:pt x="944" y="654"/>
                      </a:lnTo>
                      <a:lnTo>
                        <a:pt x="958" y="654"/>
                      </a:lnTo>
                      <a:lnTo>
                        <a:pt x="972" y="654"/>
                      </a:lnTo>
                      <a:lnTo>
                        <a:pt x="958" y="690"/>
                      </a:lnTo>
                      <a:lnTo>
                        <a:pt x="936" y="706"/>
                      </a:lnTo>
                      <a:lnTo>
                        <a:pt x="920" y="712"/>
                      </a:lnTo>
                      <a:lnTo>
                        <a:pt x="906" y="706"/>
                      </a:lnTo>
                      <a:lnTo>
                        <a:pt x="914" y="742"/>
                      </a:lnTo>
                      <a:lnTo>
                        <a:pt x="928" y="770"/>
                      </a:lnTo>
                      <a:lnTo>
                        <a:pt x="874" y="784"/>
                      </a:lnTo>
                      <a:lnTo>
                        <a:pt x="866" y="784"/>
                      </a:lnTo>
                      <a:lnTo>
                        <a:pt x="828" y="798"/>
                      </a:lnTo>
                      <a:lnTo>
                        <a:pt x="792" y="820"/>
                      </a:lnTo>
                      <a:lnTo>
                        <a:pt x="778" y="834"/>
                      </a:lnTo>
                      <a:lnTo>
                        <a:pt x="778" y="846"/>
                      </a:lnTo>
                      <a:lnTo>
                        <a:pt x="770" y="850"/>
                      </a:lnTo>
                      <a:lnTo>
                        <a:pt x="748" y="856"/>
                      </a:lnTo>
                      <a:lnTo>
                        <a:pt x="732" y="860"/>
                      </a:lnTo>
                      <a:lnTo>
                        <a:pt x="726" y="866"/>
                      </a:lnTo>
                      <a:lnTo>
                        <a:pt x="720" y="870"/>
                      </a:lnTo>
                      <a:lnTo>
                        <a:pt x="714" y="874"/>
                      </a:lnTo>
                      <a:lnTo>
                        <a:pt x="700" y="882"/>
                      </a:lnTo>
                      <a:lnTo>
                        <a:pt x="688" y="888"/>
                      </a:lnTo>
                      <a:lnTo>
                        <a:pt x="670" y="910"/>
                      </a:lnTo>
                      <a:lnTo>
                        <a:pt x="668" y="926"/>
                      </a:lnTo>
                      <a:lnTo>
                        <a:pt x="656" y="962"/>
                      </a:lnTo>
                      <a:lnTo>
                        <a:pt x="656" y="994"/>
                      </a:lnTo>
                      <a:lnTo>
                        <a:pt x="654" y="1024"/>
                      </a:lnTo>
                      <a:lnTo>
                        <a:pt x="654" y="1044"/>
                      </a:lnTo>
                      <a:lnTo>
                        <a:pt x="644" y="1048"/>
                      </a:lnTo>
                      <a:lnTo>
                        <a:pt x="614" y="1048"/>
                      </a:lnTo>
                      <a:lnTo>
                        <a:pt x="608" y="1064"/>
                      </a:lnTo>
                      <a:lnTo>
                        <a:pt x="600" y="1088"/>
                      </a:lnTo>
                      <a:lnTo>
                        <a:pt x="586" y="1104"/>
                      </a:lnTo>
                      <a:lnTo>
                        <a:pt x="578" y="1114"/>
                      </a:lnTo>
                      <a:lnTo>
                        <a:pt x="558" y="1120"/>
                      </a:lnTo>
                      <a:lnTo>
                        <a:pt x="530" y="1124"/>
                      </a:lnTo>
                      <a:lnTo>
                        <a:pt x="498" y="1134"/>
                      </a:lnTo>
                      <a:lnTo>
                        <a:pt x="482" y="1150"/>
                      </a:lnTo>
                      <a:lnTo>
                        <a:pt x="456" y="1176"/>
                      </a:lnTo>
                      <a:lnTo>
                        <a:pt x="448" y="1188"/>
                      </a:lnTo>
                      <a:lnTo>
                        <a:pt x="434" y="1202"/>
                      </a:lnTo>
                      <a:lnTo>
                        <a:pt x="424" y="1208"/>
                      </a:lnTo>
                      <a:lnTo>
                        <a:pt x="410" y="1212"/>
                      </a:lnTo>
                      <a:lnTo>
                        <a:pt x="392" y="1206"/>
                      </a:lnTo>
                      <a:lnTo>
                        <a:pt x="360" y="1188"/>
                      </a:lnTo>
                      <a:lnTo>
                        <a:pt x="332" y="1174"/>
                      </a:lnTo>
                      <a:lnTo>
                        <a:pt x="302" y="1162"/>
                      </a:lnTo>
                      <a:lnTo>
                        <a:pt x="266" y="1138"/>
                      </a:lnTo>
                      <a:lnTo>
                        <a:pt x="250" y="1128"/>
                      </a:lnTo>
                      <a:lnTo>
                        <a:pt x="222" y="1108"/>
                      </a:lnTo>
                      <a:lnTo>
                        <a:pt x="196" y="1090"/>
                      </a:lnTo>
                      <a:lnTo>
                        <a:pt x="182" y="1080"/>
                      </a:lnTo>
                      <a:lnTo>
                        <a:pt x="168" y="1064"/>
                      </a:lnTo>
                      <a:lnTo>
                        <a:pt x="146" y="1052"/>
                      </a:lnTo>
                      <a:lnTo>
                        <a:pt x="138" y="1060"/>
                      </a:lnTo>
                      <a:lnTo>
                        <a:pt x="160" y="1082"/>
                      </a:lnTo>
                      <a:lnTo>
                        <a:pt x="154" y="1106"/>
                      </a:lnTo>
                      <a:lnTo>
                        <a:pt x="148" y="1130"/>
                      </a:lnTo>
                      <a:lnTo>
                        <a:pt x="138" y="1158"/>
                      </a:lnTo>
                      <a:lnTo>
                        <a:pt x="126" y="1186"/>
                      </a:lnTo>
                      <a:lnTo>
                        <a:pt x="110" y="1212"/>
                      </a:lnTo>
                      <a:lnTo>
                        <a:pt x="102" y="1224"/>
                      </a:lnTo>
                      <a:lnTo>
                        <a:pt x="94" y="1234"/>
                      </a:lnTo>
                      <a:lnTo>
                        <a:pt x="84" y="1240"/>
                      </a:lnTo>
                      <a:lnTo>
                        <a:pt x="74" y="1246"/>
                      </a:lnTo>
                      <a:lnTo>
                        <a:pt x="34" y="1194"/>
                      </a:lnTo>
                      <a:lnTo>
                        <a:pt x="18" y="1222"/>
                      </a:lnTo>
                      <a:lnTo>
                        <a:pt x="8" y="1248"/>
                      </a:lnTo>
                      <a:lnTo>
                        <a:pt x="4" y="1262"/>
                      </a:lnTo>
                      <a:lnTo>
                        <a:pt x="0" y="1276"/>
                      </a:lnTo>
                      <a:lnTo>
                        <a:pt x="0" y="1288"/>
                      </a:lnTo>
                      <a:lnTo>
                        <a:pt x="0" y="1300"/>
                      </a:lnTo>
                      <a:lnTo>
                        <a:pt x="80" y="1340"/>
                      </a:lnTo>
                      <a:lnTo>
                        <a:pt x="120" y="1356"/>
                      </a:lnTo>
                      <a:lnTo>
                        <a:pt x="166" y="1374"/>
                      </a:lnTo>
                      <a:lnTo>
                        <a:pt x="216" y="1394"/>
                      </a:lnTo>
                      <a:lnTo>
                        <a:pt x="248" y="1412"/>
                      </a:lnTo>
                      <a:lnTo>
                        <a:pt x="304" y="1426"/>
                      </a:lnTo>
                      <a:lnTo>
                        <a:pt x="342" y="1456"/>
                      </a:lnTo>
                      <a:lnTo>
                        <a:pt x="372" y="1466"/>
                      </a:lnTo>
                      <a:lnTo>
                        <a:pt x="462" y="1466"/>
                      </a:lnTo>
                      <a:lnTo>
                        <a:pt x="482" y="1464"/>
                      </a:lnTo>
                      <a:lnTo>
                        <a:pt x="504" y="1456"/>
                      </a:lnTo>
                      <a:lnTo>
                        <a:pt x="526" y="1450"/>
                      </a:lnTo>
                      <a:lnTo>
                        <a:pt x="560" y="1438"/>
                      </a:lnTo>
                      <a:lnTo>
                        <a:pt x="596" y="1432"/>
                      </a:lnTo>
                      <a:lnTo>
                        <a:pt x="620" y="1428"/>
                      </a:lnTo>
                      <a:lnTo>
                        <a:pt x="644" y="1422"/>
                      </a:lnTo>
                      <a:lnTo>
                        <a:pt x="654" y="1414"/>
                      </a:lnTo>
                      <a:lnTo>
                        <a:pt x="674" y="1406"/>
                      </a:lnTo>
                      <a:lnTo>
                        <a:pt x="788" y="1320"/>
                      </a:lnTo>
                      <a:lnTo>
                        <a:pt x="792" y="1554"/>
                      </a:lnTo>
                      <a:lnTo>
                        <a:pt x="800" y="1546"/>
                      </a:lnTo>
                      <a:lnTo>
                        <a:pt x="814" y="1546"/>
                      </a:lnTo>
                      <a:lnTo>
                        <a:pt x="822" y="1626"/>
                      </a:lnTo>
                      <a:lnTo>
                        <a:pt x="806" y="1618"/>
                      </a:lnTo>
                      <a:lnTo>
                        <a:pt x="806" y="1596"/>
                      </a:lnTo>
                      <a:lnTo>
                        <a:pt x="792" y="1582"/>
                      </a:lnTo>
                      <a:lnTo>
                        <a:pt x="682" y="2066"/>
                      </a:lnTo>
                      <a:lnTo>
                        <a:pt x="688" y="2082"/>
                      </a:lnTo>
                      <a:lnTo>
                        <a:pt x="680" y="2112"/>
                      </a:lnTo>
                      <a:lnTo>
                        <a:pt x="658" y="2170"/>
                      </a:lnTo>
                      <a:lnTo>
                        <a:pt x="628" y="2264"/>
                      </a:lnTo>
                      <a:lnTo>
                        <a:pt x="620" y="2308"/>
                      </a:lnTo>
                      <a:lnTo>
                        <a:pt x="620" y="2358"/>
                      </a:lnTo>
                      <a:lnTo>
                        <a:pt x="628" y="2388"/>
                      </a:lnTo>
                      <a:lnTo>
                        <a:pt x="620" y="2620"/>
                      </a:lnTo>
                      <a:lnTo>
                        <a:pt x="620" y="2924"/>
                      </a:lnTo>
                      <a:lnTo>
                        <a:pt x="612" y="3142"/>
                      </a:lnTo>
                      <a:lnTo>
                        <a:pt x="606" y="3286"/>
                      </a:lnTo>
                      <a:lnTo>
                        <a:pt x="680" y="3330"/>
                      </a:lnTo>
                      <a:lnTo>
                        <a:pt x="694" y="3336"/>
                      </a:lnTo>
                      <a:lnTo>
                        <a:pt x="688" y="3986"/>
                      </a:lnTo>
                      <a:lnTo>
                        <a:pt x="664" y="4052"/>
                      </a:lnTo>
                      <a:lnTo>
                        <a:pt x="642" y="4104"/>
                      </a:lnTo>
                      <a:lnTo>
                        <a:pt x="620" y="4132"/>
                      </a:lnTo>
                      <a:lnTo>
                        <a:pt x="604" y="4154"/>
                      </a:lnTo>
                      <a:lnTo>
                        <a:pt x="574" y="4184"/>
                      </a:lnTo>
                      <a:lnTo>
                        <a:pt x="552" y="4214"/>
                      </a:lnTo>
                      <a:lnTo>
                        <a:pt x="508" y="4242"/>
                      </a:lnTo>
                      <a:lnTo>
                        <a:pt x="478" y="4272"/>
                      </a:lnTo>
                      <a:lnTo>
                        <a:pt x="456" y="4286"/>
                      </a:lnTo>
                      <a:lnTo>
                        <a:pt x="448" y="4294"/>
                      </a:lnTo>
                      <a:lnTo>
                        <a:pt x="440" y="4322"/>
                      </a:lnTo>
                      <a:lnTo>
                        <a:pt x="434" y="4352"/>
                      </a:lnTo>
                      <a:lnTo>
                        <a:pt x="440" y="4366"/>
                      </a:lnTo>
                      <a:lnTo>
                        <a:pt x="448" y="4396"/>
                      </a:lnTo>
                      <a:lnTo>
                        <a:pt x="456" y="4410"/>
                      </a:lnTo>
                      <a:lnTo>
                        <a:pt x="462" y="4426"/>
                      </a:lnTo>
                      <a:lnTo>
                        <a:pt x="568" y="4418"/>
                      </a:lnTo>
                      <a:lnTo>
                        <a:pt x="642" y="4410"/>
                      </a:lnTo>
                      <a:lnTo>
                        <a:pt x="672" y="4404"/>
                      </a:lnTo>
                      <a:lnTo>
                        <a:pt x="688" y="4388"/>
                      </a:lnTo>
                      <a:lnTo>
                        <a:pt x="702" y="4360"/>
                      </a:lnTo>
                      <a:lnTo>
                        <a:pt x="724" y="4322"/>
                      </a:lnTo>
                      <a:lnTo>
                        <a:pt x="746" y="4264"/>
                      </a:lnTo>
                      <a:lnTo>
                        <a:pt x="754" y="4250"/>
                      </a:lnTo>
                      <a:lnTo>
                        <a:pt x="762" y="4228"/>
                      </a:lnTo>
                      <a:lnTo>
                        <a:pt x="784" y="4206"/>
                      </a:lnTo>
                      <a:lnTo>
                        <a:pt x="828" y="4184"/>
                      </a:lnTo>
                      <a:lnTo>
                        <a:pt x="852" y="4162"/>
                      </a:lnTo>
                      <a:lnTo>
                        <a:pt x="836" y="4316"/>
                      </a:lnTo>
                      <a:lnTo>
                        <a:pt x="852" y="4330"/>
                      </a:lnTo>
                      <a:lnTo>
                        <a:pt x="874" y="4322"/>
                      </a:lnTo>
                      <a:lnTo>
                        <a:pt x="880" y="4258"/>
                      </a:lnTo>
                      <a:lnTo>
                        <a:pt x="888" y="4206"/>
                      </a:lnTo>
                      <a:lnTo>
                        <a:pt x="896" y="4184"/>
                      </a:lnTo>
                      <a:lnTo>
                        <a:pt x="904" y="4162"/>
                      </a:lnTo>
                      <a:lnTo>
                        <a:pt x="910" y="4148"/>
                      </a:lnTo>
                      <a:lnTo>
                        <a:pt x="918" y="4126"/>
                      </a:lnTo>
                      <a:lnTo>
                        <a:pt x="910" y="4074"/>
                      </a:lnTo>
                      <a:lnTo>
                        <a:pt x="896" y="4022"/>
                      </a:lnTo>
                      <a:lnTo>
                        <a:pt x="880" y="3994"/>
                      </a:lnTo>
                      <a:lnTo>
                        <a:pt x="874" y="3964"/>
                      </a:lnTo>
                      <a:lnTo>
                        <a:pt x="874" y="3892"/>
                      </a:lnTo>
                      <a:lnTo>
                        <a:pt x="918" y="3724"/>
                      </a:lnTo>
                      <a:lnTo>
                        <a:pt x="940" y="3614"/>
                      </a:lnTo>
                      <a:lnTo>
                        <a:pt x="948" y="3556"/>
                      </a:lnTo>
                      <a:lnTo>
                        <a:pt x="948" y="3468"/>
                      </a:lnTo>
                      <a:lnTo>
                        <a:pt x="954" y="3424"/>
                      </a:lnTo>
                      <a:lnTo>
                        <a:pt x="1038" y="3446"/>
                      </a:lnTo>
                      <a:lnTo>
                        <a:pt x="1104" y="3462"/>
                      </a:lnTo>
                      <a:lnTo>
                        <a:pt x="1208" y="3482"/>
                      </a:lnTo>
                      <a:lnTo>
                        <a:pt x="1268" y="3496"/>
                      </a:lnTo>
                      <a:lnTo>
                        <a:pt x="1326" y="3496"/>
                      </a:lnTo>
                      <a:lnTo>
                        <a:pt x="1456" y="4118"/>
                      </a:lnTo>
                      <a:lnTo>
                        <a:pt x="1456" y="4316"/>
                      </a:lnTo>
                      <a:lnTo>
                        <a:pt x="1448" y="4360"/>
                      </a:lnTo>
                      <a:lnTo>
                        <a:pt x="1440" y="4374"/>
                      </a:lnTo>
                      <a:lnTo>
                        <a:pt x="1388" y="4572"/>
                      </a:lnTo>
                      <a:lnTo>
                        <a:pt x="1344" y="4652"/>
                      </a:lnTo>
                      <a:lnTo>
                        <a:pt x="1322" y="4688"/>
                      </a:lnTo>
                      <a:lnTo>
                        <a:pt x="1314" y="4718"/>
                      </a:lnTo>
                      <a:lnTo>
                        <a:pt x="1314" y="4740"/>
                      </a:lnTo>
                      <a:lnTo>
                        <a:pt x="1322" y="4784"/>
                      </a:lnTo>
                      <a:lnTo>
                        <a:pt x="1344" y="4790"/>
                      </a:lnTo>
                      <a:lnTo>
                        <a:pt x="1388" y="4798"/>
                      </a:lnTo>
                      <a:lnTo>
                        <a:pt x="1448" y="4804"/>
                      </a:lnTo>
                      <a:lnTo>
                        <a:pt x="1478" y="4798"/>
                      </a:lnTo>
                      <a:lnTo>
                        <a:pt x="1508" y="4790"/>
                      </a:lnTo>
                      <a:lnTo>
                        <a:pt x="1560" y="4754"/>
                      </a:lnTo>
                      <a:lnTo>
                        <a:pt x="1576" y="4724"/>
                      </a:lnTo>
                      <a:lnTo>
                        <a:pt x="1598" y="4666"/>
                      </a:lnTo>
                      <a:lnTo>
                        <a:pt x="1604" y="4630"/>
                      </a:lnTo>
                      <a:lnTo>
                        <a:pt x="1604" y="4542"/>
                      </a:lnTo>
                      <a:lnTo>
                        <a:pt x="1620" y="4476"/>
                      </a:lnTo>
                      <a:lnTo>
                        <a:pt x="1620" y="4484"/>
                      </a:lnTo>
                      <a:lnTo>
                        <a:pt x="1634" y="4492"/>
                      </a:lnTo>
                      <a:lnTo>
                        <a:pt x="1650" y="4476"/>
                      </a:lnTo>
                      <a:lnTo>
                        <a:pt x="1642" y="4382"/>
                      </a:lnTo>
                      <a:lnTo>
                        <a:pt x="1620" y="4280"/>
                      </a:lnTo>
                      <a:lnTo>
                        <a:pt x="1620" y="4286"/>
                      </a:lnTo>
                      <a:lnTo>
                        <a:pt x="1612" y="4242"/>
                      </a:lnTo>
                      <a:lnTo>
                        <a:pt x="1612" y="4110"/>
                      </a:lnTo>
                      <a:lnTo>
                        <a:pt x="1628" y="4030"/>
                      </a:lnTo>
                      <a:lnTo>
                        <a:pt x="1650" y="3898"/>
                      </a:lnTo>
                      <a:lnTo>
                        <a:pt x="1658" y="3818"/>
                      </a:lnTo>
                      <a:lnTo>
                        <a:pt x="1664" y="3724"/>
                      </a:lnTo>
                      <a:lnTo>
                        <a:pt x="1658" y="3636"/>
                      </a:lnTo>
                      <a:lnTo>
                        <a:pt x="1650" y="3540"/>
                      </a:lnTo>
                      <a:lnTo>
                        <a:pt x="1628" y="3460"/>
                      </a:lnTo>
                      <a:lnTo>
                        <a:pt x="1612" y="3432"/>
                      </a:lnTo>
                      <a:lnTo>
                        <a:pt x="1604" y="3416"/>
                      </a:lnTo>
                      <a:lnTo>
                        <a:pt x="1604" y="3070"/>
                      </a:lnTo>
                      <a:lnTo>
                        <a:pt x="1610" y="2888"/>
                      </a:lnTo>
                      <a:lnTo>
                        <a:pt x="1618" y="2706"/>
                      </a:lnTo>
                      <a:lnTo>
                        <a:pt x="1618" y="2482"/>
                      </a:lnTo>
                      <a:lnTo>
                        <a:pt x="1640" y="2474"/>
                      </a:lnTo>
                      <a:lnTo>
                        <a:pt x="1664" y="2460"/>
                      </a:lnTo>
                      <a:lnTo>
                        <a:pt x="1628" y="2288"/>
                      </a:lnTo>
                      <a:lnTo>
                        <a:pt x="1626" y="2288"/>
                      </a:lnTo>
                      <a:lnTo>
                        <a:pt x="1588" y="2112"/>
                      </a:lnTo>
                      <a:lnTo>
                        <a:pt x="1590" y="2114"/>
                      </a:lnTo>
                      <a:lnTo>
                        <a:pt x="1572" y="2022"/>
                      </a:lnTo>
                      <a:lnTo>
                        <a:pt x="1570" y="2022"/>
                      </a:lnTo>
                      <a:lnTo>
                        <a:pt x="1568" y="2024"/>
                      </a:lnTo>
                      <a:lnTo>
                        <a:pt x="1566" y="2010"/>
                      </a:lnTo>
                      <a:lnTo>
                        <a:pt x="1544" y="1944"/>
                      </a:lnTo>
                      <a:lnTo>
                        <a:pt x="1528" y="1894"/>
                      </a:lnTo>
                      <a:lnTo>
                        <a:pt x="1522" y="1842"/>
                      </a:lnTo>
                      <a:lnTo>
                        <a:pt x="1528" y="1822"/>
                      </a:lnTo>
                      <a:lnTo>
                        <a:pt x="1536" y="1792"/>
                      </a:lnTo>
                      <a:lnTo>
                        <a:pt x="1566" y="1720"/>
                      </a:lnTo>
                      <a:lnTo>
                        <a:pt x="1588" y="1674"/>
                      </a:lnTo>
                      <a:lnTo>
                        <a:pt x="1598" y="1644"/>
                      </a:lnTo>
                      <a:lnTo>
                        <a:pt x="1610" y="1604"/>
                      </a:lnTo>
                      <a:lnTo>
                        <a:pt x="1626" y="1560"/>
                      </a:lnTo>
                      <a:lnTo>
                        <a:pt x="1648" y="1502"/>
                      </a:lnTo>
                      <a:lnTo>
                        <a:pt x="1678" y="1444"/>
                      </a:lnTo>
                      <a:lnTo>
                        <a:pt x="1680" y="1436"/>
                      </a:lnTo>
                      <a:lnTo>
                        <a:pt x="1838" y="908"/>
                      </a:lnTo>
                      <a:lnTo>
                        <a:pt x="1828" y="8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48" name="Freeform 73"/>
                <p:cNvSpPr>
                  <a:spLocks/>
                </p:cNvSpPr>
                <p:nvPr/>
              </p:nvSpPr>
              <p:spPr bwMode="auto">
                <a:xfrm>
                  <a:off x="14478678" y="-1848511"/>
                  <a:ext cx="7270" cy="43579"/>
                </a:xfrm>
                <a:custGeom>
                  <a:avLst/>
                  <a:gdLst>
                    <a:gd name="T0" fmla="*/ 0 w 8"/>
                    <a:gd name="T1" fmla="*/ 9525 h 28"/>
                    <a:gd name="T2" fmla="*/ 0 w 8"/>
                    <a:gd name="T3" fmla="*/ 44450 h 28"/>
                    <a:gd name="T4" fmla="*/ 12700 w 8"/>
                    <a:gd name="T5" fmla="*/ 44450 h 28"/>
                    <a:gd name="T6" fmla="*/ 12700 w 8"/>
                    <a:gd name="T7" fmla="*/ 0 h 28"/>
                    <a:gd name="T8" fmla="*/ 0 w 8"/>
                    <a:gd name="T9" fmla="*/ 9525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28"/>
                    <a:gd name="T17" fmla="*/ 8 w 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28">
                      <a:moveTo>
                        <a:pt x="0" y="6"/>
                      </a:moveTo>
                      <a:lnTo>
                        <a:pt x="0" y="28"/>
                      </a:lnTo>
                      <a:lnTo>
                        <a:pt x="8" y="28"/>
                      </a:lnTo>
                      <a:lnTo>
                        <a:pt x="8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49" name="Freeform 75"/>
                <p:cNvSpPr>
                  <a:spLocks/>
                </p:cNvSpPr>
                <p:nvPr/>
              </p:nvSpPr>
              <p:spPr bwMode="auto">
                <a:xfrm>
                  <a:off x="15649481" y="-1056819"/>
                  <a:ext cx="29088" cy="94419"/>
                </a:xfrm>
                <a:custGeom>
                  <a:avLst/>
                  <a:gdLst>
                    <a:gd name="T0" fmla="*/ 19050 w 18"/>
                    <a:gd name="T1" fmla="*/ 63500 h 64"/>
                    <a:gd name="T2" fmla="*/ 6350 w 18"/>
                    <a:gd name="T3" fmla="*/ 6350 h 64"/>
                    <a:gd name="T4" fmla="*/ 0 w 18"/>
                    <a:gd name="T5" fmla="*/ 0 h 64"/>
                    <a:gd name="T6" fmla="*/ 0 w 18"/>
                    <a:gd name="T7" fmla="*/ 38100 h 64"/>
                    <a:gd name="T8" fmla="*/ 22225 w 18"/>
                    <a:gd name="T9" fmla="*/ 101600 h 64"/>
                    <a:gd name="T10" fmla="*/ 28575 w 18"/>
                    <a:gd name="T11" fmla="*/ 101600 h 64"/>
                    <a:gd name="T12" fmla="*/ 19050 w 18"/>
                    <a:gd name="T13" fmla="*/ 63500 h 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"/>
                    <a:gd name="T22" fmla="*/ 0 h 64"/>
                    <a:gd name="T23" fmla="*/ 18 w 18"/>
                    <a:gd name="T24" fmla="*/ 64 h 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" h="64">
                      <a:moveTo>
                        <a:pt x="12" y="40"/>
                      </a:move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14" y="64"/>
                      </a:lnTo>
                      <a:lnTo>
                        <a:pt x="18" y="64"/>
                      </a:lnTo>
                      <a:lnTo>
                        <a:pt x="12" y="4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50" name="Freeform 76"/>
                <p:cNvSpPr>
                  <a:spLocks/>
                </p:cNvSpPr>
                <p:nvPr/>
              </p:nvSpPr>
              <p:spPr bwMode="auto">
                <a:xfrm>
                  <a:off x="14835008" y="-4172737"/>
                  <a:ext cx="654487" cy="1314643"/>
                </a:xfrm>
                <a:custGeom>
                  <a:avLst/>
                  <a:gdLst>
                    <a:gd name="T0" fmla="*/ 225425 w 420"/>
                    <a:gd name="T1" fmla="*/ 1006475 h 836"/>
                    <a:gd name="T2" fmla="*/ 222250 w 420"/>
                    <a:gd name="T3" fmla="*/ 1009650 h 836"/>
                    <a:gd name="T4" fmla="*/ 212725 w 420"/>
                    <a:gd name="T5" fmla="*/ 1041400 h 836"/>
                    <a:gd name="T6" fmla="*/ 174625 w 420"/>
                    <a:gd name="T7" fmla="*/ 1066800 h 836"/>
                    <a:gd name="T8" fmla="*/ 127000 w 420"/>
                    <a:gd name="T9" fmla="*/ 1076325 h 836"/>
                    <a:gd name="T10" fmla="*/ 127000 w 420"/>
                    <a:gd name="T11" fmla="*/ 1111250 h 836"/>
                    <a:gd name="T12" fmla="*/ 127000 w 420"/>
                    <a:gd name="T13" fmla="*/ 1146175 h 836"/>
                    <a:gd name="T14" fmla="*/ 139700 w 420"/>
                    <a:gd name="T15" fmla="*/ 1168400 h 836"/>
                    <a:gd name="T16" fmla="*/ 165100 w 420"/>
                    <a:gd name="T17" fmla="*/ 1203325 h 836"/>
                    <a:gd name="T18" fmla="*/ 174625 w 420"/>
                    <a:gd name="T19" fmla="*/ 1260475 h 836"/>
                    <a:gd name="T20" fmla="*/ 200025 w 420"/>
                    <a:gd name="T21" fmla="*/ 1327150 h 836"/>
                    <a:gd name="T22" fmla="*/ 225425 w 420"/>
                    <a:gd name="T23" fmla="*/ 1317625 h 836"/>
                    <a:gd name="T24" fmla="*/ 200025 w 420"/>
                    <a:gd name="T25" fmla="*/ 1295400 h 836"/>
                    <a:gd name="T26" fmla="*/ 200025 w 420"/>
                    <a:gd name="T27" fmla="*/ 1260475 h 836"/>
                    <a:gd name="T28" fmla="*/ 225425 w 420"/>
                    <a:gd name="T29" fmla="*/ 1225550 h 836"/>
                    <a:gd name="T30" fmla="*/ 260350 w 420"/>
                    <a:gd name="T31" fmla="*/ 1203325 h 836"/>
                    <a:gd name="T32" fmla="*/ 320675 w 420"/>
                    <a:gd name="T33" fmla="*/ 1168400 h 836"/>
                    <a:gd name="T34" fmla="*/ 438150 w 420"/>
                    <a:gd name="T35" fmla="*/ 1111250 h 836"/>
                    <a:gd name="T36" fmla="*/ 498475 w 420"/>
                    <a:gd name="T37" fmla="*/ 1076325 h 836"/>
                    <a:gd name="T38" fmla="*/ 533400 w 420"/>
                    <a:gd name="T39" fmla="*/ 1041400 h 836"/>
                    <a:gd name="T40" fmla="*/ 581025 w 420"/>
                    <a:gd name="T41" fmla="*/ 996950 h 836"/>
                    <a:gd name="T42" fmla="*/ 619125 w 420"/>
                    <a:gd name="T43" fmla="*/ 962025 h 836"/>
                    <a:gd name="T44" fmla="*/ 619125 w 420"/>
                    <a:gd name="T45" fmla="*/ 955675 h 836"/>
                    <a:gd name="T46" fmla="*/ 619125 w 420"/>
                    <a:gd name="T47" fmla="*/ 952500 h 836"/>
                    <a:gd name="T48" fmla="*/ 619125 w 420"/>
                    <a:gd name="T49" fmla="*/ 952500 h 836"/>
                    <a:gd name="T50" fmla="*/ 631825 w 420"/>
                    <a:gd name="T51" fmla="*/ 800100 h 836"/>
                    <a:gd name="T52" fmla="*/ 641350 w 420"/>
                    <a:gd name="T53" fmla="*/ 685800 h 836"/>
                    <a:gd name="T54" fmla="*/ 666750 w 420"/>
                    <a:gd name="T55" fmla="*/ 606425 h 836"/>
                    <a:gd name="T56" fmla="*/ 641350 w 420"/>
                    <a:gd name="T57" fmla="*/ 584200 h 836"/>
                    <a:gd name="T58" fmla="*/ 619125 w 420"/>
                    <a:gd name="T59" fmla="*/ 536575 h 836"/>
                    <a:gd name="T60" fmla="*/ 615950 w 420"/>
                    <a:gd name="T61" fmla="*/ 533400 h 836"/>
                    <a:gd name="T62" fmla="*/ 600075 w 420"/>
                    <a:gd name="T63" fmla="*/ 476250 h 836"/>
                    <a:gd name="T64" fmla="*/ 587375 w 420"/>
                    <a:gd name="T65" fmla="*/ 384175 h 836"/>
                    <a:gd name="T66" fmla="*/ 577850 w 420"/>
                    <a:gd name="T67" fmla="*/ 288925 h 836"/>
                    <a:gd name="T68" fmla="*/ 577850 w 420"/>
                    <a:gd name="T69" fmla="*/ 244475 h 836"/>
                    <a:gd name="T70" fmla="*/ 565150 w 420"/>
                    <a:gd name="T71" fmla="*/ 196850 h 836"/>
                    <a:gd name="T72" fmla="*/ 530225 w 420"/>
                    <a:gd name="T73" fmla="*/ 152400 h 836"/>
                    <a:gd name="T74" fmla="*/ 504825 w 420"/>
                    <a:gd name="T75" fmla="*/ 104775 h 836"/>
                    <a:gd name="T76" fmla="*/ 469900 w 420"/>
                    <a:gd name="T77" fmla="*/ 69850 h 836"/>
                    <a:gd name="T78" fmla="*/ 425450 w 420"/>
                    <a:gd name="T79" fmla="*/ 34925 h 836"/>
                    <a:gd name="T80" fmla="*/ 387350 w 420"/>
                    <a:gd name="T81" fmla="*/ 12700 h 836"/>
                    <a:gd name="T82" fmla="*/ 342900 w 420"/>
                    <a:gd name="T83" fmla="*/ 0 h 836"/>
                    <a:gd name="T84" fmla="*/ 260350 w 420"/>
                    <a:gd name="T85" fmla="*/ 12700 h 836"/>
                    <a:gd name="T86" fmla="*/ 187325 w 420"/>
                    <a:gd name="T87" fmla="*/ 34925 h 836"/>
                    <a:gd name="T88" fmla="*/ 130175 w 420"/>
                    <a:gd name="T89" fmla="*/ 69850 h 836"/>
                    <a:gd name="T90" fmla="*/ 82550 w 420"/>
                    <a:gd name="T91" fmla="*/ 117475 h 836"/>
                    <a:gd name="T92" fmla="*/ 47625 w 420"/>
                    <a:gd name="T93" fmla="*/ 196850 h 836"/>
                    <a:gd name="T94" fmla="*/ 12700 w 420"/>
                    <a:gd name="T95" fmla="*/ 266700 h 836"/>
                    <a:gd name="T96" fmla="*/ 0 w 420"/>
                    <a:gd name="T97" fmla="*/ 327025 h 836"/>
                    <a:gd name="T98" fmla="*/ 0 w 420"/>
                    <a:gd name="T99" fmla="*/ 431800 h 836"/>
                    <a:gd name="T100" fmla="*/ 22225 w 420"/>
                    <a:gd name="T101" fmla="*/ 558800 h 836"/>
                    <a:gd name="T102" fmla="*/ 34925 w 420"/>
                    <a:gd name="T103" fmla="*/ 638175 h 836"/>
                    <a:gd name="T104" fmla="*/ 60325 w 420"/>
                    <a:gd name="T105" fmla="*/ 698500 h 836"/>
                    <a:gd name="T106" fmla="*/ 152400 w 420"/>
                    <a:gd name="T107" fmla="*/ 847725 h 836"/>
                    <a:gd name="T108" fmla="*/ 177800 w 420"/>
                    <a:gd name="T109" fmla="*/ 860425 h 836"/>
                    <a:gd name="T110" fmla="*/ 212725 w 420"/>
                    <a:gd name="T111" fmla="*/ 869950 h 836"/>
                    <a:gd name="T112" fmla="*/ 215900 w 420"/>
                    <a:gd name="T113" fmla="*/ 869950 h 836"/>
                    <a:gd name="T114" fmla="*/ 222250 w 420"/>
                    <a:gd name="T115" fmla="*/ 863600 h 836"/>
                    <a:gd name="T116" fmla="*/ 244475 w 420"/>
                    <a:gd name="T117" fmla="*/ 885825 h 836"/>
                    <a:gd name="T118" fmla="*/ 244475 w 420"/>
                    <a:gd name="T119" fmla="*/ 898525 h 836"/>
                    <a:gd name="T120" fmla="*/ 234950 w 420"/>
                    <a:gd name="T121" fmla="*/ 917575 h 836"/>
                    <a:gd name="T122" fmla="*/ 234950 w 420"/>
                    <a:gd name="T123" fmla="*/ 971550 h 836"/>
                    <a:gd name="T124" fmla="*/ 225425 w 420"/>
                    <a:gd name="T125" fmla="*/ 1006475 h 8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20"/>
                    <a:gd name="T190" fmla="*/ 0 h 836"/>
                    <a:gd name="T191" fmla="*/ 420 w 420"/>
                    <a:gd name="T192" fmla="*/ 836 h 8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20" h="836">
                      <a:moveTo>
                        <a:pt x="142" y="634"/>
                      </a:moveTo>
                      <a:lnTo>
                        <a:pt x="140" y="636"/>
                      </a:lnTo>
                      <a:lnTo>
                        <a:pt x="134" y="656"/>
                      </a:lnTo>
                      <a:lnTo>
                        <a:pt x="110" y="672"/>
                      </a:lnTo>
                      <a:lnTo>
                        <a:pt x="80" y="678"/>
                      </a:lnTo>
                      <a:lnTo>
                        <a:pt x="80" y="700"/>
                      </a:lnTo>
                      <a:lnTo>
                        <a:pt x="80" y="722"/>
                      </a:lnTo>
                      <a:lnTo>
                        <a:pt x="88" y="736"/>
                      </a:lnTo>
                      <a:lnTo>
                        <a:pt x="104" y="758"/>
                      </a:lnTo>
                      <a:lnTo>
                        <a:pt x="110" y="794"/>
                      </a:lnTo>
                      <a:lnTo>
                        <a:pt x="126" y="836"/>
                      </a:lnTo>
                      <a:lnTo>
                        <a:pt x="142" y="830"/>
                      </a:lnTo>
                      <a:lnTo>
                        <a:pt x="126" y="816"/>
                      </a:lnTo>
                      <a:lnTo>
                        <a:pt x="126" y="794"/>
                      </a:lnTo>
                      <a:lnTo>
                        <a:pt x="142" y="772"/>
                      </a:lnTo>
                      <a:lnTo>
                        <a:pt x="164" y="758"/>
                      </a:lnTo>
                      <a:lnTo>
                        <a:pt x="202" y="736"/>
                      </a:lnTo>
                      <a:lnTo>
                        <a:pt x="276" y="700"/>
                      </a:lnTo>
                      <a:lnTo>
                        <a:pt x="314" y="678"/>
                      </a:lnTo>
                      <a:lnTo>
                        <a:pt x="336" y="656"/>
                      </a:lnTo>
                      <a:lnTo>
                        <a:pt x="366" y="628"/>
                      </a:lnTo>
                      <a:lnTo>
                        <a:pt x="390" y="606"/>
                      </a:lnTo>
                      <a:lnTo>
                        <a:pt x="390" y="602"/>
                      </a:lnTo>
                      <a:lnTo>
                        <a:pt x="390" y="600"/>
                      </a:lnTo>
                      <a:lnTo>
                        <a:pt x="398" y="504"/>
                      </a:lnTo>
                      <a:lnTo>
                        <a:pt x="404" y="432"/>
                      </a:lnTo>
                      <a:lnTo>
                        <a:pt x="420" y="382"/>
                      </a:lnTo>
                      <a:lnTo>
                        <a:pt x="404" y="368"/>
                      </a:lnTo>
                      <a:lnTo>
                        <a:pt x="390" y="338"/>
                      </a:lnTo>
                      <a:lnTo>
                        <a:pt x="388" y="336"/>
                      </a:lnTo>
                      <a:lnTo>
                        <a:pt x="378" y="300"/>
                      </a:lnTo>
                      <a:lnTo>
                        <a:pt x="370" y="242"/>
                      </a:lnTo>
                      <a:lnTo>
                        <a:pt x="364" y="182"/>
                      </a:lnTo>
                      <a:lnTo>
                        <a:pt x="364" y="154"/>
                      </a:lnTo>
                      <a:lnTo>
                        <a:pt x="356" y="124"/>
                      </a:lnTo>
                      <a:lnTo>
                        <a:pt x="334" y="96"/>
                      </a:lnTo>
                      <a:lnTo>
                        <a:pt x="318" y="66"/>
                      </a:lnTo>
                      <a:lnTo>
                        <a:pt x="296" y="44"/>
                      </a:lnTo>
                      <a:lnTo>
                        <a:pt x="268" y="22"/>
                      </a:lnTo>
                      <a:lnTo>
                        <a:pt x="244" y="8"/>
                      </a:lnTo>
                      <a:lnTo>
                        <a:pt x="216" y="0"/>
                      </a:lnTo>
                      <a:lnTo>
                        <a:pt x="164" y="8"/>
                      </a:lnTo>
                      <a:lnTo>
                        <a:pt x="118" y="22"/>
                      </a:lnTo>
                      <a:lnTo>
                        <a:pt x="82" y="44"/>
                      </a:lnTo>
                      <a:lnTo>
                        <a:pt x="52" y="74"/>
                      </a:lnTo>
                      <a:lnTo>
                        <a:pt x="30" y="124"/>
                      </a:lnTo>
                      <a:lnTo>
                        <a:pt x="8" y="168"/>
                      </a:lnTo>
                      <a:lnTo>
                        <a:pt x="0" y="206"/>
                      </a:lnTo>
                      <a:lnTo>
                        <a:pt x="0" y="272"/>
                      </a:lnTo>
                      <a:lnTo>
                        <a:pt x="14" y="352"/>
                      </a:lnTo>
                      <a:lnTo>
                        <a:pt x="22" y="402"/>
                      </a:lnTo>
                      <a:lnTo>
                        <a:pt x="38" y="440"/>
                      </a:lnTo>
                      <a:lnTo>
                        <a:pt x="96" y="534"/>
                      </a:lnTo>
                      <a:lnTo>
                        <a:pt x="112" y="542"/>
                      </a:lnTo>
                      <a:lnTo>
                        <a:pt x="134" y="548"/>
                      </a:lnTo>
                      <a:lnTo>
                        <a:pt x="136" y="548"/>
                      </a:lnTo>
                      <a:lnTo>
                        <a:pt x="140" y="544"/>
                      </a:lnTo>
                      <a:lnTo>
                        <a:pt x="154" y="558"/>
                      </a:lnTo>
                      <a:lnTo>
                        <a:pt x="154" y="566"/>
                      </a:lnTo>
                      <a:lnTo>
                        <a:pt x="148" y="578"/>
                      </a:lnTo>
                      <a:lnTo>
                        <a:pt x="148" y="612"/>
                      </a:lnTo>
                      <a:lnTo>
                        <a:pt x="142" y="634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51" name="Freeform 77"/>
                <p:cNvSpPr>
                  <a:spLocks/>
                </p:cNvSpPr>
                <p:nvPr/>
              </p:nvSpPr>
              <p:spPr bwMode="auto">
                <a:xfrm>
                  <a:off x="15038626" y="-3315679"/>
                  <a:ext cx="29088" cy="21792"/>
                </a:xfrm>
                <a:custGeom>
                  <a:avLst/>
                  <a:gdLst>
                    <a:gd name="T0" fmla="*/ 0 w 18"/>
                    <a:gd name="T1" fmla="*/ 6350 h 14"/>
                    <a:gd name="T2" fmla="*/ 6350 w 18"/>
                    <a:gd name="T3" fmla="*/ 6350 h 14"/>
                    <a:gd name="T4" fmla="*/ 28575 w 18"/>
                    <a:gd name="T5" fmla="*/ 22225 h 14"/>
                    <a:gd name="T6" fmla="*/ 6350 w 18"/>
                    <a:gd name="T7" fmla="*/ 0 h 14"/>
                    <a:gd name="T8" fmla="*/ 0 w 18"/>
                    <a:gd name="T9" fmla="*/ 635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14"/>
                    <a:gd name="T17" fmla="*/ 18 w 18"/>
                    <a:gd name="T18" fmla="*/ 14 h 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14">
                      <a:moveTo>
                        <a:pt x="0" y="4"/>
                      </a:moveTo>
                      <a:lnTo>
                        <a:pt x="4" y="4"/>
                      </a:lnTo>
                      <a:lnTo>
                        <a:pt x="18" y="14"/>
                      </a:lnTo>
                      <a:lnTo>
                        <a:pt x="4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52" name="Freeform 78"/>
                <p:cNvSpPr>
                  <a:spLocks/>
                </p:cNvSpPr>
                <p:nvPr/>
              </p:nvSpPr>
              <p:spPr bwMode="auto">
                <a:xfrm>
                  <a:off x="15765834" y="-1703247"/>
                  <a:ext cx="7274" cy="43579"/>
                </a:xfrm>
                <a:custGeom>
                  <a:avLst/>
                  <a:gdLst>
                    <a:gd name="T0" fmla="*/ 15875 w 10"/>
                    <a:gd name="T1" fmla="*/ 0 h 30"/>
                    <a:gd name="T2" fmla="*/ 0 w 10"/>
                    <a:gd name="T3" fmla="*/ 47625 h 30"/>
                    <a:gd name="T4" fmla="*/ 12700 w 10"/>
                    <a:gd name="T5" fmla="*/ 15875 h 30"/>
                    <a:gd name="T6" fmla="*/ 15875 w 10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"/>
                    <a:gd name="T13" fmla="*/ 0 h 30"/>
                    <a:gd name="T14" fmla="*/ 10 w 10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" h="30">
                      <a:moveTo>
                        <a:pt x="10" y="0"/>
                      </a:moveTo>
                      <a:lnTo>
                        <a:pt x="0" y="30"/>
                      </a:lnTo>
                      <a:lnTo>
                        <a:pt x="8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53" name="Freeform 79"/>
                <p:cNvSpPr>
                  <a:spLocks/>
                </p:cNvSpPr>
                <p:nvPr/>
              </p:nvSpPr>
              <p:spPr bwMode="auto">
                <a:xfrm>
                  <a:off x="15802197" y="-737238"/>
                  <a:ext cx="14544" cy="7261"/>
                </a:xfrm>
                <a:custGeom>
                  <a:avLst/>
                  <a:gdLst>
                    <a:gd name="T0" fmla="*/ 0 w 8"/>
                    <a:gd name="T1" fmla="*/ 0 h 6"/>
                    <a:gd name="T2" fmla="*/ 12700 w 8"/>
                    <a:gd name="T3" fmla="*/ 9525 h 6"/>
                    <a:gd name="T4" fmla="*/ 3175 w 8"/>
                    <a:gd name="T5" fmla="*/ 0 h 6"/>
                    <a:gd name="T6" fmla="*/ 0 w 8"/>
                    <a:gd name="T7" fmla="*/ 0 h 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6"/>
                    <a:gd name="T14" fmla="*/ 8 w 8"/>
                    <a:gd name="T15" fmla="*/ 6 h 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6">
                      <a:moveTo>
                        <a:pt x="0" y="0"/>
                      </a:moveTo>
                      <a:lnTo>
                        <a:pt x="8" y="6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  <p:sp>
              <p:nvSpPr>
                <p:cNvPr id="354" name="Freeform 80"/>
                <p:cNvSpPr>
                  <a:spLocks/>
                </p:cNvSpPr>
                <p:nvPr/>
              </p:nvSpPr>
              <p:spPr bwMode="auto">
                <a:xfrm>
                  <a:off x="14013265" y="-1637876"/>
                  <a:ext cx="778110" cy="443053"/>
                </a:xfrm>
                <a:custGeom>
                  <a:avLst/>
                  <a:gdLst>
                    <a:gd name="T0" fmla="*/ 333375 w 490"/>
                    <a:gd name="T1" fmla="*/ 361950 h 278"/>
                    <a:gd name="T2" fmla="*/ 285750 w 490"/>
                    <a:gd name="T3" fmla="*/ 371475 h 278"/>
                    <a:gd name="T4" fmla="*/ 190500 w 490"/>
                    <a:gd name="T5" fmla="*/ 393700 h 278"/>
                    <a:gd name="T6" fmla="*/ 155575 w 490"/>
                    <a:gd name="T7" fmla="*/ 400050 h 278"/>
                    <a:gd name="T8" fmla="*/ 95250 w 490"/>
                    <a:gd name="T9" fmla="*/ 415925 h 278"/>
                    <a:gd name="T10" fmla="*/ 63500 w 490"/>
                    <a:gd name="T11" fmla="*/ 425450 h 278"/>
                    <a:gd name="T12" fmla="*/ 34925 w 490"/>
                    <a:gd name="T13" fmla="*/ 431800 h 278"/>
                    <a:gd name="T14" fmla="*/ 31750 w 490"/>
                    <a:gd name="T15" fmla="*/ 431800 h 278"/>
                    <a:gd name="T16" fmla="*/ 12700 w 490"/>
                    <a:gd name="T17" fmla="*/ 441325 h 278"/>
                    <a:gd name="T18" fmla="*/ 9525 w 490"/>
                    <a:gd name="T19" fmla="*/ 438150 h 278"/>
                    <a:gd name="T20" fmla="*/ 3175 w 490"/>
                    <a:gd name="T21" fmla="*/ 438150 h 278"/>
                    <a:gd name="T22" fmla="*/ 0 w 490"/>
                    <a:gd name="T23" fmla="*/ 434975 h 278"/>
                    <a:gd name="T24" fmla="*/ 0 w 490"/>
                    <a:gd name="T25" fmla="*/ 428625 h 278"/>
                    <a:gd name="T26" fmla="*/ 0 w 490"/>
                    <a:gd name="T27" fmla="*/ 425450 h 278"/>
                    <a:gd name="T28" fmla="*/ 6350 w 490"/>
                    <a:gd name="T29" fmla="*/ 403225 h 278"/>
                    <a:gd name="T30" fmla="*/ 19050 w 490"/>
                    <a:gd name="T31" fmla="*/ 384175 h 278"/>
                    <a:gd name="T32" fmla="*/ 114300 w 490"/>
                    <a:gd name="T33" fmla="*/ 333375 h 278"/>
                    <a:gd name="T34" fmla="*/ 174625 w 490"/>
                    <a:gd name="T35" fmla="*/ 317500 h 278"/>
                    <a:gd name="T36" fmla="*/ 180975 w 490"/>
                    <a:gd name="T37" fmla="*/ 314325 h 278"/>
                    <a:gd name="T38" fmla="*/ 73025 w 490"/>
                    <a:gd name="T39" fmla="*/ 288925 h 278"/>
                    <a:gd name="T40" fmla="*/ 31750 w 490"/>
                    <a:gd name="T41" fmla="*/ 273050 h 278"/>
                    <a:gd name="T42" fmla="*/ 28575 w 490"/>
                    <a:gd name="T43" fmla="*/ 257175 h 278"/>
                    <a:gd name="T44" fmla="*/ 34925 w 490"/>
                    <a:gd name="T45" fmla="*/ 244475 h 278"/>
                    <a:gd name="T46" fmla="*/ 41275 w 490"/>
                    <a:gd name="T47" fmla="*/ 241300 h 278"/>
                    <a:gd name="T48" fmla="*/ 63500 w 490"/>
                    <a:gd name="T49" fmla="*/ 228600 h 278"/>
                    <a:gd name="T50" fmla="*/ 107950 w 490"/>
                    <a:gd name="T51" fmla="*/ 231775 h 278"/>
                    <a:gd name="T52" fmla="*/ 263525 w 490"/>
                    <a:gd name="T53" fmla="*/ 244475 h 278"/>
                    <a:gd name="T54" fmla="*/ 377825 w 490"/>
                    <a:gd name="T55" fmla="*/ 222250 h 278"/>
                    <a:gd name="T56" fmla="*/ 444500 w 490"/>
                    <a:gd name="T57" fmla="*/ 206375 h 278"/>
                    <a:gd name="T58" fmla="*/ 450850 w 490"/>
                    <a:gd name="T59" fmla="*/ 200025 h 278"/>
                    <a:gd name="T60" fmla="*/ 441325 w 490"/>
                    <a:gd name="T61" fmla="*/ 165100 h 278"/>
                    <a:gd name="T62" fmla="*/ 428625 w 490"/>
                    <a:gd name="T63" fmla="*/ 152400 h 278"/>
                    <a:gd name="T64" fmla="*/ 412750 w 490"/>
                    <a:gd name="T65" fmla="*/ 146050 h 278"/>
                    <a:gd name="T66" fmla="*/ 374650 w 490"/>
                    <a:gd name="T67" fmla="*/ 104775 h 278"/>
                    <a:gd name="T68" fmla="*/ 349250 w 490"/>
                    <a:gd name="T69" fmla="*/ 63500 h 278"/>
                    <a:gd name="T70" fmla="*/ 346075 w 490"/>
                    <a:gd name="T71" fmla="*/ 41275 h 278"/>
                    <a:gd name="T72" fmla="*/ 349250 w 490"/>
                    <a:gd name="T73" fmla="*/ 12700 h 278"/>
                    <a:gd name="T74" fmla="*/ 365125 w 490"/>
                    <a:gd name="T75" fmla="*/ 6350 h 278"/>
                    <a:gd name="T76" fmla="*/ 381000 w 490"/>
                    <a:gd name="T77" fmla="*/ 0 h 278"/>
                    <a:gd name="T78" fmla="*/ 403225 w 490"/>
                    <a:gd name="T79" fmla="*/ 9525 h 278"/>
                    <a:gd name="T80" fmla="*/ 415925 w 490"/>
                    <a:gd name="T81" fmla="*/ 25400 h 278"/>
                    <a:gd name="T82" fmla="*/ 454025 w 490"/>
                    <a:gd name="T83" fmla="*/ 73025 h 278"/>
                    <a:gd name="T84" fmla="*/ 476250 w 490"/>
                    <a:gd name="T85" fmla="*/ 95250 h 278"/>
                    <a:gd name="T86" fmla="*/ 514350 w 490"/>
                    <a:gd name="T87" fmla="*/ 127000 h 278"/>
                    <a:gd name="T88" fmla="*/ 555625 w 490"/>
                    <a:gd name="T89" fmla="*/ 146050 h 278"/>
                    <a:gd name="T90" fmla="*/ 631825 w 490"/>
                    <a:gd name="T91" fmla="*/ 177800 h 278"/>
                    <a:gd name="T92" fmla="*/ 676275 w 490"/>
                    <a:gd name="T93" fmla="*/ 190500 h 278"/>
                    <a:gd name="T94" fmla="*/ 708025 w 490"/>
                    <a:gd name="T95" fmla="*/ 203200 h 278"/>
                    <a:gd name="T96" fmla="*/ 739775 w 490"/>
                    <a:gd name="T97" fmla="*/ 228600 h 278"/>
                    <a:gd name="T98" fmla="*/ 755650 w 490"/>
                    <a:gd name="T99" fmla="*/ 257175 h 278"/>
                    <a:gd name="T100" fmla="*/ 762000 w 490"/>
                    <a:gd name="T101" fmla="*/ 279400 h 278"/>
                    <a:gd name="T102" fmla="*/ 758825 w 490"/>
                    <a:gd name="T103" fmla="*/ 304800 h 278"/>
                    <a:gd name="T104" fmla="*/ 758825 w 490"/>
                    <a:gd name="T105" fmla="*/ 304800 h 278"/>
                    <a:gd name="T106" fmla="*/ 777875 w 490"/>
                    <a:gd name="T107" fmla="*/ 304800 h 278"/>
                    <a:gd name="T108" fmla="*/ 644525 w 490"/>
                    <a:gd name="T109" fmla="*/ 355600 h 278"/>
                    <a:gd name="T110" fmla="*/ 431800 w 490"/>
                    <a:gd name="T111" fmla="*/ 358775 h 278"/>
                    <a:gd name="T112" fmla="*/ 374650 w 490"/>
                    <a:gd name="T113" fmla="*/ 358775 h 27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90"/>
                    <a:gd name="T172" fmla="*/ 0 h 278"/>
                    <a:gd name="T173" fmla="*/ 490 w 490"/>
                    <a:gd name="T174" fmla="*/ 278 h 27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90" h="278">
                      <a:moveTo>
                        <a:pt x="236" y="226"/>
                      </a:moveTo>
                      <a:lnTo>
                        <a:pt x="236" y="226"/>
                      </a:lnTo>
                      <a:lnTo>
                        <a:pt x="210" y="228"/>
                      </a:lnTo>
                      <a:lnTo>
                        <a:pt x="180" y="234"/>
                      </a:lnTo>
                      <a:lnTo>
                        <a:pt x="148" y="242"/>
                      </a:lnTo>
                      <a:lnTo>
                        <a:pt x="120" y="248"/>
                      </a:lnTo>
                      <a:lnTo>
                        <a:pt x="98" y="252"/>
                      </a:lnTo>
                      <a:lnTo>
                        <a:pt x="78" y="258"/>
                      </a:lnTo>
                      <a:lnTo>
                        <a:pt x="60" y="262"/>
                      </a:lnTo>
                      <a:lnTo>
                        <a:pt x="40" y="268"/>
                      </a:lnTo>
                      <a:lnTo>
                        <a:pt x="26" y="272"/>
                      </a:lnTo>
                      <a:lnTo>
                        <a:pt x="22" y="272"/>
                      </a:lnTo>
                      <a:lnTo>
                        <a:pt x="20" y="272"/>
                      </a:lnTo>
                      <a:lnTo>
                        <a:pt x="14" y="276"/>
                      </a:lnTo>
                      <a:lnTo>
                        <a:pt x="8" y="278"/>
                      </a:lnTo>
                      <a:lnTo>
                        <a:pt x="6" y="276"/>
                      </a:lnTo>
                      <a:lnTo>
                        <a:pt x="2" y="276"/>
                      </a:lnTo>
                      <a:lnTo>
                        <a:pt x="0" y="274"/>
                      </a:lnTo>
                      <a:lnTo>
                        <a:pt x="0" y="272"/>
                      </a:lnTo>
                      <a:lnTo>
                        <a:pt x="0" y="270"/>
                      </a:lnTo>
                      <a:lnTo>
                        <a:pt x="0" y="268"/>
                      </a:lnTo>
                      <a:lnTo>
                        <a:pt x="0" y="266"/>
                      </a:lnTo>
                      <a:lnTo>
                        <a:pt x="4" y="254"/>
                      </a:lnTo>
                      <a:lnTo>
                        <a:pt x="8" y="248"/>
                      </a:lnTo>
                      <a:lnTo>
                        <a:pt x="12" y="242"/>
                      </a:lnTo>
                      <a:lnTo>
                        <a:pt x="20" y="236"/>
                      </a:lnTo>
                      <a:lnTo>
                        <a:pt x="30" y="232"/>
                      </a:lnTo>
                      <a:lnTo>
                        <a:pt x="72" y="210"/>
                      </a:lnTo>
                      <a:lnTo>
                        <a:pt x="92" y="202"/>
                      </a:lnTo>
                      <a:lnTo>
                        <a:pt x="110" y="200"/>
                      </a:lnTo>
                      <a:lnTo>
                        <a:pt x="114" y="200"/>
                      </a:lnTo>
                      <a:lnTo>
                        <a:pt x="114" y="198"/>
                      </a:lnTo>
                      <a:lnTo>
                        <a:pt x="102" y="194"/>
                      </a:lnTo>
                      <a:lnTo>
                        <a:pt x="46" y="182"/>
                      </a:lnTo>
                      <a:lnTo>
                        <a:pt x="28" y="176"/>
                      </a:lnTo>
                      <a:lnTo>
                        <a:pt x="22" y="174"/>
                      </a:lnTo>
                      <a:lnTo>
                        <a:pt x="20" y="172"/>
                      </a:lnTo>
                      <a:lnTo>
                        <a:pt x="18" y="162"/>
                      </a:lnTo>
                      <a:lnTo>
                        <a:pt x="20" y="158"/>
                      </a:lnTo>
                      <a:lnTo>
                        <a:pt x="22" y="154"/>
                      </a:lnTo>
                      <a:lnTo>
                        <a:pt x="26" y="152"/>
                      </a:lnTo>
                      <a:lnTo>
                        <a:pt x="32" y="148"/>
                      </a:lnTo>
                      <a:lnTo>
                        <a:pt x="40" y="144"/>
                      </a:lnTo>
                      <a:lnTo>
                        <a:pt x="50" y="144"/>
                      </a:lnTo>
                      <a:lnTo>
                        <a:pt x="68" y="146"/>
                      </a:lnTo>
                      <a:lnTo>
                        <a:pt x="144" y="152"/>
                      </a:lnTo>
                      <a:lnTo>
                        <a:pt x="166" y="154"/>
                      </a:lnTo>
                      <a:lnTo>
                        <a:pt x="190" y="150"/>
                      </a:lnTo>
                      <a:lnTo>
                        <a:pt x="238" y="140"/>
                      </a:lnTo>
                      <a:lnTo>
                        <a:pt x="272" y="134"/>
                      </a:lnTo>
                      <a:lnTo>
                        <a:pt x="280" y="130"/>
                      </a:lnTo>
                      <a:lnTo>
                        <a:pt x="282" y="128"/>
                      </a:lnTo>
                      <a:lnTo>
                        <a:pt x="284" y="126"/>
                      </a:lnTo>
                      <a:lnTo>
                        <a:pt x="282" y="112"/>
                      </a:lnTo>
                      <a:lnTo>
                        <a:pt x="278" y="104"/>
                      </a:lnTo>
                      <a:lnTo>
                        <a:pt x="274" y="100"/>
                      </a:lnTo>
                      <a:lnTo>
                        <a:pt x="270" y="96"/>
                      </a:lnTo>
                      <a:lnTo>
                        <a:pt x="260" y="92"/>
                      </a:lnTo>
                      <a:lnTo>
                        <a:pt x="252" y="84"/>
                      </a:lnTo>
                      <a:lnTo>
                        <a:pt x="238" y="70"/>
                      </a:lnTo>
                      <a:lnTo>
                        <a:pt x="236" y="66"/>
                      </a:lnTo>
                      <a:lnTo>
                        <a:pt x="224" y="50"/>
                      </a:lnTo>
                      <a:lnTo>
                        <a:pt x="220" y="40"/>
                      </a:lnTo>
                      <a:lnTo>
                        <a:pt x="218" y="26"/>
                      </a:lnTo>
                      <a:lnTo>
                        <a:pt x="218" y="14"/>
                      </a:lnTo>
                      <a:lnTo>
                        <a:pt x="220" y="8"/>
                      </a:lnTo>
                      <a:lnTo>
                        <a:pt x="230" y="4"/>
                      </a:lnTo>
                      <a:lnTo>
                        <a:pt x="236" y="0"/>
                      </a:lnTo>
                      <a:lnTo>
                        <a:pt x="240" y="0"/>
                      </a:lnTo>
                      <a:lnTo>
                        <a:pt x="248" y="2"/>
                      </a:lnTo>
                      <a:lnTo>
                        <a:pt x="254" y="6"/>
                      </a:lnTo>
                      <a:lnTo>
                        <a:pt x="262" y="16"/>
                      </a:lnTo>
                      <a:lnTo>
                        <a:pt x="272" y="30"/>
                      </a:lnTo>
                      <a:lnTo>
                        <a:pt x="286" y="46"/>
                      </a:lnTo>
                      <a:lnTo>
                        <a:pt x="300" y="60"/>
                      </a:lnTo>
                      <a:lnTo>
                        <a:pt x="314" y="72"/>
                      </a:lnTo>
                      <a:lnTo>
                        <a:pt x="324" y="80"/>
                      </a:lnTo>
                      <a:lnTo>
                        <a:pt x="350" y="92"/>
                      </a:lnTo>
                      <a:lnTo>
                        <a:pt x="382" y="104"/>
                      </a:lnTo>
                      <a:lnTo>
                        <a:pt x="398" y="112"/>
                      </a:lnTo>
                      <a:lnTo>
                        <a:pt x="408" y="116"/>
                      </a:lnTo>
                      <a:lnTo>
                        <a:pt x="426" y="120"/>
                      </a:lnTo>
                      <a:lnTo>
                        <a:pt x="436" y="122"/>
                      </a:lnTo>
                      <a:lnTo>
                        <a:pt x="446" y="128"/>
                      </a:lnTo>
                      <a:lnTo>
                        <a:pt x="456" y="134"/>
                      </a:lnTo>
                      <a:lnTo>
                        <a:pt x="464" y="142"/>
                      </a:lnTo>
                      <a:lnTo>
                        <a:pt x="466" y="144"/>
                      </a:lnTo>
                      <a:lnTo>
                        <a:pt x="470" y="152"/>
                      </a:lnTo>
                      <a:lnTo>
                        <a:pt x="476" y="162"/>
                      </a:lnTo>
                      <a:lnTo>
                        <a:pt x="480" y="170"/>
                      </a:lnTo>
                      <a:lnTo>
                        <a:pt x="480" y="176"/>
                      </a:lnTo>
                      <a:lnTo>
                        <a:pt x="480" y="186"/>
                      </a:lnTo>
                      <a:lnTo>
                        <a:pt x="478" y="192"/>
                      </a:lnTo>
                      <a:lnTo>
                        <a:pt x="488" y="192"/>
                      </a:lnTo>
                      <a:lnTo>
                        <a:pt x="490" y="192"/>
                      </a:lnTo>
                      <a:lnTo>
                        <a:pt x="488" y="192"/>
                      </a:lnTo>
                      <a:lnTo>
                        <a:pt x="474" y="198"/>
                      </a:lnTo>
                      <a:lnTo>
                        <a:pt x="406" y="224"/>
                      </a:lnTo>
                      <a:lnTo>
                        <a:pt x="358" y="224"/>
                      </a:lnTo>
                      <a:lnTo>
                        <a:pt x="272" y="226"/>
                      </a:lnTo>
                      <a:lnTo>
                        <a:pt x="236" y="226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</a:endParaRPr>
                </a:p>
              </p:txBody>
            </p:sp>
          </p:grpSp>
        </p:grpSp>
        <p:sp>
          <p:nvSpPr>
            <p:cNvPr id="335" name="Freeform 82"/>
            <p:cNvSpPr>
              <a:spLocks/>
            </p:cNvSpPr>
            <p:nvPr/>
          </p:nvSpPr>
          <p:spPr bwMode="auto">
            <a:xfrm>
              <a:off x="7215141" y="1613809"/>
              <a:ext cx="498712" cy="762719"/>
            </a:xfrm>
            <a:custGeom>
              <a:avLst/>
              <a:gdLst>
                <a:gd name="T0" fmla="*/ 496715 w 440"/>
                <a:gd name="T1" fmla="*/ 24949 h 670"/>
                <a:gd name="T2" fmla="*/ 498983 w 440"/>
                <a:gd name="T3" fmla="*/ 9072 h 670"/>
                <a:gd name="T4" fmla="*/ 498983 w 440"/>
                <a:gd name="T5" fmla="*/ 0 h 670"/>
                <a:gd name="T6" fmla="*/ 467230 w 440"/>
                <a:gd name="T7" fmla="*/ 0 h 670"/>
                <a:gd name="T8" fmla="*/ 467230 w 440"/>
                <a:gd name="T9" fmla="*/ 4536 h 670"/>
                <a:gd name="T10" fmla="*/ 442280 w 440"/>
                <a:gd name="T11" fmla="*/ 29485 h 670"/>
                <a:gd name="T12" fmla="*/ 410527 w 440"/>
                <a:gd name="T13" fmla="*/ 61239 h 670"/>
                <a:gd name="T14" fmla="*/ 385578 w 440"/>
                <a:gd name="T15" fmla="*/ 86188 h 670"/>
                <a:gd name="T16" fmla="*/ 344752 w 440"/>
                <a:gd name="T17" fmla="*/ 111137 h 670"/>
                <a:gd name="T18" fmla="*/ 265368 w 440"/>
                <a:gd name="T19" fmla="*/ 151963 h 670"/>
                <a:gd name="T20" fmla="*/ 224542 w 440"/>
                <a:gd name="T21" fmla="*/ 176912 h 670"/>
                <a:gd name="T22" fmla="*/ 199593 w 440"/>
                <a:gd name="T23" fmla="*/ 192789 h 670"/>
                <a:gd name="T24" fmla="*/ 183716 w 440"/>
                <a:gd name="T25" fmla="*/ 217738 h 670"/>
                <a:gd name="T26" fmla="*/ 183716 w 440"/>
                <a:gd name="T27" fmla="*/ 242687 h 670"/>
                <a:gd name="T28" fmla="*/ 167840 w 440"/>
                <a:gd name="T29" fmla="*/ 217738 h 670"/>
                <a:gd name="T30" fmla="*/ 158767 w 440"/>
                <a:gd name="T31" fmla="*/ 176912 h 670"/>
                <a:gd name="T32" fmla="*/ 142891 w 440"/>
                <a:gd name="T33" fmla="*/ 151963 h 670"/>
                <a:gd name="T34" fmla="*/ 136086 w 440"/>
                <a:gd name="T35" fmla="*/ 136086 h 670"/>
                <a:gd name="T36" fmla="*/ 136086 w 440"/>
                <a:gd name="T37" fmla="*/ 111137 h 670"/>
                <a:gd name="T38" fmla="*/ 136086 w 440"/>
                <a:gd name="T39" fmla="*/ 86188 h 670"/>
                <a:gd name="T40" fmla="*/ 167840 w 440"/>
                <a:gd name="T41" fmla="*/ 79384 h 670"/>
                <a:gd name="T42" fmla="*/ 190521 w 440"/>
                <a:gd name="T43" fmla="*/ 61239 h 670"/>
                <a:gd name="T44" fmla="*/ 199593 w 440"/>
                <a:gd name="T45" fmla="*/ 38558 h 670"/>
                <a:gd name="T46" fmla="*/ 115673 w 440"/>
                <a:gd name="T47" fmla="*/ 52166 h 670"/>
                <a:gd name="T48" fmla="*/ 102065 w 440"/>
                <a:gd name="T49" fmla="*/ 74847 h 670"/>
                <a:gd name="T50" fmla="*/ 88456 w 440"/>
                <a:gd name="T51" fmla="*/ 90724 h 670"/>
                <a:gd name="T52" fmla="*/ 88456 w 440"/>
                <a:gd name="T53" fmla="*/ 90724 h 670"/>
                <a:gd name="T54" fmla="*/ 72579 w 440"/>
                <a:gd name="T55" fmla="*/ 140622 h 670"/>
                <a:gd name="T56" fmla="*/ 56703 w 440"/>
                <a:gd name="T57" fmla="*/ 240419 h 670"/>
                <a:gd name="T58" fmla="*/ 24949 w 440"/>
                <a:gd name="T59" fmla="*/ 446817 h 670"/>
                <a:gd name="T60" fmla="*/ 9072 w 440"/>
                <a:gd name="T61" fmla="*/ 653214 h 670"/>
                <a:gd name="T62" fmla="*/ 0 w 440"/>
                <a:gd name="T63" fmla="*/ 728062 h 670"/>
                <a:gd name="T64" fmla="*/ 9072 w 440"/>
                <a:gd name="T65" fmla="*/ 759815 h 670"/>
                <a:gd name="T66" fmla="*/ 56703 w 440"/>
                <a:gd name="T67" fmla="*/ 669091 h 670"/>
                <a:gd name="T68" fmla="*/ 176912 w 440"/>
                <a:gd name="T69" fmla="*/ 446817 h 670"/>
                <a:gd name="T70" fmla="*/ 247223 w 440"/>
                <a:gd name="T71" fmla="*/ 322071 h 670"/>
                <a:gd name="T72" fmla="*/ 328875 w 440"/>
                <a:gd name="T73" fmla="*/ 206398 h 670"/>
                <a:gd name="T74" fmla="*/ 392382 w 440"/>
                <a:gd name="T75" fmla="*/ 115673 h 670"/>
                <a:gd name="T76" fmla="*/ 424136 w 440"/>
                <a:gd name="T77" fmla="*/ 81652 h 670"/>
                <a:gd name="T78" fmla="*/ 446817 w 440"/>
                <a:gd name="T79" fmla="*/ 58971 h 670"/>
                <a:gd name="T80" fmla="*/ 469498 w 440"/>
                <a:gd name="T81" fmla="*/ 43094 h 670"/>
                <a:gd name="T82" fmla="*/ 496715 w 440"/>
                <a:gd name="T83" fmla="*/ 24949 h 6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0"/>
                <a:gd name="T127" fmla="*/ 0 h 670"/>
                <a:gd name="T128" fmla="*/ 440 w 440"/>
                <a:gd name="T129" fmla="*/ 670 h 6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0" h="670">
                  <a:moveTo>
                    <a:pt x="438" y="22"/>
                  </a:moveTo>
                  <a:lnTo>
                    <a:pt x="440" y="8"/>
                  </a:lnTo>
                  <a:lnTo>
                    <a:pt x="440" y="0"/>
                  </a:lnTo>
                  <a:lnTo>
                    <a:pt x="412" y="0"/>
                  </a:lnTo>
                  <a:lnTo>
                    <a:pt x="412" y="4"/>
                  </a:lnTo>
                  <a:lnTo>
                    <a:pt x="390" y="26"/>
                  </a:lnTo>
                  <a:lnTo>
                    <a:pt x="362" y="54"/>
                  </a:lnTo>
                  <a:lnTo>
                    <a:pt x="340" y="76"/>
                  </a:lnTo>
                  <a:lnTo>
                    <a:pt x="304" y="98"/>
                  </a:lnTo>
                  <a:lnTo>
                    <a:pt x="234" y="134"/>
                  </a:lnTo>
                  <a:lnTo>
                    <a:pt x="198" y="156"/>
                  </a:lnTo>
                  <a:lnTo>
                    <a:pt x="176" y="170"/>
                  </a:lnTo>
                  <a:lnTo>
                    <a:pt x="162" y="192"/>
                  </a:lnTo>
                  <a:lnTo>
                    <a:pt x="162" y="214"/>
                  </a:lnTo>
                  <a:lnTo>
                    <a:pt x="148" y="192"/>
                  </a:lnTo>
                  <a:lnTo>
                    <a:pt x="140" y="156"/>
                  </a:lnTo>
                  <a:lnTo>
                    <a:pt x="126" y="134"/>
                  </a:lnTo>
                  <a:lnTo>
                    <a:pt x="120" y="120"/>
                  </a:lnTo>
                  <a:lnTo>
                    <a:pt x="120" y="98"/>
                  </a:lnTo>
                  <a:lnTo>
                    <a:pt x="120" y="76"/>
                  </a:lnTo>
                  <a:lnTo>
                    <a:pt x="148" y="70"/>
                  </a:lnTo>
                  <a:lnTo>
                    <a:pt x="168" y="54"/>
                  </a:lnTo>
                  <a:lnTo>
                    <a:pt x="176" y="34"/>
                  </a:lnTo>
                  <a:lnTo>
                    <a:pt x="102" y="46"/>
                  </a:lnTo>
                  <a:lnTo>
                    <a:pt x="90" y="66"/>
                  </a:lnTo>
                  <a:lnTo>
                    <a:pt x="78" y="80"/>
                  </a:lnTo>
                  <a:lnTo>
                    <a:pt x="64" y="124"/>
                  </a:lnTo>
                  <a:lnTo>
                    <a:pt x="50" y="212"/>
                  </a:lnTo>
                  <a:lnTo>
                    <a:pt x="22" y="394"/>
                  </a:lnTo>
                  <a:lnTo>
                    <a:pt x="8" y="576"/>
                  </a:lnTo>
                  <a:lnTo>
                    <a:pt x="0" y="642"/>
                  </a:lnTo>
                  <a:lnTo>
                    <a:pt x="8" y="670"/>
                  </a:lnTo>
                  <a:lnTo>
                    <a:pt x="50" y="590"/>
                  </a:lnTo>
                  <a:lnTo>
                    <a:pt x="156" y="394"/>
                  </a:lnTo>
                  <a:lnTo>
                    <a:pt x="218" y="284"/>
                  </a:lnTo>
                  <a:lnTo>
                    <a:pt x="290" y="182"/>
                  </a:lnTo>
                  <a:lnTo>
                    <a:pt x="346" y="102"/>
                  </a:lnTo>
                  <a:lnTo>
                    <a:pt x="374" y="72"/>
                  </a:lnTo>
                  <a:lnTo>
                    <a:pt x="394" y="52"/>
                  </a:lnTo>
                  <a:lnTo>
                    <a:pt x="414" y="38"/>
                  </a:lnTo>
                  <a:lnTo>
                    <a:pt x="438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36" name="Freeform 64"/>
            <p:cNvSpPr>
              <a:spLocks/>
            </p:cNvSpPr>
            <p:nvPr/>
          </p:nvSpPr>
          <p:spPr bwMode="auto">
            <a:xfrm>
              <a:off x="6150186" y="2039270"/>
              <a:ext cx="145458" cy="207542"/>
            </a:xfrm>
            <a:custGeom>
              <a:avLst/>
              <a:gdLst>
                <a:gd name="T0" fmla="*/ 142890 w 126"/>
                <a:gd name="T1" fmla="*/ 24949 h 186"/>
                <a:gd name="T2" fmla="*/ 117941 w 126"/>
                <a:gd name="T3" fmla="*/ 0 h 186"/>
                <a:gd name="T4" fmla="*/ 117941 w 126"/>
                <a:gd name="T5" fmla="*/ 0 h 186"/>
                <a:gd name="T6" fmla="*/ 95260 w 126"/>
                <a:gd name="T7" fmla="*/ 22681 h 186"/>
                <a:gd name="T8" fmla="*/ 65775 w 126"/>
                <a:gd name="T9" fmla="*/ 58971 h 186"/>
                <a:gd name="T10" fmla="*/ 31753 w 126"/>
                <a:gd name="T11" fmla="*/ 102065 h 186"/>
                <a:gd name="T12" fmla="*/ 15877 w 126"/>
                <a:gd name="T13" fmla="*/ 127014 h 186"/>
                <a:gd name="T14" fmla="*/ 0 w 126"/>
                <a:gd name="T15" fmla="*/ 151963 h 186"/>
                <a:gd name="T16" fmla="*/ 45362 w 126"/>
                <a:gd name="T17" fmla="*/ 210934 h 186"/>
                <a:gd name="T18" fmla="*/ 45362 w 126"/>
                <a:gd name="T19" fmla="*/ 210934 h 186"/>
                <a:gd name="T20" fmla="*/ 56702 w 126"/>
                <a:gd name="T21" fmla="*/ 204130 h 186"/>
                <a:gd name="T22" fmla="*/ 68043 w 126"/>
                <a:gd name="T23" fmla="*/ 197325 h 186"/>
                <a:gd name="T24" fmla="*/ 77115 w 126"/>
                <a:gd name="T25" fmla="*/ 185985 h 186"/>
                <a:gd name="T26" fmla="*/ 86188 w 126"/>
                <a:gd name="T27" fmla="*/ 172376 h 186"/>
                <a:gd name="T28" fmla="*/ 104332 w 126"/>
                <a:gd name="T29" fmla="*/ 142891 h 186"/>
                <a:gd name="T30" fmla="*/ 117941 w 126"/>
                <a:gd name="T31" fmla="*/ 111137 h 186"/>
                <a:gd name="T32" fmla="*/ 129281 w 126"/>
                <a:gd name="T33" fmla="*/ 79384 h 186"/>
                <a:gd name="T34" fmla="*/ 136086 w 126"/>
                <a:gd name="T35" fmla="*/ 52166 h 186"/>
                <a:gd name="T36" fmla="*/ 142890 w 126"/>
                <a:gd name="T37" fmla="*/ 24949 h 186"/>
                <a:gd name="T38" fmla="*/ 142890 w 126"/>
                <a:gd name="T39" fmla="*/ 24949 h 1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6"/>
                <a:gd name="T61" fmla="*/ 0 h 186"/>
                <a:gd name="T62" fmla="*/ 126 w 126"/>
                <a:gd name="T63" fmla="*/ 186 h 1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6" h="186">
                  <a:moveTo>
                    <a:pt x="126" y="22"/>
                  </a:moveTo>
                  <a:lnTo>
                    <a:pt x="104" y="0"/>
                  </a:lnTo>
                  <a:lnTo>
                    <a:pt x="84" y="20"/>
                  </a:lnTo>
                  <a:lnTo>
                    <a:pt x="58" y="52"/>
                  </a:lnTo>
                  <a:lnTo>
                    <a:pt x="28" y="90"/>
                  </a:lnTo>
                  <a:lnTo>
                    <a:pt x="14" y="112"/>
                  </a:lnTo>
                  <a:lnTo>
                    <a:pt x="0" y="134"/>
                  </a:lnTo>
                  <a:lnTo>
                    <a:pt x="40" y="186"/>
                  </a:lnTo>
                  <a:lnTo>
                    <a:pt x="50" y="180"/>
                  </a:lnTo>
                  <a:lnTo>
                    <a:pt x="60" y="174"/>
                  </a:lnTo>
                  <a:lnTo>
                    <a:pt x="68" y="164"/>
                  </a:lnTo>
                  <a:lnTo>
                    <a:pt x="76" y="152"/>
                  </a:lnTo>
                  <a:lnTo>
                    <a:pt x="92" y="126"/>
                  </a:lnTo>
                  <a:lnTo>
                    <a:pt x="104" y="98"/>
                  </a:lnTo>
                  <a:lnTo>
                    <a:pt x="114" y="70"/>
                  </a:lnTo>
                  <a:lnTo>
                    <a:pt x="120" y="46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37" name="Freeform 81"/>
            <p:cNvSpPr>
              <a:spLocks/>
            </p:cNvSpPr>
            <p:nvPr/>
          </p:nvSpPr>
          <p:spPr bwMode="auto">
            <a:xfrm>
              <a:off x="7147609" y="2822743"/>
              <a:ext cx="223380" cy="217919"/>
            </a:xfrm>
            <a:custGeom>
              <a:avLst/>
              <a:gdLst>
                <a:gd name="T0" fmla="*/ 0 w 196"/>
                <a:gd name="T1" fmla="*/ 43094 h 192"/>
                <a:gd name="T2" fmla="*/ 0 w 196"/>
                <a:gd name="T3" fmla="*/ 43094 h 192"/>
                <a:gd name="T4" fmla="*/ 13609 w 196"/>
                <a:gd name="T5" fmla="*/ 63507 h 192"/>
                <a:gd name="T6" fmla="*/ 27217 w 196"/>
                <a:gd name="T7" fmla="*/ 83920 h 192"/>
                <a:gd name="T8" fmla="*/ 40826 w 196"/>
                <a:gd name="T9" fmla="*/ 108869 h 192"/>
                <a:gd name="T10" fmla="*/ 52166 w 196"/>
                <a:gd name="T11" fmla="*/ 136086 h 192"/>
                <a:gd name="T12" fmla="*/ 56703 w 196"/>
                <a:gd name="T13" fmla="*/ 149695 h 192"/>
                <a:gd name="T14" fmla="*/ 61239 w 196"/>
                <a:gd name="T15" fmla="*/ 165572 h 192"/>
                <a:gd name="T16" fmla="*/ 61239 w 196"/>
                <a:gd name="T17" fmla="*/ 179180 h 192"/>
                <a:gd name="T18" fmla="*/ 61239 w 196"/>
                <a:gd name="T19" fmla="*/ 192789 h 192"/>
                <a:gd name="T20" fmla="*/ 58971 w 196"/>
                <a:gd name="T21" fmla="*/ 206397 h 192"/>
                <a:gd name="T22" fmla="*/ 52166 w 196"/>
                <a:gd name="T23" fmla="*/ 217738 h 192"/>
                <a:gd name="T24" fmla="*/ 222274 w 196"/>
                <a:gd name="T25" fmla="*/ 201861 h 192"/>
                <a:gd name="T26" fmla="*/ 222274 w 196"/>
                <a:gd name="T27" fmla="*/ 201861 h 192"/>
                <a:gd name="T28" fmla="*/ 215470 w 196"/>
                <a:gd name="T29" fmla="*/ 172376 h 192"/>
                <a:gd name="T30" fmla="*/ 197325 w 196"/>
                <a:gd name="T31" fmla="*/ 108869 h 192"/>
                <a:gd name="T32" fmla="*/ 183716 w 196"/>
                <a:gd name="T33" fmla="*/ 72579 h 192"/>
                <a:gd name="T34" fmla="*/ 170108 w 196"/>
                <a:gd name="T35" fmla="*/ 40826 h 192"/>
                <a:gd name="T36" fmla="*/ 163303 w 196"/>
                <a:gd name="T37" fmla="*/ 27217 h 192"/>
                <a:gd name="T38" fmla="*/ 156499 w 196"/>
                <a:gd name="T39" fmla="*/ 15877 h 192"/>
                <a:gd name="T40" fmla="*/ 147427 w 196"/>
                <a:gd name="T41" fmla="*/ 6804 h 192"/>
                <a:gd name="T42" fmla="*/ 140622 w 196"/>
                <a:gd name="T43" fmla="*/ 0 h 192"/>
                <a:gd name="T44" fmla="*/ 0 w 196"/>
                <a:gd name="T45" fmla="*/ 43094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6"/>
                <a:gd name="T70" fmla="*/ 0 h 192"/>
                <a:gd name="T71" fmla="*/ 196 w 196"/>
                <a:gd name="T72" fmla="*/ 192 h 1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6" h="192">
                  <a:moveTo>
                    <a:pt x="0" y="38"/>
                  </a:moveTo>
                  <a:lnTo>
                    <a:pt x="0" y="38"/>
                  </a:lnTo>
                  <a:lnTo>
                    <a:pt x="12" y="56"/>
                  </a:lnTo>
                  <a:lnTo>
                    <a:pt x="24" y="74"/>
                  </a:lnTo>
                  <a:lnTo>
                    <a:pt x="36" y="96"/>
                  </a:lnTo>
                  <a:lnTo>
                    <a:pt x="46" y="120"/>
                  </a:lnTo>
                  <a:lnTo>
                    <a:pt x="50" y="132"/>
                  </a:lnTo>
                  <a:lnTo>
                    <a:pt x="54" y="146"/>
                  </a:lnTo>
                  <a:lnTo>
                    <a:pt x="54" y="158"/>
                  </a:lnTo>
                  <a:lnTo>
                    <a:pt x="54" y="170"/>
                  </a:lnTo>
                  <a:lnTo>
                    <a:pt x="52" y="182"/>
                  </a:lnTo>
                  <a:lnTo>
                    <a:pt x="46" y="192"/>
                  </a:lnTo>
                  <a:lnTo>
                    <a:pt x="196" y="178"/>
                  </a:lnTo>
                  <a:lnTo>
                    <a:pt x="190" y="152"/>
                  </a:lnTo>
                  <a:lnTo>
                    <a:pt x="174" y="96"/>
                  </a:lnTo>
                  <a:lnTo>
                    <a:pt x="162" y="64"/>
                  </a:lnTo>
                  <a:lnTo>
                    <a:pt x="150" y="36"/>
                  </a:lnTo>
                  <a:lnTo>
                    <a:pt x="144" y="24"/>
                  </a:lnTo>
                  <a:lnTo>
                    <a:pt x="138" y="14"/>
                  </a:lnTo>
                  <a:lnTo>
                    <a:pt x="130" y="6"/>
                  </a:lnTo>
                  <a:lnTo>
                    <a:pt x="12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356" name="Freeform 204"/>
          <p:cNvSpPr>
            <a:spLocks noEditPoints="1"/>
          </p:cNvSpPr>
          <p:nvPr/>
        </p:nvSpPr>
        <p:spPr bwMode="auto">
          <a:xfrm>
            <a:off x="909956" y="3716146"/>
            <a:ext cx="683118" cy="2744459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7" name="Freeform 196"/>
          <p:cNvSpPr>
            <a:spLocks noEditPoints="1"/>
          </p:cNvSpPr>
          <p:nvPr/>
        </p:nvSpPr>
        <p:spPr bwMode="auto">
          <a:xfrm>
            <a:off x="2398473" y="3653629"/>
            <a:ext cx="932864" cy="2908221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8" name="Freeform 200"/>
          <p:cNvSpPr>
            <a:spLocks noEditPoints="1"/>
          </p:cNvSpPr>
          <p:nvPr/>
        </p:nvSpPr>
        <p:spPr bwMode="auto">
          <a:xfrm>
            <a:off x="8296463" y="3701828"/>
            <a:ext cx="889858" cy="2811821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9" name="Freeform 208"/>
          <p:cNvSpPr>
            <a:spLocks noEditPoints="1"/>
          </p:cNvSpPr>
          <p:nvPr/>
        </p:nvSpPr>
        <p:spPr bwMode="auto">
          <a:xfrm>
            <a:off x="6366239" y="3634262"/>
            <a:ext cx="792615" cy="2946951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0" name="Freeform 192"/>
          <p:cNvSpPr>
            <a:spLocks noEditPoints="1"/>
          </p:cNvSpPr>
          <p:nvPr/>
        </p:nvSpPr>
        <p:spPr bwMode="auto">
          <a:xfrm>
            <a:off x="4229286" y="3489132"/>
            <a:ext cx="1308700" cy="3092081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61" name="Group 40"/>
          <p:cNvGrpSpPr>
            <a:grpSpLocks noChangeAspect="1"/>
          </p:cNvGrpSpPr>
          <p:nvPr/>
        </p:nvGrpSpPr>
        <p:grpSpPr>
          <a:xfrm>
            <a:off x="10385407" y="406581"/>
            <a:ext cx="1038602" cy="2708437"/>
            <a:chOff x="2323306" y="2203133"/>
            <a:chExt cx="979488" cy="2554287"/>
          </a:xfrm>
          <a:solidFill>
            <a:schemeClr val="accent2"/>
          </a:solidFill>
        </p:grpSpPr>
        <p:sp>
          <p:nvSpPr>
            <p:cNvPr id="362" name="Freeform 3"/>
            <p:cNvSpPr>
              <a:spLocks noChangeArrowheads="1"/>
            </p:cNvSpPr>
            <p:nvPr/>
          </p:nvSpPr>
          <p:spPr bwMode="auto">
            <a:xfrm>
              <a:off x="2323306" y="2720658"/>
              <a:ext cx="979488" cy="2036762"/>
            </a:xfrm>
            <a:custGeom>
              <a:avLst/>
              <a:gdLst>
                <a:gd name="T0" fmla="*/ 2093 w 2719"/>
                <a:gd name="T1" fmla="*/ 0 h 5657"/>
                <a:gd name="T2" fmla="*/ 2093 w 2719"/>
                <a:gd name="T3" fmla="*/ 0 h 5657"/>
                <a:gd name="T4" fmla="*/ 625 w 2719"/>
                <a:gd name="T5" fmla="*/ 0 h 5657"/>
                <a:gd name="T6" fmla="*/ 0 w 2719"/>
                <a:gd name="T7" fmla="*/ 625 h 5657"/>
                <a:gd name="T8" fmla="*/ 0 w 2719"/>
                <a:gd name="T9" fmla="*/ 2499 h 5657"/>
                <a:gd name="T10" fmla="*/ 250 w 2719"/>
                <a:gd name="T11" fmla="*/ 2718 h 5657"/>
                <a:gd name="T12" fmla="*/ 468 w 2719"/>
                <a:gd name="T13" fmla="*/ 2499 h 5657"/>
                <a:gd name="T14" fmla="*/ 468 w 2719"/>
                <a:gd name="T15" fmla="*/ 1032 h 5657"/>
                <a:gd name="T16" fmla="*/ 531 w 2719"/>
                <a:gd name="T17" fmla="*/ 938 h 5657"/>
                <a:gd name="T18" fmla="*/ 625 w 2719"/>
                <a:gd name="T19" fmla="*/ 1032 h 5657"/>
                <a:gd name="T20" fmla="*/ 625 w 2719"/>
                <a:gd name="T21" fmla="*/ 2781 h 5657"/>
                <a:gd name="T22" fmla="*/ 625 w 2719"/>
                <a:gd name="T23" fmla="*/ 3093 h 5657"/>
                <a:gd name="T24" fmla="*/ 625 w 2719"/>
                <a:gd name="T25" fmla="*/ 5312 h 5657"/>
                <a:gd name="T26" fmla="*/ 937 w 2719"/>
                <a:gd name="T27" fmla="*/ 5656 h 5657"/>
                <a:gd name="T28" fmla="*/ 937 w 2719"/>
                <a:gd name="T29" fmla="*/ 5656 h 5657"/>
                <a:gd name="T30" fmla="*/ 1218 w 2719"/>
                <a:gd name="T31" fmla="*/ 5312 h 5657"/>
                <a:gd name="T32" fmla="*/ 1218 w 2719"/>
                <a:gd name="T33" fmla="*/ 3156 h 5657"/>
                <a:gd name="T34" fmla="*/ 1375 w 2719"/>
                <a:gd name="T35" fmla="*/ 3031 h 5657"/>
                <a:gd name="T36" fmla="*/ 1531 w 2719"/>
                <a:gd name="T37" fmla="*/ 3156 h 5657"/>
                <a:gd name="T38" fmla="*/ 1531 w 2719"/>
                <a:gd name="T39" fmla="*/ 5312 h 5657"/>
                <a:gd name="T40" fmla="*/ 1781 w 2719"/>
                <a:gd name="T41" fmla="*/ 5656 h 5657"/>
                <a:gd name="T42" fmla="*/ 1781 w 2719"/>
                <a:gd name="T43" fmla="*/ 5656 h 5657"/>
                <a:gd name="T44" fmla="*/ 2093 w 2719"/>
                <a:gd name="T45" fmla="*/ 5312 h 5657"/>
                <a:gd name="T46" fmla="*/ 2093 w 2719"/>
                <a:gd name="T47" fmla="*/ 3093 h 5657"/>
                <a:gd name="T48" fmla="*/ 2093 w 2719"/>
                <a:gd name="T49" fmla="*/ 2781 h 5657"/>
                <a:gd name="T50" fmla="*/ 2093 w 2719"/>
                <a:gd name="T51" fmla="*/ 1032 h 5657"/>
                <a:gd name="T52" fmla="*/ 2218 w 2719"/>
                <a:gd name="T53" fmla="*/ 938 h 5657"/>
                <a:gd name="T54" fmla="*/ 2250 w 2719"/>
                <a:gd name="T55" fmla="*/ 1032 h 5657"/>
                <a:gd name="T56" fmla="*/ 2250 w 2719"/>
                <a:gd name="T57" fmla="*/ 2499 h 5657"/>
                <a:gd name="T58" fmla="*/ 2468 w 2719"/>
                <a:gd name="T59" fmla="*/ 2718 h 5657"/>
                <a:gd name="T60" fmla="*/ 2718 w 2719"/>
                <a:gd name="T61" fmla="*/ 2499 h 5657"/>
                <a:gd name="T62" fmla="*/ 2718 w 2719"/>
                <a:gd name="T63" fmla="*/ 625 h 5657"/>
                <a:gd name="T64" fmla="*/ 2093 w 2719"/>
                <a:gd name="T65" fmla="*/ 0 h 5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9" h="5657">
                  <a:moveTo>
                    <a:pt x="2093" y="0"/>
                  </a:moveTo>
                  <a:lnTo>
                    <a:pt x="2093" y="0"/>
                  </a:lnTo>
                  <a:cubicBezTo>
                    <a:pt x="625" y="0"/>
                    <a:pt x="625" y="0"/>
                    <a:pt x="625" y="0"/>
                  </a:cubicBezTo>
                  <a:cubicBezTo>
                    <a:pt x="218" y="0"/>
                    <a:pt x="0" y="188"/>
                    <a:pt x="0" y="625"/>
                  </a:cubicBezTo>
                  <a:cubicBezTo>
                    <a:pt x="0" y="2499"/>
                    <a:pt x="0" y="2499"/>
                    <a:pt x="0" y="2499"/>
                  </a:cubicBezTo>
                  <a:cubicBezTo>
                    <a:pt x="0" y="2624"/>
                    <a:pt x="93" y="2718"/>
                    <a:pt x="250" y="2718"/>
                  </a:cubicBezTo>
                  <a:cubicBezTo>
                    <a:pt x="375" y="2718"/>
                    <a:pt x="468" y="2624"/>
                    <a:pt x="468" y="2499"/>
                  </a:cubicBezTo>
                  <a:cubicBezTo>
                    <a:pt x="468" y="2499"/>
                    <a:pt x="468" y="1188"/>
                    <a:pt x="468" y="1032"/>
                  </a:cubicBezTo>
                  <a:cubicBezTo>
                    <a:pt x="468" y="938"/>
                    <a:pt x="531" y="938"/>
                    <a:pt x="531" y="938"/>
                  </a:cubicBezTo>
                  <a:cubicBezTo>
                    <a:pt x="593" y="938"/>
                    <a:pt x="625" y="938"/>
                    <a:pt x="625" y="1032"/>
                  </a:cubicBezTo>
                  <a:cubicBezTo>
                    <a:pt x="625" y="1188"/>
                    <a:pt x="625" y="2249"/>
                    <a:pt x="625" y="2781"/>
                  </a:cubicBezTo>
                  <a:cubicBezTo>
                    <a:pt x="625" y="3093"/>
                    <a:pt x="625" y="3093"/>
                    <a:pt x="625" y="3093"/>
                  </a:cubicBezTo>
                  <a:cubicBezTo>
                    <a:pt x="625" y="5312"/>
                    <a:pt x="625" y="5312"/>
                    <a:pt x="625" y="5312"/>
                  </a:cubicBezTo>
                  <a:cubicBezTo>
                    <a:pt x="625" y="5468"/>
                    <a:pt x="781" y="5656"/>
                    <a:pt x="937" y="5656"/>
                  </a:cubicBezTo>
                  <a:lnTo>
                    <a:pt x="937" y="5656"/>
                  </a:lnTo>
                  <a:cubicBezTo>
                    <a:pt x="1093" y="5656"/>
                    <a:pt x="1218" y="5468"/>
                    <a:pt x="1218" y="5312"/>
                  </a:cubicBezTo>
                  <a:cubicBezTo>
                    <a:pt x="1218" y="5312"/>
                    <a:pt x="1218" y="3249"/>
                    <a:pt x="1218" y="3156"/>
                  </a:cubicBezTo>
                  <a:cubicBezTo>
                    <a:pt x="1218" y="3031"/>
                    <a:pt x="1250" y="3031"/>
                    <a:pt x="1375" y="3031"/>
                  </a:cubicBezTo>
                  <a:cubicBezTo>
                    <a:pt x="1406" y="3031"/>
                    <a:pt x="1531" y="3031"/>
                    <a:pt x="1531" y="3156"/>
                  </a:cubicBezTo>
                  <a:cubicBezTo>
                    <a:pt x="1531" y="3249"/>
                    <a:pt x="1531" y="5312"/>
                    <a:pt x="1531" y="5312"/>
                  </a:cubicBezTo>
                  <a:cubicBezTo>
                    <a:pt x="1531" y="5468"/>
                    <a:pt x="1562" y="5656"/>
                    <a:pt x="1781" y="5656"/>
                  </a:cubicBezTo>
                  <a:lnTo>
                    <a:pt x="1781" y="5656"/>
                  </a:lnTo>
                  <a:cubicBezTo>
                    <a:pt x="1937" y="5656"/>
                    <a:pt x="2093" y="5468"/>
                    <a:pt x="2093" y="5312"/>
                  </a:cubicBezTo>
                  <a:cubicBezTo>
                    <a:pt x="2093" y="3093"/>
                    <a:pt x="2093" y="3093"/>
                    <a:pt x="2093" y="3093"/>
                  </a:cubicBezTo>
                  <a:cubicBezTo>
                    <a:pt x="2093" y="2781"/>
                    <a:pt x="2093" y="2781"/>
                    <a:pt x="2093" y="2781"/>
                  </a:cubicBezTo>
                  <a:cubicBezTo>
                    <a:pt x="2093" y="2249"/>
                    <a:pt x="2093" y="1188"/>
                    <a:pt x="2093" y="1032"/>
                  </a:cubicBezTo>
                  <a:cubicBezTo>
                    <a:pt x="2093" y="938"/>
                    <a:pt x="2156" y="938"/>
                    <a:pt x="2218" y="938"/>
                  </a:cubicBezTo>
                  <a:cubicBezTo>
                    <a:pt x="2218" y="938"/>
                    <a:pt x="2250" y="938"/>
                    <a:pt x="2250" y="1032"/>
                  </a:cubicBezTo>
                  <a:cubicBezTo>
                    <a:pt x="2250" y="1188"/>
                    <a:pt x="2250" y="2499"/>
                    <a:pt x="2250" y="2499"/>
                  </a:cubicBezTo>
                  <a:cubicBezTo>
                    <a:pt x="2250" y="2624"/>
                    <a:pt x="2375" y="2718"/>
                    <a:pt x="2468" y="2718"/>
                  </a:cubicBezTo>
                  <a:cubicBezTo>
                    <a:pt x="2562" y="2718"/>
                    <a:pt x="2718" y="2624"/>
                    <a:pt x="2718" y="2499"/>
                  </a:cubicBezTo>
                  <a:cubicBezTo>
                    <a:pt x="2718" y="625"/>
                    <a:pt x="2718" y="625"/>
                    <a:pt x="2718" y="625"/>
                  </a:cubicBezTo>
                  <a:cubicBezTo>
                    <a:pt x="2718" y="188"/>
                    <a:pt x="2531" y="0"/>
                    <a:pt x="209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Freeform 4"/>
            <p:cNvSpPr>
              <a:spLocks noChangeAspect="1" noChangeArrowheads="1"/>
            </p:cNvSpPr>
            <p:nvPr/>
          </p:nvSpPr>
          <p:spPr bwMode="auto">
            <a:xfrm>
              <a:off x="2585454" y="2203133"/>
              <a:ext cx="429987" cy="431179"/>
            </a:xfrm>
            <a:custGeom>
              <a:avLst/>
              <a:gdLst>
                <a:gd name="T0" fmla="*/ 532 w 1064"/>
                <a:gd name="T1" fmla="*/ 0 h 1001"/>
                <a:gd name="T2" fmla="*/ 532 w 1064"/>
                <a:gd name="T3" fmla="*/ 0 h 1001"/>
                <a:gd name="T4" fmla="*/ 0 w 1064"/>
                <a:gd name="T5" fmla="*/ 531 h 1001"/>
                <a:gd name="T6" fmla="*/ 532 w 1064"/>
                <a:gd name="T7" fmla="*/ 1000 h 1001"/>
                <a:gd name="T8" fmla="*/ 1063 w 1064"/>
                <a:gd name="T9" fmla="*/ 531 h 1001"/>
                <a:gd name="T10" fmla="*/ 532 w 1064"/>
                <a:gd name="T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4" h="1001">
                  <a:moveTo>
                    <a:pt x="532" y="0"/>
                  </a:moveTo>
                  <a:lnTo>
                    <a:pt x="532" y="0"/>
                  </a:lnTo>
                  <a:cubicBezTo>
                    <a:pt x="219" y="0"/>
                    <a:pt x="0" y="219"/>
                    <a:pt x="0" y="531"/>
                  </a:cubicBezTo>
                  <a:cubicBezTo>
                    <a:pt x="0" y="812"/>
                    <a:pt x="219" y="1000"/>
                    <a:pt x="532" y="1000"/>
                  </a:cubicBezTo>
                  <a:cubicBezTo>
                    <a:pt x="782" y="1000"/>
                    <a:pt x="1063" y="812"/>
                    <a:pt x="1063" y="531"/>
                  </a:cubicBezTo>
                  <a:cubicBezTo>
                    <a:pt x="1063" y="219"/>
                    <a:pt x="782" y="0"/>
                    <a:pt x="53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4" name="Group 43"/>
          <p:cNvGrpSpPr>
            <a:grpSpLocks noChangeAspect="1"/>
          </p:cNvGrpSpPr>
          <p:nvPr/>
        </p:nvGrpSpPr>
        <p:grpSpPr>
          <a:xfrm>
            <a:off x="10297006" y="3669069"/>
            <a:ext cx="1188677" cy="2708437"/>
            <a:chOff x="3672681" y="1899920"/>
            <a:chExt cx="1293813" cy="2947988"/>
          </a:xfrm>
          <a:solidFill>
            <a:schemeClr val="accent3"/>
          </a:solidFill>
        </p:grpSpPr>
        <p:sp>
          <p:nvSpPr>
            <p:cNvPr id="365" name="Freeform 1"/>
            <p:cNvSpPr>
              <a:spLocks noChangeArrowheads="1"/>
            </p:cNvSpPr>
            <p:nvPr/>
          </p:nvSpPr>
          <p:spPr bwMode="auto">
            <a:xfrm>
              <a:off x="3672681" y="2428558"/>
              <a:ext cx="1293813" cy="2419350"/>
            </a:xfrm>
            <a:custGeom>
              <a:avLst/>
              <a:gdLst>
                <a:gd name="T0" fmla="*/ 3593 w 3594"/>
                <a:gd name="T1" fmla="*/ 2874 h 6719"/>
                <a:gd name="T2" fmla="*/ 3593 w 3594"/>
                <a:gd name="T3" fmla="*/ 2874 h 6719"/>
                <a:gd name="T4" fmla="*/ 3000 w 3594"/>
                <a:gd name="T5" fmla="*/ 625 h 6719"/>
                <a:gd name="T6" fmla="*/ 2250 w 3594"/>
                <a:gd name="T7" fmla="*/ 0 h 6719"/>
                <a:gd name="T8" fmla="*/ 1375 w 3594"/>
                <a:gd name="T9" fmla="*/ 0 h 6719"/>
                <a:gd name="T10" fmla="*/ 625 w 3594"/>
                <a:gd name="T11" fmla="*/ 625 h 6719"/>
                <a:gd name="T12" fmla="*/ 0 w 3594"/>
                <a:gd name="T13" fmla="*/ 2874 h 6719"/>
                <a:gd name="T14" fmla="*/ 125 w 3594"/>
                <a:gd name="T15" fmla="*/ 3249 h 6719"/>
                <a:gd name="T16" fmla="*/ 500 w 3594"/>
                <a:gd name="T17" fmla="*/ 2999 h 6719"/>
                <a:gd name="T18" fmla="*/ 1000 w 3594"/>
                <a:gd name="T19" fmla="*/ 1000 h 6719"/>
                <a:gd name="T20" fmla="*/ 1250 w 3594"/>
                <a:gd name="T21" fmla="*/ 1000 h 6719"/>
                <a:gd name="T22" fmla="*/ 375 w 3594"/>
                <a:gd name="T23" fmla="*/ 4093 h 6719"/>
                <a:gd name="T24" fmla="*/ 1125 w 3594"/>
                <a:gd name="T25" fmla="*/ 4093 h 6719"/>
                <a:gd name="T26" fmla="*/ 1125 w 3594"/>
                <a:gd name="T27" fmla="*/ 6343 h 6719"/>
                <a:gd name="T28" fmla="*/ 1375 w 3594"/>
                <a:gd name="T29" fmla="*/ 6718 h 6719"/>
                <a:gd name="T30" fmla="*/ 1750 w 3594"/>
                <a:gd name="T31" fmla="*/ 6343 h 6719"/>
                <a:gd name="T32" fmla="*/ 1750 w 3594"/>
                <a:gd name="T33" fmla="*/ 4093 h 6719"/>
                <a:gd name="T34" fmla="*/ 2000 w 3594"/>
                <a:gd name="T35" fmla="*/ 4093 h 6719"/>
                <a:gd name="T36" fmla="*/ 2000 w 3594"/>
                <a:gd name="T37" fmla="*/ 6343 h 6719"/>
                <a:gd name="T38" fmla="*/ 2250 w 3594"/>
                <a:gd name="T39" fmla="*/ 6718 h 6719"/>
                <a:gd name="T40" fmla="*/ 2500 w 3594"/>
                <a:gd name="T41" fmla="*/ 6343 h 6719"/>
                <a:gd name="T42" fmla="*/ 2500 w 3594"/>
                <a:gd name="T43" fmla="*/ 4093 h 6719"/>
                <a:gd name="T44" fmla="*/ 3218 w 3594"/>
                <a:gd name="T45" fmla="*/ 4093 h 6719"/>
                <a:gd name="T46" fmla="*/ 2375 w 3594"/>
                <a:gd name="T47" fmla="*/ 1000 h 6719"/>
                <a:gd name="T48" fmla="*/ 2625 w 3594"/>
                <a:gd name="T49" fmla="*/ 1000 h 6719"/>
                <a:gd name="T50" fmla="*/ 3093 w 3594"/>
                <a:gd name="T51" fmla="*/ 2999 h 6719"/>
                <a:gd name="T52" fmla="*/ 3468 w 3594"/>
                <a:gd name="T53" fmla="*/ 3249 h 6719"/>
                <a:gd name="T54" fmla="*/ 3593 w 3594"/>
                <a:gd name="T55" fmla="*/ 2874 h 6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94" h="6719">
                  <a:moveTo>
                    <a:pt x="3593" y="2874"/>
                  </a:moveTo>
                  <a:lnTo>
                    <a:pt x="3593" y="2874"/>
                  </a:lnTo>
                  <a:cubicBezTo>
                    <a:pt x="3000" y="625"/>
                    <a:pt x="3000" y="625"/>
                    <a:pt x="3000" y="625"/>
                  </a:cubicBezTo>
                  <a:cubicBezTo>
                    <a:pt x="2875" y="250"/>
                    <a:pt x="2625" y="0"/>
                    <a:pt x="2250" y="0"/>
                  </a:cubicBezTo>
                  <a:cubicBezTo>
                    <a:pt x="1375" y="0"/>
                    <a:pt x="1375" y="0"/>
                    <a:pt x="1375" y="0"/>
                  </a:cubicBezTo>
                  <a:cubicBezTo>
                    <a:pt x="1000" y="0"/>
                    <a:pt x="750" y="250"/>
                    <a:pt x="625" y="625"/>
                  </a:cubicBezTo>
                  <a:cubicBezTo>
                    <a:pt x="0" y="2874"/>
                    <a:pt x="0" y="2874"/>
                    <a:pt x="0" y="2874"/>
                  </a:cubicBezTo>
                  <a:cubicBezTo>
                    <a:pt x="0" y="2999"/>
                    <a:pt x="0" y="3124"/>
                    <a:pt x="125" y="3249"/>
                  </a:cubicBezTo>
                  <a:cubicBezTo>
                    <a:pt x="250" y="3249"/>
                    <a:pt x="500" y="3124"/>
                    <a:pt x="500" y="2999"/>
                  </a:cubicBezTo>
                  <a:cubicBezTo>
                    <a:pt x="1000" y="1000"/>
                    <a:pt x="1000" y="1000"/>
                    <a:pt x="1000" y="1000"/>
                  </a:cubicBezTo>
                  <a:cubicBezTo>
                    <a:pt x="1250" y="1000"/>
                    <a:pt x="1250" y="1000"/>
                    <a:pt x="1250" y="1000"/>
                  </a:cubicBezTo>
                  <a:cubicBezTo>
                    <a:pt x="375" y="4093"/>
                    <a:pt x="375" y="4093"/>
                    <a:pt x="375" y="4093"/>
                  </a:cubicBezTo>
                  <a:cubicBezTo>
                    <a:pt x="1125" y="4093"/>
                    <a:pt x="1125" y="4093"/>
                    <a:pt x="1125" y="4093"/>
                  </a:cubicBezTo>
                  <a:cubicBezTo>
                    <a:pt x="1125" y="6343"/>
                    <a:pt x="1125" y="6343"/>
                    <a:pt x="1125" y="6343"/>
                  </a:cubicBezTo>
                  <a:cubicBezTo>
                    <a:pt x="1125" y="6468"/>
                    <a:pt x="1250" y="6718"/>
                    <a:pt x="1375" y="6718"/>
                  </a:cubicBezTo>
                  <a:cubicBezTo>
                    <a:pt x="1625" y="6718"/>
                    <a:pt x="1750" y="6468"/>
                    <a:pt x="1750" y="6343"/>
                  </a:cubicBezTo>
                  <a:cubicBezTo>
                    <a:pt x="1750" y="4093"/>
                    <a:pt x="1750" y="4093"/>
                    <a:pt x="1750" y="4093"/>
                  </a:cubicBezTo>
                  <a:cubicBezTo>
                    <a:pt x="2000" y="4093"/>
                    <a:pt x="2000" y="4093"/>
                    <a:pt x="2000" y="4093"/>
                  </a:cubicBezTo>
                  <a:cubicBezTo>
                    <a:pt x="2000" y="6343"/>
                    <a:pt x="2000" y="6343"/>
                    <a:pt x="2000" y="6343"/>
                  </a:cubicBezTo>
                  <a:cubicBezTo>
                    <a:pt x="2000" y="6468"/>
                    <a:pt x="2125" y="6718"/>
                    <a:pt x="2250" y="6718"/>
                  </a:cubicBezTo>
                  <a:cubicBezTo>
                    <a:pt x="2375" y="6718"/>
                    <a:pt x="2500" y="6468"/>
                    <a:pt x="2500" y="6343"/>
                  </a:cubicBezTo>
                  <a:cubicBezTo>
                    <a:pt x="2500" y="4093"/>
                    <a:pt x="2500" y="4093"/>
                    <a:pt x="2500" y="4093"/>
                  </a:cubicBezTo>
                  <a:cubicBezTo>
                    <a:pt x="3218" y="4093"/>
                    <a:pt x="3218" y="4093"/>
                    <a:pt x="3218" y="4093"/>
                  </a:cubicBezTo>
                  <a:cubicBezTo>
                    <a:pt x="2375" y="1000"/>
                    <a:pt x="2375" y="1000"/>
                    <a:pt x="2375" y="1000"/>
                  </a:cubicBezTo>
                  <a:cubicBezTo>
                    <a:pt x="2625" y="1000"/>
                    <a:pt x="2625" y="1000"/>
                    <a:pt x="2625" y="1000"/>
                  </a:cubicBezTo>
                  <a:cubicBezTo>
                    <a:pt x="3093" y="2999"/>
                    <a:pt x="3093" y="2999"/>
                    <a:pt x="3093" y="2999"/>
                  </a:cubicBezTo>
                  <a:cubicBezTo>
                    <a:pt x="3218" y="3124"/>
                    <a:pt x="3343" y="3249"/>
                    <a:pt x="3468" y="3249"/>
                  </a:cubicBezTo>
                  <a:cubicBezTo>
                    <a:pt x="3593" y="3124"/>
                    <a:pt x="3593" y="2999"/>
                    <a:pt x="3593" y="28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Freeform 2"/>
            <p:cNvSpPr>
              <a:spLocks noChangeArrowheads="1"/>
            </p:cNvSpPr>
            <p:nvPr/>
          </p:nvSpPr>
          <p:spPr bwMode="auto">
            <a:xfrm>
              <a:off x="4077494" y="1899920"/>
              <a:ext cx="495300" cy="495300"/>
            </a:xfrm>
            <a:custGeom>
              <a:avLst/>
              <a:gdLst>
                <a:gd name="T0" fmla="*/ 750 w 1376"/>
                <a:gd name="T1" fmla="*/ 1375 h 1376"/>
                <a:gd name="T2" fmla="*/ 750 w 1376"/>
                <a:gd name="T3" fmla="*/ 1375 h 1376"/>
                <a:gd name="T4" fmla="*/ 1375 w 1376"/>
                <a:gd name="T5" fmla="*/ 625 h 1376"/>
                <a:gd name="T6" fmla="*/ 750 w 1376"/>
                <a:gd name="T7" fmla="*/ 0 h 1376"/>
                <a:gd name="T8" fmla="*/ 0 w 1376"/>
                <a:gd name="T9" fmla="*/ 625 h 1376"/>
                <a:gd name="T10" fmla="*/ 750 w 1376"/>
                <a:gd name="T11" fmla="*/ 1375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6" h="1376">
                  <a:moveTo>
                    <a:pt x="750" y="1375"/>
                  </a:moveTo>
                  <a:lnTo>
                    <a:pt x="750" y="1375"/>
                  </a:lnTo>
                  <a:cubicBezTo>
                    <a:pt x="1125" y="1375"/>
                    <a:pt x="1375" y="1125"/>
                    <a:pt x="1375" y="625"/>
                  </a:cubicBezTo>
                  <a:cubicBezTo>
                    <a:pt x="1375" y="250"/>
                    <a:pt x="1125" y="0"/>
                    <a:pt x="750" y="0"/>
                  </a:cubicBezTo>
                  <a:cubicBezTo>
                    <a:pt x="250" y="0"/>
                    <a:pt x="0" y="250"/>
                    <a:pt x="0" y="625"/>
                  </a:cubicBezTo>
                  <a:cubicBezTo>
                    <a:pt x="0" y="1125"/>
                    <a:pt x="250" y="1375"/>
                    <a:pt x="750" y="13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16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7319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moa Colored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4012</TotalTime>
  <Words>73</Words>
  <Application>Microsoft Office PowerPoint</Application>
  <PresentationFormat>宽屏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Meiryo</vt:lpstr>
      <vt:lpstr>宋体</vt:lpstr>
      <vt:lpstr>微软雅黑</vt:lpstr>
      <vt:lpstr>Arial</vt:lpstr>
      <vt:lpstr>Calibri</vt:lpstr>
      <vt:lpstr>Calibri Light</vt:lpstr>
      <vt:lpstr>Office Theme</vt:lpstr>
      <vt:lpstr>1_Office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lastModifiedBy>ypppt</cp:lastModifiedBy>
  <cp:revision>329</cp:revision>
  <dcterms:created xsi:type="dcterms:W3CDTF">2015-01-13T04:39:54Z</dcterms:created>
  <dcterms:modified xsi:type="dcterms:W3CDTF">2016-12-19T05:25:40Z</dcterms:modified>
</cp:coreProperties>
</file>