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3" r:id="rId4"/>
    <p:sldId id="272" r:id="rId5"/>
    <p:sldId id="267" r:id="rId6"/>
    <p:sldId id="273" r:id="rId7"/>
    <p:sldId id="269" r:id="rId8"/>
    <p:sldId id="274" r:id="rId9"/>
    <p:sldId id="271" r:id="rId10"/>
    <p:sldId id="261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单东东" initials="单东东" lastIdx="1" clrIdx="0">
    <p:extLst>
      <p:ext uri="{19B8F6BF-5375-455C-9EA6-DF929625EA0E}">
        <p15:presenceInfo xmlns:p15="http://schemas.microsoft.com/office/powerpoint/2012/main" userId="S-1-5-21-1844822149-2526239525-249470376-152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D42E-4A51-4FEA-BBD7-2C6D39A3E52A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A229-931B-406B-BD37-D6BDB51C5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55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6E960-5D50-4039-9709-DDD706529081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32AA-A1B7-4E64-BD74-8581E8DAC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5FF7B8-3DD5-4A32-A71F-009412C4318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45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F0000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AAC-C635-4E31-9A60-A766D6BAF677}" type="datetime1">
              <a:rPr lang="zh-CN" altLang="en-US" smtClean="0"/>
              <a:t>2021/4/8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1" y="11891"/>
            <a:ext cx="9665368" cy="4662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AD89-8F66-4637-A004-877E2E9A0C03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6D60079-4DC1-4A41-8CEF-17EEBF094121}"/>
              </a:ext>
            </a:extLst>
          </p:cNvPr>
          <p:cNvCxnSpPr/>
          <p:nvPr userDrawn="1"/>
        </p:nvCxnSpPr>
        <p:spPr>
          <a:xfrm>
            <a:off x="0" y="478135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3E8AF0-E33F-42CC-ADD5-F22EE2A145DC}"/>
              </a:ext>
            </a:extLst>
          </p:cNvPr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剪去单角的矩形 9">
            <a:extLst>
              <a:ext uri="{FF2B5EF4-FFF2-40B4-BE49-F238E27FC236}">
                <a16:creationId xmlns:a16="http://schemas.microsoft.com/office/drawing/2014/main" id="{05A68A64-EE27-4659-9B1B-7F8C96F618F4}"/>
              </a:ext>
            </a:extLst>
          </p:cNvPr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13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5346"/>
            <a:ext cx="9665368" cy="483473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117179" cy="4246273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 marL="457200" indent="0">
              <a:buNone/>
              <a:defRPr sz="2000">
                <a:latin typeface="+mj-ea"/>
                <a:ea typeface="+mj-ea"/>
              </a:defRPr>
            </a:lvl2pPr>
            <a:lvl3pPr marL="914400" indent="0">
              <a:buNone/>
              <a:defRPr sz="1800">
                <a:latin typeface="+mj-ea"/>
                <a:ea typeface="+mj-ea"/>
              </a:defRPr>
            </a:lvl3pPr>
            <a:lvl4pPr marL="1371600" indent="0">
              <a:buNone/>
              <a:defRPr sz="16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869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05641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78135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71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951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9837" y="6485947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1E204-74DE-45F0-A760-13EB02A3F68F}"/>
              </a:ext>
            </a:extLst>
          </p:cNvPr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剪去单角的矩形 9">
            <a:extLst>
              <a:ext uri="{FF2B5EF4-FFF2-40B4-BE49-F238E27FC236}">
                <a16:creationId xmlns:a16="http://schemas.microsoft.com/office/drawing/2014/main" id="{8AAFBF40-4BD6-4239-862E-5BCF4FBD3F2C}"/>
              </a:ext>
            </a:extLst>
          </p:cNvPr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16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951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9837" y="6485947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1E204-74DE-45F0-A760-13EB02A3F68F}"/>
              </a:ext>
            </a:extLst>
          </p:cNvPr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剪去单角的矩形 9">
            <a:extLst>
              <a:ext uri="{FF2B5EF4-FFF2-40B4-BE49-F238E27FC236}">
                <a16:creationId xmlns:a16="http://schemas.microsoft.com/office/drawing/2014/main" id="{8AAFBF40-4BD6-4239-862E-5BCF4FBD3F2C}"/>
              </a:ext>
            </a:extLst>
          </p:cNvPr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  <p:sp>
        <p:nvSpPr>
          <p:cNvPr id="7" name="任意多边形 4">
            <a:extLst>
              <a:ext uri="{FF2B5EF4-FFF2-40B4-BE49-F238E27FC236}">
                <a16:creationId xmlns:a16="http://schemas.microsoft.com/office/drawing/2014/main" id="{0A6AEA39-F4CA-4405-95BE-8C2AC2599D0A}"/>
              </a:ext>
            </a:extLst>
          </p:cNvPr>
          <p:cNvSpPr/>
          <p:nvPr userDrawn="1"/>
        </p:nvSpPr>
        <p:spPr>
          <a:xfrm>
            <a:off x="5443028" y="0"/>
            <a:ext cx="5224972" cy="6858000"/>
          </a:xfrm>
          <a:custGeom>
            <a:avLst/>
            <a:gdLst>
              <a:gd name="connsiteX0" fmla="*/ 0 w 5224972"/>
              <a:gd name="connsiteY0" fmla="*/ 0 h 6858000"/>
              <a:gd name="connsiteX1" fmla="*/ 5224972 w 5224972"/>
              <a:gd name="connsiteY1" fmla="*/ 0 h 6858000"/>
              <a:gd name="connsiteX2" fmla="*/ 5224972 w 5224972"/>
              <a:gd name="connsiteY2" fmla="*/ 6858000 h 6858000"/>
              <a:gd name="connsiteX3" fmla="*/ 782720 w 5224972"/>
              <a:gd name="connsiteY3" fmla="*/ 6858000 h 6858000"/>
              <a:gd name="connsiteX4" fmla="*/ 898716 w 5224972"/>
              <a:gd name="connsiteY4" fmla="*/ 6564347 h 6858000"/>
              <a:gd name="connsiteX5" fmla="*/ 1307022 w 5224972"/>
              <a:gd name="connsiteY5" fmla="*/ 4033838 h 6858000"/>
              <a:gd name="connsiteX6" fmla="*/ 55833 w 5224972"/>
              <a:gd name="connsiteY6" fmla="*/ 541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4972" h="6858000">
                <a:moveTo>
                  <a:pt x="0" y="0"/>
                </a:moveTo>
                <a:lnTo>
                  <a:pt x="5224972" y="0"/>
                </a:lnTo>
                <a:lnTo>
                  <a:pt x="5224972" y="6858000"/>
                </a:lnTo>
                <a:lnTo>
                  <a:pt x="782720" y="6858000"/>
                </a:lnTo>
                <a:lnTo>
                  <a:pt x="898716" y="6564347"/>
                </a:lnTo>
                <a:cubicBezTo>
                  <a:pt x="1156499" y="5841999"/>
                  <a:pt x="1307022" y="4971196"/>
                  <a:pt x="1307022" y="4033838"/>
                </a:cubicBezTo>
                <a:cubicBezTo>
                  <a:pt x="1307022" y="2315349"/>
                  <a:pt x="801098" y="820558"/>
                  <a:pt x="55833" y="54134"/>
                </a:cubicBezTo>
                <a:close/>
              </a:path>
            </a:pathLst>
          </a:custGeom>
          <a:gradFill flip="none" rotWithShape="1">
            <a:gsLst>
              <a:gs pos="0">
                <a:srgbClr val="FFD85D">
                  <a:alpha val="4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1080000" tIns="0" bIns="0" anchor="ctr"/>
          <a:lstStyle/>
          <a:p>
            <a:pPr algn="ctr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Q</a:t>
            </a:r>
            <a:r>
              <a:rPr lang="en-US" altLang="zh-CN" sz="4400" b="1" dirty="0">
                <a:solidFill>
                  <a:srgbClr val="FFD85D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&amp;</a:t>
            </a: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</a:t>
            </a:r>
            <a:endParaRPr lang="zh-CN" altLang="en-US" sz="11500" b="1" dirty="0">
              <a:solidFill>
                <a:srgbClr val="FFC0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EBAF9A84-DFB0-45FE-8409-6606683EAE7C}"/>
              </a:ext>
            </a:extLst>
          </p:cNvPr>
          <p:cNvSpPr/>
          <p:nvPr userDrawn="1"/>
        </p:nvSpPr>
        <p:spPr>
          <a:xfrm>
            <a:off x="4916488" y="0"/>
            <a:ext cx="1833562" cy="6858000"/>
          </a:xfrm>
          <a:custGeom>
            <a:avLst/>
            <a:gdLst>
              <a:gd name="connsiteX0" fmla="*/ 0 w 1834223"/>
              <a:gd name="connsiteY0" fmla="*/ 0 h 6858000"/>
              <a:gd name="connsiteX1" fmla="*/ 527201 w 1834223"/>
              <a:gd name="connsiteY1" fmla="*/ 0 h 6858000"/>
              <a:gd name="connsiteX2" fmla="*/ 583034 w 1834223"/>
              <a:gd name="connsiteY2" fmla="*/ 54134 h 6858000"/>
              <a:gd name="connsiteX3" fmla="*/ 1834223 w 1834223"/>
              <a:gd name="connsiteY3" fmla="*/ 4033838 h 6858000"/>
              <a:gd name="connsiteX4" fmla="*/ 1425917 w 1834223"/>
              <a:gd name="connsiteY4" fmla="*/ 6564347 h 6858000"/>
              <a:gd name="connsiteX5" fmla="*/ 1309921 w 1834223"/>
              <a:gd name="connsiteY5" fmla="*/ 6858000 h 6858000"/>
              <a:gd name="connsiteX6" fmla="*/ 1270130 w 1834223"/>
              <a:gd name="connsiteY6" fmla="*/ 6858000 h 6858000"/>
              <a:gd name="connsiteX7" fmla="*/ 1288643 w 1834223"/>
              <a:gd name="connsiteY7" fmla="*/ 6809397 h 6858000"/>
              <a:gd name="connsiteX8" fmla="*/ 1667537 w 1834223"/>
              <a:gd name="connsiteY8" fmla="*/ 4422775 h 6858000"/>
              <a:gd name="connsiteX9" fmla="*/ 24624 w 1834223"/>
              <a:gd name="connsiteY9" fmla="*/ 2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4223" h="6858000">
                <a:moveTo>
                  <a:pt x="0" y="0"/>
                </a:moveTo>
                <a:lnTo>
                  <a:pt x="527201" y="0"/>
                </a:lnTo>
                <a:lnTo>
                  <a:pt x="583034" y="54134"/>
                </a:lnTo>
                <a:cubicBezTo>
                  <a:pt x="1328299" y="820558"/>
                  <a:pt x="1834223" y="2315349"/>
                  <a:pt x="1834223" y="4033838"/>
                </a:cubicBezTo>
                <a:cubicBezTo>
                  <a:pt x="1834223" y="4971196"/>
                  <a:pt x="1683700" y="5841999"/>
                  <a:pt x="1425917" y="6564347"/>
                </a:cubicBezTo>
                <a:lnTo>
                  <a:pt x="1309921" y="6858000"/>
                </a:lnTo>
                <a:lnTo>
                  <a:pt x="1270130" y="6858000"/>
                </a:lnTo>
                <a:lnTo>
                  <a:pt x="1288643" y="6809397"/>
                </a:lnTo>
                <a:cubicBezTo>
                  <a:pt x="1530281" y="6099942"/>
                  <a:pt x="1667537" y="5286924"/>
                  <a:pt x="1667537" y="4422775"/>
                </a:cubicBezTo>
                <a:cubicBezTo>
                  <a:pt x="1667537" y="2521648"/>
                  <a:pt x="1003217" y="867993"/>
                  <a:pt x="24624" y="2011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137C05-2019-49B6-B47C-13DD21F80E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9" y="502914"/>
            <a:ext cx="3883160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14118" cy="60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538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副标题</a:t>
            </a:r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E2D6-C787-456E-8A31-89E5CCD7E7E2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  <p:sldLayoutId id="2147483662" r:id="rId5"/>
    <p:sldLayoutId id="2147483660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8C214-77BA-4168-A945-B712BDAC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5553074"/>
            <a:ext cx="2743200" cy="365125"/>
          </a:xfrm>
        </p:spPr>
        <p:txBody>
          <a:bodyPr/>
          <a:lstStyle/>
          <a:p>
            <a:fld id="{E7CBAC26-3EF3-47F3-9FF3-A7BA2EB7E684}" type="datetime1">
              <a:rPr lang="zh-CN" altLang="en-US" sz="1800" smtClean="0">
                <a:solidFill>
                  <a:schemeClr val="tx1"/>
                </a:solidFill>
                <a:latin typeface="+mj-ea"/>
                <a:ea typeface="+mj-ea"/>
              </a:rPr>
              <a:t>2021/4/8</a:t>
            </a:fld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14D0F-EB7C-48A8-B85B-DC39B8ED41F4}"/>
              </a:ext>
            </a:extLst>
          </p:cNvPr>
          <p:cNvSpPr txBox="1"/>
          <p:nvPr/>
        </p:nvSpPr>
        <p:spPr>
          <a:xfrm>
            <a:off x="7250624" y="5545325"/>
            <a:ext cx="6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日期</a:t>
            </a:r>
            <a:r>
              <a:rPr lang="en-US" altLang="zh-CN" dirty="0">
                <a:latin typeface="+mj-ea"/>
                <a:ea typeface="+mj-ea"/>
              </a:rPr>
              <a:t>: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EBA3D-F280-47A8-8854-5A262F5AD197}"/>
              </a:ext>
            </a:extLst>
          </p:cNvPr>
          <p:cNvSpPr txBox="1"/>
          <p:nvPr/>
        </p:nvSpPr>
        <p:spPr>
          <a:xfrm>
            <a:off x="7263538" y="5914657"/>
            <a:ext cx="34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姓名：单东东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017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白板11">
            <a:extLst>
              <a:ext uri="{FF2B5EF4-FFF2-40B4-BE49-F238E27FC236}">
                <a16:creationId xmlns:a16="http://schemas.microsoft.com/office/drawing/2014/main" id="{5CE1FEFB-5C75-408D-81B5-A58058CD75E4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" t="18246" r="5000" b="10058"/>
          <a:stretch/>
        </p:blipFill>
        <p:spPr bwMode="auto">
          <a:xfrm>
            <a:off x="1440908" y="48125"/>
            <a:ext cx="10751092" cy="651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8F0DF2-6D31-4B11-A2B5-BFABBAA03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20" y="2111040"/>
            <a:ext cx="4095750" cy="4095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ED9DF2-08AA-46F0-AE75-13B740F8CAD0}"/>
              </a:ext>
            </a:extLst>
          </p:cNvPr>
          <p:cNvSpPr txBox="1"/>
          <p:nvPr/>
        </p:nvSpPr>
        <p:spPr>
          <a:xfrm>
            <a:off x="3697705" y="182077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WeChat ID:</a:t>
            </a:r>
            <a:r>
              <a:rPr lang="zh-CN" altLang="en-US" dirty="0"/>
              <a:t> </a:t>
            </a:r>
            <a:r>
              <a:rPr lang="en-US" altLang="zh-CN" dirty="0"/>
              <a:t>Miller-Shan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443028" y="0"/>
            <a:ext cx="5224972" cy="6858000"/>
          </a:xfrm>
          <a:custGeom>
            <a:avLst/>
            <a:gdLst>
              <a:gd name="connsiteX0" fmla="*/ 0 w 5224972"/>
              <a:gd name="connsiteY0" fmla="*/ 0 h 6858000"/>
              <a:gd name="connsiteX1" fmla="*/ 5224972 w 5224972"/>
              <a:gd name="connsiteY1" fmla="*/ 0 h 6858000"/>
              <a:gd name="connsiteX2" fmla="*/ 5224972 w 5224972"/>
              <a:gd name="connsiteY2" fmla="*/ 6858000 h 6858000"/>
              <a:gd name="connsiteX3" fmla="*/ 782720 w 5224972"/>
              <a:gd name="connsiteY3" fmla="*/ 6858000 h 6858000"/>
              <a:gd name="connsiteX4" fmla="*/ 898716 w 5224972"/>
              <a:gd name="connsiteY4" fmla="*/ 6564347 h 6858000"/>
              <a:gd name="connsiteX5" fmla="*/ 1307022 w 5224972"/>
              <a:gd name="connsiteY5" fmla="*/ 4033838 h 6858000"/>
              <a:gd name="connsiteX6" fmla="*/ 55833 w 5224972"/>
              <a:gd name="connsiteY6" fmla="*/ 541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4972" h="6858000">
                <a:moveTo>
                  <a:pt x="0" y="0"/>
                </a:moveTo>
                <a:lnTo>
                  <a:pt x="5224972" y="0"/>
                </a:lnTo>
                <a:lnTo>
                  <a:pt x="5224972" y="6858000"/>
                </a:lnTo>
                <a:lnTo>
                  <a:pt x="782720" y="6858000"/>
                </a:lnTo>
                <a:lnTo>
                  <a:pt x="898716" y="6564347"/>
                </a:lnTo>
                <a:cubicBezTo>
                  <a:pt x="1156499" y="5841999"/>
                  <a:pt x="1307022" y="4971196"/>
                  <a:pt x="1307022" y="4033838"/>
                </a:cubicBezTo>
                <a:cubicBezTo>
                  <a:pt x="1307022" y="2315349"/>
                  <a:pt x="801098" y="820558"/>
                  <a:pt x="55833" y="54134"/>
                </a:cubicBezTo>
                <a:close/>
              </a:path>
            </a:pathLst>
          </a:custGeom>
          <a:gradFill flip="none" rotWithShape="1">
            <a:gsLst>
              <a:gs pos="0">
                <a:srgbClr val="FFD85D">
                  <a:alpha val="4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1080000" tIns="0" bIns="0" anchor="ctr"/>
          <a:lstStyle/>
          <a:p>
            <a:pPr algn="ctr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Q</a:t>
            </a:r>
            <a:r>
              <a:rPr lang="en-US" altLang="zh-CN" sz="4400" b="1" dirty="0">
                <a:solidFill>
                  <a:srgbClr val="FFD85D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&amp;</a:t>
            </a: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</a:t>
            </a:r>
            <a:endParaRPr lang="zh-CN" altLang="en-US" sz="11500" b="1" dirty="0">
              <a:solidFill>
                <a:srgbClr val="FFC0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916488" y="0"/>
            <a:ext cx="1833562" cy="6858000"/>
          </a:xfrm>
          <a:custGeom>
            <a:avLst/>
            <a:gdLst>
              <a:gd name="connsiteX0" fmla="*/ 0 w 1834223"/>
              <a:gd name="connsiteY0" fmla="*/ 0 h 6858000"/>
              <a:gd name="connsiteX1" fmla="*/ 527201 w 1834223"/>
              <a:gd name="connsiteY1" fmla="*/ 0 h 6858000"/>
              <a:gd name="connsiteX2" fmla="*/ 583034 w 1834223"/>
              <a:gd name="connsiteY2" fmla="*/ 54134 h 6858000"/>
              <a:gd name="connsiteX3" fmla="*/ 1834223 w 1834223"/>
              <a:gd name="connsiteY3" fmla="*/ 4033838 h 6858000"/>
              <a:gd name="connsiteX4" fmla="*/ 1425917 w 1834223"/>
              <a:gd name="connsiteY4" fmla="*/ 6564347 h 6858000"/>
              <a:gd name="connsiteX5" fmla="*/ 1309921 w 1834223"/>
              <a:gd name="connsiteY5" fmla="*/ 6858000 h 6858000"/>
              <a:gd name="connsiteX6" fmla="*/ 1270130 w 1834223"/>
              <a:gd name="connsiteY6" fmla="*/ 6858000 h 6858000"/>
              <a:gd name="connsiteX7" fmla="*/ 1288643 w 1834223"/>
              <a:gd name="connsiteY7" fmla="*/ 6809397 h 6858000"/>
              <a:gd name="connsiteX8" fmla="*/ 1667537 w 1834223"/>
              <a:gd name="connsiteY8" fmla="*/ 4422775 h 6858000"/>
              <a:gd name="connsiteX9" fmla="*/ 24624 w 1834223"/>
              <a:gd name="connsiteY9" fmla="*/ 2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4223" h="6858000">
                <a:moveTo>
                  <a:pt x="0" y="0"/>
                </a:moveTo>
                <a:lnTo>
                  <a:pt x="527201" y="0"/>
                </a:lnTo>
                <a:lnTo>
                  <a:pt x="583034" y="54134"/>
                </a:lnTo>
                <a:cubicBezTo>
                  <a:pt x="1328299" y="820558"/>
                  <a:pt x="1834223" y="2315349"/>
                  <a:pt x="1834223" y="4033838"/>
                </a:cubicBezTo>
                <a:cubicBezTo>
                  <a:pt x="1834223" y="4971196"/>
                  <a:pt x="1683700" y="5841999"/>
                  <a:pt x="1425917" y="6564347"/>
                </a:cubicBezTo>
                <a:lnTo>
                  <a:pt x="1309921" y="6858000"/>
                </a:lnTo>
                <a:lnTo>
                  <a:pt x="1270130" y="6858000"/>
                </a:lnTo>
                <a:lnTo>
                  <a:pt x="1288643" y="6809397"/>
                </a:lnTo>
                <a:cubicBezTo>
                  <a:pt x="1530281" y="6099942"/>
                  <a:pt x="1667537" y="5286924"/>
                  <a:pt x="1667537" y="4422775"/>
                </a:cubicBezTo>
                <a:cubicBezTo>
                  <a:pt x="1667537" y="2521648"/>
                  <a:pt x="1003217" y="867993"/>
                  <a:pt x="24624" y="2011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9" y="502914"/>
            <a:ext cx="3883160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14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5000" y="2612573"/>
            <a:ext cx="8153400" cy="12954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JM" dirty="0">
                <a:ea typeface="Pacifico" pitchFamily="2" charset="0"/>
              </a:rPr>
              <a:t>THANKS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FOR YOUR TIME</a:t>
            </a:r>
            <a:endParaRPr lang="en-JM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0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1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5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1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7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35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28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128</Words>
  <Application>Microsoft Office PowerPoint</Application>
  <PresentationFormat>宽屏</PresentationFormat>
  <Paragraphs>78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Bebas Neue</vt:lpstr>
      <vt:lpstr>Kozuka Gothic Pro M</vt:lpstr>
      <vt:lpstr>Pacifico</vt:lpstr>
      <vt:lpstr>等线</vt:lpstr>
      <vt:lpstr>黑体</vt:lpstr>
      <vt:lpstr>宋体</vt:lpstr>
      <vt:lpstr>微软雅黑</vt:lpstr>
      <vt:lpstr>Arial</vt:lpstr>
      <vt:lpstr>Arial Black</vt:lpstr>
      <vt:lpstr>Calibri</vt:lpstr>
      <vt:lpstr>Verdana</vt:lpstr>
      <vt:lpstr>Office 主题​​</vt:lpstr>
      <vt:lpstr>标题</vt:lpstr>
      <vt:lpstr>目录</vt:lpstr>
      <vt:lpstr>标题</vt:lpstr>
      <vt:lpstr>目录</vt:lpstr>
      <vt:lpstr>标题</vt:lpstr>
      <vt:lpstr>目录</vt:lpstr>
      <vt:lpstr>标题</vt:lpstr>
      <vt:lpstr>目录</vt:lpstr>
      <vt:lpstr>标题</vt:lpstr>
      <vt:lpstr>PowerPoint 演示文稿</vt:lpstr>
      <vt:lpstr>PowerPoint 演示文稿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单 东东</dc:creator>
  <cp:lastModifiedBy>单东东</cp:lastModifiedBy>
  <cp:revision>61</cp:revision>
  <dcterms:created xsi:type="dcterms:W3CDTF">2018-12-10T08:52:22Z</dcterms:created>
  <dcterms:modified xsi:type="dcterms:W3CDTF">2021-04-08T03:30:49Z</dcterms:modified>
</cp:coreProperties>
</file>