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127.0.0.1:8000/static/library.html" TargetMode="External"/><Relationship Id="rId3" Type="http://schemas.openxmlformats.org/officeDocument/2006/relationships/hyperlink" Target="http://lib2.nuist.edu.cn/opac/search.php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og.knownsec.com/Knownsec_RD_Checklist/v2.2.htm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izzyleung/ZhihuDailyPurify/wiki/%E7%9F%A5%E4%B9%8E%E6%97%A5%E6%8A%A5-API-%E5%88%86%E6%9E%90" TargetMode="External"/><Relationship Id="rId3" Type="http://schemas.openxmlformats.org/officeDocument/2006/relationships/hyperlink" Target="http://daily.zhihu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Python介绍与项目实战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3199111"/>
          </a:xfrm>
          <a:prstGeom prst="rect">
            <a:avLst/>
          </a:prstGeom>
        </p:spPr>
        <p:txBody>
          <a:bodyPr/>
          <a:lstStyle/>
          <a:p>
            <a:pPr lvl="8" marL="0" indent="1828800" algn="ctr">
              <a:spcBef>
                <a:spcPts val="0"/>
              </a:spcBef>
              <a:buSzTx/>
              <a:buNone/>
              <a:defRPr sz="1800"/>
            </a:pPr>
            <a:r>
              <a:rPr sz="3200"/>
              <a:t>                   </a:t>
            </a:r>
            <a:endParaRPr sz="3200"/>
          </a:p>
          <a:p>
            <a:pPr lvl="8" marL="0" indent="1828800" algn="ctr">
              <a:spcBef>
                <a:spcPts val="0"/>
              </a:spcBef>
              <a:buSzTx/>
              <a:buNone/>
              <a:defRPr sz="1800"/>
            </a:pPr>
            <a:r>
              <a:rPr sz="3200"/>
              <a:t>                                                By 张春荣</a:t>
            </a:r>
            <a:endParaRPr sz="320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End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Python语言简介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Python语言是属于脚本语言。</a:t>
            </a:r>
            <a:endParaRPr sz="3600"/>
          </a:p>
          <a:p>
            <a:pPr lvl="0">
              <a:defRPr sz="1800"/>
            </a:pPr>
            <a:r>
              <a:rPr sz="3600"/>
              <a:t>其他语言：源代码  -&gt;   编译成可执行程序   -&gt;  运行程序</a:t>
            </a:r>
            <a:endParaRPr sz="3600"/>
          </a:p>
          <a:p>
            <a:pPr lvl="0">
              <a:defRPr sz="1800"/>
            </a:pPr>
            <a:r>
              <a:rPr sz="3600"/>
              <a:t>脚本语言： 源代码  -&gt; （解释器）直接”运行"你的源代码</a:t>
            </a:r>
            <a:endParaRPr sz="3600"/>
          </a:p>
          <a:p>
            <a:pPr lvl="0">
              <a:defRPr sz="1800"/>
            </a:pPr>
            <a:r>
              <a:rPr sz="3600"/>
              <a:t>举例：hello world!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Python能干什么？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Web 开发   （Django, Flask,Tornado）</a:t>
            </a:r>
            <a:endParaRPr sz="3600"/>
          </a:p>
          <a:p>
            <a:pPr lvl="0">
              <a:defRPr sz="1800"/>
            </a:pPr>
            <a:r>
              <a:rPr sz="3600"/>
              <a:t>数据挖掘与科学计算  （matplotlib, pandas）</a:t>
            </a:r>
            <a:endParaRPr sz="3600"/>
          </a:p>
          <a:p>
            <a:pPr lvl="0">
              <a:defRPr sz="1800"/>
            </a:pPr>
            <a:r>
              <a:rPr sz="3600"/>
              <a:t>云计算  (openstack)</a:t>
            </a:r>
            <a:endParaRPr sz="3600"/>
          </a:p>
          <a:p>
            <a:pPr lvl="0">
              <a:defRPr sz="1800"/>
            </a:pPr>
            <a:r>
              <a:rPr sz="3600"/>
              <a:t>小工具 （举例）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Python的前景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</p:txBody>
      </p:sp>
      <p:pic>
        <p:nvPicPr>
          <p:cNvPr id="43" name="06175710-b0166c7144304bbbaa540a35e3fb6c2c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198" y="2929589"/>
            <a:ext cx="5994218" cy="4436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06175708-61dbf7446a3446bfb973cc6f91e6262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3714" y="2696067"/>
            <a:ext cx="5450386" cy="4073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python web 开发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079500" y="1036339"/>
            <a:ext cx="11099800" cy="57708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框架： Django, Flask, Tornado</a:t>
            </a:r>
            <a:endParaRPr sz="3600"/>
          </a:p>
          <a:p>
            <a:pPr lvl="0">
              <a:defRPr sz="1800"/>
            </a:pPr>
            <a:r>
              <a:rPr sz="3600"/>
              <a:t>Flask: </a:t>
            </a:r>
          </a:p>
        </p:txBody>
      </p:sp>
      <p:pic>
        <p:nvPicPr>
          <p:cNvPr id="48" name="QQ20150421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0" y="4972050"/>
            <a:ext cx="6946900" cy="237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Python 项目分析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952500" y="-127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图书馆搜索功能</a:t>
            </a:r>
            <a:endParaRPr sz="3600"/>
          </a:p>
          <a:p>
            <a:pPr lvl="0">
              <a:defRPr sz="1800"/>
            </a:pPr>
            <a:r>
              <a:rPr sz="3600" u="sng">
                <a:hlinkClick r:id="rId2" invalidUrl="" action="" tgtFrame="" tooltip="" history="1" highlightClick="0" endSnd="0"/>
              </a:rPr>
              <a:t>http://127.0.0.1:8000/static/library.html</a:t>
            </a:r>
            <a:endParaRPr sz="3600"/>
          </a:p>
          <a:p>
            <a:pPr lvl="0">
              <a:defRPr sz="1800"/>
            </a:pPr>
            <a:r>
              <a:rPr sz="3600" u="sng">
                <a:hlinkClick r:id="rId3" invalidUrl="" action="" tgtFrame="" tooltip="" history="1" highlightClick="0" endSnd="0"/>
              </a:rPr>
              <a:t>http://lib2.nuist.edu.cn/opac/search.php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QQ20150421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627" y="993739"/>
            <a:ext cx="11755346" cy="3176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QQ20150421-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107" y="4747468"/>
            <a:ext cx="11755346" cy="4097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怎么学习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书籍：Python 核心编程</a:t>
            </a:r>
            <a:endParaRPr sz="3600"/>
          </a:p>
          <a:p>
            <a:pPr lvl="0">
              <a:defRPr sz="1800"/>
            </a:pPr>
            <a:r>
              <a:rPr sz="3600"/>
              <a:t>知道创宇研发技能表v2.2：</a:t>
            </a:r>
            <a:r>
              <a:rPr sz="3600" u="sng">
                <a:hlinkClick r:id="rId2" invalidUrl="" action="" tgtFrame="" tooltip="" history="1" highlightClick="0" endSnd="0"/>
              </a:rPr>
              <a:t>http://blog.knownsec.com/Knownsec_RD_Checklist/v2.2.html</a:t>
            </a:r>
            <a:endParaRPr sz="3600"/>
          </a:p>
          <a:p>
            <a:pPr lvl="0">
              <a:defRPr sz="1800"/>
            </a:pPr>
            <a:r>
              <a:rPr sz="3600"/>
              <a:t>做项目 （学习是为了解决问题）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举例 （知乎日报 定期推送）</a:t>
            </a:r>
            <a:endParaRPr sz="3600"/>
          </a:p>
          <a:p>
            <a:pPr lvl="0">
              <a:defRPr sz="1800"/>
            </a:pPr>
            <a:r>
              <a:rPr sz="3600"/>
              <a:t>知乎日报api:   </a:t>
            </a:r>
            <a:r>
              <a:rPr sz="3600" u="sng">
                <a:hlinkClick r:id="rId2" invalidUrl="" action="" tgtFrame="" tooltip="" history="1" highlightClick="0" endSnd="0"/>
              </a:rPr>
              <a:t>https://github.com/izzyleung/ZhihuDailyPurify/wiki/%E7%9F%A5%E4%B9%8E%E6%97%A5%E6%8A%A5-API-%E5%88%86%E6%9E%90</a:t>
            </a:r>
            <a:endParaRPr sz="3600"/>
          </a:p>
          <a:p>
            <a:pPr lvl="0">
              <a:defRPr sz="1800"/>
            </a:pPr>
            <a:r>
              <a:rPr sz="3600" u="sng">
                <a:hlinkClick r:id="rId3" invalidUrl="" action="" tgtFrame="" tooltip="" history="1" highlightClick="0" endSnd="0"/>
              </a:rPr>
              <a:t>http://daily.zhihu.com/</a:t>
            </a:r>
            <a:endParaRPr sz="3600"/>
          </a:p>
          <a:p>
            <a:pPr lvl="0">
              <a:defRPr sz="1800"/>
            </a:pPr>
            <a:r>
              <a:rPr sz="3600"/>
              <a:t>github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