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66" r:id="rId2"/>
    <p:sldId id="314" r:id="rId3"/>
  </p:sldIdLst>
  <p:sldSz cx="18288000" cy="10287000"/>
  <p:notesSz cx="6858000" cy="9144000"/>
  <p:embeddedFontLst>
    <p:embeddedFont>
      <p:font typeface="思源黑体" panose="02010600030101010101" charset="-122"/>
      <p:regular r:id="rId5"/>
    </p:embeddedFont>
    <p:embeddedFont>
      <p:font typeface="等线" panose="02010600030101010101" pitchFamily="2" charset="-122"/>
      <p:regular r:id="rId6"/>
      <p:bold r:id="rId7"/>
    </p:embeddedFont>
    <p:embeddedFont>
      <p:font typeface="等线 Light" panose="02010600030101010101" pitchFamily="2" charset="-122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5" d="100"/>
          <a:sy n="105" d="100"/>
        </p:scale>
        <p:origin x="21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EC71E-EAE3-4100-9D38-74BA17007C36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0EBBB-0C6C-48D0-AA73-F853FC56A7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766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NVtTexEDu/?spm_id_from=333.999.0.0&amp;vd_source=417238cd96b1b549d14bcb35a9da3cf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9372600" y="7693291"/>
            <a:ext cx="1302096" cy="59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字由点字美玲体"/>
                <a:sym typeface="字由点字美玲体"/>
              </a:rPr>
              <a:t>03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372600" y="3265381"/>
            <a:ext cx="1302096" cy="75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字由点字美玲体"/>
                <a:sym typeface="字由点字美玲体"/>
              </a:rPr>
              <a:t>01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873665" y="5487641"/>
            <a:ext cx="5646989" cy="604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39"/>
              </a:lnSpc>
              <a:spcBef>
                <a:spcPct val="0"/>
              </a:spcBef>
            </a:pPr>
            <a:r>
              <a:rPr lang="en-US" sz="3599" dirty="0">
                <a:latin typeface="等线" panose="02010600030101010101" pitchFamily="2" charset="-122"/>
                <a:ea typeface="等线" panose="02010600030101010101" pitchFamily="2" charset="-122"/>
                <a:cs typeface="字由点字美玲体"/>
                <a:sym typeface="字由点字美玲体"/>
              </a:rPr>
              <a:t>Arduino for Milk-V Duo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873636" y="6404576"/>
            <a:ext cx="5103935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面向嵌入式爱好者的实操课程，包括11个视频，</a:t>
            </a:r>
          </a:p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dirty="0" err="1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已完结</a:t>
            </a:r>
            <a:r>
              <a:rPr lang="en-US" dirty="0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： </a:t>
            </a:r>
            <a:r>
              <a:rPr lang="en-US" dirty="0" err="1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Arduino简介和配置开发环境、GPIO高低电平测试和LED控制、PWM测试、ADC测试等</a:t>
            </a:r>
            <a:endParaRPr lang="en-US" dirty="0">
              <a:latin typeface="等线 Light" panose="02010600030101010101" pitchFamily="2" charset="-122"/>
              <a:ea typeface="等线 Light" panose="02010600030101010101" pitchFamily="2" charset="-122"/>
              <a:sym typeface="思源黑体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1811000" y="2913277"/>
            <a:ext cx="4570535" cy="604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5039"/>
              </a:lnSpc>
              <a:spcBef>
                <a:spcPct val="0"/>
              </a:spcBef>
            </a:pPr>
            <a:r>
              <a:rPr lang="en-US" sz="3599" dirty="0">
                <a:latin typeface="等线" panose="02010600030101010101" pitchFamily="2" charset="-122"/>
                <a:ea typeface="等线" panose="02010600030101010101" pitchFamily="2" charset="-122"/>
                <a:cs typeface="字由点字美玲体"/>
                <a:sym typeface="字由点字美玲体"/>
              </a:rPr>
              <a:t>Milk-V Duo Demo</a:t>
            </a:r>
            <a:r>
              <a:rPr lang="zh-CN" altLang="en-US" sz="3599" dirty="0">
                <a:latin typeface="等线" panose="02010600030101010101" pitchFamily="2" charset="-122"/>
                <a:ea typeface="等线" panose="02010600030101010101" pitchFamily="2" charset="-122"/>
                <a:cs typeface="字由点字美玲体"/>
                <a:sym typeface="字由点字美玲体"/>
              </a:rPr>
              <a:t>实验</a:t>
            </a:r>
            <a:endParaRPr lang="en-US" sz="3599" dirty="0">
              <a:latin typeface="等线" panose="02010600030101010101" pitchFamily="2" charset="-122"/>
              <a:ea typeface="等线" panose="02010600030101010101" pitchFamily="2" charset="-122"/>
              <a:cs typeface="字由点字美玲体"/>
              <a:sym typeface="字由点字美玲体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1873742" y="3933813"/>
            <a:ext cx="5103935" cy="1882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dirty="0" err="1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包括Milk</a:t>
            </a:r>
            <a:r>
              <a:rPr lang="en-US" dirty="0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-V  Duo系列，深入解析开发板使用与技术实现，共31个视频，更新中：在Duo S运行故事机babyllama2、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在</a:t>
            </a:r>
            <a:r>
              <a:rPr lang="en-US" dirty="0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Duo </a:t>
            </a:r>
            <a:r>
              <a:rPr lang="en-US" dirty="0" err="1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S部署Caddy服务器</a:t>
            </a:r>
            <a:r>
              <a:rPr lang="en-US" dirty="0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、</a:t>
            </a:r>
          </a:p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在 Duo </a:t>
            </a:r>
            <a:r>
              <a:rPr lang="en-US" dirty="0" err="1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上运行Arch</a:t>
            </a:r>
            <a:r>
              <a:rPr lang="en-US" dirty="0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 </a:t>
            </a:r>
            <a:r>
              <a:rPr lang="en-US" dirty="0" err="1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Linux系统</a:t>
            </a:r>
            <a:r>
              <a:rPr lang="en-US" dirty="0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、</a:t>
            </a:r>
          </a:p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dirty="0" err="1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在Duo上编译和运行</a:t>
            </a:r>
            <a:r>
              <a:rPr lang="en-US" dirty="0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 RT-Smart </a:t>
            </a:r>
            <a:r>
              <a:rPr lang="en-US" dirty="0" err="1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系统等</a:t>
            </a:r>
            <a:endParaRPr lang="en-US" dirty="0">
              <a:latin typeface="等线 Light" panose="02010600030101010101" pitchFamily="2" charset="-122"/>
              <a:ea typeface="等线 Light" panose="02010600030101010101" pitchFamily="2" charset="-122"/>
              <a:sym typeface="思源黑体"/>
            </a:endParaRPr>
          </a:p>
          <a:p>
            <a:pPr marL="0" lvl="0" indent="0" algn="r">
              <a:lnSpc>
                <a:spcPts val="2520"/>
              </a:lnSpc>
              <a:spcBef>
                <a:spcPct val="0"/>
              </a:spcBef>
            </a:pPr>
            <a:endParaRPr lang="en-US" sz="1800" dirty="0">
              <a:solidFill>
                <a:srgbClr val="A6A6A6"/>
              </a:solidFill>
              <a:latin typeface="思源黑体"/>
              <a:ea typeface="思源黑体"/>
              <a:cs typeface="思源黑体"/>
              <a:sym typeface="思源黑体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1963400" y="7683801"/>
            <a:ext cx="5454906" cy="604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39"/>
              </a:lnSpc>
              <a:spcBef>
                <a:spcPct val="0"/>
              </a:spcBef>
            </a:pPr>
            <a:r>
              <a:rPr lang="en-US" sz="3599" dirty="0" err="1">
                <a:latin typeface="等线" panose="02010600030101010101" pitchFamily="2" charset="-122"/>
                <a:ea typeface="等线" panose="02010600030101010101" pitchFamily="2" charset="-122"/>
                <a:cs typeface="字由点字美玲体"/>
                <a:sym typeface="字由点字美玲体"/>
              </a:rPr>
              <a:t>WiringX</a:t>
            </a:r>
            <a:r>
              <a:rPr lang="en-US" sz="3599" dirty="0">
                <a:latin typeface="等线" panose="02010600030101010101" pitchFamily="2" charset="-122"/>
                <a:ea typeface="等线" panose="02010600030101010101" pitchFamily="2" charset="-122"/>
                <a:cs typeface="字由点字美玲体"/>
                <a:sym typeface="字由点字美玲体"/>
              </a:rPr>
              <a:t> for Milk-V Duo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963400" y="8572500"/>
            <a:ext cx="5103935" cy="943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dirty="0" err="1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专注WiringX工具的应用与项目开发，包括</a:t>
            </a:r>
            <a:endParaRPr lang="en-US" dirty="0">
              <a:latin typeface="等线 Light" panose="02010600030101010101" pitchFamily="2" charset="-122"/>
              <a:ea typeface="等线 Light" panose="02010600030101010101" pitchFamily="2" charset="-122"/>
              <a:sym typeface="思源黑体"/>
            </a:endParaRPr>
          </a:p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5个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视频</a:t>
            </a:r>
            <a:r>
              <a:rPr lang="en-US" dirty="0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，更新中：WiringX简介和Duo引脚讲解、</a:t>
            </a:r>
          </a:p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latin typeface="等线 Light" panose="02010600030101010101" pitchFamily="2" charset="-122"/>
                <a:ea typeface="等线 Light" panose="02010600030101010101" pitchFamily="2" charset="-122"/>
                <a:sym typeface="思源黑体"/>
              </a:rPr>
              <a:t>通过I2C驱动lcm1602显示屏、 I2C驱动SSD1603等</a:t>
            </a:r>
          </a:p>
        </p:txBody>
      </p:sp>
      <p:sp>
        <p:nvSpPr>
          <p:cNvPr id="31" name="TextBox 21">
            <a:extLst>
              <a:ext uri="{FF2B5EF4-FFF2-40B4-BE49-F238E27FC236}">
                <a16:creationId xmlns:a16="http://schemas.microsoft.com/office/drawing/2014/main" id="{895ABB69-3991-BA2D-8723-BD5E01F5F132}"/>
              </a:ext>
            </a:extLst>
          </p:cNvPr>
          <p:cNvSpPr txBox="1"/>
          <p:nvPr/>
        </p:nvSpPr>
        <p:spPr>
          <a:xfrm>
            <a:off x="9372600" y="5365553"/>
            <a:ext cx="1302096" cy="75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19"/>
              </a:lnSpc>
              <a:spcBef>
                <a:spcPct val="0"/>
              </a:spcBef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字由点字美玲体"/>
                <a:sym typeface="字由点字美玲体"/>
              </a:rPr>
              <a:t>02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EC6244D-A1D1-A909-A764-BED7C6F80A9C}"/>
              </a:ext>
            </a:extLst>
          </p:cNvPr>
          <p:cNvCxnSpPr>
            <a:cxnSpLocks/>
          </p:cNvCxnSpPr>
          <p:nvPr/>
        </p:nvCxnSpPr>
        <p:spPr>
          <a:xfrm>
            <a:off x="8915401" y="3265381"/>
            <a:ext cx="1" cy="5410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3">
            <a:extLst>
              <a:ext uri="{FF2B5EF4-FFF2-40B4-BE49-F238E27FC236}">
                <a16:creationId xmlns:a16="http://schemas.microsoft.com/office/drawing/2014/main" id="{157780C2-6822-01AB-289A-6C5ED05D2EA0}"/>
              </a:ext>
            </a:extLst>
          </p:cNvPr>
          <p:cNvSpPr txBox="1"/>
          <p:nvPr/>
        </p:nvSpPr>
        <p:spPr>
          <a:xfrm>
            <a:off x="1447798" y="922939"/>
            <a:ext cx="10896599" cy="1013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zh-CN" altLang="en-US" sz="6000" dirty="0">
                <a:latin typeface="等线" panose="02010600030101010101" pitchFamily="2" charset="-122"/>
                <a:ea typeface="等线" panose="02010600030101010101" pitchFamily="2" charset="-122"/>
                <a:cs typeface="字由点字美玲体"/>
                <a:sym typeface="字由点字美玲体"/>
              </a:rPr>
              <a:t>支持矩阵中</a:t>
            </a:r>
            <a:r>
              <a:rPr lang="en-US" altLang="zh-CN" sz="6000" dirty="0">
                <a:latin typeface="等线" panose="02010600030101010101" pitchFamily="2" charset="-122"/>
                <a:ea typeface="等线" panose="02010600030101010101" pitchFamily="2" charset="-122"/>
                <a:cs typeface="字由点字美玲体"/>
                <a:sym typeface="字由点字美玲体"/>
              </a:rPr>
              <a:t>Milk-V Duo</a:t>
            </a:r>
            <a:r>
              <a:rPr lang="zh-CN" altLang="en-US" sz="6000" dirty="0">
                <a:latin typeface="等线" panose="02010600030101010101" pitchFamily="2" charset="-122"/>
                <a:ea typeface="等线" panose="02010600030101010101" pitchFamily="2" charset="-122"/>
                <a:cs typeface="字由点字美玲体"/>
                <a:sym typeface="字由点字美玲体"/>
              </a:rPr>
              <a:t>相关介绍</a:t>
            </a:r>
            <a:endParaRPr lang="en-US" sz="6000" dirty="0">
              <a:latin typeface="等线" panose="02010600030101010101" pitchFamily="2" charset="-122"/>
              <a:ea typeface="等线" panose="02010600030101010101" pitchFamily="2" charset="-122"/>
              <a:cs typeface="字由点字美玲体"/>
              <a:sym typeface="字由点字美玲体"/>
            </a:endParaRPr>
          </a:p>
        </p:txBody>
      </p:sp>
      <p:sp>
        <p:nvSpPr>
          <p:cNvPr id="39" name="TextBox 29">
            <a:extLst>
              <a:ext uri="{FF2B5EF4-FFF2-40B4-BE49-F238E27FC236}">
                <a16:creationId xmlns:a16="http://schemas.microsoft.com/office/drawing/2014/main" id="{EFB0526F-795A-4CDF-1C90-E74569E25A42}"/>
              </a:ext>
            </a:extLst>
          </p:cNvPr>
          <p:cNvSpPr txBox="1"/>
          <p:nvPr/>
        </p:nvSpPr>
        <p:spPr>
          <a:xfrm>
            <a:off x="1571839" y="4610100"/>
            <a:ext cx="6699210" cy="3280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903"/>
              </a:lnSpc>
              <a:spcBef>
                <a:spcPct val="0"/>
              </a:spcBef>
            </a:pP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  <a:cs typeface="思源黑体"/>
                <a:sym typeface="思源黑体"/>
              </a:rPr>
              <a:t>我们在支持矩阵中全面测试了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  <a:cs typeface="思源黑体"/>
                <a:sym typeface="思源黑体"/>
              </a:rPr>
              <a:t>Milk-V Duo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  <a:cs typeface="思源黑体"/>
                <a:sym typeface="思源黑体"/>
              </a:rPr>
              <a:t>开发板，通过覆盖多种硬件接口和软件环境，验证其在不同场景下的兼容性和性能表现。测试的详细结果以报告形式呈现，确保开发者能够快速了解开发板的能力和限制。同时，我们还将测试过程制作成视频教程，发布在视频网站上，为开发者提供直观的操作指导和实践经验，帮助他们更高效地使用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  <a:cs typeface="思源黑体"/>
                <a:sym typeface="思源黑体"/>
              </a:rPr>
              <a:t>Milk-V Duo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  <a:cs typeface="思源黑体"/>
                <a:sym typeface="思源黑体"/>
              </a:rPr>
              <a:t>开发板。</a:t>
            </a: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  <a:cs typeface="思源黑体"/>
              <a:sym typeface="思源黑体"/>
            </a:endParaRPr>
          </a:p>
          <a:p>
            <a:pPr marL="0" lvl="0" indent="0" algn="r">
              <a:lnSpc>
                <a:spcPts val="2520"/>
              </a:lnSpc>
              <a:spcBef>
                <a:spcPct val="0"/>
              </a:spcBef>
            </a:pPr>
            <a:endParaRPr lang="en-US" sz="1800" dirty="0">
              <a:solidFill>
                <a:srgbClr val="A6A6A6"/>
              </a:solidFill>
              <a:latin typeface="思源黑体"/>
              <a:ea typeface="思源黑体"/>
              <a:cs typeface="思源黑体"/>
              <a:sym typeface="思源黑体"/>
            </a:endParaRPr>
          </a:p>
        </p:txBody>
      </p:sp>
    </p:spTree>
    <p:extLst>
      <p:ext uri="{BB962C8B-B14F-4D97-AF65-F5344CB8AC3E}">
        <p14:creationId xmlns:p14="http://schemas.microsoft.com/office/powerpoint/2010/main" val="421462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8A3C4-E3FD-27BD-9A17-6F160FDCE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>
            <a:extLst>
              <a:ext uri="{FF2B5EF4-FFF2-40B4-BE49-F238E27FC236}">
                <a16:creationId xmlns:a16="http://schemas.microsoft.com/office/drawing/2014/main" id="{9DC2D804-F959-13AC-A739-6DE4DF00BD0D}"/>
              </a:ext>
            </a:extLst>
          </p:cNvPr>
          <p:cNvSpPr txBox="1"/>
          <p:nvPr/>
        </p:nvSpPr>
        <p:spPr>
          <a:xfrm>
            <a:off x="1447800" y="922939"/>
            <a:ext cx="13716000" cy="1013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字由点字美玲体"/>
                <a:sym typeface="字由点字美玲体"/>
              </a:rPr>
              <a:t>支持矩阵中</a:t>
            </a:r>
            <a:r>
              <a:rPr lang="en-US" altLang="zh-CN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字由点字美玲体"/>
                <a:sym typeface="字由点字美玲体"/>
              </a:rPr>
              <a:t>LicheePi4A</a:t>
            </a:r>
            <a:r>
              <a:rPr lang="zh-CN" altLang="en-US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字由点字美玲体"/>
                <a:sym typeface="字由点字美玲体"/>
              </a:rPr>
              <a:t>的相关介绍</a:t>
            </a:r>
            <a:endParaRPr lang="en-US" sz="60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字由点字美玲体"/>
              <a:sym typeface="字由点字美玲体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29D19F0D-F7DE-9ED3-5D71-BA126ED4D92E}"/>
              </a:ext>
            </a:extLst>
          </p:cNvPr>
          <p:cNvSpPr txBox="1"/>
          <p:nvPr/>
        </p:nvSpPr>
        <p:spPr>
          <a:xfrm>
            <a:off x="990600" y="2487214"/>
            <a:ext cx="8442011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Aft>
                <a:spcPts val="1050"/>
              </a:spcAft>
            </a:pPr>
            <a:r>
              <a:rPr lang="en-US" altLang="zh-CN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RISC-V Lab</a:t>
            </a:r>
            <a:r>
              <a:rPr lang="zh-CN" altLang="en-US" sz="3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（南京）试运营取得多项进展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346969-9A84-D724-2015-B3E1EB4B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619500"/>
            <a:ext cx="7167194" cy="5366944"/>
          </a:xfrm>
          <a:prstGeom prst="rect">
            <a:avLst/>
          </a:prstGeom>
        </p:spPr>
      </p:pic>
      <p:sp>
        <p:nvSpPr>
          <p:cNvPr id="7" name="TextBox 23">
            <a:extLst>
              <a:ext uri="{FF2B5EF4-FFF2-40B4-BE49-F238E27FC236}">
                <a16:creationId xmlns:a16="http://schemas.microsoft.com/office/drawing/2014/main" id="{D9C6089E-B3FC-0155-7BB2-02416F68B5BF}"/>
              </a:ext>
            </a:extLst>
          </p:cNvPr>
          <p:cNvSpPr txBox="1"/>
          <p:nvPr/>
        </p:nvSpPr>
        <p:spPr>
          <a:xfrm>
            <a:off x="10058400" y="6412347"/>
            <a:ext cx="6629400" cy="6041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039"/>
              </a:lnSpc>
              <a:spcBef>
                <a:spcPct val="0"/>
              </a:spcBef>
            </a:pPr>
            <a:r>
              <a:rPr lang="zh-CN" altLang="en-US" sz="3599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字由点字美玲体"/>
                <a:sym typeface="字由点字美玲体"/>
              </a:rPr>
              <a:t>计算浮桥</a:t>
            </a:r>
            <a:r>
              <a:rPr lang="en-US" altLang="zh-CN" sz="3599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字由点字美玲体"/>
                <a:sym typeface="字由点字美玲体"/>
              </a:rPr>
              <a:t>-</a:t>
            </a:r>
            <a:r>
              <a:rPr lang="zh-CN" altLang="en-US" sz="3599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字由点字美玲体"/>
                <a:sym typeface="字由点字美玲体"/>
              </a:rPr>
              <a:t>二进制翻译教学视频</a:t>
            </a:r>
            <a:endParaRPr lang="en-US" sz="3599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字由点字美玲体"/>
              <a:sym typeface="字由点字美玲体"/>
            </a:endParaRP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064261DE-CC48-BE82-EB35-3B324CD69D56}"/>
              </a:ext>
            </a:extLst>
          </p:cNvPr>
          <p:cNvSpPr txBox="1"/>
          <p:nvPr/>
        </p:nvSpPr>
        <p:spPr>
          <a:xfrm>
            <a:off x="10591800" y="7223801"/>
            <a:ext cx="5190129" cy="2132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indent="0" algn="ctr" defTabSz="137160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 sz="18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介绍什么是二进制翻译，二进制翻译的现状、结合</a:t>
            </a:r>
            <a:r>
              <a:rPr lang="en-US" altLang="zh-CN" sz="1800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box64</a:t>
            </a:r>
            <a:r>
              <a:rPr lang="zh-CN" altLang="en-US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LicheePi4A</a:t>
            </a:r>
            <a:r>
              <a:rPr lang="zh-CN" altLang="en-US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上实现二进制翻译。已经流畅运行过办公软件</a:t>
            </a:r>
            <a:r>
              <a:rPr lang="en-US" altLang="zh-CN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WPS </a:t>
            </a:r>
            <a:r>
              <a:rPr lang="zh-CN" altLang="en-US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，和</a:t>
            </a:r>
            <a:endParaRPr lang="en-US" altLang="zh-CN" spc="15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indent="0" algn="ctr" defTabSz="137160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蔚蓝、泰拉瑞亚、星露谷物语等游戏。</a:t>
            </a:r>
            <a:endParaRPr lang="en-US" altLang="zh-CN" spc="15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indent="0" algn="ctr" defTabSz="1371600" hangingPunct="0">
              <a:lnSpc>
                <a:spcPct val="130000"/>
              </a:lnSpc>
              <a:spcBef>
                <a:spcPct val="0"/>
              </a:spcBef>
            </a:pPr>
            <a:r>
              <a:rPr lang="zh-CN" altLang="en-US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思源黑体"/>
              </a:rPr>
              <a:t>并且制作网站，包含操作手册供用户参考。</a:t>
            </a:r>
            <a:endParaRPr lang="en-US" altLang="zh-CN" spc="15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sym typeface="思源黑体"/>
            </a:endParaRPr>
          </a:p>
          <a:p>
            <a:pPr algn="ctr" defTabSz="1371600" hangingPunct="0">
              <a:lnSpc>
                <a:spcPct val="130000"/>
              </a:lnSpc>
            </a:pPr>
            <a:endParaRPr lang="zh-CN" altLang="en-US" sz="1800" spc="15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8" name="图片 17">
            <a:hlinkClick r:id="rId3"/>
            <a:extLst>
              <a:ext uri="{FF2B5EF4-FFF2-40B4-BE49-F238E27FC236}">
                <a16:creationId xmlns:a16="http://schemas.microsoft.com/office/drawing/2014/main" id="{8D216809-C848-AAB1-BAAB-6ACAEBA88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599" y="2823649"/>
            <a:ext cx="5190129" cy="316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5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278</Words>
  <Application>Microsoft Office PowerPoint</Application>
  <PresentationFormat>自定义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等线 Light</vt:lpstr>
      <vt:lpstr>思源黑体</vt:lpstr>
      <vt:lpstr>Calibri</vt:lpstr>
      <vt:lpstr>等线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天蓝色图文风个人汇报总结PPT模板演示文稿</dc:title>
  <dc:creator>动物管理员</dc:creator>
  <cp:lastModifiedBy>管理员 动物</cp:lastModifiedBy>
  <cp:revision>22</cp:revision>
  <dcterms:created xsi:type="dcterms:W3CDTF">2006-08-16T00:00:00Z</dcterms:created>
  <dcterms:modified xsi:type="dcterms:W3CDTF">2025-01-16T06:01:12Z</dcterms:modified>
  <dc:identifier>DAGOQFrRRNY</dc:identifier>
</cp:coreProperties>
</file>