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
  </p:notesMasterIdLst>
  <p:handoutMasterIdLst>
    <p:handoutMasterId r:id="rId5"/>
  </p:handoutMasterIdLst>
  <p:sldIdLst>
    <p:sldId id="258" r:id="rId3"/>
  </p:sldIdLst>
  <p:sldSz cx="30274895" cy="42767250"/>
  <p:notesSz cx="6858000" cy="9144000"/>
  <p:defaultTextStyle>
    <a:defPPr>
      <a:defRPr lang="en-US"/>
    </a:defPPr>
    <a:lvl1pPr marL="0" algn="l" defTabSz="3686810" rtl="0" eaLnBrk="1" latinLnBrk="0" hangingPunct="1">
      <a:defRPr sz="7260" kern="1200">
        <a:solidFill>
          <a:schemeClr val="tx1"/>
        </a:solidFill>
        <a:latin typeface="+mn-lt"/>
        <a:ea typeface="+mn-ea"/>
        <a:cs typeface="+mn-cs"/>
      </a:defRPr>
    </a:lvl1pPr>
    <a:lvl2pPr marL="1843405" algn="l" defTabSz="3686810" rtl="0" eaLnBrk="1" latinLnBrk="0" hangingPunct="1">
      <a:defRPr sz="7260" kern="1200">
        <a:solidFill>
          <a:schemeClr val="tx1"/>
        </a:solidFill>
        <a:latin typeface="+mn-lt"/>
        <a:ea typeface="+mn-ea"/>
        <a:cs typeface="+mn-cs"/>
      </a:defRPr>
    </a:lvl2pPr>
    <a:lvl3pPr marL="3686810" algn="l" defTabSz="3686810" rtl="0" eaLnBrk="1" latinLnBrk="0" hangingPunct="1">
      <a:defRPr sz="7260" kern="1200">
        <a:solidFill>
          <a:schemeClr val="tx1"/>
        </a:solidFill>
        <a:latin typeface="+mn-lt"/>
        <a:ea typeface="+mn-ea"/>
        <a:cs typeface="+mn-cs"/>
      </a:defRPr>
    </a:lvl3pPr>
    <a:lvl4pPr marL="5530215" algn="l" defTabSz="3686810" rtl="0" eaLnBrk="1" latinLnBrk="0" hangingPunct="1">
      <a:defRPr sz="7260" kern="1200">
        <a:solidFill>
          <a:schemeClr val="tx1"/>
        </a:solidFill>
        <a:latin typeface="+mn-lt"/>
        <a:ea typeface="+mn-ea"/>
        <a:cs typeface="+mn-cs"/>
      </a:defRPr>
    </a:lvl4pPr>
    <a:lvl5pPr marL="7373620" algn="l" defTabSz="3686810" rtl="0" eaLnBrk="1" latinLnBrk="0" hangingPunct="1">
      <a:defRPr sz="7260" kern="1200">
        <a:solidFill>
          <a:schemeClr val="tx1"/>
        </a:solidFill>
        <a:latin typeface="+mn-lt"/>
        <a:ea typeface="+mn-ea"/>
        <a:cs typeface="+mn-cs"/>
      </a:defRPr>
    </a:lvl5pPr>
    <a:lvl6pPr marL="9217025" algn="l" defTabSz="3686810" rtl="0" eaLnBrk="1" latinLnBrk="0" hangingPunct="1">
      <a:defRPr sz="7260" kern="1200">
        <a:solidFill>
          <a:schemeClr val="tx1"/>
        </a:solidFill>
        <a:latin typeface="+mn-lt"/>
        <a:ea typeface="+mn-ea"/>
        <a:cs typeface="+mn-cs"/>
      </a:defRPr>
    </a:lvl6pPr>
    <a:lvl7pPr marL="11060430" algn="l" defTabSz="3686810" rtl="0" eaLnBrk="1" latinLnBrk="0" hangingPunct="1">
      <a:defRPr sz="7260" kern="1200">
        <a:solidFill>
          <a:schemeClr val="tx1"/>
        </a:solidFill>
        <a:latin typeface="+mn-lt"/>
        <a:ea typeface="+mn-ea"/>
        <a:cs typeface="+mn-cs"/>
      </a:defRPr>
    </a:lvl7pPr>
    <a:lvl8pPr marL="12903835" algn="l" defTabSz="3686810" rtl="0" eaLnBrk="1" latinLnBrk="0" hangingPunct="1">
      <a:defRPr sz="7260" kern="1200">
        <a:solidFill>
          <a:schemeClr val="tx1"/>
        </a:solidFill>
        <a:latin typeface="+mn-lt"/>
        <a:ea typeface="+mn-ea"/>
        <a:cs typeface="+mn-cs"/>
      </a:defRPr>
    </a:lvl8pPr>
    <a:lvl9pPr marL="14747240" algn="l" defTabSz="3686810" rtl="0" eaLnBrk="1" latinLnBrk="0" hangingPunct="1">
      <a:defRPr sz="726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1" autoAdjust="0"/>
    <p:restoredTop sz="94655"/>
  </p:normalViewPr>
  <p:slideViewPr>
    <p:cSldViewPr snapToGrid="0" snapToObjects="1">
      <p:cViewPr>
        <p:scale>
          <a:sx n="33" d="100"/>
          <a:sy n="33" d="100"/>
        </p:scale>
        <p:origin x="453" y="-4362"/>
      </p:cViewPr>
      <p:guideLst/>
    </p:cSldViewPr>
  </p:slideViewPr>
  <p:notesTextViewPr>
    <p:cViewPr>
      <p:scale>
        <a:sx n="1" d="1"/>
        <a:sy n="1" d="1"/>
      </p:scale>
      <p:origin x="0" y="0"/>
    </p:cViewPr>
  </p:notesTextViewPr>
  <p:notesViewPr>
    <p:cSldViewPr snapToGrid="0" snapToObjects="1">
      <p:cViewPr varScale="1">
        <p:scale>
          <a:sx n="101" d="100"/>
          <a:sy n="101" d="100"/>
        </p:scale>
        <p:origin x="3936" y="20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7" Type="http://schemas.openxmlformats.org/officeDocument/2006/relationships/viewProps" Target="viewProps.xml"/><Relationship Id="rId6" Type="http://schemas.openxmlformats.org/officeDocument/2006/relationships/presProps" Target="presProps.xml"/><Relationship Id="rId5" Type="http://schemas.openxmlformats.org/officeDocument/2006/relationships/handoutMaster" Target="handoutMasters/handoutMaster1.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496A8FA-5B42-674C-B20D-1B27C6B6ED8B}" type="datetimeFigureOut">
              <a:rPr lang="en-US" smtClean="0"/>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E6A0952-F090-8947-9D2B-4C66FA805076}" type="slidenum">
              <a:rPr lang="en-US" smtClean="0"/>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DFCF15A-2A27-7442-AB11-75F1A48A6AED}" type="datetimeFigureOut">
              <a:rPr lang="en-US" smtClean="0"/>
            </a:fld>
            <a:endParaRPr lang="en-US" dirty="0"/>
          </a:p>
        </p:txBody>
      </p:sp>
      <p:sp>
        <p:nvSpPr>
          <p:cNvPr id="4" name="Slide Image Placeholder 3"/>
          <p:cNvSpPr>
            <a:spLocks noGrp="1" noRot="1" noChangeAspect="1"/>
          </p:cNvSpPr>
          <p:nvPr>
            <p:ph type="sldImg" idx="2"/>
          </p:nvPr>
        </p:nvSpPr>
        <p:spPr>
          <a:xfrm>
            <a:off x="2336656" y="1143000"/>
            <a:ext cx="2184689"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6CBA48-C438-7943-8380-32C73458EABA}"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Research Poster Template">
    <p:spTree>
      <p:nvGrpSpPr>
        <p:cNvPr id="1" name=""/>
        <p:cNvGrpSpPr/>
        <p:nvPr/>
      </p:nvGrpSpPr>
      <p:grpSpPr>
        <a:xfrm>
          <a:off x="0" y="0"/>
          <a:ext cx="0" cy="0"/>
          <a:chOff x="0" y="0"/>
          <a:chExt cx="0" cy="0"/>
        </a:xfrm>
      </p:grpSpPr>
      <p:cxnSp>
        <p:nvCxnSpPr>
          <p:cNvPr id="16" name="Straight Connector 15"/>
          <p:cNvCxnSpPr/>
          <p:nvPr userDrawn="1"/>
        </p:nvCxnSpPr>
        <p:spPr bwMode="auto">
          <a:xfrm>
            <a:off x="10225571" y="6224997"/>
            <a:ext cx="0" cy="33375002"/>
          </a:xfrm>
          <a:prstGeom prst="line">
            <a:avLst/>
          </a:prstGeom>
          <a:noFill/>
          <a:ln w="25400" cap="flat" cmpd="sng" algn="ctr">
            <a:solidFill>
              <a:schemeClr val="tx1"/>
            </a:solidFill>
            <a:prstDash val="dash"/>
            <a:round/>
            <a:headEnd type="oval" w="med" len="med"/>
            <a:tailEnd type="oval" w="med" len="med"/>
          </a:ln>
          <a:effectLst/>
        </p:spPr>
      </p:cxnSp>
      <p:cxnSp>
        <p:nvCxnSpPr>
          <p:cNvPr id="18" name="Straight Connector 17"/>
          <p:cNvCxnSpPr/>
          <p:nvPr userDrawn="1"/>
        </p:nvCxnSpPr>
        <p:spPr bwMode="auto">
          <a:xfrm>
            <a:off x="20047191" y="6230302"/>
            <a:ext cx="0" cy="33376859"/>
          </a:xfrm>
          <a:prstGeom prst="line">
            <a:avLst/>
          </a:prstGeom>
          <a:noFill/>
          <a:ln w="25400" cap="flat" cmpd="sng" algn="ctr">
            <a:solidFill>
              <a:schemeClr val="tx1"/>
            </a:solidFill>
            <a:prstDash val="dash"/>
            <a:round/>
            <a:headEnd type="oval" w="med" len="med"/>
            <a:tailEnd type="oval" w="med" len="med"/>
          </a:ln>
          <a:effectLst/>
        </p:spPr>
      </p:cxnSp>
      <p:sp>
        <p:nvSpPr>
          <p:cNvPr id="7" name="Picture Placeholder 2"/>
          <p:cNvSpPr>
            <a:spLocks noGrp="1"/>
          </p:cNvSpPr>
          <p:nvPr>
            <p:ph type="pic" sz="quarter" idx="16"/>
          </p:nvPr>
        </p:nvSpPr>
        <p:spPr>
          <a:xfrm>
            <a:off x="841000" y="23530885"/>
            <a:ext cx="8935625" cy="7261650"/>
          </a:xfrm>
          <a:prstGeom prst="rect">
            <a:avLst/>
          </a:prstGeom>
          <a:solidFill>
            <a:schemeClr val="bg2">
              <a:lumMod val="85000"/>
            </a:schemeClr>
          </a:solidFill>
        </p:spPr>
        <p:txBody>
          <a:bodyPr/>
          <a:lstStyle>
            <a:lvl1pPr>
              <a:defRPr sz="2575"/>
            </a:lvl1pPr>
          </a:lstStyle>
          <a:p>
            <a:pPr marL="0" indent="0" algn="ctr">
              <a:buNone/>
            </a:pPr>
            <a:endParaRPr lang="en-US" dirty="0"/>
          </a:p>
        </p:txBody>
      </p:sp>
      <p:sp>
        <p:nvSpPr>
          <p:cNvPr id="8" name="Picture Placeholder 2"/>
          <p:cNvSpPr>
            <a:spLocks noGrp="1"/>
          </p:cNvSpPr>
          <p:nvPr>
            <p:ph type="pic" sz="quarter" idx="17"/>
          </p:nvPr>
        </p:nvSpPr>
        <p:spPr>
          <a:xfrm>
            <a:off x="841000" y="32313599"/>
            <a:ext cx="8935625" cy="7261650"/>
          </a:xfrm>
          <a:prstGeom prst="rect">
            <a:avLst/>
          </a:prstGeom>
          <a:solidFill>
            <a:schemeClr val="bg2">
              <a:lumMod val="85000"/>
            </a:schemeClr>
          </a:solidFill>
        </p:spPr>
        <p:txBody>
          <a:bodyPr/>
          <a:lstStyle>
            <a:lvl1pPr>
              <a:defRPr sz="2575"/>
            </a:lvl1pPr>
          </a:lstStyle>
          <a:p>
            <a:pPr marL="0" indent="0" algn="ctr">
              <a:buNone/>
            </a:pPr>
            <a:endParaRPr lang="en-US" dirty="0"/>
          </a:p>
        </p:txBody>
      </p:sp>
      <p:sp>
        <p:nvSpPr>
          <p:cNvPr id="11" name="Content Placeholder 9"/>
          <p:cNvSpPr>
            <a:spLocks noGrp="1"/>
          </p:cNvSpPr>
          <p:nvPr>
            <p:ph sz="quarter" idx="10"/>
          </p:nvPr>
        </p:nvSpPr>
        <p:spPr>
          <a:xfrm>
            <a:off x="841000" y="6348375"/>
            <a:ext cx="8935625" cy="15979661"/>
          </a:xfrm>
          <a:prstGeom prst="rect">
            <a:avLst/>
          </a:prstGeom>
        </p:spPr>
        <p:txBody>
          <a:bodyPr/>
          <a:lstStyle>
            <a:lvl1pPr>
              <a:lnSpc>
                <a:spcPts val="4600"/>
              </a:lnSpc>
              <a:spcBef>
                <a:spcPts val="0"/>
              </a:spcBef>
              <a:defRPr sz="2575" baseline="0">
                <a:solidFill>
                  <a:schemeClr val="bg1">
                    <a:lumMod val="50000"/>
                  </a:schemeClr>
                </a:solidFill>
                <a:latin typeface="Arial" panose="020B0604020202020204" pitchFamily="34" charset="0"/>
              </a:defRPr>
            </a:lvl1pPr>
            <a:lvl2pPr>
              <a:lnSpc>
                <a:spcPts val="4600"/>
              </a:lnSpc>
              <a:spcBef>
                <a:spcPts val="0"/>
              </a:spcBef>
              <a:defRPr sz="2575" baseline="0">
                <a:solidFill>
                  <a:schemeClr val="bg1">
                    <a:lumMod val="50000"/>
                  </a:schemeClr>
                </a:solidFill>
                <a:latin typeface="Arial" panose="020B0604020202020204" pitchFamily="34" charset="0"/>
              </a:defRPr>
            </a:lvl2pPr>
            <a:lvl3pPr>
              <a:lnSpc>
                <a:spcPts val="4600"/>
              </a:lnSpc>
              <a:spcBef>
                <a:spcPts val="0"/>
              </a:spcBef>
              <a:defRPr sz="2575" baseline="0">
                <a:solidFill>
                  <a:schemeClr val="bg1">
                    <a:lumMod val="50000"/>
                  </a:schemeClr>
                </a:solidFill>
                <a:latin typeface="Arial" panose="020B0604020202020204" pitchFamily="34" charset="0"/>
              </a:defRPr>
            </a:lvl3pPr>
            <a:lvl4pPr>
              <a:lnSpc>
                <a:spcPts val="4600"/>
              </a:lnSpc>
              <a:spcBef>
                <a:spcPts val="0"/>
              </a:spcBef>
              <a:defRPr sz="2575" baseline="0">
                <a:solidFill>
                  <a:schemeClr val="bg1">
                    <a:lumMod val="50000"/>
                  </a:schemeClr>
                </a:solidFill>
                <a:latin typeface="Arial" panose="020B0604020202020204" pitchFamily="34" charset="0"/>
              </a:defRPr>
            </a:lvl4pPr>
            <a:lvl5pPr marL="2102485" indent="-420370">
              <a:lnSpc>
                <a:spcPts val="4600"/>
              </a:lnSpc>
              <a:spcBef>
                <a:spcPts val="0"/>
              </a:spcBef>
              <a:buClr>
                <a:srgbClr val="245EAC"/>
              </a:buClr>
              <a:buFont typeface="Arial" panose="020B0604020202020204" pitchFamily="34" charset="0"/>
              <a:buChar char="•"/>
              <a:defRPr sz="2575" baseline="0">
                <a:solidFill>
                  <a:schemeClr val="bg1">
                    <a:lumMod val="50000"/>
                  </a:schemeClr>
                </a:solidFill>
                <a:latin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4" name="Content Placeholder 9"/>
          <p:cNvSpPr>
            <a:spLocks noGrp="1"/>
          </p:cNvSpPr>
          <p:nvPr>
            <p:ph sz="quarter" idx="18"/>
          </p:nvPr>
        </p:nvSpPr>
        <p:spPr>
          <a:xfrm>
            <a:off x="10685648" y="6348375"/>
            <a:ext cx="8962068" cy="19670946"/>
          </a:xfrm>
          <a:prstGeom prst="rect">
            <a:avLst/>
          </a:prstGeom>
        </p:spPr>
        <p:txBody>
          <a:bodyPr/>
          <a:lstStyle>
            <a:lvl1pPr>
              <a:lnSpc>
                <a:spcPts val="4600"/>
              </a:lnSpc>
              <a:spcBef>
                <a:spcPts val="0"/>
              </a:spcBef>
              <a:defRPr sz="2575" baseline="0">
                <a:solidFill>
                  <a:schemeClr val="bg1">
                    <a:lumMod val="50000"/>
                  </a:schemeClr>
                </a:solidFill>
                <a:latin typeface="Arial" panose="020B0604020202020204" pitchFamily="34" charset="0"/>
              </a:defRPr>
            </a:lvl1pPr>
            <a:lvl2pPr>
              <a:lnSpc>
                <a:spcPts val="4600"/>
              </a:lnSpc>
              <a:spcBef>
                <a:spcPts val="0"/>
              </a:spcBef>
              <a:defRPr sz="2575" baseline="0">
                <a:solidFill>
                  <a:schemeClr val="bg1">
                    <a:lumMod val="50000"/>
                  </a:schemeClr>
                </a:solidFill>
                <a:latin typeface="Arial" panose="020B0604020202020204" pitchFamily="34" charset="0"/>
              </a:defRPr>
            </a:lvl2pPr>
            <a:lvl3pPr>
              <a:lnSpc>
                <a:spcPts val="4600"/>
              </a:lnSpc>
              <a:spcBef>
                <a:spcPts val="0"/>
              </a:spcBef>
              <a:defRPr sz="2575" baseline="0">
                <a:solidFill>
                  <a:schemeClr val="bg1">
                    <a:lumMod val="50000"/>
                  </a:schemeClr>
                </a:solidFill>
                <a:latin typeface="Arial" panose="020B0604020202020204" pitchFamily="34" charset="0"/>
              </a:defRPr>
            </a:lvl3pPr>
            <a:lvl4pPr>
              <a:lnSpc>
                <a:spcPts val="4600"/>
              </a:lnSpc>
              <a:spcBef>
                <a:spcPts val="0"/>
              </a:spcBef>
              <a:defRPr sz="2575" baseline="0">
                <a:solidFill>
                  <a:schemeClr val="bg1">
                    <a:lumMod val="50000"/>
                  </a:schemeClr>
                </a:solidFill>
                <a:latin typeface="Arial" panose="020B0604020202020204" pitchFamily="34" charset="0"/>
              </a:defRPr>
            </a:lvl4pPr>
            <a:lvl5pPr marL="2102485" indent="-420370">
              <a:lnSpc>
                <a:spcPts val="4600"/>
              </a:lnSpc>
              <a:spcBef>
                <a:spcPts val="0"/>
              </a:spcBef>
              <a:buClr>
                <a:srgbClr val="245EAC"/>
              </a:buClr>
              <a:buFont typeface="Arial" panose="020B0604020202020204" pitchFamily="34" charset="0"/>
              <a:buChar char="•"/>
              <a:defRPr sz="2575" baseline="0">
                <a:solidFill>
                  <a:schemeClr val="bg1">
                    <a:lumMod val="50000"/>
                  </a:schemeClr>
                </a:solidFill>
                <a:latin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5" name="Content Placeholder 9"/>
          <p:cNvSpPr>
            <a:spLocks noGrp="1"/>
          </p:cNvSpPr>
          <p:nvPr>
            <p:ph sz="quarter" idx="23"/>
          </p:nvPr>
        </p:nvSpPr>
        <p:spPr>
          <a:xfrm>
            <a:off x="10617625" y="33472656"/>
            <a:ext cx="8987168" cy="6102594"/>
          </a:xfrm>
          <a:prstGeom prst="rect">
            <a:avLst/>
          </a:prstGeom>
        </p:spPr>
        <p:txBody>
          <a:bodyPr/>
          <a:lstStyle>
            <a:lvl1pPr>
              <a:lnSpc>
                <a:spcPts val="4600"/>
              </a:lnSpc>
              <a:spcBef>
                <a:spcPts val="0"/>
              </a:spcBef>
              <a:defRPr sz="2575" baseline="0">
                <a:solidFill>
                  <a:schemeClr val="bg1">
                    <a:lumMod val="50000"/>
                  </a:schemeClr>
                </a:solidFill>
                <a:latin typeface="Arial" panose="020B0604020202020204" pitchFamily="34" charset="0"/>
              </a:defRPr>
            </a:lvl1pPr>
            <a:lvl2pPr>
              <a:lnSpc>
                <a:spcPts val="4600"/>
              </a:lnSpc>
              <a:spcBef>
                <a:spcPts val="0"/>
              </a:spcBef>
              <a:defRPr sz="2575" baseline="0">
                <a:solidFill>
                  <a:schemeClr val="bg1">
                    <a:lumMod val="50000"/>
                  </a:schemeClr>
                </a:solidFill>
                <a:latin typeface="Arial" panose="020B0604020202020204" pitchFamily="34" charset="0"/>
              </a:defRPr>
            </a:lvl2pPr>
            <a:lvl3pPr>
              <a:lnSpc>
                <a:spcPts val="4600"/>
              </a:lnSpc>
              <a:spcBef>
                <a:spcPts val="0"/>
              </a:spcBef>
              <a:defRPr sz="2575" baseline="0">
                <a:solidFill>
                  <a:schemeClr val="bg1">
                    <a:lumMod val="50000"/>
                  </a:schemeClr>
                </a:solidFill>
                <a:latin typeface="Arial" panose="020B0604020202020204" pitchFamily="34" charset="0"/>
              </a:defRPr>
            </a:lvl3pPr>
            <a:lvl4pPr>
              <a:lnSpc>
                <a:spcPts val="4600"/>
              </a:lnSpc>
              <a:spcBef>
                <a:spcPts val="0"/>
              </a:spcBef>
              <a:defRPr sz="2575" baseline="0">
                <a:solidFill>
                  <a:schemeClr val="bg1">
                    <a:lumMod val="50000"/>
                  </a:schemeClr>
                </a:solidFill>
                <a:latin typeface="Arial" panose="020B0604020202020204" pitchFamily="34" charset="0"/>
              </a:defRPr>
            </a:lvl4pPr>
            <a:lvl5pPr marL="2102485" indent="-420370">
              <a:lnSpc>
                <a:spcPts val="4600"/>
              </a:lnSpc>
              <a:spcBef>
                <a:spcPts val="0"/>
              </a:spcBef>
              <a:buClr>
                <a:srgbClr val="245EAC"/>
              </a:buClr>
              <a:buFont typeface="Arial" panose="020B0604020202020204" pitchFamily="34" charset="0"/>
              <a:buChar char="•"/>
              <a:defRPr sz="2575" baseline="0">
                <a:solidFill>
                  <a:schemeClr val="bg1">
                    <a:lumMod val="50000"/>
                  </a:schemeClr>
                </a:solidFill>
                <a:latin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7" name="Content Placeholder 9"/>
          <p:cNvSpPr>
            <a:spLocks noGrp="1"/>
          </p:cNvSpPr>
          <p:nvPr>
            <p:ph sz="quarter" idx="24"/>
          </p:nvPr>
        </p:nvSpPr>
        <p:spPr>
          <a:xfrm>
            <a:off x="10617625" y="26606273"/>
            <a:ext cx="8987168" cy="6244049"/>
          </a:xfrm>
          <a:prstGeom prst="rect">
            <a:avLst/>
          </a:prstGeom>
        </p:spPr>
        <p:txBody>
          <a:bodyPr/>
          <a:lstStyle>
            <a:lvl1pPr>
              <a:lnSpc>
                <a:spcPts val="4600"/>
              </a:lnSpc>
              <a:spcBef>
                <a:spcPts val="0"/>
              </a:spcBef>
              <a:defRPr sz="2575" baseline="0">
                <a:solidFill>
                  <a:schemeClr val="bg1">
                    <a:lumMod val="50000"/>
                  </a:schemeClr>
                </a:solidFill>
                <a:latin typeface="Arial" panose="020B0604020202020204" pitchFamily="34" charset="0"/>
              </a:defRPr>
            </a:lvl1pPr>
            <a:lvl2pPr>
              <a:lnSpc>
                <a:spcPts val="4600"/>
              </a:lnSpc>
              <a:spcBef>
                <a:spcPts val="0"/>
              </a:spcBef>
              <a:defRPr sz="2575" baseline="0">
                <a:solidFill>
                  <a:schemeClr val="bg1">
                    <a:lumMod val="50000"/>
                  </a:schemeClr>
                </a:solidFill>
                <a:latin typeface="Arial" panose="020B0604020202020204" pitchFamily="34" charset="0"/>
              </a:defRPr>
            </a:lvl2pPr>
            <a:lvl3pPr>
              <a:lnSpc>
                <a:spcPts val="4600"/>
              </a:lnSpc>
              <a:spcBef>
                <a:spcPts val="0"/>
              </a:spcBef>
              <a:defRPr sz="2575" baseline="0">
                <a:solidFill>
                  <a:schemeClr val="bg1">
                    <a:lumMod val="50000"/>
                  </a:schemeClr>
                </a:solidFill>
                <a:latin typeface="Arial" panose="020B0604020202020204" pitchFamily="34" charset="0"/>
              </a:defRPr>
            </a:lvl3pPr>
            <a:lvl4pPr>
              <a:lnSpc>
                <a:spcPts val="4600"/>
              </a:lnSpc>
              <a:spcBef>
                <a:spcPts val="0"/>
              </a:spcBef>
              <a:defRPr sz="2575" baseline="0">
                <a:solidFill>
                  <a:schemeClr val="bg1">
                    <a:lumMod val="50000"/>
                  </a:schemeClr>
                </a:solidFill>
                <a:latin typeface="Arial" panose="020B0604020202020204" pitchFamily="34" charset="0"/>
              </a:defRPr>
            </a:lvl4pPr>
            <a:lvl5pPr marL="2102485" indent="-420370">
              <a:lnSpc>
                <a:spcPts val="4600"/>
              </a:lnSpc>
              <a:spcBef>
                <a:spcPts val="0"/>
              </a:spcBef>
              <a:buClr>
                <a:srgbClr val="245EAC"/>
              </a:buClr>
              <a:buFont typeface="Arial" panose="020B0604020202020204" pitchFamily="34" charset="0"/>
              <a:buChar char="•"/>
              <a:defRPr sz="2575" baseline="0">
                <a:solidFill>
                  <a:schemeClr val="bg1">
                    <a:lumMod val="50000"/>
                  </a:schemeClr>
                </a:solidFill>
                <a:latin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9" name="Picture Placeholder 2"/>
          <p:cNvSpPr>
            <a:spLocks noGrp="1"/>
          </p:cNvSpPr>
          <p:nvPr>
            <p:ph type="pic" sz="quarter" idx="25"/>
          </p:nvPr>
        </p:nvSpPr>
        <p:spPr>
          <a:xfrm>
            <a:off x="20489590" y="18172687"/>
            <a:ext cx="9011549" cy="7261650"/>
          </a:xfrm>
          <a:prstGeom prst="rect">
            <a:avLst/>
          </a:prstGeom>
          <a:solidFill>
            <a:schemeClr val="bg2">
              <a:lumMod val="85000"/>
            </a:schemeClr>
          </a:solidFill>
        </p:spPr>
        <p:txBody>
          <a:bodyPr/>
          <a:lstStyle>
            <a:lvl1pPr>
              <a:defRPr sz="2575"/>
            </a:lvl1pPr>
          </a:lstStyle>
          <a:p>
            <a:pPr marL="0" indent="0" algn="ctr">
              <a:buNone/>
            </a:pPr>
            <a:endParaRPr lang="en-US" dirty="0"/>
          </a:p>
        </p:txBody>
      </p:sp>
      <p:sp>
        <p:nvSpPr>
          <p:cNvPr id="20" name="Content Placeholder 9"/>
          <p:cNvSpPr>
            <a:spLocks noGrp="1"/>
          </p:cNvSpPr>
          <p:nvPr>
            <p:ph sz="quarter" idx="20"/>
          </p:nvPr>
        </p:nvSpPr>
        <p:spPr>
          <a:xfrm>
            <a:off x="20489590" y="6348375"/>
            <a:ext cx="9011549" cy="11012624"/>
          </a:xfrm>
          <a:prstGeom prst="rect">
            <a:avLst/>
          </a:prstGeom>
        </p:spPr>
        <p:txBody>
          <a:bodyPr/>
          <a:lstStyle>
            <a:lvl1pPr>
              <a:lnSpc>
                <a:spcPts val="4600"/>
              </a:lnSpc>
              <a:spcBef>
                <a:spcPts val="0"/>
              </a:spcBef>
              <a:defRPr sz="2575" baseline="0">
                <a:solidFill>
                  <a:schemeClr val="bg1">
                    <a:lumMod val="50000"/>
                  </a:schemeClr>
                </a:solidFill>
                <a:latin typeface="Arial" panose="020B0604020202020204" pitchFamily="34" charset="0"/>
              </a:defRPr>
            </a:lvl1pPr>
            <a:lvl2pPr>
              <a:lnSpc>
                <a:spcPts val="4600"/>
              </a:lnSpc>
              <a:spcBef>
                <a:spcPts val="0"/>
              </a:spcBef>
              <a:defRPr sz="2575" baseline="0">
                <a:solidFill>
                  <a:schemeClr val="bg1">
                    <a:lumMod val="50000"/>
                  </a:schemeClr>
                </a:solidFill>
                <a:latin typeface="Arial" panose="020B0604020202020204" pitchFamily="34" charset="0"/>
              </a:defRPr>
            </a:lvl2pPr>
            <a:lvl3pPr>
              <a:lnSpc>
                <a:spcPts val="4600"/>
              </a:lnSpc>
              <a:spcBef>
                <a:spcPts val="0"/>
              </a:spcBef>
              <a:defRPr sz="2575" baseline="0">
                <a:solidFill>
                  <a:schemeClr val="bg1">
                    <a:lumMod val="50000"/>
                  </a:schemeClr>
                </a:solidFill>
                <a:latin typeface="Arial" panose="020B0604020202020204" pitchFamily="34" charset="0"/>
              </a:defRPr>
            </a:lvl3pPr>
            <a:lvl4pPr>
              <a:lnSpc>
                <a:spcPts val="4600"/>
              </a:lnSpc>
              <a:spcBef>
                <a:spcPts val="0"/>
              </a:spcBef>
              <a:defRPr sz="2575" baseline="0">
                <a:solidFill>
                  <a:schemeClr val="bg1">
                    <a:lumMod val="50000"/>
                  </a:schemeClr>
                </a:solidFill>
                <a:latin typeface="Arial" panose="020B0604020202020204" pitchFamily="34" charset="0"/>
              </a:defRPr>
            </a:lvl4pPr>
            <a:lvl5pPr marL="2102485" indent="-420370">
              <a:lnSpc>
                <a:spcPts val="4600"/>
              </a:lnSpc>
              <a:spcBef>
                <a:spcPts val="0"/>
              </a:spcBef>
              <a:buClr>
                <a:srgbClr val="245EAC"/>
              </a:buClr>
              <a:buFont typeface="Arial" panose="020B0604020202020204" pitchFamily="34" charset="0"/>
              <a:buChar char="•"/>
              <a:defRPr sz="2575" baseline="0">
                <a:solidFill>
                  <a:schemeClr val="bg1">
                    <a:lumMod val="50000"/>
                  </a:schemeClr>
                </a:solidFill>
                <a:latin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21" name="Content Placeholder 9"/>
          <p:cNvSpPr>
            <a:spLocks noGrp="1"/>
          </p:cNvSpPr>
          <p:nvPr>
            <p:ph sz="quarter" idx="21"/>
          </p:nvPr>
        </p:nvSpPr>
        <p:spPr>
          <a:xfrm>
            <a:off x="20489590" y="26246025"/>
            <a:ext cx="8980453" cy="13329224"/>
          </a:xfrm>
          <a:prstGeom prst="rect">
            <a:avLst/>
          </a:prstGeom>
        </p:spPr>
        <p:txBody>
          <a:bodyPr/>
          <a:lstStyle>
            <a:lvl1pPr>
              <a:lnSpc>
                <a:spcPts val="4600"/>
              </a:lnSpc>
              <a:spcBef>
                <a:spcPts val="0"/>
              </a:spcBef>
              <a:defRPr sz="2575" baseline="0">
                <a:solidFill>
                  <a:schemeClr val="bg1">
                    <a:lumMod val="50000"/>
                  </a:schemeClr>
                </a:solidFill>
                <a:latin typeface="Arial" panose="020B0604020202020204" pitchFamily="34" charset="0"/>
              </a:defRPr>
            </a:lvl1pPr>
            <a:lvl2pPr>
              <a:lnSpc>
                <a:spcPts val="4600"/>
              </a:lnSpc>
              <a:spcBef>
                <a:spcPts val="0"/>
              </a:spcBef>
              <a:defRPr sz="2575" baseline="0">
                <a:solidFill>
                  <a:schemeClr val="bg1">
                    <a:lumMod val="50000"/>
                  </a:schemeClr>
                </a:solidFill>
                <a:latin typeface="Arial" panose="020B0604020202020204" pitchFamily="34" charset="0"/>
              </a:defRPr>
            </a:lvl2pPr>
            <a:lvl3pPr>
              <a:lnSpc>
                <a:spcPts val="4600"/>
              </a:lnSpc>
              <a:spcBef>
                <a:spcPts val="0"/>
              </a:spcBef>
              <a:defRPr sz="2575" baseline="0">
                <a:solidFill>
                  <a:schemeClr val="bg1">
                    <a:lumMod val="50000"/>
                  </a:schemeClr>
                </a:solidFill>
                <a:latin typeface="Arial" panose="020B0604020202020204" pitchFamily="34" charset="0"/>
              </a:defRPr>
            </a:lvl3pPr>
            <a:lvl4pPr>
              <a:lnSpc>
                <a:spcPts val="4600"/>
              </a:lnSpc>
              <a:spcBef>
                <a:spcPts val="0"/>
              </a:spcBef>
              <a:defRPr sz="2575" baseline="0">
                <a:solidFill>
                  <a:schemeClr val="bg1">
                    <a:lumMod val="50000"/>
                  </a:schemeClr>
                </a:solidFill>
                <a:latin typeface="Arial" panose="020B0604020202020204" pitchFamily="34" charset="0"/>
              </a:defRPr>
            </a:lvl4pPr>
            <a:lvl5pPr marL="2102485" indent="-420370">
              <a:lnSpc>
                <a:spcPts val="4600"/>
              </a:lnSpc>
              <a:spcBef>
                <a:spcPts val="0"/>
              </a:spcBef>
              <a:buClr>
                <a:srgbClr val="245EAC"/>
              </a:buClr>
              <a:buFont typeface="Arial" panose="020B0604020202020204" pitchFamily="34" charset="0"/>
              <a:buChar char="•"/>
              <a:defRPr sz="2575" baseline="0">
                <a:solidFill>
                  <a:schemeClr val="bg1">
                    <a:lumMod val="50000"/>
                  </a:schemeClr>
                </a:solidFill>
                <a:latin typeface="Arial" panose="020B0604020202020204" pitchFamily="34" charset="0"/>
              </a:defRPr>
            </a:lvl5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image" Target="../media/image1.png"/><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Rectangle 36"/>
          <p:cNvSpPr>
            <a:spLocks noChangeArrowheads="1"/>
          </p:cNvSpPr>
          <p:nvPr userDrawn="1"/>
        </p:nvSpPr>
        <p:spPr bwMode="auto">
          <a:xfrm>
            <a:off x="0" y="0"/>
            <a:ext cx="30276001" cy="5346000"/>
          </a:xfrm>
          <a:prstGeom prst="rect">
            <a:avLst/>
          </a:prstGeom>
          <a:solidFill>
            <a:srgbClr val="005BBB"/>
          </a:solidFill>
          <a:ln w="9525">
            <a:noFill/>
            <a:miter lim="800000"/>
          </a:ln>
          <a:effectLst/>
        </p:spPr>
        <p:txBody>
          <a:bodyPr wrap="none" anchor="ctr"/>
          <a:lstStyle>
            <a:lvl1pPr eaLnBrk="0" hangingPunct="0">
              <a:defRPr sz="2900">
                <a:solidFill>
                  <a:schemeClr val="tx1"/>
                </a:solidFill>
                <a:latin typeface="Arial Narrow" panose="020B0606020202030204" charset="0"/>
                <a:ea typeface="MS PGothic" panose="020B0600070205080204" charset="-128"/>
              </a:defRPr>
            </a:lvl1pPr>
            <a:lvl2pPr marL="37931725" indent="-37474525" eaLnBrk="0" hangingPunct="0">
              <a:defRPr sz="2900">
                <a:solidFill>
                  <a:schemeClr val="tx1"/>
                </a:solidFill>
                <a:latin typeface="Arial Narrow" panose="020B0606020202030204" charset="0"/>
                <a:ea typeface="MS PGothic" panose="020B0600070205080204" charset="-128"/>
              </a:defRPr>
            </a:lvl2pPr>
            <a:lvl3pPr eaLnBrk="0" hangingPunct="0">
              <a:defRPr sz="2900">
                <a:solidFill>
                  <a:schemeClr val="tx1"/>
                </a:solidFill>
                <a:latin typeface="Arial Narrow" panose="020B0606020202030204" charset="0"/>
                <a:ea typeface="MS PGothic" panose="020B0600070205080204" charset="-128"/>
              </a:defRPr>
            </a:lvl3pPr>
            <a:lvl4pPr eaLnBrk="0" hangingPunct="0">
              <a:defRPr sz="2900">
                <a:solidFill>
                  <a:schemeClr val="tx1"/>
                </a:solidFill>
                <a:latin typeface="Arial Narrow" panose="020B0606020202030204" charset="0"/>
                <a:ea typeface="MS PGothic" panose="020B0600070205080204" charset="-128"/>
              </a:defRPr>
            </a:lvl4pPr>
            <a:lvl5pPr eaLnBrk="0" hangingPunct="0">
              <a:defRPr sz="2900">
                <a:solidFill>
                  <a:schemeClr val="tx1"/>
                </a:solidFill>
                <a:latin typeface="Arial Narrow" panose="020B0606020202030204" charset="0"/>
                <a:ea typeface="MS PGothic" panose="020B0600070205080204" charset="-128"/>
              </a:defRPr>
            </a:lvl5pPr>
            <a:lvl6pPr marL="457200" eaLnBrk="0" fontAlgn="base" hangingPunct="0">
              <a:spcBef>
                <a:spcPct val="0"/>
              </a:spcBef>
              <a:spcAft>
                <a:spcPct val="0"/>
              </a:spcAft>
              <a:defRPr sz="2900">
                <a:solidFill>
                  <a:schemeClr val="tx1"/>
                </a:solidFill>
                <a:latin typeface="Arial Narrow" panose="020B0606020202030204" charset="0"/>
                <a:ea typeface="MS PGothic" panose="020B0600070205080204" charset="-128"/>
              </a:defRPr>
            </a:lvl6pPr>
            <a:lvl7pPr marL="914400" eaLnBrk="0" fontAlgn="base" hangingPunct="0">
              <a:spcBef>
                <a:spcPct val="0"/>
              </a:spcBef>
              <a:spcAft>
                <a:spcPct val="0"/>
              </a:spcAft>
              <a:defRPr sz="2900">
                <a:solidFill>
                  <a:schemeClr val="tx1"/>
                </a:solidFill>
                <a:latin typeface="Arial Narrow" panose="020B0606020202030204" charset="0"/>
                <a:ea typeface="MS PGothic" panose="020B0600070205080204" charset="-128"/>
              </a:defRPr>
            </a:lvl7pPr>
            <a:lvl8pPr marL="1371600" eaLnBrk="0" fontAlgn="base" hangingPunct="0">
              <a:spcBef>
                <a:spcPct val="0"/>
              </a:spcBef>
              <a:spcAft>
                <a:spcPct val="0"/>
              </a:spcAft>
              <a:defRPr sz="2900">
                <a:solidFill>
                  <a:schemeClr val="tx1"/>
                </a:solidFill>
                <a:latin typeface="Arial Narrow" panose="020B0606020202030204" charset="0"/>
                <a:ea typeface="MS PGothic" panose="020B0600070205080204" charset="-128"/>
              </a:defRPr>
            </a:lvl8pPr>
            <a:lvl9pPr marL="1828800" eaLnBrk="0" fontAlgn="base" hangingPunct="0">
              <a:spcBef>
                <a:spcPct val="0"/>
              </a:spcBef>
              <a:spcAft>
                <a:spcPct val="0"/>
              </a:spcAft>
              <a:defRPr sz="2900">
                <a:solidFill>
                  <a:schemeClr val="tx1"/>
                </a:solidFill>
                <a:latin typeface="Arial Narrow" panose="020B0606020202030204" charset="0"/>
                <a:ea typeface="MS PGothic" panose="020B0600070205080204" charset="-128"/>
              </a:defRPr>
            </a:lvl9pPr>
          </a:lstStyle>
          <a:p>
            <a:pPr eaLnBrk="1" hangingPunct="1">
              <a:defRPr/>
            </a:pPr>
            <a:endParaRPr lang="en-US" altLang="en-US" sz="2665" b="0" i="0" baseline="0" dirty="0">
              <a:solidFill>
                <a:schemeClr val="tx1"/>
              </a:solidFill>
              <a:latin typeface="Arial" panose="020B0604020202020204" pitchFamily="34" charset="0"/>
              <a:ea typeface="Arial" panose="020B0604020202020204" pitchFamily="34" charset="0"/>
            </a:endParaRPr>
          </a:p>
        </p:txBody>
      </p:sp>
      <p:sp>
        <p:nvSpPr>
          <p:cNvPr id="5" name="Rectangle 4"/>
          <p:cNvSpPr/>
          <p:nvPr userDrawn="1"/>
        </p:nvSpPr>
        <p:spPr>
          <a:xfrm>
            <a:off x="0" y="5123250"/>
            <a:ext cx="30276001" cy="25457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6675" dirty="0"/>
          </a:p>
        </p:txBody>
      </p:sp>
      <p:pic>
        <p:nvPicPr>
          <p:cNvPr id="7" name="Picture 6"/>
          <p:cNvPicPr>
            <a:picLocks noChangeAspect="1"/>
          </p:cNvPicPr>
          <p:nvPr userDrawn="1"/>
        </p:nvPicPr>
        <p:blipFill rotWithShape="1">
          <a:blip r:embed="rId4">
            <a:alphaModFix amt="41000"/>
            <a:extLst>
              <a:ext uri="{28A0092B-C50C-407E-A947-70E740481C1C}">
                <a14:useLocalDpi xmlns:a14="http://schemas.microsoft.com/office/drawing/2010/main" val="0"/>
              </a:ext>
            </a:extLst>
          </a:blip>
          <a:srcRect t="4395" b="40121"/>
          <a:stretch>
            <a:fillRect/>
          </a:stretch>
        </p:blipFill>
        <p:spPr>
          <a:xfrm>
            <a:off x="20320353" y="0"/>
            <a:ext cx="8591812" cy="5122430"/>
          </a:xfrm>
          <a:prstGeom prst="rect">
            <a:avLst/>
          </a:prstGeom>
        </p:spPr>
      </p:pic>
      <p:sp>
        <p:nvSpPr>
          <p:cNvPr id="9" name="Rectangle 36"/>
          <p:cNvSpPr>
            <a:spLocks noChangeArrowheads="1"/>
          </p:cNvSpPr>
          <p:nvPr userDrawn="1"/>
        </p:nvSpPr>
        <p:spPr bwMode="auto">
          <a:xfrm>
            <a:off x="0" y="40323461"/>
            <a:ext cx="30276001" cy="2444538"/>
          </a:xfrm>
          <a:prstGeom prst="rect">
            <a:avLst/>
          </a:prstGeom>
          <a:solidFill>
            <a:srgbClr val="005BBB"/>
          </a:solidFill>
          <a:ln w="9525">
            <a:noFill/>
            <a:miter lim="800000"/>
          </a:ln>
          <a:effectLst/>
        </p:spPr>
        <p:txBody>
          <a:bodyPr wrap="none" anchor="ctr"/>
          <a:lstStyle>
            <a:lvl1pPr eaLnBrk="0" hangingPunct="0">
              <a:defRPr sz="2900">
                <a:solidFill>
                  <a:schemeClr val="tx1"/>
                </a:solidFill>
                <a:latin typeface="Arial Narrow" panose="020B0606020202030204" charset="0"/>
                <a:ea typeface="MS PGothic" panose="020B0600070205080204" charset="-128"/>
              </a:defRPr>
            </a:lvl1pPr>
            <a:lvl2pPr marL="37931725" indent="-37474525" eaLnBrk="0" hangingPunct="0">
              <a:defRPr sz="2900">
                <a:solidFill>
                  <a:schemeClr val="tx1"/>
                </a:solidFill>
                <a:latin typeface="Arial Narrow" panose="020B0606020202030204" charset="0"/>
                <a:ea typeface="MS PGothic" panose="020B0600070205080204" charset="-128"/>
              </a:defRPr>
            </a:lvl2pPr>
            <a:lvl3pPr eaLnBrk="0" hangingPunct="0">
              <a:defRPr sz="2900">
                <a:solidFill>
                  <a:schemeClr val="tx1"/>
                </a:solidFill>
                <a:latin typeface="Arial Narrow" panose="020B0606020202030204" charset="0"/>
                <a:ea typeface="MS PGothic" panose="020B0600070205080204" charset="-128"/>
              </a:defRPr>
            </a:lvl3pPr>
            <a:lvl4pPr eaLnBrk="0" hangingPunct="0">
              <a:defRPr sz="2900">
                <a:solidFill>
                  <a:schemeClr val="tx1"/>
                </a:solidFill>
                <a:latin typeface="Arial Narrow" panose="020B0606020202030204" charset="0"/>
                <a:ea typeface="MS PGothic" panose="020B0600070205080204" charset="-128"/>
              </a:defRPr>
            </a:lvl4pPr>
            <a:lvl5pPr eaLnBrk="0" hangingPunct="0">
              <a:defRPr sz="2900">
                <a:solidFill>
                  <a:schemeClr val="tx1"/>
                </a:solidFill>
                <a:latin typeface="Arial Narrow" panose="020B0606020202030204" charset="0"/>
                <a:ea typeface="MS PGothic" panose="020B0600070205080204" charset="-128"/>
              </a:defRPr>
            </a:lvl5pPr>
            <a:lvl6pPr marL="457200" eaLnBrk="0" fontAlgn="base" hangingPunct="0">
              <a:spcBef>
                <a:spcPct val="0"/>
              </a:spcBef>
              <a:spcAft>
                <a:spcPct val="0"/>
              </a:spcAft>
              <a:defRPr sz="2900">
                <a:solidFill>
                  <a:schemeClr val="tx1"/>
                </a:solidFill>
                <a:latin typeface="Arial Narrow" panose="020B0606020202030204" charset="0"/>
                <a:ea typeface="MS PGothic" panose="020B0600070205080204" charset="-128"/>
              </a:defRPr>
            </a:lvl6pPr>
            <a:lvl7pPr marL="914400" eaLnBrk="0" fontAlgn="base" hangingPunct="0">
              <a:spcBef>
                <a:spcPct val="0"/>
              </a:spcBef>
              <a:spcAft>
                <a:spcPct val="0"/>
              </a:spcAft>
              <a:defRPr sz="2900">
                <a:solidFill>
                  <a:schemeClr val="tx1"/>
                </a:solidFill>
                <a:latin typeface="Arial Narrow" panose="020B0606020202030204" charset="0"/>
                <a:ea typeface="MS PGothic" panose="020B0600070205080204" charset="-128"/>
              </a:defRPr>
            </a:lvl7pPr>
            <a:lvl8pPr marL="1371600" eaLnBrk="0" fontAlgn="base" hangingPunct="0">
              <a:spcBef>
                <a:spcPct val="0"/>
              </a:spcBef>
              <a:spcAft>
                <a:spcPct val="0"/>
              </a:spcAft>
              <a:defRPr sz="2900">
                <a:solidFill>
                  <a:schemeClr val="tx1"/>
                </a:solidFill>
                <a:latin typeface="Arial Narrow" panose="020B0606020202030204" charset="0"/>
                <a:ea typeface="MS PGothic" panose="020B0600070205080204" charset="-128"/>
              </a:defRPr>
            </a:lvl8pPr>
            <a:lvl9pPr marL="1828800" eaLnBrk="0" fontAlgn="base" hangingPunct="0">
              <a:spcBef>
                <a:spcPct val="0"/>
              </a:spcBef>
              <a:spcAft>
                <a:spcPct val="0"/>
              </a:spcAft>
              <a:defRPr sz="2900">
                <a:solidFill>
                  <a:schemeClr val="tx1"/>
                </a:solidFill>
                <a:latin typeface="Arial Narrow" panose="020B0606020202030204" charset="0"/>
                <a:ea typeface="MS PGothic" panose="020B0600070205080204" charset="-128"/>
              </a:defRPr>
            </a:lvl9pPr>
          </a:lstStyle>
          <a:p>
            <a:pPr eaLnBrk="1" hangingPunct="1">
              <a:defRPr/>
            </a:pPr>
            <a:endParaRPr lang="en-US" altLang="en-US" sz="2665" b="0" i="0" baseline="0" dirty="0">
              <a:solidFill>
                <a:schemeClr val="tx1"/>
              </a:solidFill>
              <a:latin typeface="Arial" panose="020B0604020202020204" pitchFamily="34" charset="0"/>
              <a:ea typeface="Arial" panose="020B0604020202020204" pitchFamily="34" charset="0"/>
            </a:endParaRPr>
          </a:p>
        </p:txBody>
      </p:sp>
      <p:pic>
        <p:nvPicPr>
          <p:cNvPr id="10" name="Picture 9"/>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a:xfrm>
            <a:off x="988463" y="41049477"/>
            <a:ext cx="12504092" cy="982479"/>
          </a:xfrm>
          <a:prstGeom prst="rect">
            <a:avLst/>
          </a:prstGeom>
        </p:spPr>
      </p:pic>
      <p:cxnSp>
        <p:nvCxnSpPr>
          <p:cNvPr id="11" name="Straight Connector 10"/>
          <p:cNvCxnSpPr/>
          <p:nvPr userDrawn="1"/>
        </p:nvCxnSpPr>
        <p:spPr>
          <a:xfrm>
            <a:off x="20072944" y="40740314"/>
            <a:ext cx="0" cy="1547527"/>
          </a:xfrm>
          <a:prstGeom prst="line">
            <a:avLst/>
          </a:prstGeom>
          <a:ln w="25400">
            <a:solidFill>
              <a:schemeClr val="bg1"/>
            </a:solidFill>
            <a:prstDash val="dash"/>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p:txStyles>
    <p:titleStyle>
      <a:lvl1pPr algn="l" defTabSz="1121410" rtl="0" eaLnBrk="1" latinLnBrk="0" hangingPunct="1">
        <a:lnSpc>
          <a:spcPct val="90000"/>
        </a:lnSpc>
        <a:spcBef>
          <a:spcPct val="0"/>
        </a:spcBef>
        <a:buNone/>
        <a:defRPr sz="5395" kern="1200">
          <a:solidFill>
            <a:schemeClr val="tx1"/>
          </a:solidFill>
          <a:latin typeface="+mj-lt"/>
          <a:ea typeface="+mj-ea"/>
          <a:cs typeface="+mj-cs"/>
        </a:defRPr>
      </a:lvl1pPr>
    </p:titleStyle>
    <p:bodyStyle>
      <a:lvl1pPr marL="280035" indent="-280035" algn="l" defTabSz="1121410" rtl="0" eaLnBrk="1" latinLnBrk="0" hangingPunct="1">
        <a:lnSpc>
          <a:spcPct val="90000"/>
        </a:lnSpc>
        <a:spcBef>
          <a:spcPct val="246000"/>
        </a:spcBef>
        <a:buFont typeface="Arial" panose="020B0604020202020204"/>
        <a:buChar char="•"/>
        <a:defRPr sz="3435" kern="1200">
          <a:solidFill>
            <a:schemeClr val="tx1"/>
          </a:solidFill>
          <a:latin typeface="+mn-lt"/>
          <a:ea typeface="+mn-ea"/>
          <a:cs typeface="+mn-cs"/>
        </a:defRPr>
      </a:lvl1pPr>
      <a:lvl2pPr marL="840740" indent="-280035" algn="l" defTabSz="1121410" rtl="0" eaLnBrk="1" latinLnBrk="0" hangingPunct="1">
        <a:lnSpc>
          <a:spcPct val="90000"/>
        </a:lnSpc>
        <a:spcBef>
          <a:spcPts val="610"/>
        </a:spcBef>
        <a:buFont typeface="Arial" panose="020B0604020202020204"/>
        <a:buChar char="•"/>
        <a:defRPr sz="2945" kern="1200">
          <a:solidFill>
            <a:schemeClr val="tx1"/>
          </a:solidFill>
          <a:latin typeface="+mn-lt"/>
          <a:ea typeface="+mn-ea"/>
          <a:cs typeface="+mn-cs"/>
        </a:defRPr>
      </a:lvl2pPr>
      <a:lvl3pPr marL="1401445" indent="-280035" algn="l" defTabSz="1121410" rtl="0" eaLnBrk="1" latinLnBrk="0" hangingPunct="1">
        <a:lnSpc>
          <a:spcPct val="90000"/>
        </a:lnSpc>
        <a:spcBef>
          <a:spcPts val="610"/>
        </a:spcBef>
        <a:buFont typeface="Arial" panose="020B0604020202020204"/>
        <a:buChar char="•"/>
        <a:defRPr sz="2450" kern="1200">
          <a:solidFill>
            <a:schemeClr val="tx1"/>
          </a:solidFill>
          <a:latin typeface="+mn-lt"/>
          <a:ea typeface="+mn-ea"/>
          <a:cs typeface="+mn-cs"/>
        </a:defRPr>
      </a:lvl3pPr>
      <a:lvl4pPr marL="1962150" indent="-280035" algn="l" defTabSz="1121410" rtl="0" eaLnBrk="1" latinLnBrk="0" hangingPunct="1">
        <a:lnSpc>
          <a:spcPct val="90000"/>
        </a:lnSpc>
        <a:spcBef>
          <a:spcPts val="610"/>
        </a:spcBef>
        <a:buFont typeface="Arial" panose="020B0604020202020204"/>
        <a:buChar char="•"/>
        <a:defRPr sz="2205" kern="1200">
          <a:solidFill>
            <a:schemeClr val="tx1"/>
          </a:solidFill>
          <a:latin typeface="+mn-lt"/>
          <a:ea typeface="+mn-ea"/>
          <a:cs typeface="+mn-cs"/>
        </a:defRPr>
      </a:lvl4pPr>
      <a:lvl5pPr marL="2522855" indent="-280035" algn="l" defTabSz="1121410" rtl="0" eaLnBrk="1" latinLnBrk="0" hangingPunct="1">
        <a:lnSpc>
          <a:spcPct val="90000"/>
        </a:lnSpc>
        <a:spcBef>
          <a:spcPts val="610"/>
        </a:spcBef>
        <a:buFont typeface="Arial" panose="020B0604020202020204"/>
        <a:buChar char="•"/>
        <a:defRPr sz="2205" kern="1200">
          <a:solidFill>
            <a:schemeClr val="tx1"/>
          </a:solidFill>
          <a:latin typeface="+mn-lt"/>
          <a:ea typeface="+mn-ea"/>
          <a:cs typeface="+mn-cs"/>
        </a:defRPr>
      </a:lvl5pPr>
      <a:lvl6pPr marL="3083560" indent="-280035" algn="l" defTabSz="1121410" rtl="0" eaLnBrk="1" latinLnBrk="0" hangingPunct="1">
        <a:lnSpc>
          <a:spcPct val="90000"/>
        </a:lnSpc>
        <a:spcBef>
          <a:spcPts val="610"/>
        </a:spcBef>
        <a:buFont typeface="Arial" panose="020B0604020202020204"/>
        <a:buChar char="•"/>
        <a:defRPr sz="2205" kern="1200">
          <a:solidFill>
            <a:schemeClr val="tx1"/>
          </a:solidFill>
          <a:latin typeface="+mn-lt"/>
          <a:ea typeface="+mn-ea"/>
          <a:cs typeface="+mn-cs"/>
        </a:defRPr>
      </a:lvl6pPr>
      <a:lvl7pPr marL="3644265" indent="-280035" algn="l" defTabSz="1121410" rtl="0" eaLnBrk="1" latinLnBrk="0" hangingPunct="1">
        <a:lnSpc>
          <a:spcPct val="90000"/>
        </a:lnSpc>
        <a:spcBef>
          <a:spcPts val="610"/>
        </a:spcBef>
        <a:buFont typeface="Arial" panose="020B0604020202020204"/>
        <a:buChar char="•"/>
        <a:defRPr sz="2205" kern="1200">
          <a:solidFill>
            <a:schemeClr val="tx1"/>
          </a:solidFill>
          <a:latin typeface="+mn-lt"/>
          <a:ea typeface="+mn-ea"/>
          <a:cs typeface="+mn-cs"/>
        </a:defRPr>
      </a:lvl7pPr>
      <a:lvl8pPr marL="4204970" indent="-280035" algn="l" defTabSz="1121410" rtl="0" eaLnBrk="1" latinLnBrk="0" hangingPunct="1">
        <a:lnSpc>
          <a:spcPct val="90000"/>
        </a:lnSpc>
        <a:spcBef>
          <a:spcPts val="610"/>
        </a:spcBef>
        <a:buFont typeface="Arial" panose="020B0604020202020204"/>
        <a:buChar char="•"/>
        <a:defRPr sz="2205" kern="1200">
          <a:solidFill>
            <a:schemeClr val="tx1"/>
          </a:solidFill>
          <a:latin typeface="+mn-lt"/>
          <a:ea typeface="+mn-ea"/>
          <a:cs typeface="+mn-cs"/>
        </a:defRPr>
      </a:lvl8pPr>
      <a:lvl9pPr marL="4765675" indent="-280035" algn="l" defTabSz="1121410" rtl="0" eaLnBrk="1" latinLnBrk="0" hangingPunct="1">
        <a:lnSpc>
          <a:spcPct val="90000"/>
        </a:lnSpc>
        <a:spcBef>
          <a:spcPts val="610"/>
        </a:spcBef>
        <a:buFont typeface="Arial" panose="020B0604020202020204"/>
        <a:buChar char="•"/>
        <a:defRPr sz="2205" kern="1200">
          <a:solidFill>
            <a:schemeClr val="tx1"/>
          </a:solidFill>
          <a:latin typeface="+mn-lt"/>
          <a:ea typeface="+mn-ea"/>
          <a:cs typeface="+mn-cs"/>
        </a:defRPr>
      </a:lvl9pPr>
    </p:bodyStyle>
    <p:otherStyle>
      <a:defPPr>
        <a:defRPr lang="en-US"/>
      </a:defPPr>
      <a:lvl1pPr marL="0" algn="l" defTabSz="1121410" rtl="0" eaLnBrk="1" latinLnBrk="0" hangingPunct="1">
        <a:defRPr sz="2205" kern="1200">
          <a:solidFill>
            <a:schemeClr val="tx1"/>
          </a:solidFill>
          <a:latin typeface="+mn-lt"/>
          <a:ea typeface="+mn-ea"/>
          <a:cs typeface="+mn-cs"/>
        </a:defRPr>
      </a:lvl1pPr>
      <a:lvl2pPr marL="560705" algn="l" defTabSz="1121410" rtl="0" eaLnBrk="1" latinLnBrk="0" hangingPunct="1">
        <a:defRPr sz="2205" kern="1200">
          <a:solidFill>
            <a:schemeClr val="tx1"/>
          </a:solidFill>
          <a:latin typeface="+mn-lt"/>
          <a:ea typeface="+mn-ea"/>
          <a:cs typeface="+mn-cs"/>
        </a:defRPr>
      </a:lvl2pPr>
      <a:lvl3pPr marL="1121410" algn="l" defTabSz="1121410" rtl="0" eaLnBrk="1" latinLnBrk="0" hangingPunct="1">
        <a:defRPr sz="2205" kern="1200">
          <a:solidFill>
            <a:schemeClr val="tx1"/>
          </a:solidFill>
          <a:latin typeface="+mn-lt"/>
          <a:ea typeface="+mn-ea"/>
          <a:cs typeface="+mn-cs"/>
        </a:defRPr>
      </a:lvl3pPr>
      <a:lvl4pPr marL="1682115" algn="l" defTabSz="1121410" rtl="0" eaLnBrk="1" latinLnBrk="0" hangingPunct="1">
        <a:defRPr sz="2205" kern="1200">
          <a:solidFill>
            <a:schemeClr val="tx1"/>
          </a:solidFill>
          <a:latin typeface="+mn-lt"/>
          <a:ea typeface="+mn-ea"/>
          <a:cs typeface="+mn-cs"/>
        </a:defRPr>
      </a:lvl4pPr>
      <a:lvl5pPr marL="2242820" algn="l" defTabSz="1121410" rtl="0" eaLnBrk="1" latinLnBrk="0" hangingPunct="1">
        <a:defRPr sz="2205" kern="1200">
          <a:solidFill>
            <a:schemeClr val="tx1"/>
          </a:solidFill>
          <a:latin typeface="+mn-lt"/>
          <a:ea typeface="+mn-ea"/>
          <a:cs typeface="+mn-cs"/>
        </a:defRPr>
      </a:lvl5pPr>
      <a:lvl6pPr marL="2803525" algn="l" defTabSz="1121410" rtl="0" eaLnBrk="1" latinLnBrk="0" hangingPunct="1">
        <a:defRPr sz="2205" kern="1200">
          <a:solidFill>
            <a:schemeClr val="tx1"/>
          </a:solidFill>
          <a:latin typeface="+mn-lt"/>
          <a:ea typeface="+mn-ea"/>
          <a:cs typeface="+mn-cs"/>
        </a:defRPr>
      </a:lvl6pPr>
      <a:lvl7pPr marL="3364230" algn="l" defTabSz="1121410" rtl="0" eaLnBrk="1" latinLnBrk="0" hangingPunct="1">
        <a:defRPr sz="2205" kern="1200">
          <a:solidFill>
            <a:schemeClr val="tx1"/>
          </a:solidFill>
          <a:latin typeface="+mn-lt"/>
          <a:ea typeface="+mn-ea"/>
          <a:cs typeface="+mn-cs"/>
        </a:defRPr>
      </a:lvl7pPr>
      <a:lvl8pPr marL="3924935" algn="l" defTabSz="1121410" rtl="0" eaLnBrk="1" latinLnBrk="0" hangingPunct="1">
        <a:defRPr sz="2205" kern="1200">
          <a:solidFill>
            <a:schemeClr val="tx1"/>
          </a:solidFill>
          <a:latin typeface="+mn-lt"/>
          <a:ea typeface="+mn-ea"/>
          <a:cs typeface="+mn-cs"/>
        </a:defRPr>
      </a:lvl8pPr>
      <a:lvl9pPr marL="4485640" algn="l" defTabSz="1121410" rtl="0" eaLnBrk="1" latinLnBrk="0" hangingPunct="1">
        <a:defRPr sz="2205"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10.png"/><Relationship Id="rId8" Type="http://schemas.openxmlformats.org/officeDocument/2006/relationships/tags" Target="../tags/tag1.xml"/><Relationship Id="rId7" Type="http://schemas.openxmlformats.org/officeDocument/2006/relationships/image" Target="../media/image9.png"/><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3" Type="http://schemas.openxmlformats.org/officeDocument/2006/relationships/image" Target="../media/image5.png"/><Relationship Id="rId2" Type="http://schemas.openxmlformats.org/officeDocument/2006/relationships/image" Target="../media/image4.png"/><Relationship Id="rId15" Type="http://schemas.openxmlformats.org/officeDocument/2006/relationships/notesSlide" Target="../notesSlides/notesSlide1.xml"/><Relationship Id="rId14" Type="http://schemas.openxmlformats.org/officeDocument/2006/relationships/slideLayout" Target="../slideLayouts/slideLayout2.xml"/><Relationship Id="rId13" Type="http://schemas.openxmlformats.org/officeDocument/2006/relationships/image" Target="../media/image14.png"/><Relationship Id="rId12" Type="http://schemas.openxmlformats.org/officeDocument/2006/relationships/image" Target="../media/image13.png"/><Relationship Id="rId11" Type="http://schemas.openxmlformats.org/officeDocument/2006/relationships/image" Target="../media/image12.png"/><Relationship Id="rId10" Type="http://schemas.openxmlformats.org/officeDocument/2006/relationships/image" Target="../media/image11.pn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rotWithShape="1">
          <a:blip r:embed="rId1"/>
          <a:stretch>
            <a:fillRect/>
          </a:stretch>
        </a:blipFill>
        <a:effectLst/>
      </p:bgPr>
    </p:bg>
    <p:spTree>
      <p:nvGrpSpPr>
        <p:cNvPr id="1" name=""/>
        <p:cNvGrpSpPr/>
        <p:nvPr/>
      </p:nvGrpSpPr>
      <p:grpSpPr>
        <a:xfrm>
          <a:off x="0" y="0"/>
          <a:ext cx="0" cy="0"/>
          <a:chOff x="0" y="0"/>
          <a:chExt cx="0" cy="0"/>
        </a:xfrm>
      </p:grpSpPr>
      <p:sp>
        <p:nvSpPr>
          <p:cNvPr id="162" name="Poster Title"/>
          <p:cNvSpPr>
            <a:spLocks noChangeArrowheads="1"/>
          </p:cNvSpPr>
          <p:nvPr/>
        </p:nvSpPr>
        <p:spPr bwMode="auto">
          <a:xfrm>
            <a:off x="1299076" y="325447"/>
            <a:ext cx="22559880" cy="4279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3918" tIns="41952" rIns="83918" bIns="41952">
            <a:spAutoFit/>
          </a:bodyPr>
          <a:lstStyle>
            <a:lvl1pPr>
              <a:defRPr sz="2900">
                <a:solidFill>
                  <a:schemeClr val="tx1"/>
                </a:solidFill>
                <a:latin typeface="Arial Narrow" panose="020B0606020202030204" charset="0"/>
                <a:ea typeface="MS PGothic" panose="020B0600070205080204" charset="-128"/>
              </a:defRPr>
            </a:lvl1pPr>
            <a:lvl2pPr marL="37931725" indent="-37474525">
              <a:defRPr sz="2900">
                <a:solidFill>
                  <a:schemeClr val="tx1"/>
                </a:solidFill>
                <a:latin typeface="Arial Narrow" panose="020B0606020202030204" charset="0"/>
                <a:ea typeface="MS PGothic" panose="020B0600070205080204" charset="-128"/>
              </a:defRPr>
            </a:lvl2pPr>
            <a:lvl3pPr marL="1143000" indent="-228600">
              <a:defRPr sz="2900">
                <a:solidFill>
                  <a:schemeClr val="tx1"/>
                </a:solidFill>
                <a:latin typeface="Arial Narrow" panose="020B0606020202030204" charset="0"/>
                <a:ea typeface="MS PGothic" panose="020B0600070205080204" charset="-128"/>
              </a:defRPr>
            </a:lvl3pPr>
            <a:lvl4pPr marL="1600200" indent="-228600">
              <a:defRPr sz="2900">
                <a:solidFill>
                  <a:schemeClr val="tx1"/>
                </a:solidFill>
                <a:latin typeface="Arial Narrow" panose="020B0606020202030204" charset="0"/>
                <a:ea typeface="MS PGothic" panose="020B0600070205080204" charset="-128"/>
              </a:defRPr>
            </a:lvl4pPr>
            <a:lvl5pPr marL="2057400" indent="-228600">
              <a:defRPr sz="2900">
                <a:solidFill>
                  <a:schemeClr val="tx1"/>
                </a:solidFill>
                <a:latin typeface="Arial Narrow" panose="020B0606020202030204" charset="0"/>
                <a:ea typeface="MS PGothic" panose="020B0600070205080204" charset="-128"/>
              </a:defRPr>
            </a:lvl5pPr>
            <a:lvl6pPr marL="2514600" indent="-228600" eaLnBrk="0" fontAlgn="base" hangingPunct="0">
              <a:spcBef>
                <a:spcPct val="0"/>
              </a:spcBef>
              <a:spcAft>
                <a:spcPct val="0"/>
              </a:spcAft>
              <a:defRPr sz="2900">
                <a:solidFill>
                  <a:schemeClr val="tx1"/>
                </a:solidFill>
                <a:latin typeface="Arial Narrow" panose="020B0606020202030204" charset="0"/>
                <a:ea typeface="MS PGothic" panose="020B0600070205080204" charset="-128"/>
              </a:defRPr>
            </a:lvl6pPr>
            <a:lvl7pPr marL="2971800" indent="-228600" eaLnBrk="0" fontAlgn="base" hangingPunct="0">
              <a:spcBef>
                <a:spcPct val="0"/>
              </a:spcBef>
              <a:spcAft>
                <a:spcPct val="0"/>
              </a:spcAft>
              <a:defRPr sz="2900">
                <a:solidFill>
                  <a:schemeClr val="tx1"/>
                </a:solidFill>
                <a:latin typeface="Arial Narrow" panose="020B0606020202030204" charset="0"/>
                <a:ea typeface="MS PGothic" panose="020B0600070205080204" charset="-128"/>
              </a:defRPr>
            </a:lvl7pPr>
            <a:lvl8pPr marL="3429000" indent="-228600" eaLnBrk="0" fontAlgn="base" hangingPunct="0">
              <a:spcBef>
                <a:spcPct val="0"/>
              </a:spcBef>
              <a:spcAft>
                <a:spcPct val="0"/>
              </a:spcAft>
              <a:defRPr sz="2900">
                <a:solidFill>
                  <a:schemeClr val="tx1"/>
                </a:solidFill>
                <a:latin typeface="Arial Narrow" panose="020B0606020202030204" charset="0"/>
                <a:ea typeface="MS PGothic" panose="020B0600070205080204" charset="-128"/>
              </a:defRPr>
            </a:lvl8pPr>
            <a:lvl9pPr marL="3886200" indent="-228600" eaLnBrk="0" fontAlgn="base" hangingPunct="0">
              <a:spcBef>
                <a:spcPct val="0"/>
              </a:spcBef>
              <a:spcAft>
                <a:spcPct val="0"/>
              </a:spcAft>
              <a:defRPr sz="2900">
                <a:solidFill>
                  <a:schemeClr val="tx1"/>
                </a:solidFill>
                <a:latin typeface="Arial Narrow" panose="020B0606020202030204" charset="0"/>
                <a:ea typeface="MS PGothic" panose="020B0600070205080204" charset="-128"/>
              </a:defRPr>
            </a:lvl9pPr>
          </a:lstStyle>
          <a:p>
            <a:pPr eaLnBrk="1" hangingPunct="1">
              <a:lnSpc>
                <a:spcPct val="125000"/>
              </a:lnSpc>
              <a:spcBef>
                <a:spcPts val="0"/>
              </a:spcBef>
              <a:spcAft>
                <a:spcPts val="0"/>
              </a:spcAft>
              <a:defRPr/>
            </a:pPr>
            <a:r>
              <a:rPr lang="en-US" altLang="zh-CN" sz="7080"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Building the RISC-V Education Ecosystem</a:t>
            </a:r>
            <a:endParaRPr lang="en-US" altLang="zh-CN" sz="7080"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endParaRPr>
          </a:p>
          <a:p>
            <a:pPr eaLnBrk="1" hangingPunct="1">
              <a:lnSpc>
                <a:spcPct val="125000"/>
              </a:lnSpc>
              <a:spcBef>
                <a:spcPts val="0"/>
              </a:spcBef>
              <a:spcAft>
                <a:spcPts val="0"/>
              </a:spcAft>
              <a:defRPr/>
            </a:pPr>
            <a:r>
              <a:rPr lang="en-US" altLang="zh-CN" sz="4045"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 A Systematic Educational Contents Design, Remote Laboratories, and Community-Driven Learning</a:t>
            </a:r>
            <a:endParaRPr lang="en-US" altLang="zh-CN" sz="4045"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endParaRPr>
          </a:p>
          <a:p>
            <a:pPr>
              <a:spcBef>
                <a:spcPts val="1800"/>
              </a:spcBef>
              <a:defRPr/>
            </a:pPr>
            <a:r>
              <a:rPr lang="en-US" altLang="zh-CN" sz="2945" dirty="0" err="1">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Yunxiang</a:t>
            </a:r>
            <a:r>
              <a:rPr lang="en-US" altLang="zh-CN" sz="2945"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 </a:t>
            </a:r>
            <a:r>
              <a:rPr lang="en-US" altLang="zh-CN" sz="2945" dirty="0" err="1">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Luo, Fuyuan</a:t>
            </a:r>
            <a:r>
              <a:rPr lang="en-US" altLang="zh-CN" sz="2945"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 </a:t>
            </a:r>
            <a:r>
              <a:rPr lang="en-US" altLang="zh-CN" sz="2945" dirty="0" err="1">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Zhang, Tianwei</a:t>
            </a:r>
            <a:r>
              <a:rPr lang="en-US" altLang="zh-CN" sz="2945"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 Jiang, Zhi </a:t>
            </a:r>
            <a:r>
              <a:rPr lang="en-US" altLang="zh-CN" sz="2945" dirty="0" err="1">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Li, Hang</a:t>
            </a:r>
            <a:r>
              <a:rPr lang="en-US" altLang="zh-CN" sz="2945"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 </a:t>
            </a:r>
            <a:r>
              <a:rPr lang="en-US" altLang="zh-CN" sz="2945" dirty="0" err="1">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Zheng, Xirui</a:t>
            </a:r>
            <a:r>
              <a:rPr lang="en-US" altLang="zh-CN" sz="2945"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 Hao</a:t>
            </a:r>
            <a:endParaRPr lang="en-US" altLang="zh-CN" sz="2945"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endParaRPr>
          </a:p>
          <a:p>
            <a:pPr>
              <a:spcBef>
                <a:spcPts val="1800"/>
              </a:spcBef>
              <a:defRPr/>
            </a:pPr>
            <a:r>
              <a:rPr lang="en-US" altLang="zh-CN" sz="2945"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Institute of Software, Chinese Academy of Science (ISCAS)</a:t>
            </a:r>
            <a:endParaRPr lang="en-US" altLang="zh-CN" sz="2945"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endParaRPr>
          </a:p>
          <a:p>
            <a:pPr>
              <a:spcBef>
                <a:spcPts val="1800"/>
              </a:spcBef>
              <a:defRPr/>
            </a:pPr>
            <a:r>
              <a:rPr lang="en-US" altLang="zh-CN" sz="2945"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Email: {luoyunxiang, zhangfuyuan}@iscas.ac.cn</a:t>
            </a:r>
            <a:endParaRPr lang="en-US" altLang="zh-CN" sz="2945"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endParaRPr>
          </a:p>
        </p:txBody>
      </p:sp>
      <p:sp>
        <p:nvSpPr>
          <p:cNvPr id="161" name="Contact information"/>
          <p:cNvSpPr/>
          <p:nvPr/>
        </p:nvSpPr>
        <p:spPr>
          <a:xfrm>
            <a:off x="10334171" y="40809894"/>
            <a:ext cx="18834563" cy="1376006"/>
          </a:xfrm>
          <a:prstGeom prst="rect">
            <a:avLst/>
          </a:prstGeom>
        </p:spPr>
        <p:txBody>
          <a:bodyPr wrap="square">
            <a:noAutofit/>
          </a:bodyPr>
          <a:lstStyle/>
          <a:p>
            <a:pPr algn="r">
              <a:spcBef>
                <a:spcPts val="1800"/>
              </a:spcBef>
              <a:defRPr/>
            </a:pPr>
            <a:r>
              <a:rPr lang="en-US" altLang="zh-CN" sz="2945"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Author: </a:t>
            </a:r>
            <a:r>
              <a:rPr lang="en-US" altLang="zh-CN" sz="2945" dirty="0" err="1">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Yunxiang</a:t>
            </a:r>
            <a:r>
              <a:rPr lang="en-US" altLang="zh-CN" sz="2945"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 </a:t>
            </a:r>
            <a:r>
              <a:rPr lang="en-US" altLang="zh-CN" sz="2945" dirty="0" err="1">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Luo,Fuyuan</a:t>
            </a:r>
            <a:r>
              <a:rPr lang="en-US" altLang="zh-CN" sz="2945"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 </a:t>
            </a:r>
            <a:r>
              <a:rPr lang="en-US" altLang="zh-CN" sz="2945" dirty="0" err="1">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Zhang,Tianwei</a:t>
            </a:r>
            <a:r>
              <a:rPr lang="en-US" altLang="zh-CN" sz="2945"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 Jiang ,Zhi </a:t>
            </a:r>
            <a:r>
              <a:rPr lang="en-US" altLang="zh-CN" sz="2945" dirty="0" err="1">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Li,Hang</a:t>
            </a:r>
            <a:r>
              <a:rPr lang="en-US" altLang="zh-CN" sz="2945"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 </a:t>
            </a:r>
            <a:r>
              <a:rPr lang="en-US" altLang="zh-CN" sz="2945" dirty="0" err="1">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Zheng,Xirui</a:t>
            </a:r>
            <a:r>
              <a:rPr lang="en-US" altLang="zh-CN" sz="2945"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 Hao</a:t>
            </a:r>
            <a:endParaRPr lang="en-US" altLang="zh-CN" sz="2945"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endParaRPr>
          </a:p>
          <a:p>
            <a:pPr algn="r">
              <a:spcBef>
                <a:spcPts val="1800"/>
              </a:spcBef>
              <a:defRPr/>
            </a:pPr>
            <a:r>
              <a:rPr lang="en-US" altLang="zh-CN" sz="2945"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rPr>
              <a:t> Institute of Software, Chinese Academy of Science (ISCAS)</a:t>
            </a:r>
            <a:endParaRPr lang="en-US" altLang="zh-CN" sz="2945" dirty="0">
              <a:solidFill>
                <a:srgbClr val="FFFFFF"/>
              </a:solidFill>
              <a:latin typeface="Times New Roman" panose="02020603050405020304" pitchFamily="18" charset="0"/>
              <a:ea typeface="阿里巴巴普惠体 3.0 55 Regular" panose="00020600040101010101" pitchFamily="18" charset="-122"/>
              <a:cs typeface="Times New Roman" panose="02020603050405020304" pitchFamily="18" charset="0"/>
            </a:endParaRPr>
          </a:p>
        </p:txBody>
      </p:sp>
      <p:pic>
        <p:nvPicPr>
          <p:cNvPr id="59" name="图片 58"/>
          <p:cNvPicPr>
            <a:picLocks noChangeAspect="1"/>
          </p:cNvPicPr>
          <p:nvPr/>
        </p:nvPicPr>
        <p:blipFill>
          <a:blip r:embed="rId2"/>
          <a:stretch>
            <a:fillRect/>
          </a:stretch>
        </p:blipFill>
        <p:spPr>
          <a:xfrm>
            <a:off x="25227054" y="506737"/>
            <a:ext cx="2278098" cy="3512068"/>
          </a:xfrm>
          <a:prstGeom prst="rect">
            <a:avLst/>
          </a:prstGeom>
        </p:spPr>
      </p:pic>
      <p:sp>
        <p:nvSpPr>
          <p:cNvPr id="23" name="Results Textbox"/>
          <p:cNvSpPr txBox="1"/>
          <p:nvPr/>
        </p:nvSpPr>
        <p:spPr>
          <a:xfrm>
            <a:off x="1378407" y="12992072"/>
            <a:ext cx="8407939" cy="18250535"/>
          </a:xfrm>
          <a:prstGeom prst="rect">
            <a:avLst/>
          </a:prstGeom>
          <a:noFill/>
          <a:effectLst/>
        </p:spPr>
        <p:txBody>
          <a:bodyPr wrap="square">
            <a:spAutoFit/>
          </a:bodyPr>
          <a:lstStyle/>
          <a:p>
            <a:pPr algn="just">
              <a:lnSpc>
                <a:spcPts val="4600"/>
              </a:lnSpc>
              <a:spcAft>
                <a:spcPts val="1200"/>
              </a:spcAft>
              <a:defRPr/>
            </a:pPr>
            <a:r>
              <a:rPr lang="en-US" altLang="zh-CN" sz="4045" b="1" dirty="0">
                <a:solidFill>
                  <a:srgbClr val="005BBB"/>
                </a:solidFill>
                <a:latin typeface="Times New Roman" panose="02020603050405020304" pitchFamily="18" charset="0"/>
                <a:ea typeface="阿里巴巴普惠体 3.0 55 Regular" panose="00020600040101010101" pitchFamily="18" charset="-122"/>
                <a:cs typeface="Times New Roman" panose="02020603050405020304" pitchFamily="18" charset="0"/>
              </a:rPr>
              <a:t>Curriculum Framework</a:t>
            </a:r>
            <a:endParaRPr lang="en-US" altLang="zh-CN" sz="4045" b="1" dirty="0">
              <a:solidFill>
                <a:srgbClr val="005BBB"/>
              </a:solidFill>
              <a:latin typeface="Times New Roman" panose="02020603050405020304" pitchFamily="18" charset="0"/>
              <a:ea typeface="阿里巴巴普惠体 3.0 55 Regular" panose="00020600040101010101" pitchFamily="18" charset="-122"/>
              <a:cs typeface="Times New Roman" panose="02020603050405020304" pitchFamily="18" charset="0"/>
            </a:endParaRPr>
          </a:p>
          <a:p>
            <a:pPr algn="just">
              <a:lnSpc>
                <a:spcPts val="4600"/>
              </a:lnSpc>
              <a:spcAft>
                <a:spcPts val="1200"/>
              </a:spcAft>
              <a:defRPr/>
            </a:pPr>
            <a:r>
              <a:rPr lang="en-US" altLang="zh-CN" sz="2575" dirty="0">
                <a:latin typeface="Times New Roman" panose="02020603050405020304" pitchFamily="18" charset="0"/>
                <a:ea typeface="阿里巴巴普惠体 3.0 55 Regular" panose="00020600040101010101" pitchFamily="18" charset="-122"/>
                <a:cs typeface="Times New Roman" panose="02020603050405020304" pitchFamily="18" charset="0"/>
              </a:rPr>
              <a:t>To address the challenges identified in RISC-V education and ecosystem development, we propose a three-pronged approach encompassing curriculum development, remote laboratory infrastructure, and community-driven engagement. </a:t>
            </a:r>
            <a:endParaRPr lang="en-US" altLang="zh-CN" sz="2575" dirty="0">
              <a:latin typeface="Times New Roman" panose="02020603050405020304" pitchFamily="18" charset="0"/>
              <a:ea typeface="阿里巴巴普惠体 3.0 55 Regular" panose="00020600040101010101" pitchFamily="18" charset="-122"/>
              <a:cs typeface="Times New Roman" panose="02020603050405020304" pitchFamily="18" charset="0"/>
            </a:endParaRPr>
          </a:p>
          <a:p>
            <a:pPr algn="just">
              <a:lnSpc>
                <a:spcPts val="4600"/>
              </a:lnSpc>
              <a:spcAft>
                <a:spcPts val="1200"/>
              </a:spcAft>
              <a:defRPr/>
            </a:pPr>
            <a:endParaRPr lang="en-US" altLang="zh-CN" sz="2575" dirty="0">
              <a:latin typeface="Times New Roman" panose="02020603050405020304" pitchFamily="18" charset="0"/>
              <a:ea typeface="阿里巴巴普惠体 3.0 55 Regular" panose="00020600040101010101" pitchFamily="18" charset="-122"/>
              <a:cs typeface="Times New Roman" panose="02020603050405020304" pitchFamily="18" charset="0"/>
            </a:endParaRPr>
          </a:p>
          <a:p>
            <a:pPr algn="just">
              <a:lnSpc>
                <a:spcPts val="4600"/>
              </a:lnSpc>
              <a:spcAft>
                <a:spcPts val="1200"/>
              </a:spcAft>
              <a:defRPr/>
            </a:pPr>
            <a:r>
              <a:rPr lang="en-US" altLang="zh-CN" sz="2575" dirty="0">
                <a:latin typeface="Times New Roman" panose="02020603050405020304" pitchFamily="18" charset="0"/>
                <a:ea typeface="阿里巴巴普惠体 3.0 55 Regular" panose="00020600040101010101" pitchFamily="18" charset="-122"/>
                <a:cs typeface="Times New Roman" panose="02020603050405020304" pitchFamily="18" charset="0"/>
              </a:rPr>
              <a:t>The curriculum design process follows a systematic four-stage workflow, referencing the figure above, ensuring quality control and adaptability to evolving technological trends. First of all is the lecture generation, weekly seminars are conducted with laboratory researchers, community developers, and university teachers to identify high-impact projects and translate them into lectures. These sessions produce hands-on tutorials, and lecture videos.  The second step is lecture evaluation via learners’ feedback, all lectures are published on Bilibili.com, where learner engagement metrics (e.g., view counts, likes, comments) are monitored. Videos ranking in the top 30% of views and meeting predefined interaction thresholds (e.g., ≥5 comments per 500 views) proceed to formal review.  The third step is expert review and lecture quality grading, a panel of instructors and industry experts evaluates shortlisted materials using a scoring rubric, referencing the table below. Criteria include technical accuracy, pedagogical structure, practical relevance, and experimental completeness. Courses scoring ≥80 are certified for integration into the formal curriculum. The last step is structured curriculum assembly, the approved courses are organized into tiered modules, spanning foundational concepts, intermediate programming topics, and advanced specializations (e.g., AI acceleration on RISC-V).  </a:t>
            </a:r>
            <a:endParaRPr lang="en-US" altLang="zh-CN" sz="2575" dirty="0">
              <a:latin typeface="Times New Roman" panose="02020603050405020304" pitchFamily="18" charset="0"/>
              <a:ea typeface="阿里巴巴普惠体 3.0 55 Regular" panose="00020600040101010101" pitchFamily="18" charset="-122"/>
              <a:cs typeface="Times New Roman" panose="02020603050405020304" pitchFamily="18" charset="0"/>
            </a:endParaRPr>
          </a:p>
        </p:txBody>
      </p:sp>
      <p:sp>
        <p:nvSpPr>
          <p:cNvPr id="24" name="Conclusion Analysis Textbox"/>
          <p:cNvSpPr txBox="1"/>
          <p:nvPr/>
        </p:nvSpPr>
        <p:spPr>
          <a:xfrm>
            <a:off x="20410971" y="35699726"/>
            <a:ext cx="8409600" cy="611321"/>
          </a:xfrm>
          <a:prstGeom prst="rect">
            <a:avLst/>
          </a:prstGeom>
          <a:noFill/>
          <a:effectLst/>
        </p:spPr>
        <p:txBody>
          <a:bodyPr wrap="square">
            <a:spAutoFit/>
          </a:bodyPr>
          <a:lstStyle/>
          <a:p>
            <a:pPr>
              <a:lnSpc>
                <a:spcPts val="4040"/>
              </a:lnSpc>
              <a:spcAft>
                <a:spcPts val="1055"/>
              </a:spcAft>
              <a:defRPr/>
            </a:pPr>
            <a:r>
              <a:rPr lang="en-US" altLang="zh-CN" sz="4400" b="1" dirty="0">
                <a:solidFill>
                  <a:srgbClr val="005BBB"/>
                </a:solidFill>
                <a:latin typeface="阿里巴巴普惠体 3.0 55 Regular" panose="00020600040101010101" pitchFamily="18" charset="-122"/>
                <a:ea typeface="阿里巴巴普惠体 3.0 55 Regular" panose="00020600040101010101" pitchFamily="18" charset="-122"/>
                <a:cs typeface="阿里巴巴普惠体 3.0 55 Regular" panose="00020600040101010101" pitchFamily="18" charset="-122"/>
              </a:rPr>
              <a:t>About Us</a:t>
            </a:r>
            <a:endParaRPr lang="en-US" altLang="zh-CN" sz="2575" dirty="0">
              <a:latin typeface="阿里巴巴普惠体 3.0 55 Regular" panose="00020600040101010101" pitchFamily="18" charset="-122"/>
              <a:ea typeface="阿里巴巴普惠体 3.0 55 Regular" panose="00020600040101010101" pitchFamily="18" charset="-122"/>
              <a:cs typeface="阿里巴巴普惠体 3.0 55 Regular" panose="00020600040101010101" pitchFamily="18" charset="-122"/>
            </a:endParaRPr>
          </a:p>
        </p:txBody>
      </p:sp>
      <p:sp>
        <p:nvSpPr>
          <p:cNvPr id="27" name="Introduction Textbox"/>
          <p:cNvSpPr txBox="1">
            <a:spLocks noChangeArrowheads="1"/>
          </p:cNvSpPr>
          <p:nvPr/>
        </p:nvSpPr>
        <p:spPr bwMode="auto">
          <a:xfrm>
            <a:off x="1378027" y="6449820"/>
            <a:ext cx="8409600" cy="6144260"/>
          </a:xfrm>
          <a:prstGeom prst="rect">
            <a:avLst/>
          </a:prstGeom>
          <a:noFill/>
          <a:ln>
            <a:noFill/>
          </a:ln>
          <a:effectLst/>
        </p:spPr>
        <p:txBody>
          <a:bodyPr wrap="square">
            <a:spAutoFit/>
          </a:bodyPr>
          <a:lstStyle>
            <a:lvl1pPr>
              <a:defRPr sz="2900">
                <a:solidFill>
                  <a:schemeClr val="tx1"/>
                </a:solidFill>
                <a:latin typeface="Arial Narrow" panose="020B0606020202030204" charset="0"/>
                <a:ea typeface="MS PGothic" panose="020B0600070205080204" charset="-128"/>
              </a:defRPr>
            </a:lvl1pPr>
            <a:lvl2pPr marL="742950" indent="-285750">
              <a:defRPr sz="2900">
                <a:solidFill>
                  <a:schemeClr val="tx1"/>
                </a:solidFill>
                <a:latin typeface="Arial Narrow" panose="020B0606020202030204" charset="0"/>
                <a:ea typeface="MS PGothic" panose="020B0600070205080204" charset="-128"/>
              </a:defRPr>
            </a:lvl2pPr>
            <a:lvl3pPr marL="1143000" indent="-228600">
              <a:defRPr sz="2900">
                <a:solidFill>
                  <a:schemeClr val="tx1"/>
                </a:solidFill>
                <a:latin typeface="Arial Narrow" panose="020B0606020202030204" charset="0"/>
                <a:ea typeface="MS PGothic" panose="020B0600070205080204" charset="-128"/>
              </a:defRPr>
            </a:lvl3pPr>
            <a:lvl4pPr marL="1600200" indent="-228600">
              <a:defRPr sz="2900">
                <a:solidFill>
                  <a:schemeClr val="tx1"/>
                </a:solidFill>
                <a:latin typeface="Arial Narrow" panose="020B0606020202030204" charset="0"/>
                <a:ea typeface="MS PGothic" panose="020B0600070205080204" charset="-128"/>
              </a:defRPr>
            </a:lvl4pPr>
            <a:lvl5pPr marL="2057400" indent="-228600">
              <a:defRPr sz="2900">
                <a:solidFill>
                  <a:schemeClr val="tx1"/>
                </a:solidFill>
                <a:latin typeface="Arial Narrow" panose="020B0606020202030204" charset="0"/>
                <a:ea typeface="MS PGothic" panose="020B0600070205080204" charset="-128"/>
              </a:defRPr>
            </a:lvl5pPr>
            <a:lvl6pPr marL="2514600" indent="-228600" eaLnBrk="0" fontAlgn="base" hangingPunct="0">
              <a:spcBef>
                <a:spcPct val="0"/>
              </a:spcBef>
              <a:spcAft>
                <a:spcPct val="0"/>
              </a:spcAft>
              <a:defRPr sz="2900">
                <a:solidFill>
                  <a:schemeClr val="tx1"/>
                </a:solidFill>
                <a:latin typeface="Arial Narrow" panose="020B0606020202030204" charset="0"/>
                <a:ea typeface="MS PGothic" panose="020B0600070205080204" charset="-128"/>
              </a:defRPr>
            </a:lvl6pPr>
            <a:lvl7pPr marL="2971800" indent="-228600" eaLnBrk="0" fontAlgn="base" hangingPunct="0">
              <a:spcBef>
                <a:spcPct val="0"/>
              </a:spcBef>
              <a:spcAft>
                <a:spcPct val="0"/>
              </a:spcAft>
              <a:defRPr sz="2900">
                <a:solidFill>
                  <a:schemeClr val="tx1"/>
                </a:solidFill>
                <a:latin typeface="Arial Narrow" panose="020B0606020202030204" charset="0"/>
                <a:ea typeface="MS PGothic" panose="020B0600070205080204" charset="-128"/>
              </a:defRPr>
            </a:lvl7pPr>
            <a:lvl8pPr marL="3429000" indent="-228600" eaLnBrk="0" fontAlgn="base" hangingPunct="0">
              <a:spcBef>
                <a:spcPct val="0"/>
              </a:spcBef>
              <a:spcAft>
                <a:spcPct val="0"/>
              </a:spcAft>
              <a:defRPr sz="2900">
                <a:solidFill>
                  <a:schemeClr val="tx1"/>
                </a:solidFill>
                <a:latin typeface="Arial Narrow" panose="020B0606020202030204" charset="0"/>
                <a:ea typeface="MS PGothic" panose="020B0600070205080204" charset="-128"/>
              </a:defRPr>
            </a:lvl8pPr>
            <a:lvl9pPr marL="3886200" indent="-228600" eaLnBrk="0" fontAlgn="base" hangingPunct="0">
              <a:spcBef>
                <a:spcPct val="0"/>
              </a:spcBef>
              <a:spcAft>
                <a:spcPct val="0"/>
              </a:spcAft>
              <a:defRPr sz="2900">
                <a:solidFill>
                  <a:schemeClr val="tx1"/>
                </a:solidFill>
                <a:latin typeface="Arial Narrow" panose="020B0606020202030204" charset="0"/>
                <a:ea typeface="MS PGothic" panose="020B0600070205080204" charset="-128"/>
              </a:defRPr>
            </a:lvl9pPr>
          </a:lstStyle>
          <a:p>
            <a:pPr>
              <a:lnSpc>
                <a:spcPts val="4600"/>
              </a:lnSpc>
              <a:spcAft>
                <a:spcPts val="1200"/>
              </a:spcAft>
            </a:pPr>
            <a:r>
              <a:rPr lang="en-US" altLang="zh-CN" sz="4400" b="1" dirty="0">
                <a:solidFill>
                  <a:srgbClr val="005BBB"/>
                </a:solidFill>
                <a:latin typeface="Times New Roman" panose="02020603050405020304" pitchFamily="18" charset="0"/>
                <a:ea typeface="阿里巴巴普惠体 3.0 55 Regular" panose="00020600040101010101" pitchFamily="18" charset="-122"/>
                <a:cs typeface="Times New Roman" panose="02020603050405020304" pitchFamily="18" charset="0"/>
              </a:rPr>
              <a:t>Motivation</a:t>
            </a:r>
            <a:endParaRPr lang="en-US" sz="4400" b="1" dirty="0">
              <a:solidFill>
                <a:srgbClr val="005BBB"/>
              </a:solidFill>
              <a:latin typeface="Times New Roman" panose="02020603050405020304" pitchFamily="18" charset="0"/>
              <a:ea typeface="阿里巴巴普惠体 3.0 55 Regular" panose="00020600040101010101" pitchFamily="18" charset="-122"/>
              <a:cs typeface="Times New Roman" panose="02020603050405020304" pitchFamily="18" charset="0"/>
            </a:endParaRPr>
          </a:p>
          <a:p>
            <a:pPr algn="just">
              <a:lnSpc>
                <a:spcPts val="4600"/>
              </a:lnSpc>
              <a:spcAft>
                <a:spcPts val="1200"/>
              </a:spcAft>
            </a:pPr>
            <a:r>
              <a:rPr lang="en-US" altLang="zh-CN" sz="2575" dirty="0">
                <a:latin typeface="Times New Roman" panose="02020603050405020304" pitchFamily="18" charset="0"/>
                <a:ea typeface="阿里巴巴普惠体 3.0 55 Regular" panose="00020600040101010101" pitchFamily="18" charset="-122"/>
                <a:cs typeface="Times New Roman" panose="02020603050405020304" pitchFamily="18" charset="0"/>
              </a:rPr>
              <a:t>While RISC-V has emerged as a promising open-source ISA, its educational ecosystem remains underdeveloped. Most course materials are fragmented, lacking clear progression from fundamentals to real-world applications. Hands-on experimentation is often out of reach for students due to the high cost and limited availability of development boards, especially outside major metropolitan regions. Moreover, the absence of an active, centralized learning community slows down knowledge exchange and learner retention.</a:t>
            </a:r>
            <a:endParaRPr lang="en-US" altLang="en-US" sz="2575" dirty="0">
              <a:latin typeface="Times New Roman" panose="02020603050405020304" pitchFamily="18" charset="0"/>
              <a:ea typeface="阿里巴巴普惠体 3.0 55 Regular" panose="00020600040101010101" pitchFamily="18" charset="-122"/>
              <a:cs typeface="Times New Roman" panose="02020603050405020304" pitchFamily="18" charset="0"/>
            </a:endParaRPr>
          </a:p>
        </p:txBody>
      </p:sp>
      <p:cxnSp>
        <p:nvCxnSpPr>
          <p:cNvPr id="28" name="Horizontal Section Divider" descr="Horizontal Divider"/>
          <p:cNvCxnSpPr/>
          <p:nvPr/>
        </p:nvCxnSpPr>
        <p:spPr bwMode="auto">
          <a:xfrm>
            <a:off x="1440722" y="12740832"/>
            <a:ext cx="8410000" cy="0"/>
          </a:xfrm>
          <a:prstGeom prst="line">
            <a:avLst/>
          </a:prstGeom>
          <a:noFill/>
          <a:ln w="25400" cap="flat" cmpd="sng" algn="ctr">
            <a:solidFill>
              <a:schemeClr val="tx1"/>
            </a:solidFill>
            <a:prstDash val="dash"/>
            <a:round/>
            <a:headEnd type="none" w="med" len="med"/>
            <a:tailEnd type="none" w="med" len="med"/>
          </a:ln>
          <a:effectLst/>
        </p:spPr>
      </p:cxnSp>
      <p:cxnSp>
        <p:nvCxnSpPr>
          <p:cNvPr id="29" name="Horizontal Section Divider" descr="Horizontal Divider"/>
          <p:cNvCxnSpPr/>
          <p:nvPr/>
        </p:nvCxnSpPr>
        <p:spPr bwMode="auto">
          <a:xfrm>
            <a:off x="20410972" y="35273677"/>
            <a:ext cx="8410000" cy="0"/>
          </a:xfrm>
          <a:prstGeom prst="line">
            <a:avLst/>
          </a:prstGeom>
          <a:noFill/>
          <a:ln w="25400" cap="flat" cmpd="sng" algn="ctr">
            <a:solidFill>
              <a:schemeClr val="tx1"/>
            </a:solidFill>
            <a:prstDash val="dash"/>
            <a:round/>
            <a:headEnd type="none" w="med" len="med"/>
            <a:tailEnd type="none" w="med" len="med"/>
          </a:ln>
          <a:effectLst/>
        </p:spPr>
      </p:cxnSp>
      <p:sp>
        <p:nvSpPr>
          <p:cNvPr id="36" name="Conclusion Analysis Textbox"/>
          <p:cNvSpPr txBox="1"/>
          <p:nvPr/>
        </p:nvSpPr>
        <p:spPr>
          <a:xfrm>
            <a:off x="23858956" y="38729620"/>
            <a:ext cx="2049044" cy="1303655"/>
          </a:xfrm>
          <a:prstGeom prst="rect">
            <a:avLst/>
          </a:prstGeom>
          <a:noFill/>
          <a:effectLst/>
        </p:spPr>
        <p:txBody>
          <a:bodyPr wrap="square">
            <a:spAutoFit/>
          </a:bodyPr>
          <a:lstStyle/>
          <a:p>
            <a:pPr algn="ctr">
              <a:lnSpc>
                <a:spcPts val="4200"/>
              </a:lnSpc>
              <a:spcAft>
                <a:spcPts val="1055"/>
              </a:spcAft>
              <a:defRPr/>
            </a:pPr>
            <a:r>
              <a:rPr lang="en-US" altLang="zh-CN" sz="3200" dirty="0">
                <a:latin typeface="Times New Roman" panose="02020603050405020304" pitchFamily="18" charset="0"/>
                <a:ea typeface="阿里巴巴普惠体 3.0 55 Regular" panose="00020600040101010101" pitchFamily="18" charset="-122"/>
                <a:cs typeface="Times New Roman" panose="02020603050405020304" pitchFamily="18" charset="0"/>
              </a:rPr>
              <a:t>Bilibili </a:t>
            </a:r>
            <a:endParaRPr lang="en-US" altLang="zh-CN" sz="3200" dirty="0">
              <a:latin typeface="Times New Roman" panose="02020603050405020304" pitchFamily="18" charset="0"/>
              <a:ea typeface="阿里巴巴普惠体 3.0 55 Regular" panose="00020600040101010101" pitchFamily="18" charset="-122"/>
              <a:cs typeface="Times New Roman" panose="02020603050405020304" pitchFamily="18" charset="0"/>
            </a:endParaRPr>
          </a:p>
          <a:p>
            <a:pPr algn="ctr">
              <a:lnSpc>
                <a:spcPts val="4200"/>
              </a:lnSpc>
              <a:spcAft>
                <a:spcPts val="1055"/>
              </a:spcAft>
              <a:defRPr/>
            </a:pPr>
            <a:r>
              <a:rPr lang="en-US" altLang="zh-CN" sz="3200" dirty="0">
                <a:latin typeface="Times New Roman" panose="02020603050405020304" pitchFamily="18" charset="0"/>
                <a:ea typeface="阿里巴巴普惠体 3.0 55 Regular" panose="00020600040101010101" pitchFamily="18" charset="-122"/>
                <a:cs typeface="Times New Roman" panose="02020603050405020304" pitchFamily="18" charset="0"/>
              </a:rPr>
              <a:t>Channel 2</a:t>
            </a:r>
            <a:endParaRPr lang="en-US" altLang="zh-CN" sz="3200" dirty="0">
              <a:latin typeface="Times New Roman" panose="02020603050405020304" pitchFamily="18" charset="0"/>
              <a:ea typeface="阿里巴巴普惠体 3.0 55 Regular" panose="00020600040101010101" pitchFamily="18" charset="-122"/>
              <a:cs typeface="Times New Roman" panose="02020603050405020304" pitchFamily="18" charset="0"/>
            </a:endParaRPr>
          </a:p>
        </p:txBody>
      </p:sp>
      <p:sp>
        <p:nvSpPr>
          <p:cNvPr id="37" name="Conclusion Analysis Textbox"/>
          <p:cNvSpPr txBox="1"/>
          <p:nvPr/>
        </p:nvSpPr>
        <p:spPr>
          <a:xfrm>
            <a:off x="26778585" y="39101395"/>
            <a:ext cx="1947545" cy="629920"/>
          </a:xfrm>
          <a:prstGeom prst="rect">
            <a:avLst/>
          </a:prstGeom>
          <a:noFill/>
          <a:effectLst/>
        </p:spPr>
        <p:txBody>
          <a:bodyPr wrap="square">
            <a:spAutoFit/>
          </a:bodyPr>
          <a:lstStyle/>
          <a:p>
            <a:pPr algn="ctr">
              <a:lnSpc>
                <a:spcPts val="4200"/>
              </a:lnSpc>
              <a:defRPr/>
            </a:pPr>
            <a:r>
              <a:rPr lang="en-US" altLang="zh-CN" sz="3200" dirty="0">
                <a:latin typeface="Times New Roman" panose="02020603050405020304" pitchFamily="18" charset="0"/>
                <a:ea typeface="阿里巴巴普惠体 3.0 55 Regular" panose="00020600040101010101" pitchFamily="18" charset="-122"/>
                <a:cs typeface="Times New Roman" panose="02020603050405020304" pitchFamily="18" charset="0"/>
              </a:rPr>
              <a:t>OS Matrix</a:t>
            </a:r>
            <a:endParaRPr lang="en-US" altLang="zh-CN" sz="3200" dirty="0">
              <a:latin typeface="Times New Roman" panose="02020603050405020304" pitchFamily="18" charset="0"/>
              <a:ea typeface="阿里巴巴普惠体 3.0 55 Regular" panose="00020600040101010101" pitchFamily="18" charset="-122"/>
              <a:cs typeface="Times New Roman" panose="02020603050405020304" pitchFamily="18" charset="0"/>
            </a:endParaRPr>
          </a:p>
        </p:txBody>
      </p:sp>
      <p:cxnSp>
        <p:nvCxnSpPr>
          <p:cNvPr id="39" name="Horizontal Section Divider" descr="Horizontal Divider"/>
          <p:cNvCxnSpPr/>
          <p:nvPr/>
        </p:nvCxnSpPr>
        <p:spPr bwMode="auto">
          <a:xfrm>
            <a:off x="20600837" y="28912058"/>
            <a:ext cx="8410000" cy="0"/>
          </a:xfrm>
          <a:prstGeom prst="line">
            <a:avLst/>
          </a:prstGeom>
          <a:noFill/>
          <a:ln w="25400" cap="flat" cmpd="sng" algn="ctr">
            <a:solidFill>
              <a:schemeClr val="tx1"/>
            </a:solidFill>
            <a:prstDash val="dash"/>
            <a:round/>
            <a:headEnd type="none" w="med" len="med"/>
            <a:tailEnd type="none" w="med" len="med"/>
          </a:ln>
          <a:effectLst/>
        </p:spPr>
      </p:cxnSp>
      <p:sp>
        <p:nvSpPr>
          <p:cNvPr id="41" name="Results Textbox"/>
          <p:cNvSpPr txBox="1"/>
          <p:nvPr/>
        </p:nvSpPr>
        <p:spPr>
          <a:xfrm>
            <a:off x="10909935" y="12900660"/>
            <a:ext cx="8408035" cy="12715240"/>
          </a:xfrm>
          <a:prstGeom prst="rect">
            <a:avLst/>
          </a:prstGeom>
          <a:noFill/>
          <a:effectLst/>
        </p:spPr>
        <p:txBody>
          <a:bodyPr wrap="square">
            <a:noAutofit/>
          </a:bodyPr>
          <a:lstStyle/>
          <a:p>
            <a:pPr>
              <a:lnSpc>
                <a:spcPts val="4600"/>
              </a:lnSpc>
              <a:spcAft>
                <a:spcPts val="1200"/>
              </a:spcAft>
              <a:defRPr/>
            </a:pPr>
            <a:r>
              <a:rPr lang="en-US" altLang="zh-CN" sz="4045" b="1" dirty="0">
                <a:solidFill>
                  <a:srgbClr val="005BBB"/>
                </a:solidFill>
                <a:latin typeface="Times New Roman" panose="02020603050405020304" pitchFamily="18" charset="0"/>
                <a:ea typeface="阿里巴巴普惠体 3.0 55 Regular" panose="00020600040101010101" pitchFamily="18" charset="-122"/>
                <a:cs typeface="Times New Roman" panose="02020603050405020304" pitchFamily="18" charset="0"/>
              </a:rPr>
              <a:t>Remote Laboratory Infrastructure</a:t>
            </a:r>
            <a:endParaRPr lang="en-US" altLang="zh-CN" sz="4045" b="1" dirty="0">
              <a:solidFill>
                <a:srgbClr val="005BBB"/>
              </a:solidFill>
              <a:latin typeface="Times New Roman" panose="02020603050405020304" pitchFamily="18" charset="0"/>
              <a:ea typeface="阿里巴巴普惠体 3.0 55 Regular" panose="00020600040101010101" pitchFamily="18" charset="-122"/>
              <a:cs typeface="Times New Roman" panose="02020603050405020304" pitchFamily="18" charset="0"/>
            </a:endParaRPr>
          </a:p>
          <a:p>
            <a:pPr algn="just">
              <a:lnSpc>
                <a:spcPts val="4600"/>
              </a:lnSpc>
              <a:spcAft>
                <a:spcPts val="1200"/>
              </a:spcAft>
              <a:defRPr/>
            </a:pPr>
            <a:r>
              <a:rPr lang="en-US" altLang="zh-CN" sz="2575" dirty="0">
                <a:latin typeface="Times New Roman" panose="02020603050405020304" pitchFamily="18" charset="0"/>
                <a:ea typeface="阿里巴巴普惠体 3.0 55 Regular" panose="00020600040101010101" pitchFamily="18" charset="-122"/>
                <a:cs typeface="Times New Roman" panose="02020603050405020304" pitchFamily="18" charset="0"/>
              </a:rPr>
              <a:t>To overcome the physical limitations of hardware availability, we built a distributed remote laboratory environment spanning Beijing, Nanjing, and Shanghai. The lab integrates RISC-V boards such as the </a:t>
            </a:r>
            <a:r>
              <a:rPr lang="en-US" altLang="zh-CN" sz="2575" dirty="0" err="1">
                <a:latin typeface="Times New Roman" panose="02020603050405020304" pitchFamily="18" charset="0"/>
                <a:ea typeface="阿里巴巴普惠体 3.0 55 Regular" panose="00020600040101010101" pitchFamily="18" charset="-122"/>
                <a:cs typeface="Times New Roman" panose="02020603050405020304" pitchFamily="18" charset="0"/>
              </a:rPr>
              <a:t>HiFive</a:t>
            </a:r>
            <a:r>
              <a:rPr lang="en-US" altLang="zh-CN" sz="2575" dirty="0">
                <a:latin typeface="Times New Roman" panose="02020603050405020304" pitchFamily="18" charset="0"/>
                <a:ea typeface="阿里巴巴普惠体 3.0 55 Regular" panose="00020600040101010101" pitchFamily="18" charset="-122"/>
                <a:cs typeface="Times New Roman" panose="02020603050405020304" pitchFamily="18" charset="0"/>
              </a:rPr>
              <a:t> Unmatched and Licheepi4A, enabling access via SSH and VNC protocols. It supports remote firmware flashing through SD Mux and offers power control through smart outlets. A compatibility matrix has been developed to ensure seamless operation across multiple Linux distributions and RTOS platforms. </a:t>
            </a:r>
            <a:endParaRPr lang="en-US" altLang="zh-CN" sz="2575" dirty="0">
              <a:latin typeface="Times New Roman" panose="02020603050405020304" pitchFamily="18" charset="0"/>
              <a:ea typeface="阿里巴巴普惠体 3.0 55 Regular" panose="00020600040101010101" pitchFamily="18" charset="-122"/>
              <a:cs typeface="Times New Roman" panose="02020603050405020304" pitchFamily="18" charset="0"/>
            </a:endParaRPr>
          </a:p>
        </p:txBody>
      </p:sp>
      <p:cxnSp>
        <p:nvCxnSpPr>
          <p:cNvPr id="43" name="Horizontal Section Divider" descr="Horizontal Divider"/>
          <p:cNvCxnSpPr/>
          <p:nvPr/>
        </p:nvCxnSpPr>
        <p:spPr bwMode="auto">
          <a:xfrm>
            <a:off x="10813237" y="12740906"/>
            <a:ext cx="8410000" cy="0"/>
          </a:xfrm>
          <a:prstGeom prst="line">
            <a:avLst/>
          </a:prstGeom>
          <a:noFill/>
          <a:ln w="25400" cap="flat" cmpd="sng" algn="ctr">
            <a:solidFill>
              <a:schemeClr val="tx1"/>
            </a:solidFill>
            <a:prstDash val="dash"/>
            <a:round/>
            <a:headEnd type="none" w="med" len="med"/>
            <a:tailEnd type="none" w="med" len="med"/>
          </a:ln>
          <a:effectLst/>
        </p:spPr>
      </p:cxnSp>
      <p:sp>
        <p:nvSpPr>
          <p:cNvPr id="44" name="Results Textbox"/>
          <p:cNvSpPr txBox="1"/>
          <p:nvPr/>
        </p:nvSpPr>
        <p:spPr>
          <a:xfrm>
            <a:off x="10815142" y="6449711"/>
            <a:ext cx="8407939" cy="4895379"/>
          </a:xfrm>
          <a:prstGeom prst="rect">
            <a:avLst/>
          </a:prstGeom>
          <a:noFill/>
          <a:effectLst/>
        </p:spPr>
        <p:txBody>
          <a:bodyPr wrap="square">
            <a:spAutoFit/>
          </a:bodyPr>
          <a:lstStyle/>
          <a:p>
            <a:pPr>
              <a:lnSpc>
                <a:spcPts val="4600"/>
              </a:lnSpc>
              <a:spcAft>
                <a:spcPts val="1200"/>
              </a:spcAft>
              <a:defRPr/>
            </a:pPr>
            <a:r>
              <a:rPr lang="en-US" altLang="zh-CN" sz="4045" b="1" dirty="0">
                <a:solidFill>
                  <a:srgbClr val="005BBB"/>
                </a:solidFill>
                <a:latin typeface="Times New Roman" panose="02020603050405020304" pitchFamily="18" charset="0"/>
                <a:ea typeface="阿里巴巴普惠体 3.0 55 Regular" panose="00020600040101010101" pitchFamily="18" charset="-122"/>
                <a:cs typeface="Times New Roman" panose="02020603050405020304" pitchFamily="18" charset="0"/>
              </a:rPr>
              <a:t>Community Engagement</a:t>
            </a:r>
            <a:endParaRPr lang="en-US" altLang="zh-CN" sz="4045" b="1" dirty="0">
              <a:solidFill>
                <a:srgbClr val="005BBB"/>
              </a:solidFill>
              <a:latin typeface="Times New Roman" panose="02020603050405020304" pitchFamily="18" charset="0"/>
              <a:ea typeface="阿里巴巴普惠体 3.0 55 Regular" panose="00020600040101010101" pitchFamily="18" charset="-122"/>
              <a:cs typeface="Times New Roman" panose="02020603050405020304" pitchFamily="18" charset="0"/>
            </a:endParaRPr>
          </a:p>
          <a:p>
            <a:pPr algn="just">
              <a:lnSpc>
                <a:spcPts val="4600"/>
              </a:lnSpc>
              <a:spcAft>
                <a:spcPts val="1200"/>
              </a:spcAft>
              <a:defRPr/>
            </a:pPr>
            <a:r>
              <a:rPr lang="en-US" altLang="zh-CN" sz="2575" dirty="0">
                <a:latin typeface="Times New Roman" panose="02020603050405020304" pitchFamily="18" charset="0"/>
                <a:ea typeface="阿里巴巴普惠体 3.0 55 Regular" panose="00020600040101010101" pitchFamily="18" charset="-122"/>
                <a:cs typeface="Times New Roman" panose="02020603050405020304" pitchFamily="18" charset="0"/>
              </a:rPr>
              <a:t>To An essential part of our ecosystem is the cultivation of a vibrant, learner-driven community. With over 30,000 participants on </a:t>
            </a:r>
            <a:r>
              <a:rPr lang="en-US" altLang="zh-CN" sz="2575" dirty="0" err="1">
                <a:latin typeface="Times New Roman" panose="02020603050405020304" pitchFamily="18" charset="0"/>
                <a:ea typeface="阿里巴巴普惠体 3.0 55 Regular" panose="00020600040101010101" pitchFamily="18" charset="-122"/>
                <a:cs typeface="Times New Roman" panose="02020603050405020304" pitchFamily="18" charset="0"/>
              </a:rPr>
              <a:t>Bilibili</a:t>
            </a:r>
            <a:r>
              <a:rPr lang="en-US" altLang="zh-CN" sz="2575" dirty="0">
                <a:latin typeface="Times New Roman" panose="02020603050405020304" pitchFamily="18" charset="0"/>
                <a:ea typeface="阿里巴巴普惠体 3.0 55 Regular" panose="00020600040101010101" pitchFamily="18" charset="-122"/>
                <a:cs typeface="Times New Roman" panose="02020603050405020304" pitchFamily="18" charset="0"/>
              </a:rPr>
              <a:t> and WeChat, we host weekly livestreams, interactive Q&amp;A sessions, and technical discussions. Offline events include hardware hackathons and a RISC-V programming competition that bridges learners with industry mentors. </a:t>
            </a:r>
            <a:endParaRPr lang="en-US" altLang="zh-CN" sz="2575" dirty="0">
              <a:latin typeface="Times New Roman" panose="02020603050405020304" pitchFamily="18" charset="0"/>
              <a:ea typeface="阿里巴巴普惠体 3.0 55 Regular" panose="00020600040101010101" pitchFamily="18" charset="-122"/>
              <a:cs typeface="Times New Roman" panose="02020603050405020304" pitchFamily="18" charset="0"/>
            </a:endParaRPr>
          </a:p>
        </p:txBody>
      </p:sp>
      <p:sp>
        <p:nvSpPr>
          <p:cNvPr id="45" name="Results Textbox"/>
          <p:cNvSpPr txBox="1"/>
          <p:nvPr/>
        </p:nvSpPr>
        <p:spPr>
          <a:xfrm>
            <a:off x="20599605" y="6449786"/>
            <a:ext cx="8407939" cy="4964430"/>
          </a:xfrm>
          <a:prstGeom prst="rect">
            <a:avLst/>
          </a:prstGeom>
          <a:noFill/>
          <a:effectLst/>
        </p:spPr>
        <p:txBody>
          <a:bodyPr wrap="square">
            <a:spAutoFit/>
          </a:bodyPr>
          <a:lstStyle/>
          <a:p>
            <a:pPr>
              <a:lnSpc>
                <a:spcPts val="4600"/>
              </a:lnSpc>
              <a:spcAft>
                <a:spcPts val="1200"/>
              </a:spcAft>
              <a:defRPr/>
            </a:pPr>
            <a:r>
              <a:rPr lang="en-US" altLang="zh-CN" sz="4045" b="1" dirty="0">
                <a:solidFill>
                  <a:srgbClr val="005BBB"/>
                </a:solidFill>
                <a:latin typeface="Times New Roman" panose="02020603050405020304" pitchFamily="18" charset="0"/>
                <a:ea typeface="阿里巴巴普惠体 3.0 55 Regular" panose="00020600040101010101" pitchFamily="18" charset="-122"/>
                <a:cs typeface="Times New Roman" panose="02020603050405020304" pitchFamily="18" charset="0"/>
              </a:rPr>
              <a:t>Results</a:t>
            </a:r>
            <a:endParaRPr lang="en-US" altLang="zh-CN" sz="4045" b="1" dirty="0">
              <a:solidFill>
                <a:srgbClr val="005BBB"/>
              </a:solidFill>
              <a:latin typeface="Times New Roman" panose="02020603050405020304" pitchFamily="18" charset="0"/>
              <a:ea typeface="阿里巴巴普惠体 3.0 55 Regular" panose="00020600040101010101" pitchFamily="18" charset="-122"/>
              <a:cs typeface="Times New Roman" panose="02020603050405020304" pitchFamily="18" charset="0"/>
            </a:endParaRPr>
          </a:p>
          <a:p>
            <a:pPr algn="just">
              <a:lnSpc>
                <a:spcPts val="4600"/>
              </a:lnSpc>
              <a:spcAft>
                <a:spcPts val="1200"/>
              </a:spcAft>
              <a:defRPr/>
            </a:pPr>
            <a:r>
              <a:rPr lang="en-US" altLang="zh-CN" sz="2575" dirty="0">
                <a:latin typeface="Times New Roman" panose="02020603050405020304" pitchFamily="18" charset="0"/>
                <a:ea typeface="阿里巴巴普惠体 3.0 55 Regular" panose="00020600040101010101" pitchFamily="18" charset="-122"/>
                <a:cs typeface="Times New Roman" panose="02020603050405020304" pitchFamily="18" charset="0"/>
              </a:rPr>
              <a:t>To date, our </a:t>
            </a:r>
            <a:r>
              <a:rPr lang="en-US" altLang="zh-CN" sz="2575" dirty="0" err="1">
                <a:latin typeface="Times New Roman" panose="02020603050405020304" pitchFamily="18" charset="0"/>
                <a:ea typeface="阿里巴巴普惠体 3.0 55 Regular" panose="00020600040101010101" pitchFamily="18" charset="-122"/>
                <a:cs typeface="Times New Roman" panose="02020603050405020304" pitchFamily="18" charset="0"/>
              </a:rPr>
              <a:t>Bilibili</a:t>
            </a:r>
            <a:r>
              <a:rPr lang="en-US" altLang="zh-CN" sz="2575" dirty="0">
                <a:latin typeface="Times New Roman" panose="02020603050405020304" pitchFamily="18" charset="0"/>
                <a:ea typeface="阿里巴巴普惠体 3.0 55 Regular" panose="00020600040101010101" pitchFamily="18" charset="-122"/>
                <a:cs typeface="Times New Roman" panose="02020603050405020304" pitchFamily="18" charset="0"/>
              </a:rPr>
              <a:t> channels have published 859 educational videos, garnering over 1.33 million total views and nearly 39,000 likes. The main channel alone accounts for 748 videos, 1.29 million views, and 24,000 followers. Popular series include “RISC-V Software Porting and Optimization Championships,” “Hands-on RISC-V Simulator Tutorials,” and “Writing a RISC-V Compiler from Scratch.”</a:t>
            </a:r>
            <a:endParaRPr lang="en-US" altLang="zh-CN" sz="2575" dirty="0">
              <a:latin typeface="Times New Roman" panose="02020603050405020304" pitchFamily="18" charset="0"/>
              <a:ea typeface="阿里巴巴普惠体 3.0 55 Regular" panose="00020600040101010101" pitchFamily="18" charset="-122"/>
              <a:cs typeface="Times New Roman" panose="02020603050405020304" pitchFamily="18" charset="0"/>
            </a:endParaRPr>
          </a:p>
        </p:txBody>
      </p:sp>
      <p:sp>
        <p:nvSpPr>
          <p:cNvPr id="46" name="Results Textbox"/>
          <p:cNvSpPr txBox="1"/>
          <p:nvPr/>
        </p:nvSpPr>
        <p:spPr>
          <a:xfrm>
            <a:off x="20600837" y="29362397"/>
            <a:ext cx="8407939" cy="5485284"/>
          </a:xfrm>
          <a:prstGeom prst="rect">
            <a:avLst/>
          </a:prstGeom>
          <a:noFill/>
          <a:effectLst/>
        </p:spPr>
        <p:txBody>
          <a:bodyPr wrap="square">
            <a:spAutoFit/>
          </a:bodyPr>
          <a:lstStyle/>
          <a:p>
            <a:pPr>
              <a:lnSpc>
                <a:spcPts val="4600"/>
              </a:lnSpc>
              <a:spcAft>
                <a:spcPts val="1200"/>
              </a:spcAft>
              <a:defRPr/>
            </a:pPr>
            <a:r>
              <a:rPr lang="en-US" altLang="zh-CN" sz="4045" b="1" dirty="0">
                <a:solidFill>
                  <a:srgbClr val="005BBB"/>
                </a:solidFill>
                <a:latin typeface="Times New Roman" panose="02020603050405020304" pitchFamily="18" charset="0"/>
                <a:ea typeface="阿里巴巴普惠体 3.0 55 Regular" panose="00020600040101010101" pitchFamily="18" charset="-122"/>
                <a:cs typeface="Times New Roman" panose="02020603050405020304" pitchFamily="18" charset="0"/>
              </a:rPr>
              <a:t>Conclusion</a:t>
            </a:r>
            <a:endParaRPr lang="en-US" altLang="zh-CN" sz="4045" b="1" dirty="0">
              <a:solidFill>
                <a:srgbClr val="005BBB"/>
              </a:solidFill>
              <a:latin typeface="Times New Roman" panose="02020603050405020304" pitchFamily="18" charset="0"/>
              <a:ea typeface="阿里巴巴普惠体 3.0 55 Regular" panose="00020600040101010101" pitchFamily="18" charset="-122"/>
              <a:cs typeface="Times New Roman" panose="02020603050405020304" pitchFamily="18" charset="0"/>
            </a:endParaRPr>
          </a:p>
          <a:p>
            <a:pPr algn="just">
              <a:lnSpc>
                <a:spcPts val="4600"/>
              </a:lnSpc>
              <a:spcAft>
                <a:spcPts val="1200"/>
              </a:spcAft>
              <a:defRPr/>
            </a:pPr>
            <a:r>
              <a:rPr lang="en-US" altLang="zh-CN" sz="2575" dirty="0">
                <a:latin typeface="Times New Roman" panose="02020603050405020304" pitchFamily="18" charset="0"/>
                <a:ea typeface="阿里巴巴普惠体 3.0 55 Regular" panose="00020600040101010101" pitchFamily="18" charset="-122"/>
                <a:cs typeface="Times New Roman" panose="02020603050405020304" pitchFamily="18" charset="0"/>
              </a:rPr>
              <a:t>This initiative bridges the gap between RISC-V's technical potential and the practical need for scalable education. By combining structured curriculum pipelines, remote hardware access, and an active learner community, we offer a reproducible model for global RISC-V talent development. Our approach not only lowers the entry barrier for new learners but also accelerates innovation by enabling hands-on exploration of next-generation processor technologies.</a:t>
            </a:r>
            <a:endParaRPr lang="en-US" altLang="zh-CN" sz="2575" dirty="0">
              <a:latin typeface="Times New Roman" panose="02020603050405020304" pitchFamily="18" charset="0"/>
              <a:ea typeface="阿里巴巴普惠体 3.0 55 Regular" panose="00020600040101010101" pitchFamily="18" charset="-122"/>
              <a:cs typeface="Times New Roman" panose="02020603050405020304" pitchFamily="18" charset="0"/>
            </a:endParaRPr>
          </a:p>
        </p:txBody>
      </p:sp>
      <p:pic>
        <p:nvPicPr>
          <p:cNvPr id="47" name="officeArt object" descr="图片 1"/>
          <p:cNvPicPr/>
          <p:nvPr/>
        </p:nvPicPr>
        <p:blipFill>
          <a:blip r:embed="rId3"/>
          <a:stretch>
            <a:fillRect/>
          </a:stretch>
        </p:blipFill>
        <p:spPr>
          <a:xfrm>
            <a:off x="1377137" y="16112025"/>
            <a:ext cx="8409600" cy="965401"/>
          </a:xfrm>
          <a:prstGeom prst="rect">
            <a:avLst/>
          </a:prstGeom>
          <a:ln w="12700" cap="flat">
            <a:noFill/>
            <a:miter lim="400000"/>
            <a:headEnd/>
            <a:tailEnd/>
          </a:ln>
          <a:effectLst/>
        </p:spPr>
      </p:pic>
      <p:graphicFrame>
        <p:nvGraphicFramePr>
          <p:cNvPr id="50" name="表格 49"/>
          <p:cNvGraphicFramePr>
            <a:graphicFrameLocks noGrp="1"/>
          </p:cNvGraphicFramePr>
          <p:nvPr/>
        </p:nvGraphicFramePr>
        <p:xfrm>
          <a:off x="20599412" y="11536693"/>
          <a:ext cx="8407939" cy="3432253"/>
        </p:xfrm>
        <a:graphic>
          <a:graphicData uri="http://schemas.openxmlformats.org/drawingml/2006/table">
            <a:tbl>
              <a:tblPr firstRow="1" firstCol="1" bandRow="1">
                <a:tableStyleId>{5940675A-B579-460E-94D1-54222C63F5DA}</a:tableStyleId>
              </a:tblPr>
              <a:tblGrid>
                <a:gridCol w="2292444"/>
                <a:gridCol w="2192020"/>
                <a:gridCol w="2439619"/>
                <a:gridCol w="1483856"/>
              </a:tblGrid>
              <a:tr h="724237">
                <a:tc>
                  <a:txBody>
                    <a:bodyPr/>
                    <a:lstStyle/>
                    <a:p>
                      <a:pPr indent="90170" algn="ctr" fontAlgn="auto">
                        <a:buNone/>
                      </a:pPr>
                      <a:r>
                        <a:rPr lang="en-US" sz="2000" kern="1400" dirty="0">
                          <a:ln>
                            <a:noFill/>
                          </a:ln>
                          <a:effectLst/>
                          <a:uFill>
                            <a:solidFill>
                              <a:srgbClr val="000000"/>
                            </a:solidFill>
                          </a:uFill>
                        </a:rPr>
                        <a:t>Metric</a:t>
                      </a:r>
                      <a:endParaRPr lang="en-US" sz="2000" kern="1400" dirty="0">
                        <a:ln>
                          <a:noFill/>
                        </a:ln>
                        <a:effectLst/>
                        <a:uFill>
                          <a:solidFill>
                            <a:srgbClr val="000000"/>
                          </a:solidFill>
                        </a:uFill>
                      </a:endParaRPr>
                    </a:p>
                  </a:txBody>
                  <a:tcPr marL="50109" marR="50109" marT="50109" marB="50109" anchor="ctr">
                    <a:lnL w="6350" cmpd="sng">
                      <a:solidFill>
                        <a:schemeClr val="bg1">
                          <a:lumMod val="75000"/>
                        </a:schemeClr>
                      </a:solidFill>
                      <a:prstDash val="solid"/>
                    </a:lnL>
                    <a:lnR w="6350" cmpd="sng">
                      <a:solidFill>
                        <a:schemeClr val="bg1">
                          <a:lumMod val="75000"/>
                        </a:schemeClr>
                      </a:solidFill>
                      <a:prstDash val="solid"/>
                    </a:lnR>
                    <a:lnT w="6350" cmpd="sng">
                      <a:solidFill>
                        <a:schemeClr val="bg1">
                          <a:lumMod val="75000"/>
                        </a:schemeClr>
                      </a:solidFill>
                      <a:prstDash val="solid"/>
                    </a:lnT>
                    <a:lnB w="6350" cmpd="sng">
                      <a:solidFill>
                        <a:schemeClr val="bg1">
                          <a:lumMod val="75000"/>
                        </a:schemeClr>
                      </a:solidFill>
                      <a:prstDash val="solid"/>
                    </a:lnB>
                  </a:tcPr>
                </a:tc>
                <a:tc>
                  <a:txBody>
                    <a:bodyPr/>
                    <a:lstStyle/>
                    <a:p>
                      <a:pPr indent="90170" algn="ctr" fontAlgn="auto">
                        <a:buNone/>
                      </a:pPr>
                      <a:r>
                        <a:rPr lang="en-US" sz="2000" kern="1400">
                          <a:ln>
                            <a:noFill/>
                          </a:ln>
                          <a:effectLst/>
                          <a:uFill>
                            <a:solidFill>
                              <a:srgbClr val="000000"/>
                            </a:solidFill>
                          </a:uFill>
                        </a:rPr>
                        <a:t>Primary Channel</a:t>
                      </a:r>
                      <a:endParaRPr lang="en-US" sz="2000" kern="1400">
                        <a:ln>
                          <a:noFill/>
                        </a:ln>
                        <a:effectLst/>
                        <a:uFill>
                          <a:solidFill>
                            <a:srgbClr val="000000"/>
                          </a:solidFill>
                        </a:uFill>
                      </a:endParaRPr>
                    </a:p>
                  </a:txBody>
                  <a:tcPr marL="50109" marR="50109" marT="50109" marB="50109" anchor="ctr">
                    <a:lnL w="6350" cmpd="sng">
                      <a:solidFill>
                        <a:schemeClr val="bg1">
                          <a:lumMod val="75000"/>
                        </a:schemeClr>
                      </a:solidFill>
                      <a:prstDash val="solid"/>
                    </a:lnL>
                    <a:lnR w="6350" cmpd="sng">
                      <a:solidFill>
                        <a:schemeClr val="bg1">
                          <a:lumMod val="75000"/>
                        </a:schemeClr>
                      </a:solidFill>
                      <a:prstDash val="solid"/>
                    </a:lnR>
                    <a:lnT w="6350" cmpd="sng">
                      <a:solidFill>
                        <a:schemeClr val="bg1">
                          <a:lumMod val="75000"/>
                        </a:schemeClr>
                      </a:solidFill>
                      <a:prstDash val="solid"/>
                    </a:lnT>
                    <a:lnB w="6350" cmpd="sng">
                      <a:solidFill>
                        <a:schemeClr val="bg1">
                          <a:lumMod val="75000"/>
                        </a:schemeClr>
                      </a:solidFill>
                      <a:prstDash val="solid"/>
                    </a:lnB>
                  </a:tcPr>
                </a:tc>
                <a:tc>
                  <a:txBody>
                    <a:bodyPr/>
                    <a:lstStyle/>
                    <a:p>
                      <a:pPr indent="90170" algn="ctr" fontAlgn="auto">
                        <a:buNone/>
                      </a:pPr>
                      <a:r>
                        <a:rPr lang="en-US" sz="2000" kern="1400" dirty="0">
                          <a:ln>
                            <a:noFill/>
                          </a:ln>
                          <a:effectLst/>
                          <a:uFill>
                            <a:solidFill>
                              <a:srgbClr val="000000"/>
                            </a:solidFill>
                          </a:uFill>
                        </a:rPr>
                        <a:t>Secondary Channel</a:t>
                      </a:r>
                      <a:endParaRPr lang="en-US" sz="2000" kern="1400" dirty="0">
                        <a:ln>
                          <a:noFill/>
                        </a:ln>
                        <a:effectLst/>
                        <a:uFill>
                          <a:solidFill>
                            <a:srgbClr val="000000"/>
                          </a:solidFill>
                        </a:uFill>
                      </a:endParaRPr>
                    </a:p>
                  </a:txBody>
                  <a:tcPr marL="50109" marR="50109" marT="50109" marB="50109" anchor="ctr">
                    <a:lnL w="6350" cmpd="sng">
                      <a:solidFill>
                        <a:schemeClr val="bg1">
                          <a:lumMod val="75000"/>
                        </a:schemeClr>
                      </a:solidFill>
                      <a:prstDash val="solid"/>
                    </a:lnL>
                    <a:lnR w="6350" cmpd="sng">
                      <a:solidFill>
                        <a:schemeClr val="bg1">
                          <a:lumMod val="75000"/>
                        </a:schemeClr>
                      </a:solidFill>
                      <a:prstDash val="solid"/>
                    </a:lnR>
                    <a:lnT w="6350" cmpd="sng">
                      <a:solidFill>
                        <a:schemeClr val="bg1">
                          <a:lumMod val="75000"/>
                        </a:schemeClr>
                      </a:solidFill>
                      <a:prstDash val="solid"/>
                    </a:lnT>
                    <a:lnB w="6350" cmpd="sng">
                      <a:solidFill>
                        <a:schemeClr val="bg1">
                          <a:lumMod val="75000"/>
                        </a:schemeClr>
                      </a:solidFill>
                      <a:prstDash val="solid"/>
                    </a:lnB>
                  </a:tcPr>
                </a:tc>
                <a:tc>
                  <a:txBody>
                    <a:bodyPr/>
                    <a:lstStyle/>
                    <a:p>
                      <a:pPr indent="90170" algn="ctr" fontAlgn="auto">
                        <a:buNone/>
                      </a:pPr>
                      <a:r>
                        <a:rPr lang="en-US" sz="2000" kern="1400">
                          <a:ln>
                            <a:noFill/>
                          </a:ln>
                          <a:effectLst/>
                          <a:uFill>
                            <a:solidFill>
                              <a:srgbClr val="000000"/>
                            </a:solidFill>
                          </a:uFill>
                        </a:rPr>
                        <a:t>Total</a:t>
                      </a:r>
                      <a:endParaRPr lang="en-US" sz="2000" kern="1400">
                        <a:ln>
                          <a:noFill/>
                        </a:ln>
                        <a:effectLst/>
                        <a:uFill>
                          <a:solidFill>
                            <a:srgbClr val="000000"/>
                          </a:solidFill>
                        </a:uFill>
                      </a:endParaRPr>
                    </a:p>
                  </a:txBody>
                  <a:tcPr marL="50109" marR="50109" marT="50109" marB="50109" anchor="ctr">
                    <a:lnL w="6350" cmpd="sng">
                      <a:solidFill>
                        <a:schemeClr val="bg1">
                          <a:lumMod val="75000"/>
                        </a:schemeClr>
                      </a:solidFill>
                      <a:prstDash val="solid"/>
                    </a:lnL>
                    <a:lnR w="6350" cmpd="sng">
                      <a:solidFill>
                        <a:schemeClr val="bg1">
                          <a:lumMod val="75000"/>
                        </a:schemeClr>
                      </a:solidFill>
                      <a:prstDash val="solid"/>
                    </a:lnR>
                    <a:lnT w="6350" cmpd="sng">
                      <a:solidFill>
                        <a:schemeClr val="bg1">
                          <a:lumMod val="75000"/>
                        </a:schemeClr>
                      </a:solidFill>
                      <a:prstDash val="solid"/>
                    </a:lnT>
                    <a:lnB w="6350" cmpd="sng">
                      <a:solidFill>
                        <a:schemeClr val="bg1">
                          <a:lumMod val="75000"/>
                        </a:schemeClr>
                      </a:solidFill>
                      <a:prstDash val="solid"/>
                    </a:lnB>
                  </a:tcPr>
                </a:tc>
              </a:tr>
              <a:tr h="724237">
                <a:tc>
                  <a:txBody>
                    <a:bodyPr/>
                    <a:lstStyle/>
                    <a:p>
                      <a:pPr indent="90170" algn="ctr" fontAlgn="auto">
                        <a:buNone/>
                      </a:pPr>
                      <a:r>
                        <a:rPr lang="en-US" sz="2000" kern="1400" dirty="0">
                          <a:ln>
                            <a:noFill/>
                          </a:ln>
                          <a:effectLst/>
                          <a:uFill>
                            <a:solidFill>
                              <a:srgbClr val="000000"/>
                            </a:solidFill>
                          </a:uFill>
                        </a:rPr>
                        <a:t>Number of Videos</a:t>
                      </a:r>
                      <a:endParaRPr lang="en-US" sz="2000" kern="1400" dirty="0">
                        <a:ln>
                          <a:noFill/>
                        </a:ln>
                        <a:effectLst/>
                        <a:uFill>
                          <a:solidFill>
                            <a:srgbClr val="000000"/>
                          </a:solidFill>
                        </a:uFill>
                      </a:endParaRPr>
                    </a:p>
                  </a:txBody>
                  <a:tcPr marL="50109" marR="50109" marT="50109" marB="50109" anchor="ctr">
                    <a:lnL w="6350" cmpd="sng">
                      <a:solidFill>
                        <a:schemeClr val="bg1">
                          <a:lumMod val="75000"/>
                        </a:schemeClr>
                      </a:solidFill>
                      <a:prstDash val="solid"/>
                    </a:lnL>
                    <a:lnR w="6350" cmpd="sng">
                      <a:solidFill>
                        <a:schemeClr val="bg1">
                          <a:lumMod val="75000"/>
                        </a:schemeClr>
                      </a:solidFill>
                      <a:prstDash val="solid"/>
                    </a:lnR>
                    <a:lnT w="6350" cmpd="sng">
                      <a:solidFill>
                        <a:schemeClr val="bg1">
                          <a:lumMod val="75000"/>
                        </a:schemeClr>
                      </a:solidFill>
                      <a:prstDash val="solid"/>
                    </a:lnT>
                    <a:lnB w="6350" cmpd="sng">
                      <a:solidFill>
                        <a:schemeClr val="bg1">
                          <a:lumMod val="75000"/>
                        </a:schemeClr>
                      </a:solidFill>
                      <a:prstDash val="solid"/>
                    </a:lnB>
                  </a:tcPr>
                </a:tc>
                <a:tc>
                  <a:txBody>
                    <a:bodyPr/>
                    <a:lstStyle/>
                    <a:p>
                      <a:pPr indent="90170" algn="ctr" fontAlgn="auto">
                        <a:buNone/>
                      </a:pPr>
                      <a:r>
                        <a:rPr lang="en-US" sz="2000" kern="1400" dirty="0">
                          <a:ln>
                            <a:noFill/>
                          </a:ln>
                          <a:effectLst/>
                          <a:uFill>
                            <a:solidFill>
                              <a:srgbClr val="000000"/>
                            </a:solidFill>
                          </a:uFill>
                        </a:rPr>
                        <a:t>748</a:t>
                      </a:r>
                      <a:endParaRPr lang="en-US" sz="2000" kern="1400" dirty="0">
                        <a:ln>
                          <a:noFill/>
                        </a:ln>
                        <a:effectLst/>
                        <a:uFill>
                          <a:solidFill>
                            <a:srgbClr val="000000"/>
                          </a:solidFill>
                        </a:uFill>
                      </a:endParaRPr>
                    </a:p>
                  </a:txBody>
                  <a:tcPr marL="50109" marR="50109" marT="50109" marB="50109" anchor="ctr">
                    <a:lnL w="6350" cmpd="sng">
                      <a:solidFill>
                        <a:schemeClr val="bg1">
                          <a:lumMod val="75000"/>
                        </a:schemeClr>
                      </a:solidFill>
                      <a:prstDash val="solid"/>
                    </a:lnL>
                    <a:lnR w="6350" cmpd="sng">
                      <a:solidFill>
                        <a:schemeClr val="bg1">
                          <a:lumMod val="75000"/>
                        </a:schemeClr>
                      </a:solidFill>
                      <a:prstDash val="solid"/>
                    </a:lnR>
                    <a:lnT w="6350" cmpd="sng">
                      <a:solidFill>
                        <a:schemeClr val="bg1">
                          <a:lumMod val="75000"/>
                        </a:schemeClr>
                      </a:solidFill>
                      <a:prstDash val="solid"/>
                    </a:lnT>
                    <a:lnB w="6350" cmpd="sng">
                      <a:solidFill>
                        <a:schemeClr val="bg1">
                          <a:lumMod val="75000"/>
                        </a:schemeClr>
                      </a:solidFill>
                      <a:prstDash val="solid"/>
                    </a:lnB>
                  </a:tcPr>
                </a:tc>
                <a:tc>
                  <a:txBody>
                    <a:bodyPr/>
                    <a:lstStyle/>
                    <a:p>
                      <a:pPr indent="90170" algn="ctr" fontAlgn="auto">
                        <a:buNone/>
                      </a:pPr>
                      <a:r>
                        <a:rPr lang="en-US" sz="2000" kern="1400" dirty="0">
                          <a:ln>
                            <a:noFill/>
                          </a:ln>
                          <a:effectLst/>
                          <a:uFill>
                            <a:solidFill>
                              <a:srgbClr val="000000"/>
                            </a:solidFill>
                          </a:uFill>
                        </a:rPr>
                        <a:t>111</a:t>
                      </a:r>
                      <a:endParaRPr lang="en-US" sz="2000" kern="1400" dirty="0">
                        <a:ln>
                          <a:noFill/>
                        </a:ln>
                        <a:effectLst/>
                        <a:uFill>
                          <a:solidFill>
                            <a:srgbClr val="000000"/>
                          </a:solidFill>
                        </a:uFill>
                      </a:endParaRPr>
                    </a:p>
                  </a:txBody>
                  <a:tcPr marL="50109" marR="50109" marT="50109" marB="50109" anchor="ctr">
                    <a:lnL w="6350" cmpd="sng">
                      <a:solidFill>
                        <a:schemeClr val="bg1">
                          <a:lumMod val="75000"/>
                        </a:schemeClr>
                      </a:solidFill>
                      <a:prstDash val="solid"/>
                    </a:lnL>
                    <a:lnR w="6350" cmpd="sng">
                      <a:solidFill>
                        <a:schemeClr val="bg1">
                          <a:lumMod val="75000"/>
                        </a:schemeClr>
                      </a:solidFill>
                      <a:prstDash val="solid"/>
                    </a:lnR>
                    <a:lnT w="6350" cmpd="sng">
                      <a:solidFill>
                        <a:schemeClr val="bg1">
                          <a:lumMod val="75000"/>
                        </a:schemeClr>
                      </a:solidFill>
                      <a:prstDash val="solid"/>
                    </a:lnT>
                    <a:lnB w="6350" cmpd="sng">
                      <a:solidFill>
                        <a:schemeClr val="bg1">
                          <a:lumMod val="75000"/>
                        </a:schemeClr>
                      </a:solidFill>
                      <a:prstDash val="solid"/>
                    </a:lnB>
                  </a:tcPr>
                </a:tc>
                <a:tc>
                  <a:txBody>
                    <a:bodyPr/>
                    <a:lstStyle/>
                    <a:p>
                      <a:pPr indent="90170" algn="ctr" fontAlgn="auto">
                        <a:buNone/>
                      </a:pPr>
                      <a:r>
                        <a:rPr lang="en-US" sz="2000" kern="1400" dirty="0">
                          <a:ln>
                            <a:noFill/>
                          </a:ln>
                          <a:effectLst/>
                          <a:uFill>
                            <a:solidFill>
                              <a:srgbClr val="000000"/>
                            </a:solidFill>
                          </a:uFill>
                        </a:rPr>
                        <a:t>859</a:t>
                      </a:r>
                      <a:endParaRPr lang="en-US" sz="2000" kern="1400" dirty="0">
                        <a:ln>
                          <a:noFill/>
                        </a:ln>
                        <a:effectLst/>
                        <a:uFill>
                          <a:solidFill>
                            <a:srgbClr val="000000"/>
                          </a:solidFill>
                        </a:uFill>
                      </a:endParaRPr>
                    </a:p>
                  </a:txBody>
                  <a:tcPr marL="50109" marR="50109" marT="50109" marB="50109" anchor="ctr">
                    <a:lnL w="6350" cmpd="sng">
                      <a:solidFill>
                        <a:schemeClr val="bg1">
                          <a:lumMod val="75000"/>
                        </a:schemeClr>
                      </a:solidFill>
                      <a:prstDash val="solid"/>
                    </a:lnL>
                    <a:lnR w="6350" cmpd="sng">
                      <a:solidFill>
                        <a:schemeClr val="bg1">
                          <a:lumMod val="75000"/>
                        </a:schemeClr>
                      </a:solidFill>
                      <a:prstDash val="solid"/>
                    </a:lnR>
                    <a:lnT w="6350" cmpd="sng">
                      <a:solidFill>
                        <a:schemeClr val="bg1">
                          <a:lumMod val="75000"/>
                        </a:schemeClr>
                      </a:solidFill>
                      <a:prstDash val="solid"/>
                    </a:lnT>
                    <a:lnB w="6350" cmpd="sng">
                      <a:solidFill>
                        <a:schemeClr val="bg1">
                          <a:lumMod val="75000"/>
                        </a:schemeClr>
                      </a:solidFill>
                      <a:prstDash val="solid"/>
                    </a:lnB>
                  </a:tcPr>
                </a:tc>
              </a:tr>
              <a:tr h="724237">
                <a:tc>
                  <a:txBody>
                    <a:bodyPr/>
                    <a:lstStyle/>
                    <a:p>
                      <a:pPr indent="90170" algn="ctr" fontAlgn="auto">
                        <a:buNone/>
                      </a:pPr>
                      <a:r>
                        <a:rPr lang="en-US" sz="2000" kern="1400" dirty="0">
                          <a:ln>
                            <a:noFill/>
                          </a:ln>
                          <a:effectLst/>
                          <a:uFill>
                            <a:solidFill>
                              <a:srgbClr val="000000"/>
                            </a:solidFill>
                          </a:uFill>
                        </a:rPr>
                        <a:t>Total Views</a:t>
                      </a:r>
                      <a:endParaRPr lang="en-US" sz="2000" kern="1400" dirty="0">
                        <a:ln>
                          <a:noFill/>
                        </a:ln>
                        <a:effectLst/>
                        <a:uFill>
                          <a:solidFill>
                            <a:srgbClr val="000000"/>
                          </a:solidFill>
                        </a:uFill>
                      </a:endParaRPr>
                    </a:p>
                  </a:txBody>
                  <a:tcPr marL="50109" marR="50109" marT="50109" marB="50109" anchor="ctr">
                    <a:lnL w="6350" cmpd="sng">
                      <a:solidFill>
                        <a:schemeClr val="bg1">
                          <a:lumMod val="75000"/>
                        </a:schemeClr>
                      </a:solidFill>
                      <a:prstDash val="solid"/>
                    </a:lnL>
                    <a:lnR w="6350" cmpd="sng">
                      <a:solidFill>
                        <a:schemeClr val="bg1">
                          <a:lumMod val="75000"/>
                        </a:schemeClr>
                      </a:solidFill>
                      <a:prstDash val="solid"/>
                    </a:lnR>
                    <a:lnT w="6350" cmpd="sng">
                      <a:solidFill>
                        <a:schemeClr val="bg1">
                          <a:lumMod val="75000"/>
                        </a:schemeClr>
                      </a:solidFill>
                      <a:prstDash val="solid"/>
                    </a:lnT>
                    <a:lnB w="6350" cmpd="sng">
                      <a:solidFill>
                        <a:schemeClr val="bg1">
                          <a:lumMod val="75000"/>
                        </a:schemeClr>
                      </a:solidFill>
                      <a:prstDash val="solid"/>
                    </a:lnB>
                  </a:tcPr>
                </a:tc>
                <a:tc>
                  <a:txBody>
                    <a:bodyPr/>
                    <a:lstStyle/>
                    <a:p>
                      <a:pPr indent="90170" algn="ctr" fontAlgn="auto">
                        <a:buNone/>
                      </a:pPr>
                      <a:r>
                        <a:rPr lang="en-US" sz="2000" kern="1400">
                          <a:ln>
                            <a:noFill/>
                          </a:ln>
                          <a:effectLst/>
                          <a:uFill>
                            <a:solidFill>
                              <a:srgbClr val="000000"/>
                            </a:solidFill>
                          </a:uFill>
                        </a:rPr>
                        <a:t>1.294 million</a:t>
                      </a:r>
                      <a:endParaRPr lang="en-US" sz="2000" kern="1400">
                        <a:ln>
                          <a:noFill/>
                        </a:ln>
                        <a:effectLst/>
                        <a:uFill>
                          <a:solidFill>
                            <a:srgbClr val="000000"/>
                          </a:solidFill>
                        </a:uFill>
                      </a:endParaRPr>
                    </a:p>
                  </a:txBody>
                  <a:tcPr marL="50109" marR="50109" marT="50109" marB="50109" anchor="ctr">
                    <a:lnL w="6350" cmpd="sng">
                      <a:solidFill>
                        <a:schemeClr val="bg1">
                          <a:lumMod val="75000"/>
                        </a:schemeClr>
                      </a:solidFill>
                      <a:prstDash val="solid"/>
                    </a:lnL>
                    <a:lnR w="6350" cmpd="sng">
                      <a:solidFill>
                        <a:schemeClr val="bg1">
                          <a:lumMod val="75000"/>
                        </a:schemeClr>
                      </a:solidFill>
                      <a:prstDash val="solid"/>
                    </a:lnR>
                    <a:lnT w="6350" cmpd="sng">
                      <a:solidFill>
                        <a:schemeClr val="bg1">
                          <a:lumMod val="75000"/>
                        </a:schemeClr>
                      </a:solidFill>
                      <a:prstDash val="solid"/>
                    </a:lnT>
                    <a:lnB w="6350" cmpd="sng">
                      <a:solidFill>
                        <a:schemeClr val="bg1">
                          <a:lumMod val="75000"/>
                        </a:schemeClr>
                      </a:solidFill>
                      <a:prstDash val="solid"/>
                    </a:lnB>
                  </a:tcPr>
                </a:tc>
                <a:tc>
                  <a:txBody>
                    <a:bodyPr/>
                    <a:lstStyle/>
                    <a:p>
                      <a:pPr indent="90170" algn="ctr" fontAlgn="auto">
                        <a:buNone/>
                      </a:pPr>
                      <a:r>
                        <a:rPr lang="en-US" sz="2000" kern="1400" dirty="0">
                          <a:ln>
                            <a:noFill/>
                          </a:ln>
                          <a:effectLst/>
                          <a:uFill>
                            <a:solidFill>
                              <a:srgbClr val="000000"/>
                            </a:solidFill>
                          </a:uFill>
                        </a:rPr>
                        <a:t>41,000</a:t>
                      </a:r>
                      <a:endParaRPr lang="en-US" sz="2000" kern="1400" dirty="0">
                        <a:ln>
                          <a:noFill/>
                        </a:ln>
                        <a:effectLst/>
                        <a:uFill>
                          <a:solidFill>
                            <a:srgbClr val="000000"/>
                          </a:solidFill>
                        </a:uFill>
                      </a:endParaRPr>
                    </a:p>
                  </a:txBody>
                  <a:tcPr marL="50109" marR="50109" marT="50109" marB="50109" anchor="ctr">
                    <a:lnL w="6350" cmpd="sng">
                      <a:solidFill>
                        <a:schemeClr val="bg1">
                          <a:lumMod val="75000"/>
                        </a:schemeClr>
                      </a:solidFill>
                      <a:prstDash val="solid"/>
                    </a:lnL>
                    <a:lnR w="6350" cmpd="sng">
                      <a:solidFill>
                        <a:schemeClr val="bg1">
                          <a:lumMod val="75000"/>
                        </a:schemeClr>
                      </a:solidFill>
                      <a:prstDash val="solid"/>
                    </a:lnR>
                    <a:lnT w="6350" cmpd="sng">
                      <a:solidFill>
                        <a:schemeClr val="bg1">
                          <a:lumMod val="75000"/>
                        </a:schemeClr>
                      </a:solidFill>
                      <a:prstDash val="solid"/>
                    </a:lnT>
                    <a:lnB w="6350" cmpd="sng">
                      <a:solidFill>
                        <a:schemeClr val="bg1">
                          <a:lumMod val="75000"/>
                        </a:schemeClr>
                      </a:solidFill>
                      <a:prstDash val="solid"/>
                    </a:lnB>
                  </a:tcPr>
                </a:tc>
                <a:tc>
                  <a:txBody>
                    <a:bodyPr/>
                    <a:lstStyle/>
                    <a:p>
                      <a:pPr indent="90170" algn="ctr" fontAlgn="auto">
                        <a:buNone/>
                      </a:pPr>
                      <a:r>
                        <a:rPr lang="en-US" sz="2000" kern="1400" dirty="0">
                          <a:ln>
                            <a:noFill/>
                          </a:ln>
                          <a:effectLst/>
                          <a:uFill>
                            <a:solidFill>
                              <a:srgbClr val="000000"/>
                            </a:solidFill>
                          </a:uFill>
                        </a:rPr>
                        <a:t>1,294,410</a:t>
                      </a:r>
                      <a:endParaRPr lang="en-US" sz="2000" kern="1400" dirty="0">
                        <a:ln>
                          <a:noFill/>
                        </a:ln>
                        <a:effectLst/>
                        <a:uFill>
                          <a:solidFill>
                            <a:srgbClr val="000000"/>
                          </a:solidFill>
                        </a:uFill>
                      </a:endParaRPr>
                    </a:p>
                  </a:txBody>
                  <a:tcPr marL="50109" marR="50109" marT="50109" marB="50109" anchor="ctr">
                    <a:lnL w="6350" cmpd="sng">
                      <a:solidFill>
                        <a:schemeClr val="bg1">
                          <a:lumMod val="75000"/>
                        </a:schemeClr>
                      </a:solidFill>
                      <a:prstDash val="solid"/>
                    </a:lnL>
                    <a:lnR w="6350" cmpd="sng">
                      <a:solidFill>
                        <a:schemeClr val="bg1">
                          <a:lumMod val="75000"/>
                        </a:schemeClr>
                      </a:solidFill>
                      <a:prstDash val="solid"/>
                    </a:lnR>
                    <a:lnT w="6350" cmpd="sng">
                      <a:solidFill>
                        <a:schemeClr val="bg1">
                          <a:lumMod val="75000"/>
                        </a:schemeClr>
                      </a:solidFill>
                      <a:prstDash val="solid"/>
                    </a:lnT>
                    <a:lnB w="6350" cmpd="sng">
                      <a:solidFill>
                        <a:schemeClr val="bg1">
                          <a:lumMod val="75000"/>
                        </a:schemeClr>
                      </a:solidFill>
                      <a:prstDash val="solid"/>
                    </a:lnB>
                  </a:tcPr>
                </a:tc>
              </a:tr>
              <a:tr h="535305">
                <a:tc>
                  <a:txBody>
                    <a:bodyPr/>
                    <a:lstStyle/>
                    <a:p>
                      <a:pPr indent="90170" algn="ctr" fontAlgn="auto">
                        <a:buNone/>
                      </a:pPr>
                      <a:r>
                        <a:rPr lang="en-US" sz="2000" kern="1400">
                          <a:ln>
                            <a:noFill/>
                          </a:ln>
                          <a:effectLst/>
                          <a:uFill>
                            <a:solidFill>
                              <a:srgbClr val="000000"/>
                            </a:solidFill>
                          </a:uFill>
                        </a:rPr>
                        <a:t>Total Likes</a:t>
                      </a:r>
                      <a:endParaRPr lang="en-US" sz="2000" kern="1400">
                        <a:ln>
                          <a:noFill/>
                        </a:ln>
                        <a:effectLst/>
                        <a:uFill>
                          <a:solidFill>
                            <a:srgbClr val="000000"/>
                          </a:solidFill>
                        </a:uFill>
                      </a:endParaRPr>
                    </a:p>
                  </a:txBody>
                  <a:tcPr marL="50109" marR="50109" marT="50109" marB="50109" anchor="ctr">
                    <a:lnL w="6350" cmpd="sng">
                      <a:solidFill>
                        <a:schemeClr val="bg1">
                          <a:lumMod val="75000"/>
                        </a:schemeClr>
                      </a:solidFill>
                      <a:prstDash val="solid"/>
                    </a:lnL>
                    <a:lnR w="6350" cmpd="sng">
                      <a:solidFill>
                        <a:schemeClr val="bg1">
                          <a:lumMod val="75000"/>
                        </a:schemeClr>
                      </a:solidFill>
                      <a:prstDash val="solid"/>
                    </a:lnR>
                    <a:lnT w="6350" cmpd="sng">
                      <a:solidFill>
                        <a:schemeClr val="bg1">
                          <a:lumMod val="75000"/>
                        </a:schemeClr>
                      </a:solidFill>
                      <a:prstDash val="solid"/>
                    </a:lnT>
                    <a:lnB w="6350" cmpd="sng">
                      <a:solidFill>
                        <a:schemeClr val="bg1">
                          <a:lumMod val="75000"/>
                        </a:schemeClr>
                      </a:solidFill>
                      <a:prstDash val="solid"/>
                    </a:lnB>
                  </a:tcPr>
                </a:tc>
                <a:tc>
                  <a:txBody>
                    <a:bodyPr/>
                    <a:lstStyle/>
                    <a:p>
                      <a:pPr indent="90170" algn="ctr" fontAlgn="auto">
                        <a:buNone/>
                      </a:pPr>
                      <a:r>
                        <a:rPr lang="en-US" sz="2000" kern="1400">
                          <a:ln>
                            <a:noFill/>
                          </a:ln>
                          <a:effectLst/>
                          <a:uFill>
                            <a:solidFill>
                              <a:srgbClr val="000000"/>
                            </a:solidFill>
                          </a:uFill>
                        </a:rPr>
                        <a:t>37,000</a:t>
                      </a:r>
                      <a:endParaRPr lang="en-US" sz="2000" kern="1400">
                        <a:ln>
                          <a:noFill/>
                        </a:ln>
                        <a:effectLst/>
                        <a:uFill>
                          <a:solidFill>
                            <a:srgbClr val="000000"/>
                          </a:solidFill>
                        </a:uFill>
                      </a:endParaRPr>
                    </a:p>
                  </a:txBody>
                  <a:tcPr marL="50109" marR="50109" marT="50109" marB="50109" anchor="ctr">
                    <a:lnL w="6350" cmpd="sng">
                      <a:solidFill>
                        <a:schemeClr val="bg1">
                          <a:lumMod val="75000"/>
                        </a:schemeClr>
                      </a:solidFill>
                      <a:prstDash val="solid"/>
                    </a:lnL>
                    <a:lnR w="6350" cmpd="sng">
                      <a:solidFill>
                        <a:schemeClr val="bg1">
                          <a:lumMod val="75000"/>
                        </a:schemeClr>
                      </a:solidFill>
                      <a:prstDash val="solid"/>
                    </a:lnR>
                    <a:lnT w="6350" cmpd="sng">
                      <a:solidFill>
                        <a:schemeClr val="bg1">
                          <a:lumMod val="75000"/>
                        </a:schemeClr>
                      </a:solidFill>
                      <a:prstDash val="solid"/>
                    </a:lnT>
                    <a:lnB w="6350" cmpd="sng">
                      <a:solidFill>
                        <a:schemeClr val="bg1">
                          <a:lumMod val="75000"/>
                        </a:schemeClr>
                      </a:solidFill>
                      <a:prstDash val="solid"/>
                    </a:lnB>
                  </a:tcPr>
                </a:tc>
                <a:tc>
                  <a:txBody>
                    <a:bodyPr/>
                    <a:lstStyle/>
                    <a:p>
                      <a:pPr indent="90170" algn="ctr" fontAlgn="auto">
                        <a:buNone/>
                      </a:pPr>
                      <a:r>
                        <a:rPr lang="en-US" sz="2000" kern="1400" dirty="0">
                          <a:ln>
                            <a:noFill/>
                          </a:ln>
                          <a:effectLst/>
                          <a:uFill>
                            <a:solidFill>
                              <a:srgbClr val="000000"/>
                            </a:solidFill>
                          </a:uFill>
                        </a:rPr>
                        <a:t>1,876</a:t>
                      </a:r>
                      <a:endParaRPr lang="en-US" sz="2000" kern="1400" dirty="0">
                        <a:ln>
                          <a:noFill/>
                        </a:ln>
                        <a:effectLst/>
                        <a:uFill>
                          <a:solidFill>
                            <a:srgbClr val="000000"/>
                          </a:solidFill>
                        </a:uFill>
                      </a:endParaRPr>
                    </a:p>
                  </a:txBody>
                  <a:tcPr marL="50109" marR="50109" marT="50109" marB="50109" anchor="ctr">
                    <a:lnL w="6350" cmpd="sng">
                      <a:solidFill>
                        <a:schemeClr val="bg1">
                          <a:lumMod val="75000"/>
                        </a:schemeClr>
                      </a:solidFill>
                      <a:prstDash val="solid"/>
                    </a:lnL>
                    <a:lnR w="6350" cmpd="sng">
                      <a:solidFill>
                        <a:schemeClr val="bg1">
                          <a:lumMod val="75000"/>
                        </a:schemeClr>
                      </a:solidFill>
                      <a:prstDash val="solid"/>
                    </a:lnR>
                    <a:lnT w="6350" cmpd="sng">
                      <a:solidFill>
                        <a:schemeClr val="bg1">
                          <a:lumMod val="75000"/>
                        </a:schemeClr>
                      </a:solidFill>
                      <a:prstDash val="solid"/>
                    </a:lnT>
                    <a:lnB w="6350" cmpd="sng">
                      <a:solidFill>
                        <a:schemeClr val="bg1">
                          <a:lumMod val="75000"/>
                        </a:schemeClr>
                      </a:solidFill>
                      <a:prstDash val="solid"/>
                    </a:lnB>
                  </a:tcPr>
                </a:tc>
                <a:tc>
                  <a:txBody>
                    <a:bodyPr/>
                    <a:lstStyle/>
                    <a:p>
                      <a:pPr indent="90170" algn="ctr" fontAlgn="auto">
                        <a:buNone/>
                      </a:pPr>
                      <a:r>
                        <a:rPr lang="en-US" sz="2000" kern="1400">
                          <a:ln>
                            <a:noFill/>
                          </a:ln>
                          <a:effectLst/>
                          <a:uFill>
                            <a:solidFill>
                              <a:srgbClr val="000000"/>
                            </a:solidFill>
                          </a:uFill>
                        </a:rPr>
                        <a:t>38,876</a:t>
                      </a:r>
                      <a:endParaRPr lang="en-US" sz="2000" kern="1400">
                        <a:ln>
                          <a:noFill/>
                        </a:ln>
                        <a:effectLst/>
                        <a:uFill>
                          <a:solidFill>
                            <a:srgbClr val="000000"/>
                          </a:solidFill>
                        </a:uFill>
                      </a:endParaRPr>
                    </a:p>
                  </a:txBody>
                  <a:tcPr marL="50109" marR="50109" marT="50109" marB="50109" anchor="ctr">
                    <a:lnL w="6350" cmpd="sng">
                      <a:solidFill>
                        <a:schemeClr val="bg1">
                          <a:lumMod val="75000"/>
                        </a:schemeClr>
                      </a:solidFill>
                      <a:prstDash val="solid"/>
                    </a:lnL>
                    <a:lnR w="6350" cmpd="sng">
                      <a:solidFill>
                        <a:schemeClr val="bg1">
                          <a:lumMod val="75000"/>
                        </a:schemeClr>
                      </a:solidFill>
                      <a:prstDash val="solid"/>
                    </a:lnR>
                    <a:lnT w="6350" cmpd="sng">
                      <a:solidFill>
                        <a:schemeClr val="bg1">
                          <a:lumMod val="75000"/>
                        </a:schemeClr>
                      </a:solidFill>
                      <a:prstDash val="solid"/>
                    </a:lnT>
                    <a:lnB w="6350" cmpd="sng">
                      <a:solidFill>
                        <a:schemeClr val="bg1">
                          <a:lumMod val="75000"/>
                        </a:schemeClr>
                      </a:solidFill>
                      <a:prstDash val="solid"/>
                    </a:lnB>
                  </a:tcPr>
                </a:tc>
              </a:tr>
              <a:tr h="724237">
                <a:tc>
                  <a:txBody>
                    <a:bodyPr/>
                    <a:lstStyle/>
                    <a:p>
                      <a:pPr indent="90170" algn="ctr" fontAlgn="auto">
                        <a:buNone/>
                      </a:pPr>
                      <a:r>
                        <a:rPr lang="en-US" sz="2000" kern="1400" dirty="0">
                          <a:ln>
                            <a:noFill/>
                          </a:ln>
                          <a:effectLst/>
                          <a:uFill>
                            <a:solidFill>
                              <a:srgbClr val="000000"/>
                            </a:solidFill>
                          </a:uFill>
                        </a:rPr>
                        <a:t>Total Followers</a:t>
                      </a:r>
                      <a:endParaRPr lang="en-US" sz="2000" kern="1400" dirty="0">
                        <a:ln>
                          <a:noFill/>
                        </a:ln>
                        <a:effectLst/>
                        <a:uFill>
                          <a:solidFill>
                            <a:srgbClr val="000000"/>
                          </a:solidFill>
                        </a:uFill>
                      </a:endParaRPr>
                    </a:p>
                  </a:txBody>
                  <a:tcPr marL="50109" marR="50109" marT="50109" marB="50109" anchor="ctr">
                    <a:lnL w="6350" cmpd="sng">
                      <a:solidFill>
                        <a:schemeClr val="bg1">
                          <a:lumMod val="75000"/>
                        </a:schemeClr>
                      </a:solidFill>
                      <a:prstDash val="solid"/>
                    </a:lnL>
                    <a:lnR w="6350" cmpd="sng">
                      <a:solidFill>
                        <a:schemeClr val="bg1">
                          <a:lumMod val="75000"/>
                        </a:schemeClr>
                      </a:solidFill>
                      <a:prstDash val="solid"/>
                    </a:lnR>
                    <a:lnT w="6350" cmpd="sng">
                      <a:solidFill>
                        <a:schemeClr val="bg1">
                          <a:lumMod val="75000"/>
                        </a:schemeClr>
                      </a:solidFill>
                      <a:prstDash val="solid"/>
                    </a:lnT>
                    <a:lnB w="6350" cmpd="sng">
                      <a:solidFill>
                        <a:schemeClr val="bg1">
                          <a:lumMod val="75000"/>
                        </a:schemeClr>
                      </a:solidFill>
                      <a:prstDash val="solid"/>
                    </a:lnB>
                  </a:tcPr>
                </a:tc>
                <a:tc>
                  <a:txBody>
                    <a:bodyPr/>
                    <a:lstStyle/>
                    <a:p>
                      <a:pPr indent="90170" algn="ctr" fontAlgn="auto">
                        <a:buNone/>
                      </a:pPr>
                      <a:r>
                        <a:rPr lang="en-US" sz="2000" kern="1400" dirty="0">
                          <a:ln>
                            <a:noFill/>
                          </a:ln>
                          <a:effectLst/>
                          <a:uFill>
                            <a:solidFill>
                              <a:srgbClr val="000000"/>
                            </a:solidFill>
                          </a:uFill>
                        </a:rPr>
                        <a:t>24,000</a:t>
                      </a:r>
                      <a:endParaRPr lang="en-US" sz="2000" kern="1400" dirty="0">
                        <a:ln>
                          <a:noFill/>
                        </a:ln>
                        <a:effectLst/>
                        <a:uFill>
                          <a:solidFill>
                            <a:srgbClr val="000000"/>
                          </a:solidFill>
                        </a:uFill>
                      </a:endParaRPr>
                    </a:p>
                  </a:txBody>
                  <a:tcPr marL="50109" marR="50109" marT="50109" marB="50109" anchor="ctr">
                    <a:lnL w="6350" cmpd="sng">
                      <a:solidFill>
                        <a:schemeClr val="bg1">
                          <a:lumMod val="75000"/>
                        </a:schemeClr>
                      </a:solidFill>
                      <a:prstDash val="solid"/>
                    </a:lnL>
                    <a:lnR w="6350" cmpd="sng">
                      <a:solidFill>
                        <a:schemeClr val="bg1">
                          <a:lumMod val="75000"/>
                        </a:schemeClr>
                      </a:solidFill>
                      <a:prstDash val="solid"/>
                    </a:lnR>
                    <a:lnT w="6350" cmpd="sng">
                      <a:solidFill>
                        <a:schemeClr val="bg1">
                          <a:lumMod val="75000"/>
                        </a:schemeClr>
                      </a:solidFill>
                      <a:prstDash val="solid"/>
                    </a:lnT>
                    <a:lnB w="6350" cmpd="sng">
                      <a:solidFill>
                        <a:schemeClr val="bg1">
                          <a:lumMod val="75000"/>
                        </a:schemeClr>
                      </a:solidFill>
                      <a:prstDash val="solid"/>
                    </a:lnB>
                  </a:tcPr>
                </a:tc>
                <a:tc>
                  <a:txBody>
                    <a:bodyPr/>
                    <a:lstStyle/>
                    <a:p>
                      <a:pPr indent="90170" algn="ctr" fontAlgn="auto">
                        <a:buNone/>
                      </a:pPr>
                      <a:r>
                        <a:rPr lang="en-US" sz="2000" kern="1400">
                          <a:ln>
                            <a:noFill/>
                          </a:ln>
                          <a:effectLst/>
                          <a:uFill>
                            <a:solidFill>
                              <a:srgbClr val="000000"/>
                            </a:solidFill>
                          </a:uFill>
                        </a:rPr>
                        <a:t>462</a:t>
                      </a:r>
                      <a:endParaRPr lang="en-US" sz="2000" kern="1400">
                        <a:ln>
                          <a:noFill/>
                        </a:ln>
                        <a:effectLst/>
                        <a:uFill>
                          <a:solidFill>
                            <a:srgbClr val="000000"/>
                          </a:solidFill>
                        </a:uFill>
                      </a:endParaRPr>
                    </a:p>
                  </a:txBody>
                  <a:tcPr marL="50109" marR="50109" marT="50109" marB="50109" anchor="ctr">
                    <a:lnL w="6350" cmpd="sng">
                      <a:solidFill>
                        <a:schemeClr val="bg1">
                          <a:lumMod val="75000"/>
                        </a:schemeClr>
                      </a:solidFill>
                      <a:prstDash val="solid"/>
                    </a:lnL>
                    <a:lnR w="6350" cmpd="sng">
                      <a:solidFill>
                        <a:schemeClr val="bg1">
                          <a:lumMod val="75000"/>
                        </a:schemeClr>
                      </a:solidFill>
                      <a:prstDash val="solid"/>
                    </a:lnR>
                    <a:lnT w="6350" cmpd="sng">
                      <a:solidFill>
                        <a:schemeClr val="bg1">
                          <a:lumMod val="75000"/>
                        </a:schemeClr>
                      </a:solidFill>
                      <a:prstDash val="solid"/>
                    </a:lnT>
                    <a:lnB w="6350" cmpd="sng">
                      <a:solidFill>
                        <a:schemeClr val="bg1">
                          <a:lumMod val="75000"/>
                        </a:schemeClr>
                      </a:solidFill>
                      <a:prstDash val="solid"/>
                    </a:lnB>
                  </a:tcPr>
                </a:tc>
                <a:tc>
                  <a:txBody>
                    <a:bodyPr/>
                    <a:lstStyle/>
                    <a:p>
                      <a:pPr indent="90170" algn="ctr" fontAlgn="auto">
                        <a:buNone/>
                      </a:pPr>
                      <a:r>
                        <a:rPr lang="en-US" sz="2000" kern="1400" dirty="0">
                          <a:ln>
                            <a:noFill/>
                          </a:ln>
                          <a:effectLst/>
                          <a:uFill>
                            <a:solidFill>
                              <a:srgbClr val="000000"/>
                            </a:solidFill>
                          </a:uFill>
                        </a:rPr>
                        <a:t>24,462</a:t>
                      </a:r>
                      <a:endParaRPr lang="en-US" sz="2000" kern="1400" dirty="0">
                        <a:ln>
                          <a:noFill/>
                        </a:ln>
                        <a:effectLst/>
                        <a:uFill>
                          <a:solidFill>
                            <a:srgbClr val="000000"/>
                          </a:solidFill>
                        </a:uFill>
                      </a:endParaRPr>
                    </a:p>
                  </a:txBody>
                  <a:tcPr marL="50109" marR="50109" marT="50109" marB="50109" anchor="ctr">
                    <a:lnL w="6350" cmpd="sng">
                      <a:solidFill>
                        <a:schemeClr val="bg1">
                          <a:lumMod val="75000"/>
                        </a:schemeClr>
                      </a:solidFill>
                      <a:prstDash val="solid"/>
                    </a:lnL>
                    <a:lnR w="6350" cmpd="sng">
                      <a:solidFill>
                        <a:schemeClr val="bg1">
                          <a:lumMod val="75000"/>
                        </a:schemeClr>
                      </a:solidFill>
                      <a:prstDash val="solid"/>
                    </a:lnR>
                    <a:lnT w="6350" cmpd="sng">
                      <a:solidFill>
                        <a:schemeClr val="bg1">
                          <a:lumMod val="75000"/>
                        </a:schemeClr>
                      </a:solidFill>
                      <a:prstDash val="solid"/>
                    </a:lnT>
                    <a:lnB w="6350" cmpd="sng">
                      <a:solidFill>
                        <a:schemeClr val="bg1">
                          <a:lumMod val="75000"/>
                        </a:schemeClr>
                      </a:solidFill>
                      <a:prstDash val="solid"/>
                    </a:lnB>
                  </a:tcPr>
                </a:tc>
              </a:tr>
            </a:tbl>
          </a:graphicData>
        </a:graphic>
      </p:graphicFrame>
      <p:pic>
        <p:nvPicPr>
          <p:cNvPr id="51" name="图片 50"/>
          <p:cNvPicPr>
            <a:picLocks noChangeAspect="1"/>
          </p:cNvPicPr>
          <p:nvPr/>
        </p:nvPicPr>
        <p:blipFill>
          <a:blip r:embed="rId4"/>
          <a:stretch>
            <a:fillRect/>
          </a:stretch>
        </p:blipFill>
        <p:spPr>
          <a:xfrm>
            <a:off x="20597495" y="24239745"/>
            <a:ext cx="8409940" cy="4575175"/>
          </a:xfrm>
          <a:prstGeom prst="rect">
            <a:avLst/>
          </a:prstGeom>
        </p:spPr>
      </p:pic>
      <p:sp>
        <p:nvSpPr>
          <p:cNvPr id="52" name="文本框 51"/>
          <p:cNvSpPr txBox="1"/>
          <p:nvPr/>
        </p:nvSpPr>
        <p:spPr>
          <a:xfrm>
            <a:off x="20599400" y="15132050"/>
            <a:ext cx="8409305" cy="7171055"/>
          </a:xfrm>
          <a:prstGeom prst="rect">
            <a:avLst/>
          </a:prstGeom>
          <a:noFill/>
        </p:spPr>
        <p:txBody>
          <a:bodyPr wrap="square">
            <a:noAutofit/>
          </a:bodyPr>
          <a:lstStyle/>
          <a:p>
            <a:pPr>
              <a:lnSpc>
                <a:spcPts val="4600"/>
              </a:lnSpc>
              <a:spcAft>
                <a:spcPts val="1200"/>
              </a:spcAft>
              <a:buNone/>
            </a:pPr>
            <a:r>
              <a:rPr lang="en-US" altLang="zh-CN" sz="4045" b="1" dirty="0">
                <a:solidFill>
                  <a:srgbClr val="005BBB"/>
                </a:solidFill>
                <a:latin typeface="Times New Roman" panose="02020603050405020304" pitchFamily="18" charset="0"/>
                <a:ea typeface="阿里巴巴普惠体 3.0 55 Regular" panose="00020600040101010101" pitchFamily="18" charset="-122"/>
                <a:cs typeface="Times New Roman" panose="02020603050405020304" pitchFamily="18" charset="0"/>
              </a:rPr>
              <a:t>Incubated Projects</a:t>
            </a:r>
            <a:endParaRPr lang="en-US" altLang="zh-CN" sz="4045" b="1" dirty="0">
              <a:solidFill>
                <a:srgbClr val="005BBB"/>
              </a:solidFill>
              <a:latin typeface="Times New Roman" panose="02020603050405020304" pitchFamily="18" charset="0"/>
              <a:ea typeface="阿里巴巴普惠体 3.0 55 Regular" panose="00020600040101010101" pitchFamily="18" charset="-122"/>
              <a:cs typeface="Times New Roman" panose="02020603050405020304" pitchFamily="18" charset="0"/>
            </a:endParaRPr>
          </a:p>
          <a:p>
            <a:pPr indent="0" fontAlgn="auto">
              <a:lnSpc>
                <a:spcPts val="3800"/>
              </a:lnSpc>
              <a:spcAft>
                <a:spcPts val="1000"/>
              </a:spcAft>
              <a:buNone/>
            </a:pPr>
            <a:r>
              <a:rPr lang="en-US" altLang="zh-CN" sz="2575" b="1" dirty="0">
                <a:solidFill>
                  <a:schemeClr val="tx2"/>
                </a:solidFill>
                <a:latin typeface="Times New Roman" panose="02020603050405020304" pitchFamily="18" charset="0"/>
                <a:ea typeface="阿里巴巴普惠体 3.0 55 Regular" panose="00020600040101010101" pitchFamily="18" charset="-122"/>
                <a:cs typeface="Times New Roman" panose="02020603050405020304" pitchFamily="18" charset="0"/>
              </a:rPr>
              <a:t>Understand RISC-V </a:t>
            </a:r>
            <a:r>
              <a:rPr lang="en-US" altLang="zh-CN" sz="2580" dirty="0">
                <a:latin typeface="Times New Roman" panose="02020603050405020304" pitchFamily="18" charset="0"/>
                <a:cs typeface="Times New Roman" panose="02020603050405020304" pitchFamily="18" charset="0"/>
              </a:rPr>
              <a:t>https://space.bilibili.com/1829697/channel/collectiondetail?sid=3467927</a:t>
            </a:r>
            <a:endParaRPr lang="en-US" altLang="zh-CN" sz="2580" dirty="0">
              <a:latin typeface="Times New Roman" panose="02020603050405020304" pitchFamily="18" charset="0"/>
              <a:cs typeface="Times New Roman" panose="02020603050405020304" pitchFamily="18" charset="0"/>
            </a:endParaRPr>
          </a:p>
          <a:p>
            <a:pPr indent="0" fontAlgn="auto">
              <a:lnSpc>
                <a:spcPts val="3800"/>
              </a:lnSpc>
              <a:spcAft>
                <a:spcPts val="1000"/>
              </a:spcAft>
            </a:pPr>
            <a:r>
              <a:rPr lang="en-US" altLang="zh-CN" sz="2575" b="1" dirty="0">
                <a:solidFill>
                  <a:schemeClr val="tx2"/>
                </a:solidFill>
                <a:latin typeface="Times New Roman" panose="02020603050405020304" pitchFamily="18" charset="0"/>
                <a:ea typeface="阿里巴巴普惠体 3.0 55 Regular" panose="00020600040101010101" pitchFamily="18" charset="-122"/>
                <a:cs typeface="Times New Roman" panose="02020603050405020304" pitchFamily="18" charset="0"/>
              </a:rPr>
              <a:t>Arduino on RISC-V Boards</a:t>
            </a:r>
            <a:endParaRPr lang="en-US" altLang="zh-CN" sz="2575" b="1" dirty="0">
              <a:solidFill>
                <a:schemeClr val="tx2"/>
              </a:solidFill>
              <a:latin typeface="Times New Roman" panose="02020603050405020304" pitchFamily="18" charset="0"/>
              <a:ea typeface="阿里巴巴普惠体 3.0 55 Regular" panose="00020600040101010101" pitchFamily="18" charset="-122"/>
              <a:cs typeface="Times New Roman" panose="02020603050405020304" pitchFamily="18" charset="0"/>
            </a:endParaRPr>
          </a:p>
          <a:p>
            <a:pPr indent="0" fontAlgn="auto">
              <a:lnSpc>
                <a:spcPts val="3800"/>
              </a:lnSpc>
              <a:spcAft>
                <a:spcPts val="1000"/>
              </a:spcAft>
              <a:buNone/>
            </a:pPr>
            <a:r>
              <a:rPr lang="en-US" altLang="zh-CN" sz="2580" dirty="0">
                <a:latin typeface="Times New Roman" panose="02020603050405020304" pitchFamily="18" charset="0"/>
                <a:cs typeface="Times New Roman" panose="02020603050405020304" pitchFamily="18" charset="0"/>
              </a:rPr>
              <a:t>https://space.bilibili.com/1829697/channel/collectiondetail?sid=3744568</a:t>
            </a:r>
            <a:endParaRPr lang="en-US" altLang="zh-CN" sz="2580" dirty="0">
              <a:latin typeface="Times New Roman" panose="02020603050405020304" pitchFamily="18" charset="0"/>
              <a:cs typeface="Times New Roman" panose="02020603050405020304" pitchFamily="18" charset="0"/>
            </a:endParaRPr>
          </a:p>
          <a:p>
            <a:pPr indent="0" fontAlgn="auto">
              <a:lnSpc>
                <a:spcPts val="3800"/>
              </a:lnSpc>
              <a:spcAft>
                <a:spcPts val="1000"/>
              </a:spcAft>
            </a:pPr>
            <a:r>
              <a:rPr lang="en-US" altLang="zh-CN" sz="2575" b="1" dirty="0" err="1">
                <a:solidFill>
                  <a:schemeClr val="tx2"/>
                </a:solidFill>
                <a:latin typeface="Times New Roman" panose="02020603050405020304" pitchFamily="18" charset="0"/>
                <a:ea typeface="阿里巴巴普惠体 3.0 55 Regular" panose="00020600040101010101" pitchFamily="18" charset="-122"/>
                <a:cs typeface="Times New Roman" panose="02020603050405020304" pitchFamily="18" charset="0"/>
              </a:rPr>
              <a:t>WiringX</a:t>
            </a:r>
            <a:r>
              <a:rPr lang="en-US" altLang="zh-CN" sz="2575" b="1" dirty="0">
                <a:solidFill>
                  <a:schemeClr val="tx2"/>
                </a:solidFill>
                <a:latin typeface="Times New Roman" panose="02020603050405020304" pitchFamily="18" charset="0"/>
                <a:ea typeface="阿里巴巴普惠体 3.0 55 Regular" panose="00020600040101010101" pitchFamily="18" charset="-122"/>
                <a:cs typeface="Times New Roman" panose="02020603050405020304" pitchFamily="18" charset="0"/>
              </a:rPr>
              <a:t> </a:t>
            </a:r>
            <a:r>
              <a:rPr lang="en-US" altLang="zh-CN" sz="2800" b="1" dirty="0">
                <a:solidFill>
                  <a:schemeClr val="tx2"/>
                </a:solidFill>
                <a:latin typeface="Times New Roman" panose="02020603050405020304" pitchFamily="18" charset="0"/>
                <a:ea typeface="阿里巴巴普惠体 3.0 55 Regular" panose="00020600040101010101" pitchFamily="18" charset="-122"/>
                <a:cs typeface="Times New Roman" panose="02020603050405020304" pitchFamily="18" charset="0"/>
              </a:rPr>
              <a:t>on RISC-V Boards</a:t>
            </a:r>
            <a:r>
              <a:rPr lang="en-US" altLang="zh-CN" sz="2580" dirty="0">
                <a:latin typeface="Times New Roman" panose="02020603050405020304" pitchFamily="18" charset="0"/>
                <a:cs typeface="Times New Roman" panose="02020603050405020304" pitchFamily="18" charset="0"/>
              </a:rPr>
              <a:t> https://space.bilibili.com/1829697/channel/collectiondetail?sid=4258135</a:t>
            </a:r>
            <a:endParaRPr lang="en-US" altLang="zh-CN" sz="2580" dirty="0">
              <a:latin typeface="Times New Roman" panose="02020603050405020304" pitchFamily="18" charset="0"/>
              <a:cs typeface="Times New Roman" panose="02020603050405020304" pitchFamily="18" charset="0"/>
            </a:endParaRPr>
          </a:p>
          <a:p>
            <a:pPr indent="0" fontAlgn="auto">
              <a:lnSpc>
                <a:spcPts val="3800"/>
              </a:lnSpc>
              <a:spcAft>
                <a:spcPts val="1000"/>
              </a:spcAft>
              <a:buNone/>
            </a:pPr>
            <a:r>
              <a:rPr lang="en-US" altLang="zh-CN" sz="2575" b="1" dirty="0">
                <a:solidFill>
                  <a:schemeClr val="tx2"/>
                </a:solidFill>
                <a:latin typeface="Times New Roman" panose="02020603050405020304" pitchFamily="18" charset="0"/>
                <a:ea typeface="阿里巴巴普惠体 3.0 55 Regular" panose="00020600040101010101" pitchFamily="18" charset="-122"/>
                <a:cs typeface="Times New Roman" panose="02020603050405020304" pitchFamily="18" charset="0"/>
              </a:rPr>
              <a:t>Floating Bridge for RISC-V Computing</a:t>
            </a:r>
            <a:r>
              <a:rPr lang="en-US" altLang="zh-CN" sz="2580" dirty="0">
                <a:latin typeface="Times New Roman" panose="02020603050405020304" pitchFamily="18" charset="0"/>
                <a:cs typeface="Times New Roman" panose="02020603050405020304" pitchFamily="18" charset="0"/>
              </a:rPr>
              <a:t> https://space.bilibili.com/1829697/channel/collectiondetail?sid=4096361</a:t>
            </a:r>
            <a:endParaRPr lang="en-US" altLang="zh-CN" sz="2580" dirty="0">
              <a:latin typeface="Times New Roman" panose="02020603050405020304" pitchFamily="18" charset="0"/>
              <a:cs typeface="Times New Roman" panose="02020603050405020304" pitchFamily="18" charset="0"/>
            </a:endParaRPr>
          </a:p>
          <a:p>
            <a:pPr indent="0" fontAlgn="auto">
              <a:lnSpc>
                <a:spcPts val="3800"/>
              </a:lnSpc>
              <a:spcAft>
                <a:spcPts val="1000"/>
              </a:spcAft>
              <a:buNone/>
            </a:pPr>
            <a:r>
              <a:rPr lang="en-US" altLang="zh-CN" sz="2575" b="1" dirty="0">
                <a:solidFill>
                  <a:schemeClr val="tx2"/>
                </a:solidFill>
                <a:latin typeface="Times New Roman" panose="02020603050405020304" pitchFamily="18" charset="0"/>
                <a:ea typeface="阿里巴巴普惠体 3.0 55 Regular" panose="00020600040101010101" pitchFamily="18" charset="-122"/>
                <a:cs typeface="Times New Roman" panose="02020603050405020304" pitchFamily="18" charset="0"/>
              </a:rPr>
              <a:t>YOLO on RISC-V Boards</a:t>
            </a:r>
            <a:endParaRPr lang="en-US" altLang="zh-CN" sz="2575" b="1" dirty="0">
              <a:solidFill>
                <a:schemeClr val="tx2"/>
              </a:solidFill>
              <a:latin typeface="Times New Roman" panose="02020603050405020304" pitchFamily="18" charset="0"/>
              <a:ea typeface="阿里巴巴普惠体 3.0 55 Regular" panose="00020600040101010101" pitchFamily="18" charset="-122"/>
              <a:cs typeface="Times New Roman" panose="02020603050405020304" pitchFamily="18" charset="0"/>
            </a:endParaRPr>
          </a:p>
          <a:p>
            <a:pPr indent="0" fontAlgn="auto">
              <a:lnSpc>
                <a:spcPts val="3800"/>
              </a:lnSpc>
              <a:spcAft>
                <a:spcPts val="1000"/>
              </a:spcAft>
              <a:buNone/>
            </a:pPr>
            <a:r>
              <a:rPr lang="en-US" altLang="zh-CN" sz="2580" dirty="0">
                <a:latin typeface="Times New Roman" panose="02020603050405020304" pitchFamily="18" charset="0"/>
                <a:cs typeface="Times New Roman" panose="02020603050405020304" pitchFamily="18" charset="0"/>
              </a:rPr>
              <a:t>https://space.bilibili.com/1829697/channel/collectiondetail?sid=5119595</a:t>
            </a:r>
            <a:endParaRPr lang="en-US" altLang="zh-CN" sz="2580" dirty="0">
              <a:latin typeface="Times New Roman" panose="02020603050405020304" pitchFamily="18" charset="0"/>
              <a:cs typeface="Times New Roman" panose="02020603050405020304" pitchFamily="18" charset="0"/>
            </a:endParaRPr>
          </a:p>
        </p:txBody>
      </p:sp>
      <p:pic>
        <p:nvPicPr>
          <p:cNvPr id="53" name="图片 52"/>
          <p:cNvPicPr>
            <a:picLocks noChangeAspect="1"/>
          </p:cNvPicPr>
          <p:nvPr/>
        </p:nvPicPr>
        <p:blipFill>
          <a:blip r:embed="rId5"/>
          <a:srcRect b="31813"/>
          <a:stretch>
            <a:fillRect/>
          </a:stretch>
        </p:blipFill>
        <p:spPr>
          <a:xfrm>
            <a:off x="10802620" y="22198965"/>
            <a:ext cx="8366125" cy="7715885"/>
          </a:xfrm>
          <a:prstGeom prst="rect">
            <a:avLst/>
          </a:prstGeom>
        </p:spPr>
      </p:pic>
      <p:pic>
        <p:nvPicPr>
          <p:cNvPr id="54" name="图片 53"/>
          <p:cNvPicPr>
            <a:picLocks noChangeAspect="1"/>
          </p:cNvPicPr>
          <p:nvPr/>
        </p:nvPicPr>
        <p:blipFill>
          <a:blip r:embed="rId6"/>
          <a:srcRect b="19508"/>
          <a:stretch>
            <a:fillRect/>
          </a:stretch>
        </p:blipFill>
        <p:spPr>
          <a:xfrm>
            <a:off x="10974705" y="29744670"/>
            <a:ext cx="4117975" cy="4527550"/>
          </a:xfrm>
          <a:prstGeom prst="rect">
            <a:avLst/>
          </a:prstGeom>
        </p:spPr>
      </p:pic>
      <p:pic>
        <p:nvPicPr>
          <p:cNvPr id="55" name="图片 54"/>
          <p:cNvPicPr>
            <a:picLocks noChangeAspect="1"/>
          </p:cNvPicPr>
          <p:nvPr/>
        </p:nvPicPr>
        <p:blipFill>
          <a:blip r:embed="rId7"/>
          <a:srcRect b="19079"/>
          <a:stretch>
            <a:fillRect/>
          </a:stretch>
        </p:blipFill>
        <p:spPr>
          <a:xfrm>
            <a:off x="15055215" y="29737685"/>
            <a:ext cx="4017645" cy="4554220"/>
          </a:xfrm>
          <a:prstGeom prst="rect">
            <a:avLst/>
          </a:prstGeom>
        </p:spPr>
      </p:pic>
      <p:graphicFrame>
        <p:nvGraphicFramePr>
          <p:cNvPr id="56" name="表格 55"/>
          <p:cNvGraphicFramePr/>
          <p:nvPr>
            <p:custDataLst>
              <p:tags r:id="rId8"/>
            </p:custDataLst>
          </p:nvPr>
        </p:nvGraphicFramePr>
        <p:xfrm>
          <a:off x="1346835" y="31125160"/>
          <a:ext cx="8503920" cy="3251200"/>
        </p:xfrm>
        <a:graphic>
          <a:graphicData uri="http://schemas.openxmlformats.org/drawingml/2006/table">
            <a:tbl>
              <a:tblPr>
                <a:tableStyleId>{5940675A-B579-460E-94D1-54222C63F5DA}</a:tableStyleId>
              </a:tblPr>
              <a:tblGrid>
                <a:gridCol w="4232275"/>
                <a:gridCol w="4271645"/>
              </a:tblGrid>
              <a:tr h="406400">
                <a:tc>
                  <a:txBody>
                    <a:bodyPr/>
                    <a:lstStyle/>
                    <a:p>
                      <a:pPr marL="0" indent="0" algn="ctr">
                        <a:spcBef>
                          <a:spcPct val="0"/>
                        </a:spcBef>
                        <a:spcAft>
                          <a:spcPct val="0"/>
                        </a:spcAft>
                      </a:pPr>
                      <a:r>
                        <a:rPr lang="en-US" altLang="zh-CN" sz="2000"/>
                        <a:t>Criteria </a:t>
                      </a:r>
                      <a:endParaRPr lang="en-US" altLang="zh-CN" sz="2000"/>
                    </a:p>
                  </a:txBody>
                  <a:tcPr marL="50800" marR="50800" marT="50800" marB="50800" anchor="ctr">
                    <a:lnL w="6350">
                      <a:solidFill>
                        <a:schemeClr val="bg1">
                          <a:lumMod val="75000"/>
                        </a:schemeClr>
                      </a:solidFill>
                      <a:prstDash val="solid"/>
                    </a:lnL>
                    <a:lnR w="6350">
                      <a:solidFill>
                        <a:schemeClr val="bg1">
                          <a:lumMod val="75000"/>
                        </a:schemeClr>
                      </a:solidFill>
                      <a:prstDash val="solid"/>
                    </a:lnR>
                    <a:lnT w="6350">
                      <a:solidFill>
                        <a:schemeClr val="bg1">
                          <a:lumMod val="75000"/>
                        </a:schemeClr>
                      </a:solidFill>
                      <a:prstDash val="solid"/>
                    </a:lnT>
                    <a:lnB w="6350">
                      <a:solidFill>
                        <a:schemeClr val="bg1">
                          <a:lumMod val="75000"/>
                        </a:schemeClr>
                      </a:solidFill>
                      <a:prstDash val="solid"/>
                    </a:lnB>
                    <a:lnTlToBr>
                      <a:noFill/>
                    </a:lnTlToBr>
                    <a:lnBlToTr>
                      <a:noFill/>
                    </a:lnBlToTr>
                  </a:tcPr>
                </a:tc>
                <a:tc>
                  <a:txBody>
                    <a:bodyPr/>
                    <a:lstStyle/>
                    <a:p>
                      <a:pPr marL="0" indent="90170" algn="ctr">
                        <a:spcBef>
                          <a:spcPct val="0"/>
                        </a:spcBef>
                        <a:spcAft>
                          <a:spcPct val="0"/>
                        </a:spcAft>
                      </a:pPr>
                      <a:r>
                        <a:rPr lang="en-US" altLang="zh-CN" sz="2000"/>
                        <a:t>Description</a:t>
                      </a:r>
                      <a:endParaRPr lang="en-US" altLang="zh-CN" sz="2000"/>
                    </a:p>
                  </a:txBody>
                  <a:tcPr marL="50800" marR="50800" marT="50800" marB="50800" anchor="ctr">
                    <a:lnL w="6350">
                      <a:solidFill>
                        <a:schemeClr val="bg1">
                          <a:lumMod val="75000"/>
                        </a:schemeClr>
                      </a:solidFill>
                      <a:prstDash val="solid"/>
                    </a:lnL>
                    <a:lnR w="6350">
                      <a:solidFill>
                        <a:schemeClr val="bg1">
                          <a:lumMod val="75000"/>
                        </a:schemeClr>
                      </a:solidFill>
                      <a:prstDash val="solid"/>
                    </a:lnR>
                    <a:lnT w="6350">
                      <a:solidFill>
                        <a:schemeClr val="bg1">
                          <a:lumMod val="75000"/>
                        </a:schemeClr>
                      </a:solidFill>
                      <a:prstDash val="solid"/>
                    </a:lnT>
                    <a:lnB w="6350">
                      <a:solidFill>
                        <a:schemeClr val="bg1">
                          <a:lumMod val="75000"/>
                        </a:schemeClr>
                      </a:solidFill>
                      <a:prstDash val="solid"/>
                    </a:lnB>
                    <a:lnTlToBr>
                      <a:noFill/>
                    </a:lnTlToBr>
                    <a:lnBlToTr>
                      <a:noFill/>
                    </a:lnBlToTr>
                  </a:tcPr>
                </a:tc>
              </a:tr>
              <a:tr h="711200">
                <a:tc>
                  <a:txBody>
                    <a:bodyPr/>
                    <a:lstStyle/>
                    <a:p>
                      <a:pPr marL="0" indent="0" algn="ctr">
                        <a:spcBef>
                          <a:spcPct val="0"/>
                        </a:spcBef>
                        <a:spcAft>
                          <a:spcPct val="0"/>
                        </a:spcAft>
                      </a:pPr>
                      <a:r>
                        <a:rPr lang="en-US" altLang="zh-CN" sz="2000"/>
                        <a:t>Technical Accuracy</a:t>
                      </a:r>
                      <a:endParaRPr lang="en-US" altLang="zh-CN" sz="2000"/>
                    </a:p>
                  </a:txBody>
                  <a:tcPr marL="50800" marR="50800" marT="50800" marB="50800" anchor="ctr">
                    <a:lnL w="6350">
                      <a:solidFill>
                        <a:schemeClr val="bg1">
                          <a:lumMod val="75000"/>
                        </a:schemeClr>
                      </a:solidFill>
                      <a:prstDash val="solid"/>
                    </a:lnL>
                    <a:lnR w="6350">
                      <a:solidFill>
                        <a:schemeClr val="bg1">
                          <a:lumMod val="75000"/>
                        </a:schemeClr>
                      </a:solidFill>
                      <a:prstDash val="solid"/>
                    </a:lnR>
                    <a:lnT w="6350">
                      <a:solidFill>
                        <a:schemeClr val="bg1">
                          <a:lumMod val="75000"/>
                        </a:schemeClr>
                      </a:solidFill>
                      <a:prstDash val="solid"/>
                    </a:lnT>
                    <a:lnB w="6350">
                      <a:solidFill>
                        <a:schemeClr val="bg1">
                          <a:lumMod val="75000"/>
                        </a:schemeClr>
                      </a:solidFill>
                      <a:prstDash val="solid"/>
                    </a:lnB>
                    <a:lnTlToBr>
                      <a:noFill/>
                    </a:lnTlToBr>
                    <a:lnBlToTr>
                      <a:noFill/>
                    </a:lnBlToTr>
                  </a:tcPr>
                </a:tc>
                <a:tc>
                  <a:txBody>
                    <a:bodyPr/>
                    <a:lstStyle/>
                    <a:p>
                      <a:pPr marL="0" indent="0" algn="ctr">
                        <a:spcBef>
                          <a:spcPct val="0"/>
                        </a:spcBef>
                        <a:spcAft>
                          <a:spcPct val="0"/>
                        </a:spcAft>
                      </a:pPr>
                      <a:r>
                        <a:rPr lang="en-US" altLang="zh-CN" sz="2000"/>
                        <a:t>Alignment with RISC-V specifications</a:t>
                      </a:r>
                      <a:endParaRPr lang="en-US" altLang="zh-CN" sz="2000"/>
                    </a:p>
                  </a:txBody>
                  <a:tcPr marL="50800" marR="50800" marT="50800" marB="50800" anchor="ctr">
                    <a:lnL w="6350">
                      <a:solidFill>
                        <a:schemeClr val="bg1">
                          <a:lumMod val="75000"/>
                        </a:schemeClr>
                      </a:solidFill>
                      <a:prstDash val="solid"/>
                    </a:lnL>
                    <a:lnR w="6350">
                      <a:solidFill>
                        <a:schemeClr val="bg1">
                          <a:lumMod val="75000"/>
                        </a:schemeClr>
                      </a:solidFill>
                      <a:prstDash val="solid"/>
                    </a:lnR>
                    <a:lnT w="6350">
                      <a:solidFill>
                        <a:schemeClr val="bg1">
                          <a:lumMod val="75000"/>
                        </a:schemeClr>
                      </a:solidFill>
                      <a:prstDash val="solid"/>
                    </a:lnT>
                    <a:lnB w="6350">
                      <a:solidFill>
                        <a:schemeClr val="bg1">
                          <a:lumMod val="75000"/>
                        </a:schemeClr>
                      </a:solidFill>
                      <a:prstDash val="solid"/>
                    </a:lnB>
                    <a:lnTlToBr>
                      <a:noFill/>
                    </a:lnTlToBr>
                    <a:lnBlToTr>
                      <a:noFill/>
                    </a:lnBlToTr>
                  </a:tcPr>
                </a:tc>
              </a:tr>
              <a:tr h="711200">
                <a:tc>
                  <a:txBody>
                    <a:bodyPr/>
                    <a:lstStyle/>
                    <a:p>
                      <a:pPr marL="0" indent="90170" algn="ctr">
                        <a:spcBef>
                          <a:spcPct val="0"/>
                        </a:spcBef>
                        <a:spcAft>
                          <a:spcPct val="0"/>
                        </a:spcAft>
                      </a:pPr>
                      <a:r>
                        <a:rPr lang="en-US" altLang="zh-CN" sz="2000"/>
                        <a:t>Pedagogical Structure</a:t>
                      </a:r>
                      <a:endParaRPr lang="en-US" altLang="zh-CN" sz="2000"/>
                    </a:p>
                  </a:txBody>
                  <a:tcPr marL="50800" marR="50800" marT="50800" marB="50800" anchor="ctr">
                    <a:lnL w="6350">
                      <a:solidFill>
                        <a:schemeClr val="bg1">
                          <a:lumMod val="75000"/>
                        </a:schemeClr>
                      </a:solidFill>
                      <a:prstDash val="solid"/>
                    </a:lnL>
                    <a:lnR w="6350">
                      <a:solidFill>
                        <a:schemeClr val="bg1">
                          <a:lumMod val="75000"/>
                        </a:schemeClr>
                      </a:solidFill>
                      <a:prstDash val="solid"/>
                    </a:lnR>
                    <a:lnT w="6350">
                      <a:solidFill>
                        <a:schemeClr val="bg1">
                          <a:lumMod val="75000"/>
                        </a:schemeClr>
                      </a:solidFill>
                      <a:prstDash val="solid"/>
                    </a:lnT>
                    <a:lnB w="6350">
                      <a:solidFill>
                        <a:schemeClr val="bg1">
                          <a:lumMod val="75000"/>
                        </a:schemeClr>
                      </a:solidFill>
                      <a:prstDash val="solid"/>
                    </a:lnB>
                    <a:lnTlToBr>
                      <a:noFill/>
                    </a:lnTlToBr>
                    <a:lnBlToTr>
                      <a:noFill/>
                    </a:lnBlToTr>
                  </a:tcPr>
                </a:tc>
                <a:tc>
                  <a:txBody>
                    <a:bodyPr/>
                    <a:lstStyle/>
                    <a:p>
                      <a:pPr marL="0" indent="90170" algn="ctr">
                        <a:spcBef>
                          <a:spcPct val="0"/>
                        </a:spcBef>
                        <a:spcAft>
                          <a:spcPct val="0"/>
                        </a:spcAft>
                      </a:pPr>
                      <a:r>
                        <a:rPr lang="en-US" altLang="zh-CN" sz="2000"/>
                        <a:t>Logical progression and clarity of content</a:t>
                      </a:r>
                      <a:endParaRPr lang="en-US" altLang="zh-CN" sz="2000"/>
                    </a:p>
                  </a:txBody>
                  <a:tcPr marL="50800" marR="50800" marT="50800" marB="50800" anchor="ctr">
                    <a:lnL w="6350">
                      <a:solidFill>
                        <a:schemeClr val="bg1">
                          <a:lumMod val="75000"/>
                        </a:schemeClr>
                      </a:solidFill>
                      <a:prstDash val="solid"/>
                    </a:lnL>
                    <a:lnR w="6350">
                      <a:solidFill>
                        <a:schemeClr val="bg1">
                          <a:lumMod val="75000"/>
                        </a:schemeClr>
                      </a:solidFill>
                      <a:prstDash val="solid"/>
                    </a:lnR>
                    <a:lnT w="6350">
                      <a:solidFill>
                        <a:schemeClr val="bg1">
                          <a:lumMod val="75000"/>
                        </a:schemeClr>
                      </a:solidFill>
                      <a:prstDash val="solid"/>
                    </a:lnT>
                    <a:lnB w="6350">
                      <a:solidFill>
                        <a:schemeClr val="bg1">
                          <a:lumMod val="75000"/>
                        </a:schemeClr>
                      </a:solidFill>
                      <a:prstDash val="solid"/>
                    </a:lnB>
                    <a:lnTlToBr>
                      <a:noFill/>
                    </a:lnTlToBr>
                    <a:lnBlToTr>
                      <a:noFill/>
                    </a:lnBlToTr>
                  </a:tcPr>
                </a:tc>
              </a:tr>
              <a:tr h="711200">
                <a:tc>
                  <a:txBody>
                    <a:bodyPr/>
                    <a:lstStyle/>
                    <a:p>
                      <a:pPr marL="0" indent="90170" algn="ctr">
                        <a:spcBef>
                          <a:spcPct val="0"/>
                        </a:spcBef>
                        <a:spcAft>
                          <a:spcPct val="0"/>
                        </a:spcAft>
                      </a:pPr>
                      <a:r>
                        <a:rPr lang="en-US" altLang="zh-CN" sz="2000"/>
                        <a:t>Practical Relevance</a:t>
                      </a:r>
                      <a:endParaRPr lang="en-US" altLang="zh-CN" sz="2000"/>
                    </a:p>
                  </a:txBody>
                  <a:tcPr marL="50800" marR="50800" marT="50800" marB="50800" anchor="ctr">
                    <a:lnL w="6350">
                      <a:solidFill>
                        <a:schemeClr val="bg1">
                          <a:lumMod val="75000"/>
                        </a:schemeClr>
                      </a:solidFill>
                      <a:prstDash val="solid"/>
                    </a:lnL>
                    <a:lnR w="6350">
                      <a:solidFill>
                        <a:schemeClr val="bg1">
                          <a:lumMod val="75000"/>
                        </a:schemeClr>
                      </a:solidFill>
                      <a:prstDash val="solid"/>
                    </a:lnR>
                    <a:lnT w="6350">
                      <a:solidFill>
                        <a:schemeClr val="bg1">
                          <a:lumMod val="75000"/>
                        </a:schemeClr>
                      </a:solidFill>
                      <a:prstDash val="solid"/>
                    </a:lnT>
                    <a:lnB w="6350">
                      <a:solidFill>
                        <a:schemeClr val="bg1">
                          <a:lumMod val="75000"/>
                        </a:schemeClr>
                      </a:solidFill>
                      <a:prstDash val="solid"/>
                    </a:lnB>
                    <a:lnTlToBr>
                      <a:noFill/>
                    </a:lnTlToBr>
                    <a:lnBlToTr>
                      <a:noFill/>
                    </a:lnBlToTr>
                  </a:tcPr>
                </a:tc>
                <a:tc>
                  <a:txBody>
                    <a:bodyPr/>
                    <a:lstStyle/>
                    <a:p>
                      <a:pPr marL="0" indent="0" algn="ctr">
                        <a:spcBef>
                          <a:spcPct val="0"/>
                        </a:spcBef>
                        <a:spcAft>
                          <a:spcPct val="0"/>
                        </a:spcAft>
                      </a:pPr>
                      <a:r>
                        <a:rPr lang="en-US" altLang="zh-CN" sz="2000"/>
                        <a:t>Real-world application and hands-on utility</a:t>
                      </a:r>
                      <a:endParaRPr lang="en-US" altLang="zh-CN" sz="2000"/>
                    </a:p>
                  </a:txBody>
                  <a:tcPr marL="50800" marR="50800" marT="50800" marB="50800" anchor="ctr">
                    <a:lnL w="6350">
                      <a:solidFill>
                        <a:schemeClr val="bg1">
                          <a:lumMod val="75000"/>
                        </a:schemeClr>
                      </a:solidFill>
                      <a:prstDash val="solid"/>
                    </a:lnL>
                    <a:lnR w="6350">
                      <a:solidFill>
                        <a:schemeClr val="bg1">
                          <a:lumMod val="75000"/>
                        </a:schemeClr>
                      </a:solidFill>
                      <a:prstDash val="solid"/>
                    </a:lnR>
                    <a:lnT w="6350">
                      <a:solidFill>
                        <a:schemeClr val="bg1">
                          <a:lumMod val="75000"/>
                        </a:schemeClr>
                      </a:solidFill>
                      <a:prstDash val="solid"/>
                    </a:lnT>
                    <a:lnB w="6350">
                      <a:solidFill>
                        <a:schemeClr val="bg1">
                          <a:lumMod val="75000"/>
                        </a:schemeClr>
                      </a:solidFill>
                      <a:prstDash val="solid"/>
                    </a:lnB>
                    <a:lnTlToBr>
                      <a:noFill/>
                    </a:lnTlToBr>
                    <a:lnBlToTr>
                      <a:noFill/>
                    </a:lnBlToTr>
                  </a:tcPr>
                </a:tc>
              </a:tr>
              <a:tr h="711200">
                <a:tc>
                  <a:txBody>
                    <a:bodyPr/>
                    <a:lstStyle/>
                    <a:p>
                      <a:pPr marL="0" indent="0" algn="ctr">
                        <a:spcBef>
                          <a:spcPct val="0"/>
                        </a:spcBef>
                        <a:spcAft>
                          <a:spcPct val="0"/>
                        </a:spcAft>
                      </a:pPr>
                      <a:r>
                        <a:rPr lang="en-US" altLang="zh-CN" sz="2000"/>
                        <a:t>Experimental Completeness</a:t>
                      </a:r>
                      <a:endParaRPr lang="en-US" altLang="zh-CN" sz="2000"/>
                    </a:p>
                  </a:txBody>
                  <a:tcPr marL="50800" marR="50800" marT="50800" marB="50800" anchor="ctr">
                    <a:lnL w="6350">
                      <a:solidFill>
                        <a:schemeClr val="bg1">
                          <a:lumMod val="75000"/>
                        </a:schemeClr>
                      </a:solidFill>
                      <a:prstDash val="solid"/>
                    </a:lnL>
                    <a:lnR w="6350">
                      <a:solidFill>
                        <a:schemeClr val="bg1">
                          <a:lumMod val="75000"/>
                        </a:schemeClr>
                      </a:solidFill>
                      <a:prstDash val="solid"/>
                    </a:lnR>
                    <a:lnT w="6350">
                      <a:solidFill>
                        <a:schemeClr val="bg1">
                          <a:lumMod val="75000"/>
                        </a:schemeClr>
                      </a:solidFill>
                      <a:prstDash val="solid"/>
                    </a:lnT>
                    <a:lnB w="6350">
                      <a:solidFill>
                        <a:schemeClr val="bg1">
                          <a:lumMod val="75000"/>
                        </a:schemeClr>
                      </a:solidFill>
                      <a:prstDash val="solid"/>
                    </a:lnB>
                    <a:lnTlToBr>
                      <a:noFill/>
                    </a:lnTlToBr>
                    <a:lnBlToTr>
                      <a:noFill/>
                    </a:lnBlToTr>
                  </a:tcPr>
                </a:tc>
                <a:tc>
                  <a:txBody>
                    <a:bodyPr/>
                    <a:lstStyle/>
                    <a:p>
                      <a:pPr marL="0" indent="90170" algn="ctr">
                        <a:spcBef>
                          <a:spcPct val="0"/>
                        </a:spcBef>
                        <a:spcAft>
                          <a:spcPct val="0"/>
                        </a:spcAft>
                      </a:pPr>
                      <a:r>
                        <a:rPr lang="en-US" altLang="zh-CN" sz="2000"/>
                        <a:t>Inclusion of lab exercises and assessments</a:t>
                      </a:r>
                      <a:endParaRPr lang="en-US" altLang="zh-CN" sz="2000"/>
                    </a:p>
                  </a:txBody>
                  <a:tcPr marL="50800" marR="50800" marT="50800" marB="50800" anchor="ctr">
                    <a:lnL w="6350">
                      <a:solidFill>
                        <a:schemeClr val="bg1">
                          <a:lumMod val="75000"/>
                        </a:schemeClr>
                      </a:solidFill>
                      <a:prstDash val="solid"/>
                    </a:lnL>
                    <a:lnR w="6350">
                      <a:solidFill>
                        <a:schemeClr val="bg1">
                          <a:lumMod val="75000"/>
                        </a:schemeClr>
                      </a:solidFill>
                      <a:prstDash val="solid"/>
                    </a:lnR>
                    <a:lnT w="6350">
                      <a:solidFill>
                        <a:schemeClr val="bg1">
                          <a:lumMod val="75000"/>
                        </a:schemeClr>
                      </a:solidFill>
                      <a:prstDash val="solid"/>
                    </a:lnT>
                    <a:lnB w="6350">
                      <a:solidFill>
                        <a:schemeClr val="bg1">
                          <a:lumMod val="75000"/>
                        </a:schemeClr>
                      </a:solidFill>
                      <a:prstDash val="solid"/>
                    </a:lnB>
                    <a:lnTlToBr>
                      <a:noFill/>
                    </a:lnTlToBr>
                    <a:lnBlToTr>
                      <a:noFill/>
                    </a:lnBlToTr>
                  </a:tcPr>
                </a:tc>
              </a:tr>
            </a:tbl>
          </a:graphicData>
        </a:graphic>
      </p:graphicFrame>
      <p:pic>
        <p:nvPicPr>
          <p:cNvPr id="57" name="图片 56"/>
          <p:cNvPicPr>
            <a:picLocks noChangeAspect="1"/>
          </p:cNvPicPr>
          <p:nvPr/>
        </p:nvPicPr>
        <p:blipFill>
          <a:blip r:embed="rId9"/>
          <a:stretch>
            <a:fillRect/>
          </a:stretch>
        </p:blipFill>
        <p:spPr>
          <a:xfrm>
            <a:off x="10814685" y="19041110"/>
            <a:ext cx="8354695" cy="2778760"/>
          </a:xfrm>
          <a:prstGeom prst="rect">
            <a:avLst/>
          </a:prstGeom>
        </p:spPr>
      </p:pic>
      <p:sp>
        <p:nvSpPr>
          <p:cNvPr id="58" name="Conclusion Analysis Textbox"/>
          <p:cNvSpPr txBox="1"/>
          <p:nvPr/>
        </p:nvSpPr>
        <p:spPr>
          <a:xfrm>
            <a:off x="20168158" y="38828680"/>
            <a:ext cx="3557284" cy="1204595"/>
          </a:xfrm>
          <a:prstGeom prst="rect">
            <a:avLst/>
          </a:prstGeom>
          <a:noFill/>
          <a:effectLst/>
        </p:spPr>
        <p:txBody>
          <a:bodyPr wrap="square">
            <a:spAutoFit/>
          </a:bodyPr>
          <a:lstStyle/>
          <a:p>
            <a:pPr indent="0" algn="ctr" fontAlgn="auto">
              <a:lnSpc>
                <a:spcPct val="100000"/>
              </a:lnSpc>
              <a:spcAft>
                <a:spcPts val="1000"/>
              </a:spcAft>
              <a:defRPr/>
            </a:pPr>
            <a:r>
              <a:rPr lang="en-US" altLang="zh-CN" sz="3200" dirty="0">
                <a:latin typeface="Times New Roman" panose="02020603050405020304" pitchFamily="18" charset="0"/>
                <a:ea typeface="阿里巴巴普惠体 3.0 55 Regular" panose="00020600040101010101" pitchFamily="18" charset="-122"/>
                <a:cs typeface="Times New Roman" panose="02020603050405020304" pitchFamily="18" charset="0"/>
              </a:rPr>
              <a:t>Bilibili</a:t>
            </a:r>
            <a:endParaRPr lang="en-US" altLang="zh-CN" sz="3200" dirty="0">
              <a:latin typeface="Times New Roman" panose="02020603050405020304" pitchFamily="18" charset="0"/>
              <a:ea typeface="阿里巴巴普惠体 3.0 55 Regular" panose="00020600040101010101" pitchFamily="18" charset="-122"/>
              <a:cs typeface="Times New Roman" panose="02020603050405020304" pitchFamily="18" charset="0"/>
            </a:endParaRPr>
          </a:p>
          <a:p>
            <a:pPr indent="0" algn="ctr" fontAlgn="auto">
              <a:lnSpc>
                <a:spcPct val="100000"/>
              </a:lnSpc>
              <a:spcAft>
                <a:spcPts val="1000"/>
              </a:spcAft>
              <a:defRPr/>
            </a:pPr>
            <a:r>
              <a:rPr lang="en-US" altLang="zh-CN" sz="3200" dirty="0">
                <a:latin typeface="Times New Roman" panose="02020603050405020304" pitchFamily="18" charset="0"/>
                <a:ea typeface="阿里巴巴普惠体 3.0 55 Regular" panose="00020600040101010101" pitchFamily="18" charset="-122"/>
                <a:cs typeface="Times New Roman" panose="02020603050405020304" pitchFamily="18" charset="0"/>
              </a:rPr>
              <a:t>Channel 1</a:t>
            </a:r>
            <a:endParaRPr lang="en-US" altLang="zh-CN" sz="3200" dirty="0">
              <a:latin typeface="Times New Roman" panose="02020603050405020304" pitchFamily="18" charset="0"/>
              <a:ea typeface="阿里巴巴普惠体 3.0 55 Regular" panose="00020600040101010101" pitchFamily="18" charset="-122"/>
              <a:cs typeface="Times New Roman" panose="02020603050405020304" pitchFamily="18" charset="0"/>
            </a:endParaRPr>
          </a:p>
        </p:txBody>
      </p:sp>
      <p:pic>
        <p:nvPicPr>
          <p:cNvPr id="14" name="图片 13"/>
          <p:cNvPicPr>
            <a:picLocks noChangeAspect="1"/>
          </p:cNvPicPr>
          <p:nvPr/>
        </p:nvPicPr>
        <p:blipFill>
          <a:blip r:embed="rId10"/>
          <a:stretch>
            <a:fillRect/>
          </a:stretch>
        </p:blipFill>
        <p:spPr>
          <a:xfrm>
            <a:off x="26624202" y="36591579"/>
            <a:ext cx="2237101" cy="2237101"/>
          </a:xfrm>
          <a:prstGeom prst="rect">
            <a:avLst/>
          </a:prstGeom>
        </p:spPr>
      </p:pic>
      <p:pic>
        <p:nvPicPr>
          <p:cNvPr id="16" name="图片 15"/>
          <p:cNvPicPr>
            <a:picLocks noChangeAspect="1"/>
          </p:cNvPicPr>
          <p:nvPr/>
        </p:nvPicPr>
        <p:blipFill>
          <a:blip r:embed="rId11"/>
          <a:stretch>
            <a:fillRect/>
          </a:stretch>
        </p:blipFill>
        <p:spPr>
          <a:xfrm>
            <a:off x="23725442" y="36591579"/>
            <a:ext cx="2237101" cy="2237101"/>
          </a:xfrm>
          <a:prstGeom prst="rect">
            <a:avLst/>
          </a:prstGeom>
        </p:spPr>
      </p:pic>
      <p:pic>
        <p:nvPicPr>
          <p:cNvPr id="18" name="图片 17"/>
          <p:cNvPicPr>
            <a:picLocks noChangeAspect="1"/>
          </p:cNvPicPr>
          <p:nvPr/>
        </p:nvPicPr>
        <p:blipFill>
          <a:blip r:embed="rId12"/>
          <a:stretch>
            <a:fillRect/>
          </a:stretch>
        </p:blipFill>
        <p:spPr>
          <a:xfrm>
            <a:off x="20826599" y="36591579"/>
            <a:ext cx="2237101" cy="2237101"/>
          </a:xfrm>
          <a:prstGeom prst="rect">
            <a:avLst/>
          </a:prstGeom>
        </p:spPr>
      </p:pic>
      <p:pic>
        <p:nvPicPr>
          <p:cNvPr id="2" name="图片 1" descr="1"/>
          <p:cNvPicPr>
            <a:picLocks noChangeAspect="1"/>
          </p:cNvPicPr>
          <p:nvPr/>
        </p:nvPicPr>
        <p:blipFill>
          <a:blip r:embed="rId13">
            <a:clrChange>
              <a:clrFrom>
                <a:srgbClr val="FFFFFF">
                  <a:alpha val="100000"/>
                </a:srgbClr>
              </a:clrFrom>
              <a:clrTo>
                <a:srgbClr val="FFFFFF">
                  <a:alpha val="100000"/>
                  <a:alpha val="0"/>
                </a:srgbClr>
              </a:clrTo>
            </a:clrChange>
          </a:blip>
          <a:stretch>
            <a:fillRect/>
          </a:stretch>
        </p:blipFill>
        <p:spPr>
          <a:xfrm>
            <a:off x="1346200" y="34643695"/>
            <a:ext cx="17751425" cy="5465445"/>
          </a:xfrm>
          <a:prstGeom prst="rect">
            <a:avLst/>
          </a:prstGeom>
        </p:spPr>
      </p:pic>
    </p:spTree>
  </p:cSld>
  <p:clrMapOvr>
    <a:masterClrMapping/>
  </p:clrMapOvr>
</p:sld>
</file>

<file path=ppt/tags/tag1.xml><?xml version="1.0" encoding="utf-8"?>
<p:tagLst xmlns:p="http://schemas.openxmlformats.org/presentationml/2006/main">
  <p:tag name="TABLE_ENDDRAG_ORIGIN_RECT" val="669*188"/>
  <p:tag name="TABLE_ENDDRAG_RECT" val="106*2531*669*188"/>
</p:tagLst>
</file>

<file path=ppt/theme/theme1.xml><?xml version="1.0" encoding="utf-8"?>
<a:theme xmlns:a="http://schemas.openxmlformats.org/drawingml/2006/main" name="Research Poster Template">
  <a:themeElements>
    <a:clrScheme name="UB Color Palette">
      <a:dk1>
        <a:srgbClr val="666666"/>
      </a:dk1>
      <a:lt1>
        <a:srgbClr val="FFFFFF"/>
      </a:lt1>
      <a:dk2>
        <a:srgbClr val="005BBB"/>
      </a:dk2>
      <a:lt2>
        <a:srgbClr val="FFFFFF"/>
      </a:lt2>
      <a:accent1>
        <a:srgbClr val="005BBB"/>
      </a:accent1>
      <a:accent2>
        <a:srgbClr val="41B6E6"/>
      </a:accent2>
      <a:accent3>
        <a:srgbClr val="E56D54"/>
      </a:accent3>
      <a:accent4>
        <a:srgbClr val="666666"/>
      </a:accent4>
      <a:accent5>
        <a:srgbClr val="007681"/>
      </a:accent5>
      <a:accent6>
        <a:srgbClr val="003E51"/>
      </a:accent6>
      <a:hlink>
        <a:srgbClr val="186BB7"/>
      </a:hlink>
      <a:folHlink>
        <a:srgbClr val="D86A4E"/>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5374</Words>
  <Application>WPS 演示</Application>
  <PresentationFormat>自定义</PresentationFormat>
  <Paragraphs>108</Paragraphs>
  <Slides>1</Slides>
  <Notes>0</Notes>
  <HiddenSlides>0</HiddenSlides>
  <MMClips>0</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1</vt:i4>
      </vt:variant>
    </vt:vector>
  </HeadingPairs>
  <TitlesOfParts>
    <vt:vector size="14" baseType="lpstr">
      <vt:lpstr>Arial</vt:lpstr>
      <vt:lpstr>宋体</vt:lpstr>
      <vt:lpstr>Wingdings</vt:lpstr>
      <vt:lpstr>Arial Narrow</vt:lpstr>
      <vt:lpstr>MS PGothic</vt:lpstr>
      <vt:lpstr>Arial</vt:lpstr>
      <vt:lpstr>Times New Roman</vt:lpstr>
      <vt:lpstr>阿里巴巴普惠体 3.0 55 Regular</vt:lpstr>
      <vt:lpstr>微软雅黑</vt:lpstr>
      <vt:lpstr>Arial Unicode MS</vt:lpstr>
      <vt:lpstr>Calibri</vt:lpstr>
      <vt:lpstr>等线</vt:lpstr>
      <vt:lpstr>Research Poster Template</vt:lpstr>
      <vt:lpstr>PowerPoint 演示文稿</vt:lpstr>
    </vt:vector>
  </TitlesOfParts>
  <Company>© University at Buffalo</Company>
  <LinksUpToDate>false</LinksUpToDate>
  <SharedDoc>false</SharedDoc>
  <HyperlinksChanged>false</HyperlinksChanged>
  <AppVersion>14.0000</AppVersion>
  <HyperlinkBase>www.buffalo.edu/brand</HyperlinkBase>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UB Research Poster Template</dc:title>
  <dc:creator>天伟姜</dc:creator>
  <cp:lastModifiedBy>罗云翔</cp:lastModifiedBy>
  <cp:revision>340</cp:revision>
  <cp:lastPrinted>2023-08-10T07:27:00Z</cp:lastPrinted>
  <dcterms:created xsi:type="dcterms:W3CDTF">2023-08-10T07:27:00Z</dcterms:created>
  <dcterms:modified xsi:type="dcterms:W3CDTF">2025-04-18T03:21:18Z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A3AECA421D8A4974B5AB294C16E27B75_12</vt:lpwstr>
  </property>
  <property fmtid="{D5CDD505-2E9C-101B-9397-08002B2CF9AE}" pid="3" name="KSOProductBuildVer">
    <vt:lpwstr>2052-12.1.0.20784</vt:lpwstr>
  </property>
</Properties>
</file>