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Lst>
  <p:sldSz cx="9144000" cy="6858000" type="screen4x3"/>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61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游ゴシック"/>
                <a:cs typeface="游ゴシック"/>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游ゴシック"/>
                <a:cs typeface="游ゴシック"/>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7" name="Holder 7"/>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284922"/>
            <a:ext cx="469900" cy="361315"/>
          </a:xfrm>
          <a:custGeom>
            <a:avLst/>
            <a:gdLst/>
            <a:ahLst/>
            <a:cxnLst/>
            <a:rect l="l" t="t" r="r" b="b"/>
            <a:pathLst>
              <a:path w="469900" h="361314">
                <a:moveTo>
                  <a:pt x="469556" y="0"/>
                </a:moveTo>
                <a:lnTo>
                  <a:pt x="0" y="0"/>
                </a:lnTo>
                <a:lnTo>
                  <a:pt x="0" y="361181"/>
                </a:lnTo>
                <a:lnTo>
                  <a:pt x="469556" y="361181"/>
                </a:lnTo>
                <a:lnTo>
                  <a:pt x="469556" y="0"/>
                </a:lnTo>
                <a:close/>
              </a:path>
            </a:pathLst>
          </a:custGeom>
          <a:solidFill>
            <a:srgbClr val="06408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1" i="0">
                <a:solidFill>
                  <a:schemeClr val="tx1"/>
                </a:solidFill>
                <a:latin typeface="游ゴシック"/>
                <a:cs typeface="游ゴシック"/>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5" name="Holder 5"/>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4" name="Holder 4"/>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98550" y="2641092"/>
            <a:ext cx="6946898" cy="513080"/>
          </a:xfrm>
          <a:prstGeom prst="rect">
            <a:avLst/>
          </a:prstGeom>
        </p:spPr>
        <p:txBody>
          <a:bodyPr wrap="square" lIns="0" tIns="0" rIns="0" bIns="0">
            <a:spAutoFit/>
          </a:bodyPr>
          <a:lstStyle>
            <a:lvl1pPr>
              <a:defRPr sz="3200" b="1" i="0">
                <a:solidFill>
                  <a:schemeClr val="tx1"/>
                </a:solidFill>
                <a:latin typeface="游ゴシック"/>
                <a:cs typeface="游ゴシック"/>
              </a:defRPr>
            </a:lvl1pPr>
          </a:lstStyle>
          <a:p>
            <a:endParaRPr/>
          </a:p>
        </p:txBody>
      </p:sp>
      <p:sp>
        <p:nvSpPr>
          <p:cNvPr id="3" name="Holder 3"/>
          <p:cNvSpPr>
            <a:spLocks noGrp="1"/>
          </p:cNvSpPr>
          <p:nvPr>
            <p:ph type="body" idx="1"/>
          </p:nvPr>
        </p:nvSpPr>
        <p:spPr>
          <a:xfrm>
            <a:off x="415925" y="1289811"/>
            <a:ext cx="8312150" cy="27241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a:xfrm>
            <a:off x="8228965" y="6428920"/>
            <a:ext cx="244475" cy="211454"/>
          </a:xfrm>
          <a:prstGeom prst="rect">
            <a:avLst/>
          </a:prstGeom>
        </p:spPr>
        <p:txBody>
          <a:bodyPr wrap="square" lIns="0" tIns="0" rIns="0" bIns="0">
            <a:spAutoFit/>
          </a:bodyPr>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www.matsukiyo.co.jp/news/371" TargetMode="External"/><Relationship Id="rId2" Type="http://schemas.openxmlformats.org/officeDocument/2006/relationships/hyperlink" Target="http://www.matsukiyo.co.jp/news/XXX"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www.matsukiyo.co.jp/guide/qa/view/17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matsukiyo.co.jp/store/online"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416658"/>
            <a:ext cx="9144000" cy="1441450"/>
            <a:chOff x="0" y="5416658"/>
            <a:chExt cx="9144000" cy="1441450"/>
          </a:xfrm>
        </p:grpSpPr>
        <p:sp>
          <p:nvSpPr>
            <p:cNvPr id="3" name="object 3"/>
            <p:cNvSpPr/>
            <p:nvPr/>
          </p:nvSpPr>
          <p:spPr>
            <a:xfrm>
              <a:off x="0" y="5416658"/>
              <a:ext cx="9144000" cy="1441450"/>
            </a:xfrm>
            <a:custGeom>
              <a:avLst/>
              <a:gdLst/>
              <a:ahLst/>
              <a:cxnLst/>
              <a:rect l="l" t="t" r="r" b="b"/>
              <a:pathLst>
                <a:path w="9144000" h="1441450">
                  <a:moveTo>
                    <a:pt x="9144000" y="0"/>
                  </a:moveTo>
                  <a:lnTo>
                    <a:pt x="0" y="0"/>
                  </a:lnTo>
                  <a:lnTo>
                    <a:pt x="0" y="1441341"/>
                  </a:lnTo>
                  <a:lnTo>
                    <a:pt x="9144000" y="1441341"/>
                  </a:lnTo>
                  <a:lnTo>
                    <a:pt x="9144000" y="0"/>
                  </a:lnTo>
                  <a:close/>
                </a:path>
              </a:pathLst>
            </a:custGeom>
            <a:solidFill>
              <a:srgbClr val="FFE101"/>
            </a:solidFill>
          </p:spPr>
          <p:txBody>
            <a:bodyPr wrap="square" lIns="0" tIns="0" rIns="0" bIns="0" rtlCol="0"/>
            <a:lstStyle/>
            <a:p>
              <a:endParaRPr/>
            </a:p>
          </p:txBody>
        </p:sp>
        <p:pic>
          <p:nvPicPr>
            <p:cNvPr id="4" name="object 4"/>
            <p:cNvPicPr/>
            <p:nvPr/>
          </p:nvPicPr>
          <p:blipFill>
            <a:blip r:embed="rId2" cstate="print"/>
            <a:stretch>
              <a:fillRect/>
            </a:stretch>
          </p:blipFill>
          <p:spPr>
            <a:xfrm>
              <a:off x="6115616" y="5899549"/>
              <a:ext cx="2518473" cy="475562"/>
            </a:xfrm>
            <a:prstGeom prst="rect">
              <a:avLst/>
            </a:prstGeom>
          </p:spPr>
        </p:pic>
      </p:grpSp>
      <p:sp>
        <p:nvSpPr>
          <p:cNvPr id="5" name="object 5"/>
          <p:cNvSpPr txBox="1"/>
          <p:nvPr/>
        </p:nvSpPr>
        <p:spPr>
          <a:xfrm>
            <a:off x="3326446" y="2093467"/>
            <a:ext cx="250380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游ゴシック"/>
                <a:cs typeface="游ゴシック"/>
              </a:rPr>
              <a:t>Matsumotokiyoshi </a:t>
            </a:r>
            <a:r>
              <a:rPr sz="1200" b="1" spc="-5" dirty="0">
                <a:latin typeface="游ゴシック"/>
                <a:cs typeface="游ゴシック"/>
              </a:rPr>
              <a:t>Corporate Site</a:t>
            </a:r>
            <a:endParaRPr sz="1200">
              <a:latin typeface="游ゴシック"/>
              <a:cs typeface="游ゴシック"/>
            </a:endParaRPr>
          </a:p>
        </p:txBody>
      </p:sp>
      <p:sp>
        <p:nvSpPr>
          <p:cNvPr id="6" name="object 6"/>
          <p:cNvSpPr txBox="1"/>
          <p:nvPr/>
        </p:nvSpPr>
        <p:spPr>
          <a:xfrm>
            <a:off x="7614390" y="199135"/>
            <a:ext cx="132842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585548"/>
                </a:solidFill>
                <a:latin typeface="メイリオ"/>
                <a:cs typeface="メイリオ"/>
              </a:rPr>
              <a:t>2020/12/4 - MK Ver1</a:t>
            </a:r>
            <a:r>
              <a:rPr sz="900" spc="-5" dirty="0">
                <a:solidFill>
                  <a:srgbClr val="585548"/>
                </a:solidFill>
                <a:latin typeface="メイリオ"/>
                <a:cs typeface="メイリオ"/>
              </a:rPr>
              <a:t>.0</a:t>
            </a:r>
            <a:endParaRPr sz="900">
              <a:latin typeface="メイリオ"/>
              <a:cs typeface="メイリオ"/>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24765">
              <a:lnSpc>
                <a:spcPct val="100000"/>
              </a:lnSpc>
              <a:spcBef>
                <a:spcPts val="100"/>
              </a:spcBef>
            </a:pPr>
            <a:r>
              <a:rPr dirty="0"/>
              <a:t>Landing Page Production Guidelines</a:t>
            </a:r>
          </a:p>
        </p:txBody>
      </p:sp>
      <p:sp>
        <p:nvSpPr>
          <p:cNvPr id="8" name="object 8"/>
          <p:cNvSpPr/>
          <p:nvPr/>
        </p:nvSpPr>
        <p:spPr>
          <a:xfrm>
            <a:off x="4211636" y="2460151"/>
            <a:ext cx="720725" cy="0"/>
          </a:xfrm>
          <a:custGeom>
            <a:avLst/>
            <a:gdLst/>
            <a:ahLst/>
            <a:cxnLst/>
            <a:rect l="l" t="t" r="r" b="b"/>
            <a:pathLst>
              <a:path w="720725">
                <a:moveTo>
                  <a:pt x="0" y="0"/>
                </a:moveTo>
                <a:lnTo>
                  <a:pt x="720725" y="1"/>
                </a:lnTo>
              </a:path>
            </a:pathLst>
          </a:custGeom>
          <a:ln w="12700">
            <a:solidFill>
              <a:srgbClr val="FFE101"/>
            </a:solidFill>
          </a:ln>
        </p:spPr>
        <p:txBody>
          <a:bodyPr wrap="square" lIns="0" tIns="0" rIns="0" bIns="0" rtlCol="0"/>
          <a:lstStyle/>
          <a:p>
            <a:endParaRPr/>
          </a:p>
        </p:txBody>
      </p:sp>
      <p:sp>
        <p:nvSpPr>
          <p:cNvPr id="9" name="object 9"/>
          <p:cNvSpPr txBox="1"/>
          <p:nvPr/>
        </p:nvSpPr>
        <p:spPr>
          <a:xfrm>
            <a:off x="3221126" y="3550103"/>
            <a:ext cx="2701925" cy="359410"/>
          </a:xfrm>
          <a:prstGeom prst="rect">
            <a:avLst/>
          </a:prstGeom>
          <a:ln w="12700">
            <a:solidFill>
              <a:srgbClr val="C00000"/>
            </a:solidFill>
          </a:ln>
        </p:spPr>
        <p:txBody>
          <a:bodyPr vert="horz" wrap="square" lIns="0" tIns="87630" rIns="0" bIns="0" rtlCol="0">
            <a:spAutoFit/>
          </a:bodyPr>
          <a:lstStyle/>
          <a:p>
            <a:pPr marL="278765">
              <a:lnSpc>
                <a:spcPct val="100000"/>
              </a:lnSpc>
              <a:spcBef>
                <a:spcPts val="690"/>
              </a:spcBef>
            </a:pPr>
            <a:r>
              <a:rPr sz="1050" b="1" spc="75" dirty="0">
                <a:solidFill>
                  <a:srgbClr val="C00000"/>
                </a:solidFill>
                <a:latin typeface="Microsoft JhengHei"/>
                <a:cs typeface="Microsoft JhengHei"/>
              </a:rPr>
              <a:t>Please read this before you start creating.</a:t>
            </a:r>
            <a:endParaRPr sz="1050">
              <a:latin typeface="Microsoft JhengHei"/>
              <a:cs typeface="Microsoft JhengHe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9794" y="166115"/>
            <a:ext cx="695960" cy="513080"/>
          </a:xfrm>
          <a:prstGeom prst="rect">
            <a:avLst/>
          </a:prstGeom>
        </p:spPr>
        <p:txBody>
          <a:bodyPr vert="horz" wrap="square" lIns="0" tIns="12700" rIns="0" bIns="0" rtlCol="0">
            <a:spAutoFit/>
          </a:bodyPr>
          <a:lstStyle/>
          <a:p>
            <a:pPr marL="12700">
              <a:lnSpc>
                <a:spcPct val="100000"/>
              </a:lnSpc>
              <a:spcBef>
                <a:spcPts val="100"/>
              </a:spcBef>
            </a:pPr>
            <a:r>
              <a:rPr dirty="0">
                <a:solidFill>
                  <a:srgbClr val="06408F"/>
                </a:solidFill>
                <a:latin typeface="Century Gothic"/>
                <a:cs typeface="Century Gothic"/>
              </a:rPr>
              <a:t>3-3</a:t>
            </a:r>
          </a:p>
        </p:txBody>
      </p:sp>
      <p:sp>
        <p:nvSpPr>
          <p:cNvPr id="3" name="object 3"/>
          <p:cNvSpPr txBox="1"/>
          <p:nvPr/>
        </p:nvSpPr>
        <p:spPr>
          <a:xfrm>
            <a:off x="1340299" y="274539"/>
            <a:ext cx="2892425" cy="324485"/>
          </a:xfrm>
          <a:prstGeom prst="rect">
            <a:avLst/>
          </a:prstGeom>
        </p:spPr>
        <p:txBody>
          <a:bodyPr vert="horz" wrap="square" lIns="0" tIns="13970" rIns="0" bIns="0" rtlCol="0">
            <a:spAutoFit/>
          </a:bodyPr>
          <a:lstStyle/>
          <a:p>
            <a:pPr marL="12700">
              <a:lnSpc>
                <a:spcPct val="100000"/>
              </a:lnSpc>
              <a:spcBef>
                <a:spcPts val="110"/>
              </a:spcBef>
            </a:pPr>
            <a:r>
              <a:rPr sz="1950" b="0" spc="50" dirty="0">
                <a:solidFill>
                  <a:srgbClr val="06408F"/>
                </a:solidFill>
                <a:latin typeface="游ゴシック Light"/>
                <a:cs typeface="游ゴシック Light"/>
              </a:rPr>
              <a:t>About Coding ②</a:t>
            </a:r>
            <a:endParaRPr sz="1950">
              <a:latin typeface="游ゴシック Light"/>
              <a:cs typeface="游ゴシック Light"/>
            </a:endParaRPr>
          </a:p>
        </p:txBody>
      </p:sp>
      <p:sp>
        <p:nvSpPr>
          <p:cNvPr id="4" name="object 4"/>
          <p:cNvSpPr/>
          <p:nvPr/>
        </p:nvSpPr>
        <p:spPr>
          <a:xfrm>
            <a:off x="7345680" y="0"/>
            <a:ext cx="1798320" cy="365760"/>
          </a:xfrm>
          <a:custGeom>
            <a:avLst/>
            <a:gdLst/>
            <a:ahLst/>
            <a:cxnLst/>
            <a:rect l="l" t="t" r="r" b="b"/>
            <a:pathLst>
              <a:path w="1798320" h="365760">
                <a:moveTo>
                  <a:pt x="1798320" y="0"/>
                </a:moveTo>
                <a:lnTo>
                  <a:pt x="0" y="0"/>
                </a:lnTo>
                <a:lnTo>
                  <a:pt x="0" y="365758"/>
                </a:lnTo>
                <a:lnTo>
                  <a:pt x="1798320" y="365758"/>
                </a:lnTo>
                <a:lnTo>
                  <a:pt x="1798320" y="0"/>
                </a:lnTo>
                <a:close/>
              </a:path>
            </a:pathLst>
          </a:custGeom>
          <a:solidFill>
            <a:srgbClr val="06408F">
              <a:alpha val="50199"/>
            </a:srgbClr>
          </a:solidFill>
        </p:spPr>
        <p:txBody>
          <a:bodyPr wrap="square" lIns="0" tIns="0" rIns="0" bIns="0" rtlCol="0"/>
          <a:lstStyle/>
          <a:p>
            <a:endParaRPr/>
          </a:p>
        </p:txBody>
      </p:sp>
      <p:sp>
        <p:nvSpPr>
          <p:cNvPr id="5" name="object 5"/>
          <p:cNvSpPr txBox="1"/>
          <p:nvPr/>
        </p:nvSpPr>
        <p:spPr>
          <a:xfrm>
            <a:off x="7660640" y="79755"/>
            <a:ext cx="116840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游ゴシック"/>
                <a:cs typeface="游ゴシック"/>
              </a:rPr>
              <a:t>coding rule</a:t>
            </a:r>
            <a:endParaRPr sz="1000">
              <a:latin typeface="游ゴシック"/>
              <a:cs typeface="游ゴシック"/>
            </a:endParaRPr>
          </a:p>
        </p:txBody>
      </p:sp>
      <p:grpSp>
        <p:nvGrpSpPr>
          <p:cNvPr id="6" name="object 6"/>
          <p:cNvGrpSpPr/>
          <p:nvPr/>
        </p:nvGrpSpPr>
        <p:grpSpPr>
          <a:xfrm>
            <a:off x="390525" y="937832"/>
            <a:ext cx="8324850" cy="300990"/>
            <a:chOff x="390525" y="937832"/>
            <a:chExt cx="8324850" cy="300990"/>
          </a:xfrm>
        </p:grpSpPr>
        <p:sp>
          <p:nvSpPr>
            <p:cNvPr id="7" name="object 7"/>
            <p:cNvSpPr/>
            <p:nvPr/>
          </p:nvSpPr>
          <p:spPr>
            <a:xfrm>
              <a:off x="428625" y="937832"/>
              <a:ext cx="0" cy="300990"/>
            </a:xfrm>
            <a:custGeom>
              <a:avLst/>
              <a:gdLst/>
              <a:ahLst/>
              <a:cxnLst/>
              <a:rect l="l" t="t" r="r" b="b"/>
              <a:pathLst>
                <a:path h="300990">
                  <a:moveTo>
                    <a:pt x="0" y="0"/>
                  </a:moveTo>
                  <a:lnTo>
                    <a:pt x="0" y="300697"/>
                  </a:lnTo>
                </a:path>
              </a:pathLst>
            </a:custGeom>
            <a:ln w="76200">
              <a:solidFill>
                <a:srgbClr val="FFE101"/>
              </a:solidFill>
            </a:ln>
          </p:spPr>
          <p:txBody>
            <a:bodyPr wrap="square" lIns="0" tIns="0" rIns="0" bIns="0" rtlCol="0"/>
            <a:lstStyle/>
            <a:p>
              <a:endParaRPr/>
            </a:p>
          </p:txBody>
        </p:sp>
        <p:sp>
          <p:nvSpPr>
            <p:cNvPr id="8" name="object 8"/>
            <p:cNvSpPr/>
            <p:nvPr/>
          </p:nvSpPr>
          <p:spPr>
            <a:xfrm>
              <a:off x="390525" y="944182"/>
              <a:ext cx="8324850" cy="0"/>
            </a:xfrm>
            <a:custGeom>
              <a:avLst/>
              <a:gdLst/>
              <a:ahLst/>
              <a:cxnLst/>
              <a:rect l="l" t="t" r="r" b="b"/>
              <a:pathLst>
                <a:path w="8324850">
                  <a:moveTo>
                    <a:pt x="0" y="0"/>
                  </a:moveTo>
                  <a:lnTo>
                    <a:pt x="8324850" y="0"/>
                  </a:lnTo>
                </a:path>
              </a:pathLst>
            </a:custGeom>
            <a:ln w="12700">
              <a:solidFill>
                <a:srgbClr val="FFFFFF"/>
              </a:solidFill>
            </a:ln>
          </p:spPr>
          <p:txBody>
            <a:bodyPr wrap="square" lIns="0" tIns="0" rIns="0" bIns="0" rtlCol="0"/>
            <a:lstStyle/>
            <a:p>
              <a:endParaRPr/>
            </a:p>
          </p:txBody>
        </p:sp>
      </p:grpSp>
      <p:sp>
        <p:nvSpPr>
          <p:cNvPr id="9" name="object 9"/>
          <p:cNvSpPr/>
          <p:nvPr/>
        </p:nvSpPr>
        <p:spPr>
          <a:xfrm>
            <a:off x="4341495" y="1392211"/>
            <a:ext cx="916305" cy="152400"/>
          </a:xfrm>
          <a:custGeom>
            <a:avLst/>
            <a:gdLst/>
            <a:ahLst/>
            <a:cxnLst/>
            <a:rect l="l" t="t" r="r" b="b"/>
            <a:pathLst>
              <a:path w="916304" h="152400">
                <a:moveTo>
                  <a:pt x="915987" y="0"/>
                </a:moveTo>
                <a:lnTo>
                  <a:pt x="85725" y="0"/>
                </a:lnTo>
                <a:lnTo>
                  <a:pt x="0" y="0"/>
                </a:lnTo>
                <a:lnTo>
                  <a:pt x="0" y="152400"/>
                </a:lnTo>
                <a:lnTo>
                  <a:pt x="85725" y="152400"/>
                </a:lnTo>
                <a:lnTo>
                  <a:pt x="915987" y="152400"/>
                </a:lnTo>
                <a:lnTo>
                  <a:pt x="915987" y="0"/>
                </a:lnTo>
                <a:close/>
              </a:path>
            </a:pathLst>
          </a:custGeom>
          <a:solidFill>
            <a:srgbClr val="FFFF00"/>
          </a:solidFill>
        </p:spPr>
        <p:txBody>
          <a:bodyPr wrap="square" lIns="0" tIns="0" rIns="0" bIns="0" rtlCol="0"/>
          <a:lstStyle/>
          <a:p>
            <a:endParaRPr/>
          </a:p>
        </p:txBody>
      </p:sp>
      <p:sp>
        <p:nvSpPr>
          <p:cNvPr id="10" name="object 10"/>
          <p:cNvSpPr/>
          <p:nvPr/>
        </p:nvSpPr>
        <p:spPr>
          <a:xfrm>
            <a:off x="428625" y="1951011"/>
            <a:ext cx="2397125" cy="152400"/>
          </a:xfrm>
          <a:custGeom>
            <a:avLst/>
            <a:gdLst/>
            <a:ahLst/>
            <a:cxnLst/>
            <a:rect l="l" t="t" r="r" b="b"/>
            <a:pathLst>
              <a:path w="2397125" h="152400">
                <a:moveTo>
                  <a:pt x="2396807" y="0"/>
                </a:moveTo>
                <a:lnTo>
                  <a:pt x="583247" y="0"/>
                </a:lnTo>
                <a:lnTo>
                  <a:pt x="0" y="0"/>
                </a:lnTo>
                <a:lnTo>
                  <a:pt x="0" y="152400"/>
                </a:lnTo>
                <a:lnTo>
                  <a:pt x="583247" y="152400"/>
                </a:lnTo>
                <a:lnTo>
                  <a:pt x="2396807" y="152400"/>
                </a:lnTo>
                <a:lnTo>
                  <a:pt x="2396807" y="0"/>
                </a:lnTo>
                <a:close/>
              </a:path>
            </a:pathLst>
          </a:custGeom>
          <a:solidFill>
            <a:srgbClr val="FFFF00"/>
          </a:solidFill>
        </p:spPr>
        <p:txBody>
          <a:bodyPr wrap="square" lIns="0" tIns="0" rIns="0" bIns="0" rtlCol="0"/>
          <a:lstStyle/>
          <a:p>
            <a:endParaRPr/>
          </a:p>
        </p:txBody>
      </p:sp>
      <p:grpSp>
        <p:nvGrpSpPr>
          <p:cNvPr id="11" name="object 11"/>
          <p:cNvGrpSpPr/>
          <p:nvPr/>
        </p:nvGrpSpPr>
        <p:grpSpPr>
          <a:xfrm>
            <a:off x="0" y="671893"/>
            <a:ext cx="6940550" cy="45720"/>
            <a:chOff x="0" y="671893"/>
            <a:chExt cx="6940550" cy="45720"/>
          </a:xfrm>
        </p:grpSpPr>
        <p:sp>
          <p:nvSpPr>
            <p:cNvPr id="12" name="object 12"/>
            <p:cNvSpPr/>
            <p:nvPr/>
          </p:nvSpPr>
          <p:spPr>
            <a:xfrm>
              <a:off x="0" y="671893"/>
              <a:ext cx="1260475" cy="45720"/>
            </a:xfrm>
            <a:custGeom>
              <a:avLst/>
              <a:gdLst/>
              <a:ahLst/>
              <a:cxnLst/>
              <a:rect l="l" t="t" r="r" b="b"/>
              <a:pathLst>
                <a:path w="1260475" h="45720">
                  <a:moveTo>
                    <a:pt x="1260000" y="0"/>
                  </a:moveTo>
                  <a:lnTo>
                    <a:pt x="0" y="0"/>
                  </a:lnTo>
                  <a:lnTo>
                    <a:pt x="0" y="45718"/>
                  </a:lnTo>
                  <a:lnTo>
                    <a:pt x="1260000" y="45718"/>
                  </a:lnTo>
                  <a:lnTo>
                    <a:pt x="1260000" y="0"/>
                  </a:lnTo>
                  <a:close/>
                </a:path>
              </a:pathLst>
            </a:custGeom>
            <a:solidFill>
              <a:srgbClr val="06408F"/>
            </a:solidFill>
          </p:spPr>
          <p:txBody>
            <a:bodyPr wrap="square" lIns="0" tIns="0" rIns="0" bIns="0" rtlCol="0"/>
            <a:lstStyle/>
            <a:p>
              <a:endParaRPr/>
            </a:p>
          </p:txBody>
        </p:sp>
        <p:sp>
          <p:nvSpPr>
            <p:cNvPr id="13" name="object 13"/>
            <p:cNvSpPr/>
            <p:nvPr/>
          </p:nvSpPr>
          <p:spPr>
            <a:xfrm>
              <a:off x="1258367" y="694752"/>
              <a:ext cx="5681980" cy="0"/>
            </a:xfrm>
            <a:custGeom>
              <a:avLst/>
              <a:gdLst/>
              <a:ahLst/>
              <a:cxnLst/>
              <a:rect l="l" t="t" r="r" b="b"/>
              <a:pathLst>
                <a:path w="5681980">
                  <a:moveTo>
                    <a:pt x="0" y="0"/>
                  </a:moveTo>
                  <a:lnTo>
                    <a:pt x="5681609" y="1"/>
                  </a:lnTo>
                </a:path>
              </a:pathLst>
            </a:custGeom>
            <a:ln w="12700">
              <a:solidFill>
                <a:srgbClr val="06408F"/>
              </a:solidFill>
            </a:ln>
          </p:spPr>
          <p:txBody>
            <a:bodyPr wrap="square" lIns="0" tIns="0" rIns="0" bIns="0" rtlCol="0"/>
            <a:lstStyle/>
            <a:p>
              <a:endParaRPr/>
            </a:p>
          </p:txBody>
        </p:sp>
      </p:grpSp>
      <p:grpSp>
        <p:nvGrpSpPr>
          <p:cNvPr id="14" name="object 14"/>
          <p:cNvGrpSpPr/>
          <p:nvPr/>
        </p:nvGrpSpPr>
        <p:grpSpPr>
          <a:xfrm>
            <a:off x="390525" y="2866039"/>
            <a:ext cx="8324850" cy="300990"/>
            <a:chOff x="390525" y="2866039"/>
            <a:chExt cx="8324850" cy="300990"/>
          </a:xfrm>
        </p:grpSpPr>
        <p:sp>
          <p:nvSpPr>
            <p:cNvPr id="15" name="object 15"/>
            <p:cNvSpPr/>
            <p:nvPr/>
          </p:nvSpPr>
          <p:spPr>
            <a:xfrm>
              <a:off x="428625" y="2866039"/>
              <a:ext cx="0" cy="300990"/>
            </a:xfrm>
            <a:custGeom>
              <a:avLst/>
              <a:gdLst/>
              <a:ahLst/>
              <a:cxnLst/>
              <a:rect l="l" t="t" r="r" b="b"/>
              <a:pathLst>
                <a:path h="300989">
                  <a:moveTo>
                    <a:pt x="0" y="0"/>
                  </a:moveTo>
                  <a:lnTo>
                    <a:pt x="0" y="300697"/>
                  </a:lnTo>
                </a:path>
              </a:pathLst>
            </a:custGeom>
            <a:ln w="76200">
              <a:solidFill>
                <a:srgbClr val="FFE101"/>
              </a:solidFill>
            </a:ln>
          </p:spPr>
          <p:txBody>
            <a:bodyPr wrap="square" lIns="0" tIns="0" rIns="0" bIns="0" rtlCol="0"/>
            <a:lstStyle/>
            <a:p>
              <a:endParaRPr/>
            </a:p>
          </p:txBody>
        </p:sp>
        <p:sp>
          <p:nvSpPr>
            <p:cNvPr id="16" name="object 16"/>
            <p:cNvSpPr/>
            <p:nvPr/>
          </p:nvSpPr>
          <p:spPr>
            <a:xfrm>
              <a:off x="390525" y="2872389"/>
              <a:ext cx="8324850" cy="0"/>
            </a:xfrm>
            <a:custGeom>
              <a:avLst/>
              <a:gdLst/>
              <a:ahLst/>
              <a:cxnLst/>
              <a:rect l="l" t="t" r="r" b="b"/>
              <a:pathLst>
                <a:path w="8324850">
                  <a:moveTo>
                    <a:pt x="0" y="0"/>
                  </a:moveTo>
                  <a:lnTo>
                    <a:pt x="8324850" y="0"/>
                  </a:lnTo>
                </a:path>
              </a:pathLst>
            </a:custGeom>
            <a:ln w="12700">
              <a:solidFill>
                <a:srgbClr val="FFFFFF"/>
              </a:solidFill>
            </a:ln>
          </p:spPr>
          <p:txBody>
            <a:bodyPr wrap="square" lIns="0" tIns="0" rIns="0" bIns="0" rtlCol="0"/>
            <a:lstStyle/>
            <a:p>
              <a:endParaRPr/>
            </a:p>
          </p:txBody>
        </p:sp>
      </p:grpSp>
      <p:sp>
        <p:nvSpPr>
          <p:cNvPr id="17" name="object 17"/>
          <p:cNvSpPr txBox="1"/>
          <p:nvPr/>
        </p:nvSpPr>
        <p:spPr>
          <a:xfrm>
            <a:off x="415925" y="964691"/>
            <a:ext cx="7506970" cy="2168525"/>
          </a:xfrm>
          <a:prstGeom prst="rect">
            <a:avLst/>
          </a:prstGeom>
        </p:spPr>
        <p:txBody>
          <a:bodyPr vert="horz" wrap="square" lIns="0" tIns="12700" rIns="0" bIns="0" rtlCol="0">
            <a:spAutoFit/>
          </a:bodyPr>
          <a:lstStyle/>
          <a:p>
            <a:pPr marL="120650">
              <a:lnSpc>
                <a:spcPct val="100000"/>
              </a:lnSpc>
              <a:spcBef>
                <a:spcPts val="100"/>
              </a:spcBef>
            </a:pPr>
            <a:r>
              <a:rPr sz="1400" b="1" dirty="0">
                <a:solidFill>
                  <a:srgbClr val="585548"/>
                </a:solidFill>
                <a:latin typeface="游ゴシック"/>
                <a:cs typeface="游ゴシック"/>
              </a:rPr>
              <a:t>About css</a:t>
            </a:r>
            <a:endParaRPr sz="1400">
              <a:latin typeface="游ゴシック"/>
              <a:cs typeface="游ゴシック"/>
            </a:endParaRPr>
          </a:p>
          <a:p>
            <a:pPr marL="12700" marR="5080">
              <a:lnSpc>
                <a:spcPct val="150000"/>
              </a:lnSpc>
              <a:spcBef>
                <a:spcPts val="975"/>
              </a:spcBef>
            </a:pPr>
            <a:r>
              <a:rPr sz="1000" spc="5" dirty="0">
                <a:solidFill>
                  <a:srgbClr val="585548"/>
                </a:solidFill>
                <a:latin typeface="Microsoft JhengHei"/>
                <a:cs typeface="Microsoft JhengHei"/>
              </a:rPr>
              <a:t>To avoid conflicts with existing </a:t>
            </a:r>
            <a:r>
              <a:rPr sz="1000" spc="85" dirty="0">
                <a:solidFill>
                  <a:srgbClr val="585548"/>
                </a:solidFill>
                <a:latin typeface="Microsoft JhengHei"/>
                <a:cs typeface="Microsoft JhengHei"/>
              </a:rPr>
              <a:t>css </a:t>
            </a:r>
            <a:r>
              <a:rPr sz="1000" spc="5" dirty="0">
                <a:solidFill>
                  <a:srgbClr val="585548"/>
                </a:solidFill>
                <a:latin typeface="Microsoft JhengHei"/>
                <a:cs typeface="Microsoft JhengHei"/>
              </a:rPr>
              <a:t>styles such as header and footer, be sure to </a:t>
            </a:r>
            <a:r>
              <a:rPr sz="1000" dirty="0">
                <a:solidFill>
                  <a:srgbClr val="585548"/>
                </a:solidFill>
                <a:latin typeface="Microsoft JhengHei"/>
                <a:cs typeface="Microsoft JhengHei"/>
              </a:rPr>
              <a:t>inherit the </a:t>
            </a:r>
            <a:r>
              <a:rPr sz="1000" spc="-10" dirty="0">
                <a:solidFill>
                  <a:srgbClr val="585548"/>
                </a:solidFill>
                <a:latin typeface="Microsoft JhengHei"/>
                <a:cs typeface="Microsoft JhengHei"/>
              </a:rPr>
              <a:t>id </a:t>
            </a:r>
            <a:r>
              <a:rPr sz="1000" dirty="0">
                <a:solidFill>
                  <a:srgbClr val="585548"/>
                </a:solidFill>
                <a:latin typeface="Microsoft JhengHei"/>
                <a:cs typeface="Microsoft JhengHei"/>
              </a:rPr>
              <a:t>of </a:t>
            </a:r>
            <a:r>
              <a:rPr sz="950" b="1" spc="40" dirty="0">
                <a:solidFill>
                  <a:srgbClr val="C00000"/>
                </a:solidFill>
                <a:latin typeface="Microsoft JhengHei"/>
                <a:cs typeface="Microsoft JhengHei"/>
              </a:rPr>
              <a:t>#matsukiyoLp </a:t>
            </a:r>
            <a:r>
              <a:rPr sz="1000" dirty="0">
                <a:solidFill>
                  <a:srgbClr val="585548"/>
                </a:solidFill>
                <a:latin typeface="Microsoft JhengHei"/>
                <a:cs typeface="Microsoft JhengHei"/>
              </a:rPr>
              <a:t>and describe the style. </a:t>
            </a:r>
            <a:r>
              <a:rPr sz="1000" spc="-5" dirty="0">
                <a:solidFill>
                  <a:srgbClr val="585548"/>
                </a:solidFill>
                <a:latin typeface="Microsoft JhengHei"/>
                <a:cs typeface="Microsoft JhengHei"/>
              </a:rPr>
              <a:t>Example</a:t>
            </a:r>
            <a:r>
              <a:rPr sz="1000" spc="20" dirty="0">
                <a:solidFill>
                  <a:srgbClr val="585548"/>
                </a:solidFill>
                <a:latin typeface="Microsoft JhengHei"/>
                <a:cs typeface="Microsoft JhengHei"/>
              </a:rPr>
              <a:t>: #matsukiyoLP </a:t>
            </a:r>
            <a:r>
              <a:rPr sz="1000" spc="30" dirty="0">
                <a:solidFill>
                  <a:srgbClr val="585548"/>
                </a:solidFill>
                <a:latin typeface="Microsoft JhengHei"/>
                <a:cs typeface="Microsoft JhengHei"/>
              </a:rPr>
              <a:t>h1{ </a:t>
            </a:r>
            <a:r>
              <a:rPr sz="1000" spc="40" dirty="0">
                <a:solidFill>
                  <a:srgbClr val="585548"/>
                </a:solidFill>
                <a:latin typeface="Microsoft JhengHei"/>
                <a:cs typeface="Microsoft JhengHei"/>
              </a:rPr>
              <a:t>xxxx </a:t>
            </a:r>
            <a:r>
              <a:rPr sz="1000" spc="5" dirty="0">
                <a:solidFill>
                  <a:srgbClr val="585548"/>
                </a:solidFill>
                <a:latin typeface="Microsoft JhengHei"/>
                <a:cs typeface="Microsoft JhengHei"/>
              </a:rPr>
              <a:t>: </a:t>
            </a:r>
            <a:r>
              <a:rPr sz="1000" spc="40" dirty="0">
                <a:solidFill>
                  <a:srgbClr val="585548"/>
                </a:solidFill>
                <a:latin typeface="Microsoft JhengHei"/>
                <a:cs typeface="Microsoft JhengHei"/>
              </a:rPr>
              <a:t>xxxxxx </a:t>
            </a:r>
            <a:r>
              <a:rPr sz="1000" spc="5" dirty="0">
                <a:solidFill>
                  <a:srgbClr val="585548"/>
                </a:solidFill>
                <a:latin typeface="Microsoft JhengHei"/>
                <a:cs typeface="Microsoft JhengHei"/>
              </a:rPr>
              <a:t>; </a:t>
            </a:r>
            <a:r>
              <a:rPr sz="1000" spc="25" dirty="0">
                <a:solidFill>
                  <a:srgbClr val="585548"/>
                </a:solidFill>
                <a:latin typeface="Microsoft JhengHei"/>
                <a:cs typeface="Microsoft JhengHei"/>
              </a:rPr>
              <a:t>} </a:t>
            </a:r>
            <a:r>
              <a:rPr sz="1000" spc="-5" dirty="0">
                <a:solidFill>
                  <a:srgbClr val="585548"/>
                </a:solidFill>
                <a:latin typeface="Microsoft JhengHei"/>
                <a:cs typeface="Microsoft JhengHei"/>
              </a:rPr>
              <a:t>If you apply style to </a:t>
            </a:r>
            <a:r>
              <a:rPr sz="1000" spc="35" dirty="0">
                <a:solidFill>
                  <a:srgbClr val="585548"/>
                </a:solidFill>
                <a:latin typeface="Microsoft JhengHei"/>
                <a:cs typeface="Microsoft JhengHei"/>
              </a:rPr>
              <a:t>h1 </a:t>
            </a:r>
            <a:r>
              <a:rPr sz="1000" spc="-5" dirty="0">
                <a:solidFill>
                  <a:srgbClr val="585548"/>
                </a:solidFill>
                <a:latin typeface="Microsoft JhengHei"/>
                <a:cs typeface="Microsoft JhengHei"/>
              </a:rPr>
              <a:t>directly, it will affect the title of the announcement.</a:t>
            </a:r>
            <a:endParaRPr sz="1000">
              <a:latin typeface="Microsoft JhengHei"/>
              <a:cs typeface="Microsoft JhengHei"/>
            </a:endParaRPr>
          </a:p>
          <a:p>
            <a:pPr marL="12700">
              <a:lnSpc>
                <a:spcPct val="100000"/>
              </a:lnSpc>
              <a:spcBef>
                <a:spcPts val="1415"/>
              </a:spcBef>
            </a:pPr>
            <a:r>
              <a:rPr sz="1000" spc="-5" dirty="0">
                <a:solidFill>
                  <a:srgbClr val="595959"/>
                </a:solidFill>
                <a:latin typeface="Microsoft JhengHei"/>
                <a:cs typeface="Microsoft JhengHei"/>
              </a:rPr>
              <a:t>Do </a:t>
            </a:r>
            <a:r>
              <a:rPr sz="950" b="1" spc="70" dirty="0">
                <a:solidFill>
                  <a:srgbClr val="C00000"/>
                </a:solidFill>
                <a:latin typeface="Microsoft JhengHei"/>
                <a:cs typeface="Microsoft JhengHei"/>
              </a:rPr>
              <a:t>not load </a:t>
            </a:r>
            <a:r>
              <a:rPr sz="950" b="1" spc="75" dirty="0">
                <a:solidFill>
                  <a:srgbClr val="C00000"/>
                </a:solidFill>
                <a:latin typeface="Microsoft JhengHei"/>
                <a:cs typeface="Microsoft JhengHei"/>
              </a:rPr>
              <a:t>reset.css </a:t>
            </a:r>
            <a:r>
              <a:rPr sz="950" b="1" spc="70" dirty="0">
                <a:solidFill>
                  <a:srgbClr val="C00000"/>
                </a:solidFill>
                <a:latin typeface="Microsoft JhengHei"/>
                <a:cs typeface="Microsoft JhengHei"/>
              </a:rPr>
              <a:t>in a separate file</a:t>
            </a:r>
            <a:r>
              <a:rPr sz="1000" dirty="0">
                <a:solidFill>
                  <a:srgbClr val="585548"/>
                </a:solidFill>
                <a:latin typeface="Microsoft JhengHei"/>
                <a:cs typeface="Microsoft JhengHei"/>
              </a:rPr>
              <a:t>.</a:t>
            </a:r>
            <a:endParaRPr sz="1000">
              <a:latin typeface="Microsoft JhengHei"/>
              <a:cs typeface="Microsoft JhengHei"/>
            </a:endParaRPr>
          </a:p>
          <a:p>
            <a:pPr marL="12700">
              <a:lnSpc>
                <a:spcPct val="100000"/>
              </a:lnSpc>
              <a:spcBef>
                <a:spcPts val="600"/>
              </a:spcBef>
            </a:pPr>
            <a:r>
              <a:rPr sz="1000" spc="-5" dirty="0">
                <a:solidFill>
                  <a:srgbClr val="585548"/>
                </a:solidFill>
                <a:latin typeface="Microsoft JhengHei"/>
                <a:cs typeface="Microsoft JhengHei"/>
              </a:rPr>
              <a:t>Only coding that can be done only in the content area is allowed.</a:t>
            </a:r>
            <a:endParaRPr sz="1000">
              <a:latin typeface="Microsoft JhengHei"/>
              <a:cs typeface="Microsoft JhengHei"/>
            </a:endParaRPr>
          </a:p>
          <a:p>
            <a:pPr marL="12700">
              <a:lnSpc>
                <a:spcPct val="100000"/>
              </a:lnSpc>
              <a:spcBef>
                <a:spcPts val="600"/>
              </a:spcBef>
            </a:pPr>
            <a:r>
              <a:rPr sz="1000" dirty="0">
                <a:solidFill>
                  <a:srgbClr val="585548"/>
                </a:solidFill>
                <a:latin typeface="Microsoft JhengHei"/>
                <a:cs typeface="Microsoft JhengHei"/>
              </a:rPr>
              <a:t>If you have no choice but to reset it, please do so after specifying the tag in the "createable area" instead of specifying the </a:t>
            </a:r>
            <a:r>
              <a:rPr sz="1000" spc="30" dirty="0">
                <a:solidFill>
                  <a:srgbClr val="585548"/>
                </a:solidFill>
                <a:latin typeface="Microsoft JhengHei"/>
                <a:cs typeface="Microsoft JhengHei"/>
              </a:rPr>
              <a:t>body.</a:t>
            </a:r>
            <a:endParaRPr sz="1000">
              <a:latin typeface="Microsoft JhengHei"/>
              <a:cs typeface="Microsoft JhengHei"/>
            </a:endParaRPr>
          </a:p>
          <a:p>
            <a:pPr>
              <a:lnSpc>
                <a:spcPct val="100000"/>
              </a:lnSpc>
              <a:spcBef>
                <a:spcPts val="55"/>
              </a:spcBef>
            </a:pPr>
            <a:endParaRPr sz="1450">
              <a:latin typeface="Microsoft JhengHei"/>
              <a:cs typeface="Microsoft JhengHei"/>
            </a:endParaRPr>
          </a:p>
          <a:p>
            <a:pPr marL="120650">
              <a:lnSpc>
                <a:spcPct val="100000"/>
              </a:lnSpc>
            </a:pPr>
            <a:r>
              <a:rPr sz="1400" b="1" dirty="0">
                <a:solidFill>
                  <a:srgbClr val="585548"/>
                </a:solidFill>
                <a:latin typeface="游ゴシック"/>
                <a:cs typeface="游ゴシック"/>
              </a:rPr>
              <a:t>About JS,JQuery</a:t>
            </a:r>
            <a:endParaRPr sz="1400">
              <a:latin typeface="游ゴシック"/>
              <a:cs typeface="游ゴシック"/>
            </a:endParaRPr>
          </a:p>
        </p:txBody>
      </p:sp>
      <p:sp>
        <p:nvSpPr>
          <p:cNvPr id="18" name="object 18"/>
          <p:cNvSpPr/>
          <p:nvPr/>
        </p:nvSpPr>
        <p:spPr>
          <a:xfrm>
            <a:off x="428625" y="4209414"/>
            <a:ext cx="2458085" cy="152400"/>
          </a:xfrm>
          <a:custGeom>
            <a:avLst/>
            <a:gdLst/>
            <a:ahLst/>
            <a:cxnLst/>
            <a:rect l="l" t="t" r="r" b="b"/>
            <a:pathLst>
              <a:path w="2458085" h="152400">
                <a:moveTo>
                  <a:pt x="2457767" y="0"/>
                </a:moveTo>
                <a:lnTo>
                  <a:pt x="1550987" y="0"/>
                </a:lnTo>
                <a:lnTo>
                  <a:pt x="685165" y="0"/>
                </a:lnTo>
                <a:lnTo>
                  <a:pt x="482282" y="0"/>
                </a:lnTo>
                <a:lnTo>
                  <a:pt x="0" y="0"/>
                </a:lnTo>
                <a:lnTo>
                  <a:pt x="0" y="152400"/>
                </a:lnTo>
                <a:lnTo>
                  <a:pt x="482282" y="152400"/>
                </a:lnTo>
                <a:lnTo>
                  <a:pt x="685165" y="152400"/>
                </a:lnTo>
                <a:lnTo>
                  <a:pt x="1550987" y="152400"/>
                </a:lnTo>
                <a:lnTo>
                  <a:pt x="2457767" y="152400"/>
                </a:lnTo>
                <a:lnTo>
                  <a:pt x="2457767" y="0"/>
                </a:lnTo>
                <a:close/>
              </a:path>
            </a:pathLst>
          </a:custGeom>
          <a:solidFill>
            <a:srgbClr val="FFFF00"/>
          </a:solidFill>
        </p:spPr>
        <p:txBody>
          <a:bodyPr wrap="square" lIns="0" tIns="0" rIns="0" bIns="0" rtlCol="0"/>
          <a:lstStyle/>
          <a:p>
            <a:endParaRPr/>
          </a:p>
        </p:txBody>
      </p:sp>
      <p:sp>
        <p:nvSpPr>
          <p:cNvPr id="19" name="object 19"/>
          <p:cNvSpPr txBox="1"/>
          <p:nvPr/>
        </p:nvSpPr>
        <p:spPr>
          <a:xfrm>
            <a:off x="415925" y="4121403"/>
            <a:ext cx="5495925" cy="1269365"/>
          </a:xfrm>
          <a:prstGeom prst="rect">
            <a:avLst/>
          </a:prstGeom>
        </p:spPr>
        <p:txBody>
          <a:bodyPr vert="horz" wrap="square" lIns="0" tIns="88900" rIns="0" bIns="0" rtlCol="0">
            <a:spAutoFit/>
          </a:bodyPr>
          <a:lstStyle/>
          <a:p>
            <a:pPr marL="12700">
              <a:lnSpc>
                <a:spcPct val="100000"/>
              </a:lnSpc>
              <a:spcBef>
                <a:spcPts val="700"/>
              </a:spcBef>
            </a:pPr>
            <a:r>
              <a:rPr sz="950" b="1" spc="20" dirty="0">
                <a:solidFill>
                  <a:srgbClr val="C00000"/>
                </a:solidFill>
                <a:latin typeface="Microsoft JhengHei"/>
                <a:cs typeface="Microsoft JhengHei"/>
              </a:rPr>
              <a:t>&lt;script </a:t>
            </a:r>
            <a:r>
              <a:rPr sz="950" b="1" spc="-65" dirty="0">
                <a:solidFill>
                  <a:srgbClr val="C00000"/>
                </a:solidFill>
                <a:latin typeface="Microsoft JhengHei"/>
                <a:cs typeface="Microsoft JhengHei"/>
              </a:rPr>
              <a:t>src=""&gt;&lt;/script&gt; </a:t>
            </a:r>
            <a:r>
              <a:rPr sz="1000" spc="-5" dirty="0">
                <a:solidFill>
                  <a:srgbClr val="585548"/>
                </a:solidFill>
                <a:latin typeface="Microsoft JhengHei"/>
                <a:cs typeface="Microsoft JhengHei"/>
              </a:rPr>
              <a:t>and </a:t>
            </a:r>
            <a:r>
              <a:rPr sz="1000" spc="10" dirty="0">
                <a:solidFill>
                  <a:srgbClr val="585548"/>
                </a:solidFill>
                <a:latin typeface="Microsoft JhengHei"/>
                <a:cs typeface="Microsoft JhengHei"/>
              </a:rPr>
              <a:t>CDN is </a:t>
            </a:r>
            <a:r>
              <a:rPr sz="1000" spc="-5" dirty="0">
                <a:solidFill>
                  <a:srgbClr val="585548"/>
                </a:solidFill>
                <a:latin typeface="Microsoft JhengHei"/>
                <a:cs typeface="Microsoft JhengHei"/>
              </a:rPr>
              <a:t>not </a:t>
            </a:r>
            <a:r>
              <a:rPr sz="950" b="1" spc="70" dirty="0">
                <a:solidFill>
                  <a:srgbClr val="C00000"/>
                </a:solidFill>
                <a:latin typeface="Microsoft JhengHei"/>
                <a:cs typeface="Microsoft JhengHei"/>
              </a:rPr>
              <a:t>available.</a:t>
            </a:r>
            <a:endParaRPr sz="1000">
              <a:latin typeface="Microsoft JhengHei"/>
              <a:cs typeface="Microsoft JhengHei"/>
            </a:endParaRPr>
          </a:p>
          <a:p>
            <a:pPr marL="12700">
              <a:lnSpc>
                <a:spcPct val="100000"/>
              </a:lnSpc>
              <a:spcBef>
                <a:spcPts val="600"/>
              </a:spcBef>
            </a:pPr>
            <a:r>
              <a:rPr sz="1000" spc="-5" dirty="0">
                <a:solidFill>
                  <a:srgbClr val="585548"/>
                </a:solidFill>
                <a:latin typeface="Microsoft JhengHei"/>
                <a:cs typeface="Microsoft JhengHei"/>
              </a:rPr>
              <a:t>If you want to use </a:t>
            </a:r>
            <a:r>
              <a:rPr sz="1000" spc="110" dirty="0">
                <a:solidFill>
                  <a:srgbClr val="585548"/>
                </a:solidFill>
                <a:latin typeface="Microsoft JhengHei"/>
                <a:cs typeface="Microsoft JhengHei"/>
              </a:rPr>
              <a:t>JS, please put </a:t>
            </a:r>
            <a:r>
              <a:rPr sz="1000" spc="-5" dirty="0">
                <a:solidFill>
                  <a:srgbClr val="585548"/>
                </a:solidFill>
                <a:latin typeface="Microsoft JhengHei"/>
                <a:cs typeface="Microsoft JhengHei"/>
              </a:rPr>
              <a:t>the source code in the "</a:t>
            </a:r>
            <a:r>
              <a:rPr sz="1000" dirty="0">
                <a:solidFill>
                  <a:srgbClr val="585548"/>
                </a:solidFill>
                <a:latin typeface="Microsoft JhengHei"/>
                <a:cs typeface="Microsoft JhengHei"/>
              </a:rPr>
              <a:t>Createable Area" </a:t>
            </a:r>
            <a:r>
              <a:rPr sz="1000" spc="-5" dirty="0">
                <a:solidFill>
                  <a:srgbClr val="585548"/>
                </a:solidFill>
                <a:latin typeface="Microsoft JhengHei"/>
                <a:cs typeface="Microsoft JhengHei"/>
              </a:rPr>
              <a:t>and embed it directly.</a:t>
            </a:r>
            <a:endParaRPr sz="1000">
              <a:latin typeface="Microsoft JhengHei"/>
              <a:cs typeface="Microsoft JhengHei"/>
            </a:endParaRPr>
          </a:p>
          <a:p>
            <a:pPr marL="12700">
              <a:lnSpc>
                <a:spcPct val="100000"/>
              </a:lnSpc>
              <a:spcBef>
                <a:spcPts val="1390"/>
              </a:spcBef>
            </a:pPr>
            <a:r>
              <a:rPr sz="1000" spc="25" dirty="0">
                <a:solidFill>
                  <a:srgbClr val="585548"/>
                </a:solidFill>
                <a:latin typeface="Microsoft JhengHei"/>
                <a:cs typeface="Microsoft JhengHei"/>
              </a:rPr>
              <a:t>[</a:t>
            </a:r>
            <a:r>
              <a:rPr sz="1000" spc="-5" dirty="0">
                <a:solidFill>
                  <a:srgbClr val="585548"/>
                </a:solidFill>
                <a:latin typeface="Microsoft JhengHei"/>
                <a:cs typeface="Microsoft JhengHei"/>
              </a:rPr>
              <a:t>Notes.]</a:t>
            </a:r>
            <a:endParaRPr sz="1000">
              <a:latin typeface="Microsoft JhengHei"/>
              <a:cs typeface="Microsoft JhengHei"/>
            </a:endParaRPr>
          </a:p>
          <a:p>
            <a:pPr marL="12700">
              <a:lnSpc>
                <a:spcPct val="100000"/>
              </a:lnSpc>
              <a:spcBef>
                <a:spcPts val="600"/>
              </a:spcBef>
            </a:pPr>
            <a:r>
              <a:rPr sz="1000" spc="-5" dirty="0">
                <a:solidFill>
                  <a:srgbClr val="585548"/>
                </a:solidFill>
                <a:latin typeface="Microsoft JhengHei"/>
                <a:cs typeface="Microsoft JhengHei"/>
              </a:rPr>
              <a:t>We </a:t>
            </a:r>
            <a:r>
              <a:rPr sz="1000" spc="5" dirty="0">
                <a:solidFill>
                  <a:srgbClr val="585548"/>
                </a:solidFill>
                <a:latin typeface="Microsoft JhengHei"/>
                <a:cs typeface="Microsoft JhengHei"/>
              </a:rPr>
              <a:t>do not allow the </a:t>
            </a:r>
            <a:r>
              <a:rPr sz="1000" spc="-5" dirty="0">
                <a:solidFill>
                  <a:srgbClr val="585548"/>
                </a:solidFill>
                <a:latin typeface="Microsoft JhengHei"/>
                <a:cs typeface="Microsoft JhengHei"/>
              </a:rPr>
              <a:t>use of libraries </a:t>
            </a:r>
            <a:r>
              <a:rPr sz="1000" spc="5" dirty="0">
                <a:solidFill>
                  <a:srgbClr val="585548"/>
                </a:solidFill>
                <a:latin typeface="Microsoft JhengHei"/>
                <a:cs typeface="Microsoft JhengHei"/>
              </a:rPr>
              <a:t>or </a:t>
            </a:r>
            <a:r>
              <a:rPr sz="1000" spc="-5" dirty="0">
                <a:solidFill>
                  <a:srgbClr val="585548"/>
                </a:solidFill>
                <a:latin typeface="Microsoft JhengHei"/>
                <a:cs typeface="Microsoft JhengHei"/>
              </a:rPr>
              <a:t>plug-ins </a:t>
            </a:r>
            <a:r>
              <a:rPr sz="1000" spc="5" dirty="0">
                <a:solidFill>
                  <a:srgbClr val="585548"/>
                </a:solidFill>
                <a:latin typeface="Microsoft JhengHei"/>
                <a:cs typeface="Microsoft JhengHei"/>
              </a:rPr>
              <a:t>that may cause</a:t>
            </a:r>
            <a:r>
              <a:rPr sz="1000" spc="-5" dirty="0">
                <a:solidFill>
                  <a:srgbClr val="585548"/>
                </a:solidFill>
                <a:latin typeface="Microsoft JhengHei"/>
                <a:cs typeface="Microsoft JhengHei"/>
              </a:rPr>
              <a:t> conflicts with existing </a:t>
            </a:r>
            <a:r>
              <a:rPr sz="1000" spc="135" dirty="0">
                <a:solidFill>
                  <a:srgbClr val="585548"/>
                </a:solidFill>
                <a:latin typeface="Microsoft JhengHei"/>
                <a:cs typeface="Microsoft JhengHei"/>
              </a:rPr>
              <a:t>JS </a:t>
            </a:r>
            <a:r>
              <a:rPr sz="1000" spc="-5" dirty="0">
                <a:solidFill>
                  <a:srgbClr val="585548"/>
                </a:solidFill>
                <a:latin typeface="Microsoft JhengHei"/>
                <a:cs typeface="Microsoft JhengHei"/>
              </a:rPr>
              <a:t>files.</a:t>
            </a:r>
            <a:endParaRPr sz="1000">
              <a:latin typeface="Microsoft JhengHei"/>
              <a:cs typeface="Microsoft JhengHei"/>
            </a:endParaRPr>
          </a:p>
          <a:p>
            <a:pPr marL="12700">
              <a:lnSpc>
                <a:spcPct val="100000"/>
              </a:lnSpc>
              <a:spcBef>
                <a:spcPts val="600"/>
              </a:spcBef>
            </a:pPr>
            <a:r>
              <a:rPr sz="1000" spc="-5" dirty="0">
                <a:solidFill>
                  <a:srgbClr val="585548"/>
                </a:solidFill>
                <a:latin typeface="Microsoft JhengHei"/>
                <a:cs typeface="Microsoft JhengHei"/>
              </a:rPr>
              <a:t>If you use </a:t>
            </a:r>
            <a:r>
              <a:rPr sz="1000" spc="110" dirty="0">
                <a:solidFill>
                  <a:srgbClr val="585548"/>
                </a:solidFill>
                <a:latin typeface="Microsoft JhengHei"/>
                <a:cs typeface="Microsoft JhengHei"/>
              </a:rPr>
              <a:t>JS, </a:t>
            </a:r>
            <a:r>
              <a:rPr sz="1000" spc="5" dirty="0">
                <a:solidFill>
                  <a:srgbClr val="585548"/>
                </a:solidFill>
                <a:latin typeface="Microsoft JhengHei"/>
                <a:cs typeface="Microsoft JhengHei"/>
              </a:rPr>
              <a:t>please </a:t>
            </a:r>
            <a:r>
              <a:rPr sz="1000" spc="-5" dirty="0">
                <a:solidFill>
                  <a:srgbClr val="585548"/>
                </a:solidFill>
                <a:latin typeface="Microsoft JhengHei"/>
                <a:cs typeface="Microsoft JhengHei"/>
              </a:rPr>
              <a:t>make sure to </a:t>
            </a:r>
            <a:r>
              <a:rPr sz="1000" spc="5" dirty="0">
                <a:solidFill>
                  <a:srgbClr val="585548"/>
                </a:solidFill>
                <a:latin typeface="Microsoft JhengHei"/>
                <a:cs typeface="Microsoft JhengHei"/>
              </a:rPr>
              <a:t>check the range of</a:t>
            </a:r>
            <a:r>
              <a:rPr sz="1000" spc="-5" dirty="0">
                <a:solidFill>
                  <a:srgbClr val="585548"/>
                </a:solidFill>
                <a:latin typeface="Microsoft JhengHei"/>
                <a:cs typeface="Microsoft JhengHei"/>
              </a:rPr>
              <a:t> influence and verify </a:t>
            </a:r>
            <a:r>
              <a:rPr sz="1000" spc="5" dirty="0">
                <a:solidFill>
                  <a:srgbClr val="585548"/>
                </a:solidFill>
                <a:latin typeface="Microsoft JhengHei"/>
                <a:cs typeface="Microsoft JhengHei"/>
              </a:rPr>
              <a:t>the display </a:t>
            </a:r>
            <a:r>
              <a:rPr sz="1000" spc="-5" dirty="0">
                <a:solidFill>
                  <a:srgbClr val="585548"/>
                </a:solidFill>
                <a:latin typeface="Microsoft JhengHei"/>
                <a:cs typeface="Microsoft JhengHei"/>
              </a:rPr>
              <a:t>in </a:t>
            </a:r>
            <a:r>
              <a:rPr sz="1000" spc="5" dirty="0">
                <a:solidFill>
                  <a:srgbClr val="585548"/>
                </a:solidFill>
                <a:latin typeface="Microsoft JhengHei"/>
                <a:cs typeface="Microsoft JhengHei"/>
              </a:rPr>
              <a:t>all </a:t>
            </a:r>
            <a:r>
              <a:rPr sz="1000" spc="-5" dirty="0">
                <a:solidFill>
                  <a:srgbClr val="585548"/>
                </a:solidFill>
                <a:latin typeface="Microsoft JhengHei"/>
                <a:cs typeface="Microsoft JhengHei"/>
              </a:rPr>
              <a:t>recommended environments.</a:t>
            </a:r>
            <a:endParaRPr sz="1000">
              <a:latin typeface="Microsoft JhengHei"/>
              <a:cs typeface="Microsoft JhengHei"/>
            </a:endParaRPr>
          </a:p>
        </p:txBody>
      </p:sp>
      <p:sp>
        <p:nvSpPr>
          <p:cNvPr id="22" name="object 2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10</a:t>
            </a:fld>
            <a:endParaRPr dirty="0"/>
          </a:p>
        </p:txBody>
      </p:sp>
      <p:sp>
        <p:nvSpPr>
          <p:cNvPr id="20" name="object 20"/>
          <p:cNvSpPr txBox="1"/>
          <p:nvPr/>
        </p:nvSpPr>
        <p:spPr>
          <a:xfrm>
            <a:off x="428625" y="3394676"/>
            <a:ext cx="3048000" cy="540385"/>
          </a:xfrm>
          <a:prstGeom prst="rect">
            <a:avLst/>
          </a:prstGeom>
          <a:solidFill>
            <a:srgbClr val="F2F2F2"/>
          </a:solidFill>
          <a:ln w="9525">
            <a:solidFill>
              <a:srgbClr val="BFBFBF"/>
            </a:solidFill>
          </a:ln>
        </p:spPr>
        <p:txBody>
          <a:bodyPr vert="horz" wrap="square" lIns="0" tIns="3175" rIns="0" bIns="0" rtlCol="0">
            <a:spAutoFit/>
          </a:bodyPr>
          <a:lstStyle/>
          <a:p>
            <a:pPr>
              <a:lnSpc>
                <a:spcPct val="100000"/>
              </a:lnSpc>
              <a:spcBef>
                <a:spcPts val="25"/>
              </a:spcBef>
            </a:pPr>
            <a:endParaRPr sz="1250">
              <a:latin typeface="Times New Roman"/>
              <a:cs typeface="Times New Roman"/>
            </a:endParaRPr>
          </a:p>
          <a:p>
            <a:pPr marL="91440">
              <a:lnSpc>
                <a:spcPct val="100000"/>
              </a:lnSpc>
            </a:pPr>
            <a:r>
              <a:rPr sz="950" b="1" spc="70" dirty="0">
                <a:solidFill>
                  <a:srgbClr val="585548"/>
                </a:solidFill>
                <a:latin typeface="Microsoft JhengHei"/>
                <a:cs typeface="Microsoft JhengHei"/>
              </a:rPr>
              <a:t>Notice </a:t>
            </a:r>
            <a:r>
              <a:rPr sz="950" b="1" spc="50" dirty="0">
                <a:solidFill>
                  <a:srgbClr val="585548"/>
                </a:solidFill>
                <a:latin typeface="Microsoft JhengHei"/>
                <a:cs typeface="Microsoft JhengHei"/>
              </a:rPr>
              <a:t>page </a:t>
            </a:r>
            <a:r>
              <a:rPr sz="950" b="1" spc="40" dirty="0">
                <a:solidFill>
                  <a:srgbClr val="585548"/>
                </a:solidFill>
                <a:latin typeface="Microsoft JhengHei"/>
                <a:cs typeface="Microsoft JhengHei"/>
              </a:rPr>
              <a:t>jQuery </a:t>
            </a:r>
            <a:r>
              <a:rPr sz="950" b="1" spc="70" dirty="0">
                <a:solidFill>
                  <a:srgbClr val="585548"/>
                </a:solidFill>
                <a:latin typeface="Microsoft JhengHei"/>
                <a:cs typeface="Microsoft JhengHei"/>
              </a:rPr>
              <a:t>version</a:t>
            </a:r>
            <a:endParaRPr sz="950">
              <a:latin typeface="Microsoft JhengHei"/>
              <a:cs typeface="Microsoft JhengHei"/>
            </a:endParaRPr>
          </a:p>
        </p:txBody>
      </p:sp>
      <p:sp>
        <p:nvSpPr>
          <p:cNvPr id="21" name="object 21"/>
          <p:cNvSpPr txBox="1"/>
          <p:nvPr/>
        </p:nvSpPr>
        <p:spPr>
          <a:xfrm>
            <a:off x="3476625" y="3394676"/>
            <a:ext cx="3048000" cy="540385"/>
          </a:xfrm>
          <a:prstGeom prst="rect">
            <a:avLst/>
          </a:prstGeom>
          <a:ln w="9525">
            <a:solidFill>
              <a:srgbClr val="BFBFBF"/>
            </a:solidFill>
          </a:ln>
        </p:spPr>
        <p:txBody>
          <a:bodyPr vert="horz" wrap="square" lIns="0" tIns="179070" rIns="0" bIns="0" rtlCol="0">
            <a:spAutoFit/>
          </a:bodyPr>
          <a:lstStyle/>
          <a:p>
            <a:pPr marL="179705">
              <a:lnSpc>
                <a:spcPct val="100000"/>
              </a:lnSpc>
              <a:spcBef>
                <a:spcPts val="1410"/>
              </a:spcBef>
            </a:pPr>
            <a:r>
              <a:rPr sz="1050" b="1" spc="70" dirty="0">
                <a:solidFill>
                  <a:srgbClr val="585548"/>
                </a:solidFill>
                <a:latin typeface="Microsoft JhengHei"/>
                <a:cs typeface="Microsoft JhengHei"/>
              </a:rPr>
              <a:t>1.9.1</a:t>
            </a:r>
            <a:endParaRPr sz="1050">
              <a:latin typeface="Microsoft JhengHei"/>
              <a:cs typeface="Microsoft JhengHe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9794" y="166115"/>
            <a:ext cx="695960" cy="513080"/>
          </a:xfrm>
          <a:prstGeom prst="rect">
            <a:avLst/>
          </a:prstGeom>
        </p:spPr>
        <p:txBody>
          <a:bodyPr vert="horz" wrap="square" lIns="0" tIns="12700" rIns="0" bIns="0" rtlCol="0">
            <a:spAutoFit/>
          </a:bodyPr>
          <a:lstStyle/>
          <a:p>
            <a:pPr marL="12700">
              <a:lnSpc>
                <a:spcPct val="100000"/>
              </a:lnSpc>
              <a:spcBef>
                <a:spcPts val="100"/>
              </a:spcBef>
            </a:pPr>
            <a:r>
              <a:rPr dirty="0">
                <a:solidFill>
                  <a:srgbClr val="06408F"/>
                </a:solidFill>
                <a:latin typeface="Century Gothic"/>
                <a:cs typeface="Century Gothic"/>
              </a:rPr>
              <a:t>3-4</a:t>
            </a:r>
          </a:p>
        </p:txBody>
      </p:sp>
      <p:sp>
        <p:nvSpPr>
          <p:cNvPr id="3" name="object 3"/>
          <p:cNvSpPr txBox="1"/>
          <p:nvPr/>
        </p:nvSpPr>
        <p:spPr>
          <a:xfrm>
            <a:off x="1340299" y="274539"/>
            <a:ext cx="2892425" cy="324485"/>
          </a:xfrm>
          <a:prstGeom prst="rect">
            <a:avLst/>
          </a:prstGeom>
        </p:spPr>
        <p:txBody>
          <a:bodyPr vert="horz" wrap="square" lIns="0" tIns="13970" rIns="0" bIns="0" rtlCol="0">
            <a:spAutoFit/>
          </a:bodyPr>
          <a:lstStyle/>
          <a:p>
            <a:pPr marL="12700">
              <a:lnSpc>
                <a:spcPct val="100000"/>
              </a:lnSpc>
              <a:spcBef>
                <a:spcPts val="110"/>
              </a:spcBef>
            </a:pPr>
            <a:r>
              <a:rPr sz="1950" b="0" spc="50" dirty="0">
                <a:solidFill>
                  <a:srgbClr val="06408F"/>
                </a:solidFill>
                <a:latin typeface="游ゴシック Light"/>
                <a:cs typeface="游ゴシック Light"/>
              </a:rPr>
              <a:t>About Coding ③</a:t>
            </a:r>
            <a:endParaRPr sz="1950">
              <a:latin typeface="游ゴシック Light"/>
              <a:cs typeface="游ゴシック Light"/>
            </a:endParaRPr>
          </a:p>
        </p:txBody>
      </p:sp>
      <p:sp>
        <p:nvSpPr>
          <p:cNvPr id="4" name="object 4"/>
          <p:cNvSpPr/>
          <p:nvPr/>
        </p:nvSpPr>
        <p:spPr>
          <a:xfrm>
            <a:off x="7345680" y="0"/>
            <a:ext cx="1798320" cy="365760"/>
          </a:xfrm>
          <a:custGeom>
            <a:avLst/>
            <a:gdLst/>
            <a:ahLst/>
            <a:cxnLst/>
            <a:rect l="l" t="t" r="r" b="b"/>
            <a:pathLst>
              <a:path w="1798320" h="365760">
                <a:moveTo>
                  <a:pt x="1798320" y="0"/>
                </a:moveTo>
                <a:lnTo>
                  <a:pt x="0" y="0"/>
                </a:lnTo>
                <a:lnTo>
                  <a:pt x="0" y="365758"/>
                </a:lnTo>
                <a:lnTo>
                  <a:pt x="1798320" y="365758"/>
                </a:lnTo>
                <a:lnTo>
                  <a:pt x="1798320" y="0"/>
                </a:lnTo>
                <a:close/>
              </a:path>
            </a:pathLst>
          </a:custGeom>
          <a:solidFill>
            <a:srgbClr val="06408F">
              <a:alpha val="50199"/>
            </a:srgbClr>
          </a:solidFill>
        </p:spPr>
        <p:txBody>
          <a:bodyPr wrap="square" lIns="0" tIns="0" rIns="0" bIns="0" rtlCol="0"/>
          <a:lstStyle/>
          <a:p>
            <a:endParaRPr/>
          </a:p>
        </p:txBody>
      </p:sp>
      <p:sp>
        <p:nvSpPr>
          <p:cNvPr id="5" name="object 5"/>
          <p:cNvSpPr txBox="1"/>
          <p:nvPr/>
        </p:nvSpPr>
        <p:spPr>
          <a:xfrm>
            <a:off x="7660640" y="79755"/>
            <a:ext cx="116840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游ゴシック"/>
                <a:cs typeface="游ゴシック"/>
              </a:rPr>
              <a:t>coding rule</a:t>
            </a:r>
            <a:endParaRPr sz="1000">
              <a:latin typeface="游ゴシック"/>
              <a:cs typeface="游ゴシック"/>
            </a:endParaRPr>
          </a:p>
        </p:txBody>
      </p:sp>
      <p:grpSp>
        <p:nvGrpSpPr>
          <p:cNvPr id="6" name="object 6"/>
          <p:cNvGrpSpPr/>
          <p:nvPr/>
        </p:nvGrpSpPr>
        <p:grpSpPr>
          <a:xfrm>
            <a:off x="0" y="671893"/>
            <a:ext cx="6940550" cy="45720"/>
            <a:chOff x="0" y="671893"/>
            <a:chExt cx="6940550" cy="45720"/>
          </a:xfrm>
        </p:grpSpPr>
        <p:sp>
          <p:nvSpPr>
            <p:cNvPr id="7" name="object 7"/>
            <p:cNvSpPr/>
            <p:nvPr/>
          </p:nvSpPr>
          <p:spPr>
            <a:xfrm>
              <a:off x="1258367" y="694752"/>
              <a:ext cx="5681980" cy="0"/>
            </a:xfrm>
            <a:custGeom>
              <a:avLst/>
              <a:gdLst/>
              <a:ahLst/>
              <a:cxnLst/>
              <a:rect l="l" t="t" r="r" b="b"/>
              <a:pathLst>
                <a:path w="5681980">
                  <a:moveTo>
                    <a:pt x="0" y="0"/>
                  </a:moveTo>
                  <a:lnTo>
                    <a:pt x="5681609" y="1"/>
                  </a:lnTo>
                </a:path>
              </a:pathLst>
            </a:custGeom>
            <a:ln w="12700">
              <a:solidFill>
                <a:srgbClr val="06408F"/>
              </a:solidFill>
            </a:ln>
          </p:spPr>
          <p:txBody>
            <a:bodyPr wrap="square" lIns="0" tIns="0" rIns="0" bIns="0" rtlCol="0"/>
            <a:lstStyle/>
            <a:p>
              <a:endParaRPr/>
            </a:p>
          </p:txBody>
        </p:sp>
        <p:sp>
          <p:nvSpPr>
            <p:cNvPr id="8" name="object 8"/>
            <p:cNvSpPr/>
            <p:nvPr/>
          </p:nvSpPr>
          <p:spPr>
            <a:xfrm>
              <a:off x="0" y="671893"/>
              <a:ext cx="1260475" cy="45720"/>
            </a:xfrm>
            <a:custGeom>
              <a:avLst/>
              <a:gdLst/>
              <a:ahLst/>
              <a:cxnLst/>
              <a:rect l="l" t="t" r="r" b="b"/>
              <a:pathLst>
                <a:path w="1260475" h="45720">
                  <a:moveTo>
                    <a:pt x="1260000" y="0"/>
                  </a:moveTo>
                  <a:lnTo>
                    <a:pt x="0" y="0"/>
                  </a:lnTo>
                  <a:lnTo>
                    <a:pt x="0" y="45718"/>
                  </a:lnTo>
                  <a:lnTo>
                    <a:pt x="1260000" y="45718"/>
                  </a:lnTo>
                  <a:lnTo>
                    <a:pt x="1260000" y="0"/>
                  </a:lnTo>
                  <a:close/>
                </a:path>
              </a:pathLst>
            </a:custGeom>
            <a:solidFill>
              <a:srgbClr val="06408F"/>
            </a:solidFill>
          </p:spPr>
          <p:txBody>
            <a:bodyPr wrap="square" lIns="0" tIns="0" rIns="0" bIns="0" rtlCol="0"/>
            <a:lstStyle/>
            <a:p>
              <a:endParaRPr/>
            </a:p>
          </p:txBody>
        </p:sp>
      </p:grpSp>
      <p:grpSp>
        <p:nvGrpSpPr>
          <p:cNvPr id="9" name="object 9"/>
          <p:cNvGrpSpPr/>
          <p:nvPr/>
        </p:nvGrpSpPr>
        <p:grpSpPr>
          <a:xfrm>
            <a:off x="390525" y="2841583"/>
            <a:ext cx="8324850" cy="300990"/>
            <a:chOff x="390525" y="2841583"/>
            <a:chExt cx="8324850" cy="300990"/>
          </a:xfrm>
        </p:grpSpPr>
        <p:sp>
          <p:nvSpPr>
            <p:cNvPr id="10" name="object 10"/>
            <p:cNvSpPr/>
            <p:nvPr/>
          </p:nvSpPr>
          <p:spPr>
            <a:xfrm>
              <a:off x="428625" y="2841583"/>
              <a:ext cx="0" cy="300990"/>
            </a:xfrm>
            <a:custGeom>
              <a:avLst/>
              <a:gdLst/>
              <a:ahLst/>
              <a:cxnLst/>
              <a:rect l="l" t="t" r="r" b="b"/>
              <a:pathLst>
                <a:path h="300989">
                  <a:moveTo>
                    <a:pt x="0" y="0"/>
                  </a:moveTo>
                  <a:lnTo>
                    <a:pt x="0" y="300697"/>
                  </a:lnTo>
                </a:path>
              </a:pathLst>
            </a:custGeom>
            <a:ln w="76200">
              <a:solidFill>
                <a:srgbClr val="FFE101"/>
              </a:solidFill>
            </a:ln>
          </p:spPr>
          <p:txBody>
            <a:bodyPr wrap="square" lIns="0" tIns="0" rIns="0" bIns="0" rtlCol="0"/>
            <a:lstStyle/>
            <a:p>
              <a:endParaRPr/>
            </a:p>
          </p:txBody>
        </p:sp>
        <p:sp>
          <p:nvSpPr>
            <p:cNvPr id="11" name="object 11"/>
            <p:cNvSpPr/>
            <p:nvPr/>
          </p:nvSpPr>
          <p:spPr>
            <a:xfrm>
              <a:off x="390525" y="2847933"/>
              <a:ext cx="8324850" cy="0"/>
            </a:xfrm>
            <a:custGeom>
              <a:avLst/>
              <a:gdLst/>
              <a:ahLst/>
              <a:cxnLst/>
              <a:rect l="l" t="t" r="r" b="b"/>
              <a:pathLst>
                <a:path w="8324850">
                  <a:moveTo>
                    <a:pt x="0" y="0"/>
                  </a:moveTo>
                  <a:lnTo>
                    <a:pt x="8324850" y="0"/>
                  </a:lnTo>
                </a:path>
              </a:pathLst>
            </a:custGeom>
            <a:ln w="12700">
              <a:solidFill>
                <a:srgbClr val="FFFFFF"/>
              </a:solidFill>
            </a:ln>
          </p:spPr>
          <p:txBody>
            <a:bodyPr wrap="square" lIns="0" tIns="0" rIns="0" bIns="0" rtlCol="0"/>
            <a:lstStyle/>
            <a:p>
              <a:endParaRPr/>
            </a:p>
          </p:txBody>
        </p:sp>
      </p:grpSp>
      <p:grpSp>
        <p:nvGrpSpPr>
          <p:cNvPr id="12" name="object 12"/>
          <p:cNvGrpSpPr/>
          <p:nvPr/>
        </p:nvGrpSpPr>
        <p:grpSpPr>
          <a:xfrm>
            <a:off x="390525" y="923008"/>
            <a:ext cx="8324850" cy="300990"/>
            <a:chOff x="390525" y="923008"/>
            <a:chExt cx="8324850" cy="300990"/>
          </a:xfrm>
        </p:grpSpPr>
        <p:sp>
          <p:nvSpPr>
            <p:cNvPr id="13" name="object 13"/>
            <p:cNvSpPr/>
            <p:nvPr/>
          </p:nvSpPr>
          <p:spPr>
            <a:xfrm>
              <a:off x="428625" y="923008"/>
              <a:ext cx="0" cy="300990"/>
            </a:xfrm>
            <a:custGeom>
              <a:avLst/>
              <a:gdLst/>
              <a:ahLst/>
              <a:cxnLst/>
              <a:rect l="l" t="t" r="r" b="b"/>
              <a:pathLst>
                <a:path h="300990">
                  <a:moveTo>
                    <a:pt x="0" y="0"/>
                  </a:moveTo>
                  <a:lnTo>
                    <a:pt x="0" y="300697"/>
                  </a:lnTo>
                </a:path>
              </a:pathLst>
            </a:custGeom>
            <a:ln w="76200">
              <a:solidFill>
                <a:srgbClr val="FFE101"/>
              </a:solidFill>
            </a:ln>
          </p:spPr>
          <p:txBody>
            <a:bodyPr wrap="square" lIns="0" tIns="0" rIns="0" bIns="0" rtlCol="0"/>
            <a:lstStyle/>
            <a:p>
              <a:endParaRPr/>
            </a:p>
          </p:txBody>
        </p:sp>
        <p:sp>
          <p:nvSpPr>
            <p:cNvPr id="14" name="object 14"/>
            <p:cNvSpPr/>
            <p:nvPr/>
          </p:nvSpPr>
          <p:spPr>
            <a:xfrm>
              <a:off x="390525" y="929358"/>
              <a:ext cx="8324850" cy="0"/>
            </a:xfrm>
            <a:custGeom>
              <a:avLst/>
              <a:gdLst/>
              <a:ahLst/>
              <a:cxnLst/>
              <a:rect l="l" t="t" r="r" b="b"/>
              <a:pathLst>
                <a:path w="8324850">
                  <a:moveTo>
                    <a:pt x="0" y="0"/>
                  </a:moveTo>
                  <a:lnTo>
                    <a:pt x="8324850" y="0"/>
                  </a:lnTo>
                </a:path>
              </a:pathLst>
            </a:custGeom>
            <a:ln w="12700">
              <a:solidFill>
                <a:srgbClr val="FFFFFF"/>
              </a:solidFill>
            </a:ln>
          </p:spPr>
          <p:txBody>
            <a:bodyPr wrap="square" lIns="0" tIns="0" rIns="0" bIns="0" rtlCol="0"/>
            <a:lstStyle/>
            <a:p>
              <a:endParaRPr/>
            </a:p>
          </p:txBody>
        </p:sp>
      </p:grpSp>
      <p:grpSp>
        <p:nvGrpSpPr>
          <p:cNvPr id="15" name="object 15"/>
          <p:cNvGrpSpPr/>
          <p:nvPr/>
        </p:nvGrpSpPr>
        <p:grpSpPr>
          <a:xfrm>
            <a:off x="390525" y="3972756"/>
            <a:ext cx="8324850" cy="300990"/>
            <a:chOff x="390525" y="3972756"/>
            <a:chExt cx="8324850" cy="300990"/>
          </a:xfrm>
        </p:grpSpPr>
        <p:sp>
          <p:nvSpPr>
            <p:cNvPr id="16" name="object 16"/>
            <p:cNvSpPr/>
            <p:nvPr/>
          </p:nvSpPr>
          <p:spPr>
            <a:xfrm>
              <a:off x="428625" y="3972756"/>
              <a:ext cx="0" cy="300990"/>
            </a:xfrm>
            <a:custGeom>
              <a:avLst/>
              <a:gdLst/>
              <a:ahLst/>
              <a:cxnLst/>
              <a:rect l="l" t="t" r="r" b="b"/>
              <a:pathLst>
                <a:path h="300989">
                  <a:moveTo>
                    <a:pt x="0" y="0"/>
                  </a:moveTo>
                  <a:lnTo>
                    <a:pt x="0" y="300697"/>
                  </a:lnTo>
                </a:path>
              </a:pathLst>
            </a:custGeom>
            <a:ln w="76200">
              <a:solidFill>
                <a:srgbClr val="FFE101"/>
              </a:solidFill>
            </a:ln>
          </p:spPr>
          <p:txBody>
            <a:bodyPr wrap="square" lIns="0" tIns="0" rIns="0" bIns="0" rtlCol="0"/>
            <a:lstStyle/>
            <a:p>
              <a:endParaRPr/>
            </a:p>
          </p:txBody>
        </p:sp>
        <p:sp>
          <p:nvSpPr>
            <p:cNvPr id="17" name="object 17"/>
            <p:cNvSpPr/>
            <p:nvPr/>
          </p:nvSpPr>
          <p:spPr>
            <a:xfrm>
              <a:off x="390525" y="3979106"/>
              <a:ext cx="8324850" cy="0"/>
            </a:xfrm>
            <a:custGeom>
              <a:avLst/>
              <a:gdLst/>
              <a:ahLst/>
              <a:cxnLst/>
              <a:rect l="l" t="t" r="r" b="b"/>
              <a:pathLst>
                <a:path w="8324850">
                  <a:moveTo>
                    <a:pt x="0" y="0"/>
                  </a:moveTo>
                  <a:lnTo>
                    <a:pt x="8324850" y="0"/>
                  </a:lnTo>
                </a:path>
              </a:pathLst>
            </a:custGeom>
            <a:ln w="12700">
              <a:solidFill>
                <a:srgbClr val="FFFFFF"/>
              </a:solidFill>
            </a:ln>
          </p:spPr>
          <p:txBody>
            <a:bodyPr wrap="square" lIns="0" tIns="0" rIns="0" bIns="0" rtlCol="0"/>
            <a:lstStyle/>
            <a:p>
              <a:endParaRPr/>
            </a:p>
          </p:txBody>
        </p:sp>
      </p:grpSp>
      <p:sp>
        <p:nvSpPr>
          <p:cNvPr id="18" name="object 18"/>
          <p:cNvSpPr txBox="1"/>
          <p:nvPr/>
        </p:nvSpPr>
        <p:spPr>
          <a:xfrm>
            <a:off x="415925" y="949451"/>
            <a:ext cx="7010400" cy="4099560"/>
          </a:xfrm>
          <a:prstGeom prst="rect">
            <a:avLst/>
          </a:prstGeom>
        </p:spPr>
        <p:txBody>
          <a:bodyPr vert="horz" wrap="square" lIns="0" tIns="12700" rIns="0" bIns="0" rtlCol="0">
            <a:spAutoFit/>
          </a:bodyPr>
          <a:lstStyle/>
          <a:p>
            <a:pPr marL="120650">
              <a:lnSpc>
                <a:spcPct val="100000"/>
              </a:lnSpc>
              <a:spcBef>
                <a:spcPts val="100"/>
              </a:spcBef>
            </a:pPr>
            <a:r>
              <a:rPr sz="1400" b="1" dirty="0">
                <a:solidFill>
                  <a:srgbClr val="585548"/>
                </a:solidFill>
                <a:latin typeface="游ゴシック"/>
                <a:cs typeface="游ゴシック"/>
              </a:rPr>
              <a:t>About the image</a:t>
            </a:r>
            <a:endParaRPr sz="1400">
              <a:latin typeface="游ゴシック"/>
              <a:cs typeface="游ゴシック"/>
            </a:endParaRPr>
          </a:p>
          <a:p>
            <a:pPr>
              <a:lnSpc>
                <a:spcPct val="100000"/>
              </a:lnSpc>
              <a:spcBef>
                <a:spcPts val="90"/>
              </a:spcBef>
            </a:pPr>
            <a:endParaRPr sz="800">
              <a:latin typeface="游ゴシック"/>
              <a:cs typeface="游ゴシック"/>
            </a:endParaRPr>
          </a:p>
          <a:p>
            <a:pPr marL="12700">
              <a:lnSpc>
                <a:spcPct val="100000"/>
              </a:lnSpc>
            </a:pPr>
            <a:r>
              <a:rPr sz="1000" spc="-5" dirty="0">
                <a:solidFill>
                  <a:srgbClr val="585548"/>
                </a:solidFill>
                <a:latin typeface="Microsoft JhengHei"/>
                <a:cs typeface="Microsoft JhengHei"/>
              </a:rPr>
              <a:t>Extensions should be all lowercase.</a:t>
            </a:r>
            <a:endParaRPr sz="1000">
              <a:latin typeface="Microsoft JhengHei"/>
              <a:cs typeface="Microsoft JhengHei"/>
            </a:endParaRPr>
          </a:p>
          <a:p>
            <a:pPr marL="12700">
              <a:lnSpc>
                <a:spcPct val="100000"/>
              </a:lnSpc>
              <a:spcBef>
                <a:spcPts val="635"/>
              </a:spcBef>
            </a:pPr>
            <a:r>
              <a:rPr sz="950" b="1" spc="35" dirty="0">
                <a:solidFill>
                  <a:srgbClr val="585548"/>
                </a:solidFill>
                <a:latin typeface="Microsoft JhengHei"/>
                <a:cs typeface="Microsoft JhengHei"/>
              </a:rPr>
              <a:t>NG </a:t>
            </a:r>
            <a:r>
              <a:rPr sz="950" b="1" spc="70" dirty="0">
                <a:solidFill>
                  <a:srgbClr val="585548"/>
                </a:solidFill>
                <a:latin typeface="Microsoft JhengHei"/>
                <a:cs typeface="Microsoft JhengHei"/>
              </a:rPr>
              <a:t>example</a:t>
            </a:r>
            <a:r>
              <a:rPr sz="950" b="1" spc="45" dirty="0">
                <a:solidFill>
                  <a:srgbClr val="585548"/>
                </a:solidFill>
                <a:latin typeface="Microsoft JhengHei"/>
                <a:cs typeface="Microsoft JhengHei"/>
              </a:rPr>
              <a:t>) img_main.JPG</a:t>
            </a:r>
            <a:endParaRPr sz="950">
              <a:latin typeface="Microsoft JhengHei"/>
              <a:cs typeface="Microsoft JhengHei"/>
            </a:endParaRPr>
          </a:p>
          <a:p>
            <a:pPr marL="12700">
              <a:lnSpc>
                <a:spcPct val="100000"/>
              </a:lnSpc>
              <a:spcBef>
                <a:spcPts val="1420"/>
              </a:spcBef>
            </a:pPr>
            <a:r>
              <a:rPr sz="1000" dirty="0">
                <a:solidFill>
                  <a:srgbClr val="585548"/>
                </a:solidFill>
                <a:latin typeface="Microsoft JhengHei"/>
                <a:cs typeface="Microsoft JhengHei"/>
              </a:rPr>
              <a:t>All file names should be single-byte alphanumeric characters and should not contain Japanese characters.</a:t>
            </a:r>
            <a:endParaRPr sz="1000">
              <a:latin typeface="Microsoft JhengHei"/>
              <a:cs typeface="Microsoft JhengHei"/>
            </a:endParaRPr>
          </a:p>
          <a:p>
            <a:pPr marL="12700">
              <a:lnSpc>
                <a:spcPct val="100000"/>
              </a:lnSpc>
              <a:spcBef>
                <a:spcPts val="600"/>
              </a:spcBef>
            </a:pPr>
            <a:r>
              <a:rPr sz="1000" dirty="0">
                <a:solidFill>
                  <a:srgbClr val="585548"/>
                </a:solidFill>
                <a:latin typeface="Microsoft JhengHei"/>
                <a:cs typeface="Microsoft JhengHei"/>
              </a:rPr>
              <a:t>When separating numbers and words, do not use single-byte spaces, but use "</a:t>
            </a:r>
            <a:r>
              <a:rPr sz="1000" spc="-75" dirty="0">
                <a:solidFill>
                  <a:srgbClr val="585548"/>
                </a:solidFill>
                <a:latin typeface="Microsoft JhengHei"/>
                <a:cs typeface="Microsoft JhengHei"/>
              </a:rPr>
              <a:t>- </a:t>
            </a:r>
            <a:r>
              <a:rPr sz="1000" spc="25" dirty="0">
                <a:solidFill>
                  <a:srgbClr val="585548"/>
                </a:solidFill>
                <a:latin typeface="Microsoft JhengHei"/>
                <a:cs typeface="Microsoft JhengHei"/>
              </a:rPr>
              <a:t>(</a:t>
            </a:r>
            <a:r>
              <a:rPr sz="1000" dirty="0">
                <a:solidFill>
                  <a:srgbClr val="585548"/>
                </a:solidFill>
                <a:latin typeface="Microsoft JhengHei"/>
                <a:cs typeface="Microsoft JhengHei"/>
              </a:rPr>
              <a:t>hyphen)</a:t>
            </a:r>
            <a:r>
              <a:rPr sz="1000" spc="25" dirty="0">
                <a:solidFill>
                  <a:srgbClr val="585548"/>
                </a:solidFill>
                <a:latin typeface="Microsoft JhengHei"/>
                <a:cs typeface="Microsoft JhengHei"/>
              </a:rPr>
              <a:t>" </a:t>
            </a:r>
            <a:r>
              <a:rPr sz="1000" dirty="0">
                <a:solidFill>
                  <a:srgbClr val="585548"/>
                </a:solidFill>
                <a:latin typeface="Microsoft JhengHei"/>
                <a:cs typeface="Microsoft JhengHei"/>
              </a:rPr>
              <a:t>or "</a:t>
            </a:r>
            <a:r>
              <a:rPr sz="1000" spc="50" dirty="0">
                <a:solidFill>
                  <a:srgbClr val="585548"/>
                </a:solidFill>
                <a:latin typeface="Microsoft JhengHei"/>
                <a:cs typeface="Microsoft JhengHei"/>
              </a:rPr>
              <a:t>_ </a:t>
            </a:r>
            <a:r>
              <a:rPr sz="1000" spc="25" dirty="0">
                <a:solidFill>
                  <a:srgbClr val="585548"/>
                </a:solidFill>
                <a:latin typeface="Microsoft JhengHei"/>
                <a:cs typeface="Microsoft JhengHei"/>
              </a:rPr>
              <a:t>(</a:t>
            </a:r>
            <a:r>
              <a:rPr sz="1000" dirty="0">
                <a:solidFill>
                  <a:srgbClr val="585548"/>
                </a:solidFill>
                <a:latin typeface="Microsoft JhengHei"/>
                <a:cs typeface="Microsoft JhengHei"/>
              </a:rPr>
              <a:t>underscore)</a:t>
            </a:r>
            <a:r>
              <a:rPr sz="1000" spc="25" dirty="0">
                <a:solidFill>
                  <a:srgbClr val="585548"/>
                </a:solidFill>
                <a:latin typeface="Microsoft JhengHei"/>
                <a:cs typeface="Microsoft JhengHei"/>
              </a:rPr>
              <a:t>" to separate them.</a:t>
            </a:r>
            <a:endParaRPr sz="1000">
              <a:latin typeface="Microsoft JhengHei"/>
              <a:cs typeface="Microsoft JhengHei"/>
            </a:endParaRPr>
          </a:p>
          <a:p>
            <a:pPr marL="12700">
              <a:lnSpc>
                <a:spcPct val="100000"/>
              </a:lnSpc>
              <a:spcBef>
                <a:spcPts val="630"/>
              </a:spcBef>
              <a:tabLst>
                <a:tab pos="2777490" algn="l"/>
              </a:tabLst>
            </a:pPr>
            <a:r>
              <a:rPr sz="950" b="1" spc="35" dirty="0">
                <a:solidFill>
                  <a:srgbClr val="585548"/>
                </a:solidFill>
                <a:latin typeface="Microsoft JhengHei"/>
                <a:cs typeface="Microsoft JhengHei"/>
              </a:rPr>
              <a:t>NG </a:t>
            </a:r>
            <a:r>
              <a:rPr sz="950" b="1" spc="70" dirty="0">
                <a:solidFill>
                  <a:srgbClr val="585548"/>
                </a:solidFill>
                <a:latin typeface="Microsoft JhengHei"/>
                <a:cs typeface="Microsoft JhengHei"/>
              </a:rPr>
              <a:t>example) main visual</a:t>
            </a:r>
            <a:r>
              <a:rPr sz="950" b="1" spc="30" dirty="0">
                <a:solidFill>
                  <a:srgbClr val="585548"/>
                </a:solidFill>
                <a:latin typeface="Microsoft JhengHei"/>
                <a:cs typeface="Microsoft JhengHei"/>
              </a:rPr>
              <a:t>.jpg (</a:t>
            </a:r>
            <a:r>
              <a:rPr sz="950" b="1" spc="70" dirty="0">
                <a:solidFill>
                  <a:srgbClr val="585548"/>
                </a:solidFill>
                <a:latin typeface="Microsoft JhengHei"/>
                <a:cs typeface="Microsoft JhengHei"/>
              </a:rPr>
              <a:t>written in Japanese</a:t>
            </a:r>
            <a:r>
              <a:rPr sz="950" b="1" spc="50" dirty="0">
                <a:solidFill>
                  <a:srgbClr val="585548"/>
                </a:solidFill>
                <a:latin typeface="Microsoft JhengHei"/>
                <a:cs typeface="Microsoft JhengHei"/>
              </a:rPr>
              <a:t>) </a:t>
            </a:r>
            <a:r>
              <a:rPr sz="950" b="1" spc="20" dirty="0">
                <a:solidFill>
                  <a:srgbClr val="585548"/>
                </a:solidFill>
                <a:latin typeface="Microsoft JhengHei"/>
                <a:cs typeface="Microsoft JhengHei"/>
              </a:rPr>
              <a:t>img </a:t>
            </a:r>
            <a:r>
              <a:rPr sz="950" b="1" spc="40" dirty="0">
                <a:solidFill>
                  <a:srgbClr val="585548"/>
                </a:solidFill>
                <a:latin typeface="Microsoft JhengHei"/>
                <a:cs typeface="Microsoft JhengHei"/>
              </a:rPr>
              <a:t>main.jpg (</a:t>
            </a:r>
            <a:r>
              <a:rPr sz="950" b="1" spc="75" dirty="0">
                <a:solidFill>
                  <a:srgbClr val="585548"/>
                </a:solidFill>
                <a:latin typeface="Microsoft JhengHei"/>
                <a:cs typeface="Microsoft JhengHei"/>
              </a:rPr>
              <a:t>separated by a space)</a:t>
            </a:r>
            <a:endParaRPr sz="950">
              <a:latin typeface="Microsoft JhengHei"/>
              <a:cs typeface="Microsoft JhengHei"/>
            </a:endParaRPr>
          </a:p>
          <a:p>
            <a:pPr>
              <a:lnSpc>
                <a:spcPct val="100000"/>
              </a:lnSpc>
              <a:spcBef>
                <a:spcPts val="75"/>
              </a:spcBef>
            </a:pPr>
            <a:endParaRPr sz="1400">
              <a:latin typeface="Microsoft JhengHei"/>
              <a:cs typeface="Microsoft JhengHei"/>
            </a:endParaRPr>
          </a:p>
          <a:p>
            <a:pPr marL="120650">
              <a:lnSpc>
                <a:spcPct val="100000"/>
              </a:lnSpc>
            </a:pPr>
            <a:r>
              <a:rPr sz="1400" b="1" dirty="0">
                <a:solidFill>
                  <a:srgbClr val="585548"/>
                </a:solidFill>
                <a:latin typeface="游ゴシック"/>
                <a:cs typeface="游ゴシック"/>
              </a:rPr>
              <a:t>About </a:t>
            </a:r>
            <a:r>
              <a:rPr sz="1400" b="1" spc="-5" dirty="0">
                <a:solidFill>
                  <a:srgbClr val="585548"/>
                </a:solidFill>
                <a:latin typeface="游ゴシック"/>
                <a:cs typeface="游ゴシック"/>
              </a:rPr>
              <a:t>alt</a:t>
            </a:r>
            <a:endParaRPr sz="1400">
              <a:latin typeface="游ゴシック"/>
              <a:cs typeface="游ゴシック"/>
            </a:endParaRPr>
          </a:p>
          <a:p>
            <a:pPr marL="12700" marR="1758314">
              <a:lnSpc>
                <a:spcPct val="150000"/>
              </a:lnSpc>
              <a:spcBef>
                <a:spcPts val="1000"/>
              </a:spcBef>
            </a:pPr>
            <a:r>
              <a:rPr sz="1000" dirty="0">
                <a:solidFill>
                  <a:srgbClr val="585548"/>
                </a:solidFill>
                <a:latin typeface="Microsoft JhengHei"/>
                <a:cs typeface="Microsoft JhengHei"/>
              </a:rPr>
              <a:t>Please put </a:t>
            </a:r>
            <a:r>
              <a:rPr sz="1000" spc="20" dirty="0">
                <a:solidFill>
                  <a:srgbClr val="585548"/>
                </a:solidFill>
                <a:latin typeface="Microsoft JhengHei"/>
                <a:cs typeface="Microsoft JhengHei"/>
              </a:rPr>
              <a:t>alt in </a:t>
            </a:r>
            <a:r>
              <a:rPr sz="1000" dirty="0">
                <a:solidFill>
                  <a:srgbClr val="585548"/>
                </a:solidFill>
                <a:latin typeface="Microsoft JhengHei"/>
                <a:cs typeface="Microsoft JhengHei"/>
              </a:rPr>
              <a:t>all of the text in the image or a description that shows what the image is about. If you don't need </a:t>
            </a:r>
            <a:r>
              <a:rPr sz="1000" spc="5" dirty="0">
                <a:solidFill>
                  <a:srgbClr val="585548"/>
                </a:solidFill>
                <a:latin typeface="Microsoft JhengHei"/>
                <a:cs typeface="Microsoft JhengHei"/>
              </a:rPr>
              <a:t>alt </a:t>
            </a:r>
            <a:r>
              <a:rPr sz="1000" dirty="0">
                <a:solidFill>
                  <a:srgbClr val="585548"/>
                </a:solidFill>
                <a:latin typeface="Microsoft JhengHei"/>
                <a:cs typeface="Microsoft JhengHei"/>
              </a:rPr>
              <a:t>setting such as decorative images, please </a:t>
            </a:r>
            <a:r>
              <a:rPr sz="1000" spc="-5" dirty="0">
                <a:solidFill>
                  <a:srgbClr val="585548"/>
                </a:solidFill>
                <a:latin typeface="Microsoft JhengHei"/>
                <a:cs typeface="Microsoft JhengHei"/>
              </a:rPr>
              <a:t>put </a:t>
            </a:r>
            <a:r>
              <a:rPr sz="1000" dirty="0">
                <a:solidFill>
                  <a:srgbClr val="585548"/>
                </a:solidFill>
                <a:latin typeface="Microsoft JhengHei"/>
                <a:cs typeface="Microsoft JhengHei"/>
              </a:rPr>
              <a:t>"</a:t>
            </a:r>
            <a:r>
              <a:rPr sz="1000" spc="-225" dirty="0">
                <a:solidFill>
                  <a:srgbClr val="585548"/>
                </a:solidFill>
                <a:latin typeface="Microsoft JhengHei"/>
                <a:cs typeface="Microsoft JhengHei"/>
              </a:rPr>
              <a:t>alt="".</a:t>
            </a:r>
            <a:endParaRPr sz="1000">
              <a:latin typeface="Microsoft JhengHei"/>
              <a:cs typeface="Microsoft JhengHei"/>
            </a:endParaRPr>
          </a:p>
          <a:p>
            <a:pPr>
              <a:lnSpc>
                <a:spcPct val="100000"/>
              </a:lnSpc>
              <a:spcBef>
                <a:spcPts val="75"/>
              </a:spcBef>
            </a:pPr>
            <a:endParaRPr sz="1400">
              <a:latin typeface="Microsoft JhengHei"/>
              <a:cs typeface="Microsoft JhengHei"/>
            </a:endParaRPr>
          </a:p>
          <a:p>
            <a:pPr marL="120650">
              <a:lnSpc>
                <a:spcPct val="100000"/>
              </a:lnSpc>
            </a:pPr>
            <a:r>
              <a:rPr sz="1400" b="1" dirty="0">
                <a:solidFill>
                  <a:srgbClr val="585548"/>
                </a:solidFill>
                <a:latin typeface="游ゴシック"/>
                <a:cs typeface="游ゴシック"/>
              </a:rPr>
              <a:t>About the font</a:t>
            </a:r>
            <a:endParaRPr sz="1400">
              <a:latin typeface="游ゴシック"/>
              <a:cs typeface="游ゴシック"/>
            </a:endParaRPr>
          </a:p>
          <a:p>
            <a:pPr>
              <a:lnSpc>
                <a:spcPct val="100000"/>
              </a:lnSpc>
              <a:spcBef>
                <a:spcPts val="70"/>
              </a:spcBef>
            </a:pPr>
            <a:endParaRPr sz="800">
              <a:latin typeface="游ゴシック"/>
              <a:cs typeface="游ゴシック"/>
            </a:endParaRPr>
          </a:p>
          <a:p>
            <a:pPr marL="12700">
              <a:lnSpc>
                <a:spcPct val="100000"/>
              </a:lnSpc>
            </a:pPr>
            <a:r>
              <a:rPr sz="1000" dirty="0">
                <a:solidFill>
                  <a:srgbClr val="585548"/>
                </a:solidFill>
                <a:latin typeface="Microsoft JhengHei"/>
                <a:cs typeface="Microsoft JhengHei"/>
              </a:rPr>
              <a:t>There is no specification about the font.</a:t>
            </a:r>
            <a:endParaRPr sz="1000">
              <a:latin typeface="Microsoft JhengHei"/>
              <a:cs typeface="Microsoft JhengHei"/>
            </a:endParaRPr>
          </a:p>
          <a:p>
            <a:pPr marL="12700" marR="5080">
              <a:lnSpc>
                <a:spcPct val="150000"/>
              </a:lnSpc>
            </a:pPr>
            <a:r>
              <a:rPr sz="1000" dirty="0">
                <a:solidFill>
                  <a:srgbClr val="585548"/>
                </a:solidFill>
                <a:latin typeface="Microsoft JhengHei"/>
                <a:cs typeface="Microsoft JhengHei"/>
              </a:rPr>
              <a:t>In addition, since the coding is basically image coding, it is not possible to load separate font files such as </a:t>
            </a:r>
            <a:r>
              <a:rPr sz="1000" spc="15" dirty="0">
                <a:solidFill>
                  <a:srgbClr val="585548"/>
                </a:solidFill>
                <a:latin typeface="Microsoft JhengHei"/>
                <a:cs typeface="Microsoft JhengHei"/>
              </a:rPr>
              <a:t>webfont</a:t>
            </a:r>
            <a:r>
              <a:rPr sz="1000" dirty="0">
                <a:solidFill>
                  <a:srgbClr val="585548"/>
                </a:solidFill>
                <a:latin typeface="Microsoft JhengHei"/>
                <a:cs typeface="Microsoft JhengHei"/>
              </a:rPr>
              <a:t>.    If text insertion is unavoidable, we will use the same font as the Matsumotokiyoshi corporate site.</a:t>
            </a:r>
            <a:endParaRPr sz="1000">
              <a:latin typeface="Microsoft JhengHei"/>
              <a:cs typeface="Microsoft JhengHei"/>
            </a:endParaRPr>
          </a:p>
        </p:txBody>
      </p:sp>
      <p:sp>
        <p:nvSpPr>
          <p:cNvPr id="19" name="object 19"/>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323" y="3143823"/>
            <a:ext cx="1711325" cy="513080"/>
          </a:xfrm>
          <a:prstGeom prst="rect">
            <a:avLst/>
          </a:prstGeom>
        </p:spPr>
        <p:txBody>
          <a:bodyPr vert="horz" wrap="square" lIns="0" tIns="12700" rIns="0" bIns="0" rtlCol="0">
            <a:spAutoFit/>
          </a:bodyPr>
          <a:lstStyle/>
          <a:p>
            <a:pPr marL="38100">
              <a:lnSpc>
                <a:spcPct val="100000"/>
              </a:lnSpc>
              <a:spcBef>
                <a:spcPts val="100"/>
              </a:spcBef>
            </a:pPr>
            <a:r>
              <a:rPr sz="4800" baseline="-7812" dirty="0">
                <a:solidFill>
                  <a:srgbClr val="06408F"/>
                </a:solidFill>
                <a:latin typeface="Century Gothic"/>
                <a:cs typeface="Century Gothic"/>
              </a:rPr>
              <a:t>4 </a:t>
            </a:r>
            <a:r>
              <a:rPr sz="1950" b="0" spc="50" dirty="0">
                <a:solidFill>
                  <a:srgbClr val="06408F"/>
                </a:solidFill>
                <a:latin typeface="游ゴシック Light"/>
                <a:cs typeface="游ゴシック Light"/>
              </a:rPr>
              <a:t>Delivery Rules</a:t>
            </a:r>
            <a:endParaRPr sz="1950">
              <a:latin typeface="游ゴシック Light"/>
              <a:cs typeface="游ゴシック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3568" y="3471671"/>
            <a:ext cx="362712" cy="362711"/>
          </a:xfrm>
          <a:prstGeom prst="rect">
            <a:avLst/>
          </a:prstGeom>
        </p:spPr>
      </p:pic>
      <p:grpSp>
        <p:nvGrpSpPr>
          <p:cNvPr id="3" name="object 3"/>
          <p:cNvGrpSpPr/>
          <p:nvPr/>
        </p:nvGrpSpPr>
        <p:grpSpPr>
          <a:xfrm>
            <a:off x="522530" y="3880763"/>
            <a:ext cx="180340" cy="581025"/>
            <a:chOff x="522530" y="3880763"/>
            <a:chExt cx="180340" cy="581025"/>
          </a:xfrm>
        </p:grpSpPr>
        <p:sp>
          <p:nvSpPr>
            <p:cNvPr id="4" name="object 4"/>
            <p:cNvSpPr/>
            <p:nvPr/>
          </p:nvSpPr>
          <p:spPr>
            <a:xfrm>
              <a:off x="525705" y="3880763"/>
              <a:ext cx="0" cy="577850"/>
            </a:xfrm>
            <a:custGeom>
              <a:avLst/>
              <a:gdLst/>
              <a:ahLst/>
              <a:cxnLst/>
              <a:rect l="l" t="t" r="r" b="b"/>
              <a:pathLst>
                <a:path h="577850">
                  <a:moveTo>
                    <a:pt x="0" y="0"/>
                  </a:moveTo>
                  <a:lnTo>
                    <a:pt x="1" y="577728"/>
                  </a:lnTo>
                </a:path>
              </a:pathLst>
            </a:custGeom>
            <a:ln w="6350">
              <a:solidFill>
                <a:srgbClr val="06408F"/>
              </a:solidFill>
            </a:ln>
          </p:spPr>
          <p:txBody>
            <a:bodyPr wrap="square" lIns="0" tIns="0" rIns="0" bIns="0" rtlCol="0"/>
            <a:lstStyle/>
            <a:p>
              <a:endParaRPr/>
            </a:p>
          </p:txBody>
        </p:sp>
        <p:sp>
          <p:nvSpPr>
            <p:cNvPr id="5" name="object 5"/>
            <p:cNvSpPr/>
            <p:nvPr/>
          </p:nvSpPr>
          <p:spPr>
            <a:xfrm>
              <a:off x="522829" y="4458130"/>
              <a:ext cx="180340" cy="0"/>
            </a:xfrm>
            <a:custGeom>
              <a:avLst/>
              <a:gdLst/>
              <a:ahLst/>
              <a:cxnLst/>
              <a:rect l="l" t="t" r="r" b="b"/>
              <a:pathLst>
                <a:path w="180340">
                  <a:moveTo>
                    <a:pt x="180000" y="0"/>
                  </a:moveTo>
                  <a:lnTo>
                    <a:pt x="0" y="1"/>
                  </a:lnTo>
                </a:path>
              </a:pathLst>
            </a:custGeom>
            <a:ln w="6350">
              <a:solidFill>
                <a:srgbClr val="06408F"/>
              </a:solidFill>
            </a:ln>
          </p:spPr>
          <p:txBody>
            <a:bodyPr wrap="square" lIns="0" tIns="0" rIns="0" bIns="0" rtlCol="0"/>
            <a:lstStyle/>
            <a:p>
              <a:endParaRPr/>
            </a:p>
          </p:txBody>
        </p:sp>
      </p:grpSp>
      <p:sp>
        <p:nvSpPr>
          <p:cNvPr id="6" name="object 6"/>
          <p:cNvSpPr txBox="1"/>
          <p:nvPr/>
        </p:nvSpPr>
        <p:spPr>
          <a:xfrm>
            <a:off x="871262" y="3449807"/>
            <a:ext cx="2540000" cy="544830"/>
          </a:xfrm>
          <a:prstGeom prst="rect">
            <a:avLst/>
          </a:prstGeom>
        </p:spPr>
        <p:txBody>
          <a:bodyPr vert="horz" wrap="square" lIns="0" tIns="117475" rIns="0" bIns="0" rtlCol="0">
            <a:spAutoFit/>
          </a:bodyPr>
          <a:lstStyle/>
          <a:p>
            <a:pPr marL="12700">
              <a:lnSpc>
                <a:spcPct val="100000"/>
              </a:lnSpc>
              <a:spcBef>
                <a:spcPts val="925"/>
              </a:spcBef>
            </a:pPr>
            <a:r>
              <a:rPr sz="1150" b="1" spc="65" dirty="0">
                <a:solidFill>
                  <a:srgbClr val="595959"/>
                </a:solidFill>
                <a:latin typeface="Microsoft JhengHei"/>
                <a:cs typeface="Microsoft JhengHei"/>
              </a:rPr>
              <a:t>YYMMDD_matsukiyoLP</a:t>
            </a:r>
            <a:endParaRPr sz="1150">
              <a:latin typeface="Microsoft JhengHei"/>
              <a:cs typeface="Microsoft JhengHei"/>
            </a:endParaRPr>
          </a:p>
          <a:p>
            <a:pPr marL="12700">
              <a:lnSpc>
                <a:spcPct val="100000"/>
              </a:lnSpc>
              <a:spcBef>
                <a:spcPts val="680"/>
              </a:spcBef>
            </a:pPr>
            <a:r>
              <a:rPr sz="1000" dirty="0">
                <a:solidFill>
                  <a:srgbClr val="595959"/>
                </a:solidFill>
                <a:latin typeface="Microsoft JhengHei"/>
                <a:cs typeface="Microsoft JhengHei"/>
              </a:rPr>
              <a:t>Please change YYMMDD to the date of delivery.</a:t>
            </a:r>
            <a:endParaRPr sz="1000">
              <a:latin typeface="Microsoft JhengHei"/>
              <a:cs typeface="Microsoft JhengHei"/>
            </a:endParaRPr>
          </a:p>
        </p:txBody>
      </p:sp>
      <p:sp>
        <p:nvSpPr>
          <p:cNvPr id="7" name="object 7"/>
          <p:cNvSpPr txBox="1"/>
          <p:nvPr/>
        </p:nvSpPr>
        <p:spPr>
          <a:xfrm>
            <a:off x="3639863" y="3816604"/>
            <a:ext cx="308292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595959"/>
                </a:solidFill>
                <a:latin typeface="Microsoft JhengHei"/>
                <a:cs typeface="Microsoft JhengHei"/>
              </a:rPr>
              <a:t>Example: Delivery on </a:t>
            </a:r>
            <a:r>
              <a:rPr sz="1000" spc="80" dirty="0">
                <a:solidFill>
                  <a:srgbClr val="595959"/>
                </a:solidFill>
                <a:latin typeface="Microsoft JhengHei"/>
                <a:cs typeface="Microsoft JhengHei"/>
              </a:rPr>
              <a:t>October 1</a:t>
            </a:r>
            <a:r>
              <a:rPr sz="1000" dirty="0">
                <a:solidFill>
                  <a:srgbClr val="595959"/>
                </a:solidFill>
                <a:latin typeface="Microsoft JhengHei"/>
                <a:cs typeface="Microsoft JhengHei"/>
              </a:rPr>
              <a:t>, 2020 → </a:t>
            </a:r>
            <a:r>
              <a:rPr sz="1000" spc="45" dirty="0">
                <a:solidFill>
                  <a:srgbClr val="595959"/>
                </a:solidFill>
                <a:latin typeface="Microsoft JhengHei"/>
                <a:cs typeface="Microsoft JhengHei"/>
              </a:rPr>
              <a:t>201001_matsukiyoLP</a:t>
            </a:r>
            <a:endParaRPr sz="1000">
              <a:latin typeface="Microsoft JhengHei"/>
              <a:cs typeface="Microsoft JhengHei"/>
            </a:endParaRPr>
          </a:p>
        </p:txBody>
      </p:sp>
      <p:sp>
        <p:nvSpPr>
          <p:cNvPr id="8" name="object 8"/>
          <p:cNvSpPr txBox="1"/>
          <p:nvPr/>
        </p:nvSpPr>
        <p:spPr>
          <a:xfrm>
            <a:off x="1350699" y="4230094"/>
            <a:ext cx="6597650" cy="1892300"/>
          </a:xfrm>
          <a:prstGeom prst="rect">
            <a:avLst/>
          </a:prstGeom>
        </p:spPr>
        <p:txBody>
          <a:bodyPr vert="horz" wrap="square" lIns="0" tIns="117475" rIns="0" bIns="0" rtlCol="0">
            <a:spAutoFit/>
          </a:bodyPr>
          <a:lstStyle/>
          <a:p>
            <a:pPr marL="20320">
              <a:lnSpc>
                <a:spcPct val="100000"/>
              </a:lnSpc>
              <a:spcBef>
                <a:spcPts val="925"/>
              </a:spcBef>
            </a:pPr>
            <a:r>
              <a:rPr sz="1150" b="1" spc="35" dirty="0">
                <a:solidFill>
                  <a:srgbClr val="595959"/>
                </a:solidFill>
                <a:latin typeface="Microsoft JhengHei"/>
                <a:cs typeface="Microsoft JhengHei"/>
              </a:rPr>
              <a:t>news.html</a:t>
            </a:r>
            <a:endParaRPr sz="1150">
              <a:latin typeface="Microsoft JhengHei"/>
              <a:cs typeface="Microsoft JhengHei"/>
            </a:endParaRPr>
          </a:p>
          <a:p>
            <a:pPr marL="20320" marR="1514475">
              <a:lnSpc>
                <a:spcPct val="150000"/>
              </a:lnSpc>
              <a:spcBef>
                <a:spcPts val="80"/>
              </a:spcBef>
            </a:pPr>
            <a:r>
              <a:rPr sz="1000" dirty="0">
                <a:solidFill>
                  <a:srgbClr val="595959"/>
                </a:solidFill>
                <a:latin typeface="Microsoft JhengHei"/>
                <a:cs typeface="Microsoft JhengHei"/>
              </a:rPr>
              <a:t>Please specify the image in the img folder with a relative path so that you can open it directly in a browser and check it.  Please make sure that you have filled in the </a:t>
            </a:r>
            <a:r>
              <a:rPr sz="1000" spc="40" dirty="0">
                <a:solidFill>
                  <a:srgbClr val="595959"/>
                </a:solidFill>
                <a:latin typeface="Microsoft JhengHei"/>
                <a:cs typeface="Microsoft JhengHei"/>
              </a:rPr>
              <a:t>h1 </a:t>
            </a:r>
            <a:r>
              <a:rPr sz="1000" dirty="0">
                <a:solidFill>
                  <a:srgbClr val="595959"/>
                </a:solidFill>
                <a:latin typeface="Microsoft JhengHei"/>
                <a:cs typeface="Microsoft JhengHei"/>
              </a:rPr>
              <a:t>notice title and </a:t>
            </a:r>
            <a:r>
              <a:rPr sz="1000" spc="15" dirty="0">
                <a:solidFill>
                  <a:srgbClr val="595959"/>
                </a:solidFill>
                <a:latin typeface="Microsoft JhengHei"/>
                <a:cs typeface="Microsoft JhengHei"/>
              </a:rPr>
              <a:t>description </a:t>
            </a:r>
            <a:r>
              <a:rPr sz="1000" dirty="0">
                <a:solidFill>
                  <a:srgbClr val="595959"/>
                </a:solidFill>
                <a:latin typeface="Microsoft JhengHei"/>
                <a:cs typeface="Microsoft JhengHei"/>
              </a:rPr>
              <a:t>(optional).</a:t>
            </a:r>
            <a:endParaRPr sz="1000">
              <a:latin typeface="Microsoft JhengHei"/>
              <a:cs typeface="Microsoft JhengHei"/>
            </a:endParaRPr>
          </a:p>
          <a:p>
            <a:pPr>
              <a:lnSpc>
                <a:spcPct val="100000"/>
              </a:lnSpc>
              <a:spcBef>
                <a:spcPts val="15"/>
              </a:spcBef>
            </a:pPr>
            <a:endParaRPr sz="1050">
              <a:latin typeface="Microsoft JhengHei"/>
              <a:cs typeface="Microsoft JhengHei"/>
            </a:endParaRPr>
          </a:p>
          <a:p>
            <a:pPr marL="12700">
              <a:lnSpc>
                <a:spcPct val="100000"/>
              </a:lnSpc>
            </a:pPr>
            <a:r>
              <a:rPr sz="1150" b="1" spc="15" dirty="0">
                <a:solidFill>
                  <a:srgbClr val="595959"/>
                </a:solidFill>
                <a:latin typeface="Microsoft JhengHei"/>
                <a:cs typeface="Microsoft JhengHei"/>
              </a:rPr>
              <a:t>img</a:t>
            </a:r>
            <a:endParaRPr sz="1150">
              <a:latin typeface="Microsoft JhengHei"/>
              <a:cs typeface="Microsoft JhengHei"/>
            </a:endParaRPr>
          </a:p>
          <a:p>
            <a:pPr marL="12700">
              <a:lnSpc>
                <a:spcPct val="100000"/>
              </a:lnSpc>
              <a:spcBef>
                <a:spcPts val="685"/>
              </a:spcBef>
            </a:pPr>
            <a:r>
              <a:rPr sz="1000" dirty="0">
                <a:solidFill>
                  <a:srgbClr val="595959"/>
                </a:solidFill>
                <a:latin typeface="Microsoft JhengHei"/>
                <a:cs typeface="Microsoft JhengHei"/>
              </a:rPr>
              <a:t>Please store the image file.</a:t>
            </a:r>
            <a:endParaRPr sz="1000">
              <a:latin typeface="Microsoft JhengHei"/>
              <a:cs typeface="Microsoft JhengHei"/>
            </a:endParaRPr>
          </a:p>
          <a:p>
            <a:pPr marL="12700">
              <a:lnSpc>
                <a:spcPct val="100000"/>
              </a:lnSpc>
              <a:spcBef>
                <a:spcPts val="600"/>
              </a:spcBef>
            </a:pPr>
            <a:r>
              <a:rPr sz="1000" dirty="0">
                <a:solidFill>
                  <a:srgbClr val="585548"/>
                </a:solidFill>
                <a:latin typeface="Microsoft JhengHei"/>
                <a:cs typeface="Microsoft JhengHei"/>
              </a:rPr>
              <a:t>We recommend that you </a:t>
            </a:r>
            <a:r>
              <a:rPr sz="1000" dirty="0">
                <a:solidFill>
                  <a:srgbClr val="595959"/>
                </a:solidFill>
                <a:latin typeface="Microsoft JhengHei"/>
                <a:cs typeface="Microsoft JhengHei"/>
              </a:rPr>
              <a:t>use the same image for both </a:t>
            </a:r>
            <a:r>
              <a:rPr sz="1000" spc="65" dirty="0">
                <a:solidFill>
                  <a:srgbClr val="595959"/>
                </a:solidFill>
                <a:latin typeface="Microsoft JhengHei"/>
                <a:cs typeface="Microsoft JhengHei"/>
              </a:rPr>
              <a:t>PC </a:t>
            </a:r>
            <a:r>
              <a:rPr sz="1000" dirty="0">
                <a:solidFill>
                  <a:srgbClr val="595959"/>
                </a:solidFill>
                <a:latin typeface="Microsoft JhengHei"/>
                <a:cs typeface="Microsoft JhengHei"/>
              </a:rPr>
              <a:t>and </a:t>
            </a:r>
            <a:r>
              <a:rPr sz="1000" spc="80" dirty="0">
                <a:solidFill>
                  <a:srgbClr val="595959"/>
                </a:solidFill>
                <a:latin typeface="Microsoft JhengHei"/>
                <a:cs typeface="Microsoft JhengHei"/>
              </a:rPr>
              <a:t>SP</a:t>
            </a:r>
            <a:r>
              <a:rPr sz="1000" dirty="0">
                <a:solidFill>
                  <a:srgbClr val="595959"/>
                </a:solidFill>
                <a:latin typeface="Microsoft JhengHei"/>
                <a:cs typeface="Microsoft JhengHei"/>
              </a:rPr>
              <a:t>, and use a compression tool to minimize the capacity to the extent that the image does not feel rough.</a:t>
            </a:r>
            <a:endParaRPr sz="1000">
              <a:latin typeface="Microsoft JhengHei"/>
              <a:cs typeface="Microsoft JhengHei"/>
            </a:endParaRPr>
          </a:p>
          <a:p>
            <a:pPr marL="12700">
              <a:lnSpc>
                <a:spcPct val="100000"/>
              </a:lnSpc>
              <a:spcBef>
                <a:spcPts val="600"/>
              </a:spcBef>
            </a:pPr>
            <a:r>
              <a:rPr sz="950" b="1" spc="75" dirty="0">
                <a:solidFill>
                  <a:srgbClr val="595959"/>
                </a:solidFill>
                <a:latin typeface="Microsoft JhengHei"/>
                <a:cs typeface="Microsoft JhengHei"/>
              </a:rPr>
              <a:t>Please </a:t>
            </a:r>
            <a:r>
              <a:rPr sz="1000" dirty="0">
                <a:solidFill>
                  <a:srgbClr val="595959"/>
                </a:solidFill>
                <a:latin typeface="Microsoft JhengHei"/>
                <a:cs typeface="Microsoft JhengHei"/>
              </a:rPr>
              <a:t>refer to </a:t>
            </a:r>
            <a:r>
              <a:rPr sz="950" b="1" spc="75" dirty="0">
                <a:solidFill>
                  <a:srgbClr val="595959"/>
                </a:solidFill>
                <a:latin typeface="Microsoft JhengHei"/>
                <a:cs typeface="Microsoft JhengHei"/>
              </a:rPr>
              <a:t>the recommended image compression tools listed on the next page.</a:t>
            </a:r>
            <a:endParaRPr sz="1000">
              <a:latin typeface="Microsoft JhengHei"/>
              <a:cs typeface="Microsoft JhengHei"/>
            </a:endParaRPr>
          </a:p>
        </p:txBody>
      </p:sp>
      <p:grpSp>
        <p:nvGrpSpPr>
          <p:cNvPr id="9" name="object 9"/>
          <p:cNvGrpSpPr/>
          <p:nvPr/>
        </p:nvGrpSpPr>
        <p:grpSpPr>
          <a:xfrm>
            <a:off x="522530" y="4747300"/>
            <a:ext cx="180340" cy="581025"/>
            <a:chOff x="522530" y="4747300"/>
            <a:chExt cx="180340" cy="581025"/>
          </a:xfrm>
        </p:grpSpPr>
        <p:sp>
          <p:nvSpPr>
            <p:cNvPr id="10" name="object 10"/>
            <p:cNvSpPr/>
            <p:nvPr/>
          </p:nvSpPr>
          <p:spPr>
            <a:xfrm>
              <a:off x="525705" y="4747300"/>
              <a:ext cx="0" cy="577850"/>
            </a:xfrm>
            <a:custGeom>
              <a:avLst/>
              <a:gdLst/>
              <a:ahLst/>
              <a:cxnLst/>
              <a:rect l="l" t="t" r="r" b="b"/>
              <a:pathLst>
                <a:path h="577850">
                  <a:moveTo>
                    <a:pt x="0" y="0"/>
                  </a:moveTo>
                  <a:lnTo>
                    <a:pt x="1" y="577728"/>
                  </a:lnTo>
                </a:path>
              </a:pathLst>
            </a:custGeom>
            <a:ln w="6350">
              <a:solidFill>
                <a:srgbClr val="06408F"/>
              </a:solidFill>
            </a:ln>
          </p:spPr>
          <p:txBody>
            <a:bodyPr wrap="square" lIns="0" tIns="0" rIns="0" bIns="0" rtlCol="0"/>
            <a:lstStyle/>
            <a:p>
              <a:endParaRPr/>
            </a:p>
          </p:txBody>
        </p:sp>
        <p:sp>
          <p:nvSpPr>
            <p:cNvPr id="11" name="object 11"/>
            <p:cNvSpPr/>
            <p:nvPr/>
          </p:nvSpPr>
          <p:spPr>
            <a:xfrm>
              <a:off x="522829" y="5324666"/>
              <a:ext cx="180340" cy="0"/>
            </a:xfrm>
            <a:custGeom>
              <a:avLst/>
              <a:gdLst/>
              <a:ahLst/>
              <a:cxnLst/>
              <a:rect l="l" t="t" r="r" b="b"/>
              <a:pathLst>
                <a:path w="180340">
                  <a:moveTo>
                    <a:pt x="180000" y="0"/>
                  </a:moveTo>
                  <a:lnTo>
                    <a:pt x="0" y="1"/>
                  </a:lnTo>
                </a:path>
              </a:pathLst>
            </a:custGeom>
            <a:ln w="6350">
              <a:solidFill>
                <a:srgbClr val="06408F"/>
              </a:solidFill>
            </a:ln>
          </p:spPr>
          <p:txBody>
            <a:bodyPr wrap="square" lIns="0" tIns="0" rIns="0" bIns="0" rtlCol="0"/>
            <a:lstStyle/>
            <a:p>
              <a:endParaRPr/>
            </a:p>
          </p:txBody>
        </p:sp>
      </p:grpSp>
      <p:pic>
        <p:nvPicPr>
          <p:cNvPr id="12" name="object 12"/>
          <p:cNvPicPr/>
          <p:nvPr/>
        </p:nvPicPr>
        <p:blipFill>
          <a:blip r:embed="rId3" cstate="print"/>
          <a:stretch>
            <a:fillRect/>
          </a:stretch>
        </p:blipFill>
        <p:spPr>
          <a:xfrm>
            <a:off x="838200" y="5141976"/>
            <a:ext cx="362712" cy="362712"/>
          </a:xfrm>
          <a:prstGeom prst="rect">
            <a:avLst/>
          </a:prstGeom>
        </p:spPr>
      </p:pic>
      <p:pic>
        <p:nvPicPr>
          <p:cNvPr id="13" name="object 13"/>
          <p:cNvPicPr/>
          <p:nvPr/>
        </p:nvPicPr>
        <p:blipFill>
          <a:blip r:embed="rId4" cstate="print"/>
          <a:stretch>
            <a:fillRect/>
          </a:stretch>
        </p:blipFill>
        <p:spPr>
          <a:xfrm>
            <a:off x="844296" y="4276344"/>
            <a:ext cx="362712" cy="362712"/>
          </a:xfrm>
          <a:prstGeom prst="rect">
            <a:avLst/>
          </a:prstGeom>
        </p:spPr>
      </p:pic>
      <p:sp>
        <p:nvSpPr>
          <p:cNvPr id="14" name="object 14"/>
          <p:cNvSpPr txBox="1">
            <a:spLocks noGrp="1"/>
          </p:cNvSpPr>
          <p:nvPr>
            <p:ph type="title"/>
          </p:nvPr>
        </p:nvSpPr>
        <p:spPr>
          <a:xfrm>
            <a:off x="379794" y="166115"/>
            <a:ext cx="695960" cy="513080"/>
          </a:xfrm>
          <a:prstGeom prst="rect">
            <a:avLst/>
          </a:prstGeom>
        </p:spPr>
        <p:txBody>
          <a:bodyPr vert="horz" wrap="square" lIns="0" tIns="12700" rIns="0" bIns="0" rtlCol="0">
            <a:spAutoFit/>
          </a:bodyPr>
          <a:lstStyle/>
          <a:p>
            <a:pPr marL="12700">
              <a:lnSpc>
                <a:spcPct val="100000"/>
              </a:lnSpc>
              <a:spcBef>
                <a:spcPts val="100"/>
              </a:spcBef>
            </a:pPr>
            <a:r>
              <a:rPr dirty="0">
                <a:solidFill>
                  <a:srgbClr val="06408F"/>
                </a:solidFill>
                <a:latin typeface="Century Gothic"/>
                <a:cs typeface="Century Gothic"/>
              </a:rPr>
              <a:t>4-1</a:t>
            </a:r>
          </a:p>
        </p:txBody>
      </p:sp>
      <p:grpSp>
        <p:nvGrpSpPr>
          <p:cNvPr id="15" name="object 15"/>
          <p:cNvGrpSpPr/>
          <p:nvPr/>
        </p:nvGrpSpPr>
        <p:grpSpPr>
          <a:xfrm>
            <a:off x="390525" y="923008"/>
            <a:ext cx="8324850" cy="300990"/>
            <a:chOff x="390525" y="923008"/>
            <a:chExt cx="8324850" cy="300990"/>
          </a:xfrm>
        </p:grpSpPr>
        <p:sp>
          <p:nvSpPr>
            <p:cNvPr id="16" name="object 16"/>
            <p:cNvSpPr/>
            <p:nvPr/>
          </p:nvSpPr>
          <p:spPr>
            <a:xfrm>
              <a:off x="428625" y="923008"/>
              <a:ext cx="0" cy="300990"/>
            </a:xfrm>
            <a:custGeom>
              <a:avLst/>
              <a:gdLst/>
              <a:ahLst/>
              <a:cxnLst/>
              <a:rect l="l" t="t" r="r" b="b"/>
              <a:pathLst>
                <a:path h="300990">
                  <a:moveTo>
                    <a:pt x="0" y="0"/>
                  </a:moveTo>
                  <a:lnTo>
                    <a:pt x="0" y="300697"/>
                  </a:lnTo>
                </a:path>
              </a:pathLst>
            </a:custGeom>
            <a:ln w="76200">
              <a:solidFill>
                <a:srgbClr val="FFE101"/>
              </a:solidFill>
            </a:ln>
          </p:spPr>
          <p:txBody>
            <a:bodyPr wrap="square" lIns="0" tIns="0" rIns="0" bIns="0" rtlCol="0"/>
            <a:lstStyle/>
            <a:p>
              <a:endParaRPr/>
            </a:p>
          </p:txBody>
        </p:sp>
        <p:sp>
          <p:nvSpPr>
            <p:cNvPr id="17" name="object 17"/>
            <p:cNvSpPr/>
            <p:nvPr/>
          </p:nvSpPr>
          <p:spPr>
            <a:xfrm>
              <a:off x="390525" y="929358"/>
              <a:ext cx="8324850" cy="0"/>
            </a:xfrm>
            <a:custGeom>
              <a:avLst/>
              <a:gdLst/>
              <a:ahLst/>
              <a:cxnLst/>
              <a:rect l="l" t="t" r="r" b="b"/>
              <a:pathLst>
                <a:path w="8324850">
                  <a:moveTo>
                    <a:pt x="0" y="0"/>
                  </a:moveTo>
                  <a:lnTo>
                    <a:pt x="8324850" y="0"/>
                  </a:lnTo>
                </a:path>
              </a:pathLst>
            </a:custGeom>
            <a:ln w="12700">
              <a:solidFill>
                <a:srgbClr val="FFFFFF"/>
              </a:solidFill>
            </a:ln>
          </p:spPr>
          <p:txBody>
            <a:bodyPr wrap="square" lIns="0" tIns="0" rIns="0" bIns="0" rtlCol="0"/>
            <a:lstStyle/>
            <a:p>
              <a:endParaRPr/>
            </a:p>
          </p:txBody>
        </p:sp>
      </p:grpSp>
      <p:grpSp>
        <p:nvGrpSpPr>
          <p:cNvPr id="18" name="object 18"/>
          <p:cNvGrpSpPr/>
          <p:nvPr/>
        </p:nvGrpSpPr>
        <p:grpSpPr>
          <a:xfrm>
            <a:off x="390525" y="2389342"/>
            <a:ext cx="8324850" cy="300990"/>
            <a:chOff x="390525" y="2389342"/>
            <a:chExt cx="8324850" cy="300990"/>
          </a:xfrm>
        </p:grpSpPr>
        <p:sp>
          <p:nvSpPr>
            <p:cNvPr id="19" name="object 19"/>
            <p:cNvSpPr/>
            <p:nvPr/>
          </p:nvSpPr>
          <p:spPr>
            <a:xfrm>
              <a:off x="428625" y="2389342"/>
              <a:ext cx="0" cy="300990"/>
            </a:xfrm>
            <a:custGeom>
              <a:avLst/>
              <a:gdLst/>
              <a:ahLst/>
              <a:cxnLst/>
              <a:rect l="l" t="t" r="r" b="b"/>
              <a:pathLst>
                <a:path h="300989">
                  <a:moveTo>
                    <a:pt x="0" y="0"/>
                  </a:moveTo>
                  <a:lnTo>
                    <a:pt x="0" y="300697"/>
                  </a:lnTo>
                </a:path>
              </a:pathLst>
            </a:custGeom>
            <a:ln w="76200">
              <a:solidFill>
                <a:srgbClr val="FFE101"/>
              </a:solidFill>
            </a:ln>
          </p:spPr>
          <p:txBody>
            <a:bodyPr wrap="square" lIns="0" tIns="0" rIns="0" bIns="0" rtlCol="0"/>
            <a:lstStyle/>
            <a:p>
              <a:endParaRPr/>
            </a:p>
          </p:txBody>
        </p:sp>
        <p:sp>
          <p:nvSpPr>
            <p:cNvPr id="20" name="object 20"/>
            <p:cNvSpPr/>
            <p:nvPr/>
          </p:nvSpPr>
          <p:spPr>
            <a:xfrm>
              <a:off x="390525" y="2395692"/>
              <a:ext cx="8324850" cy="0"/>
            </a:xfrm>
            <a:custGeom>
              <a:avLst/>
              <a:gdLst/>
              <a:ahLst/>
              <a:cxnLst/>
              <a:rect l="l" t="t" r="r" b="b"/>
              <a:pathLst>
                <a:path w="8324850">
                  <a:moveTo>
                    <a:pt x="0" y="0"/>
                  </a:moveTo>
                  <a:lnTo>
                    <a:pt x="8324850" y="0"/>
                  </a:lnTo>
                </a:path>
              </a:pathLst>
            </a:custGeom>
            <a:ln w="12700">
              <a:solidFill>
                <a:srgbClr val="FFFFFF"/>
              </a:solidFill>
            </a:ln>
          </p:spPr>
          <p:txBody>
            <a:bodyPr wrap="square" lIns="0" tIns="0" rIns="0" bIns="0" rtlCol="0"/>
            <a:lstStyle/>
            <a:p>
              <a:endParaRPr/>
            </a:p>
          </p:txBody>
        </p:sp>
      </p:grpSp>
      <p:sp>
        <p:nvSpPr>
          <p:cNvPr id="21" name="object 21"/>
          <p:cNvSpPr txBox="1"/>
          <p:nvPr/>
        </p:nvSpPr>
        <p:spPr>
          <a:xfrm>
            <a:off x="415925" y="949451"/>
            <a:ext cx="7847330" cy="2289175"/>
          </a:xfrm>
          <a:prstGeom prst="rect">
            <a:avLst/>
          </a:prstGeom>
        </p:spPr>
        <p:txBody>
          <a:bodyPr vert="horz" wrap="square" lIns="0" tIns="12700" rIns="0" bIns="0" rtlCol="0">
            <a:spAutoFit/>
          </a:bodyPr>
          <a:lstStyle/>
          <a:p>
            <a:pPr marL="120650">
              <a:lnSpc>
                <a:spcPct val="100000"/>
              </a:lnSpc>
              <a:spcBef>
                <a:spcPts val="100"/>
              </a:spcBef>
            </a:pPr>
            <a:r>
              <a:rPr sz="1400" b="1" dirty="0">
                <a:solidFill>
                  <a:srgbClr val="585548"/>
                </a:solidFill>
                <a:latin typeface="游ゴシック"/>
                <a:cs typeface="游ゴシック"/>
              </a:rPr>
              <a:t>final proofreading</a:t>
            </a:r>
            <a:endParaRPr sz="1400">
              <a:latin typeface="游ゴシック"/>
              <a:cs typeface="游ゴシック"/>
            </a:endParaRPr>
          </a:p>
          <a:p>
            <a:pPr>
              <a:lnSpc>
                <a:spcPct val="100000"/>
              </a:lnSpc>
              <a:spcBef>
                <a:spcPts val="90"/>
              </a:spcBef>
            </a:pPr>
            <a:endParaRPr sz="800">
              <a:latin typeface="游ゴシック"/>
              <a:cs typeface="游ゴシック"/>
            </a:endParaRPr>
          </a:p>
          <a:p>
            <a:pPr marL="12700">
              <a:lnSpc>
                <a:spcPct val="100000"/>
              </a:lnSpc>
            </a:pPr>
            <a:r>
              <a:rPr sz="1000" dirty="0">
                <a:solidFill>
                  <a:srgbClr val="585548"/>
                </a:solidFill>
                <a:latin typeface="Microsoft JhengHei"/>
                <a:cs typeface="Microsoft JhengHei"/>
              </a:rPr>
              <a:t>Please store the file in the "</a:t>
            </a:r>
            <a:r>
              <a:rPr sz="1000" spc="60" dirty="0">
                <a:solidFill>
                  <a:srgbClr val="585548"/>
                </a:solidFill>
                <a:latin typeface="Microsoft JhengHei"/>
                <a:cs typeface="Microsoft JhengHei"/>
              </a:rPr>
              <a:t>YYMMDD_matsukiyoLP</a:t>
            </a:r>
            <a:r>
              <a:rPr sz="1000" dirty="0">
                <a:solidFill>
                  <a:srgbClr val="585548"/>
                </a:solidFill>
                <a:latin typeface="Microsoft JhengHei"/>
                <a:cs typeface="Microsoft JhengHei"/>
              </a:rPr>
              <a:t>" folder provided with these guidelines and deliver it.</a:t>
            </a:r>
            <a:endParaRPr sz="1000">
              <a:latin typeface="Microsoft JhengHei"/>
              <a:cs typeface="Microsoft JhengHei"/>
            </a:endParaRPr>
          </a:p>
          <a:p>
            <a:pPr marL="12700" marR="1730375">
              <a:lnSpc>
                <a:spcPct val="150000"/>
              </a:lnSpc>
              <a:spcBef>
                <a:spcPts val="795"/>
              </a:spcBef>
            </a:pPr>
            <a:r>
              <a:rPr sz="1000" dirty="0">
                <a:solidFill>
                  <a:srgbClr val="585548"/>
                </a:solidFill>
                <a:latin typeface="Microsoft JhengHei"/>
                <a:cs typeface="Microsoft JhengHei"/>
              </a:rPr>
              <a:t>Before delivery, please read these guidelines again and make sure that there is nothing that violates these guidelines. If there are any deficiencies after delivery, please respond to the corrections as soon as possible.</a:t>
            </a:r>
            <a:endParaRPr sz="1000">
              <a:latin typeface="Microsoft JhengHei"/>
              <a:cs typeface="Microsoft JhengHei"/>
            </a:endParaRPr>
          </a:p>
          <a:p>
            <a:pPr>
              <a:lnSpc>
                <a:spcPct val="100000"/>
              </a:lnSpc>
            </a:pPr>
            <a:endParaRPr sz="1450">
              <a:latin typeface="Microsoft JhengHei"/>
              <a:cs typeface="Microsoft JhengHei"/>
            </a:endParaRPr>
          </a:p>
          <a:p>
            <a:pPr marL="120650">
              <a:lnSpc>
                <a:spcPct val="100000"/>
              </a:lnSpc>
              <a:spcBef>
                <a:spcPts val="5"/>
              </a:spcBef>
            </a:pPr>
            <a:r>
              <a:rPr sz="1400" b="1" dirty="0">
                <a:solidFill>
                  <a:srgbClr val="585548"/>
                </a:solidFill>
                <a:latin typeface="游ゴシック"/>
                <a:cs typeface="游ゴシック"/>
              </a:rPr>
              <a:t>delivery file</a:t>
            </a:r>
            <a:endParaRPr sz="1400">
              <a:latin typeface="游ゴシック"/>
              <a:cs typeface="游ゴシック"/>
            </a:endParaRPr>
          </a:p>
          <a:p>
            <a:pPr>
              <a:lnSpc>
                <a:spcPct val="100000"/>
              </a:lnSpc>
              <a:spcBef>
                <a:spcPts val="90"/>
              </a:spcBef>
            </a:pPr>
            <a:endParaRPr sz="800">
              <a:latin typeface="游ゴシック"/>
              <a:cs typeface="游ゴシック"/>
            </a:endParaRPr>
          </a:p>
          <a:p>
            <a:pPr marL="12700">
              <a:lnSpc>
                <a:spcPct val="100000"/>
              </a:lnSpc>
            </a:pPr>
            <a:r>
              <a:rPr sz="1000" dirty="0">
                <a:solidFill>
                  <a:srgbClr val="585548"/>
                </a:solidFill>
                <a:latin typeface="Microsoft JhengHei"/>
                <a:cs typeface="Microsoft JhengHei"/>
              </a:rPr>
              <a:t>Please rename the folder "</a:t>
            </a:r>
            <a:r>
              <a:rPr sz="1000" spc="25" dirty="0">
                <a:solidFill>
                  <a:srgbClr val="585548"/>
                </a:solidFill>
                <a:latin typeface="Microsoft JhengHei"/>
                <a:cs typeface="Microsoft JhengHei"/>
              </a:rPr>
              <a:t>YYMMDD_matsukiyoLP</a:t>
            </a:r>
            <a:r>
              <a:rPr sz="1000" dirty="0">
                <a:solidFill>
                  <a:srgbClr val="585548"/>
                </a:solidFill>
                <a:latin typeface="Microsoft JhengHei"/>
                <a:cs typeface="Microsoft JhengHei"/>
              </a:rPr>
              <a:t>" to the delivery date.</a:t>
            </a:r>
            <a:endParaRPr sz="1000">
              <a:latin typeface="Microsoft JhengHei"/>
              <a:cs typeface="Microsoft JhengHei"/>
            </a:endParaRPr>
          </a:p>
          <a:p>
            <a:pPr marL="12700">
              <a:lnSpc>
                <a:spcPct val="100000"/>
              </a:lnSpc>
              <a:spcBef>
                <a:spcPts val="600"/>
              </a:spcBef>
            </a:pPr>
            <a:r>
              <a:rPr sz="1000" dirty="0">
                <a:solidFill>
                  <a:srgbClr val="585548"/>
                </a:solidFill>
                <a:latin typeface="Microsoft JhengHei"/>
                <a:cs typeface="Microsoft JhengHei"/>
              </a:rPr>
              <a:t>If you have other deliveries such as banners or mail magazines, please create a separate folder and do not store them in the </a:t>
            </a:r>
            <a:r>
              <a:rPr sz="1000" spc="60" dirty="0">
                <a:solidFill>
                  <a:srgbClr val="585548"/>
                </a:solidFill>
                <a:latin typeface="Microsoft JhengHei"/>
                <a:cs typeface="Microsoft JhengHei"/>
              </a:rPr>
              <a:t>YYMMDD_matsukiyoLP </a:t>
            </a:r>
            <a:r>
              <a:rPr sz="1000" dirty="0">
                <a:solidFill>
                  <a:srgbClr val="585548"/>
                </a:solidFill>
                <a:latin typeface="Microsoft JhengHei"/>
                <a:cs typeface="Microsoft JhengHei"/>
              </a:rPr>
              <a:t>folder.</a:t>
            </a:r>
            <a:endParaRPr sz="1000">
              <a:latin typeface="Microsoft JhengHei"/>
              <a:cs typeface="Microsoft JhengHei"/>
            </a:endParaRPr>
          </a:p>
        </p:txBody>
      </p:sp>
      <p:sp>
        <p:nvSpPr>
          <p:cNvPr id="22" name="object 22"/>
          <p:cNvSpPr txBox="1"/>
          <p:nvPr/>
        </p:nvSpPr>
        <p:spPr>
          <a:xfrm>
            <a:off x="1340298" y="274539"/>
            <a:ext cx="2622101" cy="314189"/>
          </a:xfrm>
          <a:prstGeom prst="rect">
            <a:avLst/>
          </a:prstGeom>
        </p:spPr>
        <p:txBody>
          <a:bodyPr vert="horz" wrap="square" lIns="0" tIns="13970" rIns="0" bIns="0" rtlCol="0">
            <a:spAutoFit/>
          </a:bodyPr>
          <a:lstStyle/>
          <a:p>
            <a:pPr marL="12700">
              <a:lnSpc>
                <a:spcPct val="100000"/>
              </a:lnSpc>
              <a:spcBef>
                <a:spcPts val="110"/>
              </a:spcBef>
            </a:pPr>
            <a:r>
              <a:rPr sz="1950" b="0" spc="50" dirty="0">
                <a:solidFill>
                  <a:srgbClr val="06408F"/>
                </a:solidFill>
                <a:latin typeface="游ゴシック Light"/>
                <a:cs typeface="游ゴシック Light"/>
              </a:rPr>
              <a:t>About delivery</a:t>
            </a:r>
            <a:endParaRPr sz="1950" dirty="0">
              <a:latin typeface="游ゴシック Light"/>
              <a:cs typeface="游ゴシック Light"/>
            </a:endParaRPr>
          </a:p>
        </p:txBody>
      </p:sp>
      <p:grpSp>
        <p:nvGrpSpPr>
          <p:cNvPr id="23" name="object 23"/>
          <p:cNvGrpSpPr/>
          <p:nvPr/>
        </p:nvGrpSpPr>
        <p:grpSpPr>
          <a:xfrm>
            <a:off x="0" y="671893"/>
            <a:ext cx="8099425" cy="45720"/>
            <a:chOff x="0" y="671893"/>
            <a:chExt cx="8099425" cy="45720"/>
          </a:xfrm>
        </p:grpSpPr>
        <p:sp>
          <p:nvSpPr>
            <p:cNvPr id="24" name="object 24"/>
            <p:cNvSpPr/>
            <p:nvPr/>
          </p:nvSpPr>
          <p:spPr>
            <a:xfrm>
              <a:off x="0" y="671893"/>
              <a:ext cx="1260475" cy="45720"/>
            </a:xfrm>
            <a:custGeom>
              <a:avLst/>
              <a:gdLst/>
              <a:ahLst/>
              <a:cxnLst/>
              <a:rect l="l" t="t" r="r" b="b"/>
              <a:pathLst>
                <a:path w="1260475" h="45720">
                  <a:moveTo>
                    <a:pt x="1260000" y="0"/>
                  </a:moveTo>
                  <a:lnTo>
                    <a:pt x="0" y="0"/>
                  </a:lnTo>
                  <a:lnTo>
                    <a:pt x="0" y="45718"/>
                  </a:lnTo>
                  <a:lnTo>
                    <a:pt x="1260000" y="45718"/>
                  </a:lnTo>
                  <a:lnTo>
                    <a:pt x="1260000" y="0"/>
                  </a:lnTo>
                  <a:close/>
                </a:path>
              </a:pathLst>
            </a:custGeom>
            <a:solidFill>
              <a:srgbClr val="06408F"/>
            </a:solidFill>
          </p:spPr>
          <p:txBody>
            <a:bodyPr wrap="square" lIns="0" tIns="0" rIns="0" bIns="0" rtlCol="0"/>
            <a:lstStyle/>
            <a:p>
              <a:endParaRPr/>
            </a:p>
          </p:txBody>
        </p:sp>
        <p:sp>
          <p:nvSpPr>
            <p:cNvPr id="25" name="object 25"/>
            <p:cNvSpPr/>
            <p:nvPr/>
          </p:nvSpPr>
          <p:spPr>
            <a:xfrm>
              <a:off x="898858" y="694752"/>
              <a:ext cx="7200265" cy="0"/>
            </a:xfrm>
            <a:custGeom>
              <a:avLst/>
              <a:gdLst/>
              <a:ahLst/>
              <a:cxnLst/>
              <a:rect l="l" t="t" r="r" b="b"/>
              <a:pathLst>
                <a:path w="7200265">
                  <a:moveTo>
                    <a:pt x="0" y="0"/>
                  </a:moveTo>
                  <a:lnTo>
                    <a:pt x="7200000" y="1"/>
                  </a:lnTo>
                </a:path>
              </a:pathLst>
            </a:custGeom>
            <a:ln w="12700">
              <a:solidFill>
                <a:srgbClr val="06408F"/>
              </a:solidFill>
            </a:ln>
          </p:spPr>
          <p:txBody>
            <a:bodyPr wrap="square" lIns="0" tIns="0" rIns="0" bIns="0" rtlCol="0"/>
            <a:lstStyle/>
            <a:p>
              <a:endParaRPr/>
            </a:p>
          </p:txBody>
        </p:sp>
      </p:grpSp>
      <p:sp>
        <p:nvSpPr>
          <p:cNvPr id="26" name="object 2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84175" y="3199742"/>
            <a:ext cx="8337550" cy="377190"/>
            <a:chOff x="384175" y="3199742"/>
            <a:chExt cx="8337550" cy="377190"/>
          </a:xfrm>
        </p:grpSpPr>
        <p:sp>
          <p:nvSpPr>
            <p:cNvPr id="3" name="object 3"/>
            <p:cNvSpPr/>
            <p:nvPr/>
          </p:nvSpPr>
          <p:spPr>
            <a:xfrm>
              <a:off x="428625" y="3237842"/>
              <a:ext cx="0" cy="300990"/>
            </a:xfrm>
            <a:custGeom>
              <a:avLst/>
              <a:gdLst/>
              <a:ahLst/>
              <a:cxnLst/>
              <a:rect l="l" t="t" r="r" b="b"/>
              <a:pathLst>
                <a:path h="300989">
                  <a:moveTo>
                    <a:pt x="0" y="0"/>
                  </a:moveTo>
                  <a:lnTo>
                    <a:pt x="0" y="300697"/>
                  </a:lnTo>
                </a:path>
              </a:pathLst>
            </a:custGeom>
            <a:ln w="76200">
              <a:solidFill>
                <a:srgbClr val="FFE101"/>
              </a:solidFill>
            </a:ln>
          </p:spPr>
          <p:txBody>
            <a:bodyPr wrap="square" lIns="0" tIns="0" rIns="0" bIns="0" rtlCol="0"/>
            <a:lstStyle/>
            <a:p>
              <a:endParaRPr/>
            </a:p>
          </p:txBody>
        </p:sp>
        <p:sp>
          <p:nvSpPr>
            <p:cNvPr id="4" name="object 4"/>
            <p:cNvSpPr/>
            <p:nvPr/>
          </p:nvSpPr>
          <p:spPr>
            <a:xfrm>
              <a:off x="390525" y="3244192"/>
              <a:ext cx="8324850" cy="0"/>
            </a:xfrm>
            <a:custGeom>
              <a:avLst/>
              <a:gdLst/>
              <a:ahLst/>
              <a:cxnLst/>
              <a:rect l="l" t="t" r="r" b="b"/>
              <a:pathLst>
                <a:path w="8324850">
                  <a:moveTo>
                    <a:pt x="0" y="0"/>
                  </a:moveTo>
                  <a:lnTo>
                    <a:pt x="8324850" y="0"/>
                  </a:lnTo>
                </a:path>
              </a:pathLst>
            </a:custGeom>
            <a:ln w="12700">
              <a:solidFill>
                <a:srgbClr val="FFFFFF"/>
              </a:solidFill>
            </a:ln>
          </p:spPr>
          <p:txBody>
            <a:bodyPr wrap="square" lIns="0" tIns="0" rIns="0" bIns="0" rtlCol="0"/>
            <a:lstStyle/>
            <a:p>
              <a:endParaRPr/>
            </a:p>
          </p:txBody>
        </p:sp>
      </p:grpSp>
      <p:sp>
        <p:nvSpPr>
          <p:cNvPr id="5" name="object 5"/>
          <p:cNvSpPr txBox="1"/>
          <p:nvPr/>
        </p:nvSpPr>
        <p:spPr>
          <a:xfrm>
            <a:off x="415925" y="3262884"/>
            <a:ext cx="4283075" cy="822960"/>
          </a:xfrm>
          <a:prstGeom prst="rect">
            <a:avLst/>
          </a:prstGeom>
        </p:spPr>
        <p:txBody>
          <a:bodyPr vert="horz" wrap="square" lIns="0" tIns="12700" rIns="0" bIns="0" rtlCol="0">
            <a:spAutoFit/>
          </a:bodyPr>
          <a:lstStyle/>
          <a:p>
            <a:pPr marL="120650">
              <a:lnSpc>
                <a:spcPct val="100000"/>
              </a:lnSpc>
              <a:spcBef>
                <a:spcPts val="100"/>
              </a:spcBef>
            </a:pPr>
            <a:r>
              <a:rPr sz="1400" b="1" dirty="0">
                <a:solidFill>
                  <a:srgbClr val="585548"/>
                </a:solidFill>
                <a:latin typeface="游ゴシック"/>
                <a:cs typeface="游ゴシック"/>
              </a:rPr>
              <a:t>About </a:t>
            </a:r>
            <a:r>
              <a:rPr sz="1400" b="1" spc="-5" dirty="0">
                <a:solidFill>
                  <a:srgbClr val="585548"/>
                </a:solidFill>
                <a:latin typeface="游ゴシック"/>
                <a:cs typeface="游ゴシック"/>
              </a:rPr>
              <a:t>ImageOptim</a:t>
            </a:r>
            <a:endParaRPr sz="1400">
              <a:latin typeface="游ゴシック"/>
              <a:cs typeface="游ゴシック"/>
            </a:endParaRPr>
          </a:p>
          <a:p>
            <a:pPr marL="12700" marR="5080">
              <a:lnSpc>
                <a:spcPct val="150000"/>
              </a:lnSpc>
              <a:spcBef>
                <a:spcPts val="1000"/>
              </a:spcBef>
            </a:pPr>
            <a:r>
              <a:rPr sz="1000" dirty="0">
                <a:solidFill>
                  <a:srgbClr val="585548"/>
                </a:solidFill>
                <a:latin typeface="Microsoft JhengHei"/>
                <a:cs typeface="Microsoft JhengHei"/>
              </a:rPr>
              <a:t>Here are the recommended settings for the </a:t>
            </a:r>
            <a:r>
              <a:rPr sz="1000" spc="-10" dirty="0">
                <a:solidFill>
                  <a:srgbClr val="585548"/>
                </a:solidFill>
                <a:latin typeface="Microsoft JhengHei"/>
                <a:cs typeface="Microsoft JhengHei"/>
              </a:rPr>
              <a:t>ImageOptim </a:t>
            </a:r>
            <a:r>
              <a:rPr sz="1000" dirty="0">
                <a:solidFill>
                  <a:srgbClr val="585548"/>
                </a:solidFill>
                <a:latin typeface="Microsoft JhengHei"/>
                <a:cs typeface="Microsoft JhengHei"/>
              </a:rPr>
              <a:t>app for </a:t>
            </a:r>
            <a:r>
              <a:rPr sz="1000" spc="100" dirty="0">
                <a:solidFill>
                  <a:srgbClr val="585548"/>
                </a:solidFill>
                <a:latin typeface="Microsoft JhengHei"/>
                <a:cs typeface="Microsoft JhengHei"/>
              </a:rPr>
              <a:t>macOS. </a:t>
            </a:r>
            <a:r>
              <a:rPr sz="1000" dirty="0">
                <a:solidFill>
                  <a:srgbClr val="585548"/>
                </a:solidFill>
                <a:latin typeface="Microsoft JhengHei"/>
                <a:cs typeface="Microsoft JhengHei"/>
              </a:rPr>
              <a:t>Please check the screenshot on the right for the app settings.</a:t>
            </a:r>
            <a:endParaRPr sz="1000">
              <a:latin typeface="Microsoft JhengHei"/>
              <a:cs typeface="Microsoft JhengHei"/>
            </a:endParaRPr>
          </a:p>
        </p:txBody>
      </p:sp>
      <p:sp>
        <p:nvSpPr>
          <p:cNvPr id="6" name="object 6"/>
          <p:cNvSpPr txBox="1">
            <a:spLocks noGrp="1"/>
          </p:cNvSpPr>
          <p:nvPr>
            <p:ph type="title"/>
          </p:nvPr>
        </p:nvSpPr>
        <p:spPr>
          <a:xfrm>
            <a:off x="379794" y="166115"/>
            <a:ext cx="695960" cy="513080"/>
          </a:xfrm>
          <a:prstGeom prst="rect">
            <a:avLst/>
          </a:prstGeom>
        </p:spPr>
        <p:txBody>
          <a:bodyPr vert="horz" wrap="square" lIns="0" tIns="12700" rIns="0" bIns="0" rtlCol="0">
            <a:spAutoFit/>
          </a:bodyPr>
          <a:lstStyle/>
          <a:p>
            <a:pPr marL="12700">
              <a:lnSpc>
                <a:spcPct val="100000"/>
              </a:lnSpc>
              <a:spcBef>
                <a:spcPts val="100"/>
              </a:spcBef>
            </a:pPr>
            <a:r>
              <a:rPr dirty="0">
                <a:solidFill>
                  <a:srgbClr val="06408F"/>
                </a:solidFill>
                <a:latin typeface="Century Gothic"/>
                <a:cs typeface="Century Gothic"/>
              </a:rPr>
              <a:t>4-2</a:t>
            </a:r>
          </a:p>
        </p:txBody>
      </p:sp>
      <p:sp>
        <p:nvSpPr>
          <p:cNvPr id="7" name="object 7"/>
          <p:cNvSpPr txBox="1"/>
          <p:nvPr/>
        </p:nvSpPr>
        <p:spPr>
          <a:xfrm>
            <a:off x="1340298" y="274539"/>
            <a:ext cx="5060501" cy="324485"/>
          </a:xfrm>
          <a:prstGeom prst="rect">
            <a:avLst/>
          </a:prstGeom>
        </p:spPr>
        <p:txBody>
          <a:bodyPr vert="horz" wrap="square" lIns="0" tIns="13970" rIns="0" bIns="0" rtlCol="0">
            <a:spAutoFit/>
          </a:bodyPr>
          <a:lstStyle/>
          <a:p>
            <a:pPr marL="12700">
              <a:lnSpc>
                <a:spcPct val="100000"/>
              </a:lnSpc>
              <a:spcBef>
                <a:spcPts val="110"/>
              </a:spcBef>
            </a:pPr>
            <a:r>
              <a:rPr sz="1950" b="0" spc="50" dirty="0">
                <a:solidFill>
                  <a:srgbClr val="06408F"/>
                </a:solidFill>
                <a:latin typeface="游ゴシック Light"/>
                <a:cs typeface="游ゴシック Light"/>
              </a:rPr>
              <a:t>About Image Compression Tools</a:t>
            </a:r>
            <a:endParaRPr sz="1950" dirty="0">
              <a:latin typeface="游ゴシック Light"/>
              <a:cs typeface="游ゴシック Light"/>
            </a:endParaRPr>
          </a:p>
        </p:txBody>
      </p:sp>
      <p:grpSp>
        <p:nvGrpSpPr>
          <p:cNvPr id="8" name="object 8"/>
          <p:cNvGrpSpPr/>
          <p:nvPr/>
        </p:nvGrpSpPr>
        <p:grpSpPr>
          <a:xfrm>
            <a:off x="0" y="671893"/>
            <a:ext cx="8099425" cy="45720"/>
            <a:chOff x="0" y="671893"/>
            <a:chExt cx="8099425" cy="45720"/>
          </a:xfrm>
        </p:grpSpPr>
        <p:sp>
          <p:nvSpPr>
            <p:cNvPr id="9" name="object 9"/>
            <p:cNvSpPr/>
            <p:nvPr/>
          </p:nvSpPr>
          <p:spPr>
            <a:xfrm>
              <a:off x="0" y="671893"/>
              <a:ext cx="1260475" cy="45720"/>
            </a:xfrm>
            <a:custGeom>
              <a:avLst/>
              <a:gdLst/>
              <a:ahLst/>
              <a:cxnLst/>
              <a:rect l="l" t="t" r="r" b="b"/>
              <a:pathLst>
                <a:path w="1260475" h="45720">
                  <a:moveTo>
                    <a:pt x="1260000" y="0"/>
                  </a:moveTo>
                  <a:lnTo>
                    <a:pt x="0" y="0"/>
                  </a:lnTo>
                  <a:lnTo>
                    <a:pt x="0" y="45718"/>
                  </a:lnTo>
                  <a:lnTo>
                    <a:pt x="1260000" y="45718"/>
                  </a:lnTo>
                  <a:lnTo>
                    <a:pt x="1260000" y="0"/>
                  </a:lnTo>
                  <a:close/>
                </a:path>
              </a:pathLst>
            </a:custGeom>
            <a:solidFill>
              <a:srgbClr val="06408F"/>
            </a:solidFill>
          </p:spPr>
          <p:txBody>
            <a:bodyPr wrap="square" lIns="0" tIns="0" rIns="0" bIns="0" rtlCol="0"/>
            <a:lstStyle/>
            <a:p>
              <a:endParaRPr/>
            </a:p>
          </p:txBody>
        </p:sp>
        <p:sp>
          <p:nvSpPr>
            <p:cNvPr id="10" name="object 10"/>
            <p:cNvSpPr/>
            <p:nvPr/>
          </p:nvSpPr>
          <p:spPr>
            <a:xfrm>
              <a:off x="898858" y="694752"/>
              <a:ext cx="7200265" cy="0"/>
            </a:xfrm>
            <a:custGeom>
              <a:avLst/>
              <a:gdLst/>
              <a:ahLst/>
              <a:cxnLst/>
              <a:rect l="l" t="t" r="r" b="b"/>
              <a:pathLst>
                <a:path w="7200265">
                  <a:moveTo>
                    <a:pt x="0" y="0"/>
                  </a:moveTo>
                  <a:lnTo>
                    <a:pt x="7200000" y="1"/>
                  </a:lnTo>
                </a:path>
              </a:pathLst>
            </a:custGeom>
            <a:ln w="12700">
              <a:solidFill>
                <a:srgbClr val="06408F"/>
              </a:solidFill>
            </a:ln>
          </p:spPr>
          <p:txBody>
            <a:bodyPr wrap="square" lIns="0" tIns="0" rIns="0" bIns="0" rtlCol="0"/>
            <a:lstStyle/>
            <a:p>
              <a:endParaRPr/>
            </a:p>
          </p:txBody>
        </p:sp>
      </p:grpSp>
      <p:sp>
        <p:nvSpPr>
          <p:cNvPr id="11" name="object 11"/>
          <p:cNvSpPr txBox="1"/>
          <p:nvPr/>
        </p:nvSpPr>
        <p:spPr>
          <a:xfrm>
            <a:off x="428625" y="4263979"/>
            <a:ext cx="4143375" cy="1223010"/>
          </a:xfrm>
          <a:prstGeom prst="rect">
            <a:avLst/>
          </a:prstGeom>
          <a:ln w="12700">
            <a:solidFill>
              <a:srgbClr val="D9D9D9"/>
            </a:solidFill>
          </a:ln>
        </p:spPr>
        <p:txBody>
          <a:bodyPr vert="horz" wrap="square" lIns="0" tIns="6350" rIns="0" bIns="0" rtlCol="0">
            <a:spAutoFit/>
          </a:bodyPr>
          <a:lstStyle/>
          <a:p>
            <a:pPr>
              <a:lnSpc>
                <a:spcPct val="100000"/>
              </a:lnSpc>
              <a:spcBef>
                <a:spcPts val="50"/>
              </a:spcBef>
            </a:pPr>
            <a:endParaRPr sz="1300">
              <a:latin typeface="Times New Roman"/>
              <a:cs typeface="Times New Roman"/>
            </a:endParaRPr>
          </a:p>
          <a:p>
            <a:pPr marL="351790" indent="-175260">
              <a:lnSpc>
                <a:spcPct val="100000"/>
              </a:lnSpc>
              <a:buChar char="●"/>
              <a:tabLst>
                <a:tab pos="352425" algn="l"/>
              </a:tabLst>
            </a:pPr>
            <a:r>
              <a:rPr sz="950" b="1" spc="75" dirty="0">
                <a:solidFill>
                  <a:srgbClr val="585548"/>
                </a:solidFill>
                <a:latin typeface="Microsoft JhengHei"/>
                <a:cs typeface="Microsoft JhengHei"/>
              </a:rPr>
              <a:t>Supported images</a:t>
            </a:r>
            <a:r>
              <a:rPr sz="1000" spc="130" dirty="0">
                <a:solidFill>
                  <a:srgbClr val="585548"/>
                </a:solidFill>
                <a:latin typeface="Microsoft JhengHei"/>
                <a:cs typeface="Microsoft JhengHei"/>
              </a:rPr>
              <a:t>: </a:t>
            </a:r>
            <a:r>
              <a:rPr sz="1000" spc="15" dirty="0">
                <a:solidFill>
                  <a:srgbClr val="585548"/>
                </a:solidFill>
                <a:latin typeface="Microsoft JhengHei"/>
                <a:cs typeface="Microsoft JhengHei"/>
              </a:rPr>
              <a:t>.png, .</a:t>
            </a:r>
            <a:r>
              <a:rPr sz="1000" spc="5" dirty="0">
                <a:solidFill>
                  <a:srgbClr val="585548"/>
                </a:solidFill>
                <a:latin typeface="Microsoft JhengHei"/>
                <a:cs typeface="Microsoft JhengHei"/>
              </a:rPr>
              <a:t>jpg, .</a:t>
            </a:r>
            <a:r>
              <a:rPr sz="1000" spc="30" dirty="0">
                <a:solidFill>
                  <a:srgbClr val="585548"/>
                </a:solidFill>
                <a:latin typeface="Microsoft JhengHei"/>
                <a:cs typeface="Microsoft JhengHei"/>
              </a:rPr>
              <a:t>svg</a:t>
            </a:r>
            <a:endParaRPr sz="1000">
              <a:latin typeface="Microsoft JhengHei"/>
              <a:cs typeface="Microsoft JhengHei"/>
            </a:endParaRPr>
          </a:p>
          <a:p>
            <a:pPr marL="351790" indent="-175260">
              <a:lnSpc>
                <a:spcPct val="100000"/>
              </a:lnSpc>
              <a:spcBef>
                <a:spcPts val="635"/>
              </a:spcBef>
              <a:buChar char="●"/>
              <a:tabLst>
                <a:tab pos="352425" algn="l"/>
              </a:tabLst>
            </a:pPr>
            <a:r>
              <a:rPr sz="950" b="1" spc="75" dirty="0">
                <a:solidFill>
                  <a:srgbClr val="585548"/>
                </a:solidFill>
                <a:latin typeface="Microsoft JhengHei"/>
                <a:cs typeface="Microsoft JhengHei"/>
              </a:rPr>
              <a:t>Format and quality to be exported by graphics software</a:t>
            </a:r>
            <a:endParaRPr sz="950">
              <a:latin typeface="Microsoft JhengHei"/>
              <a:cs typeface="Microsoft JhengHei"/>
            </a:endParaRPr>
          </a:p>
          <a:p>
            <a:pPr marL="351790">
              <a:lnSpc>
                <a:spcPct val="100000"/>
              </a:lnSpc>
              <a:spcBef>
                <a:spcPts val="625"/>
              </a:spcBef>
            </a:pPr>
            <a:r>
              <a:rPr sz="1000" dirty="0">
                <a:solidFill>
                  <a:srgbClr val="585548"/>
                </a:solidFill>
                <a:latin typeface="Microsoft JhengHei"/>
                <a:cs typeface="Microsoft JhengHei"/>
              </a:rPr>
              <a:t>・</a:t>
            </a:r>
            <a:r>
              <a:rPr sz="1000" spc="5" dirty="0">
                <a:solidFill>
                  <a:srgbClr val="585548"/>
                </a:solidFill>
                <a:latin typeface="Microsoft JhengHei"/>
                <a:cs typeface="Microsoft JhengHei"/>
              </a:rPr>
              <a:t>.png </a:t>
            </a:r>
            <a:r>
              <a:rPr sz="1000" spc="-85" dirty="0">
                <a:solidFill>
                  <a:srgbClr val="585548"/>
                </a:solidFill>
                <a:latin typeface="Microsoft JhengHei"/>
                <a:cs typeface="Microsoft JhengHei"/>
              </a:rPr>
              <a:t>= </a:t>
            </a:r>
            <a:r>
              <a:rPr sz="1000" spc="20" dirty="0">
                <a:solidFill>
                  <a:srgbClr val="585548"/>
                </a:solidFill>
                <a:latin typeface="Microsoft JhengHei"/>
                <a:cs typeface="Microsoft JhengHei"/>
              </a:rPr>
              <a:t>8bit(</a:t>
            </a:r>
            <a:r>
              <a:rPr sz="1000" dirty="0">
                <a:solidFill>
                  <a:srgbClr val="585548"/>
                </a:solidFill>
                <a:latin typeface="Microsoft JhengHei"/>
                <a:cs typeface="Microsoft JhengHei"/>
              </a:rPr>
              <a:t>light)</a:t>
            </a:r>
            <a:r>
              <a:rPr sz="1000" spc="15" dirty="0">
                <a:solidFill>
                  <a:srgbClr val="585548"/>
                </a:solidFill>
                <a:latin typeface="Microsoft JhengHei"/>
                <a:cs typeface="Microsoft JhengHei"/>
              </a:rPr>
              <a:t>, </a:t>
            </a:r>
            <a:r>
              <a:rPr sz="1000" spc="30" dirty="0">
                <a:solidFill>
                  <a:srgbClr val="585548"/>
                </a:solidFill>
                <a:latin typeface="Microsoft JhengHei"/>
                <a:cs typeface="Microsoft JhengHei"/>
              </a:rPr>
              <a:t>24bit, 32bit(</a:t>
            </a:r>
            <a:r>
              <a:rPr sz="1000" dirty="0">
                <a:solidFill>
                  <a:srgbClr val="585548"/>
                </a:solidFill>
                <a:latin typeface="Microsoft JhengHei"/>
                <a:cs typeface="Microsoft JhengHei"/>
              </a:rPr>
              <a:t>semi-transparent</a:t>
            </a:r>
            <a:r>
              <a:rPr sz="1000" spc="35" dirty="0">
                <a:solidFill>
                  <a:srgbClr val="585548"/>
                </a:solidFill>
                <a:latin typeface="Microsoft JhengHei"/>
                <a:cs typeface="Microsoft JhengHei"/>
              </a:rPr>
              <a:t>) </a:t>
            </a:r>
            <a:r>
              <a:rPr sz="1000" dirty="0">
                <a:solidFill>
                  <a:srgbClr val="585548"/>
                </a:solidFill>
                <a:latin typeface="Microsoft JhengHei"/>
                <a:cs typeface="Microsoft JhengHei"/>
              </a:rPr>
              <a:t>Any of them is possible</a:t>
            </a:r>
            <a:endParaRPr sz="1000">
              <a:latin typeface="Microsoft JhengHei"/>
              <a:cs typeface="Microsoft JhengHei"/>
            </a:endParaRPr>
          </a:p>
          <a:p>
            <a:pPr marL="347345">
              <a:lnSpc>
                <a:spcPct val="100000"/>
              </a:lnSpc>
              <a:spcBef>
                <a:spcPts val="600"/>
              </a:spcBef>
            </a:pPr>
            <a:r>
              <a:rPr sz="1000" spc="5" dirty="0">
                <a:solidFill>
                  <a:srgbClr val="585548"/>
                </a:solidFill>
                <a:latin typeface="Microsoft JhengHei"/>
                <a:cs typeface="Microsoft JhengHei"/>
              </a:rPr>
              <a:t>.jpg </a:t>
            </a:r>
            <a:r>
              <a:rPr sz="1000" spc="-85" dirty="0">
                <a:solidFill>
                  <a:srgbClr val="585548"/>
                </a:solidFill>
                <a:latin typeface="Microsoft JhengHei"/>
                <a:cs typeface="Microsoft JhengHei"/>
              </a:rPr>
              <a:t>= </a:t>
            </a:r>
            <a:r>
              <a:rPr sz="1000" dirty="0">
                <a:solidFill>
                  <a:srgbClr val="585548"/>
                </a:solidFill>
                <a:latin typeface="Microsoft JhengHei"/>
                <a:cs typeface="Microsoft JhengHei"/>
              </a:rPr>
              <a:t>Export at </a:t>
            </a:r>
            <a:r>
              <a:rPr sz="1000" spc="60" dirty="0">
                <a:solidFill>
                  <a:srgbClr val="585548"/>
                </a:solidFill>
                <a:latin typeface="Microsoft JhengHei"/>
                <a:cs typeface="Microsoft JhengHei"/>
              </a:rPr>
              <a:t>100% </a:t>
            </a:r>
            <a:r>
              <a:rPr sz="1000" dirty="0">
                <a:solidFill>
                  <a:srgbClr val="585548"/>
                </a:solidFill>
                <a:latin typeface="Microsoft JhengHei"/>
                <a:cs typeface="Microsoft JhengHei"/>
              </a:rPr>
              <a:t>quality</a:t>
            </a:r>
            <a:endParaRPr sz="1000">
              <a:latin typeface="Microsoft JhengHei"/>
              <a:cs typeface="Microsoft JhengHei"/>
            </a:endParaRPr>
          </a:p>
        </p:txBody>
      </p:sp>
      <p:grpSp>
        <p:nvGrpSpPr>
          <p:cNvPr id="12" name="object 12"/>
          <p:cNvGrpSpPr/>
          <p:nvPr/>
        </p:nvGrpSpPr>
        <p:grpSpPr>
          <a:xfrm>
            <a:off x="384175" y="884908"/>
            <a:ext cx="8337550" cy="377190"/>
            <a:chOff x="384175" y="884908"/>
            <a:chExt cx="8337550" cy="377190"/>
          </a:xfrm>
        </p:grpSpPr>
        <p:sp>
          <p:nvSpPr>
            <p:cNvPr id="13" name="object 13"/>
            <p:cNvSpPr/>
            <p:nvPr/>
          </p:nvSpPr>
          <p:spPr>
            <a:xfrm>
              <a:off x="428625" y="923008"/>
              <a:ext cx="0" cy="300990"/>
            </a:xfrm>
            <a:custGeom>
              <a:avLst/>
              <a:gdLst/>
              <a:ahLst/>
              <a:cxnLst/>
              <a:rect l="l" t="t" r="r" b="b"/>
              <a:pathLst>
                <a:path h="300990">
                  <a:moveTo>
                    <a:pt x="0" y="0"/>
                  </a:moveTo>
                  <a:lnTo>
                    <a:pt x="0" y="300697"/>
                  </a:lnTo>
                </a:path>
              </a:pathLst>
            </a:custGeom>
            <a:ln w="76200">
              <a:solidFill>
                <a:srgbClr val="FFE101"/>
              </a:solidFill>
            </a:ln>
          </p:spPr>
          <p:txBody>
            <a:bodyPr wrap="square" lIns="0" tIns="0" rIns="0" bIns="0" rtlCol="0"/>
            <a:lstStyle/>
            <a:p>
              <a:endParaRPr/>
            </a:p>
          </p:txBody>
        </p:sp>
        <p:sp>
          <p:nvSpPr>
            <p:cNvPr id="14" name="object 14"/>
            <p:cNvSpPr/>
            <p:nvPr/>
          </p:nvSpPr>
          <p:spPr>
            <a:xfrm>
              <a:off x="390525" y="929358"/>
              <a:ext cx="8324850" cy="0"/>
            </a:xfrm>
            <a:custGeom>
              <a:avLst/>
              <a:gdLst/>
              <a:ahLst/>
              <a:cxnLst/>
              <a:rect l="l" t="t" r="r" b="b"/>
              <a:pathLst>
                <a:path w="8324850">
                  <a:moveTo>
                    <a:pt x="0" y="0"/>
                  </a:moveTo>
                  <a:lnTo>
                    <a:pt x="8324850" y="0"/>
                  </a:lnTo>
                </a:path>
              </a:pathLst>
            </a:custGeom>
            <a:ln w="12700">
              <a:solidFill>
                <a:srgbClr val="FFFFFF"/>
              </a:solidFill>
            </a:ln>
          </p:spPr>
          <p:txBody>
            <a:bodyPr wrap="square" lIns="0" tIns="0" rIns="0" bIns="0" rtlCol="0"/>
            <a:lstStyle/>
            <a:p>
              <a:endParaRPr/>
            </a:p>
          </p:txBody>
        </p:sp>
      </p:grpSp>
      <p:sp>
        <p:nvSpPr>
          <p:cNvPr id="15" name="object 15"/>
          <p:cNvSpPr txBox="1"/>
          <p:nvPr/>
        </p:nvSpPr>
        <p:spPr>
          <a:xfrm>
            <a:off x="415925" y="949451"/>
            <a:ext cx="4978400" cy="822960"/>
          </a:xfrm>
          <a:prstGeom prst="rect">
            <a:avLst/>
          </a:prstGeom>
        </p:spPr>
        <p:txBody>
          <a:bodyPr vert="horz" wrap="square" lIns="0" tIns="12700" rIns="0" bIns="0" rtlCol="0">
            <a:spAutoFit/>
          </a:bodyPr>
          <a:lstStyle/>
          <a:p>
            <a:pPr marL="120650">
              <a:lnSpc>
                <a:spcPct val="100000"/>
              </a:lnSpc>
              <a:spcBef>
                <a:spcPts val="100"/>
              </a:spcBef>
            </a:pPr>
            <a:r>
              <a:rPr sz="1400" b="1" dirty="0">
                <a:solidFill>
                  <a:srgbClr val="585548"/>
                </a:solidFill>
                <a:latin typeface="游ゴシック"/>
                <a:cs typeface="游ゴシック"/>
              </a:rPr>
              <a:t>Recommended Tools</a:t>
            </a:r>
            <a:endParaRPr sz="1400">
              <a:latin typeface="游ゴシック"/>
              <a:cs typeface="游ゴシック"/>
            </a:endParaRPr>
          </a:p>
          <a:p>
            <a:pPr marL="12700" marR="5080">
              <a:lnSpc>
                <a:spcPct val="150000"/>
              </a:lnSpc>
              <a:spcBef>
                <a:spcPts val="1000"/>
              </a:spcBef>
            </a:pPr>
            <a:r>
              <a:rPr sz="1000" dirty="0">
                <a:solidFill>
                  <a:srgbClr val="585548"/>
                </a:solidFill>
                <a:latin typeface="Microsoft JhengHei"/>
                <a:cs typeface="Microsoft JhengHei"/>
              </a:rPr>
              <a:t>We recommend that you minimize the size of the image to a point where it does not look rough for posting on a website. There are no specific tools to use, but please refer to the following recommended tools.</a:t>
            </a:r>
            <a:endParaRPr sz="1000">
              <a:latin typeface="Microsoft JhengHei"/>
              <a:cs typeface="Microsoft JhengHei"/>
            </a:endParaRPr>
          </a:p>
        </p:txBody>
      </p:sp>
      <p:graphicFrame>
        <p:nvGraphicFramePr>
          <p:cNvPr id="16" name="object 16"/>
          <p:cNvGraphicFramePr>
            <a:graphicFrameLocks noGrp="1"/>
          </p:cNvGraphicFramePr>
          <p:nvPr/>
        </p:nvGraphicFramePr>
        <p:xfrm>
          <a:off x="423862" y="1944171"/>
          <a:ext cx="4144010" cy="1077595"/>
        </p:xfrm>
        <a:graphic>
          <a:graphicData uri="http://schemas.openxmlformats.org/drawingml/2006/table">
            <a:tbl>
              <a:tblPr firstRow="1" bandRow="1">
                <a:tableStyleId>{2D5ABB26-0587-4C30-8999-92F81FD0307C}</a:tableStyleId>
              </a:tblPr>
              <a:tblGrid>
                <a:gridCol w="1243965">
                  <a:extLst>
                    <a:ext uri="{9D8B030D-6E8A-4147-A177-3AD203B41FA5}">
                      <a16:colId xmlns:a16="http://schemas.microsoft.com/office/drawing/2014/main" val="20000"/>
                    </a:ext>
                  </a:extLst>
                </a:gridCol>
                <a:gridCol w="2900045">
                  <a:extLst>
                    <a:ext uri="{9D8B030D-6E8A-4147-A177-3AD203B41FA5}">
                      <a16:colId xmlns:a16="http://schemas.microsoft.com/office/drawing/2014/main" val="20001"/>
                    </a:ext>
                  </a:extLst>
                </a:gridCol>
              </a:tblGrid>
              <a:tr h="311150">
                <a:tc>
                  <a:txBody>
                    <a:bodyPr/>
                    <a:lstStyle/>
                    <a:p>
                      <a:pPr marL="91440">
                        <a:lnSpc>
                          <a:spcPct val="100000"/>
                        </a:lnSpc>
                        <a:spcBef>
                          <a:spcPts val="620"/>
                        </a:spcBef>
                      </a:pPr>
                      <a:r>
                        <a:rPr sz="1000" u="sng" dirty="0">
                          <a:solidFill>
                            <a:srgbClr val="0563C1"/>
                          </a:solidFill>
                          <a:uFill>
                            <a:solidFill>
                              <a:srgbClr val="0563C1"/>
                            </a:solidFill>
                          </a:uFill>
                          <a:latin typeface="Microsoft JhengHei"/>
                          <a:cs typeface="Microsoft JhengHei"/>
                        </a:rPr>
                        <a:t>ImageOptim</a:t>
                      </a:r>
                      <a:endParaRPr sz="1000">
                        <a:latin typeface="Microsoft JhengHei"/>
                        <a:cs typeface="Microsoft JhengHei"/>
                      </a:endParaRPr>
                    </a:p>
                  </a:txBody>
                  <a:tcPr marL="0" marR="0" marT="78740" marB="0">
                    <a:lnL w="12700">
                      <a:solidFill>
                        <a:srgbClr val="BFBFBF"/>
                      </a:solidFill>
                      <a:prstDash val="solid"/>
                    </a:lnL>
                    <a:lnR w="12700">
                      <a:solidFill>
                        <a:srgbClr val="BFBFBF"/>
                      </a:solidFill>
                      <a:prstDash val="solid"/>
                    </a:lnR>
                    <a:lnT w="12700">
                      <a:solidFill>
                        <a:srgbClr val="BFBFBF"/>
                      </a:solidFill>
                      <a:prstDash val="solid"/>
                    </a:lnT>
                    <a:lnB w="12700">
                      <a:solidFill>
                        <a:srgbClr val="BFBFBF"/>
                      </a:solidFill>
                      <a:prstDash val="solid"/>
                    </a:lnB>
                    <a:solidFill>
                      <a:srgbClr val="F2F2F2"/>
                    </a:solidFill>
                  </a:tcPr>
                </a:tc>
                <a:tc>
                  <a:txBody>
                    <a:bodyPr/>
                    <a:lstStyle/>
                    <a:p>
                      <a:pPr marL="91440">
                        <a:lnSpc>
                          <a:spcPct val="100000"/>
                        </a:lnSpc>
                        <a:spcBef>
                          <a:spcPts val="620"/>
                        </a:spcBef>
                      </a:pPr>
                      <a:r>
                        <a:rPr sz="1000" dirty="0">
                          <a:latin typeface="Microsoft JhengHei"/>
                          <a:cs typeface="Microsoft JhengHei"/>
                        </a:rPr>
                        <a:t>Image compression GUI application for </a:t>
                      </a:r>
                      <a:r>
                        <a:rPr sz="1000" spc="35" dirty="0">
                          <a:latin typeface="Microsoft JhengHei"/>
                          <a:cs typeface="Microsoft JhengHei"/>
                        </a:rPr>
                        <a:t>macOS</a:t>
                      </a:r>
                      <a:endParaRPr sz="1000">
                        <a:latin typeface="Microsoft JhengHei"/>
                        <a:cs typeface="Microsoft JhengHei"/>
                      </a:endParaRPr>
                    </a:p>
                  </a:txBody>
                  <a:tcPr marL="0" marR="0" marT="78740" marB="0">
                    <a:lnL w="12700">
                      <a:solidFill>
                        <a:srgbClr val="BFBFBF"/>
                      </a:solidFill>
                      <a:prstDash val="solid"/>
                    </a:lnL>
                    <a:lnR w="12700">
                      <a:solidFill>
                        <a:srgbClr val="BFBFBF"/>
                      </a:solidFill>
                      <a:prstDash val="solid"/>
                    </a:lnR>
                    <a:lnT w="12700">
                      <a:solidFill>
                        <a:srgbClr val="BFBFBF"/>
                      </a:solidFill>
                      <a:prstDash val="solid"/>
                    </a:lnT>
                    <a:lnB w="12700">
                      <a:solidFill>
                        <a:srgbClr val="BFBFBF"/>
                      </a:solidFill>
                      <a:prstDash val="solid"/>
                    </a:lnB>
                  </a:tcPr>
                </a:tc>
                <a:extLst>
                  <a:ext uri="{0D108BD9-81ED-4DB2-BD59-A6C34878D82A}">
                    <a16:rowId xmlns:a16="http://schemas.microsoft.com/office/drawing/2014/main" val="10000"/>
                  </a:ext>
                </a:extLst>
              </a:tr>
              <a:tr h="311150">
                <a:tc>
                  <a:txBody>
                    <a:bodyPr/>
                    <a:lstStyle/>
                    <a:p>
                      <a:pPr marL="91440">
                        <a:lnSpc>
                          <a:spcPct val="100000"/>
                        </a:lnSpc>
                        <a:spcBef>
                          <a:spcPts val="615"/>
                        </a:spcBef>
                      </a:pPr>
                      <a:r>
                        <a:rPr sz="1000" u="sng" spc="10" dirty="0">
                          <a:solidFill>
                            <a:srgbClr val="0563C1"/>
                          </a:solidFill>
                          <a:uFill>
                            <a:solidFill>
                              <a:srgbClr val="0563C1"/>
                            </a:solidFill>
                          </a:uFill>
                          <a:latin typeface="Microsoft JhengHei"/>
                          <a:cs typeface="Microsoft JhengHei"/>
                        </a:rPr>
                        <a:t>Antelope</a:t>
                      </a:r>
                      <a:endParaRPr sz="1000">
                        <a:latin typeface="Microsoft JhengHei"/>
                        <a:cs typeface="Microsoft JhengHei"/>
                      </a:endParaRPr>
                    </a:p>
                  </a:txBody>
                  <a:tcPr marL="0" marR="0" marT="78105" marB="0">
                    <a:lnL w="12700">
                      <a:solidFill>
                        <a:srgbClr val="BFBFBF"/>
                      </a:solidFill>
                      <a:prstDash val="solid"/>
                    </a:lnL>
                    <a:lnR w="12700">
                      <a:solidFill>
                        <a:srgbClr val="BFBFBF"/>
                      </a:solidFill>
                      <a:prstDash val="solid"/>
                    </a:lnR>
                    <a:lnT w="12700">
                      <a:solidFill>
                        <a:srgbClr val="BFBFBF"/>
                      </a:solidFill>
                      <a:prstDash val="solid"/>
                    </a:lnT>
                    <a:lnB w="12700">
                      <a:solidFill>
                        <a:srgbClr val="BFBFBF"/>
                      </a:solidFill>
                      <a:prstDash val="solid"/>
                    </a:lnB>
                    <a:solidFill>
                      <a:srgbClr val="F2F2F2"/>
                    </a:solidFill>
                  </a:tcPr>
                </a:tc>
                <a:tc>
                  <a:txBody>
                    <a:bodyPr/>
                    <a:lstStyle/>
                    <a:p>
                      <a:pPr marL="91440">
                        <a:lnSpc>
                          <a:spcPct val="100000"/>
                        </a:lnSpc>
                        <a:spcBef>
                          <a:spcPts val="615"/>
                        </a:spcBef>
                      </a:pPr>
                      <a:r>
                        <a:rPr sz="1000" dirty="0">
                          <a:latin typeface="Microsoft JhengHei"/>
                          <a:cs typeface="Microsoft JhengHei"/>
                        </a:rPr>
                        <a:t>Image compression GUI application for </a:t>
                      </a:r>
                      <a:r>
                        <a:rPr sz="1000" spc="5" dirty="0">
                          <a:latin typeface="Microsoft JhengHei"/>
                          <a:cs typeface="Microsoft JhengHei"/>
                        </a:rPr>
                        <a:t>Windows</a:t>
                      </a:r>
                      <a:endParaRPr sz="1000">
                        <a:latin typeface="Microsoft JhengHei"/>
                        <a:cs typeface="Microsoft JhengHei"/>
                      </a:endParaRPr>
                    </a:p>
                  </a:txBody>
                  <a:tcPr marL="0" marR="0" marT="78105" marB="0">
                    <a:lnL w="12700">
                      <a:solidFill>
                        <a:srgbClr val="BFBFBF"/>
                      </a:solidFill>
                      <a:prstDash val="solid"/>
                    </a:lnL>
                    <a:lnR w="12700">
                      <a:solidFill>
                        <a:srgbClr val="BFBFBF"/>
                      </a:solidFill>
                      <a:prstDash val="solid"/>
                    </a:lnR>
                    <a:lnT w="12700">
                      <a:solidFill>
                        <a:srgbClr val="BFBFBF"/>
                      </a:solidFill>
                      <a:prstDash val="solid"/>
                    </a:lnT>
                    <a:lnB w="12700">
                      <a:solidFill>
                        <a:srgbClr val="BFBFBF"/>
                      </a:solidFill>
                      <a:prstDash val="solid"/>
                    </a:lnB>
                  </a:tcPr>
                </a:tc>
                <a:extLst>
                  <a:ext uri="{0D108BD9-81ED-4DB2-BD59-A6C34878D82A}">
                    <a16:rowId xmlns:a16="http://schemas.microsoft.com/office/drawing/2014/main" val="10001"/>
                  </a:ext>
                </a:extLst>
              </a:tr>
              <a:tr h="311150">
                <a:tc>
                  <a:txBody>
                    <a:bodyPr/>
                    <a:lstStyle/>
                    <a:p>
                      <a:pPr marL="91440">
                        <a:lnSpc>
                          <a:spcPct val="100000"/>
                        </a:lnSpc>
                        <a:spcBef>
                          <a:spcPts val="635"/>
                        </a:spcBef>
                      </a:pPr>
                      <a:r>
                        <a:rPr sz="1000" u="sng" spc="25" dirty="0">
                          <a:solidFill>
                            <a:srgbClr val="0563C1"/>
                          </a:solidFill>
                          <a:uFill>
                            <a:solidFill>
                              <a:srgbClr val="0563C1"/>
                            </a:solidFill>
                          </a:uFill>
                          <a:latin typeface="Microsoft JhengHei"/>
                          <a:cs typeface="Microsoft JhengHei"/>
                        </a:rPr>
                        <a:t>Squoosh.</a:t>
                      </a:r>
                      <a:endParaRPr sz="1000">
                        <a:latin typeface="Microsoft JhengHei"/>
                        <a:cs typeface="Microsoft JhengHei"/>
                      </a:endParaRPr>
                    </a:p>
                  </a:txBody>
                  <a:tcPr marL="0" marR="0" marT="80645" marB="0">
                    <a:lnL w="12700">
                      <a:solidFill>
                        <a:srgbClr val="BFBFBF"/>
                      </a:solidFill>
                      <a:prstDash val="solid"/>
                    </a:lnL>
                    <a:lnR w="12700">
                      <a:solidFill>
                        <a:srgbClr val="BFBFBF"/>
                      </a:solidFill>
                      <a:prstDash val="solid"/>
                    </a:lnR>
                    <a:lnT w="12700">
                      <a:solidFill>
                        <a:srgbClr val="BFBFBF"/>
                      </a:solidFill>
                      <a:prstDash val="solid"/>
                    </a:lnT>
                    <a:lnB w="12700">
                      <a:solidFill>
                        <a:srgbClr val="BFBFBF"/>
                      </a:solidFill>
                      <a:prstDash val="solid"/>
                    </a:lnB>
                    <a:solidFill>
                      <a:srgbClr val="F2F2F2"/>
                    </a:solidFill>
                  </a:tcPr>
                </a:tc>
                <a:tc>
                  <a:txBody>
                    <a:bodyPr/>
                    <a:lstStyle/>
                    <a:p>
                      <a:pPr marL="91440">
                        <a:lnSpc>
                          <a:spcPct val="100000"/>
                        </a:lnSpc>
                        <a:spcBef>
                          <a:spcPts val="635"/>
                        </a:spcBef>
                      </a:pPr>
                      <a:r>
                        <a:rPr sz="1000" dirty="0">
                          <a:latin typeface="Microsoft JhengHei"/>
                          <a:cs typeface="Microsoft JhengHei"/>
                        </a:rPr>
                        <a:t>Image Compression </a:t>
                      </a:r>
                      <a:r>
                        <a:rPr sz="1000" spc="15" dirty="0">
                          <a:latin typeface="Microsoft JhengHei"/>
                          <a:cs typeface="Microsoft JhengHei"/>
                        </a:rPr>
                        <a:t>WebApp </a:t>
                      </a:r>
                      <a:r>
                        <a:rPr sz="1000" dirty="0">
                          <a:latin typeface="Microsoft JhengHei"/>
                          <a:cs typeface="Microsoft JhengHei"/>
                        </a:rPr>
                        <a:t>by </a:t>
                      </a:r>
                      <a:r>
                        <a:rPr sz="1000" spc="-5" dirty="0">
                          <a:latin typeface="Microsoft JhengHei"/>
                          <a:cs typeface="Microsoft JhengHei"/>
                        </a:rPr>
                        <a:t>Google</a:t>
                      </a:r>
                      <a:endParaRPr sz="1000">
                        <a:latin typeface="Microsoft JhengHei"/>
                        <a:cs typeface="Microsoft JhengHei"/>
                      </a:endParaRPr>
                    </a:p>
                  </a:txBody>
                  <a:tcPr marL="0" marR="0" marT="80645" marB="0">
                    <a:lnL w="12700">
                      <a:solidFill>
                        <a:srgbClr val="BFBFBF"/>
                      </a:solidFill>
                      <a:prstDash val="solid"/>
                    </a:lnL>
                    <a:lnR w="12700">
                      <a:solidFill>
                        <a:srgbClr val="BFBFBF"/>
                      </a:solidFill>
                      <a:prstDash val="solid"/>
                    </a:lnR>
                    <a:lnT w="12700">
                      <a:solidFill>
                        <a:srgbClr val="BFBFBF"/>
                      </a:solidFill>
                      <a:prstDash val="solid"/>
                    </a:lnT>
                    <a:lnB w="12700">
                      <a:solidFill>
                        <a:srgbClr val="BFBFBF"/>
                      </a:solidFill>
                      <a:prstDash val="solid"/>
                    </a:lnB>
                  </a:tcPr>
                </a:tc>
                <a:extLst>
                  <a:ext uri="{0D108BD9-81ED-4DB2-BD59-A6C34878D82A}">
                    <a16:rowId xmlns:a16="http://schemas.microsoft.com/office/drawing/2014/main" val="10002"/>
                  </a:ext>
                </a:extLst>
              </a:tr>
            </a:tbl>
          </a:graphicData>
        </a:graphic>
      </p:graphicFrame>
      <p:pic>
        <p:nvPicPr>
          <p:cNvPr id="17" name="object 17"/>
          <p:cNvPicPr/>
          <p:nvPr/>
        </p:nvPicPr>
        <p:blipFill>
          <a:blip r:embed="rId2" cstate="print"/>
          <a:stretch>
            <a:fillRect/>
          </a:stretch>
        </p:blipFill>
        <p:spPr>
          <a:xfrm>
            <a:off x="5841013" y="2753594"/>
            <a:ext cx="2880225" cy="1709553"/>
          </a:xfrm>
          <a:prstGeom prst="rect">
            <a:avLst/>
          </a:prstGeom>
        </p:spPr>
      </p:pic>
      <p:pic>
        <p:nvPicPr>
          <p:cNvPr id="18" name="object 18"/>
          <p:cNvPicPr/>
          <p:nvPr/>
        </p:nvPicPr>
        <p:blipFill>
          <a:blip r:embed="rId3" cstate="print"/>
          <a:stretch>
            <a:fillRect/>
          </a:stretch>
        </p:blipFill>
        <p:spPr>
          <a:xfrm>
            <a:off x="5841013" y="4577832"/>
            <a:ext cx="2880225" cy="1709552"/>
          </a:xfrm>
          <a:prstGeom prst="rect">
            <a:avLst/>
          </a:prstGeom>
        </p:spPr>
      </p:pic>
      <p:pic>
        <p:nvPicPr>
          <p:cNvPr id="19" name="object 19"/>
          <p:cNvPicPr/>
          <p:nvPr/>
        </p:nvPicPr>
        <p:blipFill>
          <a:blip r:embed="rId4" cstate="print"/>
          <a:stretch>
            <a:fillRect/>
          </a:stretch>
        </p:blipFill>
        <p:spPr>
          <a:xfrm>
            <a:off x="5841013" y="929356"/>
            <a:ext cx="2880225" cy="1709553"/>
          </a:xfrm>
          <a:prstGeom prst="rect">
            <a:avLst/>
          </a:prstGeom>
        </p:spPr>
      </p:pic>
      <p:sp>
        <p:nvSpPr>
          <p:cNvPr id="20" name="object 20"/>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14</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284922"/>
            <a:ext cx="469900" cy="361315"/>
          </a:xfrm>
          <a:custGeom>
            <a:avLst/>
            <a:gdLst/>
            <a:ahLst/>
            <a:cxnLst/>
            <a:rect l="l" t="t" r="r" b="b"/>
            <a:pathLst>
              <a:path w="469900" h="361314">
                <a:moveTo>
                  <a:pt x="469556" y="0"/>
                </a:moveTo>
                <a:lnTo>
                  <a:pt x="0" y="0"/>
                </a:lnTo>
                <a:lnTo>
                  <a:pt x="0" y="361181"/>
                </a:lnTo>
                <a:lnTo>
                  <a:pt x="469556" y="361181"/>
                </a:lnTo>
                <a:lnTo>
                  <a:pt x="469556" y="0"/>
                </a:lnTo>
                <a:close/>
              </a:path>
            </a:pathLst>
          </a:custGeom>
          <a:solidFill>
            <a:srgbClr val="06408F"/>
          </a:solidFill>
        </p:spPr>
        <p:txBody>
          <a:bodyPr wrap="square" lIns="0" tIns="0" rIns="0" bIns="0" rtlCol="0"/>
          <a:lstStyle/>
          <a:p>
            <a:endParaRPr/>
          </a:p>
        </p:txBody>
      </p:sp>
      <p:sp>
        <p:nvSpPr>
          <p:cNvPr id="3" name="object 3"/>
          <p:cNvSpPr txBox="1"/>
          <p:nvPr/>
        </p:nvSpPr>
        <p:spPr>
          <a:xfrm>
            <a:off x="592323" y="3143823"/>
            <a:ext cx="949325" cy="513080"/>
          </a:xfrm>
          <a:prstGeom prst="rect">
            <a:avLst/>
          </a:prstGeom>
        </p:spPr>
        <p:txBody>
          <a:bodyPr vert="horz" wrap="square" lIns="0" tIns="12700" rIns="0" bIns="0" rtlCol="0">
            <a:spAutoFit/>
          </a:bodyPr>
          <a:lstStyle/>
          <a:p>
            <a:pPr marL="38100">
              <a:lnSpc>
                <a:spcPct val="100000"/>
              </a:lnSpc>
              <a:spcBef>
                <a:spcPts val="100"/>
              </a:spcBef>
            </a:pPr>
            <a:r>
              <a:rPr sz="4800" b="1" baseline="-7812" dirty="0">
                <a:solidFill>
                  <a:srgbClr val="06408F"/>
                </a:solidFill>
                <a:latin typeface="Century Gothic"/>
                <a:cs typeface="Century Gothic"/>
              </a:rPr>
              <a:t>1 </a:t>
            </a:r>
            <a:r>
              <a:rPr sz="1950" b="0" spc="50" dirty="0">
                <a:solidFill>
                  <a:srgbClr val="06408F"/>
                </a:solidFill>
                <a:latin typeface="游ゴシック Light"/>
                <a:cs typeface="游ゴシック Light"/>
              </a:rPr>
              <a:t>Must read</a:t>
            </a:r>
            <a:endParaRPr sz="1950">
              <a:latin typeface="游ゴシック Light"/>
              <a:cs typeface="游ゴシック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90525" y="2801292"/>
            <a:ext cx="8324850" cy="300990"/>
            <a:chOff x="390525" y="2801292"/>
            <a:chExt cx="8324850" cy="300990"/>
          </a:xfrm>
        </p:grpSpPr>
        <p:sp>
          <p:nvSpPr>
            <p:cNvPr id="3" name="object 3"/>
            <p:cNvSpPr/>
            <p:nvPr/>
          </p:nvSpPr>
          <p:spPr>
            <a:xfrm>
              <a:off x="428625" y="2801292"/>
              <a:ext cx="0" cy="300990"/>
            </a:xfrm>
            <a:custGeom>
              <a:avLst/>
              <a:gdLst/>
              <a:ahLst/>
              <a:cxnLst/>
              <a:rect l="l" t="t" r="r" b="b"/>
              <a:pathLst>
                <a:path h="300989">
                  <a:moveTo>
                    <a:pt x="0" y="0"/>
                  </a:moveTo>
                  <a:lnTo>
                    <a:pt x="0" y="300697"/>
                  </a:lnTo>
                </a:path>
              </a:pathLst>
            </a:custGeom>
            <a:ln w="76200">
              <a:solidFill>
                <a:srgbClr val="FFE101"/>
              </a:solidFill>
            </a:ln>
          </p:spPr>
          <p:txBody>
            <a:bodyPr wrap="square" lIns="0" tIns="0" rIns="0" bIns="0" rtlCol="0"/>
            <a:lstStyle/>
            <a:p>
              <a:endParaRPr/>
            </a:p>
          </p:txBody>
        </p:sp>
        <p:sp>
          <p:nvSpPr>
            <p:cNvPr id="4" name="object 4"/>
            <p:cNvSpPr/>
            <p:nvPr/>
          </p:nvSpPr>
          <p:spPr>
            <a:xfrm>
              <a:off x="390525" y="2807642"/>
              <a:ext cx="8324850" cy="0"/>
            </a:xfrm>
            <a:custGeom>
              <a:avLst/>
              <a:gdLst/>
              <a:ahLst/>
              <a:cxnLst/>
              <a:rect l="l" t="t" r="r" b="b"/>
              <a:pathLst>
                <a:path w="8324850">
                  <a:moveTo>
                    <a:pt x="0" y="0"/>
                  </a:moveTo>
                  <a:lnTo>
                    <a:pt x="8324850" y="0"/>
                  </a:lnTo>
                </a:path>
              </a:pathLst>
            </a:custGeom>
            <a:ln w="12700">
              <a:solidFill>
                <a:srgbClr val="FFFFFF"/>
              </a:solidFill>
            </a:ln>
          </p:spPr>
          <p:txBody>
            <a:bodyPr wrap="square" lIns="0" tIns="0" rIns="0" bIns="0" rtlCol="0"/>
            <a:lstStyle/>
            <a:p>
              <a:endParaRPr/>
            </a:p>
          </p:txBody>
        </p:sp>
      </p:grpSp>
      <p:grpSp>
        <p:nvGrpSpPr>
          <p:cNvPr id="5" name="object 5"/>
          <p:cNvGrpSpPr/>
          <p:nvPr/>
        </p:nvGrpSpPr>
        <p:grpSpPr>
          <a:xfrm>
            <a:off x="390525" y="4473863"/>
            <a:ext cx="8324850" cy="300990"/>
            <a:chOff x="390525" y="4473863"/>
            <a:chExt cx="8324850" cy="300990"/>
          </a:xfrm>
        </p:grpSpPr>
        <p:sp>
          <p:nvSpPr>
            <p:cNvPr id="6" name="object 6"/>
            <p:cNvSpPr/>
            <p:nvPr/>
          </p:nvSpPr>
          <p:spPr>
            <a:xfrm>
              <a:off x="428625" y="4473863"/>
              <a:ext cx="0" cy="300990"/>
            </a:xfrm>
            <a:custGeom>
              <a:avLst/>
              <a:gdLst/>
              <a:ahLst/>
              <a:cxnLst/>
              <a:rect l="l" t="t" r="r" b="b"/>
              <a:pathLst>
                <a:path h="300989">
                  <a:moveTo>
                    <a:pt x="0" y="0"/>
                  </a:moveTo>
                  <a:lnTo>
                    <a:pt x="0" y="300697"/>
                  </a:lnTo>
                </a:path>
              </a:pathLst>
            </a:custGeom>
            <a:ln w="76200">
              <a:solidFill>
                <a:srgbClr val="FFE101"/>
              </a:solidFill>
            </a:ln>
          </p:spPr>
          <p:txBody>
            <a:bodyPr wrap="square" lIns="0" tIns="0" rIns="0" bIns="0" rtlCol="0"/>
            <a:lstStyle/>
            <a:p>
              <a:endParaRPr/>
            </a:p>
          </p:txBody>
        </p:sp>
        <p:sp>
          <p:nvSpPr>
            <p:cNvPr id="7" name="object 7"/>
            <p:cNvSpPr/>
            <p:nvPr/>
          </p:nvSpPr>
          <p:spPr>
            <a:xfrm>
              <a:off x="390525" y="4480213"/>
              <a:ext cx="8324850" cy="0"/>
            </a:xfrm>
            <a:custGeom>
              <a:avLst/>
              <a:gdLst/>
              <a:ahLst/>
              <a:cxnLst/>
              <a:rect l="l" t="t" r="r" b="b"/>
              <a:pathLst>
                <a:path w="8324850">
                  <a:moveTo>
                    <a:pt x="0" y="0"/>
                  </a:moveTo>
                  <a:lnTo>
                    <a:pt x="8324850" y="0"/>
                  </a:lnTo>
                </a:path>
              </a:pathLst>
            </a:custGeom>
            <a:ln w="12700">
              <a:solidFill>
                <a:srgbClr val="FFFFFF"/>
              </a:solidFill>
            </a:ln>
          </p:spPr>
          <p:txBody>
            <a:bodyPr wrap="square" lIns="0" tIns="0" rIns="0" bIns="0" rtlCol="0"/>
            <a:lstStyle/>
            <a:p>
              <a:endParaRPr/>
            </a:p>
          </p:txBody>
        </p:sp>
      </p:grpSp>
      <p:grpSp>
        <p:nvGrpSpPr>
          <p:cNvPr id="8" name="object 8"/>
          <p:cNvGrpSpPr/>
          <p:nvPr/>
        </p:nvGrpSpPr>
        <p:grpSpPr>
          <a:xfrm>
            <a:off x="390525" y="923008"/>
            <a:ext cx="8324850" cy="300990"/>
            <a:chOff x="390525" y="923008"/>
            <a:chExt cx="8324850" cy="300990"/>
          </a:xfrm>
        </p:grpSpPr>
        <p:sp>
          <p:nvSpPr>
            <p:cNvPr id="9" name="object 9"/>
            <p:cNvSpPr/>
            <p:nvPr/>
          </p:nvSpPr>
          <p:spPr>
            <a:xfrm>
              <a:off x="428625" y="923008"/>
              <a:ext cx="0" cy="300990"/>
            </a:xfrm>
            <a:custGeom>
              <a:avLst/>
              <a:gdLst/>
              <a:ahLst/>
              <a:cxnLst/>
              <a:rect l="l" t="t" r="r" b="b"/>
              <a:pathLst>
                <a:path h="300990">
                  <a:moveTo>
                    <a:pt x="0" y="0"/>
                  </a:moveTo>
                  <a:lnTo>
                    <a:pt x="0" y="300697"/>
                  </a:lnTo>
                </a:path>
              </a:pathLst>
            </a:custGeom>
            <a:ln w="76200">
              <a:solidFill>
                <a:srgbClr val="FFE101"/>
              </a:solidFill>
            </a:ln>
          </p:spPr>
          <p:txBody>
            <a:bodyPr wrap="square" lIns="0" tIns="0" rIns="0" bIns="0" rtlCol="0"/>
            <a:lstStyle/>
            <a:p>
              <a:endParaRPr/>
            </a:p>
          </p:txBody>
        </p:sp>
        <p:sp>
          <p:nvSpPr>
            <p:cNvPr id="10" name="object 10"/>
            <p:cNvSpPr/>
            <p:nvPr/>
          </p:nvSpPr>
          <p:spPr>
            <a:xfrm>
              <a:off x="390525" y="929358"/>
              <a:ext cx="8324850" cy="0"/>
            </a:xfrm>
            <a:custGeom>
              <a:avLst/>
              <a:gdLst/>
              <a:ahLst/>
              <a:cxnLst/>
              <a:rect l="l" t="t" r="r" b="b"/>
              <a:pathLst>
                <a:path w="8324850">
                  <a:moveTo>
                    <a:pt x="0" y="0"/>
                  </a:moveTo>
                  <a:lnTo>
                    <a:pt x="8324850" y="0"/>
                  </a:lnTo>
                </a:path>
              </a:pathLst>
            </a:custGeom>
            <a:ln w="12700">
              <a:solidFill>
                <a:srgbClr val="FFFFFF"/>
              </a:solidFill>
            </a:ln>
          </p:spPr>
          <p:txBody>
            <a:bodyPr wrap="square" lIns="0" tIns="0" rIns="0" bIns="0" rtlCol="0"/>
            <a:lstStyle/>
            <a:p>
              <a:endParaRPr/>
            </a:p>
          </p:txBody>
        </p:sp>
      </p:grpSp>
      <p:sp>
        <p:nvSpPr>
          <p:cNvPr id="11" name="object 11"/>
          <p:cNvSpPr txBox="1"/>
          <p:nvPr/>
        </p:nvSpPr>
        <p:spPr>
          <a:xfrm>
            <a:off x="415925" y="949451"/>
            <a:ext cx="8281670" cy="4932045"/>
          </a:xfrm>
          <a:prstGeom prst="rect">
            <a:avLst/>
          </a:prstGeom>
        </p:spPr>
        <p:txBody>
          <a:bodyPr vert="horz" wrap="square" lIns="0" tIns="12700" rIns="0" bIns="0" rtlCol="0">
            <a:spAutoFit/>
          </a:bodyPr>
          <a:lstStyle/>
          <a:p>
            <a:pPr marL="120650">
              <a:lnSpc>
                <a:spcPct val="100000"/>
              </a:lnSpc>
              <a:spcBef>
                <a:spcPts val="100"/>
              </a:spcBef>
            </a:pPr>
            <a:r>
              <a:rPr sz="1400" b="1" dirty="0">
                <a:solidFill>
                  <a:srgbClr val="585548"/>
                </a:solidFill>
                <a:latin typeface="游ゴシック"/>
                <a:cs typeface="游ゴシック"/>
              </a:rPr>
              <a:t>About the Guidelines</a:t>
            </a:r>
            <a:endParaRPr sz="1400">
              <a:latin typeface="游ゴシック"/>
              <a:cs typeface="游ゴシック"/>
            </a:endParaRPr>
          </a:p>
          <a:p>
            <a:pPr marL="12700" marR="5080">
              <a:lnSpc>
                <a:spcPct val="150000"/>
              </a:lnSpc>
              <a:spcBef>
                <a:spcPts val="1000"/>
              </a:spcBef>
            </a:pPr>
            <a:r>
              <a:rPr sz="1000" spc="-5" dirty="0">
                <a:solidFill>
                  <a:srgbClr val="585548"/>
                </a:solidFill>
                <a:latin typeface="Microsoft JhengHei"/>
                <a:cs typeface="Microsoft JhengHei"/>
              </a:rPr>
              <a:t>The Matsumotokiyoshi Corporate </a:t>
            </a:r>
            <a:r>
              <a:rPr sz="1000" dirty="0">
                <a:solidFill>
                  <a:srgbClr val="585548"/>
                </a:solidFill>
                <a:latin typeface="Microsoft JhengHei"/>
                <a:cs typeface="Microsoft JhengHei"/>
              </a:rPr>
              <a:t>Site </a:t>
            </a:r>
            <a:r>
              <a:rPr sz="1000" spc="-5" dirty="0">
                <a:solidFill>
                  <a:srgbClr val="585548"/>
                </a:solidFill>
                <a:latin typeface="Microsoft JhengHei"/>
                <a:cs typeface="Microsoft JhengHei"/>
              </a:rPr>
              <a:t>Landing Page Production Guidelines (hereinafter referred to as the "Guidelines") have been established for the purpose of ensuring that the companies commissioned to produce the Matsumotokiyoshi Corporate Site pages are aware of the This guideline </a:t>
            </a:r>
            <a:r>
              <a:rPr sz="1000" dirty="0">
                <a:solidFill>
                  <a:srgbClr val="585548"/>
                </a:solidFill>
                <a:latin typeface="Microsoft JhengHei"/>
                <a:cs typeface="Microsoft JhengHei"/>
              </a:rPr>
              <a:t>has been established for the purpose of aligning the understanding of</a:t>
            </a:r>
            <a:endParaRPr sz="1000">
              <a:latin typeface="Microsoft JhengHei"/>
              <a:cs typeface="Microsoft JhengHei"/>
            </a:endParaRPr>
          </a:p>
          <a:p>
            <a:pPr marL="12700" marR="8255">
              <a:lnSpc>
                <a:spcPct val="150000"/>
              </a:lnSpc>
              <a:spcBef>
                <a:spcPts val="790"/>
              </a:spcBef>
            </a:pPr>
            <a:r>
              <a:rPr sz="1000" spc="5" dirty="0">
                <a:solidFill>
                  <a:srgbClr val="585548"/>
                </a:solidFill>
                <a:latin typeface="Microsoft JhengHei"/>
                <a:cs typeface="Microsoft JhengHei"/>
              </a:rPr>
              <a:t>By </a:t>
            </a:r>
            <a:r>
              <a:rPr sz="1000" spc="15" dirty="0">
                <a:solidFill>
                  <a:srgbClr val="585548"/>
                </a:solidFill>
                <a:latin typeface="Microsoft JhengHei"/>
                <a:cs typeface="Microsoft JhengHei"/>
              </a:rPr>
              <a:t>strictly </a:t>
            </a:r>
            <a:r>
              <a:rPr sz="1000" spc="5" dirty="0">
                <a:solidFill>
                  <a:srgbClr val="585548"/>
                </a:solidFill>
                <a:latin typeface="Microsoft JhengHei"/>
                <a:cs typeface="Microsoft JhengHei"/>
              </a:rPr>
              <a:t>adhering to </a:t>
            </a:r>
            <a:r>
              <a:rPr sz="1000" spc="15" dirty="0">
                <a:solidFill>
                  <a:srgbClr val="585548"/>
                </a:solidFill>
                <a:latin typeface="Microsoft JhengHei"/>
                <a:cs typeface="Microsoft JhengHei"/>
              </a:rPr>
              <a:t>these </a:t>
            </a:r>
            <a:r>
              <a:rPr sz="1000" spc="5" dirty="0">
                <a:solidFill>
                  <a:srgbClr val="585548"/>
                </a:solidFill>
                <a:latin typeface="Microsoft JhengHei"/>
                <a:cs typeface="Microsoft JhengHei"/>
              </a:rPr>
              <a:t>guidelines</a:t>
            </a:r>
            <a:r>
              <a:rPr sz="1000" spc="15" dirty="0">
                <a:solidFill>
                  <a:srgbClr val="585548"/>
                </a:solidFill>
                <a:latin typeface="Microsoft JhengHei"/>
                <a:cs typeface="Microsoft JhengHei"/>
              </a:rPr>
              <a:t>, </a:t>
            </a:r>
            <a:r>
              <a:rPr sz="1000" spc="-5" dirty="0">
                <a:solidFill>
                  <a:srgbClr val="585548"/>
                </a:solidFill>
                <a:latin typeface="Microsoft JhengHei"/>
                <a:cs typeface="Microsoft JhengHei"/>
              </a:rPr>
              <a:t>we </a:t>
            </a:r>
            <a:r>
              <a:rPr sz="1000" spc="5" dirty="0">
                <a:solidFill>
                  <a:srgbClr val="585548"/>
                </a:solidFill>
                <a:latin typeface="Microsoft JhengHei"/>
                <a:cs typeface="Microsoft JhengHei"/>
              </a:rPr>
              <a:t>expect </a:t>
            </a:r>
            <a:r>
              <a:rPr sz="1000" spc="15" dirty="0">
                <a:solidFill>
                  <a:srgbClr val="585548"/>
                </a:solidFill>
                <a:latin typeface="Microsoft JhengHei"/>
                <a:cs typeface="Microsoft JhengHei"/>
              </a:rPr>
              <a:t>to </a:t>
            </a:r>
            <a:r>
              <a:rPr sz="1000" spc="5" dirty="0">
                <a:solidFill>
                  <a:srgbClr val="585548"/>
                </a:solidFill>
                <a:latin typeface="Microsoft JhengHei"/>
                <a:cs typeface="Microsoft JhengHei"/>
              </a:rPr>
              <a:t>maintain </a:t>
            </a:r>
            <a:r>
              <a:rPr sz="1000" spc="15" dirty="0">
                <a:solidFill>
                  <a:srgbClr val="585548"/>
                </a:solidFill>
                <a:latin typeface="Microsoft JhengHei"/>
                <a:cs typeface="Microsoft JhengHei"/>
              </a:rPr>
              <a:t>or </a:t>
            </a:r>
            <a:r>
              <a:rPr sz="1000" spc="5" dirty="0">
                <a:solidFill>
                  <a:srgbClr val="585548"/>
                </a:solidFill>
                <a:latin typeface="Microsoft JhengHei"/>
                <a:cs typeface="Microsoft JhengHei"/>
              </a:rPr>
              <a:t>improve </a:t>
            </a:r>
            <a:r>
              <a:rPr sz="1000" spc="15" dirty="0">
                <a:solidFill>
                  <a:srgbClr val="585548"/>
                </a:solidFill>
                <a:latin typeface="Microsoft JhengHei"/>
                <a:cs typeface="Microsoft JhengHei"/>
              </a:rPr>
              <a:t>the </a:t>
            </a:r>
            <a:r>
              <a:rPr sz="1000" spc="5" dirty="0">
                <a:solidFill>
                  <a:srgbClr val="585548"/>
                </a:solidFill>
                <a:latin typeface="Microsoft JhengHei"/>
                <a:cs typeface="Microsoft JhengHei"/>
              </a:rPr>
              <a:t>quality of </a:t>
            </a:r>
            <a:r>
              <a:rPr sz="1000" spc="15" dirty="0">
                <a:solidFill>
                  <a:srgbClr val="585548"/>
                </a:solidFill>
                <a:latin typeface="Microsoft JhengHei"/>
                <a:cs typeface="Microsoft JhengHei"/>
              </a:rPr>
              <a:t>the </a:t>
            </a:r>
            <a:r>
              <a:rPr sz="1000" spc="5" dirty="0">
                <a:solidFill>
                  <a:srgbClr val="585548"/>
                </a:solidFill>
                <a:latin typeface="Microsoft JhengHei"/>
                <a:cs typeface="Microsoft JhengHei"/>
              </a:rPr>
              <a:t>website and shorten the </a:t>
            </a:r>
            <a:r>
              <a:rPr sz="1000" spc="15" dirty="0">
                <a:solidFill>
                  <a:srgbClr val="585548"/>
                </a:solidFill>
                <a:latin typeface="Microsoft JhengHei"/>
                <a:cs typeface="Microsoft JhengHei"/>
              </a:rPr>
              <a:t>time required </a:t>
            </a:r>
            <a:r>
              <a:rPr sz="1000" spc="5" dirty="0">
                <a:solidFill>
                  <a:srgbClr val="585548"/>
                </a:solidFill>
                <a:latin typeface="Microsoft JhengHei"/>
                <a:cs typeface="Microsoft JhengHei"/>
              </a:rPr>
              <a:t>for production </a:t>
            </a:r>
            <a:r>
              <a:rPr sz="1000" spc="15" dirty="0">
                <a:solidFill>
                  <a:srgbClr val="585548"/>
                </a:solidFill>
                <a:latin typeface="Microsoft JhengHei"/>
                <a:cs typeface="Microsoft JhengHei"/>
              </a:rPr>
              <a:t>and release</a:t>
            </a:r>
            <a:r>
              <a:rPr sz="1000" spc="5" dirty="0">
                <a:solidFill>
                  <a:srgbClr val="585548"/>
                </a:solidFill>
                <a:latin typeface="Microsoft JhengHei"/>
                <a:cs typeface="Microsoft JhengHei"/>
              </a:rPr>
              <a:t>.</a:t>
            </a:r>
            <a:endParaRPr sz="1000">
              <a:latin typeface="Microsoft JhengHei"/>
              <a:cs typeface="Microsoft JhengHei"/>
            </a:endParaRPr>
          </a:p>
          <a:p>
            <a:pPr>
              <a:lnSpc>
                <a:spcPct val="100000"/>
              </a:lnSpc>
              <a:spcBef>
                <a:spcPts val="15"/>
              </a:spcBef>
            </a:pPr>
            <a:endParaRPr sz="1250">
              <a:latin typeface="Microsoft JhengHei"/>
              <a:cs typeface="Microsoft JhengHei"/>
            </a:endParaRPr>
          </a:p>
          <a:p>
            <a:pPr marL="120650">
              <a:lnSpc>
                <a:spcPct val="100000"/>
              </a:lnSpc>
            </a:pPr>
            <a:r>
              <a:rPr sz="1400" b="1" spc="-15" dirty="0">
                <a:solidFill>
                  <a:srgbClr val="585548"/>
                </a:solidFill>
                <a:latin typeface="游ゴシック"/>
                <a:cs typeface="游ゴシック"/>
              </a:rPr>
              <a:t>Scope of</a:t>
            </a:r>
            <a:r>
              <a:rPr sz="1400" b="1" dirty="0">
                <a:solidFill>
                  <a:srgbClr val="585548"/>
                </a:solidFill>
                <a:latin typeface="游ゴシック"/>
                <a:cs typeface="游ゴシック"/>
              </a:rPr>
              <a:t> Application of the Guidelines</a:t>
            </a:r>
            <a:endParaRPr sz="1400">
              <a:latin typeface="游ゴシック"/>
              <a:cs typeface="游ゴシック"/>
            </a:endParaRPr>
          </a:p>
          <a:p>
            <a:pPr marL="12700" marR="2165985">
              <a:lnSpc>
                <a:spcPct val="150000"/>
              </a:lnSpc>
              <a:spcBef>
                <a:spcPts val="1000"/>
              </a:spcBef>
            </a:pPr>
            <a:r>
              <a:rPr sz="1000" spc="-5" dirty="0">
                <a:solidFill>
                  <a:srgbClr val="585548"/>
                </a:solidFill>
                <a:latin typeface="Microsoft JhengHei"/>
                <a:cs typeface="Microsoft JhengHei"/>
              </a:rPr>
              <a:t>These guidelines apply only to </a:t>
            </a:r>
            <a:r>
              <a:rPr sz="1000" spc="5" dirty="0">
                <a:solidFill>
                  <a:srgbClr val="585548"/>
                </a:solidFill>
                <a:latin typeface="Microsoft JhengHei"/>
                <a:cs typeface="Microsoft JhengHei"/>
              </a:rPr>
              <a:t>the What's New page of the </a:t>
            </a:r>
            <a:r>
              <a:rPr sz="1000" spc="-5" dirty="0">
                <a:solidFill>
                  <a:srgbClr val="585548"/>
                </a:solidFill>
                <a:latin typeface="Microsoft JhengHei"/>
                <a:cs typeface="Microsoft JhengHei"/>
              </a:rPr>
              <a:t>Matsumotokiyoshi corporate </a:t>
            </a:r>
            <a:r>
              <a:rPr sz="1000" spc="5" dirty="0">
                <a:solidFill>
                  <a:srgbClr val="585548"/>
                </a:solidFill>
                <a:latin typeface="Microsoft JhengHei"/>
                <a:cs typeface="Microsoft JhengHei"/>
              </a:rPr>
              <a:t>website (</a:t>
            </a:r>
            <a:r>
              <a:rPr sz="1000" spc="85" dirty="0">
                <a:solidFill>
                  <a:srgbClr val="585548"/>
                </a:solidFill>
                <a:latin typeface="Microsoft JhengHei"/>
                <a:cs typeface="Microsoft JhengHei"/>
              </a:rPr>
              <a:t>URL </a:t>
            </a:r>
            <a:r>
              <a:rPr sz="1000" spc="-5" dirty="0">
                <a:solidFill>
                  <a:srgbClr val="585548"/>
                </a:solidFill>
                <a:latin typeface="Microsoft JhengHei"/>
                <a:cs typeface="Microsoft JhengHei"/>
              </a:rPr>
              <a:t>below</a:t>
            </a:r>
            <a:r>
              <a:rPr sz="1000" spc="5" dirty="0">
                <a:solidFill>
                  <a:srgbClr val="585548"/>
                </a:solidFill>
                <a:latin typeface="Microsoft JhengHei"/>
                <a:cs typeface="Microsoft JhengHei"/>
              </a:rPr>
              <a:t>)</a:t>
            </a:r>
            <a:r>
              <a:rPr sz="1000" dirty="0">
                <a:solidFill>
                  <a:srgbClr val="585548"/>
                </a:solidFill>
                <a:latin typeface="Microsoft JhengHei"/>
                <a:cs typeface="Microsoft JhengHei"/>
              </a:rPr>
              <a:t>.  </a:t>
            </a:r>
            <a:r>
              <a:rPr sz="1000" spc="20" dirty="0">
                <a:solidFill>
                  <a:srgbClr val="585548"/>
                </a:solidFill>
                <a:latin typeface="Microsoft JhengHei"/>
                <a:cs typeface="Microsoft JhengHei"/>
                <a:hlinkClick r:id="rId2"/>
              </a:rPr>
              <a:t>https://www.matsukiyo.co.jp/news/XXX </a:t>
            </a:r>
            <a:r>
              <a:rPr sz="1000" spc="20" dirty="0">
                <a:solidFill>
                  <a:srgbClr val="585548"/>
                </a:solidFill>
                <a:latin typeface="Microsoft JhengHei"/>
                <a:cs typeface="Microsoft JhengHei"/>
              </a:rPr>
              <a:t>(</a:t>
            </a:r>
            <a:r>
              <a:rPr sz="1000" spc="-15" dirty="0">
                <a:solidFill>
                  <a:srgbClr val="585548"/>
                </a:solidFill>
                <a:latin typeface="Microsoft JhengHei"/>
                <a:cs typeface="Microsoft JhengHei"/>
              </a:rPr>
              <a:t>ID </a:t>
            </a:r>
            <a:r>
              <a:rPr sz="1000" spc="-5" dirty="0">
                <a:solidFill>
                  <a:srgbClr val="585548"/>
                </a:solidFill>
                <a:latin typeface="Microsoft JhengHei"/>
                <a:cs typeface="Microsoft JhengHei"/>
              </a:rPr>
              <a:t>for individual notices)</a:t>
            </a:r>
            <a:endParaRPr sz="1000">
              <a:latin typeface="Microsoft JhengHei"/>
              <a:cs typeface="Microsoft JhengHei"/>
            </a:endParaRPr>
          </a:p>
          <a:p>
            <a:pPr marL="12700">
              <a:lnSpc>
                <a:spcPct val="100000"/>
              </a:lnSpc>
              <a:spcBef>
                <a:spcPts val="1200"/>
              </a:spcBef>
            </a:pPr>
            <a:r>
              <a:rPr sz="1000" spc="-5" dirty="0">
                <a:solidFill>
                  <a:srgbClr val="585548"/>
                </a:solidFill>
                <a:latin typeface="Microsoft JhengHei"/>
                <a:cs typeface="Microsoft JhengHei"/>
              </a:rPr>
              <a:t>Example: </a:t>
            </a:r>
            <a:r>
              <a:rPr sz="1000" u="sng" spc="-15" dirty="0">
                <a:solidFill>
                  <a:srgbClr val="0563C1"/>
                </a:solidFill>
                <a:uFill>
                  <a:solidFill>
                    <a:srgbClr val="0563C1"/>
                  </a:solidFill>
                </a:uFill>
                <a:latin typeface="Microsoft JhengHei"/>
                <a:cs typeface="Microsoft JhengHei"/>
                <a:hlinkClick r:id="rId3"/>
              </a:rPr>
              <a:t>https://www. matsukiyo</a:t>
            </a:r>
            <a:r>
              <a:rPr sz="1000" u="sng" spc="-5" dirty="0">
                <a:solidFill>
                  <a:srgbClr val="0563C1"/>
                </a:solidFill>
                <a:uFill>
                  <a:solidFill>
                    <a:srgbClr val="0563C1"/>
                  </a:solidFill>
                </a:uFill>
                <a:latin typeface="Microsoft JhengHei"/>
                <a:cs typeface="Microsoft JhengHei"/>
                <a:hlinkClick r:id="rId3"/>
              </a:rPr>
              <a:t>. </a:t>
            </a:r>
            <a:r>
              <a:rPr sz="1000" u="sng" spc="-15" dirty="0">
                <a:solidFill>
                  <a:srgbClr val="0563C1"/>
                </a:solidFill>
                <a:uFill>
                  <a:solidFill>
                    <a:srgbClr val="0563C1"/>
                  </a:solidFill>
                </a:uFill>
                <a:latin typeface="Microsoft JhengHei"/>
                <a:cs typeface="Microsoft JhengHei"/>
                <a:hlinkClick r:id="rId3"/>
              </a:rPr>
              <a:t>co</a:t>
            </a:r>
            <a:r>
              <a:rPr sz="1000" u="sng" spc="-5" dirty="0">
                <a:solidFill>
                  <a:srgbClr val="0563C1"/>
                </a:solidFill>
                <a:uFill>
                  <a:solidFill>
                    <a:srgbClr val="0563C1"/>
                  </a:solidFill>
                </a:uFill>
                <a:latin typeface="Microsoft JhengHei"/>
                <a:cs typeface="Microsoft JhengHei"/>
                <a:hlinkClick r:id="rId3"/>
              </a:rPr>
              <a:t>. </a:t>
            </a:r>
            <a:r>
              <a:rPr sz="1000" u="sng" spc="75" dirty="0">
                <a:solidFill>
                  <a:srgbClr val="0563C1"/>
                </a:solidFill>
                <a:uFill>
                  <a:solidFill>
                    <a:srgbClr val="0563C1"/>
                  </a:solidFill>
                </a:uFill>
                <a:latin typeface="Microsoft JhengHei"/>
                <a:cs typeface="Microsoft JhengHei"/>
                <a:hlinkClick r:id="rId3"/>
              </a:rPr>
              <a:t>jp/news/371</a:t>
            </a:r>
            <a:endParaRPr sz="1000">
              <a:latin typeface="Microsoft JhengHei"/>
              <a:cs typeface="Microsoft JhengHei"/>
            </a:endParaRPr>
          </a:p>
          <a:p>
            <a:pPr marL="12700">
              <a:lnSpc>
                <a:spcPct val="100000"/>
              </a:lnSpc>
              <a:spcBef>
                <a:spcPts val="800"/>
              </a:spcBef>
            </a:pPr>
            <a:r>
              <a:rPr sz="800" spc="-5" dirty="0">
                <a:solidFill>
                  <a:srgbClr val="585548"/>
                </a:solidFill>
                <a:latin typeface="Microsoft JhengHei"/>
                <a:cs typeface="Microsoft JhengHei"/>
              </a:rPr>
              <a:t>This article was published before the establishment of this guideline, so it does not follow the rules of this guideline.</a:t>
            </a:r>
            <a:endParaRPr sz="800">
              <a:latin typeface="Microsoft JhengHei"/>
              <a:cs typeface="Microsoft JhengHei"/>
            </a:endParaRPr>
          </a:p>
          <a:p>
            <a:pPr>
              <a:lnSpc>
                <a:spcPct val="100000"/>
              </a:lnSpc>
              <a:spcBef>
                <a:spcPts val="70"/>
              </a:spcBef>
            </a:pPr>
            <a:endParaRPr sz="1450">
              <a:latin typeface="Microsoft JhengHei"/>
              <a:cs typeface="Microsoft JhengHei"/>
            </a:endParaRPr>
          </a:p>
          <a:p>
            <a:pPr marL="120650">
              <a:lnSpc>
                <a:spcPct val="100000"/>
              </a:lnSpc>
            </a:pPr>
            <a:r>
              <a:rPr sz="1400" b="1" dirty="0">
                <a:solidFill>
                  <a:srgbClr val="585548"/>
                </a:solidFill>
                <a:latin typeface="游ゴシック"/>
                <a:cs typeface="游ゴシック"/>
              </a:rPr>
              <a:t>About the contents of the guideline</a:t>
            </a:r>
            <a:endParaRPr sz="1400">
              <a:latin typeface="游ゴシック"/>
              <a:cs typeface="游ゴシック"/>
            </a:endParaRPr>
          </a:p>
          <a:p>
            <a:pPr marL="12700" marR="46990">
              <a:lnSpc>
                <a:spcPct val="150000"/>
              </a:lnSpc>
              <a:spcBef>
                <a:spcPts val="1000"/>
              </a:spcBef>
            </a:pPr>
            <a:r>
              <a:rPr sz="1000" spc="-5" dirty="0">
                <a:solidFill>
                  <a:srgbClr val="585548"/>
                </a:solidFill>
                <a:latin typeface="Microsoft JhengHei"/>
                <a:cs typeface="Microsoft JhengHei"/>
              </a:rPr>
              <a:t>If any part of the design or coding is not in accordance with these guidelines, please respond to the correction work as soon as possible.</a:t>
            </a:r>
            <a:endParaRPr sz="1000">
              <a:latin typeface="Microsoft JhengHei"/>
              <a:cs typeface="Microsoft JhengHei"/>
            </a:endParaRPr>
          </a:p>
          <a:p>
            <a:pPr marL="12700">
              <a:lnSpc>
                <a:spcPct val="100000"/>
              </a:lnSpc>
              <a:spcBef>
                <a:spcPts val="1390"/>
              </a:spcBef>
            </a:pPr>
            <a:r>
              <a:rPr sz="1000" spc="-5" dirty="0">
                <a:solidFill>
                  <a:srgbClr val="585548"/>
                </a:solidFill>
                <a:latin typeface="Microsoft JhengHei"/>
                <a:cs typeface="Microsoft JhengHei"/>
              </a:rPr>
              <a:t>If you have any questions about these guidelines, please contact us.</a:t>
            </a:r>
            <a:endParaRPr sz="1000">
              <a:latin typeface="Microsoft JhengHei"/>
              <a:cs typeface="Microsoft JhengHei"/>
            </a:endParaRPr>
          </a:p>
          <a:p>
            <a:pPr marL="12700">
              <a:lnSpc>
                <a:spcPct val="100000"/>
              </a:lnSpc>
              <a:spcBef>
                <a:spcPts val="600"/>
              </a:spcBef>
            </a:pPr>
            <a:r>
              <a:rPr sz="1000" spc="-5" dirty="0">
                <a:solidFill>
                  <a:srgbClr val="585548"/>
                </a:solidFill>
                <a:latin typeface="Microsoft JhengHei"/>
                <a:cs typeface="Microsoft JhengHei"/>
              </a:rPr>
              <a:t>If there are any deficiencies in these guidelines, we will correct them as soon as possible. Please contact us with the relevant part.</a:t>
            </a:r>
            <a:endParaRPr sz="1000">
              <a:latin typeface="Microsoft JhengHei"/>
              <a:cs typeface="Microsoft JhengHei"/>
            </a:endParaRPr>
          </a:p>
        </p:txBody>
      </p:sp>
      <p:sp>
        <p:nvSpPr>
          <p:cNvPr id="12" name="object 12"/>
          <p:cNvSpPr txBox="1"/>
          <p:nvPr/>
        </p:nvSpPr>
        <p:spPr>
          <a:xfrm>
            <a:off x="379794" y="166115"/>
            <a:ext cx="253365" cy="513080"/>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06408F"/>
                </a:solidFill>
                <a:latin typeface="Century Gothic"/>
                <a:cs typeface="Century Gothic"/>
              </a:rPr>
              <a:t>1</a:t>
            </a:r>
            <a:endParaRPr sz="3200" dirty="0">
              <a:latin typeface="Century Gothic"/>
              <a:cs typeface="Century Gothic"/>
            </a:endParaRPr>
          </a:p>
        </p:txBody>
      </p:sp>
      <p:sp>
        <p:nvSpPr>
          <p:cNvPr id="13" name="object 13"/>
          <p:cNvSpPr txBox="1"/>
          <p:nvPr/>
        </p:nvSpPr>
        <p:spPr>
          <a:xfrm>
            <a:off x="1012700" y="274539"/>
            <a:ext cx="1578099" cy="324485"/>
          </a:xfrm>
          <a:prstGeom prst="rect">
            <a:avLst/>
          </a:prstGeom>
        </p:spPr>
        <p:txBody>
          <a:bodyPr vert="horz" wrap="square" lIns="0" tIns="13970" rIns="0" bIns="0" rtlCol="0">
            <a:spAutoFit/>
          </a:bodyPr>
          <a:lstStyle/>
          <a:p>
            <a:pPr marL="12700">
              <a:lnSpc>
                <a:spcPct val="100000"/>
              </a:lnSpc>
              <a:spcBef>
                <a:spcPts val="110"/>
              </a:spcBef>
            </a:pPr>
            <a:r>
              <a:rPr sz="1950" b="0" spc="50" dirty="0">
                <a:solidFill>
                  <a:srgbClr val="06408F"/>
                </a:solidFill>
                <a:latin typeface="游ゴシック Light"/>
                <a:cs typeface="游ゴシック Light"/>
              </a:rPr>
              <a:t>must-read</a:t>
            </a:r>
            <a:endParaRPr sz="1950" dirty="0">
              <a:latin typeface="游ゴシック Light"/>
              <a:cs typeface="游ゴシック Light"/>
            </a:endParaRPr>
          </a:p>
        </p:txBody>
      </p:sp>
      <p:grpSp>
        <p:nvGrpSpPr>
          <p:cNvPr id="14" name="object 14"/>
          <p:cNvGrpSpPr/>
          <p:nvPr/>
        </p:nvGrpSpPr>
        <p:grpSpPr>
          <a:xfrm>
            <a:off x="0" y="671893"/>
            <a:ext cx="8099425" cy="45720"/>
            <a:chOff x="0" y="671893"/>
            <a:chExt cx="8099425" cy="45720"/>
          </a:xfrm>
        </p:grpSpPr>
        <p:sp>
          <p:nvSpPr>
            <p:cNvPr id="15" name="object 15"/>
            <p:cNvSpPr/>
            <p:nvPr/>
          </p:nvSpPr>
          <p:spPr>
            <a:xfrm>
              <a:off x="898858" y="694752"/>
              <a:ext cx="7200265" cy="0"/>
            </a:xfrm>
            <a:custGeom>
              <a:avLst/>
              <a:gdLst/>
              <a:ahLst/>
              <a:cxnLst/>
              <a:rect l="l" t="t" r="r" b="b"/>
              <a:pathLst>
                <a:path w="7200265">
                  <a:moveTo>
                    <a:pt x="0" y="0"/>
                  </a:moveTo>
                  <a:lnTo>
                    <a:pt x="7200000" y="1"/>
                  </a:lnTo>
                </a:path>
              </a:pathLst>
            </a:custGeom>
            <a:ln w="12700">
              <a:solidFill>
                <a:srgbClr val="06408F"/>
              </a:solidFill>
            </a:ln>
          </p:spPr>
          <p:txBody>
            <a:bodyPr wrap="square" lIns="0" tIns="0" rIns="0" bIns="0" rtlCol="0"/>
            <a:lstStyle/>
            <a:p>
              <a:endParaRPr/>
            </a:p>
          </p:txBody>
        </p:sp>
        <p:sp>
          <p:nvSpPr>
            <p:cNvPr id="16" name="object 16"/>
            <p:cNvSpPr/>
            <p:nvPr/>
          </p:nvSpPr>
          <p:spPr>
            <a:xfrm>
              <a:off x="0" y="671893"/>
              <a:ext cx="900430" cy="45720"/>
            </a:xfrm>
            <a:custGeom>
              <a:avLst/>
              <a:gdLst/>
              <a:ahLst/>
              <a:cxnLst/>
              <a:rect l="l" t="t" r="r" b="b"/>
              <a:pathLst>
                <a:path w="900430" h="45720">
                  <a:moveTo>
                    <a:pt x="899999" y="0"/>
                  </a:moveTo>
                  <a:lnTo>
                    <a:pt x="0" y="0"/>
                  </a:lnTo>
                  <a:lnTo>
                    <a:pt x="0" y="45718"/>
                  </a:lnTo>
                  <a:lnTo>
                    <a:pt x="899999" y="45718"/>
                  </a:lnTo>
                  <a:lnTo>
                    <a:pt x="899999" y="0"/>
                  </a:lnTo>
                  <a:close/>
                </a:path>
              </a:pathLst>
            </a:custGeom>
            <a:solidFill>
              <a:srgbClr val="06408F"/>
            </a:solidFill>
          </p:spPr>
          <p:txBody>
            <a:bodyPr wrap="square" lIns="0" tIns="0" rIns="0" bIns="0" rtlCol="0"/>
            <a:lstStyle/>
            <a:p>
              <a:endParaRPr/>
            </a:p>
          </p:txBody>
        </p:sp>
      </p:grpSp>
      <p:sp>
        <p:nvSpPr>
          <p:cNvPr id="17" name="object 17"/>
          <p:cNvSpPr txBox="1"/>
          <p:nvPr/>
        </p:nvSpPr>
        <p:spPr>
          <a:xfrm>
            <a:off x="8332152" y="6428920"/>
            <a:ext cx="102870" cy="211454"/>
          </a:xfrm>
          <a:prstGeom prst="rect">
            <a:avLst/>
          </a:prstGeom>
        </p:spPr>
        <p:txBody>
          <a:bodyPr vert="horz" wrap="square" lIns="0" tIns="5080" rIns="0" bIns="0" rtlCol="0">
            <a:spAutoFit/>
          </a:bodyPr>
          <a:lstStyle/>
          <a:p>
            <a:pPr marL="12700">
              <a:lnSpc>
                <a:spcPct val="100000"/>
              </a:lnSpc>
              <a:spcBef>
                <a:spcPts val="40"/>
              </a:spcBef>
            </a:pPr>
            <a:r>
              <a:rPr sz="1200" dirty="0">
                <a:solidFill>
                  <a:srgbClr val="898989"/>
                </a:solidFill>
                <a:latin typeface="Calibri"/>
                <a:cs typeface="Calibri"/>
              </a:rPr>
              <a:t>three</a:t>
            </a:r>
            <a:endParaRPr sz="12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323" y="3143823"/>
            <a:ext cx="2219325" cy="513080"/>
          </a:xfrm>
          <a:prstGeom prst="rect">
            <a:avLst/>
          </a:prstGeom>
        </p:spPr>
        <p:txBody>
          <a:bodyPr vert="horz" wrap="square" lIns="0" tIns="12700" rIns="0" bIns="0" rtlCol="0">
            <a:spAutoFit/>
          </a:bodyPr>
          <a:lstStyle/>
          <a:p>
            <a:pPr marL="38100">
              <a:lnSpc>
                <a:spcPct val="100000"/>
              </a:lnSpc>
              <a:spcBef>
                <a:spcPts val="100"/>
              </a:spcBef>
            </a:pPr>
            <a:r>
              <a:rPr sz="4800" baseline="-7812" dirty="0">
                <a:solidFill>
                  <a:srgbClr val="06408F"/>
                </a:solidFill>
                <a:latin typeface="Century Gothic"/>
                <a:cs typeface="Century Gothic"/>
              </a:rPr>
              <a:t>2 </a:t>
            </a:r>
            <a:r>
              <a:rPr sz="1950" b="0" spc="50" dirty="0">
                <a:solidFill>
                  <a:srgbClr val="06408F"/>
                </a:solidFill>
                <a:latin typeface="游ゴシック Light"/>
                <a:cs typeface="游ゴシック Light"/>
              </a:rPr>
              <a:t>Design Rules</a:t>
            </a:r>
            <a:endParaRPr sz="1950">
              <a:latin typeface="游ゴシック Light"/>
              <a:cs typeface="游ゴシック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9794" y="166115"/>
            <a:ext cx="695960" cy="513080"/>
          </a:xfrm>
          <a:prstGeom prst="rect">
            <a:avLst/>
          </a:prstGeom>
        </p:spPr>
        <p:txBody>
          <a:bodyPr vert="horz" wrap="square" lIns="0" tIns="12700" rIns="0" bIns="0" rtlCol="0">
            <a:spAutoFit/>
          </a:bodyPr>
          <a:lstStyle/>
          <a:p>
            <a:pPr marL="12700">
              <a:lnSpc>
                <a:spcPct val="100000"/>
              </a:lnSpc>
              <a:spcBef>
                <a:spcPts val="100"/>
              </a:spcBef>
            </a:pPr>
            <a:r>
              <a:rPr dirty="0">
                <a:solidFill>
                  <a:srgbClr val="06408F"/>
                </a:solidFill>
                <a:latin typeface="Century Gothic"/>
                <a:cs typeface="Century Gothic"/>
              </a:rPr>
              <a:t>2-1</a:t>
            </a:r>
          </a:p>
        </p:txBody>
      </p:sp>
      <p:sp>
        <p:nvSpPr>
          <p:cNvPr id="3" name="object 3"/>
          <p:cNvSpPr txBox="1"/>
          <p:nvPr/>
        </p:nvSpPr>
        <p:spPr>
          <a:xfrm>
            <a:off x="1340299" y="274539"/>
            <a:ext cx="2057400" cy="324485"/>
          </a:xfrm>
          <a:prstGeom prst="rect">
            <a:avLst/>
          </a:prstGeom>
        </p:spPr>
        <p:txBody>
          <a:bodyPr vert="horz" wrap="square" lIns="0" tIns="13970" rIns="0" bIns="0" rtlCol="0">
            <a:spAutoFit/>
          </a:bodyPr>
          <a:lstStyle/>
          <a:p>
            <a:pPr marL="12700">
              <a:lnSpc>
                <a:spcPct val="100000"/>
              </a:lnSpc>
              <a:spcBef>
                <a:spcPts val="110"/>
              </a:spcBef>
            </a:pPr>
            <a:r>
              <a:rPr sz="1950" b="0" spc="50" dirty="0">
                <a:solidFill>
                  <a:srgbClr val="06408F"/>
                </a:solidFill>
                <a:latin typeface="游ゴシック Light"/>
                <a:cs typeface="游ゴシック Light"/>
              </a:rPr>
              <a:t>About the design</a:t>
            </a:r>
            <a:endParaRPr sz="1950">
              <a:latin typeface="游ゴシック Light"/>
              <a:cs typeface="游ゴシック Light"/>
            </a:endParaRPr>
          </a:p>
        </p:txBody>
      </p:sp>
      <p:sp>
        <p:nvSpPr>
          <p:cNvPr id="4" name="object 4"/>
          <p:cNvSpPr/>
          <p:nvPr/>
        </p:nvSpPr>
        <p:spPr>
          <a:xfrm>
            <a:off x="7345680" y="0"/>
            <a:ext cx="1798320" cy="365760"/>
          </a:xfrm>
          <a:custGeom>
            <a:avLst/>
            <a:gdLst/>
            <a:ahLst/>
            <a:cxnLst/>
            <a:rect l="l" t="t" r="r" b="b"/>
            <a:pathLst>
              <a:path w="1798320" h="365760">
                <a:moveTo>
                  <a:pt x="1798320" y="0"/>
                </a:moveTo>
                <a:lnTo>
                  <a:pt x="0" y="0"/>
                </a:lnTo>
                <a:lnTo>
                  <a:pt x="0" y="365758"/>
                </a:lnTo>
                <a:lnTo>
                  <a:pt x="1798320" y="365758"/>
                </a:lnTo>
                <a:lnTo>
                  <a:pt x="1798320" y="0"/>
                </a:lnTo>
                <a:close/>
              </a:path>
            </a:pathLst>
          </a:custGeom>
          <a:solidFill>
            <a:srgbClr val="06408F">
              <a:alpha val="50199"/>
            </a:srgbClr>
          </a:solidFill>
        </p:spPr>
        <p:txBody>
          <a:bodyPr wrap="square" lIns="0" tIns="0" rIns="0" bIns="0" rtlCol="0"/>
          <a:lstStyle/>
          <a:p>
            <a:endParaRPr/>
          </a:p>
        </p:txBody>
      </p:sp>
      <p:sp>
        <p:nvSpPr>
          <p:cNvPr id="5" name="object 5"/>
          <p:cNvSpPr txBox="1"/>
          <p:nvPr/>
        </p:nvSpPr>
        <p:spPr>
          <a:xfrm>
            <a:off x="7787640" y="79755"/>
            <a:ext cx="91440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游ゴシック"/>
                <a:cs typeface="游ゴシック"/>
              </a:rPr>
              <a:t>design rule</a:t>
            </a:r>
            <a:endParaRPr sz="1000">
              <a:latin typeface="游ゴシック"/>
              <a:cs typeface="游ゴシック"/>
            </a:endParaRPr>
          </a:p>
        </p:txBody>
      </p:sp>
      <p:grpSp>
        <p:nvGrpSpPr>
          <p:cNvPr id="6" name="object 6"/>
          <p:cNvGrpSpPr/>
          <p:nvPr/>
        </p:nvGrpSpPr>
        <p:grpSpPr>
          <a:xfrm>
            <a:off x="390525" y="923008"/>
            <a:ext cx="8324850" cy="300990"/>
            <a:chOff x="390525" y="923008"/>
            <a:chExt cx="8324850" cy="300990"/>
          </a:xfrm>
        </p:grpSpPr>
        <p:sp>
          <p:nvSpPr>
            <p:cNvPr id="7" name="object 7"/>
            <p:cNvSpPr/>
            <p:nvPr/>
          </p:nvSpPr>
          <p:spPr>
            <a:xfrm>
              <a:off x="428625" y="923008"/>
              <a:ext cx="0" cy="300990"/>
            </a:xfrm>
            <a:custGeom>
              <a:avLst/>
              <a:gdLst/>
              <a:ahLst/>
              <a:cxnLst/>
              <a:rect l="l" t="t" r="r" b="b"/>
              <a:pathLst>
                <a:path h="300990">
                  <a:moveTo>
                    <a:pt x="0" y="0"/>
                  </a:moveTo>
                  <a:lnTo>
                    <a:pt x="0" y="300697"/>
                  </a:lnTo>
                </a:path>
              </a:pathLst>
            </a:custGeom>
            <a:ln w="76200">
              <a:solidFill>
                <a:srgbClr val="FFE101"/>
              </a:solidFill>
            </a:ln>
          </p:spPr>
          <p:txBody>
            <a:bodyPr wrap="square" lIns="0" tIns="0" rIns="0" bIns="0" rtlCol="0"/>
            <a:lstStyle/>
            <a:p>
              <a:endParaRPr/>
            </a:p>
          </p:txBody>
        </p:sp>
        <p:sp>
          <p:nvSpPr>
            <p:cNvPr id="8" name="object 8"/>
            <p:cNvSpPr/>
            <p:nvPr/>
          </p:nvSpPr>
          <p:spPr>
            <a:xfrm>
              <a:off x="390525" y="929358"/>
              <a:ext cx="8324850" cy="0"/>
            </a:xfrm>
            <a:custGeom>
              <a:avLst/>
              <a:gdLst/>
              <a:ahLst/>
              <a:cxnLst/>
              <a:rect l="l" t="t" r="r" b="b"/>
              <a:pathLst>
                <a:path w="8324850">
                  <a:moveTo>
                    <a:pt x="0" y="0"/>
                  </a:moveTo>
                  <a:lnTo>
                    <a:pt x="8324850" y="0"/>
                  </a:lnTo>
                </a:path>
              </a:pathLst>
            </a:custGeom>
            <a:ln w="12700">
              <a:solidFill>
                <a:srgbClr val="FFFFFF"/>
              </a:solidFill>
            </a:ln>
          </p:spPr>
          <p:txBody>
            <a:bodyPr wrap="square" lIns="0" tIns="0" rIns="0" bIns="0" rtlCol="0"/>
            <a:lstStyle/>
            <a:p>
              <a:endParaRPr/>
            </a:p>
          </p:txBody>
        </p:sp>
      </p:grpSp>
      <p:sp>
        <p:nvSpPr>
          <p:cNvPr id="11" name="object 11"/>
          <p:cNvSpPr txBox="1"/>
          <p:nvPr/>
        </p:nvSpPr>
        <p:spPr>
          <a:xfrm>
            <a:off x="605300" y="999162"/>
            <a:ext cx="8164830" cy="1710055"/>
          </a:xfrm>
          <a:prstGeom prst="rect">
            <a:avLst/>
          </a:prstGeom>
        </p:spPr>
        <p:txBody>
          <a:bodyPr vert="horz" wrap="square" lIns="0" tIns="12700" rIns="0" bIns="0" rtlCol="0">
            <a:spAutoFit/>
          </a:bodyPr>
          <a:lstStyle/>
          <a:p>
            <a:pPr marL="120650">
              <a:lnSpc>
                <a:spcPct val="100000"/>
              </a:lnSpc>
              <a:spcBef>
                <a:spcPts val="100"/>
              </a:spcBef>
            </a:pPr>
            <a:r>
              <a:rPr sz="1400" b="1" dirty="0">
                <a:solidFill>
                  <a:srgbClr val="585548"/>
                </a:solidFill>
                <a:latin typeface="游ゴシック"/>
                <a:cs typeface="游ゴシック"/>
              </a:rPr>
              <a:t>About the design</a:t>
            </a:r>
            <a:endParaRPr sz="1400" dirty="0">
              <a:latin typeface="游ゴシック"/>
              <a:cs typeface="游ゴシック"/>
            </a:endParaRPr>
          </a:p>
          <a:p>
            <a:pPr>
              <a:lnSpc>
                <a:spcPct val="100000"/>
              </a:lnSpc>
              <a:spcBef>
                <a:spcPts val="90"/>
              </a:spcBef>
            </a:pPr>
            <a:endParaRPr sz="800" dirty="0">
              <a:latin typeface="游ゴシック"/>
              <a:cs typeface="游ゴシック"/>
            </a:endParaRPr>
          </a:p>
          <a:p>
            <a:pPr marL="12700">
              <a:lnSpc>
                <a:spcPct val="100000"/>
              </a:lnSpc>
            </a:pPr>
            <a:r>
              <a:rPr sz="1000" dirty="0">
                <a:solidFill>
                  <a:srgbClr val="585548"/>
                </a:solidFill>
                <a:latin typeface="Microsoft JhengHei"/>
                <a:cs typeface="Microsoft JhengHei"/>
              </a:rPr>
              <a:t>When creating the design of the page, please make sure that the design is </a:t>
            </a:r>
            <a:r>
              <a:rPr sz="950" b="1" spc="75" dirty="0">
                <a:solidFill>
                  <a:srgbClr val="C00000"/>
                </a:solidFill>
                <a:latin typeface="Microsoft JhengHei"/>
                <a:cs typeface="Microsoft JhengHei"/>
              </a:rPr>
              <a:t>common to both </a:t>
            </a:r>
            <a:r>
              <a:rPr sz="950" b="1" spc="110" dirty="0">
                <a:solidFill>
                  <a:srgbClr val="C00000"/>
                </a:solidFill>
                <a:latin typeface="Microsoft JhengHei"/>
                <a:cs typeface="Microsoft JhengHei"/>
              </a:rPr>
              <a:t>PC </a:t>
            </a:r>
            <a:r>
              <a:rPr sz="950" b="1" spc="75" dirty="0">
                <a:solidFill>
                  <a:srgbClr val="C00000"/>
                </a:solidFill>
                <a:latin typeface="Microsoft JhengHei"/>
                <a:cs typeface="Microsoft JhengHei"/>
              </a:rPr>
              <a:t>and </a:t>
            </a:r>
            <a:r>
              <a:rPr sz="950" b="1" spc="114" dirty="0">
                <a:solidFill>
                  <a:srgbClr val="C00000"/>
                </a:solidFill>
                <a:latin typeface="Microsoft JhengHei"/>
                <a:cs typeface="Microsoft JhengHei"/>
              </a:rPr>
              <a:t>SP, </a:t>
            </a:r>
            <a:r>
              <a:rPr sz="1000" dirty="0">
                <a:solidFill>
                  <a:srgbClr val="585548"/>
                </a:solidFill>
                <a:latin typeface="Microsoft JhengHei"/>
                <a:cs typeface="Microsoft JhengHei"/>
              </a:rPr>
              <a:t>and that the same basic images are used in the design.</a:t>
            </a:r>
            <a:endParaRPr sz="1000" dirty="0">
              <a:latin typeface="Microsoft JhengHei"/>
              <a:cs typeface="Microsoft JhengHei"/>
            </a:endParaRPr>
          </a:p>
          <a:p>
            <a:pPr marL="12700" marR="5080">
              <a:lnSpc>
                <a:spcPct val="150000"/>
              </a:lnSpc>
            </a:pPr>
            <a:r>
              <a:rPr sz="1000" spc="-5" dirty="0">
                <a:solidFill>
                  <a:srgbClr val="585548"/>
                </a:solidFill>
                <a:latin typeface="Microsoft JhengHei"/>
                <a:cs typeface="Microsoft JhengHei"/>
              </a:rPr>
              <a:t>Mobile-first design (prioritizing the look and feel of smartphones) means that it is acceptable for text size, etc. to appear slightly larger when viewed on a </a:t>
            </a:r>
            <a:r>
              <a:rPr sz="1000" spc="60" dirty="0">
                <a:solidFill>
                  <a:srgbClr val="585548"/>
                </a:solidFill>
                <a:latin typeface="Microsoft JhengHei"/>
                <a:cs typeface="Microsoft JhengHei"/>
              </a:rPr>
              <a:t>PC. </a:t>
            </a:r>
            <a:r>
              <a:rPr sz="1000" dirty="0">
                <a:solidFill>
                  <a:srgbClr val="585548"/>
                </a:solidFill>
                <a:latin typeface="Microsoft JhengHei"/>
                <a:cs typeface="Microsoft JhengHei"/>
              </a:rPr>
              <a:t>If you have no choice but to use different designs, please follow the coding rules described below to separate them.</a:t>
            </a:r>
            <a:endParaRPr sz="1000" dirty="0">
              <a:latin typeface="Microsoft JhengHei"/>
              <a:cs typeface="Microsoft JhengHei"/>
            </a:endParaRPr>
          </a:p>
          <a:p>
            <a:pPr marL="12700" marR="1042035">
              <a:lnSpc>
                <a:spcPct val="216000"/>
              </a:lnSpc>
            </a:pPr>
            <a:r>
              <a:rPr sz="1000" spc="-5" dirty="0">
                <a:solidFill>
                  <a:srgbClr val="585548"/>
                </a:solidFill>
                <a:latin typeface="Microsoft JhengHei"/>
                <a:cs typeface="Microsoft JhengHei"/>
              </a:rPr>
              <a:t>When coding, please use </a:t>
            </a:r>
            <a:r>
              <a:rPr sz="950" b="1" spc="70" dirty="0">
                <a:solidFill>
                  <a:srgbClr val="C00000"/>
                </a:solidFill>
                <a:latin typeface="Microsoft JhengHei"/>
                <a:cs typeface="Microsoft JhengHei"/>
              </a:rPr>
              <a:t>image coding </a:t>
            </a:r>
            <a:r>
              <a:rPr sz="1000" spc="-5" dirty="0">
                <a:solidFill>
                  <a:srgbClr val="585548"/>
                </a:solidFill>
                <a:latin typeface="Microsoft JhengHei"/>
                <a:cs typeface="Microsoft JhengHei"/>
              </a:rPr>
              <a:t>and design based on the fact that text and buttons are also used as images. Please take into account the font size and appearance when designing for viewing on a smartphone, as the text will be exported as images.</a:t>
            </a:r>
            <a:endParaRPr sz="1000" dirty="0">
              <a:latin typeface="Microsoft JhengHei"/>
              <a:cs typeface="Microsoft JhengHei"/>
            </a:endParaRPr>
          </a:p>
        </p:txBody>
      </p:sp>
      <p:grpSp>
        <p:nvGrpSpPr>
          <p:cNvPr id="12" name="object 12"/>
          <p:cNvGrpSpPr/>
          <p:nvPr/>
        </p:nvGrpSpPr>
        <p:grpSpPr>
          <a:xfrm>
            <a:off x="0" y="671893"/>
            <a:ext cx="6940550" cy="45720"/>
            <a:chOff x="0" y="671893"/>
            <a:chExt cx="6940550" cy="45720"/>
          </a:xfrm>
        </p:grpSpPr>
        <p:sp>
          <p:nvSpPr>
            <p:cNvPr id="13" name="object 13"/>
            <p:cNvSpPr/>
            <p:nvPr/>
          </p:nvSpPr>
          <p:spPr>
            <a:xfrm>
              <a:off x="1258367" y="694752"/>
              <a:ext cx="5681980" cy="0"/>
            </a:xfrm>
            <a:custGeom>
              <a:avLst/>
              <a:gdLst/>
              <a:ahLst/>
              <a:cxnLst/>
              <a:rect l="l" t="t" r="r" b="b"/>
              <a:pathLst>
                <a:path w="5681980">
                  <a:moveTo>
                    <a:pt x="0" y="0"/>
                  </a:moveTo>
                  <a:lnTo>
                    <a:pt x="5681609" y="1"/>
                  </a:lnTo>
                </a:path>
              </a:pathLst>
            </a:custGeom>
            <a:ln w="12700">
              <a:solidFill>
                <a:srgbClr val="06408F"/>
              </a:solidFill>
            </a:ln>
          </p:spPr>
          <p:txBody>
            <a:bodyPr wrap="square" lIns="0" tIns="0" rIns="0" bIns="0" rtlCol="0"/>
            <a:lstStyle/>
            <a:p>
              <a:endParaRPr/>
            </a:p>
          </p:txBody>
        </p:sp>
        <p:sp>
          <p:nvSpPr>
            <p:cNvPr id="14" name="object 14"/>
            <p:cNvSpPr/>
            <p:nvPr/>
          </p:nvSpPr>
          <p:spPr>
            <a:xfrm>
              <a:off x="0" y="671893"/>
              <a:ext cx="1260475" cy="45720"/>
            </a:xfrm>
            <a:custGeom>
              <a:avLst/>
              <a:gdLst/>
              <a:ahLst/>
              <a:cxnLst/>
              <a:rect l="l" t="t" r="r" b="b"/>
              <a:pathLst>
                <a:path w="1260475" h="45720">
                  <a:moveTo>
                    <a:pt x="1260000" y="0"/>
                  </a:moveTo>
                  <a:lnTo>
                    <a:pt x="0" y="0"/>
                  </a:lnTo>
                  <a:lnTo>
                    <a:pt x="0" y="45718"/>
                  </a:lnTo>
                  <a:lnTo>
                    <a:pt x="1260000" y="45718"/>
                  </a:lnTo>
                  <a:lnTo>
                    <a:pt x="1260000" y="0"/>
                  </a:lnTo>
                  <a:close/>
                </a:path>
              </a:pathLst>
            </a:custGeom>
            <a:solidFill>
              <a:srgbClr val="06408F"/>
            </a:solidFill>
          </p:spPr>
          <p:txBody>
            <a:bodyPr wrap="square" lIns="0" tIns="0" rIns="0" bIns="0" rtlCol="0"/>
            <a:lstStyle/>
            <a:p>
              <a:endParaRPr/>
            </a:p>
          </p:txBody>
        </p:sp>
      </p:grpSp>
      <p:grpSp>
        <p:nvGrpSpPr>
          <p:cNvPr id="15" name="object 15"/>
          <p:cNvGrpSpPr/>
          <p:nvPr/>
        </p:nvGrpSpPr>
        <p:grpSpPr>
          <a:xfrm>
            <a:off x="422089" y="5085222"/>
            <a:ext cx="8324850" cy="300990"/>
            <a:chOff x="390525" y="3986226"/>
            <a:chExt cx="8324850" cy="300990"/>
          </a:xfrm>
        </p:grpSpPr>
        <p:sp>
          <p:nvSpPr>
            <p:cNvPr id="16" name="object 16"/>
            <p:cNvSpPr/>
            <p:nvPr/>
          </p:nvSpPr>
          <p:spPr>
            <a:xfrm>
              <a:off x="428625" y="3986226"/>
              <a:ext cx="0" cy="300990"/>
            </a:xfrm>
            <a:custGeom>
              <a:avLst/>
              <a:gdLst/>
              <a:ahLst/>
              <a:cxnLst/>
              <a:rect l="l" t="t" r="r" b="b"/>
              <a:pathLst>
                <a:path h="300989">
                  <a:moveTo>
                    <a:pt x="0" y="0"/>
                  </a:moveTo>
                  <a:lnTo>
                    <a:pt x="0" y="300697"/>
                  </a:lnTo>
                </a:path>
              </a:pathLst>
            </a:custGeom>
            <a:ln w="76200">
              <a:solidFill>
                <a:srgbClr val="FFE101"/>
              </a:solidFill>
            </a:ln>
          </p:spPr>
          <p:txBody>
            <a:bodyPr wrap="square" lIns="0" tIns="0" rIns="0" bIns="0" rtlCol="0"/>
            <a:lstStyle/>
            <a:p>
              <a:endParaRPr/>
            </a:p>
          </p:txBody>
        </p:sp>
        <p:sp>
          <p:nvSpPr>
            <p:cNvPr id="17" name="object 17"/>
            <p:cNvSpPr/>
            <p:nvPr/>
          </p:nvSpPr>
          <p:spPr>
            <a:xfrm>
              <a:off x="390525" y="3992576"/>
              <a:ext cx="8324850" cy="0"/>
            </a:xfrm>
            <a:custGeom>
              <a:avLst/>
              <a:gdLst/>
              <a:ahLst/>
              <a:cxnLst/>
              <a:rect l="l" t="t" r="r" b="b"/>
              <a:pathLst>
                <a:path w="8324850">
                  <a:moveTo>
                    <a:pt x="0" y="0"/>
                  </a:moveTo>
                  <a:lnTo>
                    <a:pt x="8324850" y="0"/>
                  </a:lnTo>
                </a:path>
              </a:pathLst>
            </a:custGeom>
            <a:ln w="12700">
              <a:solidFill>
                <a:srgbClr val="FFFFFF"/>
              </a:solidFill>
            </a:ln>
          </p:spPr>
          <p:txBody>
            <a:bodyPr wrap="square" lIns="0" tIns="0" rIns="0" bIns="0" rtlCol="0"/>
            <a:lstStyle/>
            <a:p>
              <a:endParaRPr/>
            </a:p>
          </p:txBody>
        </p:sp>
      </p:grpSp>
      <p:sp>
        <p:nvSpPr>
          <p:cNvPr id="18" name="object 18"/>
          <p:cNvSpPr txBox="1"/>
          <p:nvPr/>
        </p:nvSpPr>
        <p:spPr>
          <a:xfrm>
            <a:off x="447489" y="5111688"/>
            <a:ext cx="5994400" cy="1051560"/>
          </a:xfrm>
          <a:prstGeom prst="rect">
            <a:avLst/>
          </a:prstGeom>
        </p:spPr>
        <p:txBody>
          <a:bodyPr vert="horz" wrap="square" lIns="0" tIns="12700" rIns="0" bIns="0" rtlCol="0">
            <a:spAutoFit/>
          </a:bodyPr>
          <a:lstStyle/>
          <a:p>
            <a:pPr marL="120650">
              <a:lnSpc>
                <a:spcPct val="100000"/>
              </a:lnSpc>
              <a:spcBef>
                <a:spcPts val="100"/>
              </a:spcBef>
            </a:pPr>
            <a:r>
              <a:rPr sz="1400" b="1" dirty="0">
                <a:solidFill>
                  <a:srgbClr val="585548"/>
                </a:solidFill>
                <a:latin typeface="游ゴシック"/>
                <a:cs typeface="游ゴシック"/>
              </a:rPr>
              <a:t>About the font</a:t>
            </a:r>
            <a:endParaRPr sz="1400" dirty="0">
              <a:latin typeface="游ゴシック"/>
              <a:cs typeface="游ゴシック"/>
            </a:endParaRPr>
          </a:p>
          <a:p>
            <a:pPr>
              <a:lnSpc>
                <a:spcPct val="100000"/>
              </a:lnSpc>
              <a:spcBef>
                <a:spcPts val="90"/>
              </a:spcBef>
            </a:pPr>
            <a:endParaRPr sz="800" dirty="0">
              <a:latin typeface="游ゴシック"/>
              <a:cs typeface="游ゴシック"/>
            </a:endParaRPr>
          </a:p>
          <a:p>
            <a:pPr marL="12700">
              <a:lnSpc>
                <a:spcPct val="100000"/>
              </a:lnSpc>
            </a:pPr>
            <a:r>
              <a:rPr sz="1000" dirty="0">
                <a:solidFill>
                  <a:srgbClr val="585548"/>
                </a:solidFill>
                <a:latin typeface="Microsoft JhengHei"/>
                <a:cs typeface="Microsoft JhengHei"/>
              </a:rPr>
              <a:t>There is no specification about the font.</a:t>
            </a:r>
            <a:endParaRPr sz="1000" dirty="0">
              <a:latin typeface="Microsoft JhengHei"/>
              <a:cs typeface="Microsoft JhengHei"/>
            </a:endParaRPr>
          </a:p>
          <a:p>
            <a:pPr marL="12700">
              <a:lnSpc>
                <a:spcPct val="100000"/>
              </a:lnSpc>
              <a:spcBef>
                <a:spcPts val="600"/>
              </a:spcBef>
            </a:pPr>
            <a:r>
              <a:rPr sz="1000" dirty="0">
                <a:solidFill>
                  <a:srgbClr val="585548"/>
                </a:solidFill>
                <a:latin typeface="Microsoft JhengHei"/>
                <a:cs typeface="Microsoft JhengHei"/>
              </a:rPr>
              <a:t>Basically, to make it an image coding, we export each text element as an image.</a:t>
            </a:r>
            <a:endParaRPr sz="1000" dirty="0">
              <a:latin typeface="Microsoft JhengHei"/>
              <a:cs typeface="Microsoft JhengHei"/>
            </a:endParaRPr>
          </a:p>
          <a:p>
            <a:pPr marL="12700">
              <a:lnSpc>
                <a:spcPct val="100000"/>
              </a:lnSpc>
              <a:spcBef>
                <a:spcPts val="600"/>
              </a:spcBef>
            </a:pPr>
            <a:r>
              <a:rPr sz="1000" dirty="0">
                <a:solidFill>
                  <a:srgbClr val="585548"/>
                </a:solidFill>
                <a:latin typeface="Microsoft JhengHei"/>
                <a:cs typeface="Microsoft JhengHei"/>
              </a:rPr>
              <a:t>Changing the font of the title, date area, etc. is not allowed. The design is only available in the content area.</a:t>
            </a:r>
            <a:endParaRPr sz="1000" dirty="0">
              <a:latin typeface="Microsoft JhengHei"/>
              <a:cs typeface="Microsoft JhengHei"/>
            </a:endParaRPr>
          </a:p>
        </p:txBody>
      </p:sp>
      <p:sp>
        <p:nvSpPr>
          <p:cNvPr id="20" name="object 20"/>
          <p:cNvSpPr txBox="1"/>
          <p:nvPr/>
        </p:nvSpPr>
        <p:spPr>
          <a:xfrm>
            <a:off x="8306752" y="6428920"/>
            <a:ext cx="166370" cy="211454"/>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1200" dirty="0">
                <a:solidFill>
                  <a:srgbClr val="898989"/>
                </a:solidFill>
                <a:latin typeface="Calibri"/>
                <a:cs typeface="Calibri"/>
              </a:rPr>
              <a:t>5</a:t>
            </a:fld>
            <a:endParaRPr sz="1200">
              <a:latin typeface="Calibri"/>
              <a:cs typeface="Calibri"/>
            </a:endParaRPr>
          </a:p>
        </p:txBody>
      </p:sp>
      <p:sp>
        <p:nvSpPr>
          <p:cNvPr id="19" name="object 19"/>
          <p:cNvSpPr txBox="1"/>
          <p:nvPr/>
        </p:nvSpPr>
        <p:spPr>
          <a:xfrm>
            <a:off x="407090" y="3554441"/>
            <a:ext cx="8111490" cy="753745"/>
          </a:xfrm>
          <a:prstGeom prst="rect">
            <a:avLst/>
          </a:prstGeom>
          <a:ln w="12700">
            <a:solidFill>
              <a:srgbClr val="D9D9D9"/>
            </a:solidFill>
          </a:ln>
        </p:spPr>
        <p:txBody>
          <a:bodyPr vert="horz" wrap="square" lIns="0" tIns="115570" rIns="0" bIns="0" rtlCol="0">
            <a:spAutoFit/>
          </a:bodyPr>
          <a:lstStyle/>
          <a:p>
            <a:pPr marL="212090" marR="4312285">
              <a:lnSpc>
                <a:spcPct val="150000"/>
              </a:lnSpc>
              <a:spcBef>
                <a:spcPts val="910"/>
              </a:spcBef>
            </a:pPr>
            <a:r>
              <a:rPr sz="1000" dirty="0">
                <a:solidFill>
                  <a:srgbClr val="595959"/>
                </a:solidFill>
                <a:latin typeface="Microsoft JhengHei"/>
                <a:cs typeface="Microsoft JhengHei"/>
              </a:rPr>
              <a:t>Please also check the </a:t>
            </a:r>
            <a:r>
              <a:rPr sz="1000" spc="-25" dirty="0">
                <a:solidFill>
                  <a:srgbClr val="595959"/>
                </a:solidFill>
                <a:latin typeface="Microsoft JhengHei"/>
                <a:cs typeface="Microsoft JhengHei"/>
              </a:rPr>
              <a:t>html in the </a:t>
            </a:r>
            <a:r>
              <a:rPr sz="1000" spc="15" dirty="0">
                <a:solidFill>
                  <a:srgbClr val="595959"/>
                </a:solidFill>
                <a:latin typeface="Microsoft JhengHei"/>
                <a:cs typeface="Microsoft JhengHei"/>
              </a:rPr>
              <a:t>_sample </a:t>
            </a:r>
            <a:r>
              <a:rPr sz="1000" dirty="0">
                <a:solidFill>
                  <a:srgbClr val="595959"/>
                </a:solidFill>
                <a:latin typeface="Microsoft JhengHei"/>
                <a:cs typeface="Microsoft JhengHei"/>
              </a:rPr>
              <a:t>folder included in the package. I think it will be a reference when you make a design.</a:t>
            </a:r>
            <a:endParaRPr sz="1000" dirty="0">
              <a:latin typeface="Microsoft JhengHei"/>
              <a:cs typeface="Microsoft JhengHe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555467" y="923008"/>
            <a:ext cx="2635250" cy="5622290"/>
            <a:chOff x="5555467" y="923008"/>
            <a:chExt cx="2635250" cy="5622290"/>
          </a:xfrm>
        </p:grpSpPr>
        <p:pic>
          <p:nvPicPr>
            <p:cNvPr id="3" name="object 3"/>
            <p:cNvPicPr/>
            <p:nvPr/>
          </p:nvPicPr>
          <p:blipFill>
            <a:blip r:embed="rId2" cstate="print"/>
            <a:stretch>
              <a:fillRect/>
            </a:stretch>
          </p:blipFill>
          <p:spPr>
            <a:xfrm>
              <a:off x="5561817" y="1041539"/>
              <a:ext cx="2622236" cy="5496880"/>
            </a:xfrm>
            <a:prstGeom prst="rect">
              <a:avLst/>
            </a:prstGeom>
          </p:spPr>
        </p:pic>
        <p:sp>
          <p:nvSpPr>
            <p:cNvPr id="4" name="object 4"/>
            <p:cNvSpPr/>
            <p:nvPr/>
          </p:nvSpPr>
          <p:spPr>
            <a:xfrm>
              <a:off x="5558642" y="926183"/>
              <a:ext cx="2628900" cy="5615940"/>
            </a:xfrm>
            <a:custGeom>
              <a:avLst/>
              <a:gdLst/>
              <a:ahLst/>
              <a:cxnLst/>
              <a:rect l="l" t="t" r="r" b="b"/>
              <a:pathLst>
                <a:path w="2628900" h="5615940">
                  <a:moveTo>
                    <a:pt x="0" y="0"/>
                  </a:moveTo>
                  <a:lnTo>
                    <a:pt x="2628586" y="0"/>
                  </a:lnTo>
                  <a:lnTo>
                    <a:pt x="2628586" y="5615412"/>
                  </a:lnTo>
                  <a:lnTo>
                    <a:pt x="0" y="5615412"/>
                  </a:lnTo>
                  <a:lnTo>
                    <a:pt x="0" y="0"/>
                  </a:lnTo>
                  <a:close/>
                </a:path>
              </a:pathLst>
            </a:custGeom>
            <a:ln w="6350">
              <a:solidFill>
                <a:srgbClr val="D9D9D9"/>
              </a:solidFill>
            </a:ln>
          </p:spPr>
          <p:txBody>
            <a:bodyPr wrap="square" lIns="0" tIns="0" rIns="0" bIns="0" rtlCol="0"/>
            <a:lstStyle/>
            <a:p>
              <a:endParaRPr/>
            </a:p>
          </p:txBody>
        </p:sp>
        <p:sp>
          <p:nvSpPr>
            <p:cNvPr id="5" name="object 5"/>
            <p:cNvSpPr/>
            <p:nvPr/>
          </p:nvSpPr>
          <p:spPr>
            <a:xfrm>
              <a:off x="5565851" y="2936989"/>
              <a:ext cx="2616835" cy="2186305"/>
            </a:xfrm>
            <a:custGeom>
              <a:avLst/>
              <a:gdLst/>
              <a:ahLst/>
              <a:cxnLst/>
              <a:rect l="l" t="t" r="r" b="b"/>
              <a:pathLst>
                <a:path w="2616834" h="2186304">
                  <a:moveTo>
                    <a:pt x="54508" y="0"/>
                  </a:moveTo>
                  <a:lnTo>
                    <a:pt x="0" y="0"/>
                  </a:lnTo>
                  <a:lnTo>
                    <a:pt x="0" y="2186076"/>
                  </a:lnTo>
                  <a:lnTo>
                    <a:pt x="54508" y="2186076"/>
                  </a:lnTo>
                  <a:lnTo>
                    <a:pt x="54508" y="0"/>
                  </a:lnTo>
                  <a:close/>
                </a:path>
                <a:path w="2616834" h="2186304">
                  <a:moveTo>
                    <a:pt x="2616377" y="0"/>
                  </a:moveTo>
                  <a:lnTo>
                    <a:pt x="2561882" y="0"/>
                  </a:lnTo>
                  <a:lnTo>
                    <a:pt x="2561882" y="2186076"/>
                  </a:lnTo>
                  <a:lnTo>
                    <a:pt x="2616377" y="2186076"/>
                  </a:lnTo>
                  <a:lnTo>
                    <a:pt x="2616377" y="0"/>
                  </a:lnTo>
                  <a:close/>
                </a:path>
              </a:pathLst>
            </a:custGeom>
            <a:solidFill>
              <a:srgbClr val="F9F9FB"/>
            </a:solidFill>
          </p:spPr>
          <p:txBody>
            <a:bodyPr wrap="square" lIns="0" tIns="0" rIns="0" bIns="0" rtlCol="0"/>
            <a:lstStyle/>
            <a:p>
              <a:endParaRPr/>
            </a:p>
          </p:txBody>
        </p:sp>
        <p:sp>
          <p:nvSpPr>
            <p:cNvPr id="6" name="object 6"/>
            <p:cNvSpPr/>
            <p:nvPr/>
          </p:nvSpPr>
          <p:spPr>
            <a:xfrm>
              <a:off x="5631510" y="4046236"/>
              <a:ext cx="2482850" cy="100330"/>
            </a:xfrm>
            <a:custGeom>
              <a:avLst/>
              <a:gdLst/>
              <a:ahLst/>
              <a:cxnLst/>
              <a:rect l="l" t="t" r="r" b="b"/>
              <a:pathLst>
                <a:path w="2482850" h="100329">
                  <a:moveTo>
                    <a:pt x="2397328" y="0"/>
                  </a:moveTo>
                  <a:lnTo>
                    <a:pt x="2394411" y="768"/>
                  </a:lnTo>
                  <a:lnTo>
                    <a:pt x="2391760" y="5311"/>
                  </a:lnTo>
                  <a:lnTo>
                    <a:pt x="2392527" y="8228"/>
                  </a:lnTo>
                  <a:lnTo>
                    <a:pt x="2455783" y="45126"/>
                  </a:lnTo>
                  <a:lnTo>
                    <a:pt x="2473388" y="45126"/>
                  </a:lnTo>
                  <a:lnTo>
                    <a:pt x="2473388" y="54651"/>
                  </a:lnTo>
                  <a:lnTo>
                    <a:pt x="2455783" y="54651"/>
                  </a:lnTo>
                  <a:lnTo>
                    <a:pt x="2392527" y="91550"/>
                  </a:lnTo>
                  <a:lnTo>
                    <a:pt x="2391760" y="94467"/>
                  </a:lnTo>
                  <a:lnTo>
                    <a:pt x="2394411" y="99010"/>
                  </a:lnTo>
                  <a:lnTo>
                    <a:pt x="2397330" y="99777"/>
                  </a:lnTo>
                  <a:lnTo>
                    <a:pt x="2474687" y="54651"/>
                  </a:lnTo>
                  <a:lnTo>
                    <a:pt x="2473388" y="54651"/>
                  </a:lnTo>
                  <a:lnTo>
                    <a:pt x="2474689" y="54650"/>
                  </a:lnTo>
                  <a:lnTo>
                    <a:pt x="2482851" y="49889"/>
                  </a:lnTo>
                  <a:lnTo>
                    <a:pt x="2397328" y="0"/>
                  </a:lnTo>
                  <a:close/>
                </a:path>
                <a:path w="2482850" h="100329">
                  <a:moveTo>
                    <a:pt x="85523" y="0"/>
                  </a:moveTo>
                  <a:lnTo>
                    <a:pt x="0" y="49888"/>
                  </a:lnTo>
                  <a:lnTo>
                    <a:pt x="85523" y="99777"/>
                  </a:lnTo>
                  <a:lnTo>
                    <a:pt x="88440" y="99010"/>
                  </a:lnTo>
                  <a:lnTo>
                    <a:pt x="91090" y="94466"/>
                  </a:lnTo>
                  <a:lnTo>
                    <a:pt x="90322" y="91550"/>
                  </a:lnTo>
                  <a:lnTo>
                    <a:pt x="27067" y="54650"/>
                  </a:lnTo>
                  <a:lnTo>
                    <a:pt x="9462" y="54650"/>
                  </a:lnTo>
                  <a:lnTo>
                    <a:pt x="9462" y="45125"/>
                  </a:lnTo>
                  <a:lnTo>
                    <a:pt x="27067" y="45125"/>
                  </a:lnTo>
                  <a:lnTo>
                    <a:pt x="90323" y="8227"/>
                  </a:lnTo>
                  <a:lnTo>
                    <a:pt x="91090" y="5311"/>
                  </a:lnTo>
                  <a:lnTo>
                    <a:pt x="88440" y="767"/>
                  </a:lnTo>
                  <a:lnTo>
                    <a:pt x="85523" y="0"/>
                  </a:lnTo>
                  <a:close/>
                </a:path>
                <a:path w="2482850" h="100329">
                  <a:moveTo>
                    <a:pt x="2463947" y="49889"/>
                  </a:moveTo>
                  <a:lnTo>
                    <a:pt x="2455783" y="54651"/>
                  </a:lnTo>
                  <a:lnTo>
                    <a:pt x="2473388" y="54651"/>
                  </a:lnTo>
                  <a:lnTo>
                    <a:pt x="2473388" y="54002"/>
                  </a:lnTo>
                  <a:lnTo>
                    <a:pt x="2470997" y="54001"/>
                  </a:lnTo>
                  <a:lnTo>
                    <a:pt x="2463947" y="49889"/>
                  </a:lnTo>
                  <a:close/>
                </a:path>
                <a:path w="2482850" h="100329">
                  <a:moveTo>
                    <a:pt x="27067" y="45125"/>
                  </a:moveTo>
                  <a:lnTo>
                    <a:pt x="18903" y="49888"/>
                  </a:lnTo>
                  <a:lnTo>
                    <a:pt x="27067" y="54650"/>
                  </a:lnTo>
                  <a:lnTo>
                    <a:pt x="2455785" y="54650"/>
                  </a:lnTo>
                  <a:lnTo>
                    <a:pt x="2463947" y="49889"/>
                  </a:lnTo>
                  <a:lnTo>
                    <a:pt x="2455783" y="45126"/>
                  </a:lnTo>
                  <a:lnTo>
                    <a:pt x="27067" y="45125"/>
                  </a:lnTo>
                  <a:close/>
                </a:path>
                <a:path w="2482850" h="100329">
                  <a:moveTo>
                    <a:pt x="9462" y="45125"/>
                  </a:moveTo>
                  <a:lnTo>
                    <a:pt x="9462" y="54650"/>
                  </a:lnTo>
                  <a:lnTo>
                    <a:pt x="27067" y="54650"/>
                  </a:lnTo>
                  <a:lnTo>
                    <a:pt x="25954" y="54001"/>
                  </a:lnTo>
                  <a:lnTo>
                    <a:pt x="11851" y="54001"/>
                  </a:lnTo>
                  <a:lnTo>
                    <a:pt x="11851" y="45774"/>
                  </a:lnTo>
                  <a:lnTo>
                    <a:pt x="25955" y="45774"/>
                  </a:lnTo>
                  <a:lnTo>
                    <a:pt x="27067" y="45125"/>
                  </a:lnTo>
                  <a:lnTo>
                    <a:pt x="9462" y="45125"/>
                  </a:lnTo>
                  <a:close/>
                </a:path>
                <a:path w="2482850" h="100329">
                  <a:moveTo>
                    <a:pt x="2470999" y="45775"/>
                  </a:moveTo>
                  <a:lnTo>
                    <a:pt x="2463947" y="49889"/>
                  </a:lnTo>
                  <a:lnTo>
                    <a:pt x="2470999" y="54002"/>
                  </a:lnTo>
                  <a:lnTo>
                    <a:pt x="2470999" y="45775"/>
                  </a:lnTo>
                  <a:close/>
                </a:path>
                <a:path w="2482850" h="100329">
                  <a:moveTo>
                    <a:pt x="2473388" y="45775"/>
                  </a:moveTo>
                  <a:lnTo>
                    <a:pt x="2470999" y="45775"/>
                  </a:lnTo>
                  <a:lnTo>
                    <a:pt x="2470999" y="54002"/>
                  </a:lnTo>
                  <a:lnTo>
                    <a:pt x="2473388" y="54002"/>
                  </a:lnTo>
                  <a:lnTo>
                    <a:pt x="2473388" y="45775"/>
                  </a:lnTo>
                  <a:close/>
                </a:path>
                <a:path w="2482850" h="100329">
                  <a:moveTo>
                    <a:pt x="11851" y="45774"/>
                  </a:moveTo>
                  <a:lnTo>
                    <a:pt x="11851" y="54001"/>
                  </a:lnTo>
                  <a:lnTo>
                    <a:pt x="18903" y="49888"/>
                  </a:lnTo>
                  <a:lnTo>
                    <a:pt x="11851" y="45774"/>
                  </a:lnTo>
                  <a:close/>
                </a:path>
                <a:path w="2482850" h="100329">
                  <a:moveTo>
                    <a:pt x="18903" y="49888"/>
                  </a:moveTo>
                  <a:lnTo>
                    <a:pt x="11851" y="54001"/>
                  </a:lnTo>
                  <a:lnTo>
                    <a:pt x="25954" y="54001"/>
                  </a:lnTo>
                  <a:lnTo>
                    <a:pt x="18903" y="49888"/>
                  </a:lnTo>
                  <a:close/>
                </a:path>
                <a:path w="2482850" h="100329">
                  <a:moveTo>
                    <a:pt x="2455783" y="45126"/>
                  </a:moveTo>
                  <a:lnTo>
                    <a:pt x="2463949" y="49888"/>
                  </a:lnTo>
                  <a:lnTo>
                    <a:pt x="2470999" y="45775"/>
                  </a:lnTo>
                  <a:lnTo>
                    <a:pt x="2473388" y="45775"/>
                  </a:lnTo>
                  <a:lnTo>
                    <a:pt x="2473388" y="45126"/>
                  </a:lnTo>
                  <a:lnTo>
                    <a:pt x="2455783" y="45126"/>
                  </a:lnTo>
                  <a:close/>
                </a:path>
                <a:path w="2482850" h="100329">
                  <a:moveTo>
                    <a:pt x="25955" y="45774"/>
                  </a:moveTo>
                  <a:lnTo>
                    <a:pt x="11851" y="45774"/>
                  </a:lnTo>
                  <a:lnTo>
                    <a:pt x="18903" y="49888"/>
                  </a:lnTo>
                  <a:lnTo>
                    <a:pt x="25955" y="45774"/>
                  </a:lnTo>
                  <a:close/>
                </a:path>
              </a:pathLst>
            </a:custGeom>
            <a:solidFill>
              <a:srgbClr val="06408F"/>
            </a:solidFill>
          </p:spPr>
          <p:txBody>
            <a:bodyPr wrap="square" lIns="0" tIns="0" rIns="0" bIns="0" rtlCol="0"/>
            <a:lstStyle/>
            <a:p>
              <a:endParaRPr/>
            </a:p>
          </p:txBody>
        </p:sp>
      </p:grpSp>
      <p:sp>
        <p:nvSpPr>
          <p:cNvPr id="7" name="object 7"/>
          <p:cNvSpPr txBox="1"/>
          <p:nvPr/>
        </p:nvSpPr>
        <p:spPr>
          <a:xfrm>
            <a:off x="5561817" y="3856228"/>
            <a:ext cx="2622550" cy="2568575"/>
          </a:xfrm>
          <a:prstGeom prst="rect">
            <a:avLst/>
          </a:prstGeom>
        </p:spPr>
        <p:txBody>
          <a:bodyPr vert="horz" wrap="square" lIns="0" tIns="12700" rIns="0" bIns="0" rtlCol="0">
            <a:spAutoFit/>
          </a:bodyPr>
          <a:lstStyle/>
          <a:p>
            <a:pPr algn="ctr">
              <a:lnSpc>
                <a:spcPct val="100000"/>
              </a:lnSpc>
              <a:spcBef>
                <a:spcPts val="100"/>
              </a:spcBef>
            </a:pPr>
            <a:r>
              <a:rPr sz="1000" dirty="0">
                <a:solidFill>
                  <a:srgbClr val="06408F"/>
                </a:solidFill>
                <a:latin typeface="游ゴシック"/>
                <a:cs typeface="游ゴシック"/>
              </a:rPr>
              <a:t>No width limitation</a:t>
            </a:r>
            <a:endParaRPr sz="1000">
              <a:latin typeface="游ゴシック"/>
              <a:cs typeface="游ゴシック"/>
            </a:endParaRPr>
          </a:p>
          <a:p>
            <a:pPr>
              <a:lnSpc>
                <a:spcPct val="100000"/>
              </a:lnSpc>
            </a:pPr>
            <a:endParaRPr sz="1100">
              <a:latin typeface="游ゴシック"/>
              <a:cs typeface="游ゴシック"/>
            </a:endParaRPr>
          </a:p>
          <a:p>
            <a:pPr>
              <a:lnSpc>
                <a:spcPct val="100000"/>
              </a:lnSpc>
            </a:pPr>
            <a:endParaRPr sz="1100">
              <a:latin typeface="游ゴシック"/>
              <a:cs typeface="游ゴシック"/>
            </a:endParaRPr>
          </a:p>
          <a:p>
            <a:pPr>
              <a:lnSpc>
                <a:spcPct val="100000"/>
              </a:lnSpc>
            </a:pPr>
            <a:endParaRPr sz="1100">
              <a:latin typeface="游ゴシック"/>
              <a:cs typeface="游ゴシック"/>
            </a:endParaRPr>
          </a:p>
          <a:p>
            <a:pPr>
              <a:lnSpc>
                <a:spcPct val="100000"/>
              </a:lnSpc>
            </a:pPr>
            <a:endParaRPr sz="1100">
              <a:latin typeface="游ゴシック"/>
              <a:cs typeface="游ゴシック"/>
            </a:endParaRPr>
          </a:p>
          <a:p>
            <a:pPr>
              <a:lnSpc>
                <a:spcPct val="100000"/>
              </a:lnSpc>
            </a:pPr>
            <a:endParaRPr sz="1100">
              <a:latin typeface="游ゴシック"/>
              <a:cs typeface="游ゴシック"/>
            </a:endParaRPr>
          </a:p>
          <a:p>
            <a:pPr>
              <a:lnSpc>
                <a:spcPct val="100000"/>
              </a:lnSpc>
            </a:pPr>
            <a:endParaRPr sz="1100">
              <a:latin typeface="游ゴシック"/>
              <a:cs typeface="游ゴシック"/>
            </a:endParaRPr>
          </a:p>
          <a:p>
            <a:pPr>
              <a:lnSpc>
                <a:spcPct val="100000"/>
              </a:lnSpc>
            </a:pPr>
            <a:endParaRPr sz="1100">
              <a:latin typeface="游ゴシック"/>
              <a:cs typeface="游ゴシック"/>
            </a:endParaRPr>
          </a:p>
          <a:p>
            <a:pPr>
              <a:lnSpc>
                <a:spcPct val="100000"/>
              </a:lnSpc>
            </a:pPr>
            <a:endParaRPr sz="1100">
              <a:latin typeface="游ゴシック"/>
              <a:cs typeface="游ゴシック"/>
            </a:endParaRPr>
          </a:p>
          <a:p>
            <a:pPr>
              <a:lnSpc>
                <a:spcPct val="100000"/>
              </a:lnSpc>
              <a:spcBef>
                <a:spcPts val="80"/>
              </a:spcBef>
            </a:pPr>
            <a:endParaRPr sz="600">
              <a:latin typeface="游ゴシック"/>
              <a:cs typeface="游ゴシック"/>
            </a:endParaRPr>
          </a:p>
          <a:p>
            <a:pPr algn="ctr">
              <a:lnSpc>
                <a:spcPct val="100000"/>
              </a:lnSpc>
            </a:pPr>
            <a:r>
              <a:rPr sz="800" dirty="0">
                <a:solidFill>
                  <a:srgbClr val="3B3838"/>
                </a:solidFill>
                <a:latin typeface="游ゴシック"/>
                <a:cs typeface="游ゴシック"/>
              </a:rPr>
              <a:t>Footer below</a:t>
            </a:r>
            <a:endParaRPr sz="800">
              <a:latin typeface="游ゴシック"/>
              <a:cs typeface="游ゴシック"/>
            </a:endParaRPr>
          </a:p>
        </p:txBody>
      </p:sp>
      <p:grpSp>
        <p:nvGrpSpPr>
          <p:cNvPr id="8" name="object 8"/>
          <p:cNvGrpSpPr/>
          <p:nvPr/>
        </p:nvGrpSpPr>
        <p:grpSpPr>
          <a:xfrm>
            <a:off x="390525" y="923008"/>
            <a:ext cx="4181475" cy="300990"/>
            <a:chOff x="390525" y="923008"/>
            <a:chExt cx="4181475" cy="300990"/>
          </a:xfrm>
        </p:grpSpPr>
        <p:sp>
          <p:nvSpPr>
            <p:cNvPr id="9" name="object 9"/>
            <p:cNvSpPr/>
            <p:nvPr/>
          </p:nvSpPr>
          <p:spPr>
            <a:xfrm>
              <a:off x="428625" y="923008"/>
              <a:ext cx="0" cy="300990"/>
            </a:xfrm>
            <a:custGeom>
              <a:avLst/>
              <a:gdLst/>
              <a:ahLst/>
              <a:cxnLst/>
              <a:rect l="l" t="t" r="r" b="b"/>
              <a:pathLst>
                <a:path h="300990">
                  <a:moveTo>
                    <a:pt x="0" y="0"/>
                  </a:moveTo>
                  <a:lnTo>
                    <a:pt x="0" y="300697"/>
                  </a:lnTo>
                </a:path>
              </a:pathLst>
            </a:custGeom>
            <a:ln w="76200">
              <a:solidFill>
                <a:srgbClr val="FFE101"/>
              </a:solidFill>
            </a:ln>
          </p:spPr>
          <p:txBody>
            <a:bodyPr wrap="square" lIns="0" tIns="0" rIns="0" bIns="0" rtlCol="0"/>
            <a:lstStyle/>
            <a:p>
              <a:endParaRPr/>
            </a:p>
          </p:txBody>
        </p:sp>
        <p:sp>
          <p:nvSpPr>
            <p:cNvPr id="10" name="object 10"/>
            <p:cNvSpPr/>
            <p:nvPr/>
          </p:nvSpPr>
          <p:spPr>
            <a:xfrm>
              <a:off x="390525" y="929358"/>
              <a:ext cx="4181475" cy="0"/>
            </a:xfrm>
            <a:custGeom>
              <a:avLst/>
              <a:gdLst/>
              <a:ahLst/>
              <a:cxnLst/>
              <a:rect l="l" t="t" r="r" b="b"/>
              <a:pathLst>
                <a:path w="4181475">
                  <a:moveTo>
                    <a:pt x="0" y="0"/>
                  </a:moveTo>
                  <a:lnTo>
                    <a:pt x="4181475" y="0"/>
                  </a:lnTo>
                </a:path>
              </a:pathLst>
            </a:custGeom>
            <a:ln w="12700">
              <a:solidFill>
                <a:srgbClr val="FFFFFF"/>
              </a:solidFill>
            </a:ln>
          </p:spPr>
          <p:txBody>
            <a:bodyPr wrap="square" lIns="0" tIns="0" rIns="0" bIns="0" rtlCol="0"/>
            <a:lstStyle/>
            <a:p>
              <a:endParaRPr/>
            </a:p>
          </p:txBody>
        </p:sp>
      </p:grpSp>
      <p:sp>
        <p:nvSpPr>
          <p:cNvPr id="11" name="object 11"/>
          <p:cNvSpPr txBox="1"/>
          <p:nvPr/>
        </p:nvSpPr>
        <p:spPr>
          <a:xfrm>
            <a:off x="523874" y="949451"/>
            <a:ext cx="2371721" cy="228268"/>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585548"/>
                </a:solidFill>
                <a:latin typeface="游ゴシック"/>
                <a:cs typeface="游ゴシック"/>
              </a:rPr>
              <a:t>configuration</a:t>
            </a:r>
            <a:endParaRPr sz="1400" dirty="0">
              <a:latin typeface="游ゴシック"/>
              <a:cs typeface="游ゴシック"/>
            </a:endParaRPr>
          </a:p>
        </p:txBody>
      </p:sp>
      <p:sp>
        <p:nvSpPr>
          <p:cNvPr id="12" name="object 12"/>
          <p:cNvSpPr txBox="1"/>
          <p:nvPr/>
        </p:nvSpPr>
        <p:spPr>
          <a:xfrm>
            <a:off x="415925" y="1313632"/>
            <a:ext cx="4093845" cy="2724150"/>
          </a:xfrm>
          <a:prstGeom prst="rect">
            <a:avLst/>
          </a:prstGeom>
        </p:spPr>
        <p:txBody>
          <a:bodyPr vert="horz" wrap="square" lIns="0" tIns="88900" rIns="0" bIns="0" rtlCol="0">
            <a:spAutoFit/>
          </a:bodyPr>
          <a:lstStyle/>
          <a:p>
            <a:pPr marL="12700">
              <a:lnSpc>
                <a:spcPct val="100000"/>
              </a:lnSpc>
              <a:spcBef>
                <a:spcPts val="700"/>
              </a:spcBef>
            </a:pPr>
            <a:r>
              <a:rPr sz="1000" dirty="0">
                <a:solidFill>
                  <a:srgbClr val="585548"/>
                </a:solidFill>
                <a:latin typeface="Microsoft JhengHei"/>
                <a:cs typeface="Microsoft JhengHei"/>
              </a:rPr>
              <a:t>▼ Header</a:t>
            </a:r>
            <a:endParaRPr sz="1000">
              <a:latin typeface="Microsoft JhengHei"/>
              <a:cs typeface="Microsoft JhengHei"/>
            </a:endParaRPr>
          </a:p>
          <a:p>
            <a:pPr marL="12700">
              <a:lnSpc>
                <a:spcPct val="100000"/>
              </a:lnSpc>
              <a:spcBef>
                <a:spcPts val="600"/>
              </a:spcBef>
            </a:pPr>
            <a:r>
              <a:rPr sz="1000" dirty="0">
                <a:solidFill>
                  <a:srgbClr val="585548"/>
                </a:solidFill>
                <a:latin typeface="Microsoft JhengHei"/>
                <a:cs typeface="Microsoft JhengHei"/>
              </a:rPr>
              <a:t>Menu on the upper right</a:t>
            </a:r>
            <a:endParaRPr sz="1000">
              <a:latin typeface="Microsoft JhengHei"/>
              <a:cs typeface="Microsoft JhengHei"/>
            </a:endParaRPr>
          </a:p>
          <a:p>
            <a:pPr marL="12700">
              <a:lnSpc>
                <a:spcPct val="100000"/>
              </a:lnSpc>
              <a:spcBef>
                <a:spcPts val="600"/>
              </a:spcBef>
            </a:pPr>
            <a:r>
              <a:rPr sz="1000" dirty="0">
                <a:solidFill>
                  <a:srgbClr val="585548"/>
                </a:solidFill>
                <a:latin typeface="Microsoft JhengHei"/>
                <a:cs typeface="Microsoft JhengHei"/>
              </a:rPr>
              <a:t>On the ▼ Contents Area</a:t>
            </a:r>
            <a:endParaRPr sz="1000">
              <a:latin typeface="Microsoft JhengHei"/>
              <a:cs typeface="Microsoft JhengHei"/>
            </a:endParaRPr>
          </a:p>
          <a:p>
            <a:pPr marL="12700">
              <a:lnSpc>
                <a:spcPct val="100000"/>
              </a:lnSpc>
              <a:spcBef>
                <a:spcPts val="600"/>
              </a:spcBef>
            </a:pPr>
            <a:r>
              <a:rPr sz="1000" spc="40" dirty="0">
                <a:solidFill>
                  <a:srgbClr val="585548"/>
                </a:solidFill>
                <a:latin typeface="Microsoft JhengHei"/>
                <a:cs typeface="Microsoft JhengHei"/>
              </a:rPr>
              <a:t>H1 </a:t>
            </a:r>
            <a:r>
              <a:rPr sz="1000" dirty="0">
                <a:solidFill>
                  <a:srgbClr val="585548"/>
                </a:solidFill>
                <a:latin typeface="Microsoft JhengHei"/>
                <a:cs typeface="Microsoft JhengHei"/>
              </a:rPr>
              <a:t>title (breadcrumbs are the same wording as the title)</a:t>
            </a:r>
            <a:endParaRPr sz="1000">
              <a:latin typeface="Microsoft JhengHei"/>
              <a:cs typeface="Microsoft JhengHei"/>
            </a:endParaRPr>
          </a:p>
          <a:p>
            <a:pPr marL="12700">
              <a:lnSpc>
                <a:spcPct val="100000"/>
              </a:lnSpc>
              <a:spcBef>
                <a:spcPts val="600"/>
              </a:spcBef>
            </a:pPr>
            <a:r>
              <a:rPr sz="1000" dirty="0">
                <a:solidFill>
                  <a:srgbClr val="585548"/>
                </a:solidFill>
                <a:latin typeface="Microsoft JhengHei"/>
                <a:cs typeface="Microsoft JhengHei"/>
              </a:rPr>
              <a:t>Release date (Set timer from </a:t>
            </a:r>
            <a:r>
              <a:rPr sz="1000" spc="100" dirty="0">
                <a:solidFill>
                  <a:srgbClr val="585548"/>
                </a:solidFill>
                <a:latin typeface="Microsoft JhengHei"/>
                <a:cs typeface="Microsoft JhengHei"/>
              </a:rPr>
              <a:t>CMS)</a:t>
            </a:r>
            <a:endParaRPr sz="1000">
              <a:latin typeface="Microsoft JhengHei"/>
              <a:cs typeface="Microsoft JhengHei"/>
            </a:endParaRPr>
          </a:p>
          <a:p>
            <a:pPr marL="12700">
              <a:lnSpc>
                <a:spcPct val="100000"/>
              </a:lnSpc>
              <a:spcBef>
                <a:spcPts val="600"/>
              </a:spcBef>
            </a:pPr>
            <a:r>
              <a:rPr sz="1000" dirty="0">
                <a:solidFill>
                  <a:srgbClr val="585548"/>
                </a:solidFill>
                <a:latin typeface="Microsoft JhengHei"/>
                <a:cs typeface="Microsoft JhengHei"/>
              </a:rPr>
              <a:t>▼ Under the contents area</a:t>
            </a:r>
            <a:endParaRPr sz="1000">
              <a:latin typeface="Microsoft JhengHei"/>
              <a:cs typeface="Microsoft JhengHei"/>
            </a:endParaRPr>
          </a:p>
          <a:p>
            <a:pPr marL="12700">
              <a:lnSpc>
                <a:spcPct val="100000"/>
              </a:lnSpc>
              <a:spcBef>
                <a:spcPts val="600"/>
              </a:spcBef>
            </a:pPr>
            <a:r>
              <a:rPr sz="1000" spc="100" dirty="0">
                <a:solidFill>
                  <a:srgbClr val="585548"/>
                </a:solidFill>
                <a:latin typeface="Microsoft JhengHei"/>
                <a:cs typeface="Microsoft JhengHei"/>
              </a:rPr>
              <a:t>SNS </a:t>
            </a:r>
            <a:r>
              <a:rPr sz="1000" dirty="0">
                <a:solidFill>
                  <a:srgbClr val="585548"/>
                </a:solidFill>
                <a:latin typeface="Microsoft JhengHei"/>
                <a:cs typeface="Microsoft JhengHei"/>
              </a:rPr>
              <a:t>Share Link</a:t>
            </a:r>
            <a:endParaRPr sz="1000">
              <a:latin typeface="Microsoft JhengHei"/>
              <a:cs typeface="Microsoft JhengHei"/>
            </a:endParaRPr>
          </a:p>
          <a:p>
            <a:pPr marL="12700">
              <a:lnSpc>
                <a:spcPct val="100000"/>
              </a:lnSpc>
              <a:spcBef>
                <a:spcPts val="600"/>
              </a:spcBef>
            </a:pPr>
            <a:r>
              <a:rPr sz="1000" dirty="0">
                <a:solidFill>
                  <a:srgbClr val="585548"/>
                </a:solidFill>
                <a:latin typeface="Microsoft JhengHei"/>
                <a:cs typeface="Microsoft JhengHei"/>
              </a:rPr>
              <a:t>▼ Footer Menu</a:t>
            </a:r>
            <a:endParaRPr sz="1000">
              <a:latin typeface="Microsoft JhengHei"/>
              <a:cs typeface="Microsoft JhengHei"/>
            </a:endParaRPr>
          </a:p>
          <a:p>
            <a:pPr marL="12700">
              <a:lnSpc>
                <a:spcPct val="100000"/>
              </a:lnSpc>
              <a:spcBef>
                <a:spcPts val="600"/>
              </a:spcBef>
            </a:pPr>
            <a:r>
              <a:rPr sz="1000" dirty="0">
                <a:solidFill>
                  <a:srgbClr val="585548"/>
                </a:solidFill>
                <a:latin typeface="Microsoft JhengHei"/>
                <a:cs typeface="Microsoft JhengHei"/>
              </a:rPr>
              <a:t>Lead lines to other pages (omitted in the right figure)</a:t>
            </a:r>
            <a:endParaRPr sz="1000">
              <a:latin typeface="Microsoft JhengHei"/>
              <a:cs typeface="Microsoft JhengHei"/>
            </a:endParaRPr>
          </a:p>
          <a:p>
            <a:pPr marL="12700">
              <a:lnSpc>
                <a:spcPct val="100000"/>
              </a:lnSpc>
              <a:spcBef>
                <a:spcPts val="800"/>
              </a:spcBef>
            </a:pPr>
            <a:r>
              <a:rPr sz="800" spc="-5" dirty="0">
                <a:solidFill>
                  <a:srgbClr val="585548"/>
                </a:solidFill>
                <a:latin typeface="Microsoft JhengHei"/>
                <a:cs typeface="Microsoft JhengHei"/>
              </a:rPr>
              <a:t>Lines to each </a:t>
            </a:r>
            <a:r>
              <a:rPr sz="800" spc="70" dirty="0">
                <a:solidFill>
                  <a:srgbClr val="585548"/>
                </a:solidFill>
                <a:latin typeface="Microsoft JhengHei"/>
                <a:cs typeface="Microsoft JhengHei"/>
              </a:rPr>
              <a:t>SNS </a:t>
            </a:r>
            <a:r>
              <a:rPr sz="800" spc="-5" dirty="0">
                <a:solidFill>
                  <a:srgbClr val="585548"/>
                </a:solidFill>
                <a:latin typeface="Microsoft JhengHei"/>
                <a:cs typeface="Microsoft JhengHei"/>
              </a:rPr>
              <a:t>are placed directly underneath the content and do not need to be installed separately</a:t>
            </a:r>
            <a:r>
              <a:rPr sz="800" dirty="0">
                <a:solidFill>
                  <a:srgbClr val="585548"/>
                </a:solidFill>
                <a:latin typeface="ＭＳ ゴシック"/>
                <a:cs typeface="ＭＳ ゴシック"/>
              </a:rPr>
              <a:t>.</a:t>
            </a:r>
            <a:endParaRPr sz="800">
              <a:latin typeface="Microsoft JhengHei"/>
              <a:cs typeface="Microsoft JhengHei"/>
            </a:endParaRPr>
          </a:p>
          <a:p>
            <a:pPr marL="156845" marR="5080" indent="-144145">
              <a:lnSpc>
                <a:spcPct val="138100"/>
              </a:lnSpc>
              <a:spcBef>
                <a:spcPts val="425"/>
              </a:spcBef>
            </a:pPr>
            <a:r>
              <a:rPr sz="800" spc="-5" dirty="0">
                <a:solidFill>
                  <a:srgbClr val="585548"/>
                </a:solidFill>
                <a:latin typeface="Microsoft JhengHei"/>
                <a:cs typeface="Microsoft JhengHei"/>
              </a:rPr>
              <a:t>The share text is the same as the </a:t>
            </a:r>
            <a:r>
              <a:rPr sz="900" spc="-5" dirty="0">
                <a:solidFill>
                  <a:srgbClr val="585548"/>
                </a:solidFill>
                <a:latin typeface="Microsoft JhengHei"/>
                <a:cs typeface="Microsoft JhengHei"/>
              </a:rPr>
              <a:t>description </a:t>
            </a:r>
            <a:r>
              <a:rPr sz="800" spc="-5" dirty="0">
                <a:solidFill>
                  <a:srgbClr val="585548"/>
                </a:solidFill>
                <a:latin typeface="Microsoft JhengHei"/>
                <a:cs typeface="Microsoft JhengHei"/>
              </a:rPr>
              <a:t>and can be set as desired, but separate text </a:t>
            </a:r>
            <a:r>
              <a:rPr sz="800" dirty="0">
                <a:solidFill>
                  <a:srgbClr val="585548"/>
                </a:solidFill>
                <a:latin typeface="Microsoft JhengHei"/>
                <a:cs typeface="Microsoft JhengHei"/>
              </a:rPr>
              <a:t>for </a:t>
            </a:r>
            <a:r>
              <a:rPr sz="800" spc="45" dirty="0">
                <a:solidFill>
                  <a:srgbClr val="585548"/>
                </a:solidFill>
                <a:latin typeface="Microsoft JhengHei"/>
                <a:cs typeface="Microsoft JhengHei"/>
              </a:rPr>
              <a:t>PC </a:t>
            </a:r>
            <a:r>
              <a:rPr sz="800" spc="-5" dirty="0">
                <a:solidFill>
                  <a:srgbClr val="585548"/>
                </a:solidFill>
                <a:latin typeface="Microsoft JhengHei"/>
                <a:cs typeface="Microsoft JhengHei"/>
              </a:rPr>
              <a:t>and </a:t>
            </a:r>
            <a:r>
              <a:rPr sz="800" spc="50" dirty="0">
                <a:solidFill>
                  <a:srgbClr val="585548"/>
                </a:solidFill>
                <a:latin typeface="Microsoft JhengHei"/>
                <a:cs typeface="Microsoft JhengHei"/>
              </a:rPr>
              <a:t>SP is not allowed.</a:t>
            </a:r>
            <a:endParaRPr sz="800">
              <a:latin typeface="Microsoft JhengHei"/>
              <a:cs typeface="Microsoft JhengHei"/>
            </a:endParaRPr>
          </a:p>
        </p:txBody>
      </p:sp>
      <p:grpSp>
        <p:nvGrpSpPr>
          <p:cNvPr id="13" name="object 13"/>
          <p:cNvGrpSpPr/>
          <p:nvPr/>
        </p:nvGrpSpPr>
        <p:grpSpPr>
          <a:xfrm>
            <a:off x="390525" y="4306391"/>
            <a:ext cx="3276600" cy="300990"/>
            <a:chOff x="390525" y="4306391"/>
            <a:chExt cx="3276600" cy="300990"/>
          </a:xfrm>
        </p:grpSpPr>
        <p:sp>
          <p:nvSpPr>
            <p:cNvPr id="14" name="object 14"/>
            <p:cNvSpPr/>
            <p:nvPr/>
          </p:nvSpPr>
          <p:spPr>
            <a:xfrm>
              <a:off x="428625" y="4306391"/>
              <a:ext cx="0" cy="300990"/>
            </a:xfrm>
            <a:custGeom>
              <a:avLst/>
              <a:gdLst/>
              <a:ahLst/>
              <a:cxnLst/>
              <a:rect l="l" t="t" r="r" b="b"/>
              <a:pathLst>
                <a:path h="300989">
                  <a:moveTo>
                    <a:pt x="0" y="0"/>
                  </a:moveTo>
                  <a:lnTo>
                    <a:pt x="0" y="300697"/>
                  </a:lnTo>
                </a:path>
              </a:pathLst>
            </a:custGeom>
            <a:ln w="76200">
              <a:solidFill>
                <a:srgbClr val="FFE101"/>
              </a:solidFill>
            </a:ln>
          </p:spPr>
          <p:txBody>
            <a:bodyPr wrap="square" lIns="0" tIns="0" rIns="0" bIns="0" rtlCol="0"/>
            <a:lstStyle/>
            <a:p>
              <a:endParaRPr/>
            </a:p>
          </p:txBody>
        </p:sp>
        <p:sp>
          <p:nvSpPr>
            <p:cNvPr id="15" name="object 15"/>
            <p:cNvSpPr/>
            <p:nvPr/>
          </p:nvSpPr>
          <p:spPr>
            <a:xfrm>
              <a:off x="390525" y="4312741"/>
              <a:ext cx="3276600" cy="0"/>
            </a:xfrm>
            <a:custGeom>
              <a:avLst/>
              <a:gdLst/>
              <a:ahLst/>
              <a:cxnLst/>
              <a:rect l="l" t="t" r="r" b="b"/>
              <a:pathLst>
                <a:path w="3276600">
                  <a:moveTo>
                    <a:pt x="0" y="0"/>
                  </a:moveTo>
                  <a:lnTo>
                    <a:pt x="3276502" y="0"/>
                  </a:lnTo>
                </a:path>
              </a:pathLst>
            </a:custGeom>
            <a:ln w="12700">
              <a:solidFill>
                <a:srgbClr val="FFFFFF"/>
              </a:solidFill>
            </a:ln>
          </p:spPr>
          <p:txBody>
            <a:bodyPr wrap="square" lIns="0" tIns="0" rIns="0" bIns="0" rtlCol="0"/>
            <a:lstStyle/>
            <a:p>
              <a:endParaRPr/>
            </a:p>
          </p:txBody>
        </p:sp>
      </p:grpSp>
      <p:sp>
        <p:nvSpPr>
          <p:cNvPr id="16" name="object 16"/>
          <p:cNvSpPr txBox="1"/>
          <p:nvPr/>
        </p:nvSpPr>
        <p:spPr>
          <a:xfrm>
            <a:off x="523875" y="4332732"/>
            <a:ext cx="1447800" cy="238760"/>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585548"/>
                </a:solidFill>
                <a:latin typeface="游ゴシック"/>
                <a:cs typeface="游ゴシック"/>
              </a:rPr>
              <a:t>content area</a:t>
            </a:r>
            <a:endParaRPr sz="1400">
              <a:latin typeface="游ゴシック"/>
              <a:cs typeface="游ゴシック"/>
            </a:endParaRPr>
          </a:p>
        </p:txBody>
      </p:sp>
      <p:sp>
        <p:nvSpPr>
          <p:cNvPr id="17" name="object 17"/>
          <p:cNvSpPr txBox="1"/>
          <p:nvPr/>
        </p:nvSpPr>
        <p:spPr>
          <a:xfrm>
            <a:off x="415925" y="4673091"/>
            <a:ext cx="2844165" cy="1397000"/>
          </a:xfrm>
          <a:prstGeom prst="rect">
            <a:avLst/>
          </a:prstGeom>
        </p:spPr>
        <p:txBody>
          <a:bodyPr vert="horz" wrap="square" lIns="0" tIns="12700" rIns="0" bIns="0" rtlCol="0">
            <a:spAutoFit/>
          </a:bodyPr>
          <a:lstStyle/>
          <a:p>
            <a:pPr marL="12700" marR="2317750">
              <a:lnSpc>
                <a:spcPct val="150000"/>
              </a:lnSpc>
              <a:spcBef>
                <a:spcPts val="100"/>
              </a:spcBef>
            </a:pPr>
            <a:r>
              <a:rPr sz="1000" spc="-5" dirty="0">
                <a:solidFill>
                  <a:srgbClr val="585548"/>
                </a:solidFill>
                <a:latin typeface="Microsoft JhengHei"/>
                <a:cs typeface="Microsoft JhengHei"/>
              </a:rPr>
              <a:t>Width No limit</a:t>
            </a:r>
            <a:endParaRPr sz="1000">
              <a:latin typeface="Microsoft JhengHei"/>
              <a:cs typeface="Microsoft JhengHei"/>
            </a:endParaRPr>
          </a:p>
          <a:p>
            <a:pPr marL="12700">
              <a:lnSpc>
                <a:spcPct val="100000"/>
              </a:lnSpc>
              <a:spcBef>
                <a:spcPts val="484"/>
              </a:spcBef>
            </a:pPr>
            <a:r>
              <a:rPr sz="800" spc="-5" dirty="0">
                <a:solidFill>
                  <a:srgbClr val="585548"/>
                </a:solidFill>
                <a:latin typeface="Microsoft JhengHei"/>
                <a:cs typeface="Microsoft JhengHei"/>
              </a:rPr>
              <a:t>padding: </a:t>
            </a:r>
            <a:r>
              <a:rPr sz="800" spc="60" dirty="0">
                <a:solidFill>
                  <a:srgbClr val="585548"/>
                </a:solidFill>
                <a:latin typeface="Microsoft JhengHei"/>
                <a:cs typeface="Microsoft JhengHei"/>
              </a:rPr>
              <a:t>0 </a:t>
            </a:r>
            <a:r>
              <a:rPr sz="800" spc="15" dirty="0">
                <a:solidFill>
                  <a:srgbClr val="585548"/>
                </a:solidFill>
                <a:latin typeface="Microsoft JhengHei"/>
                <a:cs typeface="Microsoft JhengHei"/>
              </a:rPr>
              <a:t>4%; is </a:t>
            </a:r>
            <a:r>
              <a:rPr sz="800" spc="-5" dirty="0">
                <a:solidFill>
                  <a:srgbClr val="585548"/>
                </a:solidFill>
                <a:latin typeface="Microsoft JhengHei"/>
                <a:cs typeface="Microsoft JhengHei"/>
              </a:rPr>
              <a:t>added to the left and right of the content area</a:t>
            </a:r>
            <a:r>
              <a:rPr sz="800" spc="125" dirty="0">
                <a:solidFill>
                  <a:srgbClr val="585548"/>
                </a:solidFill>
                <a:latin typeface="Microsoft JhengHei"/>
                <a:cs typeface="Microsoft JhengHei"/>
              </a:rPr>
              <a:t>.</a:t>
            </a:r>
            <a:endParaRPr sz="800">
              <a:latin typeface="Microsoft JhengHei"/>
              <a:cs typeface="Microsoft JhengHei"/>
            </a:endParaRPr>
          </a:p>
          <a:p>
            <a:pPr marL="12700">
              <a:lnSpc>
                <a:spcPct val="100000"/>
              </a:lnSpc>
              <a:spcBef>
                <a:spcPts val="434"/>
              </a:spcBef>
            </a:pPr>
            <a:r>
              <a:rPr sz="800" spc="-5" dirty="0">
                <a:solidFill>
                  <a:srgbClr val="585548"/>
                </a:solidFill>
                <a:latin typeface="Microsoft JhengHei"/>
                <a:cs typeface="Microsoft JhengHei"/>
              </a:rPr>
              <a:t>Please do not display horizontal scrolling.</a:t>
            </a:r>
            <a:endParaRPr sz="800">
              <a:latin typeface="Microsoft JhengHei"/>
              <a:cs typeface="Microsoft JhengHei"/>
            </a:endParaRPr>
          </a:p>
          <a:p>
            <a:pPr marL="12700" marR="2317750">
              <a:lnSpc>
                <a:spcPct val="150000"/>
              </a:lnSpc>
              <a:spcBef>
                <a:spcPts val="760"/>
              </a:spcBef>
            </a:pPr>
            <a:r>
              <a:rPr sz="1000" spc="-5" dirty="0">
                <a:solidFill>
                  <a:srgbClr val="585548"/>
                </a:solidFill>
                <a:latin typeface="Microsoft JhengHei"/>
                <a:cs typeface="Microsoft JhengHei"/>
              </a:rPr>
              <a:t>Height No limitation</a:t>
            </a:r>
            <a:endParaRPr sz="1000">
              <a:latin typeface="Microsoft JhengHei"/>
              <a:cs typeface="Microsoft JhengHei"/>
            </a:endParaRPr>
          </a:p>
        </p:txBody>
      </p:sp>
      <p:sp>
        <p:nvSpPr>
          <p:cNvPr id="18" name="object 18"/>
          <p:cNvSpPr txBox="1"/>
          <p:nvPr/>
        </p:nvSpPr>
        <p:spPr>
          <a:xfrm>
            <a:off x="6153686" y="3212617"/>
            <a:ext cx="1438910" cy="253365"/>
          </a:xfrm>
          <a:prstGeom prst="rect">
            <a:avLst/>
          </a:prstGeom>
          <a:ln w="12700">
            <a:solidFill>
              <a:srgbClr val="BFBFBF"/>
            </a:solidFill>
          </a:ln>
        </p:spPr>
        <p:txBody>
          <a:bodyPr vert="horz" wrap="square" lIns="0" tIns="37465" rIns="0" bIns="0" rtlCol="0">
            <a:spAutoFit/>
          </a:bodyPr>
          <a:lstStyle/>
          <a:p>
            <a:pPr marL="213360">
              <a:lnSpc>
                <a:spcPct val="100000"/>
              </a:lnSpc>
              <a:spcBef>
                <a:spcPts val="295"/>
              </a:spcBef>
            </a:pPr>
            <a:r>
              <a:rPr sz="1000" spc="-5" dirty="0">
                <a:solidFill>
                  <a:srgbClr val="A6A6A6"/>
                </a:solidFill>
                <a:latin typeface="Microsoft JhengHei"/>
                <a:cs typeface="Microsoft JhengHei"/>
              </a:rPr>
              <a:t>content area</a:t>
            </a:r>
            <a:endParaRPr sz="1000">
              <a:latin typeface="Microsoft JhengHei"/>
              <a:cs typeface="Microsoft JhengHei"/>
            </a:endParaRPr>
          </a:p>
        </p:txBody>
      </p:sp>
      <p:sp>
        <p:nvSpPr>
          <p:cNvPr id="19" name="object 19"/>
          <p:cNvSpPr/>
          <p:nvPr/>
        </p:nvSpPr>
        <p:spPr>
          <a:xfrm>
            <a:off x="7345680" y="0"/>
            <a:ext cx="1798320" cy="365760"/>
          </a:xfrm>
          <a:custGeom>
            <a:avLst/>
            <a:gdLst/>
            <a:ahLst/>
            <a:cxnLst/>
            <a:rect l="l" t="t" r="r" b="b"/>
            <a:pathLst>
              <a:path w="1798320" h="365760">
                <a:moveTo>
                  <a:pt x="1798320" y="0"/>
                </a:moveTo>
                <a:lnTo>
                  <a:pt x="0" y="0"/>
                </a:lnTo>
                <a:lnTo>
                  <a:pt x="0" y="365758"/>
                </a:lnTo>
                <a:lnTo>
                  <a:pt x="1798320" y="365758"/>
                </a:lnTo>
                <a:lnTo>
                  <a:pt x="1798320" y="0"/>
                </a:lnTo>
                <a:close/>
              </a:path>
            </a:pathLst>
          </a:custGeom>
          <a:solidFill>
            <a:srgbClr val="06408F">
              <a:alpha val="50199"/>
            </a:srgbClr>
          </a:solidFill>
        </p:spPr>
        <p:txBody>
          <a:bodyPr wrap="square" lIns="0" tIns="0" rIns="0" bIns="0" rtlCol="0"/>
          <a:lstStyle/>
          <a:p>
            <a:endParaRPr/>
          </a:p>
        </p:txBody>
      </p:sp>
      <p:sp>
        <p:nvSpPr>
          <p:cNvPr id="20" name="object 20"/>
          <p:cNvSpPr txBox="1"/>
          <p:nvPr/>
        </p:nvSpPr>
        <p:spPr>
          <a:xfrm>
            <a:off x="7787640" y="79755"/>
            <a:ext cx="91440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游ゴシック"/>
                <a:cs typeface="游ゴシック"/>
              </a:rPr>
              <a:t>design rule</a:t>
            </a:r>
            <a:endParaRPr sz="1000">
              <a:latin typeface="游ゴシック"/>
              <a:cs typeface="游ゴシック"/>
            </a:endParaRPr>
          </a:p>
        </p:txBody>
      </p:sp>
      <p:sp>
        <p:nvSpPr>
          <p:cNvPr id="21" name="object 21"/>
          <p:cNvSpPr txBox="1">
            <a:spLocks noGrp="1"/>
          </p:cNvSpPr>
          <p:nvPr>
            <p:ph type="title"/>
          </p:nvPr>
        </p:nvSpPr>
        <p:spPr>
          <a:xfrm>
            <a:off x="379794" y="166115"/>
            <a:ext cx="695960" cy="513080"/>
          </a:xfrm>
          <a:prstGeom prst="rect">
            <a:avLst/>
          </a:prstGeom>
        </p:spPr>
        <p:txBody>
          <a:bodyPr vert="horz" wrap="square" lIns="0" tIns="12700" rIns="0" bIns="0" rtlCol="0">
            <a:spAutoFit/>
          </a:bodyPr>
          <a:lstStyle/>
          <a:p>
            <a:pPr marL="12700">
              <a:lnSpc>
                <a:spcPct val="100000"/>
              </a:lnSpc>
              <a:spcBef>
                <a:spcPts val="100"/>
              </a:spcBef>
            </a:pPr>
            <a:r>
              <a:rPr dirty="0">
                <a:solidFill>
                  <a:srgbClr val="06408F"/>
                </a:solidFill>
                <a:latin typeface="Century Gothic"/>
                <a:cs typeface="Century Gothic"/>
              </a:rPr>
              <a:t>2-3</a:t>
            </a:r>
          </a:p>
        </p:txBody>
      </p:sp>
      <p:sp>
        <p:nvSpPr>
          <p:cNvPr id="22" name="object 22"/>
          <p:cNvSpPr txBox="1"/>
          <p:nvPr/>
        </p:nvSpPr>
        <p:spPr>
          <a:xfrm>
            <a:off x="1340299" y="274539"/>
            <a:ext cx="2867660" cy="324485"/>
          </a:xfrm>
          <a:prstGeom prst="rect">
            <a:avLst/>
          </a:prstGeom>
        </p:spPr>
        <p:txBody>
          <a:bodyPr vert="horz" wrap="square" lIns="0" tIns="13970" rIns="0" bIns="0" rtlCol="0">
            <a:spAutoFit/>
          </a:bodyPr>
          <a:lstStyle/>
          <a:p>
            <a:pPr marL="12700">
              <a:lnSpc>
                <a:spcPct val="100000"/>
              </a:lnSpc>
              <a:spcBef>
                <a:spcPts val="110"/>
              </a:spcBef>
            </a:pPr>
            <a:r>
              <a:rPr sz="1950" b="0" spc="50" dirty="0">
                <a:solidFill>
                  <a:srgbClr val="06408F"/>
                </a:solidFill>
                <a:latin typeface="游ゴシック Light"/>
                <a:cs typeface="游ゴシック Light"/>
              </a:rPr>
              <a:t>About Layout </a:t>
            </a:r>
            <a:r>
              <a:rPr sz="1950" b="0" spc="20" dirty="0">
                <a:solidFill>
                  <a:srgbClr val="06408F"/>
                </a:solidFill>
                <a:latin typeface="游ゴシック Light"/>
                <a:cs typeface="游ゴシック Light"/>
              </a:rPr>
              <a:t>(SP)</a:t>
            </a:r>
            <a:endParaRPr sz="1950">
              <a:latin typeface="游ゴシック Light"/>
              <a:cs typeface="游ゴシック Light"/>
            </a:endParaRPr>
          </a:p>
        </p:txBody>
      </p:sp>
      <p:grpSp>
        <p:nvGrpSpPr>
          <p:cNvPr id="23" name="object 23"/>
          <p:cNvGrpSpPr/>
          <p:nvPr/>
        </p:nvGrpSpPr>
        <p:grpSpPr>
          <a:xfrm>
            <a:off x="0" y="671893"/>
            <a:ext cx="6940550" cy="45720"/>
            <a:chOff x="0" y="671893"/>
            <a:chExt cx="6940550" cy="45720"/>
          </a:xfrm>
        </p:grpSpPr>
        <p:sp>
          <p:nvSpPr>
            <p:cNvPr id="24" name="object 24"/>
            <p:cNvSpPr/>
            <p:nvPr/>
          </p:nvSpPr>
          <p:spPr>
            <a:xfrm>
              <a:off x="1258367" y="694752"/>
              <a:ext cx="5681980" cy="0"/>
            </a:xfrm>
            <a:custGeom>
              <a:avLst/>
              <a:gdLst/>
              <a:ahLst/>
              <a:cxnLst/>
              <a:rect l="l" t="t" r="r" b="b"/>
              <a:pathLst>
                <a:path w="5681980">
                  <a:moveTo>
                    <a:pt x="0" y="0"/>
                  </a:moveTo>
                  <a:lnTo>
                    <a:pt x="5681609" y="1"/>
                  </a:lnTo>
                </a:path>
              </a:pathLst>
            </a:custGeom>
            <a:ln w="12700">
              <a:solidFill>
                <a:srgbClr val="06408F"/>
              </a:solidFill>
            </a:ln>
          </p:spPr>
          <p:txBody>
            <a:bodyPr wrap="square" lIns="0" tIns="0" rIns="0" bIns="0" rtlCol="0"/>
            <a:lstStyle/>
            <a:p>
              <a:endParaRPr/>
            </a:p>
          </p:txBody>
        </p:sp>
        <p:sp>
          <p:nvSpPr>
            <p:cNvPr id="25" name="object 25"/>
            <p:cNvSpPr/>
            <p:nvPr/>
          </p:nvSpPr>
          <p:spPr>
            <a:xfrm>
              <a:off x="0" y="671893"/>
              <a:ext cx="1260475" cy="45720"/>
            </a:xfrm>
            <a:custGeom>
              <a:avLst/>
              <a:gdLst/>
              <a:ahLst/>
              <a:cxnLst/>
              <a:rect l="l" t="t" r="r" b="b"/>
              <a:pathLst>
                <a:path w="1260475" h="45720">
                  <a:moveTo>
                    <a:pt x="1260000" y="0"/>
                  </a:moveTo>
                  <a:lnTo>
                    <a:pt x="0" y="0"/>
                  </a:lnTo>
                  <a:lnTo>
                    <a:pt x="0" y="45718"/>
                  </a:lnTo>
                  <a:lnTo>
                    <a:pt x="1260000" y="45718"/>
                  </a:lnTo>
                  <a:lnTo>
                    <a:pt x="1260000" y="0"/>
                  </a:lnTo>
                  <a:close/>
                </a:path>
              </a:pathLst>
            </a:custGeom>
            <a:solidFill>
              <a:srgbClr val="06408F"/>
            </a:solidFill>
          </p:spPr>
          <p:txBody>
            <a:bodyPr wrap="square" lIns="0" tIns="0" rIns="0" bIns="0" rtlCol="0"/>
            <a:lstStyle/>
            <a:p>
              <a:endParaRPr/>
            </a:p>
          </p:txBody>
        </p:sp>
      </p:grpSp>
      <p:sp>
        <p:nvSpPr>
          <p:cNvPr id="26" name="object 26"/>
          <p:cNvSpPr txBox="1"/>
          <p:nvPr/>
        </p:nvSpPr>
        <p:spPr>
          <a:xfrm>
            <a:off x="8306752" y="6428920"/>
            <a:ext cx="166370" cy="211454"/>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1200" dirty="0">
                <a:solidFill>
                  <a:srgbClr val="898989"/>
                </a:solidFill>
                <a:latin typeface="Calibri"/>
                <a:cs typeface="Calibri"/>
              </a:rPr>
              <a:t>6</a:t>
            </a:fld>
            <a:endParaRPr sz="12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323" y="3143823"/>
            <a:ext cx="2727325" cy="513080"/>
          </a:xfrm>
          <a:prstGeom prst="rect">
            <a:avLst/>
          </a:prstGeom>
        </p:spPr>
        <p:txBody>
          <a:bodyPr vert="horz" wrap="square" lIns="0" tIns="12700" rIns="0" bIns="0" rtlCol="0">
            <a:spAutoFit/>
          </a:bodyPr>
          <a:lstStyle/>
          <a:p>
            <a:pPr marL="38100">
              <a:lnSpc>
                <a:spcPct val="100000"/>
              </a:lnSpc>
              <a:spcBef>
                <a:spcPts val="100"/>
              </a:spcBef>
            </a:pPr>
            <a:r>
              <a:rPr sz="4800" baseline="-7812" dirty="0">
                <a:solidFill>
                  <a:srgbClr val="06408F"/>
                </a:solidFill>
                <a:latin typeface="Century Gothic"/>
                <a:cs typeface="Century Gothic"/>
              </a:rPr>
              <a:t>3 </a:t>
            </a:r>
            <a:r>
              <a:rPr sz="1950" b="0" spc="50" dirty="0">
                <a:solidFill>
                  <a:srgbClr val="06408F"/>
                </a:solidFill>
                <a:latin typeface="游ゴシック Light"/>
                <a:cs typeface="游ゴシック Light"/>
              </a:rPr>
              <a:t>Coding Rules</a:t>
            </a:r>
            <a:endParaRPr sz="1950">
              <a:latin typeface="游ゴシック Light"/>
              <a:cs typeface="游ゴシック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9794" y="166115"/>
            <a:ext cx="695960" cy="513080"/>
          </a:xfrm>
          <a:prstGeom prst="rect">
            <a:avLst/>
          </a:prstGeom>
        </p:spPr>
        <p:txBody>
          <a:bodyPr vert="horz" wrap="square" lIns="0" tIns="12700" rIns="0" bIns="0" rtlCol="0">
            <a:spAutoFit/>
          </a:bodyPr>
          <a:lstStyle/>
          <a:p>
            <a:pPr marL="12700">
              <a:lnSpc>
                <a:spcPct val="100000"/>
              </a:lnSpc>
              <a:spcBef>
                <a:spcPts val="100"/>
              </a:spcBef>
            </a:pPr>
            <a:r>
              <a:rPr dirty="0">
                <a:solidFill>
                  <a:srgbClr val="06408F"/>
                </a:solidFill>
                <a:latin typeface="Century Gothic"/>
                <a:cs typeface="Century Gothic"/>
              </a:rPr>
              <a:t>3-1</a:t>
            </a:r>
          </a:p>
        </p:txBody>
      </p:sp>
      <p:sp>
        <p:nvSpPr>
          <p:cNvPr id="3" name="object 3"/>
          <p:cNvSpPr txBox="1"/>
          <p:nvPr/>
        </p:nvSpPr>
        <p:spPr>
          <a:xfrm>
            <a:off x="1340298" y="274539"/>
            <a:ext cx="2926901" cy="324485"/>
          </a:xfrm>
          <a:prstGeom prst="rect">
            <a:avLst/>
          </a:prstGeom>
        </p:spPr>
        <p:txBody>
          <a:bodyPr vert="horz" wrap="square" lIns="0" tIns="13970" rIns="0" bIns="0" rtlCol="0">
            <a:spAutoFit/>
          </a:bodyPr>
          <a:lstStyle/>
          <a:p>
            <a:pPr marL="12700">
              <a:lnSpc>
                <a:spcPct val="100000"/>
              </a:lnSpc>
              <a:spcBef>
                <a:spcPts val="110"/>
              </a:spcBef>
            </a:pPr>
            <a:r>
              <a:rPr sz="1950" b="0" spc="50" dirty="0">
                <a:solidFill>
                  <a:srgbClr val="06408F"/>
                </a:solidFill>
                <a:latin typeface="游ゴシック Light"/>
                <a:cs typeface="游ゴシック Light"/>
              </a:rPr>
              <a:t>basic requirement</a:t>
            </a:r>
            <a:endParaRPr sz="1950" dirty="0">
              <a:latin typeface="游ゴシック Light"/>
              <a:cs typeface="游ゴシック Light"/>
            </a:endParaRPr>
          </a:p>
        </p:txBody>
      </p:sp>
      <p:sp>
        <p:nvSpPr>
          <p:cNvPr id="4" name="object 4"/>
          <p:cNvSpPr/>
          <p:nvPr/>
        </p:nvSpPr>
        <p:spPr>
          <a:xfrm>
            <a:off x="7345680" y="0"/>
            <a:ext cx="1798320" cy="365760"/>
          </a:xfrm>
          <a:custGeom>
            <a:avLst/>
            <a:gdLst/>
            <a:ahLst/>
            <a:cxnLst/>
            <a:rect l="l" t="t" r="r" b="b"/>
            <a:pathLst>
              <a:path w="1798320" h="365760">
                <a:moveTo>
                  <a:pt x="1798320" y="0"/>
                </a:moveTo>
                <a:lnTo>
                  <a:pt x="0" y="0"/>
                </a:lnTo>
                <a:lnTo>
                  <a:pt x="0" y="365758"/>
                </a:lnTo>
                <a:lnTo>
                  <a:pt x="1798320" y="365758"/>
                </a:lnTo>
                <a:lnTo>
                  <a:pt x="1798320" y="0"/>
                </a:lnTo>
                <a:close/>
              </a:path>
            </a:pathLst>
          </a:custGeom>
          <a:solidFill>
            <a:srgbClr val="06408F">
              <a:alpha val="50199"/>
            </a:srgbClr>
          </a:solidFill>
        </p:spPr>
        <p:txBody>
          <a:bodyPr wrap="square" lIns="0" tIns="0" rIns="0" bIns="0" rtlCol="0"/>
          <a:lstStyle/>
          <a:p>
            <a:endParaRPr/>
          </a:p>
        </p:txBody>
      </p:sp>
      <p:sp>
        <p:nvSpPr>
          <p:cNvPr id="5" name="object 5"/>
          <p:cNvSpPr txBox="1"/>
          <p:nvPr/>
        </p:nvSpPr>
        <p:spPr>
          <a:xfrm>
            <a:off x="7660640" y="79755"/>
            <a:ext cx="116840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游ゴシック"/>
                <a:cs typeface="游ゴシック"/>
              </a:rPr>
              <a:t>coding rule</a:t>
            </a:r>
            <a:endParaRPr sz="1000">
              <a:latin typeface="游ゴシック"/>
              <a:cs typeface="游ゴシック"/>
            </a:endParaRPr>
          </a:p>
        </p:txBody>
      </p:sp>
      <p:grpSp>
        <p:nvGrpSpPr>
          <p:cNvPr id="6" name="object 6"/>
          <p:cNvGrpSpPr/>
          <p:nvPr/>
        </p:nvGrpSpPr>
        <p:grpSpPr>
          <a:xfrm>
            <a:off x="390525" y="923008"/>
            <a:ext cx="8324850" cy="300990"/>
            <a:chOff x="390525" y="923008"/>
            <a:chExt cx="8324850" cy="300990"/>
          </a:xfrm>
        </p:grpSpPr>
        <p:sp>
          <p:nvSpPr>
            <p:cNvPr id="7" name="object 7"/>
            <p:cNvSpPr/>
            <p:nvPr/>
          </p:nvSpPr>
          <p:spPr>
            <a:xfrm>
              <a:off x="428625" y="923008"/>
              <a:ext cx="0" cy="300990"/>
            </a:xfrm>
            <a:custGeom>
              <a:avLst/>
              <a:gdLst/>
              <a:ahLst/>
              <a:cxnLst/>
              <a:rect l="l" t="t" r="r" b="b"/>
              <a:pathLst>
                <a:path h="300990">
                  <a:moveTo>
                    <a:pt x="0" y="0"/>
                  </a:moveTo>
                  <a:lnTo>
                    <a:pt x="0" y="300697"/>
                  </a:lnTo>
                </a:path>
              </a:pathLst>
            </a:custGeom>
            <a:ln w="76200">
              <a:solidFill>
                <a:srgbClr val="FFE101"/>
              </a:solidFill>
            </a:ln>
          </p:spPr>
          <p:txBody>
            <a:bodyPr wrap="square" lIns="0" tIns="0" rIns="0" bIns="0" rtlCol="0"/>
            <a:lstStyle/>
            <a:p>
              <a:endParaRPr/>
            </a:p>
          </p:txBody>
        </p:sp>
        <p:sp>
          <p:nvSpPr>
            <p:cNvPr id="8" name="object 8"/>
            <p:cNvSpPr/>
            <p:nvPr/>
          </p:nvSpPr>
          <p:spPr>
            <a:xfrm>
              <a:off x="390525" y="929358"/>
              <a:ext cx="8324850" cy="0"/>
            </a:xfrm>
            <a:custGeom>
              <a:avLst/>
              <a:gdLst/>
              <a:ahLst/>
              <a:cxnLst/>
              <a:rect l="l" t="t" r="r" b="b"/>
              <a:pathLst>
                <a:path w="8324850">
                  <a:moveTo>
                    <a:pt x="0" y="0"/>
                  </a:moveTo>
                  <a:lnTo>
                    <a:pt x="8324850" y="0"/>
                  </a:lnTo>
                </a:path>
              </a:pathLst>
            </a:custGeom>
            <a:ln w="12700">
              <a:solidFill>
                <a:srgbClr val="FFFFFF"/>
              </a:solidFill>
            </a:ln>
          </p:spPr>
          <p:txBody>
            <a:bodyPr wrap="square" lIns="0" tIns="0" rIns="0" bIns="0" rtlCol="0"/>
            <a:lstStyle/>
            <a:p>
              <a:endParaRPr/>
            </a:p>
          </p:txBody>
        </p:sp>
      </p:grpSp>
      <p:grpSp>
        <p:nvGrpSpPr>
          <p:cNvPr id="9" name="object 9"/>
          <p:cNvGrpSpPr/>
          <p:nvPr/>
        </p:nvGrpSpPr>
        <p:grpSpPr>
          <a:xfrm>
            <a:off x="0" y="671893"/>
            <a:ext cx="6940550" cy="45720"/>
            <a:chOff x="0" y="671893"/>
            <a:chExt cx="6940550" cy="45720"/>
          </a:xfrm>
        </p:grpSpPr>
        <p:sp>
          <p:nvSpPr>
            <p:cNvPr id="10" name="object 10"/>
            <p:cNvSpPr/>
            <p:nvPr/>
          </p:nvSpPr>
          <p:spPr>
            <a:xfrm>
              <a:off x="1258367" y="694752"/>
              <a:ext cx="5681980" cy="0"/>
            </a:xfrm>
            <a:custGeom>
              <a:avLst/>
              <a:gdLst/>
              <a:ahLst/>
              <a:cxnLst/>
              <a:rect l="l" t="t" r="r" b="b"/>
              <a:pathLst>
                <a:path w="5681980">
                  <a:moveTo>
                    <a:pt x="0" y="0"/>
                  </a:moveTo>
                  <a:lnTo>
                    <a:pt x="5681609" y="1"/>
                  </a:lnTo>
                </a:path>
              </a:pathLst>
            </a:custGeom>
            <a:ln w="12700">
              <a:solidFill>
                <a:srgbClr val="06408F"/>
              </a:solidFill>
            </a:ln>
          </p:spPr>
          <p:txBody>
            <a:bodyPr wrap="square" lIns="0" tIns="0" rIns="0" bIns="0" rtlCol="0"/>
            <a:lstStyle/>
            <a:p>
              <a:endParaRPr/>
            </a:p>
          </p:txBody>
        </p:sp>
        <p:sp>
          <p:nvSpPr>
            <p:cNvPr id="11" name="object 11"/>
            <p:cNvSpPr/>
            <p:nvPr/>
          </p:nvSpPr>
          <p:spPr>
            <a:xfrm>
              <a:off x="0" y="671893"/>
              <a:ext cx="1260475" cy="45720"/>
            </a:xfrm>
            <a:custGeom>
              <a:avLst/>
              <a:gdLst/>
              <a:ahLst/>
              <a:cxnLst/>
              <a:rect l="l" t="t" r="r" b="b"/>
              <a:pathLst>
                <a:path w="1260475" h="45720">
                  <a:moveTo>
                    <a:pt x="1260000" y="0"/>
                  </a:moveTo>
                  <a:lnTo>
                    <a:pt x="0" y="0"/>
                  </a:lnTo>
                  <a:lnTo>
                    <a:pt x="0" y="45718"/>
                  </a:lnTo>
                  <a:lnTo>
                    <a:pt x="1260000" y="45718"/>
                  </a:lnTo>
                  <a:lnTo>
                    <a:pt x="1260000" y="0"/>
                  </a:lnTo>
                  <a:close/>
                </a:path>
              </a:pathLst>
            </a:custGeom>
            <a:solidFill>
              <a:srgbClr val="06408F"/>
            </a:solidFill>
          </p:spPr>
          <p:txBody>
            <a:bodyPr wrap="square" lIns="0" tIns="0" rIns="0" bIns="0" rtlCol="0"/>
            <a:lstStyle/>
            <a:p>
              <a:endParaRPr/>
            </a:p>
          </p:txBody>
        </p:sp>
      </p:grpSp>
      <p:grpSp>
        <p:nvGrpSpPr>
          <p:cNvPr id="12" name="object 12"/>
          <p:cNvGrpSpPr/>
          <p:nvPr/>
        </p:nvGrpSpPr>
        <p:grpSpPr>
          <a:xfrm>
            <a:off x="390525" y="2593425"/>
            <a:ext cx="8324850" cy="300990"/>
            <a:chOff x="390525" y="2593425"/>
            <a:chExt cx="8324850" cy="300990"/>
          </a:xfrm>
        </p:grpSpPr>
        <p:sp>
          <p:nvSpPr>
            <p:cNvPr id="13" name="object 13"/>
            <p:cNvSpPr/>
            <p:nvPr/>
          </p:nvSpPr>
          <p:spPr>
            <a:xfrm>
              <a:off x="428625" y="2593425"/>
              <a:ext cx="0" cy="300990"/>
            </a:xfrm>
            <a:custGeom>
              <a:avLst/>
              <a:gdLst/>
              <a:ahLst/>
              <a:cxnLst/>
              <a:rect l="l" t="t" r="r" b="b"/>
              <a:pathLst>
                <a:path h="300989">
                  <a:moveTo>
                    <a:pt x="0" y="0"/>
                  </a:moveTo>
                  <a:lnTo>
                    <a:pt x="0" y="300697"/>
                  </a:lnTo>
                </a:path>
              </a:pathLst>
            </a:custGeom>
            <a:ln w="76200">
              <a:solidFill>
                <a:srgbClr val="FFE101"/>
              </a:solidFill>
            </a:ln>
          </p:spPr>
          <p:txBody>
            <a:bodyPr wrap="square" lIns="0" tIns="0" rIns="0" bIns="0" rtlCol="0"/>
            <a:lstStyle/>
            <a:p>
              <a:endParaRPr/>
            </a:p>
          </p:txBody>
        </p:sp>
        <p:sp>
          <p:nvSpPr>
            <p:cNvPr id="14" name="object 14"/>
            <p:cNvSpPr/>
            <p:nvPr/>
          </p:nvSpPr>
          <p:spPr>
            <a:xfrm>
              <a:off x="390525" y="2599775"/>
              <a:ext cx="8324850" cy="0"/>
            </a:xfrm>
            <a:custGeom>
              <a:avLst/>
              <a:gdLst/>
              <a:ahLst/>
              <a:cxnLst/>
              <a:rect l="l" t="t" r="r" b="b"/>
              <a:pathLst>
                <a:path w="8324850">
                  <a:moveTo>
                    <a:pt x="0" y="0"/>
                  </a:moveTo>
                  <a:lnTo>
                    <a:pt x="8324850" y="0"/>
                  </a:lnTo>
                </a:path>
              </a:pathLst>
            </a:custGeom>
            <a:ln w="12700">
              <a:solidFill>
                <a:srgbClr val="FFFFFF"/>
              </a:solidFill>
            </a:ln>
          </p:spPr>
          <p:txBody>
            <a:bodyPr wrap="square" lIns="0" tIns="0" rIns="0" bIns="0" rtlCol="0"/>
            <a:lstStyle/>
            <a:p>
              <a:endParaRPr/>
            </a:p>
          </p:txBody>
        </p:sp>
      </p:grpSp>
      <p:sp>
        <p:nvSpPr>
          <p:cNvPr id="15" name="object 15"/>
          <p:cNvSpPr txBox="1"/>
          <p:nvPr/>
        </p:nvSpPr>
        <p:spPr>
          <a:xfrm>
            <a:off x="415925" y="949451"/>
            <a:ext cx="8197850" cy="2722245"/>
          </a:xfrm>
          <a:prstGeom prst="rect">
            <a:avLst/>
          </a:prstGeom>
        </p:spPr>
        <p:txBody>
          <a:bodyPr vert="horz" wrap="square" lIns="0" tIns="12700" rIns="0" bIns="0" rtlCol="0">
            <a:spAutoFit/>
          </a:bodyPr>
          <a:lstStyle/>
          <a:p>
            <a:pPr marL="120650">
              <a:lnSpc>
                <a:spcPct val="100000"/>
              </a:lnSpc>
              <a:spcBef>
                <a:spcPts val="100"/>
              </a:spcBef>
            </a:pPr>
            <a:r>
              <a:rPr sz="1400" b="1" dirty="0">
                <a:solidFill>
                  <a:srgbClr val="585548"/>
                </a:solidFill>
                <a:latin typeface="游ゴシック"/>
                <a:cs typeface="游ゴシック"/>
              </a:rPr>
              <a:t>About Notification Management</a:t>
            </a:r>
            <a:endParaRPr sz="1400">
              <a:latin typeface="游ゴシック"/>
              <a:cs typeface="游ゴシック"/>
            </a:endParaRPr>
          </a:p>
          <a:p>
            <a:pPr>
              <a:lnSpc>
                <a:spcPct val="100000"/>
              </a:lnSpc>
              <a:spcBef>
                <a:spcPts val="90"/>
              </a:spcBef>
            </a:pPr>
            <a:endParaRPr sz="800">
              <a:latin typeface="游ゴシック"/>
              <a:cs typeface="游ゴシック"/>
            </a:endParaRPr>
          </a:p>
          <a:p>
            <a:pPr marL="12700">
              <a:lnSpc>
                <a:spcPct val="100000"/>
              </a:lnSpc>
            </a:pPr>
            <a:r>
              <a:rPr sz="1000" dirty="0">
                <a:solidFill>
                  <a:srgbClr val="585548"/>
                </a:solidFill>
                <a:latin typeface="Microsoft JhengHei"/>
                <a:cs typeface="Microsoft JhengHei"/>
              </a:rPr>
              <a:t>For the </a:t>
            </a:r>
            <a:r>
              <a:rPr sz="1000" spc="-5" dirty="0">
                <a:solidFill>
                  <a:srgbClr val="585548"/>
                </a:solidFill>
                <a:latin typeface="Microsoft JhengHei"/>
                <a:cs typeface="Microsoft JhengHei"/>
              </a:rPr>
              <a:t>Matsumotokiyoshi corporate </a:t>
            </a:r>
            <a:r>
              <a:rPr sz="1000" dirty="0">
                <a:solidFill>
                  <a:srgbClr val="585548"/>
                </a:solidFill>
                <a:latin typeface="Microsoft JhengHei"/>
                <a:cs typeface="Microsoft JhengHei"/>
              </a:rPr>
              <a:t>site </a:t>
            </a:r>
            <a:r>
              <a:rPr sz="1000" spc="-5" dirty="0">
                <a:solidFill>
                  <a:srgbClr val="585548"/>
                </a:solidFill>
                <a:latin typeface="Microsoft JhengHei"/>
                <a:cs typeface="Microsoft JhengHei"/>
              </a:rPr>
              <a:t>announcement page, </a:t>
            </a:r>
            <a:r>
              <a:rPr sz="1000" dirty="0">
                <a:solidFill>
                  <a:srgbClr val="585548"/>
                </a:solidFill>
                <a:latin typeface="Microsoft JhengHei"/>
                <a:cs typeface="Microsoft JhengHei"/>
              </a:rPr>
              <a:t>the title and content portions are managed by </a:t>
            </a:r>
            <a:r>
              <a:rPr sz="1000" spc="55" dirty="0">
                <a:solidFill>
                  <a:srgbClr val="585548"/>
                </a:solidFill>
                <a:latin typeface="Microsoft JhengHei"/>
                <a:cs typeface="Microsoft JhengHei"/>
              </a:rPr>
              <a:t>CMS.</a:t>
            </a:r>
            <a:endParaRPr sz="1000">
              <a:latin typeface="Microsoft JhengHei"/>
              <a:cs typeface="Microsoft JhengHei"/>
            </a:endParaRPr>
          </a:p>
          <a:p>
            <a:pPr marL="12700" marR="5080">
              <a:lnSpc>
                <a:spcPct val="150000"/>
              </a:lnSpc>
            </a:pPr>
            <a:r>
              <a:rPr sz="1000" dirty="0">
                <a:solidFill>
                  <a:srgbClr val="585548"/>
                </a:solidFill>
                <a:latin typeface="Microsoft JhengHei"/>
                <a:cs typeface="Microsoft JhengHei"/>
              </a:rPr>
              <a:t>For this reason, pages are published by copying the contents in the "Createable Area" from the delivered </a:t>
            </a:r>
            <a:r>
              <a:rPr sz="1000" spc="90" dirty="0">
                <a:solidFill>
                  <a:srgbClr val="585548"/>
                </a:solidFill>
                <a:latin typeface="Microsoft JhengHei"/>
                <a:cs typeface="Microsoft JhengHei"/>
              </a:rPr>
              <a:t>HTML </a:t>
            </a:r>
            <a:r>
              <a:rPr sz="1000" dirty="0">
                <a:solidFill>
                  <a:srgbClr val="585548"/>
                </a:solidFill>
                <a:latin typeface="Microsoft JhengHei"/>
                <a:cs typeface="Microsoft JhengHei"/>
              </a:rPr>
              <a:t>file to the </a:t>
            </a:r>
            <a:r>
              <a:rPr sz="1000" spc="100" dirty="0">
                <a:solidFill>
                  <a:srgbClr val="585548"/>
                </a:solidFill>
                <a:latin typeface="Microsoft JhengHei"/>
                <a:cs typeface="Microsoft JhengHei"/>
              </a:rPr>
              <a:t>CMS</a:t>
            </a:r>
            <a:r>
              <a:rPr sz="1000" dirty="0">
                <a:solidFill>
                  <a:srgbClr val="585548"/>
                </a:solidFill>
                <a:latin typeface="Microsoft JhengHei"/>
                <a:cs typeface="Microsoft JhengHei"/>
              </a:rPr>
              <a:t>.</a:t>
            </a:r>
            <a:endParaRPr sz="1000">
              <a:latin typeface="Microsoft JhengHei"/>
              <a:cs typeface="Microsoft JhengHei"/>
            </a:endParaRPr>
          </a:p>
          <a:p>
            <a:pPr marL="12700">
              <a:lnSpc>
                <a:spcPct val="100000"/>
              </a:lnSpc>
              <a:spcBef>
                <a:spcPts val="1395"/>
              </a:spcBef>
            </a:pPr>
            <a:r>
              <a:rPr sz="1000" dirty="0">
                <a:solidFill>
                  <a:srgbClr val="585548"/>
                </a:solidFill>
                <a:latin typeface="Microsoft JhengHei"/>
                <a:cs typeface="Microsoft JhengHei"/>
              </a:rPr>
              <a:t>As for the image, upload it to the </a:t>
            </a:r>
            <a:r>
              <a:rPr sz="1000" spc="60" dirty="0">
                <a:solidFill>
                  <a:srgbClr val="585548"/>
                </a:solidFill>
                <a:latin typeface="Microsoft JhengHei"/>
                <a:cs typeface="Microsoft JhengHei"/>
              </a:rPr>
              <a:t>FTP </a:t>
            </a:r>
            <a:r>
              <a:rPr sz="1000" dirty="0">
                <a:solidFill>
                  <a:srgbClr val="585548"/>
                </a:solidFill>
                <a:latin typeface="Microsoft JhengHei"/>
                <a:cs typeface="Microsoft JhengHei"/>
              </a:rPr>
              <a:t>separately by hand, and rewrite the image path here. Please load the image with relative path when you deliver.</a:t>
            </a:r>
            <a:endParaRPr sz="1000">
              <a:latin typeface="Microsoft JhengHei"/>
              <a:cs typeface="Microsoft JhengHei"/>
            </a:endParaRPr>
          </a:p>
          <a:p>
            <a:pPr>
              <a:lnSpc>
                <a:spcPct val="100000"/>
              </a:lnSpc>
              <a:spcBef>
                <a:spcPts val="85"/>
              </a:spcBef>
            </a:pPr>
            <a:endParaRPr sz="1300">
              <a:latin typeface="Microsoft JhengHei"/>
              <a:cs typeface="Microsoft JhengHei"/>
            </a:endParaRPr>
          </a:p>
          <a:p>
            <a:pPr marL="120650">
              <a:lnSpc>
                <a:spcPct val="100000"/>
              </a:lnSpc>
            </a:pPr>
            <a:r>
              <a:rPr sz="1400" b="1" spc="-5" dirty="0">
                <a:solidFill>
                  <a:srgbClr val="585548"/>
                </a:solidFill>
                <a:latin typeface="游ゴシック"/>
                <a:cs typeface="游ゴシック"/>
              </a:rPr>
              <a:t>About the </a:t>
            </a:r>
            <a:r>
              <a:rPr sz="1400" b="1" dirty="0">
                <a:solidFill>
                  <a:srgbClr val="585548"/>
                </a:solidFill>
                <a:latin typeface="游ゴシック"/>
                <a:cs typeface="游ゴシック"/>
              </a:rPr>
              <a:t>guaranteed operating environment and </a:t>
            </a:r>
            <a:r>
              <a:rPr sz="1400" b="1" spc="-5" dirty="0">
                <a:solidFill>
                  <a:srgbClr val="585548"/>
                </a:solidFill>
                <a:latin typeface="游ゴシック"/>
                <a:cs typeface="游ゴシック"/>
              </a:rPr>
              <a:t>recommended browsers</a:t>
            </a:r>
            <a:endParaRPr sz="1400">
              <a:latin typeface="游ゴシック"/>
              <a:cs typeface="游ゴシック"/>
            </a:endParaRPr>
          </a:p>
          <a:p>
            <a:pPr marL="12700" marR="4892040">
              <a:lnSpc>
                <a:spcPct val="150000"/>
              </a:lnSpc>
              <a:spcBef>
                <a:spcPts val="1000"/>
              </a:spcBef>
            </a:pPr>
            <a:r>
              <a:rPr sz="1000" spc="-5" dirty="0">
                <a:solidFill>
                  <a:srgbClr val="585548"/>
                </a:solidFill>
                <a:latin typeface="Microsoft JhengHei"/>
                <a:cs typeface="Microsoft JhengHei"/>
              </a:rPr>
              <a:t>Please refer to the following for the guaranteed operating environment and recommended browsers.  https://www.matsukiyo.co.jp/guide/qa/view/101 </a:t>
            </a:r>
            <a:r>
              <a:rPr sz="1000" u="sng" spc="15" dirty="0">
                <a:solidFill>
                  <a:srgbClr val="0563C1"/>
                </a:solidFill>
                <a:uFill>
                  <a:solidFill>
                    <a:srgbClr val="0563C1"/>
                  </a:solidFill>
                </a:uFill>
                <a:latin typeface="Microsoft JhengHei"/>
                <a:cs typeface="Microsoft JhengHei"/>
                <a:hlinkClick r:id="rId2"/>
              </a:rPr>
              <a:t>https://www.matsukiyo.co.jp/guide/qa/view/174</a:t>
            </a:r>
            <a:endParaRPr sz="1000">
              <a:latin typeface="Microsoft JhengHei"/>
              <a:cs typeface="Microsoft JhengHei"/>
            </a:endParaRPr>
          </a:p>
        </p:txBody>
      </p:sp>
      <p:grpSp>
        <p:nvGrpSpPr>
          <p:cNvPr id="16" name="object 16"/>
          <p:cNvGrpSpPr/>
          <p:nvPr/>
        </p:nvGrpSpPr>
        <p:grpSpPr>
          <a:xfrm>
            <a:off x="390525" y="4010083"/>
            <a:ext cx="4897755" cy="300990"/>
            <a:chOff x="390525" y="4010083"/>
            <a:chExt cx="4897755" cy="300990"/>
          </a:xfrm>
        </p:grpSpPr>
        <p:sp>
          <p:nvSpPr>
            <p:cNvPr id="17" name="object 17"/>
            <p:cNvSpPr/>
            <p:nvPr/>
          </p:nvSpPr>
          <p:spPr>
            <a:xfrm>
              <a:off x="428625" y="4010083"/>
              <a:ext cx="0" cy="300990"/>
            </a:xfrm>
            <a:custGeom>
              <a:avLst/>
              <a:gdLst/>
              <a:ahLst/>
              <a:cxnLst/>
              <a:rect l="l" t="t" r="r" b="b"/>
              <a:pathLst>
                <a:path h="300989">
                  <a:moveTo>
                    <a:pt x="0" y="0"/>
                  </a:moveTo>
                  <a:lnTo>
                    <a:pt x="0" y="300697"/>
                  </a:lnTo>
                </a:path>
              </a:pathLst>
            </a:custGeom>
            <a:ln w="76200">
              <a:solidFill>
                <a:srgbClr val="FFE101"/>
              </a:solidFill>
            </a:ln>
          </p:spPr>
          <p:txBody>
            <a:bodyPr wrap="square" lIns="0" tIns="0" rIns="0" bIns="0" rtlCol="0"/>
            <a:lstStyle/>
            <a:p>
              <a:endParaRPr/>
            </a:p>
          </p:txBody>
        </p:sp>
        <p:sp>
          <p:nvSpPr>
            <p:cNvPr id="18" name="object 18"/>
            <p:cNvSpPr/>
            <p:nvPr/>
          </p:nvSpPr>
          <p:spPr>
            <a:xfrm>
              <a:off x="390525" y="4016433"/>
              <a:ext cx="4897755" cy="0"/>
            </a:xfrm>
            <a:custGeom>
              <a:avLst/>
              <a:gdLst/>
              <a:ahLst/>
              <a:cxnLst/>
              <a:rect l="l" t="t" r="r" b="b"/>
              <a:pathLst>
                <a:path w="4897755">
                  <a:moveTo>
                    <a:pt x="0" y="0"/>
                  </a:moveTo>
                  <a:lnTo>
                    <a:pt x="4897402" y="0"/>
                  </a:lnTo>
                </a:path>
              </a:pathLst>
            </a:custGeom>
            <a:ln w="12700">
              <a:solidFill>
                <a:srgbClr val="FFFFFF"/>
              </a:solidFill>
            </a:ln>
          </p:spPr>
          <p:txBody>
            <a:bodyPr wrap="square" lIns="0" tIns="0" rIns="0" bIns="0" rtlCol="0"/>
            <a:lstStyle/>
            <a:p>
              <a:endParaRPr/>
            </a:p>
          </p:txBody>
        </p:sp>
      </p:grpSp>
      <p:sp>
        <p:nvSpPr>
          <p:cNvPr id="19" name="object 19"/>
          <p:cNvSpPr txBox="1"/>
          <p:nvPr/>
        </p:nvSpPr>
        <p:spPr>
          <a:xfrm>
            <a:off x="523875" y="4037076"/>
            <a:ext cx="736600" cy="238760"/>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585548"/>
                </a:solidFill>
                <a:latin typeface="游ゴシック"/>
                <a:cs typeface="游ゴシック"/>
              </a:rPr>
              <a:t>precautions</a:t>
            </a:r>
            <a:endParaRPr sz="1400">
              <a:latin typeface="游ゴシック"/>
              <a:cs typeface="游ゴシック"/>
            </a:endParaRPr>
          </a:p>
        </p:txBody>
      </p:sp>
      <p:sp>
        <p:nvSpPr>
          <p:cNvPr id="20" name="object 20"/>
          <p:cNvSpPr/>
          <p:nvPr/>
        </p:nvSpPr>
        <p:spPr>
          <a:xfrm>
            <a:off x="1698625" y="5416956"/>
            <a:ext cx="916305" cy="152400"/>
          </a:xfrm>
          <a:custGeom>
            <a:avLst/>
            <a:gdLst/>
            <a:ahLst/>
            <a:cxnLst/>
            <a:rect l="l" t="t" r="r" b="b"/>
            <a:pathLst>
              <a:path w="916305" h="152400">
                <a:moveTo>
                  <a:pt x="915987" y="0"/>
                </a:moveTo>
                <a:lnTo>
                  <a:pt x="85725" y="0"/>
                </a:lnTo>
                <a:lnTo>
                  <a:pt x="0" y="0"/>
                </a:lnTo>
                <a:lnTo>
                  <a:pt x="0" y="152400"/>
                </a:lnTo>
                <a:lnTo>
                  <a:pt x="85725" y="152400"/>
                </a:lnTo>
                <a:lnTo>
                  <a:pt x="915987" y="152400"/>
                </a:lnTo>
                <a:lnTo>
                  <a:pt x="915987" y="0"/>
                </a:lnTo>
                <a:close/>
              </a:path>
            </a:pathLst>
          </a:custGeom>
          <a:solidFill>
            <a:srgbClr val="FFFF00"/>
          </a:solidFill>
        </p:spPr>
        <p:txBody>
          <a:bodyPr wrap="square" lIns="0" tIns="0" rIns="0" bIns="0" rtlCol="0"/>
          <a:lstStyle/>
          <a:p>
            <a:endParaRPr/>
          </a:p>
        </p:txBody>
      </p:sp>
      <p:sp>
        <p:nvSpPr>
          <p:cNvPr id="21" name="object 21"/>
          <p:cNvSpPr/>
          <p:nvPr/>
        </p:nvSpPr>
        <p:spPr>
          <a:xfrm>
            <a:off x="3163570" y="6204356"/>
            <a:ext cx="692150" cy="152400"/>
          </a:xfrm>
          <a:custGeom>
            <a:avLst/>
            <a:gdLst/>
            <a:ahLst/>
            <a:cxnLst/>
            <a:rect l="l" t="t" r="r" b="b"/>
            <a:pathLst>
              <a:path w="692150" h="152400">
                <a:moveTo>
                  <a:pt x="691832" y="0"/>
                </a:moveTo>
                <a:lnTo>
                  <a:pt x="303212" y="0"/>
                </a:lnTo>
                <a:lnTo>
                  <a:pt x="0" y="0"/>
                </a:lnTo>
                <a:lnTo>
                  <a:pt x="0" y="152400"/>
                </a:lnTo>
                <a:lnTo>
                  <a:pt x="303212" y="152400"/>
                </a:lnTo>
                <a:lnTo>
                  <a:pt x="691832" y="152400"/>
                </a:lnTo>
                <a:lnTo>
                  <a:pt x="691832" y="0"/>
                </a:lnTo>
                <a:close/>
              </a:path>
            </a:pathLst>
          </a:custGeom>
          <a:solidFill>
            <a:srgbClr val="FFFF00"/>
          </a:solidFill>
        </p:spPr>
        <p:txBody>
          <a:bodyPr wrap="square" lIns="0" tIns="0" rIns="0" bIns="0" rtlCol="0"/>
          <a:lstStyle/>
          <a:p>
            <a:endParaRPr/>
          </a:p>
        </p:txBody>
      </p:sp>
      <p:sp>
        <p:nvSpPr>
          <p:cNvPr id="22" name="object 22"/>
          <p:cNvSpPr txBox="1"/>
          <p:nvPr/>
        </p:nvSpPr>
        <p:spPr>
          <a:xfrm>
            <a:off x="415925" y="4450588"/>
            <a:ext cx="4877435" cy="81026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595959"/>
                </a:solidFill>
                <a:latin typeface="Microsoft JhengHei"/>
                <a:cs typeface="Microsoft JhengHei"/>
              </a:rPr>
              <a:t>Do not tamper with anything in the </a:t>
            </a:r>
            <a:r>
              <a:rPr sz="1000" spc="10" dirty="0">
                <a:solidFill>
                  <a:srgbClr val="595959"/>
                </a:solidFill>
                <a:latin typeface="Microsoft JhengHei"/>
                <a:cs typeface="Microsoft JhengHei"/>
              </a:rPr>
              <a:t>body </a:t>
            </a:r>
            <a:r>
              <a:rPr sz="1000" dirty="0">
                <a:solidFill>
                  <a:srgbClr val="595959"/>
                </a:solidFill>
                <a:latin typeface="Microsoft JhengHei"/>
                <a:cs typeface="Microsoft JhengHei"/>
              </a:rPr>
              <a:t>except the "Createable Area".</a:t>
            </a:r>
            <a:endParaRPr sz="1000">
              <a:latin typeface="Microsoft JhengHei"/>
              <a:cs typeface="Microsoft JhengHei"/>
            </a:endParaRPr>
          </a:p>
          <a:p>
            <a:pPr marL="156845" marR="5080" indent="-144145">
              <a:lnSpc>
                <a:spcPct val="147500"/>
              </a:lnSpc>
              <a:spcBef>
                <a:spcPts val="340"/>
              </a:spcBef>
            </a:pPr>
            <a:r>
              <a:rPr sz="800" spc="-5" dirty="0">
                <a:solidFill>
                  <a:srgbClr val="585548"/>
                </a:solidFill>
                <a:latin typeface="Microsoft JhengHei"/>
                <a:cs typeface="Microsoft JhengHei"/>
              </a:rPr>
              <a:t>The comment out of "</a:t>
            </a:r>
            <a:r>
              <a:rPr sz="800" spc="70" dirty="0">
                <a:solidFill>
                  <a:srgbClr val="585548"/>
                </a:solidFill>
                <a:latin typeface="Microsoft JhengHei"/>
                <a:cs typeface="Microsoft JhengHei"/>
              </a:rPr>
              <a:t>START</a:t>
            </a:r>
            <a:r>
              <a:rPr sz="800" spc="-5" dirty="0">
                <a:solidFill>
                  <a:srgbClr val="585548"/>
                </a:solidFill>
                <a:latin typeface="Microsoft JhengHei"/>
                <a:cs typeface="Microsoft JhengHei"/>
              </a:rPr>
              <a:t>: area that can be created" and "</a:t>
            </a:r>
            <a:r>
              <a:rPr sz="800" dirty="0">
                <a:solidFill>
                  <a:srgbClr val="585548"/>
                </a:solidFill>
                <a:latin typeface="Microsoft JhengHei"/>
                <a:cs typeface="Microsoft JhengHei"/>
              </a:rPr>
              <a:t>END</a:t>
            </a:r>
            <a:r>
              <a:rPr sz="800" spc="-5" dirty="0">
                <a:solidFill>
                  <a:srgbClr val="585548"/>
                </a:solidFill>
                <a:latin typeface="Microsoft JhengHei"/>
                <a:cs typeface="Microsoft JhengHei"/>
              </a:rPr>
              <a:t>: area that can be created" is left in the template (see the figure on the right)</a:t>
            </a:r>
            <a:r>
              <a:rPr sz="800" dirty="0">
                <a:solidFill>
                  <a:srgbClr val="585548"/>
                </a:solidFill>
                <a:latin typeface="ＭＳ ゴシック"/>
                <a:cs typeface="ＭＳ ゴシック"/>
              </a:rPr>
              <a:t>.</a:t>
            </a:r>
            <a:endParaRPr sz="800">
              <a:latin typeface="Microsoft JhengHei"/>
              <a:cs typeface="Microsoft JhengHei"/>
            </a:endParaRPr>
          </a:p>
          <a:p>
            <a:pPr marL="12700">
              <a:lnSpc>
                <a:spcPct val="100000"/>
              </a:lnSpc>
              <a:spcBef>
                <a:spcPts val="840"/>
              </a:spcBef>
            </a:pPr>
            <a:r>
              <a:rPr sz="800" spc="-5" dirty="0">
                <a:solidFill>
                  <a:srgbClr val="585548"/>
                </a:solidFill>
                <a:latin typeface="Microsoft JhengHei"/>
                <a:cs typeface="Microsoft JhengHei"/>
              </a:rPr>
              <a:t>The title of the </a:t>
            </a:r>
            <a:r>
              <a:rPr sz="800" spc="20" dirty="0">
                <a:solidFill>
                  <a:srgbClr val="585548"/>
                </a:solidFill>
                <a:latin typeface="Microsoft JhengHei"/>
                <a:cs typeface="Microsoft JhengHei"/>
              </a:rPr>
              <a:t>h1 is </a:t>
            </a:r>
            <a:r>
              <a:rPr sz="800" spc="-5" dirty="0">
                <a:solidFill>
                  <a:srgbClr val="585548"/>
                </a:solidFill>
                <a:latin typeface="Microsoft JhengHei"/>
                <a:cs typeface="Microsoft JhengHei"/>
              </a:rPr>
              <a:t>outside the area where it can be created, but it should be listed as an exception</a:t>
            </a:r>
            <a:r>
              <a:rPr sz="800" dirty="0">
                <a:solidFill>
                  <a:srgbClr val="585548"/>
                </a:solidFill>
                <a:latin typeface="ＭＳ ゴシック"/>
                <a:cs typeface="ＭＳ ゴシック"/>
              </a:rPr>
              <a:t>.</a:t>
            </a:r>
            <a:endParaRPr sz="800">
              <a:latin typeface="Microsoft JhengHei"/>
              <a:cs typeface="Microsoft JhengHei"/>
            </a:endParaRPr>
          </a:p>
        </p:txBody>
      </p:sp>
      <p:sp>
        <p:nvSpPr>
          <p:cNvPr id="23" name="object 23"/>
          <p:cNvSpPr txBox="1"/>
          <p:nvPr/>
        </p:nvSpPr>
        <p:spPr>
          <a:xfrm>
            <a:off x="415925" y="5404611"/>
            <a:ext cx="435610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585548"/>
                </a:solidFill>
                <a:latin typeface="Microsoft JhengHei"/>
                <a:cs typeface="Microsoft JhengHei"/>
              </a:rPr>
              <a:t>Please do not delete the </a:t>
            </a:r>
            <a:r>
              <a:rPr sz="1000" spc="-10" dirty="0">
                <a:solidFill>
                  <a:srgbClr val="585548"/>
                </a:solidFill>
                <a:latin typeface="Microsoft JhengHei"/>
                <a:cs typeface="Microsoft JhengHei"/>
              </a:rPr>
              <a:t>id </a:t>
            </a:r>
            <a:r>
              <a:rPr sz="950" b="1" spc="40" dirty="0">
                <a:solidFill>
                  <a:srgbClr val="C00000"/>
                </a:solidFill>
                <a:latin typeface="Microsoft JhengHei"/>
                <a:cs typeface="Microsoft JhengHei"/>
              </a:rPr>
              <a:t>#matsukiyoLp that has </a:t>
            </a:r>
            <a:r>
              <a:rPr sz="1000" dirty="0">
                <a:solidFill>
                  <a:srgbClr val="585548"/>
                </a:solidFill>
                <a:latin typeface="Microsoft JhengHei"/>
                <a:cs typeface="Microsoft JhengHei"/>
              </a:rPr>
              <a:t>already been given.</a:t>
            </a:r>
            <a:endParaRPr sz="1000">
              <a:latin typeface="Microsoft JhengHei"/>
              <a:cs typeface="Microsoft JhengHei"/>
            </a:endParaRPr>
          </a:p>
        </p:txBody>
      </p:sp>
      <p:sp>
        <p:nvSpPr>
          <p:cNvPr id="24" name="object 24"/>
          <p:cNvSpPr txBox="1"/>
          <p:nvPr/>
        </p:nvSpPr>
        <p:spPr>
          <a:xfrm>
            <a:off x="415925" y="5557011"/>
            <a:ext cx="4720590" cy="812165"/>
          </a:xfrm>
          <a:prstGeom prst="rect">
            <a:avLst/>
          </a:prstGeom>
        </p:spPr>
        <p:txBody>
          <a:bodyPr vert="horz" wrap="square" lIns="0" tIns="12700" rIns="0" bIns="0" rtlCol="0">
            <a:spAutoFit/>
          </a:bodyPr>
          <a:lstStyle/>
          <a:p>
            <a:pPr marL="12700" marR="770890">
              <a:lnSpc>
                <a:spcPct val="150000"/>
              </a:lnSpc>
              <a:spcBef>
                <a:spcPts val="100"/>
              </a:spcBef>
            </a:pPr>
            <a:r>
              <a:rPr sz="1000" dirty="0">
                <a:solidFill>
                  <a:srgbClr val="585548"/>
                </a:solidFill>
                <a:latin typeface="Microsoft JhengHei"/>
                <a:cs typeface="Microsoft JhengHei"/>
              </a:rPr>
              <a:t>Also, do not style </a:t>
            </a:r>
            <a:r>
              <a:rPr sz="1000" spc="10" dirty="0">
                <a:solidFill>
                  <a:srgbClr val="585548"/>
                </a:solidFill>
                <a:latin typeface="Microsoft JhengHei"/>
                <a:cs typeface="Microsoft JhengHei"/>
              </a:rPr>
              <a:t>#matsukiyoLp </a:t>
            </a:r>
            <a:r>
              <a:rPr sz="1000" dirty="0">
                <a:solidFill>
                  <a:srgbClr val="585548"/>
                </a:solidFill>
                <a:latin typeface="Microsoft JhengHei"/>
                <a:cs typeface="Microsoft JhengHei"/>
              </a:rPr>
              <a:t>itself directly.  Do not create a new tag to enclose </a:t>
            </a:r>
            <a:r>
              <a:rPr sz="1000" spc="20" dirty="0">
                <a:solidFill>
                  <a:srgbClr val="585548"/>
                </a:solidFill>
                <a:latin typeface="Microsoft JhengHei"/>
                <a:cs typeface="Microsoft JhengHei"/>
              </a:rPr>
              <a:t>#matsukiyoLp.</a:t>
            </a:r>
            <a:endParaRPr sz="1000">
              <a:latin typeface="Microsoft JhengHei"/>
              <a:cs typeface="Microsoft JhengHei"/>
            </a:endParaRPr>
          </a:p>
          <a:p>
            <a:pPr marL="12700">
              <a:lnSpc>
                <a:spcPct val="100000"/>
              </a:lnSpc>
              <a:spcBef>
                <a:spcPts val="1390"/>
              </a:spcBef>
            </a:pPr>
            <a:r>
              <a:rPr sz="1000" spc="-5" dirty="0">
                <a:solidFill>
                  <a:srgbClr val="585548"/>
                </a:solidFill>
                <a:latin typeface="Microsoft JhengHei"/>
                <a:cs typeface="Microsoft JhengHei"/>
              </a:rPr>
              <a:t>The </a:t>
            </a:r>
            <a:r>
              <a:rPr sz="1000" spc="70" dirty="0">
                <a:solidFill>
                  <a:srgbClr val="585548"/>
                </a:solidFill>
                <a:latin typeface="Microsoft JhengHei"/>
                <a:cs typeface="Microsoft JhengHei"/>
              </a:rPr>
              <a:t>css </a:t>
            </a:r>
            <a:r>
              <a:rPr sz="1000" dirty="0">
                <a:solidFill>
                  <a:srgbClr val="585548"/>
                </a:solidFill>
                <a:latin typeface="Microsoft JhengHei"/>
                <a:cs typeface="Microsoft JhengHei"/>
              </a:rPr>
              <a:t>should be </a:t>
            </a:r>
            <a:r>
              <a:rPr sz="1000" spc="-5" dirty="0">
                <a:solidFill>
                  <a:srgbClr val="585548"/>
                </a:solidFill>
                <a:latin typeface="Microsoft JhengHei"/>
                <a:cs typeface="Microsoft JhengHei"/>
              </a:rPr>
              <a:t>written in the </a:t>
            </a:r>
            <a:r>
              <a:rPr sz="950" b="1" spc="45" dirty="0">
                <a:solidFill>
                  <a:srgbClr val="C00000"/>
                </a:solidFill>
                <a:latin typeface="Microsoft JhengHei"/>
                <a:cs typeface="Microsoft JhengHei"/>
              </a:rPr>
              <a:t>style </a:t>
            </a:r>
            <a:r>
              <a:rPr sz="950" b="1" spc="70" dirty="0">
                <a:solidFill>
                  <a:srgbClr val="C00000"/>
                </a:solidFill>
                <a:latin typeface="Microsoft JhengHei"/>
                <a:cs typeface="Microsoft JhengHei"/>
              </a:rPr>
              <a:t>tag </a:t>
            </a:r>
            <a:r>
              <a:rPr sz="1000" spc="-5" dirty="0">
                <a:solidFill>
                  <a:srgbClr val="585548"/>
                </a:solidFill>
                <a:latin typeface="Microsoft JhengHei"/>
                <a:cs typeface="Microsoft JhengHei"/>
              </a:rPr>
              <a:t>of the template, not as an external file.</a:t>
            </a:r>
            <a:endParaRPr sz="1000">
              <a:latin typeface="Microsoft JhengHei"/>
              <a:cs typeface="Microsoft JhengHei"/>
            </a:endParaRPr>
          </a:p>
        </p:txBody>
      </p:sp>
      <p:pic>
        <p:nvPicPr>
          <p:cNvPr id="25" name="object 25"/>
          <p:cNvPicPr/>
          <p:nvPr/>
        </p:nvPicPr>
        <p:blipFill>
          <a:blip r:embed="rId3" cstate="print"/>
          <a:stretch>
            <a:fillRect/>
          </a:stretch>
        </p:blipFill>
        <p:spPr>
          <a:xfrm>
            <a:off x="5840372" y="4018204"/>
            <a:ext cx="2741381" cy="2269181"/>
          </a:xfrm>
          <a:prstGeom prst="rect">
            <a:avLst/>
          </a:prstGeom>
        </p:spPr>
      </p:pic>
      <p:sp>
        <p:nvSpPr>
          <p:cNvPr id="26" name="object 26"/>
          <p:cNvSpPr txBox="1"/>
          <p:nvPr/>
        </p:nvSpPr>
        <p:spPr>
          <a:xfrm>
            <a:off x="5939478" y="5476998"/>
            <a:ext cx="1386840" cy="189230"/>
          </a:xfrm>
          <a:prstGeom prst="rect">
            <a:avLst/>
          </a:prstGeom>
          <a:ln w="12700">
            <a:solidFill>
              <a:srgbClr val="FFE101"/>
            </a:solidFill>
          </a:ln>
        </p:spPr>
        <p:txBody>
          <a:bodyPr vert="horz" wrap="square" lIns="0" tIns="46990" rIns="0" bIns="0" rtlCol="0">
            <a:spAutoFit/>
          </a:bodyPr>
          <a:lstStyle/>
          <a:p>
            <a:pPr marL="376555">
              <a:lnSpc>
                <a:spcPct val="100000"/>
              </a:lnSpc>
              <a:spcBef>
                <a:spcPts val="370"/>
              </a:spcBef>
            </a:pPr>
            <a:r>
              <a:rPr sz="650" b="1" spc="60" dirty="0">
                <a:solidFill>
                  <a:srgbClr val="FFE101"/>
                </a:solidFill>
                <a:latin typeface="Microsoft JhengHei"/>
                <a:cs typeface="Microsoft JhengHei"/>
              </a:rPr>
              <a:t>content area</a:t>
            </a:r>
            <a:endParaRPr sz="650">
              <a:latin typeface="Microsoft JhengHei"/>
              <a:cs typeface="Microsoft JhengHei"/>
            </a:endParaRPr>
          </a:p>
        </p:txBody>
      </p:sp>
      <p:sp>
        <p:nvSpPr>
          <p:cNvPr id="28" name="object 28"/>
          <p:cNvSpPr txBox="1"/>
          <p:nvPr/>
        </p:nvSpPr>
        <p:spPr>
          <a:xfrm>
            <a:off x="8332152" y="6428920"/>
            <a:ext cx="102870" cy="211454"/>
          </a:xfrm>
          <a:prstGeom prst="rect">
            <a:avLst/>
          </a:prstGeom>
        </p:spPr>
        <p:txBody>
          <a:bodyPr vert="horz" wrap="square" lIns="0" tIns="5080" rIns="0" bIns="0" rtlCol="0">
            <a:spAutoFit/>
          </a:bodyPr>
          <a:lstStyle/>
          <a:p>
            <a:pPr marL="12700">
              <a:lnSpc>
                <a:spcPct val="100000"/>
              </a:lnSpc>
              <a:spcBef>
                <a:spcPts val="40"/>
              </a:spcBef>
            </a:pPr>
            <a:r>
              <a:rPr sz="1200" dirty="0">
                <a:solidFill>
                  <a:srgbClr val="898989"/>
                </a:solidFill>
                <a:latin typeface="Calibri"/>
                <a:cs typeface="Calibri"/>
              </a:rPr>
              <a:t>nine</a:t>
            </a:r>
            <a:endParaRPr sz="1200">
              <a:latin typeface="Calibri"/>
              <a:cs typeface="Calibri"/>
            </a:endParaRPr>
          </a:p>
        </p:txBody>
      </p:sp>
      <p:sp>
        <p:nvSpPr>
          <p:cNvPr id="27" name="object 27"/>
          <p:cNvSpPr txBox="1"/>
          <p:nvPr/>
        </p:nvSpPr>
        <p:spPr>
          <a:xfrm>
            <a:off x="5939478" y="4763065"/>
            <a:ext cx="1386840" cy="189230"/>
          </a:xfrm>
          <a:prstGeom prst="rect">
            <a:avLst/>
          </a:prstGeom>
          <a:ln w="12700">
            <a:solidFill>
              <a:srgbClr val="FFE101"/>
            </a:solidFill>
          </a:ln>
        </p:spPr>
        <p:txBody>
          <a:bodyPr vert="horz" wrap="square" lIns="0" tIns="44450" rIns="0" bIns="0" rtlCol="0">
            <a:spAutoFit/>
          </a:bodyPr>
          <a:lstStyle/>
          <a:p>
            <a:pPr marL="421640">
              <a:lnSpc>
                <a:spcPct val="100000"/>
              </a:lnSpc>
              <a:spcBef>
                <a:spcPts val="350"/>
              </a:spcBef>
            </a:pPr>
            <a:r>
              <a:rPr sz="650" b="1" spc="60" dirty="0">
                <a:solidFill>
                  <a:srgbClr val="FFE101"/>
                </a:solidFill>
                <a:latin typeface="Microsoft JhengHei"/>
                <a:cs typeface="Microsoft JhengHei"/>
              </a:rPr>
              <a:t>style description</a:t>
            </a:r>
            <a:endParaRPr sz="650">
              <a:latin typeface="Microsoft JhengHei"/>
              <a:cs typeface="Microsoft JhengHe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9794" y="166115"/>
            <a:ext cx="695960" cy="513080"/>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06408F"/>
                </a:solidFill>
                <a:latin typeface="Century Gothic"/>
                <a:cs typeface="Century Gothic"/>
              </a:rPr>
              <a:t>3-2</a:t>
            </a:r>
            <a:endParaRPr sz="3200">
              <a:latin typeface="Century Gothic"/>
              <a:cs typeface="Century Gothic"/>
            </a:endParaRPr>
          </a:p>
        </p:txBody>
      </p:sp>
      <p:sp>
        <p:nvSpPr>
          <p:cNvPr id="3" name="object 3"/>
          <p:cNvSpPr txBox="1"/>
          <p:nvPr/>
        </p:nvSpPr>
        <p:spPr>
          <a:xfrm>
            <a:off x="1340299" y="274539"/>
            <a:ext cx="2892425" cy="324485"/>
          </a:xfrm>
          <a:prstGeom prst="rect">
            <a:avLst/>
          </a:prstGeom>
        </p:spPr>
        <p:txBody>
          <a:bodyPr vert="horz" wrap="square" lIns="0" tIns="13970" rIns="0" bIns="0" rtlCol="0">
            <a:spAutoFit/>
          </a:bodyPr>
          <a:lstStyle/>
          <a:p>
            <a:pPr marL="12700">
              <a:lnSpc>
                <a:spcPct val="100000"/>
              </a:lnSpc>
              <a:spcBef>
                <a:spcPts val="110"/>
              </a:spcBef>
            </a:pPr>
            <a:r>
              <a:rPr sz="1950" b="0" spc="50" dirty="0">
                <a:solidFill>
                  <a:srgbClr val="06408F"/>
                </a:solidFill>
                <a:latin typeface="游ゴシック Light"/>
                <a:cs typeface="游ゴシック Light"/>
              </a:rPr>
              <a:t>About coding ①</a:t>
            </a:r>
            <a:endParaRPr sz="1950">
              <a:latin typeface="游ゴシック Light"/>
              <a:cs typeface="游ゴシック Light"/>
            </a:endParaRPr>
          </a:p>
        </p:txBody>
      </p:sp>
      <p:sp>
        <p:nvSpPr>
          <p:cNvPr id="4" name="object 4"/>
          <p:cNvSpPr/>
          <p:nvPr/>
        </p:nvSpPr>
        <p:spPr>
          <a:xfrm>
            <a:off x="7345680" y="0"/>
            <a:ext cx="1798320" cy="365760"/>
          </a:xfrm>
          <a:custGeom>
            <a:avLst/>
            <a:gdLst/>
            <a:ahLst/>
            <a:cxnLst/>
            <a:rect l="l" t="t" r="r" b="b"/>
            <a:pathLst>
              <a:path w="1798320" h="365760">
                <a:moveTo>
                  <a:pt x="1798320" y="0"/>
                </a:moveTo>
                <a:lnTo>
                  <a:pt x="0" y="0"/>
                </a:lnTo>
                <a:lnTo>
                  <a:pt x="0" y="365758"/>
                </a:lnTo>
                <a:lnTo>
                  <a:pt x="1798320" y="365758"/>
                </a:lnTo>
                <a:lnTo>
                  <a:pt x="1798320" y="0"/>
                </a:lnTo>
                <a:close/>
              </a:path>
            </a:pathLst>
          </a:custGeom>
          <a:solidFill>
            <a:srgbClr val="06408F">
              <a:alpha val="50199"/>
            </a:srgbClr>
          </a:solidFill>
        </p:spPr>
        <p:txBody>
          <a:bodyPr wrap="square" lIns="0" tIns="0" rIns="0" bIns="0" rtlCol="0"/>
          <a:lstStyle/>
          <a:p>
            <a:endParaRPr/>
          </a:p>
        </p:txBody>
      </p:sp>
      <p:sp>
        <p:nvSpPr>
          <p:cNvPr id="5" name="object 5"/>
          <p:cNvSpPr txBox="1"/>
          <p:nvPr/>
        </p:nvSpPr>
        <p:spPr>
          <a:xfrm>
            <a:off x="7660640" y="79755"/>
            <a:ext cx="116840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游ゴシック"/>
                <a:cs typeface="游ゴシック"/>
              </a:rPr>
              <a:t>coding rule</a:t>
            </a:r>
            <a:endParaRPr sz="1000">
              <a:latin typeface="游ゴシック"/>
              <a:cs typeface="游ゴシック"/>
            </a:endParaRPr>
          </a:p>
        </p:txBody>
      </p:sp>
      <p:grpSp>
        <p:nvGrpSpPr>
          <p:cNvPr id="6" name="object 6"/>
          <p:cNvGrpSpPr/>
          <p:nvPr/>
        </p:nvGrpSpPr>
        <p:grpSpPr>
          <a:xfrm>
            <a:off x="390525" y="923008"/>
            <a:ext cx="8324850" cy="300990"/>
            <a:chOff x="390525" y="923008"/>
            <a:chExt cx="8324850" cy="300990"/>
          </a:xfrm>
        </p:grpSpPr>
        <p:sp>
          <p:nvSpPr>
            <p:cNvPr id="7" name="object 7"/>
            <p:cNvSpPr/>
            <p:nvPr/>
          </p:nvSpPr>
          <p:spPr>
            <a:xfrm>
              <a:off x="428625" y="923008"/>
              <a:ext cx="0" cy="300990"/>
            </a:xfrm>
            <a:custGeom>
              <a:avLst/>
              <a:gdLst/>
              <a:ahLst/>
              <a:cxnLst/>
              <a:rect l="l" t="t" r="r" b="b"/>
              <a:pathLst>
                <a:path h="300990">
                  <a:moveTo>
                    <a:pt x="0" y="0"/>
                  </a:moveTo>
                  <a:lnTo>
                    <a:pt x="0" y="300697"/>
                  </a:lnTo>
                </a:path>
              </a:pathLst>
            </a:custGeom>
            <a:ln w="76200">
              <a:solidFill>
                <a:srgbClr val="FFE101"/>
              </a:solidFill>
            </a:ln>
          </p:spPr>
          <p:txBody>
            <a:bodyPr wrap="square" lIns="0" tIns="0" rIns="0" bIns="0" rtlCol="0"/>
            <a:lstStyle/>
            <a:p>
              <a:endParaRPr/>
            </a:p>
          </p:txBody>
        </p:sp>
        <p:sp>
          <p:nvSpPr>
            <p:cNvPr id="8" name="object 8"/>
            <p:cNvSpPr/>
            <p:nvPr/>
          </p:nvSpPr>
          <p:spPr>
            <a:xfrm>
              <a:off x="390525" y="929358"/>
              <a:ext cx="8324850" cy="0"/>
            </a:xfrm>
            <a:custGeom>
              <a:avLst/>
              <a:gdLst/>
              <a:ahLst/>
              <a:cxnLst/>
              <a:rect l="l" t="t" r="r" b="b"/>
              <a:pathLst>
                <a:path w="8324850">
                  <a:moveTo>
                    <a:pt x="0" y="0"/>
                  </a:moveTo>
                  <a:lnTo>
                    <a:pt x="8324850" y="0"/>
                  </a:lnTo>
                </a:path>
              </a:pathLst>
            </a:custGeom>
            <a:ln w="12700">
              <a:solidFill>
                <a:srgbClr val="FFFFFF"/>
              </a:solidFill>
            </a:ln>
          </p:spPr>
          <p:txBody>
            <a:bodyPr wrap="square" lIns="0" tIns="0" rIns="0" bIns="0" rtlCol="0"/>
            <a:lstStyle/>
            <a:p>
              <a:endParaRPr/>
            </a:p>
          </p:txBody>
        </p:sp>
      </p:grpSp>
      <p:sp>
        <p:nvSpPr>
          <p:cNvPr id="9" name="object 9"/>
          <p:cNvSpPr/>
          <p:nvPr/>
        </p:nvSpPr>
        <p:spPr>
          <a:xfrm>
            <a:off x="1698625" y="1377374"/>
            <a:ext cx="1431925" cy="152400"/>
          </a:xfrm>
          <a:custGeom>
            <a:avLst/>
            <a:gdLst/>
            <a:ahLst/>
            <a:cxnLst/>
            <a:rect l="l" t="t" r="r" b="b"/>
            <a:pathLst>
              <a:path w="1431925" h="152400">
                <a:moveTo>
                  <a:pt x="1431925" y="0"/>
                </a:moveTo>
                <a:lnTo>
                  <a:pt x="0" y="0"/>
                </a:lnTo>
                <a:lnTo>
                  <a:pt x="0" y="152400"/>
                </a:lnTo>
                <a:lnTo>
                  <a:pt x="1431925" y="152400"/>
                </a:lnTo>
                <a:lnTo>
                  <a:pt x="1431925" y="0"/>
                </a:lnTo>
                <a:close/>
              </a:path>
            </a:pathLst>
          </a:custGeom>
          <a:solidFill>
            <a:srgbClr val="FFFF00"/>
          </a:solidFill>
        </p:spPr>
        <p:txBody>
          <a:bodyPr wrap="square" lIns="0" tIns="0" rIns="0" bIns="0" rtlCol="0"/>
          <a:lstStyle/>
          <a:p>
            <a:endParaRPr/>
          </a:p>
        </p:txBody>
      </p:sp>
      <p:sp>
        <p:nvSpPr>
          <p:cNvPr id="10" name="object 10"/>
          <p:cNvSpPr/>
          <p:nvPr/>
        </p:nvSpPr>
        <p:spPr>
          <a:xfrm>
            <a:off x="3765550" y="1377378"/>
            <a:ext cx="1903730" cy="152400"/>
          </a:xfrm>
          <a:custGeom>
            <a:avLst/>
            <a:gdLst/>
            <a:ahLst/>
            <a:cxnLst/>
            <a:rect l="l" t="t" r="r" b="b"/>
            <a:pathLst>
              <a:path w="1903729" h="152400">
                <a:moveTo>
                  <a:pt x="1903412" y="0"/>
                </a:moveTo>
                <a:lnTo>
                  <a:pt x="1903412" y="0"/>
                </a:lnTo>
                <a:lnTo>
                  <a:pt x="0" y="0"/>
                </a:lnTo>
                <a:lnTo>
                  <a:pt x="0" y="152400"/>
                </a:lnTo>
                <a:lnTo>
                  <a:pt x="1903412" y="152400"/>
                </a:lnTo>
                <a:lnTo>
                  <a:pt x="1903412" y="0"/>
                </a:lnTo>
                <a:close/>
              </a:path>
            </a:pathLst>
          </a:custGeom>
          <a:solidFill>
            <a:srgbClr val="FFFF00"/>
          </a:solidFill>
        </p:spPr>
        <p:txBody>
          <a:bodyPr wrap="square" lIns="0" tIns="0" rIns="0" bIns="0" rtlCol="0"/>
          <a:lstStyle/>
          <a:p>
            <a:endParaRPr/>
          </a:p>
        </p:txBody>
      </p:sp>
      <p:sp>
        <p:nvSpPr>
          <p:cNvPr id="11" name="object 11"/>
          <p:cNvSpPr txBox="1"/>
          <p:nvPr/>
        </p:nvSpPr>
        <p:spPr>
          <a:xfrm>
            <a:off x="415925" y="949451"/>
            <a:ext cx="6536055" cy="822960"/>
          </a:xfrm>
          <a:prstGeom prst="rect">
            <a:avLst/>
          </a:prstGeom>
        </p:spPr>
        <p:txBody>
          <a:bodyPr vert="horz" wrap="square" lIns="0" tIns="12700" rIns="0" bIns="0" rtlCol="0">
            <a:spAutoFit/>
          </a:bodyPr>
          <a:lstStyle/>
          <a:p>
            <a:pPr marL="120650">
              <a:lnSpc>
                <a:spcPct val="100000"/>
              </a:lnSpc>
              <a:spcBef>
                <a:spcPts val="100"/>
              </a:spcBef>
            </a:pPr>
            <a:r>
              <a:rPr sz="1400" b="1" dirty="0">
                <a:solidFill>
                  <a:srgbClr val="585548"/>
                </a:solidFill>
                <a:latin typeface="游ゴシック"/>
                <a:cs typeface="游ゴシック"/>
              </a:rPr>
              <a:t>About </a:t>
            </a:r>
            <a:r>
              <a:rPr sz="1400" b="1" spc="-5" dirty="0">
                <a:solidFill>
                  <a:srgbClr val="585548"/>
                </a:solidFill>
                <a:latin typeface="游ゴシック"/>
                <a:cs typeface="游ゴシック"/>
              </a:rPr>
              <a:t>html</a:t>
            </a:r>
            <a:endParaRPr sz="1400">
              <a:latin typeface="游ゴシック"/>
              <a:cs typeface="游ゴシック"/>
            </a:endParaRPr>
          </a:p>
          <a:p>
            <a:pPr marL="12700" marR="5080">
              <a:lnSpc>
                <a:spcPct val="150000"/>
              </a:lnSpc>
              <a:spcBef>
                <a:spcPts val="1000"/>
              </a:spcBef>
            </a:pPr>
            <a:r>
              <a:rPr sz="1000" dirty="0">
                <a:solidFill>
                  <a:srgbClr val="585548"/>
                </a:solidFill>
                <a:latin typeface="Microsoft JhengHei"/>
                <a:cs typeface="Microsoft JhengHei"/>
              </a:rPr>
              <a:t>Regarding the page, please be sure to use the </a:t>
            </a:r>
            <a:r>
              <a:rPr sz="950" b="1" spc="75" dirty="0">
                <a:solidFill>
                  <a:srgbClr val="C00000"/>
                </a:solidFill>
                <a:latin typeface="Microsoft JhengHei"/>
                <a:cs typeface="Microsoft JhengHei"/>
              </a:rPr>
              <a:t>template we sent you and </a:t>
            </a:r>
            <a:r>
              <a:rPr sz="1000" dirty="0">
                <a:solidFill>
                  <a:srgbClr val="585548"/>
                </a:solidFill>
                <a:latin typeface="Microsoft JhengHei"/>
                <a:cs typeface="Microsoft JhengHei"/>
              </a:rPr>
              <a:t>create it in </a:t>
            </a:r>
            <a:r>
              <a:rPr sz="950" b="1" spc="105" dirty="0">
                <a:solidFill>
                  <a:srgbClr val="C00000"/>
                </a:solidFill>
                <a:latin typeface="Microsoft JhengHei"/>
                <a:cs typeface="Microsoft JhengHei"/>
              </a:rPr>
              <a:t>one </a:t>
            </a:r>
            <a:r>
              <a:rPr sz="950" b="1" spc="75" dirty="0">
                <a:solidFill>
                  <a:srgbClr val="C00000"/>
                </a:solidFill>
                <a:latin typeface="Microsoft JhengHei"/>
                <a:cs typeface="Microsoft JhengHei"/>
              </a:rPr>
              <a:t>piece of </a:t>
            </a:r>
            <a:r>
              <a:rPr sz="950" b="1" spc="-15" dirty="0">
                <a:solidFill>
                  <a:srgbClr val="C00000"/>
                </a:solidFill>
                <a:latin typeface="Microsoft JhengHei"/>
                <a:cs typeface="Microsoft JhengHei"/>
              </a:rPr>
              <a:t>html </a:t>
            </a:r>
            <a:r>
              <a:rPr sz="950" b="1" spc="75" dirty="0">
                <a:solidFill>
                  <a:srgbClr val="C00000"/>
                </a:solidFill>
                <a:latin typeface="Microsoft JhengHei"/>
                <a:cs typeface="Microsoft JhengHei"/>
              </a:rPr>
              <a:t>that can be used for both </a:t>
            </a:r>
            <a:r>
              <a:rPr sz="950" b="1" spc="110" dirty="0">
                <a:solidFill>
                  <a:srgbClr val="C00000"/>
                </a:solidFill>
                <a:latin typeface="Microsoft JhengHei"/>
                <a:cs typeface="Microsoft JhengHei"/>
              </a:rPr>
              <a:t>PC </a:t>
            </a:r>
            <a:r>
              <a:rPr sz="950" b="1" spc="75" dirty="0">
                <a:solidFill>
                  <a:srgbClr val="C00000"/>
                </a:solidFill>
                <a:latin typeface="Microsoft JhengHei"/>
                <a:cs typeface="Microsoft JhengHei"/>
              </a:rPr>
              <a:t>and </a:t>
            </a:r>
            <a:r>
              <a:rPr sz="950" b="1" spc="114" dirty="0">
                <a:solidFill>
                  <a:srgbClr val="C00000"/>
                </a:solidFill>
                <a:latin typeface="Microsoft JhengHei"/>
                <a:cs typeface="Microsoft JhengHei"/>
              </a:rPr>
              <a:t>SP. </a:t>
            </a:r>
            <a:r>
              <a:rPr sz="1000" dirty="0">
                <a:solidFill>
                  <a:srgbClr val="585548"/>
                </a:solidFill>
                <a:latin typeface="Microsoft JhengHei"/>
                <a:cs typeface="Microsoft JhengHei"/>
              </a:rPr>
              <a:t>The </a:t>
            </a:r>
            <a:r>
              <a:rPr sz="1000" spc="-5" dirty="0">
                <a:solidFill>
                  <a:srgbClr val="585548"/>
                </a:solidFill>
                <a:latin typeface="Microsoft JhengHei"/>
                <a:cs typeface="Microsoft JhengHei"/>
              </a:rPr>
              <a:t>breakpoint </a:t>
            </a:r>
            <a:r>
              <a:rPr sz="1000" spc="65" dirty="0">
                <a:solidFill>
                  <a:srgbClr val="585548"/>
                </a:solidFill>
                <a:latin typeface="Microsoft JhengHei"/>
                <a:cs typeface="Microsoft JhengHei"/>
              </a:rPr>
              <a:t>(CSS </a:t>
            </a:r>
            <a:r>
              <a:rPr sz="1000" spc="-5" dirty="0">
                <a:solidFill>
                  <a:srgbClr val="585548"/>
                </a:solidFill>
                <a:latin typeface="Microsoft JhengHei"/>
                <a:cs typeface="Microsoft JhengHei"/>
              </a:rPr>
              <a:t>switching point) is [</a:t>
            </a:r>
            <a:r>
              <a:rPr sz="1000" spc="80" dirty="0">
                <a:solidFill>
                  <a:srgbClr val="585548"/>
                </a:solidFill>
                <a:latin typeface="Microsoft JhengHei"/>
                <a:cs typeface="Microsoft JhengHei"/>
              </a:rPr>
              <a:t>SP</a:t>
            </a:r>
            <a:r>
              <a:rPr sz="1000" spc="-5" dirty="0">
                <a:solidFill>
                  <a:srgbClr val="585548"/>
                </a:solidFill>
                <a:latin typeface="Microsoft JhengHei"/>
                <a:cs typeface="Microsoft JhengHei"/>
              </a:rPr>
              <a:t>] </a:t>
            </a:r>
            <a:r>
              <a:rPr sz="1000" spc="15" dirty="0">
                <a:solidFill>
                  <a:srgbClr val="585548"/>
                </a:solidFill>
                <a:latin typeface="Microsoft JhengHei"/>
                <a:cs typeface="Microsoft JhengHei"/>
              </a:rPr>
              <a:t>max-width:896px </a:t>
            </a:r>
            <a:r>
              <a:rPr sz="1000" spc="5" dirty="0">
                <a:solidFill>
                  <a:srgbClr val="585548"/>
                </a:solidFill>
                <a:latin typeface="Microsoft JhengHei"/>
                <a:cs typeface="Microsoft JhengHei"/>
              </a:rPr>
              <a:t>[</a:t>
            </a:r>
            <a:r>
              <a:rPr sz="1000" spc="60" dirty="0">
                <a:solidFill>
                  <a:srgbClr val="585548"/>
                </a:solidFill>
                <a:latin typeface="Microsoft JhengHei"/>
                <a:cs typeface="Microsoft JhengHei"/>
              </a:rPr>
              <a:t>PC</a:t>
            </a:r>
            <a:r>
              <a:rPr sz="1000" spc="-5" dirty="0">
                <a:solidFill>
                  <a:srgbClr val="585548"/>
                </a:solidFill>
                <a:latin typeface="Microsoft JhengHei"/>
                <a:cs typeface="Microsoft JhengHei"/>
              </a:rPr>
              <a:t>] </a:t>
            </a:r>
            <a:r>
              <a:rPr sz="1000" spc="10" dirty="0">
                <a:solidFill>
                  <a:srgbClr val="585548"/>
                </a:solidFill>
                <a:latin typeface="Microsoft JhengHei"/>
                <a:cs typeface="Microsoft JhengHei"/>
              </a:rPr>
              <a:t>min-width:897px</a:t>
            </a:r>
            <a:r>
              <a:rPr sz="1000" spc="-5" dirty="0">
                <a:solidFill>
                  <a:srgbClr val="585548"/>
                </a:solidFill>
                <a:latin typeface="Microsoft JhengHei"/>
                <a:cs typeface="Microsoft JhengHei"/>
              </a:rPr>
              <a:t>.</a:t>
            </a:r>
            <a:endParaRPr sz="1000">
              <a:latin typeface="Microsoft JhengHei"/>
              <a:cs typeface="Microsoft JhengHei"/>
            </a:endParaRPr>
          </a:p>
        </p:txBody>
      </p:sp>
      <p:grpSp>
        <p:nvGrpSpPr>
          <p:cNvPr id="12" name="object 12"/>
          <p:cNvGrpSpPr/>
          <p:nvPr/>
        </p:nvGrpSpPr>
        <p:grpSpPr>
          <a:xfrm>
            <a:off x="0" y="671893"/>
            <a:ext cx="6940550" cy="45720"/>
            <a:chOff x="0" y="671893"/>
            <a:chExt cx="6940550" cy="45720"/>
          </a:xfrm>
        </p:grpSpPr>
        <p:sp>
          <p:nvSpPr>
            <p:cNvPr id="13" name="object 13"/>
            <p:cNvSpPr/>
            <p:nvPr/>
          </p:nvSpPr>
          <p:spPr>
            <a:xfrm>
              <a:off x="1258367" y="694752"/>
              <a:ext cx="5681980" cy="0"/>
            </a:xfrm>
            <a:custGeom>
              <a:avLst/>
              <a:gdLst/>
              <a:ahLst/>
              <a:cxnLst/>
              <a:rect l="l" t="t" r="r" b="b"/>
              <a:pathLst>
                <a:path w="5681980">
                  <a:moveTo>
                    <a:pt x="0" y="0"/>
                  </a:moveTo>
                  <a:lnTo>
                    <a:pt x="5681609" y="1"/>
                  </a:lnTo>
                </a:path>
              </a:pathLst>
            </a:custGeom>
            <a:ln w="12700">
              <a:solidFill>
                <a:srgbClr val="06408F"/>
              </a:solidFill>
            </a:ln>
          </p:spPr>
          <p:txBody>
            <a:bodyPr wrap="square" lIns="0" tIns="0" rIns="0" bIns="0" rtlCol="0"/>
            <a:lstStyle/>
            <a:p>
              <a:endParaRPr/>
            </a:p>
          </p:txBody>
        </p:sp>
        <p:sp>
          <p:nvSpPr>
            <p:cNvPr id="14" name="object 14"/>
            <p:cNvSpPr/>
            <p:nvPr/>
          </p:nvSpPr>
          <p:spPr>
            <a:xfrm>
              <a:off x="0" y="671893"/>
              <a:ext cx="1260475" cy="45720"/>
            </a:xfrm>
            <a:custGeom>
              <a:avLst/>
              <a:gdLst/>
              <a:ahLst/>
              <a:cxnLst/>
              <a:rect l="l" t="t" r="r" b="b"/>
              <a:pathLst>
                <a:path w="1260475" h="45720">
                  <a:moveTo>
                    <a:pt x="1260000" y="0"/>
                  </a:moveTo>
                  <a:lnTo>
                    <a:pt x="0" y="0"/>
                  </a:lnTo>
                  <a:lnTo>
                    <a:pt x="0" y="45718"/>
                  </a:lnTo>
                  <a:lnTo>
                    <a:pt x="1260000" y="45718"/>
                  </a:lnTo>
                  <a:lnTo>
                    <a:pt x="1260000" y="0"/>
                  </a:lnTo>
                  <a:close/>
                </a:path>
              </a:pathLst>
            </a:custGeom>
            <a:solidFill>
              <a:srgbClr val="06408F"/>
            </a:solidFill>
          </p:spPr>
          <p:txBody>
            <a:bodyPr wrap="square" lIns="0" tIns="0" rIns="0" bIns="0" rtlCol="0"/>
            <a:lstStyle/>
            <a:p>
              <a:endParaRPr/>
            </a:p>
          </p:txBody>
        </p:sp>
      </p:grpSp>
      <p:sp>
        <p:nvSpPr>
          <p:cNvPr id="15" name="object 15"/>
          <p:cNvSpPr/>
          <p:nvPr/>
        </p:nvSpPr>
        <p:spPr>
          <a:xfrm>
            <a:off x="6146724" y="2157691"/>
            <a:ext cx="825500" cy="152400"/>
          </a:xfrm>
          <a:custGeom>
            <a:avLst/>
            <a:gdLst/>
            <a:ahLst/>
            <a:cxnLst/>
            <a:rect l="l" t="t" r="r" b="b"/>
            <a:pathLst>
              <a:path w="825500" h="152400">
                <a:moveTo>
                  <a:pt x="825500" y="0"/>
                </a:moveTo>
                <a:lnTo>
                  <a:pt x="571500" y="0"/>
                </a:lnTo>
                <a:lnTo>
                  <a:pt x="0" y="0"/>
                </a:lnTo>
                <a:lnTo>
                  <a:pt x="0" y="152400"/>
                </a:lnTo>
                <a:lnTo>
                  <a:pt x="571500" y="152400"/>
                </a:lnTo>
                <a:lnTo>
                  <a:pt x="825500" y="152400"/>
                </a:lnTo>
                <a:lnTo>
                  <a:pt x="825500" y="0"/>
                </a:lnTo>
                <a:close/>
              </a:path>
            </a:pathLst>
          </a:custGeom>
          <a:solidFill>
            <a:srgbClr val="FFFF00"/>
          </a:solidFill>
        </p:spPr>
        <p:txBody>
          <a:bodyPr wrap="square" lIns="0" tIns="0" rIns="0" bIns="0" rtlCol="0"/>
          <a:lstStyle/>
          <a:p>
            <a:endParaRPr/>
          </a:p>
        </p:txBody>
      </p:sp>
      <p:sp>
        <p:nvSpPr>
          <p:cNvPr id="16" name="object 16"/>
          <p:cNvSpPr/>
          <p:nvPr/>
        </p:nvSpPr>
        <p:spPr>
          <a:xfrm>
            <a:off x="1111173" y="2945091"/>
            <a:ext cx="5835650" cy="152400"/>
          </a:xfrm>
          <a:custGeom>
            <a:avLst/>
            <a:gdLst/>
            <a:ahLst/>
            <a:cxnLst/>
            <a:rect l="l" t="t" r="r" b="b"/>
            <a:pathLst>
              <a:path w="5835650" h="152400">
                <a:moveTo>
                  <a:pt x="5835650" y="0"/>
                </a:moveTo>
                <a:lnTo>
                  <a:pt x="882650" y="0"/>
                </a:lnTo>
                <a:lnTo>
                  <a:pt x="623887" y="0"/>
                </a:lnTo>
                <a:lnTo>
                  <a:pt x="508000" y="0"/>
                </a:lnTo>
                <a:lnTo>
                  <a:pt x="0" y="0"/>
                </a:lnTo>
                <a:lnTo>
                  <a:pt x="0" y="152400"/>
                </a:lnTo>
                <a:lnTo>
                  <a:pt x="508000" y="152400"/>
                </a:lnTo>
                <a:lnTo>
                  <a:pt x="623887" y="152400"/>
                </a:lnTo>
                <a:lnTo>
                  <a:pt x="882650" y="152400"/>
                </a:lnTo>
                <a:lnTo>
                  <a:pt x="5835650" y="152400"/>
                </a:lnTo>
                <a:lnTo>
                  <a:pt x="5835650" y="0"/>
                </a:lnTo>
                <a:close/>
              </a:path>
            </a:pathLst>
          </a:custGeom>
          <a:solidFill>
            <a:srgbClr val="FFFF00"/>
          </a:solidFill>
        </p:spPr>
        <p:txBody>
          <a:bodyPr wrap="square" lIns="0" tIns="0" rIns="0" bIns="0" rtlCol="0"/>
          <a:lstStyle/>
          <a:p>
            <a:endParaRPr/>
          </a:p>
        </p:txBody>
      </p:sp>
      <p:sp>
        <p:nvSpPr>
          <p:cNvPr id="17" name="object 17"/>
          <p:cNvSpPr txBox="1"/>
          <p:nvPr/>
        </p:nvSpPr>
        <p:spPr>
          <a:xfrm>
            <a:off x="428626" y="1989588"/>
            <a:ext cx="8101965" cy="1504258"/>
          </a:xfrm>
          <a:prstGeom prst="rect">
            <a:avLst/>
          </a:prstGeom>
          <a:ln w="19050">
            <a:solidFill>
              <a:srgbClr val="C00000"/>
            </a:solidFill>
          </a:ln>
        </p:spPr>
        <p:txBody>
          <a:bodyPr vert="horz" wrap="square" lIns="0" tIns="92710" rIns="0" bIns="0" rtlCol="0">
            <a:spAutoFit/>
          </a:bodyPr>
          <a:lstStyle/>
          <a:p>
            <a:pPr marL="173990" marR="280035">
              <a:lnSpc>
                <a:spcPct val="150000"/>
              </a:lnSpc>
              <a:spcBef>
                <a:spcPts val="730"/>
              </a:spcBef>
            </a:pPr>
            <a:r>
              <a:rPr sz="1000" dirty="0">
                <a:solidFill>
                  <a:srgbClr val="595959"/>
                </a:solidFill>
                <a:latin typeface="Microsoft JhengHei"/>
                <a:cs typeface="Microsoft JhengHei"/>
              </a:rPr>
              <a:t>The design is based on the common design for </a:t>
            </a:r>
            <a:r>
              <a:rPr sz="1000" spc="65" dirty="0">
                <a:solidFill>
                  <a:srgbClr val="595959"/>
                </a:solidFill>
                <a:latin typeface="Microsoft JhengHei"/>
                <a:cs typeface="Microsoft JhengHei"/>
              </a:rPr>
              <a:t>PC </a:t>
            </a:r>
            <a:r>
              <a:rPr sz="1000" dirty="0">
                <a:solidFill>
                  <a:srgbClr val="595959"/>
                </a:solidFill>
                <a:latin typeface="Microsoft JhengHei"/>
                <a:cs typeface="Microsoft JhengHei"/>
              </a:rPr>
              <a:t>and </a:t>
            </a:r>
            <a:r>
              <a:rPr sz="1000" spc="80" dirty="0">
                <a:solidFill>
                  <a:srgbClr val="595959"/>
                </a:solidFill>
                <a:latin typeface="Microsoft JhengHei"/>
                <a:cs typeface="Microsoft JhengHei"/>
              </a:rPr>
              <a:t>SP, </a:t>
            </a:r>
            <a:r>
              <a:rPr sz="1000" dirty="0">
                <a:solidFill>
                  <a:srgbClr val="595959"/>
                </a:solidFill>
                <a:latin typeface="Microsoft JhengHei"/>
                <a:cs typeface="Microsoft JhengHei"/>
              </a:rPr>
              <a:t>but if you have no choice but to use a branch for </a:t>
            </a:r>
            <a:r>
              <a:rPr sz="1000" spc="70" dirty="0">
                <a:solidFill>
                  <a:srgbClr val="595959"/>
                </a:solidFill>
                <a:latin typeface="Microsoft JhengHei"/>
                <a:cs typeface="Microsoft JhengHei"/>
              </a:rPr>
              <a:t>PC/SP </a:t>
            </a:r>
            <a:r>
              <a:rPr sz="1000" dirty="0">
                <a:solidFill>
                  <a:srgbClr val="595959"/>
                </a:solidFill>
                <a:latin typeface="Microsoft JhengHei"/>
                <a:cs typeface="Microsoft JhengHei"/>
              </a:rPr>
              <a:t>width, please use the </a:t>
            </a:r>
            <a:r>
              <a:rPr sz="1000" spc="-35" dirty="0">
                <a:solidFill>
                  <a:srgbClr val="C00000"/>
                </a:solidFill>
                <a:latin typeface="Microsoft JhengHei"/>
                <a:cs typeface="Microsoft JhengHei"/>
              </a:rPr>
              <a:t>&lt;picture&gt; </a:t>
            </a:r>
            <a:r>
              <a:rPr sz="1000" dirty="0">
                <a:solidFill>
                  <a:srgbClr val="C00000"/>
                </a:solidFill>
                <a:latin typeface="Microsoft JhengHei"/>
                <a:cs typeface="Microsoft JhengHei"/>
              </a:rPr>
              <a:t>element </a:t>
            </a:r>
            <a:r>
              <a:rPr sz="1000" dirty="0">
                <a:solidFill>
                  <a:srgbClr val="595959"/>
                </a:solidFill>
                <a:latin typeface="Microsoft JhengHei"/>
                <a:cs typeface="Microsoft JhengHei"/>
              </a:rPr>
              <a:t>for images. Please refer to the implementation in the </a:t>
            </a:r>
            <a:r>
              <a:rPr sz="1000" spc="-5" dirty="0">
                <a:solidFill>
                  <a:srgbClr val="595959"/>
                </a:solidFill>
                <a:latin typeface="Microsoft JhengHei"/>
                <a:cs typeface="Microsoft JhengHei"/>
              </a:rPr>
              <a:t>html in the </a:t>
            </a:r>
            <a:r>
              <a:rPr sz="1000" spc="20" dirty="0">
                <a:solidFill>
                  <a:srgbClr val="595959"/>
                </a:solidFill>
                <a:latin typeface="Microsoft JhengHei"/>
                <a:cs typeface="Microsoft JhengHei"/>
              </a:rPr>
              <a:t>_sample </a:t>
            </a:r>
            <a:r>
              <a:rPr sz="1000" dirty="0">
                <a:solidFill>
                  <a:srgbClr val="595959"/>
                </a:solidFill>
                <a:latin typeface="Microsoft JhengHei"/>
                <a:cs typeface="Microsoft JhengHei"/>
              </a:rPr>
              <a:t>folder included in the package.</a:t>
            </a:r>
            <a:endParaRPr sz="1000" dirty="0">
              <a:latin typeface="Microsoft JhengHei"/>
              <a:cs typeface="Microsoft JhengHei"/>
            </a:endParaRPr>
          </a:p>
          <a:p>
            <a:pPr marL="173990">
              <a:lnSpc>
                <a:spcPct val="100000"/>
              </a:lnSpc>
              <a:spcBef>
                <a:spcPts val="1395"/>
              </a:spcBef>
            </a:pPr>
            <a:r>
              <a:rPr sz="1000" dirty="0">
                <a:solidFill>
                  <a:srgbClr val="595959"/>
                </a:solidFill>
                <a:latin typeface="Microsoft JhengHei"/>
                <a:cs typeface="Microsoft JhengHei"/>
              </a:rPr>
              <a:t>Do not use </a:t>
            </a:r>
            <a:r>
              <a:rPr sz="1000" spc="5" dirty="0">
                <a:solidFill>
                  <a:srgbClr val="595959"/>
                </a:solidFill>
                <a:latin typeface="Microsoft JhengHei"/>
                <a:cs typeface="Microsoft JhengHei"/>
              </a:rPr>
              <a:t>media </a:t>
            </a:r>
            <a:r>
              <a:rPr sz="1000" spc="20" dirty="0">
                <a:solidFill>
                  <a:srgbClr val="595959"/>
                </a:solidFill>
                <a:latin typeface="Microsoft JhengHei"/>
                <a:cs typeface="Microsoft JhengHei"/>
              </a:rPr>
              <a:t>queries </a:t>
            </a:r>
            <a:r>
              <a:rPr sz="1000" spc="-85" dirty="0">
                <a:solidFill>
                  <a:srgbClr val="595959"/>
                </a:solidFill>
                <a:latin typeface="Microsoft JhengHei"/>
                <a:cs typeface="Microsoft JhengHei"/>
              </a:rPr>
              <a:t>+ </a:t>
            </a:r>
            <a:r>
              <a:rPr sz="1000" spc="15" dirty="0">
                <a:solidFill>
                  <a:srgbClr val="595959"/>
                </a:solidFill>
                <a:latin typeface="Microsoft JhengHei"/>
                <a:cs typeface="Microsoft JhengHei"/>
              </a:rPr>
              <a:t>display: </a:t>
            </a:r>
            <a:r>
              <a:rPr sz="1000" dirty="0">
                <a:solidFill>
                  <a:srgbClr val="595959"/>
                </a:solidFill>
                <a:latin typeface="Microsoft JhengHei"/>
                <a:cs typeface="Microsoft JhengHei"/>
              </a:rPr>
              <a:t>none; to display images and links </a:t>
            </a:r>
            <a:r>
              <a:rPr sz="1000" spc="-75" dirty="0">
                <a:solidFill>
                  <a:srgbClr val="595959"/>
                </a:solidFill>
                <a:latin typeface="Microsoft JhengHei"/>
                <a:cs typeface="Microsoft JhengHei"/>
              </a:rPr>
              <a:t>(</a:t>
            </a:r>
            <a:r>
              <a:rPr sz="1000" dirty="0">
                <a:solidFill>
                  <a:srgbClr val="595959"/>
                </a:solidFill>
                <a:latin typeface="Microsoft JhengHei"/>
                <a:cs typeface="Microsoft JhengHei"/>
              </a:rPr>
              <a:t>e.g. </a:t>
            </a:r>
            <a:r>
              <a:rPr sz="1000" spc="-75" dirty="0">
                <a:solidFill>
                  <a:srgbClr val="595959"/>
                </a:solidFill>
                <a:latin typeface="Microsoft JhengHei"/>
                <a:cs typeface="Microsoft JhengHei"/>
              </a:rPr>
              <a:t>&lt;a/&gt; </a:t>
            </a:r>
            <a:r>
              <a:rPr sz="1000" dirty="0">
                <a:solidFill>
                  <a:srgbClr val="595959"/>
                </a:solidFill>
                <a:latin typeface="Microsoft JhengHei"/>
                <a:cs typeface="Microsoft JhengHei"/>
              </a:rPr>
              <a:t>tags).</a:t>
            </a:r>
            <a:endParaRPr sz="1000" dirty="0">
              <a:latin typeface="Microsoft JhengHei"/>
              <a:cs typeface="Microsoft JhengHei"/>
            </a:endParaRPr>
          </a:p>
          <a:p>
            <a:pPr marL="173990">
              <a:lnSpc>
                <a:spcPct val="100000"/>
              </a:lnSpc>
              <a:spcBef>
                <a:spcPts val="600"/>
              </a:spcBef>
            </a:pPr>
            <a:r>
              <a:rPr sz="1000" dirty="0">
                <a:solidFill>
                  <a:srgbClr val="595959"/>
                </a:solidFill>
                <a:latin typeface="Microsoft JhengHei"/>
                <a:cs typeface="Microsoft JhengHei"/>
              </a:rPr>
              <a:t>Because the parameter is given to the link </a:t>
            </a:r>
            <a:r>
              <a:rPr sz="1000" spc="10" dirty="0">
                <a:solidFill>
                  <a:srgbClr val="595959"/>
                </a:solidFill>
                <a:latin typeface="Microsoft JhengHei"/>
                <a:cs typeface="Microsoft JhengHei"/>
              </a:rPr>
              <a:t>(a </a:t>
            </a:r>
            <a:r>
              <a:rPr sz="1000" spc="25" dirty="0">
                <a:solidFill>
                  <a:srgbClr val="595959"/>
                </a:solidFill>
                <a:latin typeface="Microsoft JhengHei"/>
                <a:cs typeface="Microsoft JhengHei"/>
              </a:rPr>
              <a:t>href) </a:t>
            </a:r>
            <a:r>
              <a:rPr sz="1000" dirty="0">
                <a:solidFill>
                  <a:srgbClr val="595959"/>
                </a:solidFill>
                <a:latin typeface="Microsoft JhengHei"/>
                <a:cs typeface="Microsoft JhengHei"/>
              </a:rPr>
              <a:t>after delivery, and because it affects the display speed of the page, we will not be allowed to use.</a:t>
            </a:r>
            <a:endParaRPr lang="en-US" sz="1000" dirty="0">
              <a:solidFill>
                <a:srgbClr val="595959"/>
              </a:solidFill>
              <a:latin typeface="Microsoft JhengHei"/>
              <a:cs typeface="Microsoft JhengHei"/>
            </a:endParaRPr>
          </a:p>
        </p:txBody>
      </p:sp>
      <p:sp>
        <p:nvSpPr>
          <p:cNvPr id="25" name="object 2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9</a:t>
            </a:fld>
            <a:endParaRPr dirty="0"/>
          </a:p>
        </p:txBody>
      </p:sp>
      <p:sp>
        <p:nvSpPr>
          <p:cNvPr id="18" name="object 18"/>
          <p:cNvSpPr txBox="1"/>
          <p:nvPr/>
        </p:nvSpPr>
        <p:spPr>
          <a:xfrm>
            <a:off x="432214" y="3860722"/>
            <a:ext cx="8101965" cy="1186815"/>
          </a:xfrm>
          <a:prstGeom prst="rect">
            <a:avLst/>
          </a:prstGeom>
          <a:ln w="12700">
            <a:solidFill>
              <a:srgbClr val="F4B183"/>
            </a:solidFill>
          </a:ln>
        </p:spPr>
        <p:txBody>
          <a:bodyPr vert="horz" wrap="square" lIns="0" tIns="71120" rIns="0" bIns="0" rtlCol="0">
            <a:spAutoFit/>
          </a:bodyPr>
          <a:lstStyle/>
          <a:p>
            <a:pPr marL="168910">
              <a:lnSpc>
                <a:spcPct val="100000"/>
              </a:lnSpc>
              <a:spcBef>
                <a:spcPts val="560"/>
              </a:spcBef>
            </a:pPr>
            <a:r>
              <a:rPr sz="800" spc="-80" dirty="0">
                <a:solidFill>
                  <a:srgbClr val="595959"/>
                </a:solidFill>
                <a:latin typeface="Microsoft JhengHei"/>
                <a:cs typeface="Microsoft JhengHei"/>
              </a:rPr>
              <a:t>&lt;a </a:t>
            </a:r>
            <a:r>
              <a:rPr sz="800" spc="5" dirty="0">
                <a:solidFill>
                  <a:srgbClr val="595959"/>
                </a:solidFill>
                <a:latin typeface="Microsoft JhengHei"/>
                <a:cs typeface="Microsoft JhengHei"/>
              </a:rPr>
              <a:t>href=</a:t>
            </a:r>
            <a:r>
              <a:rPr sz="800" spc="5" dirty="0">
                <a:solidFill>
                  <a:srgbClr val="595959"/>
                </a:solidFill>
                <a:latin typeface="Microsoft JhengHei"/>
                <a:cs typeface="Microsoft JhengHei"/>
                <a:hlinkClick r:id="rId2"/>
              </a:rPr>
              <a:t>"</a:t>
            </a:r>
            <a:r>
              <a:rPr sz="800" spc="5" dirty="0">
                <a:solidFill>
                  <a:srgbClr val="595959"/>
                </a:solidFill>
                <a:latin typeface="Microsoft JhengHei"/>
                <a:cs typeface="Microsoft JhengHei"/>
              </a:rPr>
              <a:t>https://www.matsukiyo.co.jp/store/online"&gt;</a:t>
            </a:r>
            <a:endParaRPr sz="800">
              <a:latin typeface="Microsoft JhengHei"/>
              <a:cs typeface="Microsoft JhengHei"/>
            </a:endParaRPr>
          </a:p>
          <a:p>
            <a:pPr marL="348615">
              <a:lnSpc>
                <a:spcPct val="100000"/>
              </a:lnSpc>
              <a:spcBef>
                <a:spcPts val="455"/>
              </a:spcBef>
            </a:pPr>
            <a:r>
              <a:rPr sz="800" spc="-25" dirty="0">
                <a:solidFill>
                  <a:srgbClr val="595959"/>
                </a:solidFill>
                <a:latin typeface="Microsoft JhengHei"/>
                <a:cs typeface="Microsoft JhengHei"/>
              </a:rPr>
              <a:t>&lt;picture&gt;</a:t>
            </a:r>
            <a:endParaRPr sz="800">
              <a:latin typeface="Microsoft JhengHei"/>
              <a:cs typeface="Microsoft JhengHei"/>
            </a:endParaRPr>
          </a:p>
          <a:p>
            <a:pPr marL="528320">
              <a:lnSpc>
                <a:spcPct val="100000"/>
              </a:lnSpc>
              <a:spcBef>
                <a:spcPts val="530"/>
              </a:spcBef>
            </a:pPr>
            <a:r>
              <a:rPr sz="800" dirty="0">
                <a:solidFill>
                  <a:srgbClr val="595959"/>
                </a:solidFill>
                <a:latin typeface="Microsoft JhengHei"/>
                <a:cs typeface="Microsoft JhengHei"/>
              </a:rPr>
              <a:t>&lt;source </a:t>
            </a:r>
            <a:r>
              <a:rPr sz="800" spc="-5" dirty="0">
                <a:solidFill>
                  <a:srgbClr val="595959"/>
                </a:solidFill>
                <a:latin typeface="Microsoft JhengHei"/>
                <a:cs typeface="Microsoft JhengHei"/>
              </a:rPr>
              <a:t>media="(max-width: </a:t>
            </a:r>
            <a:r>
              <a:rPr sz="800" spc="25" dirty="0">
                <a:solidFill>
                  <a:srgbClr val="595959"/>
                </a:solidFill>
                <a:latin typeface="Microsoft JhengHei"/>
                <a:cs typeface="Microsoft JhengHei"/>
              </a:rPr>
              <a:t>896px)" </a:t>
            </a:r>
            <a:r>
              <a:rPr sz="800" dirty="0">
                <a:solidFill>
                  <a:srgbClr val="595959"/>
                </a:solidFill>
                <a:latin typeface="Microsoft JhengHei"/>
                <a:cs typeface="Microsoft JhengHei"/>
              </a:rPr>
              <a:t>srcset="img/lp-img07-sp.jpg"&gt; </a:t>
            </a:r>
            <a:r>
              <a:rPr sz="800" spc="-75" dirty="0">
                <a:solidFill>
                  <a:srgbClr val="A6A6A6"/>
                </a:solidFill>
                <a:latin typeface="Microsoft JhengHei"/>
                <a:cs typeface="Microsoft JhengHei"/>
              </a:rPr>
              <a:t>&lt;! -- If </a:t>
            </a:r>
            <a:r>
              <a:rPr sz="800" dirty="0">
                <a:solidFill>
                  <a:srgbClr val="A6A6A6"/>
                </a:solidFill>
                <a:latin typeface="Microsoft JhengHei"/>
                <a:cs typeface="Microsoft JhengHei"/>
              </a:rPr>
              <a:t>width is less than </a:t>
            </a:r>
            <a:r>
              <a:rPr sz="800" spc="40" dirty="0">
                <a:solidFill>
                  <a:srgbClr val="A6A6A6"/>
                </a:solidFill>
                <a:latin typeface="Microsoft JhengHei"/>
                <a:cs typeface="Microsoft JhengHei"/>
              </a:rPr>
              <a:t>896px, </a:t>
            </a:r>
            <a:r>
              <a:rPr sz="800" dirty="0">
                <a:solidFill>
                  <a:srgbClr val="A6A6A6"/>
                </a:solidFill>
                <a:latin typeface="Microsoft JhengHei"/>
                <a:cs typeface="Microsoft JhengHei"/>
              </a:rPr>
              <a:t>display lp-img07-sp.jpg </a:t>
            </a:r>
            <a:r>
              <a:rPr sz="800" spc="-100" dirty="0">
                <a:solidFill>
                  <a:srgbClr val="A6A6A6"/>
                </a:solidFill>
                <a:latin typeface="Microsoft JhengHei"/>
                <a:cs typeface="Microsoft JhengHei"/>
              </a:rPr>
              <a:t>--&gt;</a:t>
            </a:r>
            <a:endParaRPr sz="800">
              <a:latin typeface="Microsoft JhengHei"/>
              <a:cs typeface="Microsoft JhengHei"/>
            </a:endParaRPr>
          </a:p>
          <a:p>
            <a:pPr marL="528320">
              <a:lnSpc>
                <a:spcPct val="100000"/>
              </a:lnSpc>
              <a:spcBef>
                <a:spcPts val="455"/>
              </a:spcBef>
            </a:pPr>
            <a:r>
              <a:rPr sz="800" spc="-50" dirty="0">
                <a:solidFill>
                  <a:srgbClr val="595959"/>
                </a:solidFill>
                <a:latin typeface="Microsoft JhengHei"/>
                <a:cs typeface="Microsoft JhengHei"/>
              </a:rPr>
              <a:t>&lt;img </a:t>
            </a:r>
            <a:r>
              <a:rPr sz="800" dirty="0">
                <a:solidFill>
                  <a:srgbClr val="595959"/>
                </a:solidFill>
                <a:latin typeface="Microsoft JhengHei"/>
                <a:cs typeface="Microsoft JhengHei"/>
              </a:rPr>
              <a:t>src="img/lp-img07-pc.jpg" </a:t>
            </a:r>
            <a:r>
              <a:rPr sz="800" spc="-20" dirty="0">
                <a:solidFill>
                  <a:srgbClr val="595959"/>
                </a:solidFill>
                <a:latin typeface="Microsoft JhengHei"/>
                <a:cs typeface="Microsoft JhengHei"/>
              </a:rPr>
              <a:t>alt="</a:t>
            </a:r>
            <a:r>
              <a:rPr sz="800" dirty="0">
                <a:solidFill>
                  <a:srgbClr val="595959"/>
                </a:solidFill>
                <a:latin typeface="Microsoft JhengHei"/>
                <a:cs typeface="Microsoft JhengHei"/>
              </a:rPr>
              <a:t>Switch button</a:t>
            </a:r>
            <a:r>
              <a:rPr sz="800" spc="-114" dirty="0">
                <a:solidFill>
                  <a:srgbClr val="595959"/>
                </a:solidFill>
                <a:latin typeface="Microsoft JhengHei"/>
                <a:cs typeface="Microsoft JhengHei"/>
              </a:rPr>
              <a:t>"&gt; </a:t>
            </a:r>
            <a:r>
              <a:rPr sz="800" spc="-75" dirty="0">
                <a:solidFill>
                  <a:srgbClr val="A6A6A6"/>
                </a:solidFill>
                <a:latin typeface="Microsoft JhengHei"/>
                <a:cs typeface="Microsoft JhengHei"/>
              </a:rPr>
              <a:t>&lt;! -- If </a:t>
            </a:r>
            <a:r>
              <a:rPr sz="800" dirty="0">
                <a:solidFill>
                  <a:srgbClr val="A6A6A6"/>
                </a:solidFill>
                <a:latin typeface="Microsoft JhengHei"/>
                <a:cs typeface="Microsoft JhengHei"/>
              </a:rPr>
              <a:t>other than above (width </a:t>
            </a:r>
            <a:r>
              <a:rPr sz="800" spc="55" dirty="0">
                <a:solidFill>
                  <a:srgbClr val="A6A6A6"/>
                </a:solidFill>
                <a:latin typeface="Microsoft JhengHei"/>
                <a:cs typeface="Microsoft JhengHei"/>
              </a:rPr>
              <a:t>897 </a:t>
            </a:r>
            <a:r>
              <a:rPr sz="800" dirty="0">
                <a:solidFill>
                  <a:srgbClr val="A6A6A6"/>
                </a:solidFill>
                <a:latin typeface="Microsoft JhengHei"/>
                <a:cs typeface="Microsoft JhengHei"/>
              </a:rPr>
              <a:t>or more), display lp-img07-pc.jpg </a:t>
            </a:r>
            <a:r>
              <a:rPr sz="800" spc="-100" dirty="0">
                <a:solidFill>
                  <a:srgbClr val="A6A6A6"/>
                </a:solidFill>
                <a:latin typeface="Microsoft JhengHei"/>
                <a:cs typeface="Microsoft JhengHei"/>
              </a:rPr>
              <a:t>--&gt;</a:t>
            </a:r>
            <a:endParaRPr sz="800">
              <a:latin typeface="Microsoft JhengHei"/>
              <a:cs typeface="Microsoft JhengHei"/>
            </a:endParaRPr>
          </a:p>
          <a:p>
            <a:pPr marL="348615">
              <a:lnSpc>
                <a:spcPct val="100000"/>
              </a:lnSpc>
              <a:spcBef>
                <a:spcPts val="434"/>
              </a:spcBef>
            </a:pPr>
            <a:r>
              <a:rPr sz="800" spc="-20" dirty="0">
                <a:solidFill>
                  <a:srgbClr val="595959"/>
                </a:solidFill>
                <a:latin typeface="Microsoft JhengHei"/>
                <a:cs typeface="Microsoft JhengHei"/>
              </a:rPr>
              <a:t>&lt;/picture&gt;.</a:t>
            </a:r>
            <a:endParaRPr sz="800">
              <a:latin typeface="Microsoft JhengHei"/>
              <a:cs typeface="Microsoft JhengHei"/>
            </a:endParaRPr>
          </a:p>
          <a:p>
            <a:pPr marL="168910">
              <a:lnSpc>
                <a:spcPct val="100000"/>
              </a:lnSpc>
              <a:spcBef>
                <a:spcPts val="525"/>
              </a:spcBef>
            </a:pPr>
            <a:r>
              <a:rPr sz="800" spc="-75" dirty="0">
                <a:solidFill>
                  <a:srgbClr val="595959"/>
                </a:solidFill>
                <a:latin typeface="Microsoft JhengHei"/>
                <a:cs typeface="Microsoft JhengHei"/>
              </a:rPr>
              <a:t>&lt;/a&gt;</a:t>
            </a:r>
            <a:endParaRPr sz="800">
              <a:latin typeface="Microsoft JhengHei"/>
              <a:cs typeface="Microsoft JhengHei"/>
            </a:endParaRPr>
          </a:p>
        </p:txBody>
      </p:sp>
      <p:sp>
        <p:nvSpPr>
          <p:cNvPr id="19" name="object 19"/>
          <p:cNvSpPr txBox="1"/>
          <p:nvPr/>
        </p:nvSpPr>
        <p:spPr>
          <a:xfrm>
            <a:off x="425864" y="3673298"/>
            <a:ext cx="3035300" cy="191770"/>
          </a:xfrm>
          <a:prstGeom prst="rect">
            <a:avLst/>
          </a:prstGeom>
          <a:solidFill>
            <a:srgbClr val="F4B183"/>
          </a:solidFill>
        </p:spPr>
        <p:txBody>
          <a:bodyPr vert="horz" wrap="square" lIns="0" tIns="47625" rIns="0" bIns="0" rtlCol="0">
            <a:spAutoFit/>
          </a:bodyPr>
          <a:lstStyle/>
          <a:p>
            <a:pPr marL="257810">
              <a:lnSpc>
                <a:spcPct val="100000"/>
              </a:lnSpc>
              <a:spcBef>
                <a:spcPts val="375"/>
              </a:spcBef>
            </a:pPr>
            <a:r>
              <a:rPr sz="650" b="1" spc="25" dirty="0">
                <a:solidFill>
                  <a:srgbClr val="FFFFFF"/>
                </a:solidFill>
                <a:latin typeface="Microsoft JhengHei"/>
                <a:cs typeface="Microsoft JhengHei"/>
              </a:rPr>
              <a:t>html </a:t>
            </a:r>
            <a:r>
              <a:rPr sz="650" b="1" spc="50" dirty="0">
                <a:solidFill>
                  <a:srgbClr val="FFFFFF"/>
                </a:solidFill>
                <a:latin typeface="Microsoft JhengHei"/>
                <a:cs typeface="Microsoft JhengHei"/>
              </a:rPr>
              <a:t>(OK </a:t>
            </a:r>
            <a:r>
              <a:rPr sz="650" b="1" spc="60" dirty="0">
                <a:solidFill>
                  <a:srgbClr val="FFFFFF"/>
                </a:solidFill>
                <a:latin typeface="Microsoft JhengHei"/>
                <a:cs typeface="Microsoft JhengHei"/>
              </a:rPr>
              <a:t>example): Complete with </a:t>
            </a:r>
            <a:r>
              <a:rPr sz="650" b="1" spc="30" dirty="0">
                <a:solidFill>
                  <a:srgbClr val="FFFFFF"/>
                </a:solidFill>
                <a:latin typeface="Microsoft JhengHei"/>
                <a:cs typeface="Microsoft JhengHei"/>
              </a:rPr>
              <a:t>html </a:t>
            </a:r>
            <a:r>
              <a:rPr sz="650" b="1" spc="60" dirty="0">
                <a:solidFill>
                  <a:srgbClr val="FFFFFF"/>
                </a:solidFill>
                <a:latin typeface="Microsoft JhengHei"/>
                <a:cs typeface="Microsoft JhengHei"/>
              </a:rPr>
              <a:t>only, only necessary images are loaded</a:t>
            </a:r>
            <a:endParaRPr sz="650">
              <a:latin typeface="Microsoft JhengHei"/>
              <a:cs typeface="Microsoft JhengHei"/>
            </a:endParaRPr>
          </a:p>
        </p:txBody>
      </p:sp>
      <p:sp>
        <p:nvSpPr>
          <p:cNvPr id="20" name="object 20"/>
          <p:cNvSpPr txBox="1"/>
          <p:nvPr/>
        </p:nvSpPr>
        <p:spPr>
          <a:xfrm>
            <a:off x="4581937" y="5410312"/>
            <a:ext cx="3958590" cy="840740"/>
          </a:xfrm>
          <a:prstGeom prst="rect">
            <a:avLst/>
          </a:prstGeom>
          <a:ln w="12700">
            <a:solidFill>
              <a:srgbClr val="8FAADC"/>
            </a:solidFill>
          </a:ln>
        </p:spPr>
        <p:txBody>
          <a:bodyPr vert="horz" wrap="square" lIns="0" tIns="81915" rIns="0" bIns="0" rtlCol="0">
            <a:spAutoFit/>
          </a:bodyPr>
          <a:lstStyle/>
          <a:p>
            <a:pPr marL="168910">
              <a:lnSpc>
                <a:spcPct val="100000"/>
              </a:lnSpc>
              <a:spcBef>
                <a:spcPts val="645"/>
              </a:spcBef>
            </a:pPr>
            <a:r>
              <a:rPr sz="800" spc="-80" dirty="0">
                <a:solidFill>
                  <a:srgbClr val="595959"/>
                </a:solidFill>
                <a:latin typeface="Microsoft JhengHei"/>
                <a:cs typeface="Microsoft JhengHei"/>
              </a:rPr>
              <a:t>&lt;a </a:t>
            </a:r>
            <a:r>
              <a:rPr sz="800" spc="5" dirty="0">
                <a:solidFill>
                  <a:srgbClr val="595959"/>
                </a:solidFill>
                <a:latin typeface="Microsoft JhengHei"/>
                <a:cs typeface="Microsoft JhengHei"/>
              </a:rPr>
              <a:t>href=</a:t>
            </a:r>
            <a:r>
              <a:rPr sz="800" spc="5" dirty="0">
                <a:solidFill>
                  <a:srgbClr val="595959"/>
                </a:solidFill>
                <a:latin typeface="Microsoft JhengHei"/>
                <a:cs typeface="Microsoft JhengHei"/>
                <a:hlinkClick r:id="rId2"/>
              </a:rPr>
              <a:t>"</a:t>
            </a:r>
            <a:r>
              <a:rPr sz="800" spc="5" dirty="0">
                <a:solidFill>
                  <a:srgbClr val="595959"/>
                </a:solidFill>
                <a:latin typeface="Microsoft JhengHei"/>
                <a:cs typeface="Microsoft JhengHei"/>
              </a:rPr>
              <a:t>https://www.matsukiyo.co.jp/store/online"&gt;</a:t>
            </a:r>
            <a:endParaRPr sz="800">
              <a:latin typeface="Microsoft JhengHei"/>
              <a:cs typeface="Microsoft JhengHei"/>
            </a:endParaRPr>
          </a:p>
          <a:p>
            <a:pPr marL="348615">
              <a:lnSpc>
                <a:spcPct val="100000"/>
              </a:lnSpc>
              <a:spcBef>
                <a:spcPts val="434"/>
              </a:spcBef>
            </a:pPr>
            <a:r>
              <a:rPr sz="800" spc="-50" dirty="0">
                <a:solidFill>
                  <a:srgbClr val="595959"/>
                </a:solidFill>
                <a:latin typeface="Microsoft JhengHei"/>
                <a:cs typeface="Microsoft JhengHei"/>
              </a:rPr>
              <a:t>&lt;img </a:t>
            </a:r>
            <a:r>
              <a:rPr sz="800" dirty="0">
                <a:solidFill>
                  <a:srgbClr val="595959"/>
                </a:solidFill>
                <a:latin typeface="Microsoft JhengHei"/>
                <a:cs typeface="Microsoft JhengHei"/>
              </a:rPr>
              <a:t>src="img/lp-img07-pc.jpg" </a:t>
            </a:r>
            <a:r>
              <a:rPr sz="800" spc="-20" dirty="0">
                <a:solidFill>
                  <a:srgbClr val="595959"/>
                </a:solidFill>
                <a:latin typeface="Microsoft JhengHei"/>
                <a:cs typeface="Microsoft JhengHei"/>
              </a:rPr>
              <a:t>alt="</a:t>
            </a:r>
            <a:r>
              <a:rPr sz="800" dirty="0">
                <a:solidFill>
                  <a:srgbClr val="595959"/>
                </a:solidFill>
                <a:latin typeface="Microsoft JhengHei"/>
                <a:cs typeface="Microsoft JhengHei"/>
              </a:rPr>
              <a:t>Switch button</a:t>
            </a:r>
            <a:r>
              <a:rPr sz="800" spc="-50" dirty="0">
                <a:solidFill>
                  <a:srgbClr val="595959"/>
                </a:solidFill>
                <a:latin typeface="Microsoft JhengHei"/>
                <a:cs typeface="Microsoft JhengHei"/>
              </a:rPr>
              <a:t>" </a:t>
            </a:r>
            <a:r>
              <a:rPr sz="800" spc="-5" dirty="0">
                <a:solidFill>
                  <a:srgbClr val="595959"/>
                </a:solidFill>
                <a:latin typeface="Microsoft JhengHei"/>
                <a:cs typeface="Microsoft JhengHei"/>
              </a:rPr>
              <a:t>class="sp_none"&gt;</a:t>
            </a:r>
            <a:endParaRPr sz="800">
              <a:latin typeface="Microsoft JhengHei"/>
              <a:cs typeface="Microsoft JhengHei"/>
            </a:endParaRPr>
          </a:p>
          <a:p>
            <a:pPr marL="348615">
              <a:lnSpc>
                <a:spcPct val="100000"/>
              </a:lnSpc>
              <a:spcBef>
                <a:spcPts val="550"/>
              </a:spcBef>
            </a:pPr>
            <a:r>
              <a:rPr sz="800" spc="-50" dirty="0">
                <a:solidFill>
                  <a:srgbClr val="595959"/>
                </a:solidFill>
                <a:latin typeface="Microsoft JhengHei"/>
                <a:cs typeface="Microsoft JhengHei"/>
              </a:rPr>
              <a:t>&lt;img </a:t>
            </a:r>
            <a:r>
              <a:rPr sz="800" dirty="0">
                <a:solidFill>
                  <a:srgbClr val="595959"/>
                </a:solidFill>
                <a:latin typeface="Microsoft JhengHei"/>
                <a:cs typeface="Microsoft JhengHei"/>
              </a:rPr>
              <a:t>src="img/lp-img07-sp.jpg" </a:t>
            </a:r>
            <a:r>
              <a:rPr sz="800" spc="-20" dirty="0">
                <a:solidFill>
                  <a:srgbClr val="595959"/>
                </a:solidFill>
                <a:latin typeface="Microsoft JhengHei"/>
                <a:cs typeface="Microsoft JhengHei"/>
              </a:rPr>
              <a:t>alt="</a:t>
            </a:r>
            <a:r>
              <a:rPr sz="800" dirty="0">
                <a:solidFill>
                  <a:srgbClr val="595959"/>
                </a:solidFill>
                <a:latin typeface="Microsoft JhengHei"/>
                <a:cs typeface="Microsoft JhengHei"/>
              </a:rPr>
              <a:t>Switch button</a:t>
            </a:r>
            <a:r>
              <a:rPr sz="800" spc="-50" dirty="0">
                <a:solidFill>
                  <a:srgbClr val="595959"/>
                </a:solidFill>
                <a:latin typeface="Microsoft JhengHei"/>
                <a:cs typeface="Microsoft JhengHei"/>
              </a:rPr>
              <a:t>" </a:t>
            </a:r>
            <a:r>
              <a:rPr sz="800" spc="-5" dirty="0">
                <a:solidFill>
                  <a:srgbClr val="595959"/>
                </a:solidFill>
                <a:latin typeface="Microsoft JhengHei"/>
                <a:cs typeface="Microsoft JhengHei"/>
              </a:rPr>
              <a:t>class="pc_none"&gt;</a:t>
            </a:r>
            <a:endParaRPr sz="800">
              <a:latin typeface="Microsoft JhengHei"/>
              <a:cs typeface="Microsoft JhengHei"/>
            </a:endParaRPr>
          </a:p>
          <a:p>
            <a:pPr marL="168910">
              <a:lnSpc>
                <a:spcPct val="100000"/>
              </a:lnSpc>
              <a:spcBef>
                <a:spcPts val="434"/>
              </a:spcBef>
            </a:pPr>
            <a:r>
              <a:rPr sz="800" spc="-75" dirty="0">
                <a:solidFill>
                  <a:srgbClr val="595959"/>
                </a:solidFill>
                <a:latin typeface="Microsoft JhengHei"/>
                <a:cs typeface="Microsoft JhengHei"/>
              </a:rPr>
              <a:t>&lt;/a&gt;</a:t>
            </a:r>
            <a:endParaRPr sz="800">
              <a:latin typeface="Microsoft JhengHei"/>
              <a:cs typeface="Microsoft JhengHei"/>
            </a:endParaRPr>
          </a:p>
        </p:txBody>
      </p:sp>
      <p:sp>
        <p:nvSpPr>
          <p:cNvPr id="21" name="object 21"/>
          <p:cNvSpPr txBox="1"/>
          <p:nvPr/>
        </p:nvSpPr>
        <p:spPr>
          <a:xfrm>
            <a:off x="4581937" y="5218898"/>
            <a:ext cx="3958590" cy="185420"/>
          </a:xfrm>
          <a:prstGeom prst="rect">
            <a:avLst/>
          </a:prstGeom>
          <a:solidFill>
            <a:srgbClr val="8FAADC"/>
          </a:solidFill>
        </p:spPr>
        <p:txBody>
          <a:bodyPr vert="horz" wrap="square" lIns="0" tIns="46990" rIns="0" bIns="0" rtlCol="0">
            <a:spAutoFit/>
          </a:bodyPr>
          <a:lstStyle/>
          <a:p>
            <a:pPr marL="251460">
              <a:lnSpc>
                <a:spcPct val="100000"/>
              </a:lnSpc>
              <a:spcBef>
                <a:spcPts val="370"/>
              </a:spcBef>
            </a:pPr>
            <a:r>
              <a:rPr sz="650" b="1" spc="25" dirty="0">
                <a:solidFill>
                  <a:srgbClr val="FFFFFF"/>
                </a:solidFill>
                <a:latin typeface="Microsoft JhengHei"/>
                <a:cs typeface="Microsoft JhengHei"/>
              </a:rPr>
              <a:t>html (NG </a:t>
            </a:r>
            <a:r>
              <a:rPr sz="650" b="1" spc="60" dirty="0">
                <a:solidFill>
                  <a:srgbClr val="FFFFFF"/>
                </a:solidFill>
                <a:latin typeface="Microsoft JhengHei"/>
                <a:cs typeface="Microsoft JhengHei"/>
              </a:rPr>
              <a:t>example</a:t>
            </a:r>
            <a:r>
              <a:rPr sz="650" b="1" spc="20" dirty="0">
                <a:solidFill>
                  <a:srgbClr val="FFFFFF"/>
                </a:solidFill>
                <a:latin typeface="Microsoft JhengHei"/>
                <a:cs typeface="Microsoft JhengHei"/>
              </a:rPr>
              <a:t>) </a:t>
            </a:r>
            <a:r>
              <a:rPr sz="650" b="1" spc="60" dirty="0">
                <a:solidFill>
                  <a:srgbClr val="FFFFFF"/>
                </a:solidFill>
                <a:latin typeface="Microsoft JhengHei"/>
                <a:cs typeface="Microsoft JhengHei"/>
              </a:rPr>
              <a:t>②: Images are separated by style, and both images are loaded.</a:t>
            </a:r>
            <a:endParaRPr sz="650">
              <a:latin typeface="Microsoft JhengHei"/>
              <a:cs typeface="Microsoft JhengHei"/>
            </a:endParaRPr>
          </a:p>
        </p:txBody>
      </p:sp>
      <p:sp>
        <p:nvSpPr>
          <p:cNvPr id="22" name="object 22"/>
          <p:cNvSpPr txBox="1"/>
          <p:nvPr/>
        </p:nvSpPr>
        <p:spPr>
          <a:xfrm>
            <a:off x="428613" y="5410312"/>
            <a:ext cx="3959225" cy="1196340"/>
          </a:xfrm>
          <a:prstGeom prst="rect">
            <a:avLst/>
          </a:prstGeom>
          <a:ln w="12700">
            <a:solidFill>
              <a:srgbClr val="8FAADC"/>
            </a:solidFill>
          </a:ln>
        </p:spPr>
        <p:txBody>
          <a:bodyPr vert="horz" wrap="square" lIns="0" tIns="76200" rIns="0" bIns="0" rtlCol="0">
            <a:spAutoFit/>
          </a:bodyPr>
          <a:lstStyle/>
          <a:p>
            <a:pPr marL="171450">
              <a:lnSpc>
                <a:spcPct val="100000"/>
              </a:lnSpc>
              <a:spcBef>
                <a:spcPts val="600"/>
              </a:spcBef>
            </a:pPr>
            <a:r>
              <a:rPr sz="800" spc="-80" dirty="0">
                <a:solidFill>
                  <a:srgbClr val="595959"/>
                </a:solidFill>
                <a:latin typeface="Microsoft JhengHei"/>
                <a:cs typeface="Microsoft JhengHei"/>
              </a:rPr>
              <a:t>&lt;a </a:t>
            </a:r>
            <a:r>
              <a:rPr sz="800" spc="10" dirty="0">
                <a:solidFill>
                  <a:srgbClr val="595959"/>
                </a:solidFill>
                <a:latin typeface="Microsoft JhengHei"/>
                <a:cs typeface="Microsoft JhengHei"/>
              </a:rPr>
              <a:t>href=</a:t>
            </a:r>
            <a:r>
              <a:rPr sz="800" spc="10" dirty="0">
                <a:solidFill>
                  <a:srgbClr val="595959"/>
                </a:solidFill>
                <a:latin typeface="Microsoft JhengHei"/>
                <a:cs typeface="Microsoft JhengHei"/>
                <a:hlinkClick r:id="rId2"/>
              </a:rPr>
              <a:t>"</a:t>
            </a:r>
            <a:r>
              <a:rPr sz="800" spc="10" dirty="0">
                <a:solidFill>
                  <a:srgbClr val="595959"/>
                </a:solidFill>
                <a:latin typeface="Microsoft JhengHei"/>
                <a:cs typeface="Microsoft JhengHei"/>
              </a:rPr>
              <a:t>https://www.matsukiyo.co.jp/store/online" </a:t>
            </a:r>
            <a:r>
              <a:rPr sz="800" spc="-5" dirty="0">
                <a:solidFill>
                  <a:srgbClr val="595959"/>
                </a:solidFill>
                <a:latin typeface="Microsoft JhengHei"/>
                <a:cs typeface="Microsoft JhengHei"/>
              </a:rPr>
              <a:t>class="sp_none"&gt;</a:t>
            </a:r>
            <a:endParaRPr sz="800">
              <a:latin typeface="Microsoft JhengHei"/>
              <a:cs typeface="Microsoft JhengHei"/>
            </a:endParaRPr>
          </a:p>
          <a:p>
            <a:pPr marL="351155">
              <a:lnSpc>
                <a:spcPct val="100000"/>
              </a:lnSpc>
              <a:spcBef>
                <a:spcPts val="430"/>
              </a:spcBef>
            </a:pPr>
            <a:r>
              <a:rPr sz="800" spc="-50" dirty="0">
                <a:solidFill>
                  <a:srgbClr val="595959"/>
                </a:solidFill>
                <a:latin typeface="Microsoft JhengHei"/>
                <a:cs typeface="Microsoft JhengHei"/>
              </a:rPr>
              <a:t>&lt;img </a:t>
            </a:r>
            <a:r>
              <a:rPr sz="800" dirty="0">
                <a:solidFill>
                  <a:srgbClr val="595959"/>
                </a:solidFill>
                <a:latin typeface="Microsoft JhengHei"/>
                <a:cs typeface="Microsoft JhengHei"/>
              </a:rPr>
              <a:t>src="img/lp-img07-pc.jpg" </a:t>
            </a:r>
            <a:r>
              <a:rPr sz="800" spc="-20" dirty="0">
                <a:solidFill>
                  <a:srgbClr val="595959"/>
                </a:solidFill>
                <a:latin typeface="Microsoft JhengHei"/>
                <a:cs typeface="Microsoft JhengHei"/>
              </a:rPr>
              <a:t>alt="</a:t>
            </a:r>
            <a:r>
              <a:rPr sz="800" dirty="0">
                <a:solidFill>
                  <a:srgbClr val="595959"/>
                </a:solidFill>
                <a:latin typeface="Microsoft JhengHei"/>
                <a:cs typeface="Microsoft JhengHei"/>
              </a:rPr>
              <a:t>Switch button</a:t>
            </a:r>
            <a:r>
              <a:rPr sz="800" spc="-114" dirty="0">
                <a:solidFill>
                  <a:srgbClr val="595959"/>
                </a:solidFill>
                <a:latin typeface="Microsoft JhengHei"/>
                <a:cs typeface="Microsoft JhengHei"/>
              </a:rPr>
              <a:t>"&gt;</a:t>
            </a:r>
            <a:endParaRPr sz="800">
              <a:latin typeface="Microsoft JhengHei"/>
              <a:cs typeface="Microsoft JhengHei"/>
            </a:endParaRPr>
          </a:p>
          <a:p>
            <a:pPr marL="171450">
              <a:lnSpc>
                <a:spcPct val="100000"/>
              </a:lnSpc>
              <a:spcBef>
                <a:spcPts val="555"/>
              </a:spcBef>
            </a:pPr>
            <a:r>
              <a:rPr sz="800" spc="-75" dirty="0">
                <a:solidFill>
                  <a:srgbClr val="595959"/>
                </a:solidFill>
                <a:latin typeface="Microsoft JhengHei"/>
                <a:cs typeface="Microsoft JhengHei"/>
              </a:rPr>
              <a:t>&lt;/a&gt;</a:t>
            </a:r>
            <a:endParaRPr sz="800">
              <a:latin typeface="Microsoft JhengHei"/>
              <a:cs typeface="Microsoft JhengHei"/>
            </a:endParaRPr>
          </a:p>
          <a:p>
            <a:pPr marL="171450">
              <a:lnSpc>
                <a:spcPct val="100000"/>
              </a:lnSpc>
              <a:spcBef>
                <a:spcPts val="430"/>
              </a:spcBef>
            </a:pPr>
            <a:r>
              <a:rPr sz="800" spc="-80" dirty="0">
                <a:solidFill>
                  <a:srgbClr val="595959"/>
                </a:solidFill>
                <a:latin typeface="Microsoft JhengHei"/>
                <a:cs typeface="Microsoft JhengHei"/>
              </a:rPr>
              <a:t>&lt;a </a:t>
            </a:r>
            <a:r>
              <a:rPr sz="800" spc="10" dirty="0">
                <a:solidFill>
                  <a:srgbClr val="595959"/>
                </a:solidFill>
                <a:latin typeface="Microsoft JhengHei"/>
                <a:cs typeface="Microsoft JhengHei"/>
              </a:rPr>
              <a:t>href=</a:t>
            </a:r>
            <a:r>
              <a:rPr sz="800" spc="10" dirty="0">
                <a:solidFill>
                  <a:srgbClr val="595959"/>
                </a:solidFill>
                <a:latin typeface="Microsoft JhengHei"/>
                <a:cs typeface="Microsoft JhengHei"/>
                <a:hlinkClick r:id="rId2"/>
              </a:rPr>
              <a:t>"</a:t>
            </a:r>
            <a:r>
              <a:rPr sz="800" spc="10" dirty="0">
                <a:solidFill>
                  <a:srgbClr val="595959"/>
                </a:solidFill>
                <a:latin typeface="Microsoft JhengHei"/>
                <a:cs typeface="Microsoft JhengHei"/>
              </a:rPr>
              <a:t>https://www.matsukiyo.co.jp/store/online" </a:t>
            </a:r>
            <a:r>
              <a:rPr sz="800" spc="-5" dirty="0">
                <a:solidFill>
                  <a:srgbClr val="595959"/>
                </a:solidFill>
                <a:latin typeface="Microsoft JhengHei"/>
                <a:cs typeface="Microsoft JhengHei"/>
              </a:rPr>
              <a:t>class="pc_none"&gt;</a:t>
            </a:r>
            <a:endParaRPr sz="800">
              <a:latin typeface="Microsoft JhengHei"/>
              <a:cs typeface="Microsoft JhengHei"/>
            </a:endParaRPr>
          </a:p>
          <a:p>
            <a:pPr marL="351155">
              <a:lnSpc>
                <a:spcPct val="100000"/>
              </a:lnSpc>
              <a:spcBef>
                <a:spcPts val="430"/>
              </a:spcBef>
            </a:pPr>
            <a:r>
              <a:rPr sz="800" spc="-50" dirty="0">
                <a:solidFill>
                  <a:srgbClr val="595959"/>
                </a:solidFill>
                <a:latin typeface="Microsoft JhengHei"/>
                <a:cs typeface="Microsoft JhengHei"/>
              </a:rPr>
              <a:t>&lt;img </a:t>
            </a:r>
            <a:r>
              <a:rPr sz="800" dirty="0">
                <a:solidFill>
                  <a:srgbClr val="595959"/>
                </a:solidFill>
                <a:latin typeface="Microsoft JhengHei"/>
                <a:cs typeface="Microsoft JhengHei"/>
              </a:rPr>
              <a:t>src="img/lp-img07-sp.jpg" </a:t>
            </a:r>
            <a:r>
              <a:rPr sz="800" spc="-20" dirty="0">
                <a:solidFill>
                  <a:srgbClr val="595959"/>
                </a:solidFill>
                <a:latin typeface="Microsoft JhengHei"/>
                <a:cs typeface="Microsoft JhengHei"/>
              </a:rPr>
              <a:t>alt="</a:t>
            </a:r>
            <a:r>
              <a:rPr sz="800" dirty="0">
                <a:solidFill>
                  <a:srgbClr val="595959"/>
                </a:solidFill>
                <a:latin typeface="Microsoft JhengHei"/>
                <a:cs typeface="Microsoft JhengHei"/>
              </a:rPr>
              <a:t>Switch button</a:t>
            </a:r>
            <a:r>
              <a:rPr sz="800" spc="-114" dirty="0">
                <a:solidFill>
                  <a:srgbClr val="595959"/>
                </a:solidFill>
                <a:latin typeface="Microsoft JhengHei"/>
                <a:cs typeface="Microsoft JhengHei"/>
              </a:rPr>
              <a:t>"&gt;</a:t>
            </a:r>
            <a:endParaRPr sz="800">
              <a:latin typeface="Microsoft JhengHei"/>
              <a:cs typeface="Microsoft JhengHei"/>
            </a:endParaRPr>
          </a:p>
          <a:p>
            <a:pPr marL="171450">
              <a:lnSpc>
                <a:spcPct val="100000"/>
              </a:lnSpc>
              <a:spcBef>
                <a:spcPts val="555"/>
              </a:spcBef>
            </a:pPr>
            <a:r>
              <a:rPr sz="800" spc="-75" dirty="0">
                <a:solidFill>
                  <a:srgbClr val="595959"/>
                </a:solidFill>
                <a:latin typeface="Microsoft JhengHei"/>
                <a:cs typeface="Microsoft JhengHei"/>
              </a:rPr>
              <a:t>&lt;/a&gt;</a:t>
            </a:r>
            <a:endParaRPr sz="800">
              <a:latin typeface="Microsoft JhengHei"/>
              <a:cs typeface="Microsoft JhengHei"/>
            </a:endParaRPr>
          </a:p>
        </p:txBody>
      </p:sp>
      <p:sp>
        <p:nvSpPr>
          <p:cNvPr id="23" name="object 23"/>
          <p:cNvSpPr txBox="1"/>
          <p:nvPr/>
        </p:nvSpPr>
        <p:spPr>
          <a:xfrm>
            <a:off x="428613" y="5218898"/>
            <a:ext cx="3959225" cy="185420"/>
          </a:xfrm>
          <a:prstGeom prst="rect">
            <a:avLst/>
          </a:prstGeom>
          <a:solidFill>
            <a:srgbClr val="8FAADC"/>
          </a:solidFill>
        </p:spPr>
        <p:txBody>
          <a:bodyPr vert="horz" wrap="square" lIns="0" tIns="46990" rIns="0" bIns="0" rtlCol="0">
            <a:spAutoFit/>
          </a:bodyPr>
          <a:lstStyle/>
          <a:p>
            <a:pPr marL="271145">
              <a:lnSpc>
                <a:spcPct val="100000"/>
              </a:lnSpc>
              <a:spcBef>
                <a:spcPts val="370"/>
              </a:spcBef>
            </a:pPr>
            <a:r>
              <a:rPr sz="650" b="1" spc="25" dirty="0">
                <a:solidFill>
                  <a:srgbClr val="FFFFFF"/>
                </a:solidFill>
                <a:latin typeface="Microsoft JhengHei"/>
                <a:cs typeface="Microsoft JhengHei"/>
              </a:rPr>
              <a:t>html (NG </a:t>
            </a:r>
            <a:r>
              <a:rPr sz="650" b="1" spc="60" dirty="0">
                <a:solidFill>
                  <a:srgbClr val="FFFFFF"/>
                </a:solidFill>
                <a:latin typeface="Microsoft JhengHei"/>
                <a:cs typeface="Microsoft JhengHei"/>
              </a:rPr>
              <a:t>example</a:t>
            </a:r>
            <a:r>
              <a:rPr sz="650" b="1" spc="20" dirty="0">
                <a:solidFill>
                  <a:srgbClr val="FFFFFF"/>
                </a:solidFill>
                <a:latin typeface="Microsoft JhengHei"/>
                <a:cs typeface="Microsoft JhengHei"/>
              </a:rPr>
              <a:t>) </a:t>
            </a:r>
            <a:r>
              <a:rPr sz="650" b="1" spc="55" dirty="0">
                <a:solidFill>
                  <a:srgbClr val="FFFFFF"/>
                </a:solidFill>
                <a:latin typeface="Microsoft JhengHei"/>
                <a:cs typeface="Microsoft JhengHei"/>
              </a:rPr>
              <a:t>①: a </a:t>
            </a:r>
            <a:r>
              <a:rPr sz="650" b="1" spc="60" dirty="0">
                <a:solidFill>
                  <a:srgbClr val="FFFFFF"/>
                </a:solidFill>
                <a:latin typeface="Microsoft JhengHei"/>
                <a:cs typeface="Microsoft JhengHei"/>
              </a:rPr>
              <a:t>tag is separated by style, and the time to give parameters increases.</a:t>
            </a:r>
            <a:endParaRPr sz="650">
              <a:latin typeface="Microsoft JhengHei"/>
              <a:cs typeface="Microsoft JhengHei"/>
            </a:endParaRPr>
          </a:p>
        </p:txBody>
      </p:sp>
      <p:sp>
        <p:nvSpPr>
          <p:cNvPr id="24" name="object 24"/>
          <p:cNvSpPr txBox="1"/>
          <p:nvPr/>
        </p:nvSpPr>
        <p:spPr>
          <a:xfrm>
            <a:off x="4562889" y="6345639"/>
            <a:ext cx="3898900" cy="147320"/>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595959"/>
                </a:solidFill>
                <a:latin typeface="Microsoft JhengHei"/>
                <a:cs typeface="Microsoft JhengHei"/>
              </a:rPr>
              <a:t>It is assumed that </a:t>
            </a:r>
            <a:r>
              <a:rPr sz="800" spc="5" dirty="0">
                <a:solidFill>
                  <a:srgbClr val="595959"/>
                </a:solidFill>
                <a:latin typeface="Microsoft JhengHei"/>
                <a:cs typeface="Microsoft JhengHei"/>
              </a:rPr>
              <a:t>display: none; is </a:t>
            </a:r>
            <a:r>
              <a:rPr sz="800" dirty="0">
                <a:solidFill>
                  <a:srgbClr val="595959"/>
                </a:solidFill>
                <a:latin typeface="Microsoft JhengHei"/>
                <a:cs typeface="Microsoft JhengHei"/>
              </a:rPr>
              <a:t>applied to </a:t>
            </a:r>
            <a:r>
              <a:rPr sz="800" spc="15" dirty="0">
                <a:solidFill>
                  <a:srgbClr val="595959"/>
                </a:solidFill>
                <a:latin typeface="Microsoft JhengHei"/>
                <a:cs typeface="Microsoft JhengHei"/>
              </a:rPr>
              <a:t>.pc_none </a:t>
            </a:r>
            <a:r>
              <a:rPr sz="800" dirty="0">
                <a:solidFill>
                  <a:srgbClr val="595959"/>
                </a:solidFill>
                <a:latin typeface="Microsoft JhengHei"/>
                <a:cs typeface="Microsoft JhengHei"/>
              </a:rPr>
              <a:t>and </a:t>
            </a:r>
            <a:r>
              <a:rPr sz="800" spc="15" dirty="0">
                <a:solidFill>
                  <a:srgbClr val="595959"/>
                </a:solidFill>
                <a:latin typeface="Microsoft JhengHei"/>
                <a:cs typeface="Microsoft JhengHei"/>
              </a:rPr>
              <a:t>.sp_none </a:t>
            </a:r>
            <a:r>
              <a:rPr sz="800" dirty="0">
                <a:solidFill>
                  <a:srgbClr val="595959"/>
                </a:solidFill>
                <a:latin typeface="Microsoft JhengHei"/>
                <a:cs typeface="Microsoft JhengHei"/>
              </a:rPr>
              <a:t>by media query</a:t>
            </a:r>
            <a:r>
              <a:rPr sz="800" spc="125" dirty="0">
                <a:solidFill>
                  <a:srgbClr val="595959"/>
                </a:solidFill>
                <a:latin typeface="Microsoft JhengHei"/>
                <a:cs typeface="Microsoft JhengHei"/>
              </a:rPr>
              <a:t>.</a:t>
            </a:r>
            <a:endParaRPr sz="800">
              <a:latin typeface="Microsoft JhengHei"/>
              <a:cs typeface="Microsoft JhengHe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TotalTime>
  <Words>2184</Words>
  <Application>Microsoft Office PowerPoint</Application>
  <PresentationFormat>画面に合わせる (4:3)</PresentationFormat>
  <Paragraphs>200</Paragraphs>
  <Slides>14</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14</vt:i4>
      </vt:variant>
    </vt:vector>
  </HeadingPairs>
  <TitlesOfParts>
    <vt:vector size="23" baseType="lpstr">
      <vt:lpstr>Meiryo</vt:lpstr>
      <vt:lpstr>Microsoft JhengHei</vt:lpstr>
      <vt:lpstr>MS Gothic</vt:lpstr>
      <vt:lpstr>Yu Gothic</vt:lpstr>
      <vt:lpstr>Yu Gothic Light</vt:lpstr>
      <vt:lpstr>Calibri</vt:lpstr>
      <vt:lpstr>Century Gothic</vt:lpstr>
      <vt:lpstr>Times New Roman</vt:lpstr>
      <vt:lpstr>Office Theme</vt:lpstr>
      <vt:lpstr>Landing Page Production Guidelines</vt:lpstr>
      <vt:lpstr>PowerPoint プレゼンテーション</vt:lpstr>
      <vt:lpstr>PowerPoint プレゼンテーション</vt:lpstr>
      <vt:lpstr>2 Design Rules</vt:lpstr>
      <vt:lpstr>2-1</vt:lpstr>
      <vt:lpstr>2-3</vt:lpstr>
      <vt:lpstr>3 Coding Rules</vt:lpstr>
      <vt:lpstr>3-1</vt:lpstr>
      <vt:lpstr>PowerPoint プレゼンテーション</vt:lpstr>
      <vt:lpstr>3-3</vt:lpstr>
      <vt:lpstr>3-4</vt:lpstr>
      <vt:lpstr>4 Delivery Rules</vt:lpstr>
      <vt:lpstr>4-1</vt:lpstr>
      <vt:lpstr>4-2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Landing Page Production Guidelines</dc:title>
  <cp:lastModifiedBy>Nishida, Yuki</cp:lastModifiedBy>
  <cp:revision>2</cp:revision>
  <dcterms:created xsi:type="dcterms:W3CDTF">2021-09-17T02:27:39Z</dcterms:created>
  <dcterms:modified xsi:type="dcterms:W3CDTF">2021-09-22T11:46:19Z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2020-12-21T00:00:00Z</vt:filetime>
  </property>
  <property fmtid="{D5CDD505-2E9C-101B-9397-08002B2CF9AE}" pid="3" name="LastSaved">
    <vt:filetime>2021-09-17T00:00:00Z</vt:filetime>
  </property>
</Properties>
</file>