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handoutMasterIdLst>
    <p:handoutMasterId r:id="rId14"/>
  </p:handoutMasterIdLst>
  <p:sldIdLst>
    <p:sldId id="267" r:id="rId5"/>
    <p:sldId id="274" r:id="rId6"/>
    <p:sldId id="285" r:id="rId7"/>
    <p:sldId id="281" r:id="rId8"/>
    <p:sldId id="282" r:id="rId9"/>
    <p:sldId id="283" r:id="rId10"/>
    <p:sldId id="284" r:id="rId11"/>
    <p:sldId id="286" r:id="rId12"/>
    <p:sldId id="280" r:id="rId13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DE2"/>
    <a:srgbClr val="9EA4A8"/>
    <a:srgbClr val="E60C7E"/>
    <a:srgbClr val="C9D11E"/>
    <a:srgbClr val="434342"/>
    <a:srgbClr val="EB7A2C"/>
    <a:srgbClr val="D52155"/>
    <a:srgbClr val="D6833D"/>
    <a:srgbClr val="00A9D8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4389CE-60A1-4551-8D02-1AFDAB413CC5}" v="6" dt="2023-03-22T00:01:14.14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0"/>
    <p:restoredTop sz="94607"/>
  </p:normalViewPr>
  <p:slideViewPr>
    <p:cSldViewPr>
      <p:cViewPr varScale="1">
        <p:scale>
          <a:sx n="48" d="100"/>
          <a:sy n="48" d="100"/>
        </p:scale>
        <p:origin x="107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án Alfonso Rodríguez Robotham" userId="e45e47e476aa6c15" providerId="LiveId" clId="{6ADE2E00-2598-4AB7-A2C0-D4BF537D027C}"/>
    <pc:docChg chg="undo custSel addSld delSld modSld">
      <pc:chgData name="Sebastián Alfonso Rodríguez Robotham" userId="e45e47e476aa6c15" providerId="LiveId" clId="{6ADE2E00-2598-4AB7-A2C0-D4BF537D027C}" dt="2022-11-14T15:00:03.127" v="2466"/>
      <pc:docMkLst>
        <pc:docMk/>
      </pc:docMkLst>
      <pc:sldChg chg="modSp mod">
        <pc:chgData name="Sebastián Alfonso Rodríguez Robotham" userId="e45e47e476aa6c15" providerId="LiveId" clId="{6ADE2E00-2598-4AB7-A2C0-D4BF537D027C}" dt="2022-10-26T21:27:48.945" v="2082" actId="20577"/>
        <pc:sldMkLst>
          <pc:docMk/>
          <pc:sldMk cId="4122261599" sldId="267"/>
        </pc:sldMkLst>
        <pc:spChg chg="mod">
          <ac:chgData name="Sebastián Alfonso Rodríguez Robotham" userId="e45e47e476aa6c15" providerId="LiveId" clId="{6ADE2E00-2598-4AB7-A2C0-D4BF537D027C}" dt="2022-10-26T21:27:48.945" v="2082" actId="20577"/>
          <ac:spMkLst>
            <pc:docMk/>
            <pc:sldMk cId="4122261599" sldId="267"/>
            <ac:spMk id="2" creationId="{30352212-10B1-B041-82C3-4A69660904EC}"/>
          </ac:spMkLst>
        </pc:spChg>
        <pc:spChg chg="mod">
          <ac:chgData name="Sebastián Alfonso Rodríguez Robotham" userId="e45e47e476aa6c15" providerId="LiveId" clId="{6ADE2E00-2598-4AB7-A2C0-D4BF537D027C}" dt="2022-10-26T17:10:53.864" v="49" actId="20577"/>
          <ac:spMkLst>
            <pc:docMk/>
            <pc:sldMk cId="4122261599" sldId="267"/>
            <ac:spMk id="3" creationId="{5F413BE3-4FA4-D84B-A70D-F6C2A6DF6B7F}"/>
          </ac:spMkLst>
        </pc:spChg>
      </pc:sldChg>
      <pc:sldChg chg="addSp delSp modSp mod">
        <pc:chgData name="Sebastián Alfonso Rodríguez Robotham" userId="e45e47e476aa6c15" providerId="LiveId" clId="{6ADE2E00-2598-4AB7-A2C0-D4BF537D027C}" dt="2022-10-26T19:43:27.783" v="1069" actId="1076"/>
        <pc:sldMkLst>
          <pc:docMk/>
          <pc:sldMk cId="3940723885" sldId="271"/>
        </pc:sldMkLst>
        <pc:spChg chg="add mod">
          <ac:chgData name="Sebastián Alfonso Rodríguez Robotham" userId="e45e47e476aa6c15" providerId="LiveId" clId="{6ADE2E00-2598-4AB7-A2C0-D4BF537D027C}" dt="2022-10-26T19:42:48.240" v="1065" actId="20577"/>
          <ac:spMkLst>
            <pc:docMk/>
            <pc:sldMk cId="3940723885" sldId="271"/>
            <ac:spMk id="4" creationId="{4F9D768D-5DD4-FF5E-4E18-B3DE361F4434}"/>
          </ac:spMkLst>
        </pc:spChg>
        <pc:spChg chg="mod">
          <ac:chgData name="Sebastián Alfonso Rodríguez Robotham" userId="e45e47e476aa6c15" providerId="LiveId" clId="{6ADE2E00-2598-4AB7-A2C0-D4BF537D027C}" dt="2022-10-26T17:20:31.717" v="503" actId="20577"/>
          <ac:spMkLst>
            <pc:docMk/>
            <pc:sldMk cId="3940723885" sldId="271"/>
            <ac:spMk id="5" creationId="{1D134B7D-1E89-7940-9327-8F5039B48E40}"/>
          </ac:spMkLst>
        </pc:spChg>
        <pc:spChg chg="add del mod">
          <ac:chgData name="Sebastián Alfonso Rodríguez Robotham" userId="e45e47e476aa6c15" providerId="LiveId" clId="{6ADE2E00-2598-4AB7-A2C0-D4BF537D027C}" dt="2022-10-26T19:41:40.829" v="934" actId="478"/>
          <ac:spMkLst>
            <pc:docMk/>
            <pc:sldMk cId="3940723885" sldId="271"/>
            <ac:spMk id="6" creationId="{4664255F-F993-E4BD-02E0-909D6C70C2FD}"/>
          </ac:spMkLst>
        </pc:spChg>
        <pc:spChg chg="add mod">
          <ac:chgData name="Sebastián Alfonso Rodríguez Robotham" userId="e45e47e476aa6c15" providerId="LiveId" clId="{6ADE2E00-2598-4AB7-A2C0-D4BF537D027C}" dt="2022-10-26T19:43:27.783" v="1069" actId="1076"/>
          <ac:spMkLst>
            <pc:docMk/>
            <pc:sldMk cId="3940723885" sldId="271"/>
            <ac:spMk id="7" creationId="{DECA4F3A-FDB8-7989-4A57-3E06DB783647}"/>
          </ac:spMkLst>
        </pc:spChg>
        <pc:picChg chg="add del mod">
          <ac:chgData name="Sebastián Alfonso Rodríguez Robotham" userId="e45e47e476aa6c15" providerId="LiveId" clId="{6ADE2E00-2598-4AB7-A2C0-D4BF537D027C}" dt="2022-10-26T17:20:27.614" v="485" actId="478"/>
          <ac:picMkLst>
            <pc:docMk/>
            <pc:sldMk cId="3940723885" sldId="271"/>
            <ac:picMk id="2" creationId="{9712A846-CC0C-7622-A138-C0FA5350F416}"/>
          </ac:picMkLst>
        </pc:picChg>
        <pc:picChg chg="del">
          <ac:chgData name="Sebastián Alfonso Rodríguez Robotham" userId="e45e47e476aa6c15" providerId="LiveId" clId="{6ADE2E00-2598-4AB7-A2C0-D4BF537D027C}" dt="2022-10-26T17:17:05.626" v="209" actId="478"/>
          <ac:picMkLst>
            <pc:docMk/>
            <pc:sldMk cId="3940723885" sldId="271"/>
            <ac:picMk id="3" creationId="{30631394-0C8B-A7CC-0E5E-D86BB6497D87}"/>
          </ac:picMkLst>
        </pc:picChg>
      </pc:sldChg>
      <pc:sldChg chg="addSp delSp modSp mod">
        <pc:chgData name="Sebastián Alfonso Rodríguez Robotham" userId="e45e47e476aa6c15" providerId="LiveId" clId="{6ADE2E00-2598-4AB7-A2C0-D4BF537D027C}" dt="2022-10-27T12:52:06.299" v="2414" actId="20577"/>
        <pc:sldMkLst>
          <pc:docMk/>
          <pc:sldMk cId="1317273675" sldId="272"/>
        </pc:sldMkLst>
        <pc:spChg chg="add del mod">
          <ac:chgData name="Sebastián Alfonso Rodríguez Robotham" userId="e45e47e476aa6c15" providerId="LiveId" clId="{6ADE2E00-2598-4AB7-A2C0-D4BF537D027C}" dt="2022-10-26T20:47:04.757" v="1620" actId="478"/>
          <ac:spMkLst>
            <pc:docMk/>
            <pc:sldMk cId="1317273675" sldId="272"/>
            <ac:spMk id="2" creationId="{12C2F3CB-1FA9-EC99-446D-9A8BB9142BEB}"/>
          </ac:spMkLst>
        </pc:spChg>
        <pc:spChg chg="mod">
          <ac:chgData name="Sebastián Alfonso Rodríguez Robotham" userId="e45e47e476aa6c15" providerId="LiveId" clId="{6ADE2E00-2598-4AB7-A2C0-D4BF537D027C}" dt="2022-10-26T20:52:05.358" v="1920" actId="20577"/>
          <ac:spMkLst>
            <pc:docMk/>
            <pc:sldMk cId="1317273675" sldId="272"/>
            <ac:spMk id="4" creationId="{4B136286-6BA1-8D41-97A9-9E7FF40CC893}"/>
          </ac:spMkLst>
        </pc:spChg>
        <pc:spChg chg="del">
          <ac:chgData name="Sebastián Alfonso Rodríguez Robotham" userId="e45e47e476aa6c15" providerId="LiveId" clId="{6ADE2E00-2598-4AB7-A2C0-D4BF537D027C}" dt="2022-10-26T20:47:04.757" v="1620" actId="478"/>
          <ac:spMkLst>
            <pc:docMk/>
            <pc:sldMk cId="1317273675" sldId="272"/>
            <ac:spMk id="5" creationId="{EFF923BD-7896-FD48-AA2F-150A0BB6EC02}"/>
          </ac:spMkLst>
        </pc:spChg>
        <pc:spChg chg="del">
          <ac:chgData name="Sebastián Alfonso Rodríguez Robotham" userId="e45e47e476aa6c15" providerId="LiveId" clId="{6ADE2E00-2598-4AB7-A2C0-D4BF537D027C}" dt="2022-10-26T20:47:04.757" v="1620" actId="478"/>
          <ac:spMkLst>
            <pc:docMk/>
            <pc:sldMk cId="1317273675" sldId="272"/>
            <ac:spMk id="6" creationId="{246D6E84-F22F-B44C-9C93-4FB0A7027970}"/>
          </ac:spMkLst>
        </pc:spChg>
        <pc:spChg chg="mod">
          <ac:chgData name="Sebastián Alfonso Rodríguez Robotham" userId="e45e47e476aa6c15" providerId="LiveId" clId="{6ADE2E00-2598-4AB7-A2C0-D4BF537D027C}" dt="2022-10-26T20:42:08.100" v="1564" actId="20577"/>
          <ac:spMkLst>
            <pc:docMk/>
            <pc:sldMk cId="1317273675" sldId="272"/>
            <ac:spMk id="7" creationId="{00000000-0000-0000-0000-000000000000}"/>
          </ac:spMkLst>
        </pc:spChg>
        <pc:spChg chg="add mod">
          <ac:chgData name="Sebastián Alfonso Rodríguez Robotham" userId="e45e47e476aa6c15" providerId="LiveId" clId="{6ADE2E00-2598-4AB7-A2C0-D4BF537D027C}" dt="2022-10-26T20:51:37.747" v="1887" actId="20577"/>
          <ac:spMkLst>
            <pc:docMk/>
            <pc:sldMk cId="1317273675" sldId="272"/>
            <ac:spMk id="9" creationId="{9A1A907C-E313-C441-19B4-A2E8D89800E9}"/>
          </ac:spMkLst>
        </pc:spChg>
        <pc:spChg chg="add del mod">
          <ac:chgData name="Sebastián Alfonso Rodríguez Robotham" userId="e45e47e476aa6c15" providerId="LiveId" clId="{6ADE2E00-2598-4AB7-A2C0-D4BF537D027C}" dt="2022-10-26T20:49:39.757" v="1684" actId="478"/>
          <ac:spMkLst>
            <pc:docMk/>
            <pc:sldMk cId="1317273675" sldId="272"/>
            <ac:spMk id="10" creationId="{1463020E-4768-0904-F3F1-8C88433508E7}"/>
          </ac:spMkLst>
        </pc:spChg>
        <pc:spChg chg="add del mod">
          <ac:chgData name="Sebastián Alfonso Rodríguez Robotham" userId="e45e47e476aa6c15" providerId="LiveId" clId="{6ADE2E00-2598-4AB7-A2C0-D4BF537D027C}" dt="2022-10-26T20:49:39.757" v="1684" actId="478"/>
          <ac:spMkLst>
            <pc:docMk/>
            <pc:sldMk cId="1317273675" sldId="272"/>
            <ac:spMk id="11" creationId="{0BE9D30C-9D03-FC80-1ACD-045F47FAB59D}"/>
          </ac:spMkLst>
        </pc:spChg>
        <pc:spChg chg="add mod">
          <ac:chgData name="Sebastián Alfonso Rodríguez Robotham" userId="e45e47e476aa6c15" providerId="LiveId" clId="{6ADE2E00-2598-4AB7-A2C0-D4BF537D027C}" dt="2022-10-26T20:49:48.647" v="1687" actId="1076"/>
          <ac:spMkLst>
            <pc:docMk/>
            <pc:sldMk cId="1317273675" sldId="272"/>
            <ac:spMk id="13" creationId="{41855961-AC7F-1E82-3A6A-96B73C5F0071}"/>
          </ac:spMkLst>
        </pc:spChg>
        <pc:spChg chg="add mod ord">
          <ac:chgData name="Sebastián Alfonso Rodríguez Robotham" userId="e45e47e476aa6c15" providerId="LiveId" clId="{6ADE2E00-2598-4AB7-A2C0-D4BF537D027C}" dt="2022-10-26T20:49:48.647" v="1687" actId="1076"/>
          <ac:spMkLst>
            <pc:docMk/>
            <pc:sldMk cId="1317273675" sldId="272"/>
            <ac:spMk id="14" creationId="{03C82D64-C7C8-E3CA-1E21-76DA5CDC2898}"/>
          </ac:spMkLst>
        </pc:spChg>
        <pc:spChg chg="add mod">
          <ac:chgData name="Sebastián Alfonso Rodríguez Robotham" userId="e45e47e476aa6c15" providerId="LiveId" clId="{6ADE2E00-2598-4AB7-A2C0-D4BF537D027C}" dt="2022-10-26T20:49:45.273" v="1686" actId="1076"/>
          <ac:spMkLst>
            <pc:docMk/>
            <pc:sldMk cId="1317273675" sldId="272"/>
            <ac:spMk id="15" creationId="{86003DDC-193F-2759-6C11-AA9E8FB460B1}"/>
          </ac:spMkLst>
        </pc:spChg>
        <pc:spChg chg="add mod">
          <ac:chgData name="Sebastián Alfonso Rodríguez Robotham" userId="e45e47e476aa6c15" providerId="LiveId" clId="{6ADE2E00-2598-4AB7-A2C0-D4BF537D027C}" dt="2022-10-27T12:39:12.298" v="2272"/>
          <ac:spMkLst>
            <pc:docMk/>
            <pc:sldMk cId="1317273675" sldId="272"/>
            <ac:spMk id="16" creationId="{DF64E749-8247-4970-5FD7-ABB4560B47BB}"/>
          </ac:spMkLst>
        </pc:spChg>
        <pc:spChg chg="add mod">
          <ac:chgData name="Sebastián Alfonso Rodríguez Robotham" userId="e45e47e476aa6c15" providerId="LiveId" clId="{6ADE2E00-2598-4AB7-A2C0-D4BF537D027C}" dt="2022-10-27T12:52:06.299" v="2414" actId="20577"/>
          <ac:spMkLst>
            <pc:docMk/>
            <pc:sldMk cId="1317273675" sldId="272"/>
            <ac:spMk id="17" creationId="{EB9F25E7-C067-E0CB-788A-EF0F5A05F1F6}"/>
          </ac:spMkLst>
        </pc:spChg>
        <pc:spChg chg="add mod">
          <ac:chgData name="Sebastián Alfonso Rodríguez Robotham" userId="e45e47e476aa6c15" providerId="LiveId" clId="{6ADE2E00-2598-4AB7-A2C0-D4BF537D027C}" dt="2022-10-26T20:50:07.138" v="1709" actId="20577"/>
          <ac:spMkLst>
            <pc:docMk/>
            <pc:sldMk cId="1317273675" sldId="272"/>
            <ac:spMk id="18" creationId="{32EC400F-7622-6C19-B6BF-529D9E43C0E5}"/>
          </ac:spMkLst>
        </pc:spChg>
        <pc:picChg chg="del">
          <ac:chgData name="Sebastián Alfonso Rodríguez Robotham" userId="e45e47e476aa6c15" providerId="LiveId" clId="{6ADE2E00-2598-4AB7-A2C0-D4BF537D027C}" dt="2022-10-26T20:42:10.968" v="1565" actId="478"/>
          <ac:picMkLst>
            <pc:docMk/>
            <pc:sldMk cId="1317273675" sldId="272"/>
            <ac:picMk id="3" creationId="{863BFBC6-B0EA-024F-10BD-5F8E0F024F8C}"/>
          </ac:picMkLst>
        </pc:picChg>
        <pc:picChg chg="add del mod">
          <ac:chgData name="Sebastián Alfonso Rodríguez Robotham" userId="e45e47e476aa6c15" providerId="LiveId" clId="{6ADE2E00-2598-4AB7-A2C0-D4BF537D027C}" dt="2022-10-26T20:46:34.330" v="1599" actId="478"/>
          <ac:picMkLst>
            <pc:docMk/>
            <pc:sldMk cId="1317273675" sldId="272"/>
            <ac:picMk id="8" creationId="{BE8561A0-D591-F1C4-40C7-EA8E6D3D0F46}"/>
          </ac:picMkLst>
        </pc:picChg>
        <pc:picChg chg="del mod">
          <ac:chgData name="Sebastián Alfonso Rodríguez Robotham" userId="e45e47e476aa6c15" providerId="LiveId" clId="{6ADE2E00-2598-4AB7-A2C0-D4BF537D027C}" dt="2022-10-26T20:46:34.330" v="1599" actId="478"/>
          <ac:picMkLst>
            <pc:docMk/>
            <pc:sldMk cId="1317273675" sldId="272"/>
            <ac:picMk id="30" creationId="{EF300060-4506-0457-A62A-F1744141C6CD}"/>
          </ac:picMkLst>
        </pc:picChg>
        <pc:picChg chg="del">
          <ac:chgData name="Sebastián Alfonso Rodríguez Robotham" userId="e45e47e476aa6c15" providerId="LiveId" clId="{6ADE2E00-2598-4AB7-A2C0-D4BF537D027C}" dt="2022-10-26T20:46:34.330" v="1599" actId="478"/>
          <ac:picMkLst>
            <pc:docMk/>
            <pc:sldMk cId="1317273675" sldId="272"/>
            <ac:picMk id="31" creationId="{4D72A247-16D5-5F57-2087-89A40D6BB14B}"/>
          </ac:picMkLst>
        </pc:picChg>
        <pc:picChg chg="del">
          <ac:chgData name="Sebastián Alfonso Rodríguez Robotham" userId="e45e47e476aa6c15" providerId="LiveId" clId="{6ADE2E00-2598-4AB7-A2C0-D4BF537D027C}" dt="2022-10-26T20:46:34.330" v="1599" actId="478"/>
          <ac:picMkLst>
            <pc:docMk/>
            <pc:sldMk cId="1317273675" sldId="272"/>
            <ac:picMk id="32" creationId="{4135B31B-6281-612E-5573-DE582D8B259E}"/>
          </ac:picMkLst>
        </pc:picChg>
      </pc:sldChg>
      <pc:sldChg chg="addSp delSp modSp mod">
        <pc:chgData name="Sebastián Alfonso Rodríguez Robotham" userId="e45e47e476aa6c15" providerId="LiveId" clId="{6ADE2E00-2598-4AB7-A2C0-D4BF537D027C}" dt="2022-10-27T12:51:14.182" v="2411" actId="113"/>
        <pc:sldMkLst>
          <pc:docMk/>
          <pc:sldMk cId="2531329642" sldId="274"/>
        </pc:sldMkLst>
        <pc:spChg chg="mod">
          <ac:chgData name="Sebastián Alfonso Rodríguez Robotham" userId="e45e47e476aa6c15" providerId="LiveId" clId="{6ADE2E00-2598-4AB7-A2C0-D4BF537D027C}" dt="2022-10-26T17:11:23.086" v="65" actId="20577"/>
          <ac:spMkLst>
            <pc:docMk/>
            <pc:sldMk cId="2531329642" sldId="274"/>
            <ac:spMk id="4" creationId="{00000000-0000-0000-0000-000000000000}"/>
          </ac:spMkLst>
        </pc:spChg>
        <pc:spChg chg="del mod">
          <ac:chgData name="Sebastián Alfonso Rodríguez Robotham" userId="e45e47e476aa6c15" providerId="LiveId" clId="{6ADE2E00-2598-4AB7-A2C0-D4BF537D027C}" dt="2022-10-26T17:15:23.410" v="86" actId="478"/>
          <ac:spMkLst>
            <pc:docMk/>
            <pc:sldMk cId="2531329642" sldId="274"/>
            <ac:spMk id="8" creationId="{8F62137C-BDC9-C949-9AC3-E19A910779E2}"/>
          </ac:spMkLst>
        </pc:spChg>
        <pc:spChg chg="del">
          <ac:chgData name="Sebastián Alfonso Rodríguez Robotham" userId="e45e47e476aa6c15" providerId="LiveId" clId="{6ADE2E00-2598-4AB7-A2C0-D4BF537D027C}" dt="2022-10-26T17:13:37.666" v="81" actId="478"/>
          <ac:spMkLst>
            <pc:docMk/>
            <pc:sldMk cId="2531329642" sldId="274"/>
            <ac:spMk id="9" creationId="{9960FC2D-3887-1646-A0CD-D2FB86584638}"/>
          </ac:spMkLst>
        </pc:spChg>
        <pc:spChg chg="add mod">
          <ac:chgData name="Sebastián Alfonso Rodríguez Robotham" userId="e45e47e476aa6c15" providerId="LiveId" clId="{6ADE2E00-2598-4AB7-A2C0-D4BF537D027C}" dt="2022-10-27T12:51:14.182" v="2411" actId="113"/>
          <ac:spMkLst>
            <pc:docMk/>
            <pc:sldMk cId="2531329642" sldId="274"/>
            <ac:spMk id="11" creationId="{4D222277-B663-66A8-A75E-D6F933A32F46}"/>
          </ac:spMkLst>
        </pc:spChg>
        <pc:picChg chg="del">
          <ac:chgData name="Sebastián Alfonso Rodríguez Robotham" userId="e45e47e476aa6c15" providerId="LiveId" clId="{6ADE2E00-2598-4AB7-A2C0-D4BF537D027C}" dt="2022-10-26T17:11:44.262" v="80" actId="478"/>
          <ac:picMkLst>
            <pc:docMk/>
            <pc:sldMk cId="2531329642" sldId="274"/>
            <ac:picMk id="2" creationId="{6E0FA942-42D5-A9C7-CC72-91F5A576CEDB}"/>
          </ac:picMkLst>
        </pc:picChg>
        <pc:picChg chg="add mod">
          <ac:chgData name="Sebastián Alfonso Rodríguez Robotham" userId="e45e47e476aa6c15" providerId="LiveId" clId="{6ADE2E00-2598-4AB7-A2C0-D4BF537D027C}" dt="2022-10-26T17:16:26.410" v="192" actId="1036"/>
          <ac:picMkLst>
            <pc:docMk/>
            <pc:sldMk cId="2531329642" sldId="274"/>
            <ac:picMk id="5" creationId="{E82A8C01-3D0A-2135-3B90-4CF257626261}"/>
          </ac:picMkLst>
        </pc:picChg>
        <pc:picChg chg="del">
          <ac:chgData name="Sebastián Alfonso Rodríguez Robotham" userId="e45e47e476aa6c15" providerId="LiveId" clId="{6ADE2E00-2598-4AB7-A2C0-D4BF537D027C}" dt="2022-10-26T17:13:37.666" v="81" actId="478"/>
          <ac:picMkLst>
            <pc:docMk/>
            <pc:sldMk cId="2531329642" sldId="274"/>
            <ac:picMk id="7" creationId="{6E0FA942-42D5-A9C7-CC72-91F5A576CEDB}"/>
          </ac:picMkLst>
        </pc:picChg>
        <pc:picChg chg="add mod modCrop">
          <ac:chgData name="Sebastián Alfonso Rodríguez Robotham" userId="e45e47e476aa6c15" providerId="LiveId" clId="{6ADE2E00-2598-4AB7-A2C0-D4BF537D027C}" dt="2022-10-26T17:16:26.410" v="192" actId="1036"/>
          <ac:picMkLst>
            <pc:docMk/>
            <pc:sldMk cId="2531329642" sldId="274"/>
            <ac:picMk id="10" creationId="{275E106A-7A6F-92A5-7ADE-FB4539B7F9E0}"/>
          </ac:picMkLst>
        </pc:picChg>
        <pc:picChg chg="add mod">
          <ac:chgData name="Sebastián Alfonso Rodríguez Robotham" userId="e45e47e476aa6c15" providerId="LiveId" clId="{6ADE2E00-2598-4AB7-A2C0-D4BF537D027C}" dt="2022-10-26T17:16:52.458" v="196" actId="1076"/>
          <ac:picMkLst>
            <pc:docMk/>
            <pc:sldMk cId="2531329642" sldId="274"/>
            <ac:picMk id="12" creationId="{EB007C06-BB56-3EC7-52E5-841A39A0C9AA}"/>
          </ac:picMkLst>
        </pc:picChg>
      </pc:sldChg>
      <pc:sldChg chg="del">
        <pc:chgData name="Sebastián Alfonso Rodríguez Robotham" userId="e45e47e476aa6c15" providerId="LiveId" clId="{6ADE2E00-2598-4AB7-A2C0-D4BF537D027C}" dt="2022-10-26T20:52:16.994" v="1921" actId="47"/>
        <pc:sldMkLst>
          <pc:docMk/>
          <pc:sldMk cId="1313017540" sldId="276"/>
        </pc:sldMkLst>
      </pc:sldChg>
      <pc:sldChg chg="addSp delSp modSp mod">
        <pc:chgData name="Sebastián Alfonso Rodríguez Robotham" userId="e45e47e476aa6c15" providerId="LiveId" clId="{6ADE2E00-2598-4AB7-A2C0-D4BF537D027C}" dt="2022-11-14T15:00:03.127" v="2466"/>
        <pc:sldMkLst>
          <pc:docMk/>
          <pc:sldMk cId="4075463635" sldId="277"/>
        </pc:sldMkLst>
        <pc:spChg chg="mod">
          <ac:chgData name="Sebastián Alfonso Rodríguez Robotham" userId="e45e47e476aa6c15" providerId="LiveId" clId="{6ADE2E00-2598-4AB7-A2C0-D4BF537D027C}" dt="2022-10-26T21:23:05.041" v="2037" actId="20577"/>
          <ac:spMkLst>
            <pc:docMk/>
            <pc:sldMk cId="4075463635" sldId="277"/>
            <ac:spMk id="2" creationId="{00000000-0000-0000-0000-000000000000}"/>
          </ac:spMkLst>
        </pc:spChg>
        <pc:spChg chg="del">
          <ac:chgData name="Sebastián Alfonso Rodríguez Robotham" userId="e45e47e476aa6c15" providerId="LiveId" clId="{6ADE2E00-2598-4AB7-A2C0-D4BF537D027C}" dt="2022-10-26T20:35:36.290" v="1105" actId="478"/>
          <ac:spMkLst>
            <pc:docMk/>
            <pc:sldMk cId="4075463635" sldId="277"/>
            <ac:spMk id="4" creationId="{83012AFC-C740-264F-6F91-A4860E465016}"/>
          </ac:spMkLst>
        </pc:spChg>
        <pc:spChg chg="add mod">
          <ac:chgData name="Sebastián Alfonso Rodríguez Robotham" userId="e45e47e476aa6c15" providerId="LiveId" clId="{6ADE2E00-2598-4AB7-A2C0-D4BF537D027C}" dt="2022-10-27T12:11:38.073" v="2220" actId="1076"/>
          <ac:spMkLst>
            <pc:docMk/>
            <pc:sldMk cId="4075463635" sldId="277"/>
            <ac:spMk id="4" creationId="{FEB09A4A-9DAE-D0B7-AD20-FF2282EEE949}"/>
          </ac:spMkLst>
        </pc:spChg>
        <pc:spChg chg="add del mod">
          <ac:chgData name="Sebastián Alfonso Rodríguez Robotham" userId="e45e47e476aa6c15" providerId="LiveId" clId="{6ADE2E00-2598-4AB7-A2C0-D4BF537D027C}" dt="2022-10-26T20:36:45.189" v="1115" actId="478"/>
          <ac:spMkLst>
            <pc:docMk/>
            <pc:sldMk cId="4075463635" sldId="277"/>
            <ac:spMk id="7" creationId="{E942E0A8-51BD-C5B2-A254-9531A58B5A12}"/>
          </ac:spMkLst>
        </pc:spChg>
        <pc:spChg chg="add mod">
          <ac:chgData name="Sebastián Alfonso Rodríguez Robotham" userId="e45e47e476aa6c15" providerId="LiveId" clId="{6ADE2E00-2598-4AB7-A2C0-D4BF537D027C}" dt="2022-10-26T20:40:29.419" v="1367" actId="20577"/>
          <ac:spMkLst>
            <pc:docMk/>
            <pc:sldMk cId="4075463635" sldId="277"/>
            <ac:spMk id="9" creationId="{86A1E5D2-9276-C593-02E9-5754884A669C}"/>
          </ac:spMkLst>
        </pc:spChg>
        <pc:spChg chg="add mod">
          <ac:chgData name="Sebastián Alfonso Rodríguez Robotham" userId="e45e47e476aa6c15" providerId="LiveId" clId="{6ADE2E00-2598-4AB7-A2C0-D4BF537D027C}" dt="2022-10-26T20:41:34.089" v="1548" actId="1076"/>
          <ac:spMkLst>
            <pc:docMk/>
            <pc:sldMk cId="4075463635" sldId="277"/>
            <ac:spMk id="10" creationId="{9E91E9B4-A2F3-09CC-CC9A-7A7339E2E9B3}"/>
          </ac:spMkLst>
        </pc:spChg>
        <pc:spChg chg="add mod">
          <ac:chgData name="Sebastián Alfonso Rodríguez Robotham" userId="e45e47e476aa6c15" providerId="LiveId" clId="{6ADE2E00-2598-4AB7-A2C0-D4BF537D027C}" dt="2022-10-26T20:41:26.509" v="1547" actId="20577"/>
          <ac:spMkLst>
            <pc:docMk/>
            <pc:sldMk cId="4075463635" sldId="277"/>
            <ac:spMk id="11" creationId="{28E521E9-A7CA-ACF5-9B50-3F2ABC683D84}"/>
          </ac:spMkLst>
        </pc:spChg>
        <pc:spChg chg="add mod">
          <ac:chgData name="Sebastián Alfonso Rodríguez Robotham" userId="e45e47e476aa6c15" providerId="LiveId" clId="{6ADE2E00-2598-4AB7-A2C0-D4BF537D027C}" dt="2022-10-26T21:23:53.191" v="2067" actId="113"/>
          <ac:spMkLst>
            <pc:docMk/>
            <pc:sldMk cId="4075463635" sldId="277"/>
            <ac:spMk id="15" creationId="{CCE89CE9-136C-76F1-6519-9F5A2612987C}"/>
          </ac:spMkLst>
        </pc:spChg>
        <pc:picChg chg="add del mod modCrop">
          <ac:chgData name="Sebastián Alfonso Rodríguez Robotham" userId="e45e47e476aa6c15" providerId="LiveId" clId="{6ADE2E00-2598-4AB7-A2C0-D4BF537D027C}" dt="2022-11-14T15:00:03.127" v="2466"/>
          <ac:picMkLst>
            <pc:docMk/>
            <pc:sldMk cId="4075463635" sldId="277"/>
            <ac:picMk id="3" creationId="{82361C57-BB85-BC04-7F15-954068AACB67}"/>
          </ac:picMkLst>
        </pc:picChg>
        <pc:picChg chg="add del mod">
          <ac:chgData name="Sebastián Alfonso Rodríguez Robotham" userId="e45e47e476aa6c15" providerId="LiveId" clId="{6ADE2E00-2598-4AB7-A2C0-D4BF537D027C}" dt="2022-10-26T20:36:09.039" v="1109" actId="478"/>
          <ac:picMkLst>
            <pc:docMk/>
            <pc:sldMk cId="4075463635" sldId="277"/>
            <ac:picMk id="3" creationId="{D6C3FD00-5492-8F47-BE79-4EA83CB50603}"/>
          </ac:picMkLst>
        </pc:picChg>
        <pc:picChg chg="del">
          <ac:chgData name="Sebastián Alfonso Rodríguez Robotham" userId="e45e47e476aa6c15" providerId="LiveId" clId="{6ADE2E00-2598-4AB7-A2C0-D4BF537D027C}" dt="2022-10-26T19:43:55.359" v="1102" actId="478"/>
          <ac:picMkLst>
            <pc:docMk/>
            <pc:sldMk cId="4075463635" sldId="277"/>
            <ac:picMk id="5" creationId="{B2B5D20C-8F3E-F3F5-1215-7E8AE3729DE0}"/>
          </ac:picMkLst>
        </pc:picChg>
        <pc:picChg chg="add del mod">
          <ac:chgData name="Sebastián Alfonso Rodríguez Robotham" userId="e45e47e476aa6c15" providerId="LiveId" clId="{6ADE2E00-2598-4AB7-A2C0-D4BF537D027C}" dt="2022-11-14T15:00:00.050" v="2461"/>
          <ac:picMkLst>
            <pc:docMk/>
            <pc:sldMk cId="4075463635" sldId="277"/>
            <ac:picMk id="5" creationId="{DD665A98-BB66-3794-D4FB-68532DD18E44}"/>
          </ac:picMkLst>
        </pc:picChg>
        <pc:picChg chg="add mod modCrop">
          <ac:chgData name="Sebastián Alfonso Rodríguez Robotham" userId="e45e47e476aa6c15" providerId="LiveId" clId="{6ADE2E00-2598-4AB7-A2C0-D4BF537D027C}" dt="2022-11-14T15:00:01.557" v="2464" actId="732"/>
          <ac:picMkLst>
            <pc:docMk/>
            <pc:sldMk cId="4075463635" sldId="277"/>
            <ac:picMk id="8" creationId="{DCBFEFE8-FD49-D306-9E51-1465D7DF74BE}"/>
          </ac:picMkLst>
        </pc:picChg>
        <pc:cxnChg chg="add mod">
          <ac:chgData name="Sebastián Alfonso Rodríguez Robotham" userId="e45e47e476aa6c15" providerId="LiveId" clId="{6ADE2E00-2598-4AB7-A2C0-D4BF537D027C}" dt="2022-10-26T21:23:46.471" v="2062" actId="1035"/>
          <ac:cxnSpMkLst>
            <pc:docMk/>
            <pc:sldMk cId="4075463635" sldId="277"/>
            <ac:cxnSpMk id="13" creationId="{8C83792C-FE0E-D17C-D93E-FE5D05BABDD4}"/>
          </ac:cxnSpMkLst>
        </pc:cxnChg>
      </pc:sldChg>
      <pc:sldChg chg="addSp delSp modSp add mod">
        <pc:chgData name="Sebastián Alfonso Rodríguez Robotham" userId="e45e47e476aa6c15" providerId="LiveId" clId="{6ADE2E00-2598-4AB7-A2C0-D4BF537D027C}" dt="2022-10-27T12:52:58.729" v="2427" actId="404"/>
        <pc:sldMkLst>
          <pc:docMk/>
          <pc:sldMk cId="2996361347" sldId="278"/>
        </pc:sldMkLst>
        <pc:spChg chg="del">
          <ac:chgData name="Sebastián Alfonso Rodríguez Robotham" userId="e45e47e476aa6c15" providerId="LiveId" clId="{6ADE2E00-2598-4AB7-A2C0-D4BF537D027C}" dt="2022-10-27T12:39:19.328" v="2273" actId="478"/>
          <ac:spMkLst>
            <pc:docMk/>
            <pc:sldMk cId="2996361347" sldId="278"/>
            <ac:spMk id="4" creationId="{4B136286-6BA1-8D41-97A9-9E7FF40CC893}"/>
          </ac:spMkLst>
        </pc:spChg>
        <pc:spChg chg="add mod">
          <ac:chgData name="Sebastián Alfonso Rodríguez Robotham" userId="e45e47e476aa6c15" providerId="LiveId" clId="{6ADE2E00-2598-4AB7-A2C0-D4BF537D027C}" dt="2022-10-27T12:52:58.729" v="2427" actId="404"/>
          <ac:spMkLst>
            <pc:docMk/>
            <pc:sldMk cId="2996361347" sldId="278"/>
            <ac:spMk id="5" creationId="{9C70ECF9-1F10-C423-A16B-259FCFA61395}"/>
          </ac:spMkLst>
        </pc:spChg>
        <pc:spChg chg="mod">
          <ac:chgData name="Sebastián Alfonso Rodríguez Robotham" userId="e45e47e476aa6c15" providerId="LiveId" clId="{6ADE2E00-2598-4AB7-A2C0-D4BF537D027C}" dt="2022-10-27T12:39:29.858" v="2285" actId="20577"/>
          <ac:spMkLst>
            <pc:docMk/>
            <pc:sldMk cId="2996361347" sldId="278"/>
            <ac:spMk id="7" creationId="{00000000-0000-0000-0000-000000000000}"/>
          </ac:spMkLst>
        </pc:spChg>
        <pc:spChg chg="add mod">
          <ac:chgData name="Sebastián Alfonso Rodríguez Robotham" userId="e45e47e476aa6c15" providerId="LiveId" clId="{6ADE2E00-2598-4AB7-A2C0-D4BF537D027C}" dt="2022-10-27T12:52:58.729" v="2427" actId="404"/>
          <ac:spMkLst>
            <pc:docMk/>
            <pc:sldMk cId="2996361347" sldId="278"/>
            <ac:spMk id="8" creationId="{47F0AB5F-C094-5FAE-7BFE-051E1AED7485}"/>
          </ac:spMkLst>
        </pc:spChg>
        <pc:spChg chg="del">
          <ac:chgData name="Sebastián Alfonso Rodríguez Robotham" userId="e45e47e476aa6c15" providerId="LiveId" clId="{6ADE2E00-2598-4AB7-A2C0-D4BF537D027C}" dt="2022-10-27T12:39:19.328" v="2273" actId="478"/>
          <ac:spMkLst>
            <pc:docMk/>
            <pc:sldMk cId="2996361347" sldId="278"/>
            <ac:spMk id="9" creationId="{9A1A907C-E313-C441-19B4-A2E8D89800E9}"/>
          </ac:spMkLst>
        </pc:spChg>
        <pc:spChg chg="add mod">
          <ac:chgData name="Sebastián Alfonso Rodríguez Robotham" userId="e45e47e476aa6c15" providerId="LiveId" clId="{6ADE2E00-2598-4AB7-A2C0-D4BF537D027C}" dt="2022-10-27T12:52:58.729" v="2427" actId="404"/>
          <ac:spMkLst>
            <pc:docMk/>
            <pc:sldMk cId="2996361347" sldId="278"/>
            <ac:spMk id="11" creationId="{3A487CE1-FC4C-2CFD-580F-2E1CE6B30695}"/>
          </ac:spMkLst>
        </pc:spChg>
        <pc:spChg chg="add del mod">
          <ac:chgData name="Sebastián Alfonso Rodríguez Robotham" userId="e45e47e476aa6c15" providerId="LiveId" clId="{6ADE2E00-2598-4AB7-A2C0-D4BF537D027C}" dt="2022-10-27T12:52:46.074" v="2425" actId="478"/>
          <ac:spMkLst>
            <pc:docMk/>
            <pc:sldMk cId="2996361347" sldId="278"/>
            <ac:spMk id="12" creationId="{B35833B0-57A8-0AE4-A6E5-B78AE2D14C66}"/>
          </ac:spMkLst>
        </pc:spChg>
        <pc:spChg chg="del">
          <ac:chgData name="Sebastián Alfonso Rodríguez Robotham" userId="e45e47e476aa6c15" providerId="LiveId" clId="{6ADE2E00-2598-4AB7-A2C0-D4BF537D027C}" dt="2022-10-27T12:39:19.328" v="2273" actId="478"/>
          <ac:spMkLst>
            <pc:docMk/>
            <pc:sldMk cId="2996361347" sldId="278"/>
            <ac:spMk id="13" creationId="{41855961-AC7F-1E82-3A6A-96B73C5F0071}"/>
          </ac:spMkLst>
        </pc:spChg>
        <pc:spChg chg="del">
          <ac:chgData name="Sebastián Alfonso Rodríguez Robotham" userId="e45e47e476aa6c15" providerId="LiveId" clId="{6ADE2E00-2598-4AB7-A2C0-D4BF537D027C}" dt="2022-10-27T12:39:19.328" v="2273" actId="478"/>
          <ac:spMkLst>
            <pc:docMk/>
            <pc:sldMk cId="2996361347" sldId="278"/>
            <ac:spMk id="14" creationId="{03C82D64-C7C8-E3CA-1E21-76DA5CDC2898}"/>
          </ac:spMkLst>
        </pc:spChg>
        <pc:spChg chg="del">
          <ac:chgData name="Sebastián Alfonso Rodríguez Robotham" userId="e45e47e476aa6c15" providerId="LiveId" clId="{6ADE2E00-2598-4AB7-A2C0-D4BF537D027C}" dt="2022-10-27T12:39:19.328" v="2273" actId="478"/>
          <ac:spMkLst>
            <pc:docMk/>
            <pc:sldMk cId="2996361347" sldId="278"/>
            <ac:spMk id="15" creationId="{86003DDC-193F-2759-6C11-AA9E8FB460B1}"/>
          </ac:spMkLst>
        </pc:spChg>
        <pc:spChg chg="del mod">
          <ac:chgData name="Sebastián Alfonso Rodríguez Robotham" userId="e45e47e476aa6c15" providerId="LiveId" clId="{6ADE2E00-2598-4AB7-A2C0-D4BF537D027C}" dt="2022-10-27T12:39:19.328" v="2273" actId="478"/>
          <ac:spMkLst>
            <pc:docMk/>
            <pc:sldMk cId="2996361347" sldId="278"/>
            <ac:spMk id="16" creationId="{DF64E749-8247-4970-5FD7-ABB4560B47BB}"/>
          </ac:spMkLst>
        </pc:spChg>
        <pc:spChg chg="del mod">
          <ac:chgData name="Sebastián Alfonso Rodríguez Robotham" userId="e45e47e476aa6c15" providerId="LiveId" clId="{6ADE2E00-2598-4AB7-A2C0-D4BF537D027C}" dt="2022-10-27T12:39:19.328" v="2273" actId="478"/>
          <ac:spMkLst>
            <pc:docMk/>
            <pc:sldMk cId="2996361347" sldId="278"/>
            <ac:spMk id="17" creationId="{EB9F25E7-C067-E0CB-788A-EF0F5A05F1F6}"/>
          </ac:spMkLst>
        </pc:spChg>
        <pc:spChg chg="del">
          <ac:chgData name="Sebastián Alfonso Rodríguez Robotham" userId="e45e47e476aa6c15" providerId="LiveId" clId="{6ADE2E00-2598-4AB7-A2C0-D4BF537D027C}" dt="2022-10-27T12:39:19.328" v="2273" actId="478"/>
          <ac:spMkLst>
            <pc:docMk/>
            <pc:sldMk cId="2996361347" sldId="278"/>
            <ac:spMk id="18" creationId="{32EC400F-7622-6C19-B6BF-529D9E43C0E5}"/>
          </ac:spMkLst>
        </pc:spChg>
        <pc:graphicFrameChg chg="add del mod modGraphic">
          <ac:chgData name="Sebastián Alfonso Rodríguez Robotham" userId="e45e47e476aa6c15" providerId="LiveId" clId="{6ADE2E00-2598-4AB7-A2C0-D4BF537D027C}" dt="2022-10-27T12:41:53.298" v="2289" actId="478"/>
          <ac:graphicFrameMkLst>
            <pc:docMk/>
            <pc:sldMk cId="2996361347" sldId="278"/>
            <ac:graphicFrameMk id="2" creationId="{F788F6BB-940A-FBD4-CD88-355CAAAF2B66}"/>
          </ac:graphicFrameMkLst>
        </pc:graphicFrameChg>
      </pc:sldChg>
      <pc:sldChg chg="addSp delSp modSp add mod">
        <pc:chgData name="Sebastián Alfonso Rodríguez Robotham" userId="e45e47e476aa6c15" providerId="LiveId" clId="{6ADE2E00-2598-4AB7-A2C0-D4BF537D027C}" dt="2022-10-27T12:48:07.963" v="2372" actId="167"/>
        <pc:sldMkLst>
          <pc:docMk/>
          <pc:sldMk cId="175730772" sldId="279"/>
        </pc:sldMkLst>
        <pc:spChg chg="del">
          <ac:chgData name="Sebastián Alfonso Rodríguez Robotham" userId="e45e47e476aa6c15" providerId="LiveId" clId="{6ADE2E00-2598-4AB7-A2C0-D4BF537D027C}" dt="2022-10-27T12:46:39.347" v="2347" actId="478"/>
          <ac:spMkLst>
            <pc:docMk/>
            <pc:sldMk cId="175730772" sldId="279"/>
            <ac:spMk id="5" creationId="{9C70ECF9-1F10-C423-A16B-259FCFA61395}"/>
          </ac:spMkLst>
        </pc:spChg>
        <pc:spChg chg="mod">
          <ac:chgData name="Sebastián Alfonso Rodríguez Robotham" userId="e45e47e476aa6c15" providerId="LiveId" clId="{6ADE2E00-2598-4AB7-A2C0-D4BF537D027C}" dt="2022-10-27T12:47:59.304" v="2368" actId="20577"/>
          <ac:spMkLst>
            <pc:docMk/>
            <pc:sldMk cId="175730772" sldId="279"/>
            <ac:spMk id="7" creationId="{00000000-0000-0000-0000-000000000000}"/>
          </ac:spMkLst>
        </pc:spChg>
        <pc:spChg chg="del">
          <ac:chgData name="Sebastián Alfonso Rodríguez Robotham" userId="e45e47e476aa6c15" providerId="LiveId" clId="{6ADE2E00-2598-4AB7-A2C0-D4BF537D027C}" dt="2022-10-27T12:46:39.347" v="2347" actId="478"/>
          <ac:spMkLst>
            <pc:docMk/>
            <pc:sldMk cId="175730772" sldId="279"/>
            <ac:spMk id="8" creationId="{47F0AB5F-C094-5FAE-7BFE-051E1AED7485}"/>
          </ac:spMkLst>
        </pc:spChg>
        <pc:spChg chg="del">
          <ac:chgData name="Sebastián Alfonso Rodríguez Robotham" userId="e45e47e476aa6c15" providerId="LiveId" clId="{6ADE2E00-2598-4AB7-A2C0-D4BF537D027C}" dt="2022-10-27T12:46:39.347" v="2347" actId="478"/>
          <ac:spMkLst>
            <pc:docMk/>
            <pc:sldMk cId="175730772" sldId="279"/>
            <ac:spMk id="11" creationId="{3A487CE1-FC4C-2CFD-580F-2E1CE6B30695}"/>
          </ac:spMkLst>
        </pc:spChg>
        <pc:picChg chg="add mod">
          <ac:chgData name="Sebastián Alfonso Rodríguez Robotham" userId="e45e47e476aa6c15" providerId="LiveId" clId="{6ADE2E00-2598-4AB7-A2C0-D4BF537D027C}" dt="2022-10-27T12:48:03.165" v="2370" actId="1076"/>
          <ac:picMkLst>
            <pc:docMk/>
            <pc:sldMk cId="175730772" sldId="279"/>
            <ac:picMk id="3" creationId="{34A6C1E0-E5CD-1A3C-5111-A8327B71A087}"/>
          </ac:picMkLst>
        </pc:picChg>
        <pc:picChg chg="add mod ord">
          <ac:chgData name="Sebastián Alfonso Rodríguez Robotham" userId="e45e47e476aa6c15" providerId="LiveId" clId="{6ADE2E00-2598-4AB7-A2C0-D4BF537D027C}" dt="2022-10-27T12:48:07.963" v="2372" actId="167"/>
          <ac:picMkLst>
            <pc:docMk/>
            <pc:sldMk cId="175730772" sldId="279"/>
            <ac:picMk id="6" creationId="{191737EA-C164-CDC0-8B99-E08E67C0B620}"/>
          </ac:picMkLst>
        </pc:picChg>
      </pc:sldChg>
      <pc:sldChg chg="addSp delSp modSp add mod">
        <pc:chgData name="Sebastián Alfonso Rodríguez Robotham" userId="e45e47e476aa6c15" providerId="LiveId" clId="{6ADE2E00-2598-4AB7-A2C0-D4BF537D027C}" dt="2022-10-27T12:45:47.920" v="2346" actId="478"/>
        <pc:sldMkLst>
          <pc:docMk/>
          <pc:sldMk cId="2287857482" sldId="280"/>
        </pc:sldMkLst>
        <pc:spChg chg="add del">
          <ac:chgData name="Sebastián Alfonso Rodríguez Robotham" userId="e45e47e476aa6c15" providerId="LiveId" clId="{6ADE2E00-2598-4AB7-A2C0-D4BF537D027C}" dt="2022-10-27T12:45:47.920" v="2346" actId="478"/>
          <ac:spMkLst>
            <pc:docMk/>
            <pc:sldMk cId="2287857482" sldId="280"/>
            <ac:spMk id="2" creationId="{30352212-10B1-B041-82C3-4A69660904EC}"/>
          </ac:spMkLst>
        </pc:spChg>
        <pc:spChg chg="mod">
          <ac:chgData name="Sebastián Alfonso Rodríguez Robotham" userId="e45e47e476aa6c15" providerId="LiveId" clId="{6ADE2E00-2598-4AB7-A2C0-D4BF537D027C}" dt="2022-10-27T12:45:34.476" v="2342" actId="20577"/>
          <ac:spMkLst>
            <pc:docMk/>
            <pc:sldMk cId="2287857482" sldId="280"/>
            <ac:spMk id="3" creationId="{5F413BE3-4FA4-D84B-A70D-F6C2A6DF6B7F}"/>
          </ac:spMkLst>
        </pc:spChg>
        <pc:spChg chg="add del mod">
          <ac:chgData name="Sebastián Alfonso Rodríguez Robotham" userId="e45e47e476aa6c15" providerId="LiveId" clId="{6ADE2E00-2598-4AB7-A2C0-D4BF537D027C}" dt="2022-10-27T12:45:47.920" v="2346" actId="478"/>
          <ac:spMkLst>
            <pc:docMk/>
            <pc:sldMk cId="2287857482" sldId="280"/>
            <ac:spMk id="5" creationId="{F50F69A8-192A-8024-43C8-B3C38CB0720F}"/>
          </ac:spMkLst>
        </pc:spChg>
      </pc:sldChg>
      <pc:sldChg chg="addSp delSp modSp add mod">
        <pc:chgData name="Sebastián Alfonso Rodríguez Robotham" userId="e45e47e476aa6c15" providerId="LiveId" clId="{6ADE2E00-2598-4AB7-A2C0-D4BF537D027C}" dt="2022-10-27T12:50:27.088" v="2396" actId="1076"/>
        <pc:sldMkLst>
          <pc:docMk/>
          <pc:sldMk cId="2510653227" sldId="281"/>
        </pc:sldMkLst>
        <pc:picChg chg="del">
          <ac:chgData name="Sebastián Alfonso Rodríguez Robotham" userId="e45e47e476aa6c15" providerId="LiveId" clId="{6ADE2E00-2598-4AB7-A2C0-D4BF537D027C}" dt="2022-10-27T12:48:11.574" v="2374" actId="478"/>
          <ac:picMkLst>
            <pc:docMk/>
            <pc:sldMk cId="2510653227" sldId="281"/>
            <ac:picMk id="3" creationId="{34A6C1E0-E5CD-1A3C-5111-A8327B71A087}"/>
          </ac:picMkLst>
        </pc:picChg>
        <pc:picChg chg="add mod modCrop">
          <ac:chgData name="Sebastián Alfonso Rodríguez Robotham" userId="e45e47e476aa6c15" providerId="LiveId" clId="{6ADE2E00-2598-4AB7-A2C0-D4BF537D027C}" dt="2022-10-27T12:49:37.366" v="2388" actId="14100"/>
          <ac:picMkLst>
            <pc:docMk/>
            <pc:sldMk cId="2510653227" sldId="281"/>
            <ac:picMk id="4" creationId="{0727D11D-BF20-A716-4A57-4E0C0F295381}"/>
          </ac:picMkLst>
        </pc:picChg>
        <pc:picChg chg="del">
          <ac:chgData name="Sebastián Alfonso Rodríguez Robotham" userId="e45e47e476aa6c15" providerId="LiveId" clId="{6ADE2E00-2598-4AB7-A2C0-D4BF537D027C}" dt="2022-10-27T12:48:12.063" v="2375" actId="478"/>
          <ac:picMkLst>
            <pc:docMk/>
            <pc:sldMk cId="2510653227" sldId="281"/>
            <ac:picMk id="6" creationId="{191737EA-C164-CDC0-8B99-E08E67C0B620}"/>
          </ac:picMkLst>
        </pc:picChg>
        <pc:picChg chg="add mod">
          <ac:chgData name="Sebastián Alfonso Rodríguez Robotham" userId="e45e47e476aa6c15" providerId="LiveId" clId="{6ADE2E00-2598-4AB7-A2C0-D4BF537D027C}" dt="2022-10-27T12:49:30.915" v="2385" actId="1076"/>
          <ac:picMkLst>
            <pc:docMk/>
            <pc:sldMk cId="2510653227" sldId="281"/>
            <ac:picMk id="8" creationId="{CA8DA7EC-4419-E846-F8C3-FEE29804798F}"/>
          </ac:picMkLst>
        </pc:picChg>
        <pc:picChg chg="add mod">
          <ac:chgData name="Sebastián Alfonso Rodríguez Robotham" userId="e45e47e476aa6c15" providerId="LiveId" clId="{6ADE2E00-2598-4AB7-A2C0-D4BF537D027C}" dt="2022-10-27T12:50:27.088" v="2396" actId="1076"/>
          <ac:picMkLst>
            <pc:docMk/>
            <pc:sldMk cId="2510653227" sldId="281"/>
            <ac:picMk id="12" creationId="{60FA9A77-0AA2-233C-C6E1-A821F6A279FB}"/>
          </ac:picMkLst>
        </pc:picChg>
        <pc:cxnChg chg="add mod">
          <ac:chgData name="Sebastián Alfonso Rodríguez Robotham" userId="e45e47e476aa6c15" providerId="LiveId" clId="{6ADE2E00-2598-4AB7-A2C0-D4BF537D027C}" dt="2022-10-27T12:49:45.109" v="2390" actId="13822"/>
          <ac:cxnSpMkLst>
            <pc:docMk/>
            <pc:sldMk cId="2510653227" sldId="281"/>
            <ac:cxnSpMk id="10" creationId="{BB02AD4F-12B4-2BD6-2E01-B423F0340C8C}"/>
          </ac:cxnSpMkLst>
        </pc:cxnChg>
      </pc:sldChg>
      <pc:sldChg chg="addSp delSp modSp add mod">
        <pc:chgData name="Sebastián Alfonso Rodríguez Robotham" userId="e45e47e476aa6c15" providerId="LiveId" clId="{6ADE2E00-2598-4AB7-A2C0-D4BF537D027C}" dt="2022-11-02T19:01:27.022" v="2440" actId="14100"/>
        <pc:sldMkLst>
          <pc:docMk/>
          <pc:sldMk cId="3794831463" sldId="282"/>
        </pc:sldMkLst>
        <pc:spChg chg="mod">
          <ac:chgData name="Sebastián Alfonso Rodríguez Robotham" userId="e45e47e476aa6c15" providerId="LiveId" clId="{6ADE2E00-2598-4AB7-A2C0-D4BF537D027C}" dt="2022-11-02T19:00:24.126" v="2436" actId="20577"/>
          <ac:spMkLst>
            <pc:docMk/>
            <pc:sldMk cId="3794831463" sldId="282"/>
            <ac:spMk id="7" creationId="{00000000-0000-0000-0000-000000000000}"/>
          </ac:spMkLst>
        </pc:spChg>
        <pc:graphicFrameChg chg="add mod modGraphic">
          <ac:chgData name="Sebastián Alfonso Rodríguez Robotham" userId="e45e47e476aa6c15" providerId="LiveId" clId="{6ADE2E00-2598-4AB7-A2C0-D4BF537D027C}" dt="2022-11-02T19:01:27.022" v="2440" actId="14100"/>
          <ac:graphicFrameMkLst>
            <pc:docMk/>
            <pc:sldMk cId="3794831463" sldId="282"/>
            <ac:graphicFrameMk id="2" creationId="{632C1C7A-0127-C80C-2DAC-8C3054D88C5B}"/>
          </ac:graphicFrameMkLst>
        </pc:graphicFrameChg>
        <pc:picChg chg="del">
          <ac:chgData name="Sebastián Alfonso Rodríguez Robotham" userId="e45e47e476aa6c15" providerId="LiveId" clId="{6ADE2E00-2598-4AB7-A2C0-D4BF537D027C}" dt="2022-11-02T19:00:19.297" v="2430" actId="478"/>
          <ac:picMkLst>
            <pc:docMk/>
            <pc:sldMk cId="3794831463" sldId="282"/>
            <ac:picMk id="4" creationId="{0727D11D-BF20-A716-4A57-4E0C0F295381}"/>
          </ac:picMkLst>
        </pc:picChg>
        <pc:picChg chg="del">
          <ac:chgData name="Sebastián Alfonso Rodríguez Robotham" userId="e45e47e476aa6c15" providerId="LiveId" clId="{6ADE2E00-2598-4AB7-A2C0-D4BF537D027C}" dt="2022-11-02T19:00:18.753" v="2429" actId="478"/>
          <ac:picMkLst>
            <pc:docMk/>
            <pc:sldMk cId="3794831463" sldId="282"/>
            <ac:picMk id="8" creationId="{CA8DA7EC-4419-E846-F8C3-FEE29804798F}"/>
          </ac:picMkLst>
        </pc:picChg>
        <pc:picChg chg="del mod">
          <ac:chgData name="Sebastián Alfonso Rodríguez Robotham" userId="e45e47e476aa6c15" providerId="LiveId" clId="{6ADE2E00-2598-4AB7-A2C0-D4BF537D027C}" dt="2022-11-02T19:00:20.858" v="2433" actId="478"/>
          <ac:picMkLst>
            <pc:docMk/>
            <pc:sldMk cId="3794831463" sldId="282"/>
            <ac:picMk id="12" creationId="{60FA9A77-0AA2-233C-C6E1-A821F6A279FB}"/>
          </ac:picMkLst>
        </pc:picChg>
        <pc:cxnChg chg="del">
          <ac:chgData name="Sebastián Alfonso Rodríguez Robotham" userId="e45e47e476aa6c15" providerId="LiveId" clId="{6ADE2E00-2598-4AB7-A2C0-D4BF537D027C}" dt="2022-11-02T19:00:19.973" v="2431" actId="478"/>
          <ac:cxnSpMkLst>
            <pc:docMk/>
            <pc:sldMk cId="3794831463" sldId="282"/>
            <ac:cxnSpMk id="10" creationId="{BB02AD4F-12B4-2BD6-2E01-B423F0340C8C}"/>
          </ac:cxnSpMkLst>
        </pc:cxnChg>
      </pc:sldChg>
      <pc:sldChg chg="addSp delSp modSp add del mod">
        <pc:chgData name="Sebastián Alfonso Rodríguez Robotham" userId="e45e47e476aa6c15" providerId="LiveId" clId="{6ADE2E00-2598-4AB7-A2C0-D4BF537D027C}" dt="2022-11-02T19:09:05.510" v="2448" actId="47"/>
        <pc:sldMkLst>
          <pc:docMk/>
          <pc:sldMk cId="2083218849" sldId="283"/>
        </pc:sldMkLst>
        <pc:graphicFrameChg chg="del">
          <ac:chgData name="Sebastián Alfonso Rodríguez Robotham" userId="e45e47e476aa6c15" providerId="LiveId" clId="{6ADE2E00-2598-4AB7-A2C0-D4BF537D027C}" dt="2022-11-02T19:01:56.902" v="2442" actId="478"/>
          <ac:graphicFrameMkLst>
            <pc:docMk/>
            <pc:sldMk cId="2083218849" sldId="283"/>
            <ac:graphicFrameMk id="2" creationId="{632C1C7A-0127-C80C-2DAC-8C3054D88C5B}"/>
          </ac:graphicFrameMkLst>
        </pc:graphicFrameChg>
        <pc:graphicFrameChg chg="add del mod modGraphic">
          <ac:chgData name="Sebastián Alfonso Rodríguez Robotham" userId="e45e47e476aa6c15" providerId="LiveId" clId="{6ADE2E00-2598-4AB7-A2C0-D4BF537D027C}" dt="2022-11-02T19:02:18.711" v="2447" actId="478"/>
          <ac:graphicFrameMkLst>
            <pc:docMk/>
            <pc:sldMk cId="2083218849" sldId="283"/>
            <ac:graphicFrameMk id="3" creationId="{418016A1-EABD-281E-FA06-9F561C697C00}"/>
          </ac:graphicFrameMkLst>
        </pc:graphicFrameChg>
      </pc:sldChg>
    </pc:docChg>
  </pc:docChgLst>
  <pc:docChgLst>
    <pc:chgData name="Sebastián Alfonso Rodríguez Robotham" userId="e45e47e476aa6c15" providerId="LiveId" clId="{1424996A-A093-4833-921A-54394012F926}"/>
    <pc:docChg chg="undo custSel addSld delSld modSld sldOrd">
      <pc:chgData name="Sebastián Alfonso Rodríguez Robotham" userId="e45e47e476aa6c15" providerId="LiveId" clId="{1424996A-A093-4833-921A-54394012F926}" dt="2023-03-06T20:56:23.719" v="308" actId="47"/>
      <pc:docMkLst>
        <pc:docMk/>
      </pc:docMkLst>
      <pc:sldChg chg="modSp mod">
        <pc:chgData name="Sebastián Alfonso Rodríguez Robotham" userId="e45e47e476aa6c15" providerId="LiveId" clId="{1424996A-A093-4833-921A-54394012F926}" dt="2023-03-06T11:52:32.347" v="0" actId="20577"/>
        <pc:sldMkLst>
          <pc:docMk/>
          <pc:sldMk cId="4122261599" sldId="267"/>
        </pc:sldMkLst>
        <pc:spChg chg="mod">
          <ac:chgData name="Sebastián Alfonso Rodríguez Robotham" userId="e45e47e476aa6c15" providerId="LiveId" clId="{1424996A-A093-4833-921A-54394012F926}" dt="2023-03-06T11:52:32.347" v="0" actId="20577"/>
          <ac:spMkLst>
            <pc:docMk/>
            <pc:sldMk cId="4122261599" sldId="267"/>
            <ac:spMk id="3" creationId="{5F413BE3-4FA4-D84B-A70D-F6C2A6DF6B7F}"/>
          </ac:spMkLst>
        </pc:spChg>
      </pc:sldChg>
      <pc:sldChg chg="del">
        <pc:chgData name="Sebastián Alfonso Rodríguez Robotham" userId="e45e47e476aa6c15" providerId="LiveId" clId="{1424996A-A093-4833-921A-54394012F926}" dt="2023-03-06T15:40:52.613" v="287" actId="47"/>
        <pc:sldMkLst>
          <pc:docMk/>
          <pc:sldMk cId="1317273675" sldId="272"/>
        </pc:sldMkLst>
      </pc:sldChg>
      <pc:sldChg chg="addSp delSp modSp mod">
        <pc:chgData name="Sebastián Alfonso Rodríguez Robotham" userId="e45e47e476aa6c15" providerId="LiveId" clId="{1424996A-A093-4833-921A-54394012F926}" dt="2023-03-06T15:40:26.439" v="285"/>
        <pc:sldMkLst>
          <pc:docMk/>
          <pc:sldMk cId="4075463635" sldId="277"/>
        </pc:sldMkLst>
        <pc:spChg chg="mod">
          <ac:chgData name="Sebastián Alfonso Rodríguez Robotham" userId="e45e47e476aa6c15" providerId="LiveId" clId="{1424996A-A093-4833-921A-54394012F926}" dt="2023-03-06T11:54:26.742" v="31" actId="20577"/>
          <ac:spMkLst>
            <pc:docMk/>
            <pc:sldMk cId="4075463635" sldId="277"/>
            <ac:spMk id="2" creationId="{00000000-0000-0000-0000-000000000000}"/>
          </ac:spMkLst>
        </pc:spChg>
        <pc:spChg chg="del">
          <ac:chgData name="Sebastián Alfonso Rodríguez Robotham" userId="e45e47e476aa6c15" providerId="LiveId" clId="{1424996A-A093-4833-921A-54394012F926}" dt="2023-03-06T11:53:18.317" v="4" actId="478"/>
          <ac:spMkLst>
            <pc:docMk/>
            <pc:sldMk cId="4075463635" sldId="277"/>
            <ac:spMk id="9" creationId="{86A1E5D2-9276-C593-02E9-5754884A669C}"/>
          </ac:spMkLst>
        </pc:spChg>
        <pc:spChg chg="del">
          <ac:chgData name="Sebastián Alfonso Rodríguez Robotham" userId="e45e47e476aa6c15" providerId="LiveId" clId="{1424996A-A093-4833-921A-54394012F926}" dt="2023-03-06T11:53:18.317" v="4" actId="478"/>
          <ac:spMkLst>
            <pc:docMk/>
            <pc:sldMk cId="4075463635" sldId="277"/>
            <ac:spMk id="10" creationId="{9E91E9B4-A2F3-09CC-CC9A-7A7339E2E9B3}"/>
          </ac:spMkLst>
        </pc:spChg>
        <pc:spChg chg="del">
          <ac:chgData name="Sebastián Alfonso Rodríguez Robotham" userId="e45e47e476aa6c15" providerId="LiveId" clId="{1424996A-A093-4833-921A-54394012F926}" dt="2023-03-06T11:53:18.317" v="4" actId="478"/>
          <ac:spMkLst>
            <pc:docMk/>
            <pc:sldMk cId="4075463635" sldId="277"/>
            <ac:spMk id="11" creationId="{28E521E9-A7CA-ACF5-9B50-3F2ABC683D84}"/>
          </ac:spMkLst>
        </pc:spChg>
        <pc:spChg chg="add del mod">
          <ac:chgData name="Sebastián Alfonso Rodríguez Robotham" userId="e45e47e476aa6c15" providerId="LiveId" clId="{1424996A-A093-4833-921A-54394012F926}" dt="2023-03-06T15:40:26.439" v="285"/>
          <ac:spMkLst>
            <pc:docMk/>
            <pc:sldMk cId="4075463635" sldId="277"/>
            <ac:spMk id="12" creationId="{929D8AD6-EB0E-0917-B015-04BCF0B43655}"/>
          </ac:spMkLst>
        </pc:spChg>
        <pc:spChg chg="del">
          <ac:chgData name="Sebastián Alfonso Rodríguez Robotham" userId="e45e47e476aa6c15" providerId="LiveId" clId="{1424996A-A093-4833-921A-54394012F926}" dt="2023-03-06T11:52:52.340" v="3" actId="478"/>
          <ac:spMkLst>
            <pc:docMk/>
            <pc:sldMk cId="4075463635" sldId="277"/>
            <ac:spMk id="15" creationId="{CCE89CE9-136C-76F1-6519-9F5A2612987C}"/>
          </ac:spMkLst>
        </pc:spChg>
        <pc:picChg chg="add del mod">
          <ac:chgData name="Sebastián Alfonso Rodríguez Robotham" userId="e45e47e476aa6c15" providerId="LiveId" clId="{1424996A-A093-4833-921A-54394012F926}" dt="2023-03-06T11:54:19.247" v="24" actId="478"/>
          <ac:picMkLst>
            <pc:docMk/>
            <pc:sldMk cId="4075463635" sldId="277"/>
            <ac:picMk id="5" creationId="{2FC38571-2F34-3DCA-FD72-FB486D502E5F}"/>
          </ac:picMkLst>
        </pc:picChg>
        <pc:picChg chg="add mod">
          <ac:chgData name="Sebastián Alfonso Rodríguez Robotham" userId="e45e47e476aa6c15" providerId="LiveId" clId="{1424996A-A093-4833-921A-54394012F926}" dt="2023-03-06T15:40:13.938" v="281" actId="1076"/>
          <ac:picMkLst>
            <pc:docMk/>
            <pc:sldMk cId="4075463635" sldId="277"/>
            <ac:picMk id="7" creationId="{8929597B-FE68-B7E1-C7DF-AF9A341E4009}"/>
          </ac:picMkLst>
        </pc:picChg>
        <pc:picChg chg="del">
          <ac:chgData name="Sebastián Alfonso Rodríguez Robotham" userId="e45e47e476aa6c15" providerId="LiveId" clId="{1424996A-A093-4833-921A-54394012F926}" dt="2023-03-06T11:52:48.500" v="1" actId="478"/>
          <ac:picMkLst>
            <pc:docMk/>
            <pc:sldMk cId="4075463635" sldId="277"/>
            <ac:picMk id="8" creationId="{DCBFEFE8-FD49-D306-9E51-1465D7DF74BE}"/>
          </ac:picMkLst>
        </pc:picChg>
        <pc:cxnChg chg="del">
          <ac:chgData name="Sebastián Alfonso Rodríguez Robotham" userId="e45e47e476aa6c15" providerId="LiveId" clId="{1424996A-A093-4833-921A-54394012F926}" dt="2023-03-06T11:52:50.355" v="2" actId="478"/>
          <ac:cxnSpMkLst>
            <pc:docMk/>
            <pc:sldMk cId="4075463635" sldId="277"/>
            <ac:cxnSpMk id="13" creationId="{8C83792C-FE0E-D17C-D93E-FE5D05BABDD4}"/>
          </ac:cxnSpMkLst>
        </pc:cxnChg>
      </pc:sldChg>
      <pc:sldChg chg="ord">
        <pc:chgData name="Sebastián Alfonso Rodríguez Robotham" userId="e45e47e476aa6c15" providerId="LiveId" clId="{1424996A-A093-4833-921A-54394012F926}" dt="2023-03-06T15:40:19.862" v="283"/>
        <pc:sldMkLst>
          <pc:docMk/>
          <pc:sldMk cId="2996361347" sldId="278"/>
        </pc:sldMkLst>
      </pc:sldChg>
      <pc:sldChg chg="del">
        <pc:chgData name="Sebastián Alfonso Rodríguez Robotham" userId="e45e47e476aa6c15" providerId="LiveId" clId="{1424996A-A093-4833-921A-54394012F926}" dt="2023-03-06T20:56:21.862" v="307" actId="47"/>
        <pc:sldMkLst>
          <pc:docMk/>
          <pc:sldMk cId="175730772" sldId="279"/>
        </pc:sldMkLst>
      </pc:sldChg>
      <pc:sldChg chg="modSp mod">
        <pc:chgData name="Sebastián Alfonso Rodríguez Robotham" userId="e45e47e476aa6c15" providerId="LiveId" clId="{1424996A-A093-4833-921A-54394012F926}" dt="2023-03-06T20:56:13.386" v="306" actId="20577"/>
        <pc:sldMkLst>
          <pc:docMk/>
          <pc:sldMk cId="2287857482" sldId="280"/>
        </pc:sldMkLst>
        <pc:spChg chg="mod">
          <ac:chgData name="Sebastián Alfonso Rodríguez Robotham" userId="e45e47e476aa6c15" providerId="LiveId" clId="{1424996A-A093-4833-921A-54394012F926}" dt="2023-03-06T20:56:13.386" v="306" actId="20577"/>
          <ac:spMkLst>
            <pc:docMk/>
            <pc:sldMk cId="2287857482" sldId="280"/>
            <ac:spMk id="3" creationId="{5F413BE3-4FA4-D84B-A70D-F6C2A6DF6B7F}"/>
          </ac:spMkLst>
        </pc:spChg>
      </pc:sldChg>
      <pc:sldChg chg="del">
        <pc:chgData name="Sebastián Alfonso Rodríguez Robotham" userId="e45e47e476aa6c15" providerId="LiveId" clId="{1424996A-A093-4833-921A-54394012F926}" dt="2023-03-06T15:40:48.166" v="286" actId="47"/>
        <pc:sldMkLst>
          <pc:docMk/>
          <pc:sldMk cId="2510653227" sldId="281"/>
        </pc:sldMkLst>
      </pc:sldChg>
      <pc:sldChg chg="del">
        <pc:chgData name="Sebastián Alfonso Rodríguez Robotham" userId="e45e47e476aa6c15" providerId="LiveId" clId="{1424996A-A093-4833-921A-54394012F926}" dt="2023-03-06T20:56:23.719" v="308" actId="47"/>
        <pc:sldMkLst>
          <pc:docMk/>
          <pc:sldMk cId="3794831463" sldId="282"/>
        </pc:sldMkLst>
      </pc:sldChg>
      <pc:sldChg chg="addSp delSp modSp add mod">
        <pc:chgData name="Sebastián Alfonso Rodríguez Robotham" userId="e45e47e476aa6c15" providerId="LiveId" clId="{1424996A-A093-4833-921A-54394012F926}" dt="2023-03-06T12:09:21.442" v="67" actId="478"/>
        <pc:sldMkLst>
          <pc:docMk/>
          <pc:sldMk cId="491397539" sldId="283"/>
        </pc:sldMkLst>
        <pc:spChg chg="mod">
          <ac:chgData name="Sebastián Alfonso Rodríguez Robotham" userId="e45e47e476aa6c15" providerId="LiveId" clId="{1424996A-A093-4833-921A-54394012F926}" dt="2023-03-06T12:06:09.539" v="46" actId="20577"/>
          <ac:spMkLst>
            <pc:docMk/>
            <pc:sldMk cId="491397539" sldId="283"/>
            <ac:spMk id="2" creationId="{00000000-0000-0000-0000-000000000000}"/>
          </ac:spMkLst>
        </pc:spChg>
        <pc:graphicFrameChg chg="add del mod">
          <ac:chgData name="Sebastián Alfonso Rodríguez Robotham" userId="e45e47e476aa6c15" providerId="LiveId" clId="{1424996A-A093-4833-921A-54394012F926}" dt="2023-03-06T12:09:21.442" v="67" actId="478"/>
          <ac:graphicFrameMkLst>
            <pc:docMk/>
            <pc:sldMk cId="491397539" sldId="283"/>
            <ac:graphicFrameMk id="7" creationId="{9D5967B3-7A7A-0844-9B11-05D821938834}"/>
          </ac:graphicFrameMkLst>
        </pc:graphicFrameChg>
        <pc:picChg chg="del">
          <ac:chgData name="Sebastián Alfonso Rodríguez Robotham" userId="e45e47e476aa6c15" providerId="LiveId" clId="{1424996A-A093-4833-921A-54394012F926}" dt="2023-03-06T12:06:47.431" v="47" actId="478"/>
          <ac:picMkLst>
            <pc:docMk/>
            <pc:sldMk cId="491397539" sldId="283"/>
            <ac:picMk id="5" creationId="{2FC38571-2F34-3DCA-FD72-FB486D502E5F}"/>
          </ac:picMkLst>
        </pc:picChg>
        <pc:picChg chg="add del mod">
          <ac:chgData name="Sebastián Alfonso Rodríguez Robotham" userId="e45e47e476aa6c15" providerId="LiveId" clId="{1424996A-A093-4833-921A-54394012F926}" dt="2023-03-06T12:09:18.934" v="66" actId="478"/>
          <ac:picMkLst>
            <pc:docMk/>
            <pc:sldMk cId="491397539" sldId="283"/>
            <ac:picMk id="6" creationId="{3D1CE6AE-7806-1547-577A-E941B0FA1DEC}"/>
          </ac:picMkLst>
        </pc:picChg>
      </pc:sldChg>
      <pc:sldChg chg="modSp add mod">
        <pc:chgData name="Sebastián Alfonso Rodríguez Robotham" userId="e45e47e476aa6c15" providerId="LiveId" clId="{1424996A-A093-4833-921A-54394012F926}" dt="2023-03-06T12:06:03.307" v="42" actId="1076"/>
        <pc:sldMkLst>
          <pc:docMk/>
          <pc:sldMk cId="2727218902" sldId="284"/>
        </pc:sldMkLst>
        <pc:picChg chg="mod">
          <ac:chgData name="Sebastián Alfonso Rodríguez Robotham" userId="e45e47e476aa6c15" providerId="LiveId" clId="{1424996A-A093-4833-921A-54394012F926}" dt="2023-03-06T12:06:03.307" v="42" actId="1076"/>
          <ac:picMkLst>
            <pc:docMk/>
            <pc:sldMk cId="2727218902" sldId="284"/>
            <ac:picMk id="5" creationId="{2FC38571-2F34-3DCA-FD72-FB486D502E5F}"/>
          </ac:picMkLst>
        </pc:picChg>
      </pc:sldChg>
      <pc:sldChg chg="addSp delSp modSp add mod">
        <pc:chgData name="Sebastián Alfonso Rodríguez Robotham" userId="e45e47e476aa6c15" providerId="LiveId" clId="{1424996A-A093-4833-921A-54394012F926}" dt="2023-03-06T12:05:59.343" v="40" actId="1076"/>
        <pc:sldMkLst>
          <pc:docMk/>
          <pc:sldMk cId="3252486761" sldId="285"/>
        </pc:sldMkLst>
        <pc:spChg chg="mod">
          <ac:chgData name="Sebastián Alfonso Rodríguez Robotham" userId="e45e47e476aa6c15" providerId="LiveId" clId="{1424996A-A093-4833-921A-54394012F926}" dt="2023-03-06T12:05:53.244" v="35" actId="20577"/>
          <ac:spMkLst>
            <pc:docMk/>
            <pc:sldMk cId="3252486761" sldId="285"/>
            <ac:spMk id="2" creationId="{00000000-0000-0000-0000-000000000000}"/>
          </ac:spMkLst>
        </pc:spChg>
        <pc:picChg chg="del">
          <ac:chgData name="Sebastián Alfonso Rodríguez Robotham" userId="e45e47e476aa6c15" providerId="LiveId" clId="{1424996A-A093-4833-921A-54394012F926}" dt="2023-03-06T12:05:55.153" v="36" actId="478"/>
          <ac:picMkLst>
            <pc:docMk/>
            <pc:sldMk cId="3252486761" sldId="285"/>
            <ac:picMk id="5" creationId="{2FC38571-2F34-3DCA-FD72-FB486D502E5F}"/>
          </ac:picMkLst>
        </pc:picChg>
        <pc:picChg chg="add mod">
          <ac:chgData name="Sebastián Alfonso Rodríguez Robotham" userId="e45e47e476aa6c15" providerId="LiveId" clId="{1424996A-A093-4833-921A-54394012F926}" dt="2023-03-06T12:05:59.343" v="40" actId="1076"/>
          <ac:picMkLst>
            <pc:docMk/>
            <pc:sldMk cId="3252486761" sldId="285"/>
            <ac:picMk id="6" creationId="{1B4C57A9-D06B-2724-005A-F772ABDFD6CA}"/>
          </ac:picMkLst>
        </pc:picChg>
      </pc:sldChg>
      <pc:sldChg chg="delSp modSp add mod">
        <pc:chgData name="Sebastián Alfonso Rodríguez Robotham" userId="e45e47e476aa6c15" providerId="LiveId" clId="{1424996A-A093-4833-921A-54394012F926}" dt="2023-03-06T15:39:46.893" v="275" actId="6549"/>
        <pc:sldMkLst>
          <pc:docMk/>
          <pc:sldMk cId="2539226766" sldId="286"/>
        </pc:sldMkLst>
        <pc:spChg chg="mod">
          <ac:chgData name="Sebastián Alfonso Rodríguez Robotham" userId="e45e47e476aa6c15" providerId="LiveId" clId="{1424996A-A093-4833-921A-54394012F926}" dt="2023-03-06T12:12:29.810" v="104" actId="20577"/>
          <ac:spMkLst>
            <pc:docMk/>
            <pc:sldMk cId="2539226766" sldId="286"/>
            <ac:spMk id="2" creationId="{00000000-0000-0000-0000-000000000000}"/>
          </ac:spMkLst>
        </pc:spChg>
        <pc:graphicFrameChg chg="mod modGraphic">
          <ac:chgData name="Sebastián Alfonso Rodríguez Robotham" userId="e45e47e476aa6c15" providerId="LiveId" clId="{1424996A-A093-4833-921A-54394012F926}" dt="2023-03-06T15:39:46.893" v="275" actId="6549"/>
          <ac:graphicFrameMkLst>
            <pc:docMk/>
            <pc:sldMk cId="2539226766" sldId="286"/>
            <ac:graphicFrameMk id="7" creationId="{9D5967B3-7A7A-0844-9B11-05D821938834}"/>
          </ac:graphicFrameMkLst>
        </pc:graphicFrameChg>
        <pc:picChg chg="del">
          <ac:chgData name="Sebastián Alfonso Rodríguez Robotham" userId="e45e47e476aa6c15" providerId="LiveId" clId="{1424996A-A093-4833-921A-54394012F926}" dt="2023-03-06T12:07:36.814" v="54" actId="478"/>
          <ac:picMkLst>
            <pc:docMk/>
            <pc:sldMk cId="2539226766" sldId="286"/>
            <ac:picMk id="6" creationId="{3D1CE6AE-7806-1547-577A-E941B0FA1DEC}"/>
          </ac:picMkLst>
        </pc:picChg>
      </pc:sldChg>
      <pc:sldChg chg="add del">
        <pc:chgData name="Sebastián Alfonso Rodríguez Robotham" userId="e45e47e476aa6c15" providerId="LiveId" clId="{1424996A-A093-4833-921A-54394012F926}" dt="2023-03-06T15:39:58.744" v="276" actId="47"/>
        <pc:sldMkLst>
          <pc:docMk/>
          <pc:sldMk cId="3591552320" sldId="287"/>
        </pc:sldMkLst>
      </pc:sldChg>
    </pc:docChg>
  </pc:docChgLst>
  <pc:docChgLst>
    <pc:chgData name="Alicia Zambrano B." userId="S::azambranob@duoc.cl::eaca8ede-10c1-4fdb-aeec-ecec6b688727" providerId="AD" clId="Web-{4364FDB1-28FB-B533-AD7F-CA721E4642BD}"/>
    <pc:docChg chg="addSld delSld modSld">
      <pc:chgData name="Alicia Zambrano B." userId="S::azambranob@duoc.cl::eaca8ede-10c1-4fdb-aeec-ecec6b688727" providerId="AD" clId="Web-{4364FDB1-28FB-B533-AD7F-CA721E4642BD}" dt="2022-10-25T15:58:37.388" v="314" actId="20577"/>
      <pc:docMkLst>
        <pc:docMk/>
      </pc:docMkLst>
      <pc:sldChg chg="delSp modSp">
        <pc:chgData name="Alicia Zambrano B." userId="S::azambranob@duoc.cl::eaca8ede-10c1-4fdb-aeec-ecec6b688727" providerId="AD" clId="Web-{4364FDB1-28FB-B533-AD7F-CA721E4642BD}" dt="2022-10-25T15:36:32.687" v="36" actId="1076"/>
        <pc:sldMkLst>
          <pc:docMk/>
          <pc:sldMk cId="4122261599" sldId="267"/>
        </pc:sldMkLst>
        <pc:spChg chg="mod">
          <ac:chgData name="Alicia Zambrano B." userId="S::azambranob@duoc.cl::eaca8ede-10c1-4fdb-aeec-ecec6b688727" providerId="AD" clId="Web-{4364FDB1-28FB-B533-AD7F-CA721E4642BD}" dt="2022-10-25T15:36:32.687" v="36" actId="1076"/>
          <ac:spMkLst>
            <pc:docMk/>
            <pc:sldMk cId="4122261599" sldId="267"/>
            <ac:spMk id="2" creationId="{30352212-10B1-B041-82C3-4A69660904EC}"/>
          </ac:spMkLst>
        </pc:spChg>
        <pc:spChg chg="mod">
          <ac:chgData name="Alicia Zambrano B." userId="S::azambranob@duoc.cl::eaca8ede-10c1-4fdb-aeec-ecec6b688727" providerId="AD" clId="Web-{4364FDB1-28FB-B533-AD7F-CA721E4642BD}" dt="2022-10-25T15:36:24.812" v="35" actId="1076"/>
          <ac:spMkLst>
            <pc:docMk/>
            <pc:sldMk cId="4122261599" sldId="267"/>
            <ac:spMk id="3" creationId="{5F413BE3-4FA4-D84B-A70D-F6C2A6DF6B7F}"/>
          </ac:spMkLst>
        </pc:spChg>
        <pc:spChg chg="del">
          <ac:chgData name="Alicia Zambrano B." userId="S::azambranob@duoc.cl::eaca8ede-10c1-4fdb-aeec-ecec6b688727" providerId="AD" clId="Web-{4364FDB1-28FB-B533-AD7F-CA721E4642BD}" dt="2022-10-25T15:36:09.186" v="34"/>
          <ac:spMkLst>
            <pc:docMk/>
            <pc:sldMk cId="4122261599" sldId="267"/>
            <ac:spMk id="4" creationId="{85A9289A-646E-C14A-8DF6-E1D5AF4155DA}"/>
          </ac:spMkLst>
        </pc:spChg>
      </pc:sldChg>
      <pc:sldChg chg="delSp modSp del">
        <pc:chgData name="Alicia Zambrano B." userId="S::azambranob@duoc.cl::eaca8ede-10c1-4fdb-aeec-ecec6b688727" providerId="AD" clId="Web-{4364FDB1-28FB-B533-AD7F-CA721E4642BD}" dt="2022-10-25T15:37:59.846" v="63"/>
        <pc:sldMkLst>
          <pc:docMk/>
          <pc:sldMk cId="1161221054" sldId="269"/>
        </pc:sldMkLst>
        <pc:spChg chg="mod">
          <ac:chgData name="Alicia Zambrano B." userId="S::azambranob@duoc.cl::eaca8ede-10c1-4fdb-aeec-ecec6b688727" providerId="AD" clId="Web-{4364FDB1-28FB-B533-AD7F-CA721E4642BD}" dt="2022-10-25T15:37:19.970" v="52" actId="20577"/>
          <ac:spMkLst>
            <pc:docMk/>
            <pc:sldMk cId="1161221054" sldId="269"/>
            <ac:spMk id="3" creationId="{8C97EC4A-DE1D-454A-ACDD-588224C6D15D}"/>
          </ac:spMkLst>
        </pc:spChg>
        <pc:spChg chg="mod">
          <ac:chgData name="Alicia Zambrano B." userId="S::azambranob@duoc.cl::eaca8ede-10c1-4fdb-aeec-ecec6b688727" providerId="AD" clId="Web-{4364FDB1-28FB-B533-AD7F-CA721E4642BD}" dt="2022-10-25T15:37:04.704" v="46" actId="1076"/>
          <ac:spMkLst>
            <pc:docMk/>
            <pc:sldMk cId="1161221054" sldId="269"/>
            <ac:spMk id="4" creationId="{07F45AFB-1376-9947-A512-CE2C17B62EC0}"/>
          </ac:spMkLst>
        </pc:spChg>
        <pc:spChg chg="del">
          <ac:chgData name="Alicia Zambrano B." userId="S::azambranob@duoc.cl::eaca8ede-10c1-4fdb-aeec-ecec6b688727" providerId="AD" clId="Web-{4364FDB1-28FB-B533-AD7F-CA721E4642BD}" dt="2022-10-25T15:37:30.845" v="53"/>
          <ac:spMkLst>
            <pc:docMk/>
            <pc:sldMk cId="1161221054" sldId="269"/>
            <ac:spMk id="6" creationId="{9108FB1B-9D1C-0442-B5DC-2284214384EC}"/>
          </ac:spMkLst>
        </pc:spChg>
      </pc:sldChg>
      <pc:sldChg chg="modSp">
        <pc:chgData name="Alicia Zambrano B." userId="S::azambranob@duoc.cl::eaca8ede-10c1-4fdb-aeec-ecec6b688727" providerId="AD" clId="Web-{4364FDB1-28FB-B533-AD7F-CA721E4642BD}" dt="2022-10-25T15:41:59.245" v="146" actId="20577"/>
        <pc:sldMkLst>
          <pc:docMk/>
          <pc:sldMk cId="3940723885" sldId="271"/>
        </pc:sldMkLst>
        <pc:spChg chg="mod">
          <ac:chgData name="Alicia Zambrano B." userId="S::azambranob@duoc.cl::eaca8ede-10c1-4fdb-aeec-ecec6b688727" providerId="AD" clId="Web-{4364FDB1-28FB-B533-AD7F-CA721E4642BD}" dt="2022-10-25T15:41:59.245" v="146" actId="20577"/>
          <ac:spMkLst>
            <pc:docMk/>
            <pc:sldMk cId="3940723885" sldId="271"/>
            <ac:spMk id="4" creationId="{257B07CB-5E0C-C349-98D4-230C531FF574}"/>
          </ac:spMkLst>
        </pc:spChg>
        <pc:spChg chg="mod">
          <ac:chgData name="Alicia Zambrano B." userId="S::azambranob@duoc.cl::eaca8ede-10c1-4fdb-aeec-ecec6b688727" providerId="AD" clId="Web-{4364FDB1-28FB-B533-AD7F-CA721E4642BD}" dt="2022-10-25T15:41:51.385" v="143" actId="20577"/>
          <ac:spMkLst>
            <pc:docMk/>
            <pc:sldMk cId="3940723885" sldId="271"/>
            <ac:spMk id="5" creationId="{1D134B7D-1E89-7940-9327-8F5039B48E40}"/>
          </ac:spMkLst>
        </pc:spChg>
      </pc:sldChg>
      <pc:sldChg chg="addSp delSp modSp">
        <pc:chgData name="Alicia Zambrano B." userId="S::azambranob@duoc.cl::eaca8ede-10c1-4fdb-aeec-ecec6b688727" providerId="AD" clId="Web-{4364FDB1-28FB-B533-AD7F-CA721E4642BD}" dt="2022-10-25T15:54:20.879" v="281" actId="1076"/>
        <pc:sldMkLst>
          <pc:docMk/>
          <pc:sldMk cId="1317273675" sldId="272"/>
        </pc:sldMkLst>
        <pc:spChg chg="add del mod">
          <ac:chgData name="Alicia Zambrano B." userId="S::azambranob@duoc.cl::eaca8ede-10c1-4fdb-aeec-ecec6b688727" providerId="AD" clId="Web-{4364FDB1-28FB-B533-AD7F-CA721E4642BD}" dt="2022-10-25T15:42:44.496" v="149"/>
          <ac:spMkLst>
            <pc:docMk/>
            <pc:sldMk cId="1317273675" sldId="272"/>
            <ac:spMk id="2" creationId="{51E99696-64B1-7EA0-C052-A84DAF2D3178}"/>
          </ac:spMkLst>
        </pc:spChg>
        <pc:spChg chg="mod">
          <ac:chgData name="Alicia Zambrano B." userId="S::azambranob@duoc.cl::eaca8ede-10c1-4fdb-aeec-ecec6b688727" providerId="AD" clId="Web-{4364FDB1-28FB-B533-AD7F-CA721E4642BD}" dt="2022-10-25T15:44:22.719" v="163" actId="20577"/>
          <ac:spMkLst>
            <pc:docMk/>
            <pc:sldMk cId="1317273675" sldId="272"/>
            <ac:spMk id="4" creationId="{4B136286-6BA1-8D41-97A9-9E7FF40CC893}"/>
          </ac:spMkLst>
        </pc:spChg>
        <pc:spChg chg="mod">
          <ac:chgData name="Alicia Zambrano B." userId="S::azambranob@duoc.cl::eaca8ede-10c1-4fdb-aeec-ecec6b688727" providerId="AD" clId="Web-{4364FDB1-28FB-B533-AD7F-CA721E4642BD}" dt="2022-10-25T15:44:34.875" v="171" actId="20577"/>
          <ac:spMkLst>
            <pc:docMk/>
            <pc:sldMk cId="1317273675" sldId="272"/>
            <ac:spMk id="5" creationId="{EFF923BD-7896-FD48-AA2F-150A0BB6EC02}"/>
          </ac:spMkLst>
        </pc:spChg>
        <pc:spChg chg="mod">
          <ac:chgData name="Alicia Zambrano B." userId="S::azambranob@duoc.cl::eaca8ede-10c1-4fdb-aeec-ecec6b688727" providerId="AD" clId="Web-{4364FDB1-28FB-B533-AD7F-CA721E4642BD}" dt="2022-10-25T15:44:44.001" v="186" actId="20577"/>
          <ac:spMkLst>
            <pc:docMk/>
            <pc:sldMk cId="1317273675" sldId="272"/>
            <ac:spMk id="6" creationId="{246D6E84-F22F-B44C-9C93-4FB0A7027970}"/>
          </ac:spMkLst>
        </pc:spChg>
        <pc:spChg chg="mod">
          <ac:chgData name="Alicia Zambrano B." userId="S::azambranob@duoc.cl::eaca8ede-10c1-4fdb-aeec-ecec6b688727" providerId="AD" clId="Web-{4364FDB1-28FB-B533-AD7F-CA721E4642BD}" dt="2022-10-25T15:45:20.283" v="219" actId="20577"/>
          <ac:spMkLst>
            <pc:docMk/>
            <pc:sldMk cId="1317273675" sldId="272"/>
            <ac:spMk id="28" creationId="{675DC4BC-6192-D249-B77B-2A0528C6B189}"/>
          </ac:spMkLst>
        </pc:spChg>
        <pc:spChg chg="del">
          <ac:chgData name="Alicia Zambrano B." userId="S::azambranob@duoc.cl::eaca8ede-10c1-4fdb-aeec-ecec6b688727" providerId="AD" clId="Web-{4364FDB1-28FB-B533-AD7F-CA721E4642BD}" dt="2022-10-25T15:44:51.094" v="188"/>
          <ac:spMkLst>
            <pc:docMk/>
            <pc:sldMk cId="1317273675" sldId="272"/>
            <ac:spMk id="29" creationId="{B46DF3A4-4197-1947-94B9-6ACB2DE1F605}"/>
          </ac:spMkLst>
        </pc:spChg>
        <pc:grpChg chg="del mod">
          <ac:chgData name="Alicia Zambrano B." userId="S::azambranob@duoc.cl::eaca8ede-10c1-4fdb-aeec-ecec6b688727" providerId="AD" clId="Web-{4364FDB1-28FB-B533-AD7F-CA721E4642BD}" dt="2022-10-25T15:54:08.535" v="279"/>
          <ac:grpSpMkLst>
            <pc:docMk/>
            <pc:sldMk cId="1317273675" sldId="272"/>
            <ac:grpSpMk id="7" creationId="{276D70CA-4EC6-8446-8D8E-AAAD7CDD6BF4}"/>
          </ac:grpSpMkLst>
        </pc:grpChg>
        <pc:grpChg chg="del">
          <ac:chgData name="Alicia Zambrano B." userId="S::azambranob@duoc.cl::eaca8ede-10c1-4fdb-aeec-ecec6b688727" providerId="AD" clId="Web-{4364FDB1-28FB-B533-AD7F-CA721E4642BD}" dt="2022-10-25T15:53:34.800" v="272"/>
          <ac:grpSpMkLst>
            <pc:docMk/>
            <pc:sldMk cId="1317273675" sldId="272"/>
            <ac:grpSpMk id="12" creationId="{A8D3F175-65B5-5D4A-A912-A82FB3180212}"/>
          </ac:grpSpMkLst>
        </pc:grpChg>
        <pc:grpChg chg="del">
          <ac:chgData name="Alicia Zambrano B." userId="S::azambranob@duoc.cl::eaca8ede-10c1-4fdb-aeec-ecec6b688727" providerId="AD" clId="Web-{4364FDB1-28FB-B533-AD7F-CA721E4642BD}" dt="2022-10-25T15:53:54.410" v="275"/>
          <ac:grpSpMkLst>
            <pc:docMk/>
            <pc:sldMk cId="1317273675" sldId="272"/>
            <ac:grpSpMk id="20" creationId="{44C2D025-4875-C546-8C61-7784BCC659F9}"/>
          </ac:grpSpMkLst>
        </pc:grpChg>
        <pc:picChg chg="add mod">
          <ac:chgData name="Alicia Zambrano B." userId="S::azambranob@duoc.cl::eaca8ede-10c1-4fdb-aeec-ecec6b688727" providerId="AD" clId="Web-{4364FDB1-28FB-B533-AD7F-CA721E4642BD}" dt="2022-10-25T15:44:48.969" v="187" actId="1076"/>
          <ac:picMkLst>
            <pc:docMk/>
            <pc:sldMk cId="1317273675" sldId="272"/>
            <ac:picMk id="3" creationId="{863BFBC6-B0EA-024F-10BD-5F8E0F024F8C}"/>
          </ac:picMkLst>
        </pc:picChg>
        <pc:picChg chg="add mod">
          <ac:chgData name="Alicia Zambrano B." userId="S::azambranob@duoc.cl::eaca8ede-10c1-4fdb-aeec-ecec6b688727" providerId="AD" clId="Web-{4364FDB1-28FB-B533-AD7F-CA721E4642BD}" dt="2022-10-25T15:53:53.378" v="274" actId="1076"/>
          <ac:picMkLst>
            <pc:docMk/>
            <pc:sldMk cId="1317273675" sldId="272"/>
            <ac:picMk id="30" creationId="{EF300060-4506-0457-A62A-F1744141C6CD}"/>
          </ac:picMkLst>
        </pc:picChg>
        <pc:picChg chg="add mod">
          <ac:chgData name="Alicia Zambrano B." userId="S::azambranob@duoc.cl::eaca8ede-10c1-4fdb-aeec-ecec6b688727" providerId="AD" clId="Web-{4364FDB1-28FB-B533-AD7F-CA721E4642BD}" dt="2022-10-25T15:54:07.238" v="277" actId="1076"/>
          <ac:picMkLst>
            <pc:docMk/>
            <pc:sldMk cId="1317273675" sldId="272"/>
            <ac:picMk id="31" creationId="{4D72A247-16D5-5F57-2087-89A40D6BB14B}"/>
          </ac:picMkLst>
        </pc:picChg>
        <pc:picChg chg="add mod">
          <ac:chgData name="Alicia Zambrano B." userId="S::azambranob@duoc.cl::eaca8ede-10c1-4fdb-aeec-ecec6b688727" providerId="AD" clId="Web-{4364FDB1-28FB-B533-AD7F-CA721E4642BD}" dt="2022-10-25T15:54:20.879" v="281" actId="1076"/>
          <ac:picMkLst>
            <pc:docMk/>
            <pc:sldMk cId="1317273675" sldId="272"/>
            <ac:picMk id="32" creationId="{4135B31B-6281-612E-5573-DE582D8B259E}"/>
          </ac:picMkLst>
        </pc:picChg>
      </pc:sldChg>
      <pc:sldChg chg="addSp delSp modSp">
        <pc:chgData name="Alicia Zambrano B." userId="S::azambranob@duoc.cl::eaca8ede-10c1-4fdb-aeec-ecec6b688727" providerId="AD" clId="Web-{4364FDB1-28FB-B533-AD7F-CA721E4642BD}" dt="2022-10-25T15:57:24.464" v="304" actId="1076"/>
        <pc:sldMkLst>
          <pc:docMk/>
          <pc:sldMk cId="2531329642" sldId="274"/>
        </pc:sldMkLst>
        <pc:spChg chg="del">
          <ac:chgData name="Alicia Zambrano B." userId="S::azambranob@duoc.cl::eaca8ede-10c1-4fdb-aeec-ecec6b688727" providerId="AD" clId="Web-{4364FDB1-28FB-B533-AD7F-CA721E4642BD}" dt="2022-10-25T15:40:26.664" v="129"/>
          <ac:spMkLst>
            <pc:docMk/>
            <pc:sldMk cId="2531329642" sldId="274"/>
            <ac:spMk id="4" creationId="{80E469AA-E63B-9C47-8ADA-B9A9862B95A2}"/>
          </ac:spMkLst>
        </pc:spChg>
        <pc:spChg chg="del mod">
          <ac:chgData name="Alicia Zambrano B." userId="S::azambranob@duoc.cl::eaca8ede-10c1-4fdb-aeec-ecec6b688727" providerId="AD" clId="Web-{4364FDB1-28FB-B533-AD7F-CA721E4642BD}" dt="2022-10-25T15:48:48.009" v="265"/>
          <ac:spMkLst>
            <pc:docMk/>
            <pc:sldMk cId="2531329642" sldId="274"/>
            <ac:spMk id="5" creationId="{3F4592E0-FA1B-C244-A3E8-ACDB2D412B6E}"/>
          </ac:spMkLst>
        </pc:spChg>
        <pc:spChg chg="del mod">
          <ac:chgData name="Alicia Zambrano B." userId="S::azambranob@duoc.cl::eaca8ede-10c1-4fdb-aeec-ecec6b688727" providerId="AD" clId="Web-{4364FDB1-28FB-B533-AD7F-CA721E4642BD}" dt="2022-10-25T15:40:41.508" v="138"/>
          <ac:spMkLst>
            <pc:docMk/>
            <pc:sldMk cId="2531329642" sldId="274"/>
            <ac:spMk id="7" creationId="{2D28B56B-6245-B84B-B859-92F907F3478A}"/>
          </ac:spMkLst>
        </pc:spChg>
        <pc:spChg chg="mod">
          <ac:chgData name="Alicia Zambrano B." userId="S::azambranob@duoc.cl::eaca8ede-10c1-4fdb-aeec-ecec6b688727" providerId="AD" clId="Web-{4364FDB1-28FB-B533-AD7F-CA721E4642BD}" dt="2022-10-25T15:56:14.602" v="286" actId="20577"/>
          <ac:spMkLst>
            <pc:docMk/>
            <pc:sldMk cId="2531329642" sldId="274"/>
            <ac:spMk id="8" creationId="{8F62137C-BDC9-C949-9AC3-E19A910779E2}"/>
          </ac:spMkLst>
        </pc:spChg>
        <pc:spChg chg="mod">
          <ac:chgData name="Alicia Zambrano B." userId="S::azambranob@duoc.cl::eaca8ede-10c1-4fdb-aeec-ecec6b688727" providerId="AD" clId="Web-{4364FDB1-28FB-B533-AD7F-CA721E4642BD}" dt="2022-10-25T15:56:26.759" v="296" actId="20577"/>
          <ac:spMkLst>
            <pc:docMk/>
            <pc:sldMk cId="2531329642" sldId="274"/>
            <ac:spMk id="9" creationId="{9960FC2D-3887-1646-A0CD-D2FB86584638}"/>
          </ac:spMkLst>
        </pc:spChg>
        <pc:spChg chg="del mod">
          <ac:chgData name="Alicia Zambrano B." userId="S::azambranob@duoc.cl::eaca8ede-10c1-4fdb-aeec-ecec6b688727" providerId="AD" clId="Web-{4364FDB1-28FB-B533-AD7F-CA721E4642BD}" dt="2022-10-25T15:40:26.164" v="128"/>
          <ac:spMkLst>
            <pc:docMk/>
            <pc:sldMk cId="2531329642" sldId="274"/>
            <ac:spMk id="10" creationId="{C29B75F6-4B73-234C-B950-E1AB6F99545A}"/>
          </ac:spMkLst>
        </pc:spChg>
        <pc:spChg chg="del mod">
          <ac:chgData name="Alicia Zambrano B." userId="S::azambranob@duoc.cl::eaca8ede-10c1-4fdb-aeec-ecec6b688727" providerId="AD" clId="Web-{4364FDB1-28FB-B533-AD7F-CA721E4642BD}" dt="2022-10-25T15:40:29.273" v="131"/>
          <ac:spMkLst>
            <pc:docMk/>
            <pc:sldMk cId="2531329642" sldId="274"/>
            <ac:spMk id="11" creationId="{5CBB79C6-50E9-DB48-8BE0-9A1D2AD21BBA}"/>
          </ac:spMkLst>
        </pc:spChg>
        <pc:spChg chg="mod">
          <ac:chgData name="Alicia Zambrano B." userId="S::azambranob@duoc.cl::eaca8ede-10c1-4fdb-aeec-ecec6b688727" providerId="AD" clId="Web-{4364FDB1-28FB-B533-AD7F-CA721E4642BD}" dt="2022-10-25T15:57:24.464" v="304" actId="1076"/>
          <ac:spMkLst>
            <pc:docMk/>
            <pc:sldMk cId="2531329642" sldId="274"/>
            <ac:spMk id="12" creationId="{4B91F47D-D7D1-A24B-97C2-AEE4BD2DCDBC}"/>
          </ac:spMkLst>
        </pc:spChg>
        <pc:spChg chg="del">
          <ac:chgData name="Alicia Zambrano B." userId="S::azambranob@duoc.cl::eaca8ede-10c1-4fdb-aeec-ecec6b688727" providerId="AD" clId="Web-{4364FDB1-28FB-B533-AD7F-CA721E4642BD}" dt="2022-10-25T15:38:29.129" v="88"/>
          <ac:spMkLst>
            <pc:docMk/>
            <pc:sldMk cId="2531329642" sldId="274"/>
            <ac:spMk id="13" creationId="{B85039DC-4989-8447-AB29-B783C3D95751}"/>
          </ac:spMkLst>
        </pc:spChg>
        <pc:picChg chg="add del mod">
          <ac:chgData name="Alicia Zambrano B." userId="S::azambranob@duoc.cl::eaca8ede-10c1-4fdb-aeec-ecec6b688727" providerId="AD" clId="Web-{4364FDB1-28FB-B533-AD7F-CA721E4642BD}" dt="2022-10-25T15:48:30.008" v="263" actId="1076"/>
          <ac:picMkLst>
            <pc:docMk/>
            <pc:sldMk cId="2531329642" sldId="274"/>
            <ac:picMk id="2" creationId="{6E0FA942-42D5-A9C7-CC72-91F5A576CEDB}"/>
          </ac:picMkLst>
        </pc:picChg>
        <pc:picChg chg="add mod">
          <ac:chgData name="Alicia Zambrano B." userId="S::azambranob@duoc.cl::eaca8ede-10c1-4fdb-aeec-ecec6b688727" providerId="AD" clId="Web-{4364FDB1-28FB-B533-AD7F-CA721E4642BD}" dt="2022-10-25T15:48:53.743" v="267" actId="1076"/>
          <ac:picMkLst>
            <pc:docMk/>
            <pc:sldMk cId="2531329642" sldId="274"/>
            <ac:picMk id="3" creationId="{ED45088B-4EC9-5DCA-29F3-3CBB6F352A68}"/>
          </ac:picMkLst>
        </pc:picChg>
        <pc:picChg chg="del">
          <ac:chgData name="Alicia Zambrano B." userId="S::azambranob@duoc.cl::eaca8ede-10c1-4fdb-aeec-ecec6b688727" providerId="AD" clId="Web-{4364FDB1-28FB-B533-AD7F-CA721E4642BD}" dt="2022-10-25T15:48:26.930" v="262"/>
          <ac:picMkLst>
            <pc:docMk/>
            <pc:sldMk cId="2531329642" sldId="274"/>
            <ac:picMk id="6" creationId="{771FC8AD-230F-B34F-B7A9-F4B7BFCEB13A}"/>
          </ac:picMkLst>
        </pc:picChg>
      </pc:sldChg>
      <pc:sldChg chg="delSp add del replId">
        <pc:chgData name="Alicia Zambrano B." userId="S::azambranob@duoc.cl::eaca8ede-10c1-4fdb-aeec-ecec6b688727" providerId="AD" clId="Web-{4364FDB1-28FB-B533-AD7F-CA721E4642BD}" dt="2022-10-25T15:38:02.815" v="64"/>
        <pc:sldMkLst>
          <pc:docMk/>
          <pc:sldMk cId="236558807" sldId="277"/>
        </pc:sldMkLst>
        <pc:spChg chg="del">
          <ac:chgData name="Alicia Zambrano B." userId="S::azambranob@duoc.cl::eaca8ede-10c1-4fdb-aeec-ecec6b688727" providerId="AD" clId="Web-{4364FDB1-28FB-B533-AD7F-CA721E4642BD}" dt="2022-10-25T15:37:45.752" v="56"/>
          <ac:spMkLst>
            <pc:docMk/>
            <pc:sldMk cId="236558807" sldId="277"/>
            <ac:spMk id="5" creationId="{9A0A6C20-F0BA-0843-B880-59E242379B4A}"/>
          </ac:spMkLst>
        </pc:spChg>
        <pc:spChg chg="del">
          <ac:chgData name="Alicia Zambrano B." userId="S::azambranob@duoc.cl::eaca8ede-10c1-4fdb-aeec-ecec6b688727" providerId="AD" clId="Web-{4364FDB1-28FB-B533-AD7F-CA721E4642BD}" dt="2022-10-25T15:37:45.190" v="55"/>
          <ac:spMkLst>
            <pc:docMk/>
            <pc:sldMk cId="236558807" sldId="277"/>
            <ac:spMk id="7" creationId="{039F57FA-276E-7F4D-822A-86F75FEDC323}"/>
          </ac:spMkLst>
        </pc:spChg>
        <pc:spChg chg="del">
          <ac:chgData name="Alicia Zambrano B." userId="S::azambranob@duoc.cl::eaca8ede-10c1-4fdb-aeec-ecec6b688727" providerId="AD" clId="Web-{4364FDB1-28FB-B533-AD7F-CA721E4642BD}" dt="2022-10-25T15:37:55.424" v="62"/>
          <ac:spMkLst>
            <pc:docMk/>
            <pc:sldMk cId="236558807" sldId="277"/>
            <ac:spMk id="8" creationId="{49568F48-DEAD-0D4F-8912-0EE6DD061FB4}"/>
          </ac:spMkLst>
        </pc:spChg>
        <pc:spChg chg="del">
          <ac:chgData name="Alicia Zambrano B." userId="S::azambranob@duoc.cl::eaca8ede-10c1-4fdb-aeec-ecec6b688727" providerId="AD" clId="Web-{4364FDB1-28FB-B533-AD7F-CA721E4642BD}" dt="2022-10-25T15:37:55.409" v="61"/>
          <ac:spMkLst>
            <pc:docMk/>
            <pc:sldMk cId="236558807" sldId="277"/>
            <ac:spMk id="9" creationId="{9F23BE58-851C-F943-B7F2-2713ADA0F94F}"/>
          </ac:spMkLst>
        </pc:spChg>
        <pc:spChg chg="del">
          <ac:chgData name="Alicia Zambrano B." userId="S::azambranob@duoc.cl::eaca8ede-10c1-4fdb-aeec-ecec6b688727" providerId="AD" clId="Web-{4364FDB1-28FB-B533-AD7F-CA721E4642BD}" dt="2022-10-25T15:37:55.409" v="60"/>
          <ac:spMkLst>
            <pc:docMk/>
            <pc:sldMk cId="236558807" sldId="277"/>
            <ac:spMk id="10" creationId="{C4B496F9-B980-2640-8BB9-DFC5915FEA5F}"/>
          </ac:spMkLst>
        </pc:spChg>
        <pc:spChg chg="del">
          <ac:chgData name="Alicia Zambrano B." userId="S::azambranob@duoc.cl::eaca8ede-10c1-4fdb-aeec-ecec6b688727" providerId="AD" clId="Web-{4364FDB1-28FB-B533-AD7F-CA721E4642BD}" dt="2022-10-25T15:37:55.409" v="59"/>
          <ac:spMkLst>
            <pc:docMk/>
            <pc:sldMk cId="236558807" sldId="277"/>
            <ac:spMk id="11" creationId="{99074E08-90A0-ED4A-8ED9-36179A06D5BE}"/>
          </ac:spMkLst>
        </pc:spChg>
        <pc:spChg chg="del">
          <ac:chgData name="Alicia Zambrano B." userId="S::azambranob@duoc.cl::eaca8ede-10c1-4fdb-aeec-ecec6b688727" providerId="AD" clId="Web-{4364FDB1-28FB-B533-AD7F-CA721E4642BD}" dt="2022-10-25T15:37:55.409" v="58"/>
          <ac:spMkLst>
            <pc:docMk/>
            <pc:sldMk cId="236558807" sldId="277"/>
            <ac:spMk id="12" creationId="{6ACE7EBE-F98B-FC4E-8D54-28BA6D3A71D8}"/>
          </ac:spMkLst>
        </pc:spChg>
        <pc:spChg chg="del">
          <ac:chgData name="Alicia Zambrano B." userId="S::azambranob@duoc.cl::eaca8ede-10c1-4fdb-aeec-ecec6b688727" providerId="AD" clId="Web-{4364FDB1-28FB-B533-AD7F-CA721E4642BD}" dt="2022-10-25T15:37:55.409" v="57"/>
          <ac:spMkLst>
            <pc:docMk/>
            <pc:sldMk cId="236558807" sldId="277"/>
            <ac:spMk id="13" creationId="{8C1ED042-A112-F446-BC43-5166043C58B0}"/>
          </ac:spMkLst>
        </pc:spChg>
      </pc:sldChg>
      <pc:sldChg chg="addSp delSp modSp new mod modClrScheme chgLayout">
        <pc:chgData name="Alicia Zambrano B." userId="S::azambranob@duoc.cl::eaca8ede-10c1-4fdb-aeec-ecec6b688727" providerId="AD" clId="Web-{4364FDB1-28FB-B533-AD7F-CA721E4642BD}" dt="2022-10-25T15:58:37.388" v="314" actId="20577"/>
        <pc:sldMkLst>
          <pc:docMk/>
          <pc:sldMk cId="4075463635" sldId="277"/>
        </pc:sldMkLst>
        <pc:spChg chg="del">
          <ac:chgData name="Alicia Zambrano B." userId="S::azambranob@duoc.cl::eaca8ede-10c1-4fdb-aeec-ecec6b688727" providerId="AD" clId="Web-{4364FDB1-28FB-B533-AD7F-CA721E4642BD}" dt="2022-10-25T15:46:03.925" v="221"/>
          <ac:spMkLst>
            <pc:docMk/>
            <pc:sldMk cId="4075463635" sldId="277"/>
            <ac:spMk id="2" creationId="{4BD08B03-A21B-C22C-A351-8293D20F1DD9}"/>
          </ac:spMkLst>
        </pc:spChg>
        <pc:spChg chg="mod ord">
          <ac:chgData name="Alicia Zambrano B." userId="S::azambranob@duoc.cl::eaca8ede-10c1-4fdb-aeec-ecec6b688727" providerId="AD" clId="Web-{4364FDB1-28FB-B533-AD7F-CA721E4642BD}" dt="2022-10-25T15:58:37.388" v="314" actId="20577"/>
          <ac:spMkLst>
            <pc:docMk/>
            <pc:sldMk cId="4075463635" sldId="277"/>
            <ac:spMk id="3" creationId="{979BD122-51C2-37B6-6128-F29B3BD23E53}"/>
          </ac:spMkLst>
        </pc:spChg>
        <pc:spChg chg="add mod ord">
          <ac:chgData name="Alicia Zambrano B." userId="S::azambranob@duoc.cl::eaca8ede-10c1-4fdb-aeec-ecec6b688727" providerId="AD" clId="Web-{4364FDB1-28FB-B533-AD7F-CA721E4642BD}" dt="2022-10-25T15:47:31.803" v="256" actId="1076"/>
          <ac:spMkLst>
            <pc:docMk/>
            <pc:sldMk cId="4075463635" sldId="277"/>
            <ac:spMk id="4" creationId="{83012AFC-C740-264F-6F91-A4860E465016}"/>
          </ac:spMkLst>
        </pc:spChg>
        <pc:picChg chg="add mod">
          <ac:chgData name="Alicia Zambrano B." userId="S::azambranob@duoc.cl::eaca8ede-10c1-4fdb-aeec-ecec6b688727" providerId="AD" clId="Web-{4364FDB1-28FB-B533-AD7F-CA721E4642BD}" dt="2022-10-25T15:47:37.178" v="257" actId="1076"/>
          <ac:picMkLst>
            <pc:docMk/>
            <pc:sldMk cId="4075463635" sldId="277"/>
            <ac:picMk id="5" creationId="{B2B5D20C-8F3E-F3F5-1215-7E8AE3729DE0}"/>
          </ac:picMkLst>
        </pc:picChg>
      </pc:sldChg>
    </pc:docChg>
  </pc:docChgLst>
  <pc:docChgLst>
    <pc:chgData name="Alicia Zambrano B." userId="S::azambranob@duoc.cl::eaca8ede-10c1-4fdb-aeec-ecec6b688727" providerId="AD" clId="Web-{57469BF0-3C5D-9551-A1B1-2394672310AA}"/>
    <pc:docChg chg="delSld modSld">
      <pc:chgData name="Alicia Zambrano B." userId="S::azambranob@duoc.cl::eaca8ede-10c1-4fdb-aeec-ecec6b688727" providerId="AD" clId="Web-{57469BF0-3C5D-9551-A1B1-2394672310AA}" dt="2022-10-25T19:17:06.825" v="23" actId="20577"/>
      <pc:docMkLst>
        <pc:docMk/>
      </pc:docMkLst>
      <pc:sldChg chg="modSp">
        <pc:chgData name="Alicia Zambrano B." userId="S::azambranob@duoc.cl::eaca8ede-10c1-4fdb-aeec-ecec6b688727" providerId="AD" clId="Web-{57469BF0-3C5D-9551-A1B1-2394672310AA}" dt="2022-10-25T17:50:48.856" v="10" actId="20577"/>
        <pc:sldMkLst>
          <pc:docMk/>
          <pc:sldMk cId="4122261599" sldId="267"/>
        </pc:sldMkLst>
        <pc:spChg chg="mod">
          <ac:chgData name="Alicia Zambrano B." userId="S::azambranob@duoc.cl::eaca8ede-10c1-4fdb-aeec-ecec6b688727" providerId="AD" clId="Web-{57469BF0-3C5D-9551-A1B1-2394672310AA}" dt="2022-10-25T17:50:48.856" v="10" actId="20577"/>
          <ac:spMkLst>
            <pc:docMk/>
            <pc:sldMk cId="4122261599" sldId="267"/>
            <ac:spMk id="3" creationId="{5F413BE3-4FA4-D84B-A70D-F6C2A6DF6B7F}"/>
          </ac:spMkLst>
        </pc:spChg>
      </pc:sldChg>
      <pc:sldChg chg="addSp delSp modSp mod modClrScheme chgLayout">
        <pc:chgData name="Alicia Zambrano B." userId="S::azambranob@duoc.cl::eaca8ede-10c1-4fdb-aeec-ecec6b688727" providerId="AD" clId="Web-{57469BF0-3C5D-9551-A1B1-2394672310AA}" dt="2022-10-25T17:51:41.797" v="20" actId="14100"/>
        <pc:sldMkLst>
          <pc:docMk/>
          <pc:sldMk cId="3940723885" sldId="271"/>
        </pc:sldMkLst>
        <pc:spChg chg="add del mod ord">
          <ac:chgData name="Alicia Zambrano B." userId="S::azambranob@duoc.cl::eaca8ede-10c1-4fdb-aeec-ecec6b688727" providerId="AD" clId="Web-{57469BF0-3C5D-9551-A1B1-2394672310AA}" dt="2022-10-25T17:51:14.170" v="12"/>
          <ac:spMkLst>
            <pc:docMk/>
            <pc:sldMk cId="3940723885" sldId="271"/>
            <ac:spMk id="2" creationId="{6207C807-FB30-0FD0-26E4-EA2EA74CA148}"/>
          </ac:spMkLst>
        </pc:spChg>
        <pc:spChg chg="del mod ord">
          <ac:chgData name="Alicia Zambrano B." userId="S::azambranob@duoc.cl::eaca8ede-10c1-4fdb-aeec-ecec6b688727" providerId="AD" clId="Web-{57469BF0-3C5D-9551-A1B1-2394672310AA}" dt="2022-10-25T17:51:17.748" v="13"/>
          <ac:spMkLst>
            <pc:docMk/>
            <pc:sldMk cId="3940723885" sldId="271"/>
            <ac:spMk id="4" creationId="{257B07CB-5E0C-C349-98D4-230C531FF574}"/>
          </ac:spMkLst>
        </pc:spChg>
        <pc:spChg chg="mod ord">
          <ac:chgData name="Alicia Zambrano B." userId="S::azambranob@duoc.cl::eaca8ede-10c1-4fdb-aeec-ecec6b688727" providerId="AD" clId="Web-{57469BF0-3C5D-9551-A1B1-2394672310AA}" dt="2022-10-25T17:51:11.045" v="11"/>
          <ac:spMkLst>
            <pc:docMk/>
            <pc:sldMk cId="3940723885" sldId="271"/>
            <ac:spMk id="5" creationId="{1D134B7D-1E89-7940-9327-8F5039B48E40}"/>
          </ac:spMkLst>
        </pc:spChg>
        <pc:picChg chg="add mod">
          <ac:chgData name="Alicia Zambrano B." userId="S::azambranob@duoc.cl::eaca8ede-10c1-4fdb-aeec-ecec6b688727" providerId="AD" clId="Web-{57469BF0-3C5D-9551-A1B1-2394672310AA}" dt="2022-10-25T17:51:41.797" v="20" actId="14100"/>
          <ac:picMkLst>
            <pc:docMk/>
            <pc:sldMk cId="3940723885" sldId="271"/>
            <ac:picMk id="3" creationId="{30631394-0C8B-A7CC-0E5E-D86BB6497D87}"/>
          </ac:picMkLst>
        </pc:picChg>
      </pc:sldChg>
      <pc:sldChg chg="addSp modSp">
        <pc:chgData name="Alicia Zambrano B." userId="S::azambranob@duoc.cl::eaca8ede-10c1-4fdb-aeec-ecec6b688727" providerId="AD" clId="Web-{57469BF0-3C5D-9551-A1B1-2394672310AA}" dt="2022-10-25T17:44:45.273" v="5" actId="1076"/>
        <pc:sldMkLst>
          <pc:docMk/>
          <pc:sldMk cId="1313017540" sldId="276"/>
        </pc:sldMkLst>
        <pc:picChg chg="add mod">
          <ac:chgData name="Alicia Zambrano B." userId="S::azambranob@duoc.cl::eaca8ede-10c1-4fdb-aeec-ecec6b688727" providerId="AD" clId="Web-{57469BF0-3C5D-9551-A1B1-2394672310AA}" dt="2022-10-25T17:44:01.927" v="1" actId="1076"/>
          <ac:picMkLst>
            <pc:docMk/>
            <pc:sldMk cId="1313017540" sldId="276"/>
            <ac:picMk id="15" creationId="{BCB83028-A7A3-6006-0366-B6A85D531BF2}"/>
          </ac:picMkLst>
        </pc:picChg>
        <pc:picChg chg="add mod">
          <ac:chgData name="Alicia Zambrano B." userId="S::azambranob@duoc.cl::eaca8ede-10c1-4fdb-aeec-ecec6b688727" providerId="AD" clId="Web-{57469BF0-3C5D-9551-A1B1-2394672310AA}" dt="2022-10-25T17:44:20.288" v="3" actId="1076"/>
          <ac:picMkLst>
            <pc:docMk/>
            <pc:sldMk cId="1313017540" sldId="276"/>
            <ac:picMk id="16" creationId="{4339F37E-9C2C-F001-BA9C-FDC1D6851FF7}"/>
          </ac:picMkLst>
        </pc:picChg>
        <pc:picChg chg="add mod">
          <ac:chgData name="Alicia Zambrano B." userId="S::azambranob@duoc.cl::eaca8ede-10c1-4fdb-aeec-ecec6b688727" providerId="AD" clId="Web-{57469BF0-3C5D-9551-A1B1-2394672310AA}" dt="2022-10-25T17:44:45.273" v="5" actId="1076"/>
          <ac:picMkLst>
            <pc:docMk/>
            <pc:sldMk cId="1313017540" sldId="276"/>
            <ac:picMk id="17" creationId="{1BFC1C7C-C5F5-42A4-CC7B-C1CFD11BA8D3}"/>
          </ac:picMkLst>
        </pc:picChg>
      </pc:sldChg>
      <pc:sldChg chg="modSp">
        <pc:chgData name="Alicia Zambrano B." userId="S::azambranob@duoc.cl::eaca8ede-10c1-4fdb-aeec-ecec6b688727" providerId="AD" clId="Web-{57469BF0-3C5D-9551-A1B1-2394672310AA}" dt="2022-10-25T19:17:06.825" v="23" actId="20577"/>
        <pc:sldMkLst>
          <pc:docMk/>
          <pc:sldMk cId="4075463635" sldId="277"/>
        </pc:sldMkLst>
        <pc:spChg chg="mod">
          <ac:chgData name="Alicia Zambrano B." userId="S::azambranob@duoc.cl::eaca8ede-10c1-4fdb-aeec-ecec6b688727" providerId="AD" clId="Web-{57469BF0-3C5D-9551-A1B1-2394672310AA}" dt="2022-10-25T19:17:06.825" v="23" actId="20577"/>
          <ac:spMkLst>
            <pc:docMk/>
            <pc:sldMk cId="4075463635" sldId="277"/>
            <ac:spMk id="2" creationId="{00000000-0000-0000-0000-000000000000}"/>
          </ac:spMkLst>
        </pc:spChg>
      </pc:sldChg>
      <pc:sldChg chg="delSp del">
        <pc:chgData name="Alicia Zambrano B." userId="S::azambranob@duoc.cl::eaca8ede-10c1-4fdb-aeec-ecec6b688727" providerId="AD" clId="Web-{57469BF0-3C5D-9551-A1B1-2394672310AA}" dt="2022-10-25T17:51:24.436" v="15"/>
        <pc:sldMkLst>
          <pc:docMk/>
          <pc:sldMk cId="3322316289" sldId="278"/>
        </pc:sldMkLst>
        <pc:picChg chg="del">
          <ac:chgData name="Alicia Zambrano B." userId="S::azambranob@duoc.cl::eaca8ede-10c1-4fdb-aeec-ecec6b688727" providerId="AD" clId="Web-{57469BF0-3C5D-9551-A1B1-2394672310AA}" dt="2022-10-25T17:51:22.436" v="14"/>
          <ac:picMkLst>
            <pc:docMk/>
            <pc:sldMk cId="3322316289" sldId="278"/>
            <ac:picMk id="7" creationId="{00000000-0000-0000-0000-000000000000}"/>
          </ac:picMkLst>
        </pc:picChg>
      </pc:sldChg>
    </pc:docChg>
  </pc:docChgLst>
  <pc:docChgLst>
    <pc:chgData name="Sebastián Alfonso Rodríguez Robotham" userId="e45e47e476aa6c15" providerId="LiveId" clId="{404389CE-60A1-4551-8D02-1AFDAB413CC5}"/>
    <pc:docChg chg="custSel addSld delSld modSld">
      <pc:chgData name="Sebastián Alfonso Rodríguez Robotham" userId="e45e47e476aa6c15" providerId="LiveId" clId="{404389CE-60A1-4551-8D02-1AFDAB413CC5}" dt="2023-03-22T00:08:44.781" v="1292" actId="20577"/>
      <pc:docMkLst>
        <pc:docMk/>
      </pc:docMkLst>
      <pc:sldChg chg="modSp mod">
        <pc:chgData name="Sebastián Alfonso Rodríguez Robotham" userId="e45e47e476aa6c15" providerId="LiveId" clId="{404389CE-60A1-4551-8D02-1AFDAB413CC5}" dt="2023-03-21T23:49:50.894" v="14" actId="20577"/>
        <pc:sldMkLst>
          <pc:docMk/>
          <pc:sldMk cId="4122261599" sldId="267"/>
        </pc:sldMkLst>
        <pc:spChg chg="mod">
          <ac:chgData name="Sebastián Alfonso Rodríguez Robotham" userId="e45e47e476aa6c15" providerId="LiveId" clId="{404389CE-60A1-4551-8D02-1AFDAB413CC5}" dt="2023-03-21T23:49:50.894" v="14" actId="20577"/>
          <ac:spMkLst>
            <pc:docMk/>
            <pc:sldMk cId="4122261599" sldId="267"/>
            <ac:spMk id="3" creationId="{5F413BE3-4FA4-D84B-A70D-F6C2A6DF6B7F}"/>
          </ac:spMkLst>
        </pc:spChg>
      </pc:sldChg>
      <pc:sldChg chg="del">
        <pc:chgData name="Sebastián Alfonso Rodríguez Robotham" userId="e45e47e476aa6c15" providerId="LiveId" clId="{404389CE-60A1-4551-8D02-1AFDAB413CC5}" dt="2023-03-21T23:57:24.098" v="54" actId="47"/>
        <pc:sldMkLst>
          <pc:docMk/>
          <pc:sldMk cId="3940723885" sldId="271"/>
        </pc:sldMkLst>
      </pc:sldChg>
      <pc:sldChg chg="delSp modSp mod">
        <pc:chgData name="Sebastián Alfonso Rodríguez Robotham" userId="e45e47e476aa6c15" providerId="LiveId" clId="{404389CE-60A1-4551-8D02-1AFDAB413CC5}" dt="2023-03-22T00:01:10.862" v="708" actId="20577"/>
        <pc:sldMkLst>
          <pc:docMk/>
          <pc:sldMk cId="2531329642" sldId="274"/>
        </pc:sldMkLst>
        <pc:spChg chg="mod">
          <ac:chgData name="Sebastián Alfonso Rodríguez Robotham" userId="e45e47e476aa6c15" providerId="LiveId" clId="{404389CE-60A1-4551-8D02-1AFDAB413CC5}" dt="2023-03-22T00:01:05.745" v="691" actId="20577"/>
          <ac:spMkLst>
            <pc:docMk/>
            <pc:sldMk cId="2531329642" sldId="274"/>
            <ac:spMk id="4" creationId="{00000000-0000-0000-0000-000000000000}"/>
          </ac:spMkLst>
        </pc:spChg>
        <pc:spChg chg="mod">
          <ac:chgData name="Sebastián Alfonso Rodríguez Robotham" userId="e45e47e476aa6c15" providerId="LiveId" clId="{404389CE-60A1-4551-8D02-1AFDAB413CC5}" dt="2023-03-22T00:01:10.862" v="708" actId="20577"/>
          <ac:spMkLst>
            <pc:docMk/>
            <pc:sldMk cId="2531329642" sldId="274"/>
            <ac:spMk id="11" creationId="{4D222277-B663-66A8-A75E-D6F933A32F46}"/>
          </ac:spMkLst>
        </pc:spChg>
        <pc:picChg chg="del mod">
          <ac:chgData name="Sebastián Alfonso Rodríguez Robotham" userId="e45e47e476aa6c15" providerId="LiveId" clId="{404389CE-60A1-4551-8D02-1AFDAB413CC5}" dt="2023-03-21T23:57:19.472" v="52" actId="478"/>
          <ac:picMkLst>
            <pc:docMk/>
            <pc:sldMk cId="2531329642" sldId="274"/>
            <ac:picMk id="5" creationId="{E82A8C01-3D0A-2135-3B90-4CF257626261}"/>
          </ac:picMkLst>
        </pc:picChg>
        <pc:picChg chg="del">
          <ac:chgData name="Sebastián Alfonso Rodríguez Robotham" userId="e45e47e476aa6c15" providerId="LiveId" clId="{404389CE-60A1-4551-8D02-1AFDAB413CC5}" dt="2023-03-21T23:57:19.035" v="50" actId="478"/>
          <ac:picMkLst>
            <pc:docMk/>
            <pc:sldMk cId="2531329642" sldId="274"/>
            <ac:picMk id="10" creationId="{275E106A-7A6F-92A5-7ADE-FB4539B7F9E0}"/>
          </ac:picMkLst>
        </pc:picChg>
        <pc:picChg chg="del">
          <ac:chgData name="Sebastián Alfonso Rodríguez Robotham" userId="e45e47e476aa6c15" providerId="LiveId" clId="{404389CE-60A1-4551-8D02-1AFDAB413CC5}" dt="2023-03-21T23:57:20.336" v="53" actId="478"/>
          <ac:picMkLst>
            <pc:docMk/>
            <pc:sldMk cId="2531329642" sldId="274"/>
            <ac:picMk id="12" creationId="{EB007C06-BB56-3EC7-52E5-841A39A0C9AA}"/>
          </ac:picMkLst>
        </pc:picChg>
      </pc:sldChg>
      <pc:sldChg chg="del">
        <pc:chgData name="Sebastián Alfonso Rodríguez Robotham" userId="e45e47e476aa6c15" providerId="LiveId" clId="{404389CE-60A1-4551-8D02-1AFDAB413CC5}" dt="2023-03-21T23:57:27.132" v="58" actId="47"/>
        <pc:sldMkLst>
          <pc:docMk/>
          <pc:sldMk cId="4075463635" sldId="277"/>
        </pc:sldMkLst>
      </pc:sldChg>
      <pc:sldChg chg="del">
        <pc:chgData name="Sebastián Alfonso Rodríguez Robotham" userId="e45e47e476aa6c15" providerId="LiveId" clId="{404389CE-60A1-4551-8D02-1AFDAB413CC5}" dt="2023-03-21T23:57:27.867" v="59" actId="47"/>
        <pc:sldMkLst>
          <pc:docMk/>
          <pc:sldMk cId="2996361347" sldId="278"/>
        </pc:sldMkLst>
      </pc:sldChg>
      <pc:sldChg chg="modSp add mod">
        <pc:chgData name="Sebastián Alfonso Rodríguez Robotham" userId="e45e47e476aa6c15" providerId="LiveId" clId="{404389CE-60A1-4551-8D02-1AFDAB413CC5}" dt="2023-03-21T23:58:48.172" v="363" actId="20577"/>
        <pc:sldMkLst>
          <pc:docMk/>
          <pc:sldMk cId="2716869143" sldId="281"/>
        </pc:sldMkLst>
        <pc:spChg chg="mod">
          <ac:chgData name="Sebastián Alfonso Rodríguez Robotham" userId="e45e47e476aa6c15" providerId="LiveId" clId="{404389CE-60A1-4551-8D02-1AFDAB413CC5}" dt="2023-03-21T23:58:09.061" v="184" actId="20577"/>
          <ac:spMkLst>
            <pc:docMk/>
            <pc:sldMk cId="2716869143" sldId="281"/>
            <ac:spMk id="4" creationId="{00000000-0000-0000-0000-000000000000}"/>
          </ac:spMkLst>
        </pc:spChg>
        <pc:spChg chg="mod">
          <ac:chgData name="Sebastián Alfonso Rodríguez Robotham" userId="e45e47e476aa6c15" providerId="LiveId" clId="{404389CE-60A1-4551-8D02-1AFDAB413CC5}" dt="2023-03-21T23:58:48.172" v="363" actId="20577"/>
          <ac:spMkLst>
            <pc:docMk/>
            <pc:sldMk cId="2716869143" sldId="281"/>
            <ac:spMk id="11" creationId="{4D222277-B663-66A8-A75E-D6F933A32F46}"/>
          </ac:spMkLst>
        </pc:spChg>
      </pc:sldChg>
      <pc:sldChg chg="modSp add mod">
        <pc:chgData name="Sebastián Alfonso Rodríguez Robotham" userId="e45e47e476aa6c15" providerId="LiveId" clId="{404389CE-60A1-4551-8D02-1AFDAB413CC5}" dt="2023-03-22T00:08:10.767" v="1177" actId="313"/>
        <pc:sldMkLst>
          <pc:docMk/>
          <pc:sldMk cId="1117272923" sldId="282"/>
        </pc:sldMkLst>
        <pc:spChg chg="mod">
          <ac:chgData name="Sebastián Alfonso Rodríguez Robotham" userId="e45e47e476aa6c15" providerId="LiveId" clId="{404389CE-60A1-4551-8D02-1AFDAB413CC5}" dt="2023-03-21T23:59:08.179" v="377" actId="20577"/>
          <ac:spMkLst>
            <pc:docMk/>
            <pc:sldMk cId="1117272923" sldId="282"/>
            <ac:spMk id="4" creationId="{00000000-0000-0000-0000-000000000000}"/>
          </ac:spMkLst>
        </pc:spChg>
        <pc:spChg chg="mod">
          <ac:chgData name="Sebastián Alfonso Rodríguez Robotham" userId="e45e47e476aa6c15" providerId="LiveId" clId="{404389CE-60A1-4551-8D02-1AFDAB413CC5}" dt="2023-03-22T00:08:10.767" v="1177" actId="313"/>
          <ac:spMkLst>
            <pc:docMk/>
            <pc:sldMk cId="1117272923" sldId="282"/>
            <ac:spMk id="11" creationId="{4D222277-B663-66A8-A75E-D6F933A32F46}"/>
          </ac:spMkLst>
        </pc:spChg>
      </pc:sldChg>
      <pc:sldChg chg="modSp add mod">
        <pc:chgData name="Sebastián Alfonso Rodríguez Robotham" userId="e45e47e476aa6c15" providerId="LiveId" clId="{404389CE-60A1-4551-8D02-1AFDAB413CC5}" dt="2023-03-22T00:00:08.852" v="587" actId="20577"/>
        <pc:sldMkLst>
          <pc:docMk/>
          <pc:sldMk cId="130733475" sldId="283"/>
        </pc:sldMkLst>
        <pc:spChg chg="mod">
          <ac:chgData name="Sebastián Alfonso Rodríguez Robotham" userId="e45e47e476aa6c15" providerId="LiveId" clId="{404389CE-60A1-4551-8D02-1AFDAB413CC5}" dt="2023-03-21T23:59:43.915" v="482" actId="20577"/>
          <ac:spMkLst>
            <pc:docMk/>
            <pc:sldMk cId="130733475" sldId="283"/>
            <ac:spMk id="4" creationId="{00000000-0000-0000-0000-000000000000}"/>
          </ac:spMkLst>
        </pc:spChg>
        <pc:spChg chg="mod">
          <ac:chgData name="Sebastián Alfonso Rodríguez Robotham" userId="e45e47e476aa6c15" providerId="LiveId" clId="{404389CE-60A1-4551-8D02-1AFDAB413CC5}" dt="2023-03-22T00:00:08.852" v="587" actId="20577"/>
          <ac:spMkLst>
            <pc:docMk/>
            <pc:sldMk cId="130733475" sldId="283"/>
            <ac:spMk id="11" creationId="{4D222277-B663-66A8-A75E-D6F933A32F46}"/>
          </ac:spMkLst>
        </pc:spChg>
      </pc:sldChg>
      <pc:sldChg chg="del">
        <pc:chgData name="Sebastián Alfonso Rodríguez Robotham" userId="e45e47e476aa6c15" providerId="LiveId" clId="{404389CE-60A1-4551-8D02-1AFDAB413CC5}" dt="2023-03-21T23:57:25.300" v="56" actId="47"/>
        <pc:sldMkLst>
          <pc:docMk/>
          <pc:sldMk cId="491397539" sldId="283"/>
        </pc:sldMkLst>
      </pc:sldChg>
      <pc:sldChg chg="modSp add mod">
        <pc:chgData name="Sebastián Alfonso Rodríguez Robotham" userId="e45e47e476aa6c15" providerId="LiveId" clId="{404389CE-60A1-4551-8D02-1AFDAB413CC5}" dt="2023-03-22T00:08:44.781" v="1292" actId="20577"/>
        <pc:sldMkLst>
          <pc:docMk/>
          <pc:sldMk cId="2574898718" sldId="284"/>
        </pc:sldMkLst>
        <pc:spChg chg="mod">
          <ac:chgData name="Sebastián Alfonso Rodríguez Robotham" userId="e45e47e476aa6c15" providerId="LiveId" clId="{404389CE-60A1-4551-8D02-1AFDAB413CC5}" dt="2023-03-22T00:00:26.378" v="600" actId="20577"/>
          <ac:spMkLst>
            <pc:docMk/>
            <pc:sldMk cId="2574898718" sldId="284"/>
            <ac:spMk id="4" creationId="{00000000-0000-0000-0000-000000000000}"/>
          </ac:spMkLst>
        </pc:spChg>
        <pc:spChg chg="mod">
          <ac:chgData name="Sebastián Alfonso Rodríguez Robotham" userId="e45e47e476aa6c15" providerId="LiveId" clId="{404389CE-60A1-4551-8D02-1AFDAB413CC5}" dt="2023-03-22T00:08:44.781" v="1292" actId="20577"/>
          <ac:spMkLst>
            <pc:docMk/>
            <pc:sldMk cId="2574898718" sldId="284"/>
            <ac:spMk id="11" creationId="{4D222277-B663-66A8-A75E-D6F933A32F46}"/>
          </ac:spMkLst>
        </pc:spChg>
      </pc:sldChg>
      <pc:sldChg chg="del">
        <pc:chgData name="Sebastián Alfonso Rodríguez Robotham" userId="e45e47e476aa6c15" providerId="LiveId" clId="{404389CE-60A1-4551-8D02-1AFDAB413CC5}" dt="2023-03-21T23:57:28.848" v="60" actId="47"/>
        <pc:sldMkLst>
          <pc:docMk/>
          <pc:sldMk cId="2727218902" sldId="284"/>
        </pc:sldMkLst>
      </pc:sldChg>
      <pc:sldChg chg="add">
        <pc:chgData name="Sebastián Alfonso Rodríguez Robotham" userId="e45e47e476aa6c15" providerId="LiveId" clId="{404389CE-60A1-4551-8D02-1AFDAB413CC5}" dt="2023-03-22T00:01:01.709" v="679"/>
        <pc:sldMkLst>
          <pc:docMk/>
          <pc:sldMk cId="522339425" sldId="285"/>
        </pc:sldMkLst>
      </pc:sldChg>
      <pc:sldChg chg="del">
        <pc:chgData name="Sebastián Alfonso Rodríguez Robotham" userId="e45e47e476aa6c15" providerId="LiveId" clId="{404389CE-60A1-4551-8D02-1AFDAB413CC5}" dt="2023-03-21T23:57:25.005" v="55" actId="47"/>
        <pc:sldMkLst>
          <pc:docMk/>
          <pc:sldMk cId="3252486761" sldId="285"/>
        </pc:sldMkLst>
      </pc:sldChg>
      <pc:sldChg chg="del">
        <pc:chgData name="Sebastián Alfonso Rodríguez Robotham" userId="e45e47e476aa6c15" providerId="LiveId" clId="{404389CE-60A1-4551-8D02-1AFDAB413CC5}" dt="2023-03-21T23:57:26.051" v="57" actId="47"/>
        <pc:sldMkLst>
          <pc:docMk/>
          <pc:sldMk cId="2539226766" sldId="286"/>
        </pc:sldMkLst>
      </pc:sldChg>
      <pc:sldChg chg="modSp add mod">
        <pc:chgData name="Sebastián Alfonso Rodríguez Robotham" userId="e45e47e476aa6c15" providerId="LiveId" clId="{404389CE-60A1-4551-8D02-1AFDAB413CC5}" dt="2023-03-22T00:02:42.118" v="1047" actId="20577"/>
        <pc:sldMkLst>
          <pc:docMk/>
          <pc:sldMk cId="2561112010" sldId="286"/>
        </pc:sldMkLst>
        <pc:spChg chg="mod">
          <ac:chgData name="Sebastián Alfonso Rodríguez Robotham" userId="e45e47e476aa6c15" providerId="LiveId" clId="{404389CE-60A1-4551-8D02-1AFDAB413CC5}" dt="2023-03-22T00:01:18.150" v="721" actId="20577"/>
          <ac:spMkLst>
            <pc:docMk/>
            <pc:sldMk cId="2561112010" sldId="286"/>
            <ac:spMk id="4" creationId="{00000000-0000-0000-0000-000000000000}"/>
          </ac:spMkLst>
        </pc:spChg>
        <pc:spChg chg="mod">
          <ac:chgData name="Sebastián Alfonso Rodríguez Robotham" userId="e45e47e476aa6c15" providerId="LiveId" clId="{404389CE-60A1-4551-8D02-1AFDAB413CC5}" dt="2023-03-22T00:02:42.118" v="1047" actId="20577"/>
          <ac:spMkLst>
            <pc:docMk/>
            <pc:sldMk cId="2561112010" sldId="286"/>
            <ac:spMk id="11" creationId="{4D222277-B663-66A8-A75E-D6F933A32F4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21-03-2023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4998572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434340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2911475"/>
            <a:ext cx="4343400" cy="1231106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8402" y="6494556"/>
            <a:ext cx="10649035" cy="83099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>
                <a:latin typeface="Arial"/>
                <a:cs typeface="Arial"/>
              </a:rPr>
              <a:t>BIY7131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05547" y="4313971"/>
            <a:ext cx="12524891" cy="1846659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dirty="0">
                <a:latin typeface="Arial"/>
                <a:cs typeface="Arial"/>
              </a:rPr>
              <a:t>BigData</a:t>
            </a:r>
          </a:p>
          <a:p>
            <a:r>
              <a:rPr lang="es-CL" dirty="0">
                <a:latin typeface="Arial"/>
                <a:cs typeface="Arial"/>
              </a:rPr>
              <a:t>Experiencia 1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4343400" cy="738664"/>
          </a:xfrm>
        </p:spPr>
        <p:txBody>
          <a:bodyPr/>
          <a:lstStyle/>
          <a:p>
            <a:r>
              <a:rPr lang="es-CL" dirty="0"/>
              <a:t>Presentación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4D222277-B663-66A8-A75E-D6F933A32F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9295" y="1665396"/>
            <a:ext cx="7277100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E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Quienes somos</a:t>
            </a:r>
          </a:p>
        </p:txBody>
      </p:sp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4343400" cy="1477328"/>
          </a:xfrm>
        </p:spPr>
        <p:txBody>
          <a:bodyPr/>
          <a:lstStyle/>
          <a:p>
            <a:r>
              <a:rPr lang="es-CL" dirty="0"/>
              <a:t>Situación</a:t>
            </a:r>
          </a:p>
          <a:p>
            <a:r>
              <a:rPr lang="es-CL" dirty="0"/>
              <a:t>Actual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4D222277-B663-66A8-A75E-D6F933A32F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9295" y="1665396"/>
            <a:ext cx="7277100" cy="1846659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E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Indicar la situación inicial en la que se encuentra la empresa del caso indicado</a:t>
            </a:r>
          </a:p>
        </p:txBody>
      </p:sp>
    </p:spTree>
    <p:extLst>
      <p:ext uri="{BB962C8B-B14F-4D97-AF65-F5344CB8AC3E}">
        <p14:creationId xmlns:p14="http://schemas.microsoft.com/office/powerpoint/2010/main" val="52233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4343400" cy="738664"/>
          </a:xfrm>
        </p:spPr>
        <p:txBody>
          <a:bodyPr/>
          <a:lstStyle/>
          <a:p>
            <a:r>
              <a:rPr lang="es-CL" dirty="0"/>
              <a:t>Uso BigData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4D222277-B663-66A8-A75E-D6F933A32F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9295" y="1665396"/>
            <a:ext cx="7277100" cy="4924425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E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Justificar porqué motivo este proyecto fue abordado con una estrategia y herramientas de BigData.</a:t>
            </a:r>
          </a:p>
          <a:p>
            <a:endParaRPr lang="es-ES" sz="40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r>
              <a:rPr lang="es-E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Si no está de acuerdo con el uso de BigData, justifique su decisión.</a:t>
            </a:r>
          </a:p>
        </p:txBody>
      </p:sp>
    </p:spTree>
    <p:extLst>
      <p:ext uri="{BB962C8B-B14F-4D97-AF65-F5344CB8AC3E}">
        <p14:creationId xmlns:p14="http://schemas.microsoft.com/office/powerpoint/2010/main" val="271686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4343400" cy="738664"/>
          </a:xfrm>
        </p:spPr>
        <p:txBody>
          <a:bodyPr/>
          <a:lstStyle/>
          <a:p>
            <a:r>
              <a:rPr lang="es-CL" dirty="0"/>
              <a:t>Uso en Google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4D222277-B663-66A8-A75E-D6F933A32F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9295" y="1665396"/>
            <a:ext cx="7277100" cy="4924425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E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Indique cuales herramientas del ecosistema Google podrían ser utilizadas en este caso.</a:t>
            </a:r>
          </a:p>
          <a:p>
            <a:endParaRPr lang="es-ES" sz="40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r>
              <a:rPr lang="es-E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Si el caso tiene varios ámbitos de uso de BigData, seleccione el que más le interese y desarróllelo.</a:t>
            </a:r>
          </a:p>
        </p:txBody>
      </p:sp>
    </p:spTree>
    <p:extLst>
      <p:ext uri="{BB962C8B-B14F-4D97-AF65-F5344CB8AC3E}">
        <p14:creationId xmlns:p14="http://schemas.microsoft.com/office/powerpoint/2010/main" val="111727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4343400" cy="738664"/>
          </a:xfrm>
        </p:spPr>
        <p:txBody>
          <a:bodyPr/>
          <a:lstStyle/>
          <a:p>
            <a:r>
              <a:rPr lang="es-CL" dirty="0"/>
              <a:t>Ciclo de Vida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4D222277-B663-66A8-A75E-D6F933A32F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9295" y="1665396"/>
            <a:ext cx="7277100" cy="2462213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E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Explique el ciclo de vida de los datos del caso. Si faltan antecedentes puede hacer supuestos.</a:t>
            </a:r>
          </a:p>
        </p:txBody>
      </p:sp>
    </p:spTree>
    <p:extLst>
      <p:ext uri="{BB962C8B-B14F-4D97-AF65-F5344CB8AC3E}">
        <p14:creationId xmlns:p14="http://schemas.microsoft.com/office/powerpoint/2010/main" val="1307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4343400" cy="738664"/>
          </a:xfrm>
        </p:spPr>
        <p:txBody>
          <a:bodyPr/>
          <a:lstStyle/>
          <a:p>
            <a:r>
              <a:rPr lang="es-CL" dirty="0"/>
              <a:t>Arquitectura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4D222277-B663-66A8-A75E-D6F933A32F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9295" y="1665396"/>
            <a:ext cx="7277100" cy="4308872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E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Dibuje un diagrama de alto nivel con la arquitectura que requiere el caso.</a:t>
            </a:r>
          </a:p>
          <a:p>
            <a:endParaRPr lang="es-ES" sz="40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r>
              <a:rPr lang="es-E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Indique qué herramientas y/o componentes recomendaría agregar y/o excluir.</a:t>
            </a:r>
          </a:p>
        </p:txBody>
      </p:sp>
    </p:spTree>
    <p:extLst>
      <p:ext uri="{BB962C8B-B14F-4D97-AF65-F5344CB8AC3E}">
        <p14:creationId xmlns:p14="http://schemas.microsoft.com/office/powerpoint/2010/main" val="257489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4343400" cy="738664"/>
          </a:xfrm>
        </p:spPr>
        <p:txBody>
          <a:bodyPr/>
          <a:lstStyle/>
          <a:p>
            <a:r>
              <a:rPr lang="es-CL" dirty="0"/>
              <a:t>Conclusiones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4D222277-B663-66A8-A75E-D6F933A32F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9295" y="1665396"/>
            <a:ext cx="7277100" cy="6771084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E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Comente sus conclusiones.</a:t>
            </a:r>
          </a:p>
          <a:p>
            <a:endParaRPr lang="es-ES" sz="40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endParaRPr lang="es-ES" sz="40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r>
              <a:rPr lang="es-E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Algunos </a:t>
            </a:r>
            <a:r>
              <a:rPr lang="es-ES" sz="4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Tips</a:t>
            </a:r>
            <a:r>
              <a:rPr lang="es-ES" sz="40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.</a:t>
            </a:r>
            <a:endParaRPr lang="es-ES" sz="40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r>
              <a:rPr lang="es-E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Se recomienda no leer el contenido de la PPT al momento de presentar, el resto de la sala también puede leer.</a:t>
            </a:r>
          </a:p>
          <a:p>
            <a:endParaRPr lang="es-ES" sz="40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r>
              <a:rPr lang="es-E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Se recomienda no utilizar celulares para “recordar”. </a:t>
            </a:r>
          </a:p>
        </p:txBody>
      </p:sp>
    </p:spTree>
    <p:extLst>
      <p:ext uri="{BB962C8B-B14F-4D97-AF65-F5344CB8AC3E}">
        <p14:creationId xmlns:p14="http://schemas.microsoft.com/office/powerpoint/2010/main" val="256111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8402" y="6494556"/>
            <a:ext cx="10649035" cy="83099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>
                <a:latin typeface="Arial"/>
                <a:cs typeface="Arial"/>
              </a:rPr>
              <a:t>BIY7131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05547" y="4313971"/>
            <a:ext cx="12524891" cy="923330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dirty="0">
                <a:latin typeface="Arial"/>
                <a:cs typeface="Arial"/>
              </a:rPr>
              <a:t>¿Preguntas / Dudas?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8785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0" ma:contentTypeDescription="Crear nuevo documento." ma:contentTypeScope="" ma:versionID="2dd237b076ed786e886761a949e5c350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ae535734e24d927b2e6284f552ec1861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43623B-99D2-476C-A621-5A63EC03C3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0A64F5-C04B-4FDE-9289-FEC6D6F8A495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dbb86751-ad4c-49ff-a33d-b7314027950b"/>
    <ds:schemaRef ds:uri="http://schemas.openxmlformats.org/package/2006/metadata/core-properties"/>
    <ds:schemaRef ds:uri="4215e297-5d6e-42b1-b795-55976a17412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2050</TotalTime>
  <Words>187</Words>
  <Application>Microsoft Office PowerPoint</Application>
  <PresentationFormat>Personalizado</PresentationFormat>
  <Paragraphs>32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Sebastián Alfonso Rodríguez Robotham</cp:lastModifiedBy>
  <cp:revision>145</cp:revision>
  <dcterms:created xsi:type="dcterms:W3CDTF">2021-04-02T01:36:00Z</dcterms:created>
  <dcterms:modified xsi:type="dcterms:W3CDTF">2023-03-22T00:08:50Z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0x0101004E9A3AE23414AD41A4F4D6368514CED2</vt:lpwstr>
  </property>
</Properties>
</file>