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6" r:id="rId3"/>
    <p:sldId id="317" r:id="rId4"/>
    <p:sldId id="282" r:id="rId5"/>
    <p:sldId id="283" r:id="rId6"/>
    <p:sldId id="260" r:id="rId7"/>
    <p:sldId id="286" r:id="rId8"/>
    <p:sldId id="287" r:id="rId9"/>
    <p:sldId id="312" r:id="rId10"/>
    <p:sldId id="318" r:id="rId11"/>
    <p:sldId id="320" r:id="rId12"/>
    <p:sldId id="321" r:id="rId13"/>
    <p:sldId id="322" r:id="rId14"/>
    <p:sldId id="325" r:id="rId15"/>
    <p:sldId id="326" r:id="rId16"/>
    <p:sldId id="319" r:id="rId17"/>
    <p:sldId id="314" r:id="rId18"/>
    <p:sldId id="315" r:id="rId19"/>
    <p:sldId id="327" r:id="rId20"/>
    <p:sldId id="328" r:id="rId21"/>
    <p:sldId id="330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82353" autoAdjust="0"/>
  </p:normalViewPr>
  <p:slideViewPr>
    <p:cSldViewPr snapToGrid="0">
      <p:cViewPr varScale="1">
        <p:scale>
          <a:sx n="68" d="100"/>
          <a:sy n="68" d="100"/>
        </p:scale>
        <p:origin x="1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s hendrikx" userId="b9b074a0f4e38b49" providerId="LiveId" clId="{F1C92DAA-AF26-4FC0-BAF7-8D92B29CA335}"/>
    <pc:docChg chg="custSel addSld modSld">
      <pc:chgData name="nicolas hendrikx" userId="b9b074a0f4e38b49" providerId="LiveId" clId="{F1C92DAA-AF26-4FC0-BAF7-8D92B29CA335}" dt="2018-03-01T09:20:27.509" v="224" actId="20577"/>
      <pc:docMkLst>
        <pc:docMk/>
      </pc:docMkLst>
      <pc:sldChg chg="modSp">
        <pc:chgData name="nicolas hendrikx" userId="b9b074a0f4e38b49" providerId="LiveId" clId="{F1C92DAA-AF26-4FC0-BAF7-8D92B29CA335}" dt="2018-03-01T07:13:47.365" v="201" actId="20577"/>
        <pc:sldMkLst>
          <pc:docMk/>
          <pc:sldMk cId="2757089775" sldId="256"/>
        </pc:sldMkLst>
        <pc:spChg chg="mod">
          <ac:chgData name="nicolas hendrikx" userId="b9b074a0f4e38b49" providerId="LiveId" clId="{F1C92DAA-AF26-4FC0-BAF7-8D92B29CA335}" dt="2018-03-01T07:13:47.365" v="201" actId="20577"/>
          <ac:spMkLst>
            <pc:docMk/>
            <pc:sldMk cId="2757089775" sldId="256"/>
            <ac:spMk id="3" creationId="{00000000-0000-0000-0000-000000000000}"/>
          </ac:spMkLst>
        </pc:spChg>
      </pc:sldChg>
      <pc:sldChg chg="modNotesTx">
        <pc:chgData name="nicolas hendrikx" userId="b9b074a0f4e38b49" providerId="LiveId" clId="{F1C92DAA-AF26-4FC0-BAF7-8D92B29CA335}" dt="2018-03-01T05:30:08.958" v="19" actId="20577"/>
        <pc:sldMkLst>
          <pc:docMk/>
          <pc:sldMk cId="2589242360" sldId="286"/>
        </pc:sldMkLst>
      </pc:sldChg>
      <pc:sldChg chg="modSp">
        <pc:chgData name="nicolas hendrikx" userId="b9b074a0f4e38b49" providerId="LiveId" clId="{F1C92DAA-AF26-4FC0-BAF7-8D92B29CA335}" dt="2018-03-01T05:34:11.569" v="142" actId="20577"/>
        <pc:sldMkLst>
          <pc:docMk/>
          <pc:sldMk cId="3188344547" sldId="288"/>
        </pc:sldMkLst>
        <pc:spChg chg="mod">
          <ac:chgData name="nicolas hendrikx" userId="b9b074a0f4e38b49" providerId="LiveId" clId="{F1C92DAA-AF26-4FC0-BAF7-8D92B29CA335}" dt="2018-03-01T05:34:11.569" v="142" actId="20577"/>
          <ac:spMkLst>
            <pc:docMk/>
            <pc:sldMk cId="3188344547" sldId="288"/>
            <ac:spMk id="5" creationId="{00000000-0000-0000-0000-000000000000}"/>
          </ac:spMkLst>
        </pc:spChg>
      </pc:sldChg>
      <pc:sldChg chg="modSp">
        <pc:chgData name="nicolas hendrikx" userId="b9b074a0f4e38b49" providerId="LiveId" clId="{F1C92DAA-AF26-4FC0-BAF7-8D92B29CA335}" dt="2018-03-01T09:19:52.139" v="202" actId="20577"/>
        <pc:sldMkLst>
          <pc:docMk/>
          <pc:sldMk cId="3140133440" sldId="302"/>
        </pc:sldMkLst>
        <pc:spChg chg="mod">
          <ac:chgData name="nicolas hendrikx" userId="b9b074a0f4e38b49" providerId="LiveId" clId="{F1C92DAA-AF26-4FC0-BAF7-8D92B29CA335}" dt="2018-03-01T09:19:52.139" v="202" actId="20577"/>
          <ac:spMkLst>
            <pc:docMk/>
            <pc:sldMk cId="3140133440" sldId="302"/>
            <ac:spMk id="6" creationId="{00000000-0000-0000-0000-000000000000}"/>
          </ac:spMkLst>
        </pc:spChg>
      </pc:sldChg>
      <pc:sldChg chg="modSp">
        <pc:chgData name="nicolas hendrikx" userId="b9b074a0f4e38b49" providerId="LiveId" clId="{F1C92DAA-AF26-4FC0-BAF7-8D92B29CA335}" dt="2018-03-01T09:20:27.509" v="224" actId="20577"/>
        <pc:sldMkLst>
          <pc:docMk/>
          <pc:sldMk cId="3028895915" sldId="305"/>
        </pc:sldMkLst>
        <pc:spChg chg="mod">
          <ac:chgData name="nicolas hendrikx" userId="b9b074a0f4e38b49" providerId="LiveId" clId="{F1C92DAA-AF26-4FC0-BAF7-8D92B29CA335}" dt="2018-03-01T09:20:27.509" v="224" actId="20577"/>
          <ac:spMkLst>
            <pc:docMk/>
            <pc:sldMk cId="3028895915" sldId="305"/>
            <ac:spMk id="3" creationId="{00000000-0000-0000-0000-000000000000}"/>
          </ac:spMkLst>
        </pc:spChg>
      </pc:sldChg>
      <pc:sldChg chg="modSp">
        <pc:chgData name="nicolas hendrikx" userId="b9b074a0f4e38b49" providerId="LiveId" clId="{F1C92DAA-AF26-4FC0-BAF7-8D92B29CA335}" dt="2018-03-01T05:35:53.729" v="172" actId="20577"/>
        <pc:sldMkLst>
          <pc:docMk/>
          <pc:sldMk cId="790966958" sldId="306"/>
        </pc:sldMkLst>
        <pc:spChg chg="mod">
          <ac:chgData name="nicolas hendrikx" userId="b9b074a0f4e38b49" providerId="LiveId" clId="{F1C92DAA-AF26-4FC0-BAF7-8D92B29CA335}" dt="2018-03-01T05:35:53.729" v="172" actId="20577"/>
          <ac:spMkLst>
            <pc:docMk/>
            <pc:sldMk cId="790966958" sldId="306"/>
            <ac:spMk id="5" creationId="{00000000-0000-0000-0000-000000000000}"/>
          </ac:spMkLst>
        </pc:spChg>
      </pc:sldChg>
      <pc:sldChg chg="addSp delSp modSp add">
        <pc:chgData name="nicolas hendrikx" userId="b9b074a0f4e38b49" providerId="LiveId" clId="{F1C92DAA-AF26-4FC0-BAF7-8D92B29CA335}" dt="2018-03-01T05:32:18.447" v="132" actId="1076"/>
        <pc:sldMkLst>
          <pc:docMk/>
          <pc:sldMk cId="1165348252" sldId="312"/>
        </pc:sldMkLst>
        <pc:spChg chg="mod">
          <ac:chgData name="nicolas hendrikx" userId="b9b074a0f4e38b49" providerId="LiveId" clId="{F1C92DAA-AF26-4FC0-BAF7-8D92B29CA335}" dt="2018-03-01T05:30:32.213" v="38" actId="20577"/>
          <ac:spMkLst>
            <pc:docMk/>
            <pc:sldMk cId="1165348252" sldId="312"/>
            <ac:spMk id="2" creationId="{2A57FB0B-BD4C-4B81-85EF-EB97308426F0}"/>
          </ac:spMkLst>
        </pc:spChg>
        <pc:spChg chg="del">
          <ac:chgData name="nicolas hendrikx" userId="b9b074a0f4e38b49" providerId="LiveId" clId="{F1C92DAA-AF26-4FC0-BAF7-8D92B29CA335}" dt="2018-03-01T05:31:02.938" v="39" actId="478"/>
          <ac:spMkLst>
            <pc:docMk/>
            <pc:sldMk cId="1165348252" sldId="312"/>
            <ac:spMk id="3" creationId="{AD5BFB14-8114-4079-92EA-0945B09843F9}"/>
          </ac:spMkLst>
        </pc:spChg>
        <pc:spChg chg="add mod">
          <ac:chgData name="nicolas hendrikx" userId="b9b074a0f4e38b49" providerId="LiveId" clId="{F1C92DAA-AF26-4FC0-BAF7-8D92B29CA335}" dt="2018-03-01T05:32:18.447" v="132" actId="1076"/>
          <ac:spMkLst>
            <pc:docMk/>
            <pc:sldMk cId="1165348252" sldId="312"/>
            <ac:spMk id="5" creationId="{23C97DFA-30B3-4E51-8B9A-F3D54399E0FB}"/>
          </ac:spMkLst>
        </pc:spChg>
      </pc:sldChg>
      <pc:sldChg chg="modSp add">
        <pc:chgData name="nicolas hendrikx" userId="b9b074a0f4e38b49" providerId="LiveId" clId="{F1C92DAA-AF26-4FC0-BAF7-8D92B29CA335}" dt="2018-03-01T05:36:37.393" v="200" actId="20577"/>
        <pc:sldMkLst>
          <pc:docMk/>
          <pc:sldMk cId="2522751341" sldId="313"/>
        </pc:sldMkLst>
        <pc:spChg chg="mod">
          <ac:chgData name="nicolas hendrikx" userId="b9b074a0f4e38b49" providerId="LiveId" clId="{F1C92DAA-AF26-4FC0-BAF7-8D92B29CA335}" dt="2018-03-01T05:36:37.393" v="200" actId="20577"/>
          <ac:spMkLst>
            <pc:docMk/>
            <pc:sldMk cId="2522751341" sldId="313"/>
            <ac:spMk id="5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81320-F9FF-456E-AA66-7BFC94B977FC}" type="doc">
      <dgm:prSet loTypeId="urn:microsoft.com/office/officeart/2005/8/layout/pyramid1" loCatId="pyramid" qsTypeId="urn:microsoft.com/office/officeart/2005/8/quickstyle/simple1" qsCatId="simple" csTypeId="urn:microsoft.com/office/officeart/2005/8/colors/accent1_2" csCatId="accent1" phldr="1"/>
      <dgm:spPr/>
    </dgm:pt>
    <dgm:pt modelId="{BFFC982E-FDDF-4AE8-A18B-5DB3BD21D744}">
      <dgm:prSet phldrT="[Texte]">
        <dgm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acceptation</a:t>
          </a:r>
        </a:p>
      </dgm:t>
    </dgm:pt>
    <dgm:pt modelId="{D3769C2A-91D8-4E99-8EFD-5069CB746746}" type="parTrans" cxnId="{B6C16513-885E-415A-8DF6-7436154370A0}">
      <dgm:prSet/>
      <dgm:spPr/>
      <dgm:t>
        <a:bodyPr/>
        <a:lstStyle/>
        <a:p>
          <a:endParaRPr lang="fr-BE"/>
        </a:p>
      </dgm:t>
    </dgm:pt>
    <dgm:pt modelId="{4BD9E71A-0E35-41F1-92C5-99B55CD66492}" type="sibTrans" cxnId="{B6C16513-885E-415A-8DF6-7436154370A0}">
      <dgm:prSet/>
      <dgm:spPr/>
      <dgm:t>
        <a:bodyPr/>
        <a:lstStyle/>
        <a:p>
          <a:endParaRPr lang="fr-BE"/>
        </a:p>
      </dgm:t>
    </dgm:pt>
    <dgm:pt modelId="{B7F648A7-E2F3-4D09-8B53-663A8314FC35}">
      <dgm:prSet phldrT="[Texte]">
        <dgm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fr-BE" dirty="0"/>
            <a:t>intégration</a:t>
          </a:r>
        </a:p>
      </dgm:t>
    </dgm:pt>
    <dgm:pt modelId="{B4AA3258-5932-465B-8C3C-49673B5D061A}" type="parTrans" cxnId="{5C3AA9BF-5A15-4284-A0D0-96BE5126EE65}">
      <dgm:prSet/>
      <dgm:spPr/>
      <dgm:t>
        <a:bodyPr/>
        <a:lstStyle/>
        <a:p>
          <a:endParaRPr lang="fr-BE"/>
        </a:p>
      </dgm:t>
    </dgm:pt>
    <dgm:pt modelId="{6F7569F9-988E-4A6A-B0FD-E5027854B496}" type="sibTrans" cxnId="{5C3AA9BF-5A15-4284-A0D0-96BE5126EE65}">
      <dgm:prSet/>
      <dgm:spPr/>
      <dgm:t>
        <a:bodyPr/>
        <a:lstStyle/>
        <a:p>
          <a:endParaRPr lang="fr-BE"/>
        </a:p>
      </dgm:t>
    </dgm:pt>
    <dgm:pt modelId="{4ECD3B49-64DC-44F5-8CC0-93BF2268BD25}">
      <dgm:prSet phldrT="[Texte]"/>
      <dgm:spPr/>
      <dgm:t>
        <a:bodyPr/>
        <a:lstStyle/>
        <a:p>
          <a:r>
            <a:rPr lang="fr-BE" dirty="0"/>
            <a:t>Unitaires</a:t>
          </a:r>
        </a:p>
      </dgm:t>
    </dgm:pt>
    <dgm:pt modelId="{50D167D7-8CAE-4EB3-A0E0-135D66774A1A}" type="parTrans" cxnId="{C59CA6FA-E7D3-48BD-B5B2-67E5147802F9}">
      <dgm:prSet/>
      <dgm:spPr/>
      <dgm:t>
        <a:bodyPr/>
        <a:lstStyle/>
        <a:p>
          <a:endParaRPr lang="fr-BE"/>
        </a:p>
      </dgm:t>
    </dgm:pt>
    <dgm:pt modelId="{BFAE90AE-9F8A-4171-9F79-C735889117EE}" type="sibTrans" cxnId="{C59CA6FA-E7D3-48BD-B5B2-67E5147802F9}">
      <dgm:prSet/>
      <dgm:spPr/>
      <dgm:t>
        <a:bodyPr/>
        <a:lstStyle/>
        <a:p>
          <a:endParaRPr lang="fr-BE"/>
        </a:p>
      </dgm:t>
    </dgm:pt>
    <dgm:pt modelId="{6B07A5FB-7BEB-473A-A831-A852D11CAC6C}" type="pres">
      <dgm:prSet presAssocID="{A5F81320-F9FF-456E-AA66-7BFC94B977FC}" presName="Name0" presStyleCnt="0">
        <dgm:presLayoutVars>
          <dgm:dir/>
          <dgm:animLvl val="lvl"/>
          <dgm:resizeHandles val="exact"/>
        </dgm:presLayoutVars>
      </dgm:prSet>
      <dgm:spPr/>
    </dgm:pt>
    <dgm:pt modelId="{262C5913-C5EB-44DC-9611-4A2FA5278044}" type="pres">
      <dgm:prSet presAssocID="{BFFC982E-FDDF-4AE8-A18B-5DB3BD21D744}" presName="Name8" presStyleCnt="0"/>
      <dgm:spPr/>
    </dgm:pt>
    <dgm:pt modelId="{0694BB93-6CF5-4178-9A01-6BBCAE3C3A7F}" type="pres">
      <dgm:prSet presAssocID="{BFFC982E-FDDF-4AE8-A18B-5DB3BD21D744}" presName="level" presStyleLbl="node1" presStyleIdx="0" presStyleCnt="3">
        <dgm:presLayoutVars>
          <dgm:chMax val="1"/>
          <dgm:bulletEnabled val="1"/>
        </dgm:presLayoutVars>
      </dgm:prSet>
      <dgm:spPr/>
    </dgm:pt>
    <dgm:pt modelId="{0F0AC45D-8118-4E15-AE93-1CC6B3228CE9}" type="pres">
      <dgm:prSet presAssocID="{BFFC982E-FDDF-4AE8-A18B-5DB3BD21D74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ED0E20E-CB3B-4E5D-BA26-846F419FBB29}" type="pres">
      <dgm:prSet presAssocID="{B7F648A7-E2F3-4D09-8B53-663A8314FC35}" presName="Name8" presStyleCnt="0"/>
      <dgm:spPr/>
    </dgm:pt>
    <dgm:pt modelId="{2CFF757E-25AC-49D9-92A3-EC14F4C5CA45}" type="pres">
      <dgm:prSet presAssocID="{B7F648A7-E2F3-4D09-8B53-663A8314FC35}" presName="level" presStyleLbl="node1" presStyleIdx="1" presStyleCnt="3">
        <dgm:presLayoutVars>
          <dgm:chMax val="1"/>
          <dgm:bulletEnabled val="1"/>
        </dgm:presLayoutVars>
      </dgm:prSet>
      <dgm:spPr/>
    </dgm:pt>
    <dgm:pt modelId="{9CF73309-8F05-4E8F-A8F2-E9D4B74EF5ED}" type="pres">
      <dgm:prSet presAssocID="{B7F648A7-E2F3-4D09-8B53-663A8314FC35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D6486A1-8AFF-4451-B3EE-2A4A7C41A6BC}" type="pres">
      <dgm:prSet presAssocID="{4ECD3B49-64DC-44F5-8CC0-93BF2268BD25}" presName="Name8" presStyleCnt="0"/>
      <dgm:spPr/>
    </dgm:pt>
    <dgm:pt modelId="{E02B2093-81F6-4DC2-9F42-3AA9A858D777}" type="pres">
      <dgm:prSet presAssocID="{4ECD3B49-64DC-44F5-8CC0-93BF2268BD25}" presName="level" presStyleLbl="node1" presStyleIdx="2" presStyleCnt="3">
        <dgm:presLayoutVars>
          <dgm:chMax val="1"/>
          <dgm:bulletEnabled val="1"/>
        </dgm:presLayoutVars>
      </dgm:prSet>
      <dgm:spPr/>
    </dgm:pt>
    <dgm:pt modelId="{671CAA3F-9104-4C93-A1AA-5FA8954EE6A4}" type="pres">
      <dgm:prSet presAssocID="{4ECD3B49-64DC-44F5-8CC0-93BF2268BD2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50DB2E00-D1FB-4D44-B409-C1DB48CE0B6A}" type="presOf" srcId="{B7F648A7-E2F3-4D09-8B53-663A8314FC35}" destId="{9CF73309-8F05-4E8F-A8F2-E9D4B74EF5ED}" srcOrd="1" destOrd="0" presId="urn:microsoft.com/office/officeart/2005/8/layout/pyramid1"/>
    <dgm:cxn modelId="{E56DBB09-C833-47EB-B808-BEEA74120898}" type="presOf" srcId="{B7F648A7-E2F3-4D09-8B53-663A8314FC35}" destId="{2CFF757E-25AC-49D9-92A3-EC14F4C5CA45}" srcOrd="0" destOrd="0" presId="urn:microsoft.com/office/officeart/2005/8/layout/pyramid1"/>
    <dgm:cxn modelId="{B6C16513-885E-415A-8DF6-7436154370A0}" srcId="{A5F81320-F9FF-456E-AA66-7BFC94B977FC}" destId="{BFFC982E-FDDF-4AE8-A18B-5DB3BD21D744}" srcOrd="0" destOrd="0" parTransId="{D3769C2A-91D8-4E99-8EFD-5069CB746746}" sibTransId="{4BD9E71A-0E35-41F1-92C5-99B55CD66492}"/>
    <dgm:cxn modelId="{AF6D3248-0335-4FB8-9A06-3B701AB35C2C}" type="presOf" srcId="{4ECD3B49-64DC-44F5-8CC0-93BF2268BD25}" destId="{671CAA3F-9104-4C93-A1AA-5FA8954EE6A4}" srcOrd="1" destOrd="0" presId="urn:microsoft.com/office/officeart/2005/8/layout/pyramid1"/>
    <dgm:cxn modelId="{75C25748-BF68-447B-A36B-FC0C01C65C67}" type="presOf" srcId="{A5F81320-F9FF-456E-AA66-7BFC94B977FC}" destId="{6B07A5FB-7BEB-473A-A831-A852D11CAC6C}" srcOrd="0" destOrd="0" presId="urn:microsoft.com/office/officeart/2005/8/layout/pyramid1"/>
    <dgm:cxn modelId="{75BA47B2-D83E-465C-A3CB-914B39855928}" type="presOf" srcId="{BFFC982E-FDDF-4AE8-A18B-5DB3BD21D744}" destId="{0694BB93-6CF5-4178-9A01-6BBCAE3C3A7F}" srcOrd="0" destOrd="0" presId="urn:microsoft.com/office/officeart/2005/8/layout/pyramid1"/>
    <dgm:cxn modelId="{5C3AA9BF-5A15-4284-A0D0-96BE5126EE65}" srcId="{A5F81320-F9FF-456E-AA66-7BFC94B977FC}" destId="{B7F648A7-E2F3-4D09-8B53-663A8314FC35}" srcOrd="1" destOrd="0" parTransId="{B4AA3258-5932-465B-8C3C-49673B5D061A}" sibTransId="{6F7569F9-988E-4A6A-B0FD-E5027854B496}"/>
    <dgm:cxn modelId="{DA4E7CDC-11FA-47BE-96E1-85EFB7FE58EF}" type="presOf" srcId="{BFFC982E-FDDF-4AE8-A18B-5DB3BD21D744}" destId="{0F0AC45D-8118-4E15-AE93-1CC6B3228CE9}" srcOrd="1" destOrd="0" presId="urn:microsoft.com/office/officeart/2005/8/layout/pyramid1"/>
    <dgm:cxn modelId="{58CF58DE-0B1C-42D7-B519-EA2FDD274DD8}" type="presOf" srcId="{4ECD3B49-64DC-44F5-8CC0-93BF2268BD25}" destId="{E02B2093-81F6-4DC2-9F42-3AA9A858D777}" srcOrd="0" destOrd="0" presId="urn:microsoft.com/office/officeart/2005/8/layout/pyramid1"/>
    <dgm:cxn modelId="{C59CA6FA-E7D3-48BD-B5B2-67E5147802F9}" srcId="{A5F81320-F9FF-456E-AA66-7BFC94B977FC}" destId="{4ECD3B49-64DC-44F5-8CC0-93BF2268BD25}" srcOrd="2" destOrd="0" parTransId="{50D167D7-8CAE-4EB3-A0E0-135D66774A1A}" sibTransId="{BFAE90AE-9F8A-4171-9F79-C735889117EE}"/>
    <dgm:cxn modelId="{750168A7-6C26-42DC-AFEB-AAC68F7412FE}" type="presParOf" srcId="{6B07A5FB-7BEB-473A-A831-A852D11CAC6C}" destId="{262C5913-C5EB-44DC-9611-4A2FA5278044}" srcOrd="0" destOrd="0" presId="urn:microsoft.com/office/officeart/2005/8/layout/pyramid1"/>
    <dgm:cxn modelId="{DC64DC8C-2713-424F-8711-C700752C4B9A}" type="presParOf" srcId="{262C5913-C5EB-44DC-9611-4A2FA5278044}" destId="{0694BB93-6CF5-4178-9A01-6BBCAE3C3A7F}" srcOrd="0" destOrd="0" presId="urn:microsoft.com/office/officeart/2005/8/layout/pyramid1"/>
    <dgm:cxn modelId="{D192D91C-F019-47D7-A0D5-7D805BD2B97C}" type="presParOf" srcId="{262C5913-C5EB-44DC-9611-4A2FA5278044}" destId="{0F0AC45D-8118-4E15-AE93-1CC6B3228CE9}" srcOrd="1" destOrd="0" presId="urn:microsoft.com/office/officeart/2005/8/layout/pyramid1"/>
    <dgm:cxn modelId="{F16B8C3F-48B3-426A-B7EE-34E8E63B9C8A}" type="presParOf" srcId="{6B07A5FB-7BEB-473A-A831-A852D11CAC6C}" destId="{FED0E20E-CB3B-4E5D-BA26-846F419FBB29}" srcOrd="1" destOrd="0" presId="urn:microsoft.com/office/officeart/2005/8/layout/pyramid1"/>
    <dgm:cxn modelId="{45975942-6E3B-4642-ACB9-6CBC03A80F09}" type="presParOf" srcId="{FED0E20E-CB3B-4E5D-BA26-846F419FBB29}" destId="{2CFF757E-25AC-49D9-92A3-EC14F4C5CA45}" srcOrd="0" destOrd="0" presId="urn:microsoft.com/office/officeart/2005/8/layout/pyramid1"/>
    <dgm:cxn modelId="{76977C9C-B434-42D7-85A0-5ABF08E05989}" type="presParOf" srcId="{FED0E20E-CB3B-4E5D-BA26-846F419FBB29}" destId="{9CF73309-8F05-4E8F-A8F2-E9D4B74EF5ED}" srcOrd="1" destOrd="0" presId="urn:microsoft.com/office/officeart/2005/8/layout/pyramid1"/>
    <dgm:cxn modelId="{A7308186-07BD-400E-AAB4-AE9E84BB4992}" type="presParOf" srcId="{6B07A5FB-7BEB-473A-A831-A852D11CAC6C}" destId="{9D6486A1-8AFF-4451-B3EE-2A4A7C41A6BC}" srcOrd="2" destOrd="0" presId="urn:microsoft.com/office/officeart/2005/8/layout/pyramid1"/>
    <dgm:cxn modelId="{15BF6045-3020-428B-91AF-E3D7DF645A21}" type="presParOf" srcId="{9D6486A1-8AFF-4451-B3EE-2A4A7C41A6BC}" destId="{E02B2093-81F6-4DC2-9F42-3AA9A858D777}" srcOrd="0" destOrd="0" presId="urn:microsoft.com/office/officeart/2005/8/layout/pyramid1"/>
    <dgm:cxn modelId="{F506BDAE-60CC-4BC1-BACE-0E10EE199F7A}" type="presParOf" srcId="{9D6486A1-8AFF-4451-B3EE-2A4A7C41A6BC}" destId="{671CAA3F-9104-4C93-A1AA-5FA8954EE6A4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79C8C5-E309-419B-BAEB-34DCF085E8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9B7467-F7FD-457A-976D-503EBFC89FF8}">
      <dgm:prSet/>
      <dgm:spPr/>
      <dgm:t>
        <a:bodyPr/>
        <a:lstStyle/>
        <a:p>
          <a:r>
            <a:rPr lang="fr-BE" b="1" dirty="0">
              <a:solidFill>
                <a:schemeClr val="accent1"/>
              </a:solidFill>
            </a:rPr>
            <a:t>Masquer</a:t>
          </a:r>
          <a:r>
            <a:rPr lang="fr-BE" dirty="0"/>
            <a:t> la partie difficile à automatiser de la GUI </a:t>
          </a:r>
          <a:br>
            <a:rPr lang="fr-BE" dirty="0"/>
          </a:br>
          <a:r>
            <a:rPr lang="fr-BE" dirty="0">
              <a:solidFill>
                <a:schemeClr val="accent1"/>
              </a:solidFill>
            </a:rPr>
            <a:t>par une interface</a:t>
          </a:r>
          <a:endParaRPr lang="en-US" dirty="0">
            <a:solidFill>
              <a:schemeClr val="accent1"/>
            </a:solidFill>
          </a:endParaRPr>
        </a:p>
      </dgm:t>
    </dgm:pt>
    <dgm:pt modelId="{3C85BE0B-58E6-48E9-A716-05ED9E377109}" type="parTrans" cxnId="{8A3A3119-D997-441F-ACE9-F869BDBCF1AE}">
      <dgm:prSet/>
      <dgm:spPr/>
      <dgm:t>
        <a:bodyPr/>
        <a:lstStyle/>
        <a:p>
          <a:endParaRPr lang="en-US"/>
        </a:p>
      </dgm:t>
    </dgm:pt>
    <dgm:pt modelId="{5162B140-D86D-459E-8777-D13F39C759EC}" type="sibTrans" cxnId="{8A3A3119-D997-441F-ACE9-F869BDBCF1AE}">
      <dgm:prSet/>
      <dgm:spPr/>
      <dgm:t>
        <a:bodyPr/>
        <a:lstStyle/>
        <a:p>
          <a:endParaRPr lang="en-US"/>
        </a:p>
      </dgm:t>
    </dgm:pt>
    <dgm:pt modelId="{983C04A2-926D-49CD-8935-E62373B34157}">
      <dgm:prSet/>
      <dgm:spPr/>
      <dgm:t>
        <a:bodyPr/>
        <a:lstStyle/>
        <a:p>
          <a:r>
            <a:rPr lang="fr-BE" dirty="0"/>
            <a:t>Introduire une </a:t>
          </a:r>
          <a:r>
            <a:rPr lang="fr-BE" dirty="0">
              <a:solidFill>
                <a:schemeClr val="accent1"/>
              </a:solidFill>
            </a:rPr>
            <a:t>implémentation « factice »</a:t>
          </a:r>
          <a:r>
            <a:rPr lang="fr-BE" dirty="0"/>
            <a:t> de cette interface</a:t>
          </a:r>
          <a:endParaRPr lang="en-US" dirty="0"/>
        </a:p>
      </dgm:t>
    </dgm:pt>
    <dgm:pt modelId="{8FF711FC-6582-4976-8DB0-CE64F8DBEE84}" type="parTrans" cxnId="{8A0F7DCA-742C-4090-A5E1-57B7F4EE190C}">
      <dgm:prSet/>
      <dgm:spPr/>
      <dgm:t>
        <a:bodyPr/>
        <a:lstStyle/>
        <a:p>
          <a:endParaRPr lang="en-US"/>
        </a:p>
      </dgm:t>
    </dgm:pt>
    <dgm:pt modelId="{FF279CA4-220D-416C-AE19-3A04C7C8096A}" type="sibTrans" cxnId="{8A0F7DCA-742C-4090-A5E1-57B7F4EE190C}">
      <dgm:prSet/>
      <dgm:spPr/>
      <dgm:t>
        <a:bodyPr/>
        <a:lstStyle/>
        <a:p>
          <a:endParaRPr lang="en-US"/>
        </a:p>
      </dgm:t>
    </dgm:pt>
    <dgm:pt modelId="{77551B14-94C2-45A4-947D-31A85BFEB754}">
      <dgm:prSet/>
      <dgm:spPr/>
      <dgm:t>
        <a:bodyPr/>
        <a:lstStyle/>
        <a:p>
          <a:r>
            <a:rPr lang="fr-BE" dirty="0"/>
            <a:t>Valider notre code en </a:t>
          </a:r>
          <a:r>
            <a:rPr lang="fr-BE" dirty="0">
              <a:solidFill>
                <a:schemeClr val="accent1"/>
              </a:solidFill>
            </a:rPr>
            <a:t>vérifiant l’état de l’objet factice</a:t>
          </a:r>
          <a:endParaRPr lang="en-US" dirty="0">
            <a:solidFill>
              <a:schemeClr val="accent1"/>
            </a:solidFill>
          </a:endParaRPr>
        </a:p>
      </dgm:t>
    </dgm:pt>
    <dgm:pt modelId="{4A802B8D-B713-4D0B-BD4C-FD1C5D2A6019}" type="parTrans" cxnId="{67442812-09EC-4A95-8461-80F9D596AC99}">
      <dgm:prSet/>
      <dgm:spPr/>
      <dgm:t>
        <a:bodyPr/>
        <a:lstStyle/>
        <a:p>
          <a:endParaRPr lang="en-US"/>
        </a:p>
      </dgm:t>
    </dgm:pt>
    <dgm:pt modelId="{B5BB6D48-2CD8-4FB9-B7CA-6E987803A1D9}" type="sibTrans" cxnId="{67442812-09EC-4A95-8461-80F9D596AC99}">
      <dgm:prSet/>
      <dgm:spPr/>
      <dgm:t>
        <a:bodyPr/>
        <a:lstStyle/>
        <a:p>
          <a:endParaRPr lang="en-US"/>
        </a:p>
      </dgm:t>
    </dgm:pt>
    <dgm:pt modelId="{1717A62B-7DA8-485E-AB2F-18C380AA4143}" type="pres">
      <dgm:prSet presAssocID="{DE79C8C5-E309-419B-BAEB-34DCF085E828}" presName="root" presStyleCnt="0">
        <dgm:presLayoutVars>
          <dgm:dir/>
          <dgm:resizeHandles val="exact"/>
        </dgm:presLayoutVars>
      </dgm:prSet>
      <dgm:spPr/>
    </dgm:pt>
    <dgm:pt modelId="{15824311-2407-4764-B21E-BD64F645F645}" type="pres">
      <dgm:prSet presAssocID="{2B9B7467-F7FD-457A-976D-503EBFC89FF8}" presName="compNode" presStyleCnt="0"/>
      <dgm:spPr/>
    </dgm:pt>
    <dgm:pt modelId="{1A4E3EBB-DE2F-4C2A-92FC-9066C17DEE10}" type="pres">
      <dgm:prSet presAssocID="{2B9B7467-F7FD-457A-976D-503EBFC89F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e avec un remplissage uni"/>
        </a:ext>
      </dgm:extLst>
    </dgm:pt>
    <dgm:pt modelId="{7A75129D-07D8-4003-942E-CF390953F709}" type="pres">
      <dgm:prSet presAssocID="{2B9B7467-F7FD-457A-976D-503EBFC89FF8}" presName="spaceRect" presStyleCnt="0"/>
      <dgm:spPr/>
    </dgm:pt>
    <dgm:pt modelId="{B4274F31-165C-45E3-8364-6051652779C8}" type="pres">
      <dgm:prSet presAssocID="{2B9B7467-F7FD-457A-976D-503EBFC89FF8}" presName="textRect" presStyleLbl="revTx" presStyleIdx="0" presStyleCnt="3">
        <dgm:presLayoutVars>
          <dgm:chMax val="1"/>
          <dgm:chPref val="1"/>
        </dgm:presLayoutVars>
      </dgm:prSet>
      <dgm:spPr/>
    </dgm:pt>
    <dgm:pt modelId="{3F412A9F-FE35-40B3-92E1-7C71B1D65E7A}" type="pres">
      <dgm:prSet presAssocID="{5162B140-D86D-459E-8777-D13F39C759EC}" presName="sibTrans" presStyleCnt="0"/>
      <dgm:spPr/>
    </dgm:pt>
    <dgm:pt modelId="{DB7FD477-D7D9-4B3A-9853-00F2C13181DF}" type="pres">
      <dgm:prSet presAssocID="{983C04A2-926D-49CD-8935-E62373B34157}" presName="compNode" presStyleCnt="0"/>
      <dgm:spPr/>
    </dgm:pt>
    <dgm:pt modelId="{B4C93F4B-F2A2-4065-8ABD-F77A7243C3DC}" type="pres">
      <dgm:prSet presAssocID="{983C04A2-926D-49CD-8935-E62373B3415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avec un remplissage uni"/>
        </a:ext>
      </dgm:extLst>
    </dgm:pt>
    <dgm:pt modelId="{909C56F0-5FDE-43D4-B425-B8BEE30EE017}" type="pres">
      <dgm:prSet presAssocID="{983C04A2-926D-49CD-8935-E62373B34157}" presName="spaceRect" presStyleCnt="0"/>
      <dgm:spPr/>
    </dgm:pt>
    <dgm:pt modelId="{391917DA-BCB9-443D-9F26-651564AF3F12}" type="pres">
      <dgm:prSet presAssocID="{983C04A2-926D-49CD-8935-E62373B34157}" presName="textRect" presStyleLbl="revTx" presStyleIdx="1" presStyleCnt="3">
        <dgm:presLayoutVars>
          <dgm:chMax val="1"/>
          <dgm:chPref val="1"/>
        </dgm:presLayoutVars>
      </dgm:prSet>
      <dgm:spPr/>
    </dgm:pt>
    <dgm:pt modelId="{072096D9-056A-4AF1-B176-2794DE5EED5A}" type="pres">
      <dgm:prSet presAssocID="{FF279CA4-220D-416C-AE19-3A04C7C8096A}" presName="sibTrans" presStyleCnt="0"/>
      <dgm:spPr/>
    </dgm:pt>
    <dgm:pt modelId="{4E2679A6-E1BD-4A67-BB9A-713E7DF105D7}" type="pres">
      <dgm:prSet presAssocID="{77551B14-94C2-45A4-947D-31A85BFEB754}" presName="compNode" presStyleCnt="0"/>
      <dgm:spPr/>
    </dgm:pt>
    <dgm:pt modelId="{16D4E233-A62B-48E5-B134-0F1DB6BBFBBA}" type="pres">
      <dgm:prSet presAssocID="{77551B14-94C2-45A4-947D-31A85BFEB7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se-papiers mixte avec un remplissage uni"/>
        </a:ext>
      </dgm:extLst>
    </dgm:pt>
    <dgm:pt modelId="{F7C9A337-AD4B-44CE-8350-CD00FCD934AD}" type="pres">
      <dgm:prSet presAssocID="{77551B14-94C2-45A4-947D-31A85BFEB754}" presName="spaceRect" presStyleCnt="0"/>
      <dgm:spPr/>
    </dgm:pt>
    <dgm:pt modelId="{0AECB0B6-38AF-4182-B887-CE03F3135A60}" type="pres">
      <dgm:prSet presAssocID="{77551B14-94C2-45A4-947D-31A85BFEB75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7442812-09EC-4A95-8461-80F9D596AC99}" srcId="{DE79C8C5-E309-419B-BAEB-34DCF085E828}" destId="{77551B14-94C2-45A4-947D-31A85BFEB754}" srcOrd="2" destOrd="0" parTransId="{4A802B8D-B713-4D0B-BD4C-FD1C5D2A6019}" sibTransId="{B5BB6D48-2CD8-4FB9-B7CA-6E987803A1D9}"/>
    <dgm:cxn modelId="{8A3A3119-D997-441F-ACE9-F869BDBCF1AE}" srcId="{DE79C8C5-E309-419B-BAEB-34DCF085E828}" destId="{2B9B7467-F7FD-457A-976D-503EBFC89FF8}" srcOrd="0" destOrd="0" parTransId="{3C85BE0B-58E6-48E9-A716-05ED9E377109}" sibTransId="{5162B140-D86D-459E-8777-D13F39C759EC}"/>
    <dgm:cxn modelId="{2EB59A3A-3CAA-471D-B4C8-2305DBFE9669}" type="presOf" srcId="{DE79C8C5-E309-419B-BAEB-34DCF085E828}" destId="{1717A62B-7DA8-485E-AB2F-18C380AA4143}" srcOrd="0" destOrd="0" presId="urn:microsoft.com/office/officeart/2018/2/layout/IconLabelList"/>
    <dgm:cxn modelId="{270F0DA7-360E-4F25-B5DE-03FEA00C4FAA}" type="presOf" srcId="{2B9B7467-F7FD-457A-976D-503EBFC89FF8}" destId="{B4274F31-165C-45E3-8364-6051652779C8}" srcOrd="0" destOrd="0" presId="urn:microsoft.com/office/officeart/2018/2/layout/IconLabelList"/>
    <dgm:cxn modelId="{8A0F7DCA-742C-4090-A5E1-57B7F4EE190C}" srcId="{DE79C8C5-E309-419B-BAEB-34DCF085E828}" destId="{983C04A2-926D-49CD-8935-E62373B34157}" srcOrd="1" destOrd="0" parTransId="{8FF711FC-6582-4976-8DB0-CE64F8DBEE84}" sibTransId="{FF279CA4-220D-416C-AE19-3A04C7C8096A}"/>
    <dgm:cxn modelId="{3BB099F3-317E-44C7-A388-D327DE865FB5}" type="presOf" srcId="{77551B14-94C2-45A4-947D-31A85BFEB754}" destId="{0AECB0B6-38AF-4182-B887-CE03F3135A60}" srcOrd="0" destOrd="0" presId="urn:microsoft.com/office/officeart/2018/2/layout/IconLabelList"/>
    <dgm:cxn modelId="{52A2AFF4-E53A-4557-8A0C-641987E8C46F}" type="presOf" srcId="{983C04A2-926D-49CD-8935-E62373B34157}" destId="{391917DA-BCB9-443D-9F26-651564AF3F12}" srcOrd="0" destOrd="0" presId="urn:microsoft.com/office/officeart/2018/2/layout/IconLabelList"/>
    <dgm:cxn modelId="{677417AD-1C4C-4FE7-9E1D-B411149F7837}" type="presParOf" srcId="{1717A62B-7DA8-485E-AB2F-18C380AA4143}" destId="{15824311-2407-4764-B21E-BD64F645F645}" srcOrd="0" destOrd="0" presId="urn:microsoft.com/office/officeart/2018/2/layout/IconLabelList"/>
    <dgm:cxn modelId="{32465296-D6F9-4CC3-B4C7-38AA9040C9B1}" type="presParOf" srcId="{15824311-2407-4764-B21E-BD64F645F645}" destId="{1A4E3EBB-DE2F-4C2A-92FC-9066C17DEE10}" srcOrd="0" destOrd="0" presId="urn:microsoft.com/office/officeart/2018/2/layout/IconLabelList"/>
    <dgm:cxn modelId="{E497DD9B-5D5F-42A8-BB6D-3D27A1269409}" type="presParOf" srcId="{15824311-2407-4764-B21E-BD64F645F645}" destId="{7A75129D-07D8-4003-942E-CF390953F709}" srcOrd="1" destOrd="0" presId="urn:microsoft.com/office/officeart/2018/2/layout/IconLabelList"/>
    <dgm:cxn modelId="{50E096C0-DD4D-41E3-B3CD-9F63D453497A}" type="presParOf" srcId="{15824311-2407-4764-B21E-BD64F645F645}" destId="{B4274F31-165C-45E3-8364-6051652779C8}" srcOrd="2" destOrd="0" presId="urn:microsoft.com/office/officeart/2018/2/layout/IconLabelList"/>
    <dgm:cxn modelId="{DE93807E-FB62-4DC3-91E3-CA64EC7CA72F}" type="presParOf" srcId="{1717A62B-7DA8-485E-AB2F-18C380AA4143}" destId="{3F412A9F-FE35-40B3-92E1-7C71B1D65E7A}" srcOrd="1" destOrd="0" presId="urn:microsoft.com/office/officeart/2018/2/layout/IconLabelList"/>
    <dgm:cxn modelId="{5129CF98-D261-4972-AFDE-5F353AA39D36}" type="presParOf" srcId="{1717A62B-7DA8-485E-AB2F-18C380AA4143}" destId="{DB7FD477-D7D9-4B3A-9853-00F2C13181DF}" srcOrd="2" destOrd="0" presId="urn:microsoft.com/office/officeart/2018/2/layout/IconLabelList"/>
    <dgm:cxn modelId="{BD7909BF-EF9D-4A8B-A465-D75C452E6EF8}" type="presParOf" srcId="{DB7FD477-D7D9-4B3A-9853-00F2C13181DF}" destId="{B4C93F4B-F2A2-4065-8ABD-F77A7243C3DC}" srcOrd="0" destOrd="0" presId="urn:microsoft.com/office/officeart/2018/2/layout/IconLabelList"/>
    <dgm:cxn modelId="{D1B213D4-8A5C-4403-9A07-5AF4EE1F088B}" type="presParOf" srcId="{DB7FD477-D7D9-4B3A-9853-00F2C13181DF}" destId="{909C56F0-5FDE-43D4-B425-B8BEE30EE017}" srcOrd="1" destOrd="0" presId="urn:microsoft.com/office/officeart/2018/2/layout/IconLabelList"/>
    <dgm:cxn modelId="{8CEA5A64-8126-44D5-A12D-5300F8F0897D}" type="presParOf" srcId="{DB7FD477-D7D9-4B3A-9853-00F2C13181DF}" destId="{391917DA-BCB9-443D-9F26-651564AF3F12}" srcOrd="2" destOrd="0" presId="urn:microsoft.com/office/officeart/2018/2/layout/IconLabelList"/>
    <dgm:cxn modelId="{9FB73B00-D89B-43EF-82EA-2B9776136CB7}" type="presParOf" srcId="{1717A62B-7DA8-485E-AB2F-18C380AA4143}" destId="{072096D9-056A-4AF1-B176-2794DE5EED5A}" srcOrd="3" destOrd="0" presId="urn:microsoft.com/office/officeart/2018/2/layout/IconLabelList"/>
    <dgm:cxn modelId="{F4DE21F3-D71A-4B5E-9CC4-487A651CD133}" type="presParOf" srcId="{1717A62B-7DA8-485E-AB2F-18C380AA4143}" destId="{4E2679A6-E1BD-4A67-BB9A-713E7DF105D7}" srcOrd="4" destOrd="0" presId="urn:microsoft.com/office/officeart/2018/2/layout/IconLabelList"/>
    <dgm:cxn modelId="{84D06F25-BAF1-47AF-B13B-79521946DB1D}" type="presParOf" srcId="{4E2679A6-E1BD-4A67-BB9A-713E7DF105D7}" destId="{16D4E233-A62B-48E5-B134-0F1DB6BBFBBA}" srcOrd="0" destOrd="0" presId="urn:microsoft.com/office/officeart/2018/2/layout/IconLabelList"/>
    <dgm:cxn modelId="{26BE42A9-9D4B-43D8-A824-37250E9387A6}" type="presParOf" srcId="{4E2679A6-E1BD-4A67-BB9A-713E7DF105D7}" destId="{F7C9A337-AD4B-44CE-8350-CD00FCD934AD}" srcOrd="1" destOrd="0" presId="urn:microsoft.com/office/officeart/2018/2/layout/IconLabelList"/>
    <dgm:cxn modelId="{728A81D8-523B-4075-90A9-E4CC5B9AC792}" type="presParOf" srcId="{4E2679A6-E1BD-4A67-BB9A-713E7DF105D7}" destId="{0AECB0B6-38AF-4182-B887-CE03F3135A6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94BB93-6CF5-4178-9A01-6BBCAE3C3A7F}">
      <dsp:nvSpPr>
        <dsp:cNvPr id="0" name=""/>
        <dsp:cNvSpPr/>
      </dsp:nvSpPr>
      <dsp:spPr>
        <a:xfrm>
          <a:off x="1476419" y="0"/>
          <a:ext cx="1476419" cy="1431099"/>
        </a:xfrm>
        <a:prstGeom prst="trapezoid">
          <a:avLst>
            <a:gd name="adj" fmla="val 51583"/>
          </a:avLst>
        </a:prstGeom>
        <a:solidFill>
          <a:schemeClr val="accent6"/>
        </a:solidFill>
        <a:ln w="12700" cap="flat" cmpd="sng" algn="ctr">
          <a:solidFill>
            <a:schemeClr val="accent6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6">
            <a:shade val="50000"/>
          </a:schemeClr>
        </a:lnRef>
        <a:fillRef idx="1">
          <a:schemeClr val="accent6"/>
        </a:fillRef>
        <a:effectRef idx="0">
          <a:schemeClr val="accent6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acceptation</a:t>
          </a:r>
        </a:p>
      </dsp:txBody>
      <dsp:txXfrm>
        <a:off x="1476419" y="0"/>
        <a:ext cx="1476419" cy="1431099"/>
      </dsp:txXfrm>
    </dsp:sp>
    <dsp:sp modelId="{2CFF757E-25AC-49D9-92A3-EC14F4C5CA45}">
      <dsp:nvSpPr>
        <dsp:cNvPr id="0" name=""/>
        <dsp:cNvSpPr/>
      </dsp:nvSpPr>
      <dsp:spPr>
        <a:xfrm>
          <a:off x="738209" y="1431099"/>
          <a:ext cx="2952839" cy="1431099"/>
        </a:xfrm>
        <a:prstGeom prst="trapezoid">
          <a:avLst>
            <a:gd name="adj" fmla="val 51583"/>
          </a:avLst>
        </a:prstGeom>
        <a:solidFill>
          <a:schemeClr val="accent2"/>
        </a:solidFill>
        <a:ln w="12700" cap="flat" cmpd="sng" algn="ctr">
          <a:solidFill>
            <a:schemeClr val="accent2">
              <a:shade val="50000"/>
            </a:schemeClr>
          </a:solidFill>
          <a:prstDash val="solid"/>
          <a:miter lim="800000"/>
        </a:ln>
        <a:effectLst/>
      </dsp:spPr>
      <dsp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intégration</a:t>
          </a:r>
        </a:p>
      </dsp:txBody>
      <dsp:txXfrm>
        <a:off x="1254956" y="1431099"/>
        <a:ext cx="1919345" cy="1431099"/>
      </dsp:txXfrm>
    </dsp:sp>
    <dsp:sp modelId="{E02B2093-81F6-4DC2-9F42-3AA9A858D777}">
      <dsp:nvSpPr>
        <dsp:cNvPr id="0" name=""/>
        <dsp:cNvSpPr/>
      </dsp:nvSpPr>
      <dsp:spPr>
        <a:xfrm>
          <a:off x="0" y="2862198"/>
          <a:ext cx="4429258" cy="1431099"/>
        </a:xfrm>
        <a:prstGeom prst="trapezoid">
          <a:avLst>
            <a:gd name="adj" fmla="val 515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2100" kern="1200" dirty="0"/>
            <a:t>Unitaires</a:t>
          </a:r>
        </a:p>
      </dsp:txBody>
      <dsp:txXfrm>
        <a:off x="775120" y="2862198"/>
        <a:ext cx="2879018" cy="143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E3EBB-DE2F-4C2A-92FC-9066C17DEE10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274F31-165C-45E3-8364-6051652779C8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b="1" kern="1200" dirty="0">
              <a:solidFill>
                <a:schemeClr val="accent1"/>
              </a:solidFill>
            </a:rPr>
            <a:t>Masquer</a:t>
          </a:r>
          <a:r>
            <a:rPr lang="fr-BE" sz="1500" kern="1200" dirty="0"/>
            <a:t> la partie difficile à automatiser de la GUI </a:t>
          </a:r>
          <a:br>
            <a:rPr lang="fr-BE" sz="1500" kern="1200" dirty="0"/>
          </a:br>
          <a:r>
            <a:rPr lang="fr-BE" sz="1500" kern="1200" dirty="0">
              <a:solidFill>
                <a:schemeClr val="accent1"/>
              </a:solidFill>
            </a:rPr>
            <a:t>par une interface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59990" y="2654049"/>
        <a:ext cx="3226223" cy="720000"/>
      </dsp:txXfrm>
    </dsp:sp>
    <dsp:sp modelId="{B4C93F4B-F2A2-4065-8ABD-F77A7243C3DC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1917DA-BCB9-443D-9F26-651564AF3F12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 dirty="0"/>
            <a:t>Introduire une </a:t>
          </a:r>
          <a:r>
            <a:rPr lang="fr-BE" sz="1500" kern="1200" dirty="0">
              <a:solidFill>
                <a:schemeClr val="accent1"/>
              </a:solidFill>
            </a:rPr>
            <a:t>implémentation « factice »</a:t>
          </a:r>
          <a:r>
            <a:rPr lang="fr-BE" sz="1500" kern="1200" dirty="0"/>
            <a:t> de cette interface</a:t>
          </a:r>
          <a:endParaRPr lang="en-US" sz="1500" kern="1200" dirty="0"/>
        </a:p>
      </dsp:txBody>
      <dsp:txXfrm>
        <a:off x="3850802" y="2654049"/>
        <a:ext cx="3226223" cy="720000"/>
      </dsp:txXfrm>
    </dsp:sp>
    <dsp:sp modelId="{16D4E233-A62B-48E5-B134-0F1DB6BBFBBA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ECB0B6-38AF-4182-B887-CE03F3135A60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BE" sz="1500" kern="1200" dirty="0"/>
            <a:t>Valider notre code en </a:t>
          </a:r>
          <a:r>
            <a:rPr lang="fr-BE" sz="1500" kern="1200" dirty="0">
              <a:solidFill>
                <a:schemeClr val="accent1"/>
              </a:solidFill>
            </a:rPr>
            <a:t>vérifiant l’état de l’objet factice</a:t>
          </a:r>
          <a:endParaRPr lang="en-US" sz="1500" kern="1200" dirty="0">
            <a:solidFill>
              <a:schemeClr val="accent1"/>
            </a:solidFill>
          </a:endParaRP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1B3F0E-53C1-48DD-9723-2C57CBDDE3E4}" type="datetimeFigureOut">
              <a:rPr lang="fr-FR" smtClean="0"/>
              <a:t>16/04/2025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B1C55-3064-4080-B1BF-142EE06B65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7481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1C55-3064-4080-B1BF-142EE06B6585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734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Le cout de réparation d’un bug est borné par une fonction quadratique. On peut dire qu’il est en O(</a:t>
            </a:r>
            <a:r>
              <a:rPr lang="fr-BE" dirty="0" err="1"/>
              <a:t>T²</a:t>
            </a:r>
            <a:r>
              <a:rPr lang="fr-BE" dirty="0"/>
              <a:t>) où T représente le temps qui passe.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1C55-3064-4080-B1BF-142EE06B6585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778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1C55-3064-4080-B1BF-142EE06B6585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083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EB1C55-3064-4080-B1BF-142EE06B6585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398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EB1C55-3064-4080-B1BF-142EE06B6585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1755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34C72-C7FA-4A64-935E-48663F19DEF0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3573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74C15-7E52-488F-86BE-F68794B00BCE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76646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E5887-85F8-4146-948D-67D65AA14A15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0225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A6352-95D9-44A9-900D-038DBCA65353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521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E6E35-AC0C-4BB5-923C-00BEBD63A84C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35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AC27D-508E-4BFA-A1D5-B48AA5F82101}" type="datetime1">
              <a:rPr lang="fr-BE" smtClean="0"/>
              <a:t>16-04-25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8918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C8B72-E117-4F91-8DFC-D12A63999CFA}" type="datetime1">
              <a:rPr lang="fr-BE" smtClean="0"/>
              <a:t>16-04-25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7879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76CA5-551B-460F-A22D-1ACC3D1A62C6}" type="datetime1">
              <a:rPr lang="fr-BE" smtClean="0"/>
              <a:t>16-04-25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33694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9EBDE-C2FA-43AA-950B-154CDF29734C}" type="datetime1">
              <a:rPr lang="fr-BE" smtClean="0"/>
              <a:t>16-04-25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9783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95666-8C19-4C43-B2B9-E0B953036E98}" type="datetime1">
              <a:rPr lang="fr-BE" smtClean="0"/>
              <a:t>16-04-25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8616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54391-69EA-4AED-8213-704490E42D77}" type="datetime1">
              <a:rPr lang="fr-BE" smtClean="0"/>
              <a:t>16-04-25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133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F39E3-5CC5-4D45-9324-D52858BAEBED}" type="datetime1">
              <a:rPr lang="fr-BE" smtClean="0"/>
              <a:t>16-04-25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23E5D-BA74-431C-94CD-9C1630A52F25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261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unit-5-test-lifecycle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scherlund.blogspot.com/2017/10/the-state-of-women-in-computer-science.html" TargetMode="External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pexels.com/fr-fr/photo/etudiant-ethnique-a-faire-ses-devoirs-avec-camarade-de-classe-dans-le-parc-5553058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 dirty="0"/>
              <a:t>Leçon 10 : piloter le développement par les tests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8085909" y="5812971"/>
            <a:ext cx="367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dirty="0"/>
              <a:t>Dernier chapitre du syllabus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</a:t>
            </a:fld>
            <a:endParaRPr lang="fr-BE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E5A4D862-1690-B92A-BB70-A0872A9A71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570897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876DCA-5E43-1FAE-E24C-98E51892E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fr-BE" sz="4600" dirty="0" err="1"/>
              <a:t>Commencerpar</a:t>
            </a:r>
            <a:r>
              <a:rPr lang="fr-BE" sz="4600" dirty="0"/>
              <a:t> écrire un test qui échoue nous enferme dans un cycle</a:t>
            </a:r>
          </a:p>
        </p:txBody>
      </p:sp>
      <p:grpSp>
        <p:nvGrpSpPr>
          <p:cNvPr id="3" name="Espace réservé du contenu 5">
            <a:extLst>
              <a:ext uri="{FF2B5EF4-FFF2-40B4-BE49-F238E27FC236}">
                <a16:creationId xmlns:a16="http://schemas.microsoft.com/office/drawing/2014/main" id="{3E2672FC-68F1-0CAD-AAC7-EE5A43816EFC}"/>
              </a:ext>
            </a:extLst>
          </p:cNvPr>
          <p:cNvGrpSpPr/>
          <p:nvPr/>
        </p:nvGrpSpPr>
        <p:grpSpPr>
          <a:xfrm>
            <a:off x="4621904" y="850852"/>
            <a:ext cx="6918392" cy="3473390"/>
            <a:chOff x="4621904" y="850852"/>
            <a:chExt cx="6918392" cy="3473390"/>
          </a:xfrm>
        </p:grpSpPr>
        <p:grpSp>
          <p:nvGrpSpPr>
            <p:cNvPr id="5" name="Espace réservé du contenu 5">
              <a:extLst>
                <a:ext uri="{FF2B5EF4-FFF2-40B4-BE49-F238E27FC236}">
                  <a16:creationId xmlns:a16="http://schemas.microsoft.com/office/drawing/2014/main" id="{F67617A7-AF29-407D-5E44-241E102F1495}"/>
                </a:ext>
              </a:extLst>
            </p:cNvPr>
            <p:cNvGrpSpPr/>
            <p:nvPr/>
          </p:nvGrpSpPr>
          <p:grpSpPr>
            <a:xfrm>
              <a:off x="9323064" y="1402120"/>
              <a:ext cx="1257672" cy="1644906"/>
              <a:chOff x="9323064" y="1402120"/>
              <a:chExt cx="1257672" cy="1644906"/>
            </a:xfrm>
            <a:noFill/>
          </p:grpSpPr>
          <p:sp>
            <p:nvSpPr>
              <p:cNvPr id="7" name="Forme libre : forme 6">
                <a:extLst>
                  <a:ext uri="{FF2B5EF4-FFF2-40B4-BE49-F238E27FC236}">
                    <a16:creationId xmlns:a16="http://schemas.microsoft.com/office/drawing/2014/main" id="{D2C349E6-212E-B772-DD83-48DE2C8D8C9F}"/>
                  </a:ext>
                </a:extLst>
              </p:cNvPr>
              <p:cNvSpPr/>
              <p:nvPr/>
            </p:nvSpPr>
            <p:spPr>
              <a:xfrm>
                <a:off x="9323064" y="1402463"/>
                <a:ext cx="1121952" cy="1624296"/>
              </a:xfrm>
              <a:custGeom>
                <a:avLst/>
                <a:gdLst>
                  <a:gd name="connsiteX0" fmla="*/ 0 w 1121952"/>
                  <a:gd name="connsiteY0" fmla="*/ 0 h 1624296"/>
                  <a:gd name="connsiteX1" fmla="*/ 1121952 w 1121952"/>
                  <a:gd name="connsiteY1" fmla="*/ 1624297 h 16242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21952" h="1624296">
                    <a:moveTo>
                      <a:pt x="0" y="0"/>
                    </a:moveTo>
                    <a:cubicBezTo>
                      <a:pt x="747962" y="0"/>
                      <a:pt x="1121952" y="541432"/>
                      <a:pt x="1121952" y="1624297"/>
                    </a:cubicBez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" name="Forme libre : forme 7">
                <a:extLst>
                  <a:ext uri="{FF2B5EF4-FFF2-40B4-BE49-F238E27FC236}">
                    <a16:creationId xmlns:a16="http://schemas.microsoft.com/office/drawing/2014/main" id="{DD3D5DAD-2051-2B4F-AD6C-EC30B367EF1C}"/>
                  </a:ext>
                </a:extLst>
              </p:cNvPr>
              <p:cNvSpPr/>
              <p:nvPr/>
            </p:nvSpPr>
            <p:spPr>
              <a:xfrm>
                <a:off x="10309296" y="2775587"/>
                <a:ext cx="271440" cy="271440"/>
              </a:xfrm>
              <a:custGeom>
                <a:avLst/>
                <a:gdLst>
                  <a:gd name="connsiteX0" fmla="*/ 0 w 271440"/>
                  <a:gd name="connsiteY0" fmla="*/ 0 h 271440"/>
                  <a:gd name="connsiteX1" fmla="*/ 135720 w 271440"/>
                  <a:gd name="connsiteY1" fmla="*/ 271440 h 271440"/>
                  <a:gd name="connsiteX2" fmla="*/ 271440 w 271440"/>
                  <a:gd name="connsiteY2" fmla="*/ 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40" h="271440">
                    <a:moveTo>
                      <a:pt x="0" y="0"/>
                    </a:moveTo>
                    <a:lnTo>
                      <a:pt x="135720" y="271440"/>
                    </a:lnTo>
                    <a:lnTo>
                      <a:pt x="271440" y="0"/>
                    </a:ln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" name="Forme libre : forme 8">
                <a:extLst>
                  <a:ext uri="{FF2B5EF4-FFF2-40B4-BE49-F238E27FC236}">
                    <a16:creationId xmlns:a16="http://schemas.microsoft.com/office/drawing/2014/main" id="{AA24A076-D4FE-470B-4139-CE9D750D22E2}"/>
                  </a:ext>
                </a:extLst>
              </p:cNvPr>
              <p:cNvSpPr/>
              <p:nvPr/>
            </p:nvSpPr>
            <p:spPr>
              <a:xfrm>
                <a:off x="9323064" y="1402120"/>
                <a:ext cx="1124163" cy="1624639"/>
              </a:xfrm>
              <a:custGeom>
                <a:avLst/>
                <a:gdLst>
                  <a:gd name="connsiteX0" fmla="*/ 0 w 1124163"/>
                  <a:gd name="connsiteY0" fmla="*/ 342 h 1624639"/>
                  <a:gd name="connsiteX1" fmla="*/ 1121952 w 1124163"/>
                  <a:gd name="connsiteY1" fmla="*/ 1624639 h 1624639"/>
                  <a:gd name="connsiteX2" fmla="*/ 0 w 1124163"/>
                  <a:gd name="connsiteY2" fmla="*/ 342 h 1624639"/>
                  <a:gd name="connsiteX3" fmla="*/ 1121952 w 1124163"/>
                  <a:gd name="connsiteY3" fmla="*/ 1624639 h 16246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24163" h="1624639">
                    <a:moveTo>
                      <a:pt x="0" y="342"/>
                    </a:moveTo>
                    <a:cubicBezTo>
                      <a:pt x="765461" y="-925"/>
                      <a:pt x="1157420" y="543403"/>
                      <a:pt x="1121952" y="1624639"/>
                    </a:cubicBezTo>
                    <a:moveTo>
                      <a:pt x="0" y="342"/>
                    </a:moveTo>
                    <a:cubicBezTo>
                      <a:pt x="738317" y="-15763"/>
                      <a:pt x="1154706" y="536889"/>
                      <a:pt x="1121952" y="1624639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0004A9B4-4BA3-27F6-2FCE-A6E2796CC721}"/>
                  </a:ext>
                </a:extLst>
              </p:cNvPr>
              <p:cNvSpPr/>
              <p:nvPr/>
            </p:nvSpPr>
            <p:spPr>
              <a:xfrm>
                <a:off x="10309296" y="2775587"/>
                <a:ext cx="271440" cy="271440"/>
              </a:xfrm>
              <a:custGeom>
                <a:avLst/>
                <a:gdLst>
                  <a:gd name="connsiteX0" fmla="*/ 0 w 271440"/>
                  <a:gd name="connsiteY0" fmla="*/ 0 h 271440"/>
                  <a:gd name="connsiteX1" fmla="*/ 135720 w 271440"/>
                  <a:gd name="connsiteY1" fmla="*/ 271440 h 271440"/>
                  <a:gd name="connsiteX2" fmla="*/ 0 w 271440"/>
                  <a:gd name="connsiteY2" fmla="*/ 0 h 271440"/>
                  <a:gd name="connsiteX3" fmla="*/ 135720 w 271440"/>
                  <a:gd name="connsiteY3" fmla="*/ 271440 h 271440"/>
                  <a:gd name="connsiteX4" fmla="*/ 135720 w 271440"/>
                  <a:gd name="connsiteY4" fmla="*/ 271440 h 271440"/>
                  <a:gd name="connsiteX5" fmla="*/ 271440 w 271440"/>
                  <a:gd name="connsiteY5" fmla="*/ 0 h 271440"/>
                  <a:gd name="connsiteX6" fmla="*/ 135720 w 271440"/>
                  <a:gd name="connsiteY6" fmla="*/ 271440 h 271440"/>
                  <a:gd name="connsiteX7" fmla="*/ 271440 w 271440"/>
                  <a:gd name="connsiteY7" fmla="*/ 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440" h="271440">
                    <a:moveTo>
                      <a:pt x="0" y="0"/>
                    </a:moveTo>
                    <a:cubicBezTo>
                      <a:pt x="48497" y="86137"/>
                      <a:pt x="82699" y="211723"/>
                      <a:pt x="135720" y="271440"/>
                    </a:cubicBezTo>
                    <a:moveTo>
                      <a:pt x="0" y="0"/>
                    </a:moveTo>
                    <a:cubicBezTo>
                      <a:pt x="47954" y="87947"/>
                      <a:pt x="81432" y="155626"/>
                      <a:pt x="135720" y="271440"/>
                    </a:cubicBezTo>
                    <a:moveTo>
                      <a:pt x="135720" y="271440"/>
                    </a:moveTo>
                    <a:cubicBezTo>
                      <a:pt x="158340" y="143863"/>
                      <a:pt x="209733" y="82699"/>
                      <a:pt x="271440" y="0"/>
                    </a:cubicBezTo>
                    <a:moveTo>
                      <a:pt x="135720" y="271440"/>
                    </a:moveTo>
                    <a:cubicBezTo>
                      <a:pt x="180417" y="183313"/>
                      <a:pt x="215705" y="99890"/>
                      <a:pt x="271440" y="0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12" name="Espace réservé du contenu 5">
              <a:extLst>
                <a:ext uri="{FF2B5EF4-FFF2-40B4-BE49-F238E27FC236}">
                  <a16:creationId xmlns:a16="http://schemas.microsoft.com/office/drawing/2014/main" id="{AE38F0C9-A2B8-2CA6-E892-AD4384F504B2}"/>
                </a:ext>
              </a:extLst>
            </p:cNvPr>
            <p:cNvGrpSpPr/>
            <p:nvPr/>
          </p:nvGrpSpPr>
          <p:grpSpPr>
            <a:xfrm>
              <a:off x="6970764" y="850852"/>
              <a:ext cx="2235760" cy="1128510"/>
              <a:chOff x="6970764" y="850852"/>
              <a:chExt cx="2235760" cy="1128510"/>
            </a:xfrm>
          </p:grpSpPr>
          <p:sp>
            <p:nvSpPr>
              <p:cNvPr id="14" name="Forme libre : forme 13">
                <a:extLst>
                  <a:ext uri="{FF2B5EF4-FFF2-40B4-BE49-F238E27FC236}">
                    <a16:creationId xmlns:a16="http://schemas.microsoft.com/office/drawing/2014/main" id="{0EFC50FF-E627-8FAB-869F-29F40FC81F89}"/>
                  </a:ext>
                </a:extLst>
              </p:cNvPr>
              <p:cNvSpPr/>
              <p:nvPr/>
            </p:nvSpPr>
            <p:spPr>
              <a:xfrm>
                <a:off x="7006776" y="859583"/>
                <a:ext cx="2171520" cy="1085760"/>
              </a:xfrm>
              <a:custGeom>
                <a:avLst/>
                <a:gdLst>
                  <a:gd name="connsiteX0" fmla="*/ 0 w 2171520"/>
                  <a:gd name="connsiteY0" fmla="*/ 0 h 1085760"/>
                  <a:gd name="connsiteX1" fmla="*/ 2171520 w 2171520"/>
                  <a:gd name="connsiteY1" fmla="*/ 0 h 1085760"/>
                  <a:gd name="connsiteX2" fmla="*/ 2171520 w 2171520"/>
                  <a:gd name="connsiteY2" fmla="*/ 1085760 h 1085760"/>
                  <a:gd name="connsiteX3" fmla="*/ 0 w 2171520"/>
                  <a:gd name="connsiteY3" fmla="*/ 1085760 h 108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20" h="1085760">
                    <a:moveTo>
                      <a:pt x="0" y="0"/>
                    </a:moveTo>
                    <a:lnTo>
                      <a:pt x="2171520" y="0"/>
                    </a:lnTo>
                    <a:lnTo>
                      <a:pt x="2171520" y="1085760"/>
                    </a:lnTo>
                    <a:lnTo>
                      <a:pt x="0" y="1085760"/>
                    </a:lnTo>
                    <a:close/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EE0149DA-86CA-55CB-98C8-42D038A43757}"/>
                  </a:ext>
                </a:extLst>
              </p:cNvPr>
              <p:cNvSpPr/>
              <p:nvPr/>
            </p:nvSpPr>
            <p:spPr>
              <a:xfrm>
                <a:off x="6970764" y="889622"/>
                <a:ext cx="2235760" cy="1089741"/>
              </a:xfrm>
              <a:custGeom>
                <a:avLst/>
                <a:gdLst>
                  <a:gd name="connsiteX0" fmla="*/ 0 w 2235760"/>
                  <a:gd name="connsiteY0" fmla="*/ 2533 h 1089741"/>
                  <a:gd name="connsiteX1" fmla="*/ 2187626 w 2235760"/>
                  <a:gd name="connsiteY1" fmla="*/ 0 h 1089741"/>
                  <a:gd name="connsiteX2" fmla="*/ 2235761 w 2235760"/>
                  <a:gd name="connsiteY2" fmla="*/ 1089741 h 1089741"/>
                  <a:gd name="connsiteX3" fmla="*/ 25877 w 2235760"/>
                  <a:gd name="connsiteY3" fmla="*/ 1056625 h 10897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35760" h="1089741">
                    <a:moveTo>
                      <a:pt x="0" y="2533"/>
                    </a:moveTo>
                    <a:lnTo>
                      <a:pt x="2187626" y="0"/>
                    </a:lnTo>
                    <a:lnTo>
                      <a:pt x="2235761" y="1089741"/>
                    </a:lnTo>
                    <a:lnTo>
                      <a:pt x="25877" y="1056625"/>
                    </a:lnTo>
                  </a:path>
                </a:pathLst>
              </a:custGeom>
              <a:solidFill>
                <a:srgbClr val="A20025"/>
              </a:solidFill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C1D41CA1-6C04-F0EE-C588-69EE35CAB2FD}"/>
                  </a:ext>
                </a:extLst>
              </p:cNvPr>
              <p:cNvSpPr/>
              <p:nvPr/>
            </p:nvSpPr>
            <p:spPr>
              <a:xfrm>
                <a:off x="6996199" y="850852"/>
                <a:ext cx="2196126" cy="1103096"/>
              </a:xfrm>
              <a:custGeom>
                <a:avLst/>
                <a:gdLst>
                  <a:gd name="connsiteX0" fmla="*/ 10577 w 2196126"/>
                  <a:gd name="connsiteY0" fmla="*/ 8730 h 1103096"/>
                  <a:gd name="connsiteX1" fmla="*/ 2182097 w 2196126"/>
                  <a:gd name="connsiteY1" fmla="*/ 8730 h 1103096"/>
                  <a:gd name="connsiteX2" fmla="*/ 10577 w 2196126"/>
                  <a:gd name="connsiteY2" fmla="*/ 8730 h 1103096"/>
                  <a:gd name="connsiteX3" fmla="*/ 2182097 w 2196126"/>
                  <a:gd name="connsiteY3" fmla="*/ 8730 h 1103096"/>
                  <a:gd name="connsiteX4" fmla="*/ 2182097 w 2196126"/>
                  <a:gd name="connsiteY4" fmla="*/ 8730 h 1103096"/>
                  <a:gd name="connsiteX5" fmla="*/ 2182097 w 2196126"/>
                  <a:gd name="connsiteY5" fmla="*/ 1094490 h 1103096"/>
                  <a:gd name="connsiteX6" fmla="*/ 2182097 w 2196126"/>
                  <a:gd name="connsiteY6" fmla="*/ 8730 h 1103096"/>
                  <a:gd name="connsiteX7" fmla="*/ 2182097 w 2196126"/>
                  <a:gd name="connsiteY7" fmla="*/ 1094490 h 1103096"/>
                  <a:gd name="connsiteX8" fmla="*/ 2182097 w 2196126"/>
                  <a:gd name="connsiteY8" fmla="*/ 1094490 h 1103096"/>
                  <a:gd name="connsiteX9" fmla="*/ 10577 w 2196126"/>
                  <a:gd name="connsiteY9" fmla="*/ 1094490 h 1103096"/>
                  <a:gd name="connsiteX10" fmla="*/ 2182097 w 2196126"/>
                  <a:gd name="connsiteY10" fmla="*/ 1094490 h 1103096"/>
                  <a:gd name="connsiteX11" fmla="*/ 10577 w 2196126"/>
                  <a:gd name="connsiteY11" fmla="*/ 1094490 h 1103096"/>
                  <a:gd name="connsiteX12" fmla="*/ 10577 w 2196126"/>
                  <a:gd name="connsiteY12" fmla="*/ 1094490 h 1103096"/>
                  <a:gd name="connsiteX13" fmla="*/ 10577 w 2196126"/>
                  <a:gd name="connsiteY13" fmla="*/ 8730 h 1103096"/>
                  <a:gd name="connsiteX14" fmla="*/ 10577 w 2196126"/>
                  <a:gd name="connsiteY14" fmla="*/ 1094490 h 1103096"/>
                  <a:gd name="connsiteX15" fmla="*/ 10577 w 2196126"/>
                  <a:gd name="connsiteY15" fmla="*/ 8730 h 110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96126" h="1103096">
                    <a:moveTo>
                      <a:pt x="10577" y="8730"/>
                    </a:moveTo>
                    <a:cubicBezTo>
                      <a:pt x="737855" y="25378"/>
                      <a:pt x="1521412" y="-17509"/>
                      <a:pt x="2182097" y="8730"/>
                    </a:cubicBezTo>
                    <a:moveTo>
                      <a:pt x="10577" y="8730"/>
                    </a:moveTo>
                    <a:cubicBezTo>
                      <a:pt x="759028" y="30988"/>
                      <a:pt x="1515078" y="10540"/>
                      <a:pt x="2182097" y="8730"/>
                    </a:cubicBezTo>
                    <a:moveTo>
                      <a:pt x="2182097" y="8730"/>
                    </a:moveTo>
                    <a:cubicBezTo>
                      <a:pt x="2172687" y="347306"/>
                      <a:pt x="2217927" y="601012"/>
                      <a:pt x="2182097" y="1094490"/>
                    </a:cubicBezTo>
                    <a:moveTo>
                      <a:pt x="2182097" y="8730"/>
                    </a:moveTo>
                    <a:cubicBezTo>
                      <a:pt x="2180649" y="414985"/>
                      <a:pt x="2175040" y="788849"/>
                      <a:pt x="2182097" y="1094490"/>
                    </a:cubicBezTo>
                    <a:moveTo>
                      <a:pt x="2182097" y="1094490"/>
                    </a:moveTo>
                    <a:cubicBezTo>
                      <a:pt x="1304622" y="1086347"/>
                      <a:pt x="448138" y="1061194"/>
                      <a:pt x="10577" y="1094490"/>
                    </a:cubicBezTo>
                    <a:moveTo>
                      <a:pt x="2182097" y="1094490"/>
                    </a:moveTo>
                    <a:cubicBezTo>
                      <a:pt x="1366148" y="1113672"/>
                      <a:pt x="568477" y="1094852"/>
                      <a:pt x="10577" y="1094490"/>
                    </a:cubicBezTo>
                    <a:moveTo>
                      <a:pt x="10577" y="1094490"/>
                    </a:moveTo>
                    <a:cubicBezTo>
                      <a:pt x="25597" y="819250"/>
                      <a:pt x="-19462" y="496417"/>
                      <a:pt x="10577" y="8730"/>
                    </a:cubicBezTo>
                    <a:moveTo>
                      <a:pt x="10577" y="1094490"/>
                    </a:moveTo>
                    <a:cubicBezTo>
                      <a:pt x="12930" y="793916"/>
                      <a:pt x="16187" y="473978"/>
                      <a:pt x="10577" y="8730"/>
                    </a:cubicBezTo>
                  </a:path>
                </a:pathLst>
              </a:custGeom>
              <a:noFill/>
              <a:ln w="18075" cap="rnd">
                <a:solidFill>
                  <a:srgbClr val="6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E107893-9D0C-7ACB-825F-08AB615346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5824" y="1094831"/>
              <a:ext cx="2135328" cy="678600"/>
            </a:xfrm>
            <a:custGeom>
              <a:avLst/>
              <a:gdLst>
                <a:gd name="connsiteX0" fmla="*/ -1 w 2135328"/>
                <a:gd name="connsiteY0" fmla="*/ -1 h 678600"/>
                <a:gd name="connsiteX1" fmla="*/ 2135328 w 2135328"/>
                <a:gd name="connsiteY1" fmla="*/ -1 h 678600"/>
                <a:gd name="connsiteX2" fmla="*/ 2135328 w 2135328"/>
                <a:gd name="connsiteY2" fmla="*/ 678600 h 678600"/>
                <a:gd name="connsiteX3" fmla="*/ -1 w 2135328"/>
                <a:gd name="connsiteY3" fmla="*/ 678600 h 67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5328" h="678600">
                  <a:moveTo>
                    <a:pt x="-1" y="-1"/>
                  </a:moveTo>
                  <a:lnTo>
                    <a:pt x="2135328" y="-1"/>
                  </a:lnTo>
                  <a:lnTo>
                    <a:pt x="2135328" y="678600"/>
                  </a:lnTo>
                  <a:lnTo>
                    <a:pt x="-1" y="678600"/>
                  </a:lnTo>
                  <a:close/>
                </a:path>
              </a:pathLst>
            </a:custGeom>
          </p:spPr>
        </p:pic>
        <p:grpSp>
          <p:nvGrpSpPr>
            <p:cNvPr id="19" name="Espace réservé du contenu 5">
              <a:extLst>
                <a:ext uri="{FF2B5EF4-FFF2-40B4-BE49-F238E27FC236}">
                  <a16:creationId xmlns:a16="http://schemas.microsoft.com/office/drawing/2014/main" id="{2216651A-F250-6BFF-A4B6-AA61AC3B07D4}"/>
                </a:ext>
              </a:extLst>
            </p:cNvPr>
            <p:cNvGrpSpPr/>
            <p:nvPr/>
          </p:nvGrpSpPr>
          <p:grpSpPr>
            <a:xfrm>
              <a:off x="6990851" y="3619223"/>
              <a:ext cx="2224506" cy="271440"/>
              <a:chOff x="6990851" y="3619223"/>
              <a:chExt cx="2224506" cy="271440"/>
            </a:xfrm>
            <a:noFill/>
          </p:grpSpPr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B23BF701-7536-E6CC-AE27-04C6C2D08E3D}"/>
                  </a:ext>
                </a:extLst>
              </p:cNvPr>
              <p:cNvSpPr/>
              <p:nvPr/>
            </p:nvSpPr>
            <p:spPr>
              <a:xfrm>
                <a:off x="7011119" y="3754943"/>
                <a:ext cx="2203368" cy="18096"/>
              </a:xfrm>
              <a:custGeom>
                <a:avLst/>
                <a:gdLst>
                  <a:gd name="connsiteX0" fmla="*/ 2203369 w 2203368"/>
                  <a:gd name="connsiteY0" fmla="*/ 0 h 18096"/>
                  <a:gd name="connsiteX1" fmla="*/ 0 w 2203368"/>
                  <a:gd name="connsiteY1" fmla="*/ 0 h 18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203368" h="18096">
                    <a:moveTo>
                      <a:pt x="2203369" y="0"/>
                    </a:moveTo>
                    <a:cubicBezTo>
                      <a:pt x="2203369" y="0"/>
                      <a:pt x="1468906" y="0"/>
                      <a:pt x="0" y="0"/>
                    </a:cubicBez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56E4E86C-2CD8-B840-4ED5-A5EE4F020B3B}"/>
                  </a:ext>
                </a:extLst>
              </p:cNvPr>
              <p:cNvSpPr/>
              <p:nvPr/>
            </p:nvSpPr>
            <p:spPr>
              <a:xfrm>
                <a:off x="6990851" y="3619223"/>
                <a:ext cx="271440" cy="271440"/>
              </a:xfrm>
              <a:custGeom>
                <a:avLst/>
                <a:gdLst>
                  <a:gd name="connsiteX0" fmla="*/ 271440 w 271440"/>
                  <a:gd name="connsiteY0" fmla="*/ 0 h 271440"/>
                  <a:gd name="connsiteX1" fmla="*/ 0 w 271440"/>
                  <a:gd name="connsiteY1" fmla="*/ 135720 h 271440"/>
                  <a:gd name="connsiteX2" fmla="*/ 271440 w 271440"/>
                  <a:gd name="connsiteY2" fmla="*/ 27144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40" h="271440">
                    <a:moveTo>
                      <a:pt x="271440" y="0"/>
                    </a:moveTo>
                    <a:lnTo>
                      <a:pt x="0" y="135720"/>
                    </a:lnTo>
                    <a:lnTo>
                      <a:pt x="271440" y="271440"/>
                    </a:ln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98C6F40A-851D-469D-DD4E-A106E49417C5}"/>
                  </a:ext>
                </a:extLst>
              </p:cNvPr>
              <p:cNvSpPr/>
              <p:nvPr/>
            </p:nvSpPr>
            <p:spPr>
              <a:xfrm>
                <a:off x="7011119" y="3733293"/>
                <a:ext cx="2204238" cy="38904"/>
              </a:xfrm>
              <a:custGeom>
                <a:avLst/>
                <a:gdLst>
                  <a:gd name="connsiteX0" fmla="*/ 2203369 w 2204238"/>
                  <a:gd name="connsiteY0" fmla="*/ 21650 h 38904"/>
                  <a:gd name="connsiteX1" fmla="*/ 0 w 2204238"/>
                  <a:gd name="connsiteY1" fmla="*/ 21650 h 38904"/>
                  <a:gd name="connsiteX2" fmla="*/ 2203369 w 2204238"/>
                  <a:gd name="connsiteY2" fmla="*/ 21650 h 38904"/>
                  <a:gd name="connsiteX3" fmla="*/ 0 w 2204238"/>
                  <a:gd name="connsiteY3" fmla="*/ 21650 h 38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04238" h="38904">
                    <a:moveTo>
                      <a:pt x="2203369" y="21650"/>
                    </a:moveTo>
                    <a:cubicBezTo>
                      <a:pt x="2220922" y="32689"/>
                      <a:pt x="1446775" y="54223"/>
                      <a:pt x="0" y="21650"/>
                    </a:cubicBezTo>
                    <a:moveTo>
                      <a:pt x="2203369" y="21650"/>
                    </a:moveTo>
                    <a:cubicBezTo>
                      <a:pt x="2233770" y="-7847"/>
                      <a:pt x="1466862" y="-6580"/>
                      <a:pt x="0" y="21650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5D6256A-63E1-D811-D6FF-427BEF30133D}"/>
                  </a:ext>
                </a:extLst>
              </p:cNvPr>
              <p:cNvSpPr/>
              <p:nvPr/>
            </p:nvSpPr>
            <p:spPr>
              <a:xfrm>
                <a:off x="6990851" y="3619223"/>
                <a:ext cx="271440" cy="271440"/>
              </a:xfrm>
              <a:custGeom>
                <a:avLst/>
                <a:gdLst>
                  <a:gd name="connsiteX0" fmla="*/ 271440 w 271440"/>
                  <a:gd name="connsiteY0" fmla="*/ 0 h 271440"/>
                  <a:gd name="connsiteX1" fmla="*/ 0 w 271440"/>
                  <a:gd name="connsiteY1" fmla="*/ 135720 h 271440"/>
                  <a:gd name="connsiteX2" fmla="*/ 271440 w 271440"/>
                  <a:gd name="connsiteY2" fmla="*/ 0 h 271440"/>
                  <a:gd name="connsiteX3" fmla="*/ 0 w 271440"/>
                  <a:gd name="connsiteY3" fmla="*/ 135720 h 271440"/>
                  <a:gd name="connsiteX4" fmla="*/ 0 w 271440"/>
                  <a:gd name="connsiteY4" fmla="*/ 135720 h 271440"/>
                  <a:gd name="connsiteX5" fmla="*/ 271440 w 271440"/>
                  <a:gd name="connsiteY5" fmla="*/ 271440 h 271440"/>
                  <a:gd name="connsiteX6" fmla="*/ 0 w 271440"/>
                  <a:gd name="connsiteY6" fmla="*/ 135720 h 271440"/>
                  <a:gd name="connsiteX7" fmla="*/ 271440 w 271440"/>
                  <a:gd name="connsiteY7" fmla="*/ 27144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440" h="271440">
                    <a:moveTo>
                      <a:pt x="271440" y="0"/>
                    </a:moveTo>
                    <a:cubicBezTo>
                      <a:pt x="204666" y="67860"/>
                      <a:pt x="61165" y="91385"/>
                      <a:pt x="0" y="135720"/>
                    </a:cubicBezTo>
                    <a:moveTo>
                      <a:pt x="271440" y="0"/>
                    </a:moveTo>
                    <a:cubicBezTo>
                      <a:pt x="219867" y="16829"/>
                      <a:pt x="138253" y="74737"/>
                      <a:pt x="0" y="135720"/>
                    </a:cubicBezTo>
                    <a:moveTo>
                      <a:pt x="0" y="135720"/>
                    </a:moveTo>
                    <a:cubicBezTo>
                      <a:pt x="86680" y="142054"/>
                      <a:pt x="116538" y="227829"/>
                      <a:pt x="271440" y="271440"/>
                    </a:cubicBezTo>
                    <a:moveTo>
                      <a:pt x="0" y="135720"/>
                    </a:moveTo>
                    <a:cubicBezTo>
                      <a:pt x="77994" y="164855"/>
                      <a:pt x="139882" y="197427"/>
                      <a:pt x="271440" y="271440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24" name="Espace réservé du contenu 5">
              <a:extLst>
                <a:ext uri="{FF2B5EF4-FFF2-40B4-BE49-F238E27FC236}">
                  <a16:creationId xmlns:a16="http://schemas.microsoft.com/office/drawing/2014/main" id="{7ACC08ED-903C-A338-26FC-347DD02B305A}"/>
                </a:ext>
              </a:extLst>
            </p:cNvPr>
            <p:cNvGrpSpPr/>
            <p:nvPr/>
          </p:nvGrpSpPr>
          <p:grpSpPr>
            <a:xfrm>
              <a:off x="9341702" y="3200843"/>
              <a:ext cx="2198593" cy="1109885"/>
              <a:chOff x="9341702" y="3200843"/>
              <a:chExt cx="2198593" cy="1109885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5AED5448-FCAC-9BD3-0552-07999164C51F}"/>
                  </a:ext>
                </a:extLst>
              </p:cNvPr>
              <p:cNvSpPr/>
              <p:nvPr/>
            </p:nvSpPr>
            <p:spPr>
              <a:xfrm>
                <a:off x="9359256" y="3212063"/>
                <a:ext cx="2171520" cy="1085760"/>
              </a:xfrm>
              <a:custGeom>
                <a:avLst/>
                <a:gdLst>
                  <a:gd name="connsiteX0" fmla="*/ 0 w 2171520"/>
                  <a:gd name="connsiteY0" fmla="*/ 0 h 1085760"/>
                  <a:gd name="connsiteX1" fmla="*/ 2171520 w 2171520"/>
                  <a:gd name="connsiteY1" fmla="*/ 0 h 1085760"/>
                  <a:gd name="connsiteX2" fmla="*/ 2171520 w 2171520"/>
                  <a:gd name="connsiteY2" fmla="*/ 1085760 h 1085760"/>
                  <a:gd name="connsiteX3" fmla="*/ 0 w 2171520"/>
                  <a:gd name="connsiteY3" fmla="*/ 1085760 h 108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20" h="1085760">
                    <a:moveTo>
                      <a:pt x="0" y="0"/>
                    </a:moveTo>
                    <a:lnTo>
                      <a:pt x="2171520" y="0"/>
                    </a:lnTo>
                    <a:lnTo>
                      <a:pt x="2171520" y="1085760"/>
                    </a:lnTo>
                    <a:lnTo>
                      <a:pt x="0" y="1085760"/>
                    </a:lnTo>
                    <a:close/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CE4303A1-2479-1267-B38C-4A45BCA07E3C}"/>
                  </a:ext>
                </a:extLst>
              </p:cNvPr>
              <p:cNvSpPr/>
              <p:nvPr/>
            </p:nvSpPr>
            <p:spPr>
              <a:xfrm>
                <a:off x="9341702" y="3200843"/>
                <a:ext cx="2177853" cy="1104398"/>
              </a:xfrm>
              <a:custGeom>
                <a:avLst/>
                <a:gdLst>
                  <a:gd name="connsiteX0" fmla="*/ 9048 w 2177853"/>
                  <a:gd name="connsiteY0" fmla="*/ 11762 h 1104398"/>
                  <a:gd name="connsiteX1" fmla="*/ 2171339 w 2177853"/>
                  <a:gd name="connsiteY1" fmla="*/ 0 h 1104398"/>
                  <a:gd name="connsiteX2" fmla="*/ 2177854 w 2177853"/>
                  <a:gd name="connsiteY2" fmla="*/ 1104399 h 1104398"/>
                  <a:gd name="connsiteX3" fmla="*/ 0 w 2177853"/>
                  <a:gd name="connsiteY3" fmla="*/ 1061330 h 11043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7853" h="1104398">
                    <a:moveTo>
                      <a:pt x="9048" y="11762"/>
                    </a:moveTo>
                    <a:lnTo>
                      <a:pt x="2171339" y="0"/>
                    </a:lnTo>
                    <a:lnTo>
                      <a:pt x="2177854" y="1104399"/>
                    </a:lnTo>
                    <a:lnTo>
                      <a:pt x="0" y="1061330"/>
                    </a:lnTo>
                  </a:path>
                </a:pathLst>
              </a:custGeom>
              <a:solidFill>
                <a:srgbClr val="008A00"/>
              </a:solidFill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E5ABC32C-5EE2-FA31-EE29-FF11EB1E390E}"/>
                  </a:ext>
                </a:extLst>
              </p:cNvPr>
              <p:cNvSpPr/>
              <p:nvPr/>
            </p:nvSpPr>
            <p:spPr>
              <a:xfrm>
                <a:off x="9358834" y="3204045"/>
                <a:ext cx="2181461" cy="1106683"/>
              </a:xfrm>
              <a:custGeom>
                <a:avLst/>
                <a:gdLst>
                  <a:gd name="connsiteX0" fmla="*/ 422 w 2181461"/>
                  <a:gd name="connsiteY0" fmla="*/ 8017 h 1106683"/>
                  <a:gd name="connsiteX1" fmla="*/ 2171942 w 2181461"/>
                  <a:gd name="connsiteY1" fmla="*/ 8017 h 1106683"/>
                  <a:gd name="connsiteX2" fmla="*/ 422 w 2181461"/>
                  <a:gd name="connsiteY2" fmla="*/ 8017 h 1106683"/>
                  <a:gd name="connsiteX3" fmla="*/ 2171942 w 2181461"/>
                  <a:gd name="connsiteY3" fmla="*/ 8017 h 1106683"/>
                  <a:gd name="connsiteX4" fmla="*/ 2171942 w 2181461"/>
                  <a:gd name="connsiteY4" fmla="*/ 8017 h 1106683"/>
                  <a:gd name="connsiteX5" fmla="*/ 2171942 w 2181461"/>
                  <a:gd name="connsiteY5" fmla="*/ 1093777 h 1106683"/>
                  <a:gd name="connsiteX6" fmla="*/ 2171942 w 2181461"/>
                  <a:gd name="connsiteY6" fmla="*/ 8017 h 1106683"/>
                  <a:gd name="connsiteX7" fmla="*/ 2171942 w 2181461"/>
                  <a:gd name="connsiteY7" fmla="*/ 1093777 h 1106683"/>
                  <a:gd name="connsiteX8" fmla="*/ 2171942 w 2181461"/>
                  <a:gd name="connsiteY8" fmla="*/ 1093777 h 1106683"/>
                  <a:gd name="connsiteX9" fmla="*/ 422 w 2181461"/>
                  <a:gd name="connsiteY9" fmla="*/ 1093777 h 1106683"/>
                  <a:gd name="connsiteX10" fmla="*/ 2171942 w 2181461"/>
                  <a:gd name="connsiteY10" fmla="*/ 1093777 h 1106683"/>
                  <a:gd name="connsiteX11" fmla="*/ 422 w 2181461"/>
                  <a:gd name="connsiteY11" fmla="*/ 1093777 h 1106683"/>
                  <a:gd name="connsiteX12" fmla="*/ 422 w 2181461"/>
                  <a:gd name="connsiteY12" fmla="*/ 1093777 h 1106683"/>
                  <a:gd name="connsiteX13" fmla="*/ 422 w 2181461"/>
                  <a:gd name="connsiteY13" fmla="*/ 8017 h 1106683"/>
                  <a:gd name="connsiteX14" fmla="*/ 422 w 2181461"/>
                  <a:gd name="connsiteY14" fmla="*/ 1093777 h 1106683"/>
                  <a:gd name="connsiteX15" fmla="*/ 422 w 2181461"/>
                  <a:gd name="connsiteY15" fmla="*/ 8017 h 11066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81461" h="1106683">
                    <a:moveTo>
                      <a:pt x="422" y="8017"/>
                    </a:moveTo>
                    <a:cubicBezTo>
                      <a:pt x="779454" y="23218"/>
                      <a:pt x="1541839" y="-16050"/>
                      <a:pt x="2171942" y="8017"/>
                    </a:cubicBezTo>
                    <a:moveTo>
                      <a:pt x="422" y="8017"/>
                    </a:moveTo>
                    <a:cubicBezTo>
                      <a:pt x="456260" y="21046"/>
                      <a:pt x="926756" y="22675"/>
                      <a:pt x="2171942" y="8017"/>
                    </a:cubicBezTo>
                    <a:moveTo>
                      <a:pt x="2171942" y="8017"/>
                    </a:moveTo>
                    <a:cubicBezTo>
                      <a:pt x="2147693" y="351660"/>
                      <a:pt x="2172485" y="691684"/>
                      <a:pt x="2171942" y="1093777"/>
                    </a:cubicBezTo>
                    <a:moveTo>
                      <a:pt x="2171942" y="8017"/>
                    </a:moveTo>
                    <a:cubicBezTo>
                      <a:pt x="2194743" y="383328"/>
                      <a:pt x="2169046" y="762440"/>
                      <a:pt x="2171942" y="1093777"/>
                    </a:cubicBezTo>
                    <a:moveTo>
                      <a:pt x="2171942" y="1093777"/>
                    </a:moveTo>
                    <a:cubicBezTo>
                      <a:pt x="1439415" y="1109883"/>
                      <a:pt x="629800" y="1112054"/>
                      <a:pt x="422" y="1093777"/>
                    </a:cubicBezTo>
                    <a:moveTo>
                      <a:pt x="2171942" y="1093777"/>
                    </a:moveTo>
                    <a:cubicBezTo>
                      <a:pt x="1723885" y="1076405"/>
                      <a:pt x="1254113" y="1073691"/>
                      <a:pt x="422" y="1093777"/>
                    </a:cubicBezTo>
                    <a:moveTo>
                      <a:pt x="422" y="1093777"/>
                    </a:moveTo>
                    <a:cubicBezTo>
                      <a:pt x="-4284" y="665445"/>
                      <a:pt x="32632" y="222455"/>
                      <a:pt x="422" y="8017"/>
                    </a:cubicBezTo>
                    <a:moveTo>
                      <a:pt x="422" y="1093777"/>
                    </a:moveTo>
                    <a:cubicBezTo>
                      <a:pt x="26118" y="844414"/>
                      <a:pt x="-3741" y="574241"/>
                      <a:pt x="422" y="8017"/>
                    </a:cubicBezTo>
                  </a:path>
                </a:pathLst>
              </a:custGeom>
              <a:noFill/>
              <a:ln w="18075" cap="rnd">
                <a:solidFill>
                  <a:srgbClr val="0057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B5631363-B85A-00E0-D005-951C0BBE5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68304" y="3601127"/>
              <a:ext cx="2135328" cy="370968"/>
            </a:xfrm>
            <a:custGeom>
              <a:avLst/>
              <a:gdLst>
                <a:gd name="connsiteX0" fmla="*/ -1 w 2135328"/>
                <a:gd name="connsiteY0" fmla="*/ -1 h 370968"/>
                <a:gd name="connsiteX1" fmla="*/ 2135328 w 2135328"/>
                <a:gd name="connsiteY1" fmla="*/ -1 h 370968"/>
                <a:gd name="connsiteX2" fmla="*/ 2135328 w 2135328"/>
                <a:gd name="connsiteY2" fmla="*/ 370968 h 370968"/>
                <a:gd name="connsiteX3" fmla="*/ -1 w 2135328"/>
                <a:gd name="connsiteY3" fmla="*/ 370968 h 37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5328" h="370968">
                  <a:moveTo>
                    <a:pt x="-1" y="-1"/>
                  </a:moveTo>
                  <a:lnTo>
                    <a:pt x="2135328" y="-1"/>
                  </a:lnTo>
                  <a:lnTo>
                    <a:pt x="2135328" y="370968"/>
                  </a:lnTo>
                  <a:lnTo>
                    <a:pt x="-1" y="370968"/>
                  </a:lnTo>
                  <a:close/>
                </a:path>
              </a:pathLst>
            </a:custGeom>
          </p:spPr>
        </p:pic>
        <p:grpSp>
          <p:nvGrpSpPr>
            <p:cNvPr id="29" name="Espace réservé du contenu 5">
              <a:extLst>
                <a:ext uri="{FF2B5EF4-FFF2-40B4-BE49-F238E27FC236}">
                  <a16:creationId xmlns:a16="http://schemas.microsoft.com/office/drawing/2014/main" id="{E7A1164D-5975-3740-E50A-94AB9EB121F2}"/>
                </a:ext>
              </a:extLst>
            </p:cNvPr>
            <p:cNvGrpSpPr/>
            <p:nvPr/>
          </p:nvGrpSpPr>
          <p:grpSpPr>
            <a:xfrm>
              <a:off x="5740056" y="1266743"/>
              <a:ext cx="1246452" cy="1945320"/>
              <a:chOff x="5740056" y="1266743"/>
              <a:chExt cx="1246452" cy="1945320"/>
            </a:xfrm>
            <a:noFill/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858AE3C9-E9D4-4AD5-27C2-C59630A9C6FD}"/>
                  </a:ext>
                </a:extLst>
              </p:cNvPr>
              <p:cNvSpPr/>
              <p:nvPr/>
            </p:nvSpPr>
            <p:spPr>
              <a:xfrm>
                <a:off x="5740056" y="1402463"/>
                <a:ext cx="1226184" cy="1809600"/>
              </a:xfrm>
              <a:custGeom>
                <a:avLst/>
                <a:gdLst>
                  <a:gd name="connsiteX0" fmla="*/ 0 w 1226184"/>
                  <a:gd name="connsiteY0" fmla="*/ 1809600 h 1809600"/>
                  <a:gd name="connsiteX1" fmla="*/ 1226185 w 1226184"/>
                  <a:gd name="connsiteY1" fmla="*/ 0 h 18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226184" h="1809600">
                    <a:moveTo>
                      <a:pt x="0" y="1809600"/>
                    </a:moveTo>
                    <a:cubicBezTo>
                      <a:pt x="0" y="603199"/>
                      <a:pt x="408729" y="0"/>
                      <a:pt x="1226185" y="0"/>
                    </a:cubicBez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4CA84870-D8C7-224F-54DD-3D38DBC7B1BB}"/>
                  </a:ext>
                </a:extLst>
              </p:cNvPr>
              <p:cNvSpPr/>
              <p:nvPr/>
            </p:nvSpPr>
            <p:spPr>
              <a:xfrm>
                <a:off x="6715068" y="1266743"/>
                <a:ext cx="271440" cy="271440"/>
              </a:xfrm>
              <a:custGeom>
                <a:avLst/>
                <a:gdLst>
                  <a:gd name="connsiteX0" fmla="*/ 0 w 271440"/>
                  <a:gd name="connsiteY0" fmla="*/ 271440 h 271440"/>
                  <a:gd name="connsiteX1" fmla="*/ 271440 w 271440"/>
                  <a:gd name="connsiteY1" fmla="*/ 135720 h 271440"/>
                  <a:gd name="connsiteX2" fmla="*/ 0 w 271440"/>
                  <a:gd name="connsiteY2" fmla="*/ 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1440" h="271440">
                    <a:moveTo>
                      <a:pt x="0" y="271440"/>
                    </a:moveTo>
                    <a:lnTo>
                      <a:pt x="271440" y="135720"/>
                    </a:lnTo>
                    <a:lnTo>
                      <a:pt x="0" y="0"/>
                    </a:lnTo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734209AF-4844-548E-036C-0633E149EF18}"/>
                  </a:ext>
                </a:extLst>
              </p:cNvPr>
              <p:cNvSpPr/>
              <p:nvPr/>
            </p:nvSpPr>
            <p:spPr>
              <a:xfrm>
                <a:off x="5740056" y="1402463"/>
                <a:ext cx="1226184" cy="1809600"/>
              </a:xfrm>
              <a:custGeom>
                <a:avLst/>
                <a:gdLst>
                  <a:gd name="connsiteX0" fmla="*/ 0 w 1226184"/>
                  <a:gd name="connsiteY0" fmla="*/ 1809600 h 1809600"/>
                  <a:gd name="connsiteX1" fmla="*/ 1226185 w 1226184"/>
                  <a:gd name="connsiteY1" fmla="*/ 0 h 1809600"/>
                  <a:gd name="connsiteX2" fmla="*/ 0 w 1226184"/>
                  <a:gd name="connsiteY2" fmla="*/ 1809600 h 1809600"/>
                  <a:gd name="connsiteX3" fmla="*/ 1226185 w 1226184"/>
                  <a:gd name="connsiteY3" fmla="*/ 0 h 1809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26184" h="1809600">
                    <a:moveTo>
                      <a:pt x="0" y="1809600"/>
                    </a:moveTo>
                    <a:cubicBezTo>
                      <a:pt x="17553" y="620331"/>
                      <a:pt x="430142" y="11943"/>
                      <a:pt x="1226185" y="0"/>
                    </a:cubicBezTo>
                    <a:moveTo>
                      <a:pt x="0" y="1809600"/>
                    </a:moveTo>
                    <a:cubicBezTo>
                      <a:pt x="8867" y="608749"/>
                      <a:pt x="389245" y="1810"/>
                      <a:pt x="1226185" y="0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D3608BBD-98ED-C4CA-790B-787BA37D4252}"/>
                  </a:ext>
                </a:extLst>
              </p:cNvPr>
              <p:cNvSpPr/>
              <p:nvPr/>
            </p:nvSpPr>
            <p:spPr>
              <a:xfrm>
                <a:off x="6715068" y="1266743"/>
                <a:ext cx="271440" cy="271440"/>
              </a:xfrm>
              <a:custGeom>
                <a:avLst/>
                <a:gdLst>
                  <a:gd name="connsiteX0" fmla="*/ 0 w 271440"/>
                  <a:gd name="connsiteY0" fmla="*/ 271440 h 271440"/>
                  <a:gd name="connsiteX1" fmla="*/ 271440 w 271440"/>
                  <a:gd name="connsiteY1" fmla="*/ 135720 h 271440"/>
                  <a:gd name="connsiteX2" fmla="*/ 0 w 271440"/>
                  <a:gd name="connsiteY2" fmla="*/ 271440 h 271440"/>
                  <a:gd name="connsiteX3" fmla="*/ 271440 w 271440"/>
                  <a:gd name="connsiteY3" fmla="*/ 135720 h 271440"/>
                  <a:gd name="connsiteX4" fmla="*/ 271440 w 271440"/>
                  <a:gd name="connsiteY4" fmla="*/ 135720 h 271440"/>
                  <a:gd name="connsiteX5" fmla="*/ 0 w 271440"/>
                  <a:gd name="connsiteY5" fmla="*/ 0 h 271440"/>
                  <a:gd name="connsiteX6" fmla="*/ 271440 w 271440"/>
                  <a:gd name="connsiteY6" fmla="*/ 135720 h 271440"/>
                  <a:gd name="connsiteX7" fmla="*/ 0 w 271440"/>
                  <a:gd name="connsiteY7" fmla="*/ 0 h 27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1440" h="271440">
                    <a:moveTo>
                      <a:pt x="0" y="271440"/>
                    </a:moveTo>
                    <a:cubicBezTo>
                      <a:pt x="103871" y="229095"/>
                      <a:pt x="192541" y="161054"/>
                      <a:pt x="271440" y="135720"/>
                    </a:cubicBezTo>
                    <a:moveTo>
                      <a:pt x="0" y="271440"/>
                    </a:moveTo>
                    <a:cubicBezTo>
                      <a:pt x="84327" y="219143"/>
                      <a:pt x="172274" y="192541"/>
                      <a:pt x="271440" y="135720"/>
                    </a:cubicBezTo>
                    <a:moveTo>
                      <a:pt x="271440" y="135720"/>
                    </a:moveTo>
                    <a:cubicBezTo>
                      <a:pt x="220771" y="105862"/>
                      <a:pt x="101700" y="44878"/>
                      <a:pt x="0" y="0"/>
                    </a:cubicBezTo>
                    <a:moveTo>
                      <a:pt x="271440" y="135720"/>
                    </a:moveTo>
                    <a:cubicBezTo>
                      <a:pt x="200142" y="92290"/>
                      <a:pt x="136444" y="82337"/>
                      <a:pt x="0" y="0"/>
                    </a:cubicBezTo>
                  </a:path>
                </a:pathLst>
              </a:custGeom>
              <a:noFill/>
              <a:ln w="180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34" name="Espace réservé du contenu 5">
              <a:extLst>
                <a:ext uri="{FF2B5EF4-FFF2-40B4-BE49-F238E27FC236}">
                  <a16:creationId xmlns:a16="http://schemas.microsoft.com/office/drawing/2014/main" id="{8E4C9B11-3F29-EFBD-466B-93E0DB5A4A42}"/>
                </a:ext>
              </a:extLst>
            </p:cNvPr>
            <p:cNvGrpSpPr/>
            <p:nvPr/>
          </p:nvGrpSpPr>
          <p:grpSpPr>
            <a:xfrm>
              <a:off x="4621904" y="3190347"/>
              <a:ext cx="2210052" cy="1133895"/>
              <a:chOff x="4621904" y="3190347"/>
              <a:chExt cx="2210052" cy="1133895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1B70B5E7-2C4B-92D4-F7CF-CF9090104A99}"/>
                  </a:ext>
                </a:extLst>
              </p:cNvPr>
              <p:cNvSpPr/>
              <p:nvPr/>
            </p:nvSpPr>
            <p:spPr>
              <a:xfrm>
                <a:off x="4654296" y="3212063"/>
                <a:ext cx="2171520" cy="1085760"/>
              </a:xfrm>
              <a:custGeom>
                <a:avLst/>
                <a:gdLst>
                  <a:gd name="connsiteX0" fmla="*/ 0 w 2171520"/>
                  <a:gd name="connsiteY0" fmla="*/ 0 h 1085760"/>
                  <a:gd name="connsiteX1" fmla="*/ 2171520 w 2171520"/>
                  <a:gd name="connsiteY1" fmla="*/ 0 h 1085760"/>
                  <a:gd name="connsiteX2" fmla="*/ 2171520 w 2171520"/>
                  <a:gd name="connsiteY2" fmla="*/ 1085760 h 1085760"/>
                  <a:gd name="connsiteX3" fmla="*/ 0 w 2171520"/>
                  <a:gd name="connsiteY3" fmla="*/ 1085760 h 1085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71520" h="1085760">
                    <a:moveTo>
                      <a:pt x="0" y="0"/>
                    </a:moveTo>
                    <a:lnTo>
                      <a:pt x="2171520" y="0"/>
                    </a:lnTo>
                    <a:lnTo>
                      <a:pt x="2171520" y="1085760"/>
                    </a:lnTo>
                    <a:lnTo>
                      <a:pt x="0" y="1085760"/>
                    </a:lnTo>
                    <a:close/>
                  </a:path>
                </a:pathLst>
              </a:custGeom>
              <a:noFill/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2F93B628-9162-44C9-E647-2C5EDB6D24AD}"/>
                  </a:ext>
                </a:extLst>
              </p:cNvPr>
              <p:cNvSpPr/>
              <p:nvPr/>
            </p:nvSpPr>
            <p:spPr>
              <a:xfrm>
                <a:off x="4621904" y="3190347"/>
                <a:ext cx="2190158" cy="1133895"/>
              </a:xfrm>
              <a:custGeom>
                <a:avLst/>
                <a:gdLst>
                  <a:gd name="connsiteX0" fmla="*/ 6696 w 2190158"/>
                  <a:gd name="connsiteY0" fmla="*/ 30582 h 1133895"/>
                  <a:gd name="connsiteX1" fmla="*/ 2190159 w 2190158"/>
                  <a:gd name="connsiteY1" fmla="*/ 0 h 1133895"/>
                  <a:gd name="connsiteX2" fmla="*/ 2186359 w 2190158"/>
                  <a:gd name="connsiteY2" fmla="*/ 1133895 h 1133895"/>
                  <a:gd name="connsiteX3" fmla="*/ 0 w 2190158"/>
                  <a:gd name="connsiteY3" fmla="*/ 1071283 h 1133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90158" h="1133895">
                    <a:moveTo>
                      <a:pt x="6696" y="30582"/>
                    </a:moveTo>
                    <a:lnTo>
                      <a:pt x="2190159" y="0"/>
                    </a:lnTo>
                    <a:lnTo>
                      <a:pt x="2186359" y="1133895"/>
                    </a:lnTo>
                    <a:lnTo>
                      <a:pt x="0" y="1071283"/>
                    </a:lnTo>
                  </a:path>
                </a:pathLst>
              </a:custGeom>
              <a:solidFill>
                <a:srgbClr val="0050EF"/>
              </a:solidFill>
              <a:ln w="180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 dirty="0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7F904EB5-5D93-B0FA-0E53-E928F3018B24}"/>
                  </a:ext>
                </a:extLst>
              </p:cNvPr>
              <p:cNvSpPr/>
              <p:nvPr/>
            </p:nvSpPr>
            <p:spPr>
              <a:xfrm>
                <a:off x="4651111" y="3196462"/>
                <a:ext cx="2180845" cy="1101360"/>
              </a:xfrm>
              <a:custGeom>
                <a:avLst/>
                <a:gdLst>
                  <a:gd name="connsiteX0" fmla="*/ 3185 w 2180845"/>
                  <a:gd name="connsiteY0" fmla="*/ 15600 h 1101360"/>
                  <a:gd name="connsiteX1" fmla="*/ 2174705 w 2180845"/>
                  <a:gd name="connsiteY1" fmla="*/ 15600 h 1101360"/>
                  <a:gd name="connsiteX2" fmla="*/ 3185 w 2180845"/>
                  <a:gd name="connsiteY2" fmla="*/ 15600 h 1101360"/>
                  <a:gd name="connsiteX3" fmla="*/ 2174705 w 2180845"/>
                  <a:gd name="connsiteY3" fmla="*/ 15600 h 1101360"/>
                  <a:gd name="connsiteX4" fmla="*/ 2174705 w 2180845"/>
                  <a:gd name="connsiteY4" fmla="*/ 15600 h 1101360"/>
                  <a:gd name="connsiteX5" fmla="*/ 2174705 w 2180845"/>
                  <a:gd name="connsiteY5" fmla="*/ 1101361 h 1101360"/>
                  <a:gd name="connsiteX6" fmla="*/ 2174705 w 2180845"/>
                  <a:gd name="connsiteY6" fmla="*/ 15600 h 1101360"/>
                  <a:gd name="connsiteX7" fmla="*/ 2174705 w 2180845"/>
                  <a:gd name="connsiteY7" fmla="*/ 1101361 h 1101360"/>
                  <a:gd name="connsiteX8" fmla="*/ 2174705 w 2180845"/>
                  <a:gd name="connsiteY8" fmla="*/ 1101361 h 1101360"/>
                  <a:gd name="connsiteX9" fmla="*/ 3185 w 2180845"/>
                  <a:gd name="connsiteY9" fmla="*/ 1101361 h 1101360"/>
                  <a:gd name="connsiteX10" fmla="*/ 2174705 w 2180845"/>
                  <a:gd name="connsiteY10" fmla="*/ 1101361 h 1101360"/>
                  <a:gd name="connsiteX11" fmla="*/ 3185 w 2180845"/>
                  <a:gd name="connsiteY11" fmla="*/ 1101361 h 1101360"/>
                  <a:gd name="connsiteX12" fmla="*/ 3185 w 2180845"/>
                  <a:gd name="connsiteY12" fmla="*/ 1101361 h 1101360"/>
                  <a:gd name="connsiteX13" fmla="*/ 3185 w 2180845"/>
                  <a:gd name="connsiteY13" fmla="*/ 15600 h 1101360"/>
                  <a:gd name="connsiteX14" fmla="*/ 3185 w 2180845"/>
                  <a:gd name="connsiteY14" fmla="*/ 1101361 h 1101360"/>
                  <a:gd name="connsiteX15" fmla="*/ 3185 w 2180845"/>
                  <a:gd name="connsiteY15" fmla="*/ 15600 h 1101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180845" h="1101360">
                    <a:moveTo>
                      <a:pt x="3185" y="15600"/>
                    </a:moveTo>
                    <a:cubicBezTo>
                      <a:pt x="740778" y="-15525"/>
                      <a:pt x="1533020" y="24829"/>
                      <a:pt x="2174705" y="15600"/>
                    </a:cubicBezTo>
                    <a:moveTo>
                      <a:pt x="3185" y="15600"/>
                    </a:moveTo>
                    <a:cubicBezTo>
                      <a:pt x="778960" y="10172"/>
                      <a:pt x="1582965" y="-16610"/>
                      <a:pt x="2174705" y="15600"/>
                    </a:cubicBezTo>
                    <a:moveTo>
                      <a:pt x="2174705" y="15600"/>
                    </a:moveTo>
                    <a:cubicBezTo>
                      <a:pt x="2142856" y="441761"/>
                      <a:pt x="2198591" y="882218"/>
                      <a:pt x="2174705" y="1101361"/>
                    </a:cubicBezTo>
                    <a:moveTo>
                      <a:pt x="2174705" y="15600"/>
                    </a:moveTo>
                    <a:cubicBezTo>
                      <a:pt x="2151542" y="328842"/>
                      <a:pt x="2158418" y="646427"/>
                      <a:pt x="2174705" y="1101361"/>
                    </a:cubicBezTo>
                    <a:moveTo>
                      <a:pt x="2174705" y="1101361"/>
                    </a:moveTo>
                    <a:cubicBezTo>
                      <a:pt x="1587127" y="1093760"/>
                      <a:pt x="943996" y="1077836"/>
                      <a:pt x="3185" y="1101361"/>
                    </a:cubicBezTo>
                    <a:moveTo>
                      <a:pt x="2174705" y="1101361"/>
                    </a:moveTo>
                    <a:cubicBezTo>
                      <a:pt x="1521620" y="1097741"/>
                      <a:pt x="874869" y="1091046"/>
                      <a:pt x="3185" y="1101361"/>
                    </a:cubicBezTo>
                    <a:moveTo>
                      <a:pt x="3185" y="1101361"/>
                    </a:moveTo>
                    <a:cubicBezTo>
                      <a:pt x="9880" y="800967"/>
                      <a:pt x="-6587" y="479944"/>
                      <a:pt x="3185" y="15600"/>
                    </a:cubicBezTo>
                    <a:moveTo>
                      <a:pt x="3185" y="1101361"/>
                    </a:moveTo>
                    <a:cubicBezTo>
                      <a:pt x="-4054" y="737088"/>
                      <a:pt x="8251" y="385483"/>
                      <a:pt x="3185" y="15600"/>
                    </a:cubicBezTo>
                  </a:path>
                </a:pathLst>
              </a:custGeom>
              <a:noFill/>
              <a:ln w="18075" cap="rnd">
                <a:solidFill>
                  <a:srgbClr val="001DB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D3AF9B0B-8C4B-96A7-D6DA-DF5F887E2C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63344" y="3601127"/>
              <a:ext cx="2135328" cy="370968"/>
            </a:xfrm>
            <a:custGeom>
              <a:avLst/>
              <a:gdLst>
                <a:gd name="connsiteX0" fmla="*/ -1 w 2135328"/>
                <a:gd name="connsiteY0" fmla="*/ -1 h 370968"/>
                <a:gd name="connsiteX1" fmla="*/ 2135328 w 2135328"/>
                <a:gd name="connsiteY1" fmla="*/ -1 h 370968"/>
                <a:gd name="connsiteX2" fmla="*/ 2135328 w 2135328"/>
                <a:gd name="connsiteY2" fmla="*/ 370968 h 370968"/>
                <a:gd name="connsiteX3" fmla="*/ -1 w 2135328"/>
                <a:gd name="connsiteY3" fmla="*/ 370968 h 370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5328" h="370968">
                  <a:moveTo>
                    <a:pt x="-1" y="-1"/>
                  </a:moveTo>
                  <a:lnTo>
                    <a:pt x="2135328" y="-1"/>
                  </a:lnTo>
                  <a:lnTo>
                    <a:pt x="2135328" y="370968"/>
                  </a:lnTo>
                  <a:lnTo>
                    <a:pt x="-1" y="370968"/>
                  </a:lnTo>
                  <a:close/>
                </a:path>
              </a:pathLst>
            </a:custGeom>
          </p:spPr>
        </p:pic>
      </p:grp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3AC93F8-FE90-3840-466B-3A73A4461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798577"/>
            <a:ext cx="6894576" cy="1428487"/>
          </a:xfrm>
        </p:spPr>
        <p:txBody>
          <a:bodyPr anchor="t">
            <a:normAutofit/>
          </a:bodyPr>
          <a:lstStyle/>
          <a:p>
            <a:endParaRPr lang="en-US" sz="220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6FC30AF-DC98-D6C8-5A60-9E8FE9E6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fr-BE" smtClean="0"/>
              <a:pPr>
                <a:spcAft>
                  <a:spcPts val="600"/>
                </a:spcAft>
              </a:pPr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5984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CE2B67-653F-0748-12A7-EF188F81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Écrire un bon test unitaire : le nom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15E00E3F-D127-0348-AC57-05E13AE8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2261613"/>
          </a:xfrm>
        </p:spPr>
        <p:txBody>
          <a:bodyPr>
            <a:normAutofit lnSpcReduction="10000"/>
          </a:bodyPr>
          <a:lstStyle/>
          <a:p>
            <a:r>
              <a:rPr lang="fr-BE" sz="2400" b="1" dirty="0">
                <a:latin typeface="Consolas" panose="020B0609020204030204" pitchFamily="49" charset="0"/>
              </a:rPr>
              <a:t>(</a:t>
            </a:r>
            <a:r>
              <a:rPr lang="fr-BE" sz="2400" b="1" dirty="0" err="1">
                <a:latin typeface="Consolas" panose="020B0609020204030204" pitchFamily="49" charset="0"/>
              </a:rPr>
              <a:t>Should</a:t>
            </a:r>
            <a:r>
              <a:rPr lang="fr-BE" sz="2400" b="1" dirty="0">
                <a:latin typeface="Consolas" panose="020B0609020204030204" pitchFamily="49" charset="0"/>
              </a:rPr>
              <a:t>)</a:t>
            </a:r>
            <a:r>
              <a:rPr lang="fr-BE" sz="2400" dirty="0">
                <a:latin typeface="Consolas" panose="020B0609020204030204" pitchFamily="49" charset="0"/>
              </a:rPr>
              <a:t>_</a:t>
            </a:r>
            <a:r>
              <a:rPr lang="fr-BE" sz="2400" dirty="0" err="1">
                <a:latin typeface="Consolas" panose="020B0609020204030204" pitchFamily="49" charset="0"/>
              </a:rPr>
              <a:t>ignore_removal_</a:t>
            </a:r>
            <a:r>
              <a:rPr lang="fr-BE" sz="2400" b="1" dirty="0" err="1">
                <a:latin typeface="Consolas" panose="020B0609020204030204" pitchFamily="49" charset="0"/>
              </a:rPr>
              <a:t>when</a:t>
            </a:r>
            <a:r>
              <a:rPr lang="fr-BE" sz="2400" dirty="0" err="1">
                <a:latin typeface="Consolas" panose="020B0609020204030204" pitchFamily="49" charset="0"/>
              </a:rPr>
              <a:t>_founder_is_the_arg</a:t>
            </a:r>
            <a:endParaRPr lang="fr-BE" sz="2400" dirty="0">
              <a:latin typeface="Consolas" panose="020B0609020204030204" pitchFamily="49" charset="0"/>
            </a:endParaRPr>
          </a:p>
          <a:p>
            <a:r>
              <a:rPr lang="fr-BE" sz="2400" b="1" dirty="0">
                <a:latin typeface="Consolas" panose="020B0609020204030204" pitchFamily="49" charset="0"/>
              </a:rPr>
              <a:t>(</a:t>
            </a:r>
            <a:r>
              <a:rPr lang="fr-BE" sz="2400" b="1" dirty="0" err="1">
                <a:latin typeface="Consolas" panose="020B0609020204030204" pitchFamily="49" charset="0"/>
              </a:rPr>
              <a:t>Should</a:t>
            </a:r>
            <a:r>
              <a:rPr lang="fr-BE" sz="2400" b="1" dirty="0">
                <a:latin typeface="Consolas" panose="020B0609020204030204" pitchFamily="49" charset="0"/>
              </a:rPr>
              <a:t>)</a:t>
            </a:r>
            <a:r>
              <a:rPr lang="fr-BE" sz="2400" dirty="0">
                <a:latin typeface="Consolas" panose="020B0609020204030204" pitchFamily="49" charset="0"/>
              </a:rPr>
              <a:t>_</a:t>
            </a:r>
            <a:r>
              <a:rPr lang="fr-BE" sz="2400" dirty="0" err="1">
                <a:latin typeface="Consolas" panose="020B0609020204030204" pitchFamily="49" charset="0"/>
              </a:rPr>
              <a:t>resurrect_character_</a:t>
            </a:r>
            <a:r>
              <a:rPr lang="fr-BE" sz="2400" b="1" dirty="0" err="1">
                <a:latin typeface="Consolas" panose="020B0609020204030204" pitchFamily="49" charset="0"/>
              </a:rPr>
              <a:t>when</a:t>
            </a:r>
            <a:r>
              <a:rPr lang="fr-BE" sz="2400" dirty="0" err="1">
                <a:latin typeface="Consolas" panose="020B0609020204030204" pitchFamily="49" charset="0"/>
              </a:rPr>
              <a:t>_phenix_feather_used</a:t>
            </a:r>
            <a:endParaRPr lang="fr-BE" sz="2400" dirty="0">
              <a:latin typeface="Consolas" panose="020B0609020204030204" pitchFamily="49" charset="0"/>
            </a:endParaRPr>
          </a:p>
          <a:p>
            <a:r>
              <a:rPr lang="fr-BE" sz="2400" b="1" dirty="0">
                <a:latin typeface="Consolas" panose="020B0609020204030204" pitchFamily="49" charset="0"/>
              </a:rPr>
              <a:t>(</a:t>
            </a:r>
            <a:r>
              <a:rPr lang="fr-BE" sz="2400" b="1" dirty="0" err="1">
                <a:latin typeface="Consolas" panose="020B0609020204030204" pitchFamily="49" charset="0"/>
              </a:rPr>
              <a:t>Should</a:t>
            </a:r>
            <a:r>
              <a:rPr lang="fr-BE" sz="2400" b="1" dirty="0">
                <a:latin typeface="Consolas" panose="020B0609020204030204" pitchFamily="49" charset="0"/>
              </a:rPr>
              <a:t>)</a:t>
            </a:r>
            <a:r>
              <a:rPr lang="fr-BE" sz="2400" dirty="0">
                <a:latin typeface="Consolas" panose="020B0609020204030204" pitchFamily="49" charset="0"/>
              </a:rPr>
              <a:t>_</a:t>
            </a:r>
            <a:r>
              <a:rPr lang="fr-BE" sz="2400" dirty="0" err="1">
                <a:latin typeface="Consolas" panose="020B0609020204030204" pitchFamily="49" charset="0"/>
              </a:rPr>
              <a:t>use_Force_Wrath_</a:t>
            </a:r>
            <a:r>
              <a:rPr lang="fr-BE" sz="2400" b="1" dirty="0" err="1">
                <a:latin typeface="Consolas" panose="020B0609020204030204" pitchFamily="49" charset="0"/>
              </a:rPr>
              <a:t>when</a:t>
            </a:r>
            <a:r>
              <a:rPr lang="fr-BE" sz="2400" dirty="0" err="1">
                <a:latin typeface="Consolas" panose="020B0609020204030204" pitchFamily="49" charset="0"/>
              </a:rPr>
              <a:t>_about_to_die</a:t>
            </a:r>
            <a:endParaRPr lang="fr-BE" sz="2400" dirty="0">
              <a:latin typeface="Consolas" panose="020B0609020204030204" pitchFamily="49" charset="0"/>
            </a:endParaRP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C6C6AF2-8531-F98B-D4CD-22DF7CA24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sz="2400" dirty="0"/>
              <a:t>Le nom d’un test doit exprimer la règle de gestion à valider</a:t>
            </a:r>
          </a:p>
          <a:p>
            <a:endParaRPr lang="fr-BE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380620-E6D3-7E18-BF21-5CE4730D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11</a:t>
            </a:fld>
            <a:endParaRPr lang="fr-B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68E151-A34D-E11B-16DE-795A948E61A1}"/>
              </a:ext>
            </a:extLst>
          </p:cNvPr>
          <p:cNvSpPr/>
          <p:nvPr/>
        </p:nvSpPr>
        <p:spPr>
          <a:xfrm>
            <a:off x="5291781" y="3638147"/>
            <a:ext cx="6169024" cy="12645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sz="2400" dirty="0"/>
              <a:t>Ces noms appliquent le patron de nom </a:t>
            </a:r>
            <a:r>
              <a:rPr lang="fr-BE" sz="2400" i="1" dirty="0" err="1"/>
              <a:t>Should</a:t>
            </a:r>
            <a:r>
              <a:rPr lang="fr-BE" sz="2400" i="1" dirty="0"/>
              <a:t> [comportement attendu] </a:t>
            </a:r>
            <a:r>
              <a:rPr lang="fr-BE" sz="2400" i="1" dirty="0" err="1"/>
              <a:t>When</a:t>
            </a:r>
            <a:r>
              <a:rPr lang="fr-BE" sz="2400" i="1" dirty="0"/>
              <a:t> [Stimulation]</a:t>
            </a:r>
          </a:p>
        </p:txBody>
      </p:sp>
    </p:spTree>
    <p:extLst>
      <p:ext uri="{BB962C8B-B14F-4D97-AF65-F5344CB8AC3E}">
        <p14:creationId xmlns:p14="http://schemas.microsoft.com/office/powerpoint/2010/main" val="219035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FD901-0C6B-BCD1-42CE-24B66520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Écrire un bon test unitaire : la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7BE9-7A38-CA40-24D3-2DE089AA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830472" cy="487362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@Test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updates_activeplayer_when_launch_asked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Given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a </a:t>
            </a:r>
            <a:r>
              <a:rPr lang="fr-BE" sz="18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two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players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.getActivePlayer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When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asked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for a new launch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.launch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the active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is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other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.getActivePlayer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assertTrue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!=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assertTrue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||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i="1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assertTrue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||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actual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31FCE-3568-BD12-48A2-958B0F39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dirty="0"/>
              <a:t>Le corps d’un test unitaire devrait avoir trois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Given</a:t>
            </a:r>
            <a:r>
              <a:rPr lang="fr-BE" dirty="0"/>
              <a:t> : une configuration d’objets à tester dans un état connu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When</a:t>
            </a:r>
            <a:r>
              <a:rPr lang="fr-BE" dirty="0"/>
              <a:t> : une stimulation qui actualise les objets à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Then</a:t>
            </a:r>
            <a:r>
              <a:rPr lang="fr-BE" dirty="0"/>
              <a:t> : une ou plusieurs assertions qui vérifient les changements d’état souhaités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CA76-5F48-DFEC-4A3F-3FAAEA37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22192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FFD901-0C6B-BCD1-42CE-24B66520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Écrire un bon test unitaire : la structure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E47BE9-7A38-CA40-24D3-2DE089AA3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830472" cy="4873625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solidFill>
                  <a:srgbClr val="646464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@Test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updates_activeplayer_when_launch_asked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 {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Given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a </a:t>
            </a:r>
            <a:r>
              <a:rPr lang="fr-BE" sz="1800" u="sng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with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two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players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0D8A8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ZanzibarGame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= </a:t>
            </a: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.getActivePlayer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When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we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asked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for a new launch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 err="1">
                <a:solidFill>
                  <a:srgbClr val="6A3E3E"/>
                </a:solidFill>
                <a:effectLst/>
                <a:highlight>
                  <a:srgbClr val="D4D4D4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.launch</a:t>
            </a: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</a:t>
            </a:r>
          </a:p>
          <a:p>
            <a:pPr marL="457200" lvl="1" indent="0">
              <a:spcBef>
                <a:spcPts val="0"/>
              </a:spcBef>
              <a:buNone/>
            </a:pP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//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Then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: the active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player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is</a:t>
            </a:r>
            <a:r>
              <a:rPr lang="fr-BE" sz="1800" dirty="0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the </a:t>
            </a:r>
            <a:r>
              <a:rPr lang="fr-BE" sz="1800" dirty="0" err="1">
                <a:solidFill>
                  <a:srgbClr val="3F7F5F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other</a:t>
            </a:r>
            <a:endParaRPr lang="fr-BE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assertActivePlayerChanged</a:t>
            </a:r>
            <a:r>
              <a:rPr lang="fr-BE" sz="1800" dirty="0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game</a:t>
            </a:r>
            <a:r>
              <a:rPr lang="fr-BE" sz="1800" dirty="0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p1</a:t>
            </a:r>
            <a:r>
              <a:rPr lang="fr-BE" sz="1800" dirty="0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p2</a:t>
            </a:r>
            <a:r>
              <a:rPr lang="fr-BE" sz="1800" dirty="0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800" dirty="0" err="1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old</a:t>
            </a:r>
            <a:r>
              <a:rPr lang="fr-BE" sz="1800" dirty="0">
                <a:solidFill>
                  <a:srgbClr val="6A3E3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);</a:t>
            </a: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9231FCE-3568-BD12-48A2-958B0F39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BE" dirty="0"/>
              <a:t>Le corps d’un test unitaire devrait avoir trois parties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Given</a:t>
            </a:r>
            <a:r>
              <a:rPr lang="fr-BE" dirty="0"/>
              <a:t> : une configuration d’objets à tester dans un état connu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When</a:t>
            </a:r>
            <a:r>
              <a:rPr lang="fr-BE" dirty="0"/>
              <a:t> : une stimulation qui actualise les objets à tester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BE" b="1" dirty="0" err="1"/>
              <a:t>Then</a:t>
            </a:r>
            <a:r>
              <a:rPr lang="fr-BE" dirty="0"/>
              <a:t> : une ou plusieurs assertions qui vérifient les changements d’état souhaités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31CA76-5F48-DFEC-4A3F-3FAAEA37A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13</a:t>
            </a:fld>
            <a:endParaRPr lang="fr-BE" dirty="0"/>
          </a:p>
        </p:txBody>
      </p:sp>
      <p:sp>
        <p:nvSpPr>
          <p:cNvPr id="6" name="Légende : flèche vers le haut 5">
            <a:extLst>
              <a:ext uri="{FF2B5EF4-FFF2-40B4-BE49-F238E27FC236}">
                <a16:creationId xmlns:a16="http://schemas.microsoft.com/office/drawing/2014/main" id="{0B2C1319-C689-458B-5DAB-B0E7A37E2C31}"/>
              </a:ext>
            </a:extLst>
          </p:cNvPr>
          <p:cNvSpPr/>
          <p:nvPr/>
        </p:nvSpPr>
        <p:spPr>
          <a:xfrm>
            <a:off x="5350213" y="4727643"/>
            <a:ext cx="6517532" cy="1141345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Créez vos propres assertions pour faciliter la lecture du code</a:t>
            </a:r>
          </a:p>
        </p:txBody>
      </p:sp>
    </p:spTree>
    <p:extLst>
      <p:ext uri="{BB962C8B-B14F-4D97-AF65-F5344CB8AC3E}">
        <p14:creationId xmlns:p14="http://schemas.microsoft.com/office/powerpoint/2010/main" val="1558306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A65324-C343-786A-A22F-A9D87316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Écrire un bon test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2C17358-CA79-B8A1-6344-735C3DBA5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Junit 5 définit un cycle de vie pour les suite de test</a:t>
            </a:r>
          </a:p>
        </p:txBody>
      </p:sp>
      <p:pic>
        <p:nvPicPr>
          <p:cNvPr id="7" name="Espace réservé du contenu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E1D5C0C9-2D39-8D85-CDDF-B76688476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839" y="1966293"/>
            <a:ext cx="8904320" cy="4452160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5886EE-3052-52C6-D34D-37AD7EB61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19" y="6455664"/>
            <a:ext cx="44805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87077CB-A867-7A25-7353-F0D347CB49CF}"/>
              </a:ext>
            </a:extLst>
          </p:cNvPr>
          <p:cNvSpPr txBox="1"/>
          <p:nvPr/>
        </p:nvSpPr>
        <p:spPr>
          <a:xfrm>
            <a:off x="1643839" y="6418453"/>
            <a:ext cx="77592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1200" b="1" dirty="0"/>
              <a:t>source :</a:t>
            </a:r>
            <a:r>
              <a:rPr lang="fr-BE" sz="1200" dirty="0"/>
              <a:t> </a:t>
            </a:r>
            <a:r>
              <a:rPr lang="fr-BE" sz="1200" dirty="0">
                <a:hlinkClick r:id="rId3"/>
              </a:rPr>
              <a:t>https://</a:t>
            </a:r>
            <a:r>
              <a:rPr lang="fr-BE" sz="1200" dirty="0" err="1">
                <a:hlinkClick r:id="rId3"/>
              </a:rPr>
              <a:t>www.geeksforgeeks.org</a:t>
            </a:r>
            <a:r>
              <a:rPr lang="fr-BE" sz="1200" dirty="0">
                <a:hlinkClick r:id="rId3"/>
              </a:rPr>
              <a:t>/</a:t>
            </a:r>
            <a:r>
              <a:rPr lang="fr-BE" sz="1200" dirty="0" err="1">
                <a:hlinkClick r:id="rId3"/>
              </a:rPr>
              <a:t>junit</a:t>
            </a:r>
            <a:r>
              <a:rPr lang="fr-BE" sz="1200" dirty="0">
                <a:hlinkClick r:id="rId3"/>
              </a:rPr>
              <a:t>-5-test-</a:t>
            </a:r>
            <a:r>
              <a:rPr lang="fr-BE" sz="1200" dirty="0" err="1">
                <a:hlinkClick r:id="rId3"/>
              </a:rPr>
              <a:t>lifecycle</a:t>
            </a:r>
            <a:r>
              <a:rPr lang="fr-BE" sz="1200" dirty="0">
                <a:hlinkClick r:id="rId3"/>
              </a:rPr>
              <a:t>/</a:t>
            </a:r>
            <a:r>
              <a:rPr lang="fr-BE" sz="1200" dirty="0"/>
              <a:t>, page consultée le 06/04/2024</a:t>
            </a:r>
          </a:p>
        </p:txBody>
      </p:sp>
    </p:spTree>
    <p:extLst>
      <p:ext uri="{BB962C8B-B14F-4D97-AF65-F5344CB8AC3E}">
        <p14:creationId xmlns:p14="http://schemas.microsoft.com/office/powerpoint/2010/main" val="49622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961B6B-E4BC-678D-DF6D-48C28EF7C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Les tests paramétrés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8301EBEA-9C01-DCD4-777D-06164E6D8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5917" y="987425"/>
            <a:ext cx="7345680" cy="48736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fr-BE" sz="1600" b="0" i="0" dirty="0" err="1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ParameterizedTest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</a:t>
            </a:r>
            <a:r>
              <a:rPr lang="fr-BE" sz="1600" b="0" i="0" dirty="0" err="1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MethodSource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("</a:t>
            </a:r>
            <a:r>
              <a:rPr lang="fr-BE" sz="1600" b="0" i="0" dirty="0" err="1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checkerDroppedArgs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")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fr-BE" sz="1600" b="0" i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updates_action_result_when_checker_dropped</a:t>
            </a:r>
            <a:endParaRPr lang="fr-BE" sz="1600" b="0" i="0" dirty="0">
              <a:solidFill>
                <a:srgbClr val="6F42C1"/>
              </a:solidFill>
              <a:effectLst/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600" dirty="0">
                <a:solidFill>
                  <a:srgbClr val="6F42C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(Checker checker, </a:t>
            </a:r>
            <a:r>
              <a:rPr lang="fr-BE" sz="1600" b="0" i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int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col,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ActionResult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expected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BE" sz="1600" b="0" i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result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game.dropCheckerAt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(checker, col);   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assertEquals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expected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result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); </a:t>
            </a:r>
          </a:p>
          <a:p>
            <a:pPr marL="0" indent="0">
              <a:buNone/>
            </a:pP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fr-BE" sz="1600" dirty="0">
              <a:solidFill>
                <a:srgbClr val="24292E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BE" sz="1600" b="0" i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private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static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List&lt;Arguments&gt; </a:t>
            </a:r>
            <a:r>
              <a:rPr lang="fr-BE" sz="1600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checkerDroppedArgs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 { 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BE" sz="1600" b="0" i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return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List.of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 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Arguments.of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Checker.Red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ActionResult.GameOver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Arguments.of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Checker.Red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1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ActionResult.NewTurn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Arguments.of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Checker.Yellow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2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ActionResult.WrongPlayer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), </a:t>
            </a:r>
          </a:p>
          <a:p>
            <a:pPr marL="0" indent="0">
              <a:buNone/>
            </a:pPr>
            <a:r>
              <a:rPr lang="fr-BE" sz="1600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Arguments.of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Checker.Red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4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sz="1600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ActionResult.Full</a:t>
            </a: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) </a:t>
            </a:r>
          </a:p>
          <a:p>
            <a:pPr marL="0" indent="0">
              <a:buNone/>
            </a:pP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 ); </a:t>
            </a:r>
          </a:p>
          <a:p>
            <a:pPr marL="0" indent="0">
              <a:buNone/>
            </a:pPr>
            <a:r>
              <a:rPr lang="fr-BE" sz="1600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BE" sz="16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9DA25DD0-FE40-F743-3CBA-9C76DCDD7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fr-BE" sz="1800" dirty="0"/>
              <a:t>JUnit supporte les tests paramétrés, utiles pour valider une méthode sur base d’arguments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38E5370-FD17-B6C4-E424-C8A30879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09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C999E9-B738-5B20-F40F-1CE1159E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0344" r="10344"/>
          <a:stretch/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0B65F7-D24D-10ED-BF7B-4590D045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228" y="743447"/>
            <a:ext cx="4106155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BE" sz="5200" dirty="0"/>
              <a:t>Faisons</a:t>
            </a:r>
            <a:r>
              <a:rPr lang="en-US" sz="5200" dirty="0"/>
              <a:t> le premier </a:t>
            </a:r>
            <a:r>
              <a:rPr lang="en-US" sz="5200" dirty="0" err="1"/>
              <a:t>exercice</a:t>
            </a:r>
            <a:endParaRPr lang="en-US" sz="52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B075E01-F453-65EE-1D13-1E54F3BA4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9023E5D-BA74-431C-94CD-9C1630A52F2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16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7968C81-99CA-9672-D460-BAEAB19CB9E3}"/>
              </a:ext>
            </a:extLst>
          </p:cNvPr>
          <p:cNvSpPr txBox="1"/>
          <p:nvPr/>
        </p:nvSpPr>
        <p:spPr>
          <a:xfrm>
            <a:off x="2522358" y="6858000"/>
            <a:ext cx="96696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900">
                <a:hlinkClick r:id="rId3" tooltip="http://scherlund.blogspot.com/2017/10/the-state-of-women-in-computer-science.html"/>
              </a:rPr>
              <a:t>Cette photo</a:t>
            </a:r>
            <a:r>
              <a:rPr lang="fr-BE" sz="900"/>
              <a:t> par Auteur inconnu est soumise à la licence </a:t>
            </a:r>
            <a:r>
              <a:rPr lang="fr-BE" sz="900">
                <a:hlinkClick r:id="rId4" tooltip="https://creativecommons.org/licenses/by/3.0/"/>
              </a:rPr>
              <a:t>CC BY</a:t>
            </a:r>
            <a:endParaRPr lang="fr-BE" sz="900"/>
          </a:p>
        </p:txBody>
      </p:sp>
    </p:spTree>
    <p:extLst>
      <p:ext uri="{BB962C8B-B14F-4D97-AF65-F5344CB8AC3E}">
        <p14:creationId xmlns:p14="http://schemas.microsoft.com/office/powerpoint/2010/main" val="2764919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DEEFAB-F027-1FE8-500F-B1CFE38A1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fr-BE" sz="3700" dirty="0"/>
              <a:t>Situation problématique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57944A-8481-E6C6-BE33-6A22B85D6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fr-BE" sz="2400" dirty="0"/>
              <a:t>On veut implémenter le lancer de dés par un joueur</a:t>
            </a:r>
          </a:p>
          <a:p>
            <a:r>
              <a:rPr lang="fr-BE" sz="2400" dirty="0"/>
              <a:t>Comment </a:t>
            </a:r>
            <a:r>
              <a:rPr lang="fr-BE" sz="2400" b="1" dirty="0"/>
              <a:t>se débarrasser des parties aléatoire</a:t>
            </a:r>
            <a:r>
              <a:rPr lang="fr-BE" sz="2400" dirty="0"/>
              <a:t>?</a:t>
            </a:r>
          </a:p>
        </p:txBody>
      </p:sp>
      <p:pic>
        <p:nvPicPr>
          <p:cNvPr id="1026" name="Picture 2" descr="jeu de dés zanzibar style cartoon couleur HELMo technique">
            <a:extLst>
              <a:ext uri="{FF2B5EF4-FFF2-40B4-BE49-F238E27FC236}">
                <a16:creationId xmlns:a16="http://schemas.microsoft.com/office/drawing/2014/main" id="{47A55C10-B639-9DA5-0A82-BB5C437BC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" r="5038"/>
          <a:stretch/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27CA5E0-2DFB-4932-EF22-A15AE6CBA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fr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17</a:t>
            </a:fld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662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701AE6C-4827-C338-B417-583FA5AE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BE" sz="4000">
                <a:solidFill>
                  <a:srgbClr val="FFFFFF"/>
                </a:solidFill>
              </a:rPr>
              <a:t>Éléments de solution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F1070E-E86B-CEB9-C818-372E650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fr-BE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18</a:t>
            </a:fld>
            <a:endParaRPr lang="fr-BE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2A733F2E-6E8F-8A2B-7724-289D2A5162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932294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161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B670C-AEA6-0692-1DFD-D7064B53F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Éléments de solution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0EC21-5A09-3F76-7B77-250E1D2A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Nous allons introduire une « </a:t>
            </a:r>
            <a:r>
              <a:rPr lang="fr-BE" dirty="0">
                <a:solidFill>
                  <a:schemeClr val="accent1"/>
                </a:solidFill>
              </a:rPr>
              <a:t>doublure de test</a:t>
            </a:r>
            <a:r>
              <a:rPr lang="fr-BE" dirty="0"/>
              <a:t> »</a:t>
            </a:r>
          </a:p>
          <a:p>
            <a:r>
              <a:rPr lang="fr-BE" dirty="0"/>
              <a:t>Cette « doublure » utilise une implémentation « </a:t>
            </a:r>
            <a:r>
              <a:rPr lang="fr-BE" dirty="0">
                <a:solidFill>
                  <a:schemeClr val="accent1"/>
                </a:solidFill>
              </a:rPr>
              <a:t>factice</a:t>
            </a:r>
            <a:r>
              <a:rPr lang="fr-BE" dirty="0"/>
              <a:t> », on parlera de « </a:t>
            </a:r>
            <a:r>
              <a:rPr lang="fr-BE" dirty="0">
                <a:solidFill>
                  <a:schemeClr val="accent4"/>
                </a:solidFill>
              </a:rPr>
              <a:t>fake </a:t>
            </a:r>
            <a:r>
              <a:rPr lang="fr-BE" dirty="0" err="1">
                <a:solidFill>
                  <a:schemeClr val="accent4"/>
                </a:solidFill>
              </a:rPr>
              <a:t>objects</a:t>
            </a:r>
            <a:r>
              <a:rPr lang="fr-BE" dirty="0">
                <a:solidFill>
                  <a:schemeClr val="accent4"/>
                </a:solidFill>
              </a:rPr>
              <a:t> </a:t>
            </a:r>
            <a:r>
              <a:rPr lang="fr-BE" dirty="0"/>
              <a:t>»</a:t>
            </a:r>
          </a:p>
          <a:p>
            <a:r>
              <a:rPr lang="fr-BE" dirty="0"/>
              <a:t>Un </a:t>
            </a:r>
            <a:r>
              <a:rPr lang="fr-BE" dirty="0">
                <a:solidFill>
                  <a:schemeClr val="accent4"/>
                </a:solidFill>
              </a:rPr>
              <a:t>fake </a:t>
            </a:r>
            <a:r>
              <a:rPr lang="fr-BE" dirty="0" err="1">
                <a:solidFill>
                  <a:schemeClr val="accent4"/>
                </a:solidFill>
              </a:rPr>
              <a:t>object</a:t>
            </a:r>
            <a:r>
              <a:rPr lang="fr-BE" dirty="0">
                <a:solidFill>
                  <a:schemeClr val="accent4"/>
                </a:solidFill>
              </a:rPr>
              <a:t> </a:t>
            </a:r>
            <a:r>
              <a:rPr lang="fr-BE" dirty="0"/>
              <a:t> peut proposer des méthodes pour vérifier son état nous nous contenterons d’accesseurs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0BB107-464D-C220-04CA-5E3FACF7F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1063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ipette posant un échantillon sur le bac">
            <a:extLst>
              <a:ext uri="{FF2B5EF4-FFF2-40B4-BE49-F238E27FC236}">
                <a16:creationId xmlns:a16="http://schemas.microsoft.com/office/drawing/2014/main" id="{119FE203-8E07-0306-3B9F-430147872A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565" b="1516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5EF7FEC-9D3C-0A62-B2C1-B57222F3D0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6581" y="1122362"/>
            <a:ext cx="10432025" cy="2900518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Qu’est-ce qu’un test unitaire 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53552FAA-01B9-4724-4101-AC6227523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fr-BE" dirty="0">
                <a:solidFill>
                  <a:srgbClr val="FFFFFF"/>
                </a:solidFill>
              </a:rPr>
              <a:t>Un morceau de code qui en valide un autre, le Système à Tester (System Under Test, </a:t>
            </a:r>
            <a:r>
              <a:rPr lang="fr-BE" b="1" dirty="0">
                <a:solidFill>
                  <a:srgbClr val="FFFFFF"/>
                </a:solidFill>
              </a:rPr>
              <a:t>SUT</a:t>
            </a:r>
            <a:r>
              <a:rPr lang="fr-BE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AB5197-FF84-6048-299D-38B8DDBE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fr-BE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</a:t>
            </a:fld>
            <a:endParaRPr lang="fr-BE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635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F77878-8AE6-AC68-4452-CC43EEFC5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844" r="78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DD845C9-103F-B3F8-E4D3-DB0C73AC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Faisons</a:t>
            </a:r>
            <a:r>
              <a:rPr lang="en-US" sz="4800" dirty="0">
                <a:solidFill>
                  <a:schemeClr val="bg1"/>
                </a:solidFill>
              </a:rPr>
              <a:t> le second </a:t>
            </a:r>
            <a:r>
              <a:rPr lang="en-US" sz="4800" dirty="0" err="1">
                <a:solidFill>
                  <a:schemeClr val="bg1"/>
                </a:solidFill>
              </a:rPr>
              <a:t>exercice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9FB052-AEA6-C379-EC7F-8E32FFD1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9023E5D-BA74-431C-94CD-9C1630A52F2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20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90062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 descr="Personne faisant des planches">
            <a:extLst>
              <a:ext uri="{FF2B5EF4-FFF2-40B4-BE49-F238E27FC236}">
                <a16:creationId xmlns:a16="http://schemas.microsoft.com/office/drawing/2014/main" id="{C15C8DD4-ED0F-8EF2-0A92-07B363BB7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9" t="23391" r="4782"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5" y="-1524511"/>
            <a:ext cx="4592270" cy="12192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953D0E8-8E29-6026-58A0-948216613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553" y="3091928"/>
            <a:ext cx="907856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bg1"/>
                </a:solidFill>
              </a:rPr>
              <a:t>Si nous avons du temps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113B1C-0EDD-2765-30F3-84F4574AE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4553" y="5624945"/>
            <a:ext cx="907856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Attaquons la deuxième séquence d’exercices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7158CF9-32B9-70C7-DBB6-A18A6042F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1199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9023E5D-BA74-431C-94CD-9C1630A52F25}" type="slidenum">
              <a:rPr lang="en-US">
                <a:solidFill>
                  <a:schemeClr val="bg1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21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1425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EF4D07-4BA8-035C-B2F1-D1277360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de test avec </a:t>
            </a:r>
            <a:r>
              <a:rPr lang="fr-BE" dirty="0" err="1"/>
              <a:t>Junit</a:t>
            </a:r>
            <a:r>
              <a:rPr lang="fr-BE" dirty="0"/>
              <a:t> 5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B54F61-50D5-9F2D-8F31-6455FA5D7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3</a:t>
            </a:fld>
            <a:endParaRPr lang="fr-BE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65BCDC-B619-3ED6-8849-971D406A4170}"/>
              </a:ext>
            </a:extLst>
          </p:cNvPr>
          <p:cNvSpPr txBox="1"/>
          <p:nvPr/>
        </p:nvSpPr>
        <p:spPr>
          <a:xfrm>
            <a:off x="3370006" y="2837767"/>
            <a:ext cx="74528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@Test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</a:p>
          <a:p>
            <a:r>
              <a:rPr lang="fr-BE" b="0" i="0" dirty="0" err="1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void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knows_</a:t>
            </a:r>
            <a:r>
              <a:rPr lang="fr-BE" dirty="0" err="1">
                <a:solidFill>
                  <a:srgbClr val="6F42C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r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ows_</a:t>
            </a:r>
            <a:r>
              <a:rPr lang="fr-BE" dirty="0" err="1">
                <a:solidFill>
                  <a:srgbClr val="6F42C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nd_</a:t>
            </a:r>
            <a:r>
              <a:rPr lang="fr-BE" dirty="0" err="1">
                <a:solidFill>
                  <a:srgbClr val="6F42C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ols_</a:t>
            </a:r>
            <a:r>
              <a:rPr lang="fr-BE" dirty="0" err="1">
                <a:solidFill>
                  <a:srgbClr val="6F42C1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c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ount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 { </a:t>
            </a:r>
          </a:p>
          <a:p>
            <a:r>
              <a:rPr lang="fr-BE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BE" b="0" i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var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b="0" i="0" dirty="0" err="1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grid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b="0" i="0" dirty="0">
                <a:solidFill>
                  <a:srgbClr val="D73A49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new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fr-BE" b="0" i="0" dirty="0" err="1">
                <a:solidFill>
                  <a:srgbClr val="6F42C1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Grid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(); </a:t>
            </a:r>
          </a:p>
          <a:p>
            <a:r>
              <a:rPr lang="fr-BE" dirty="0">
                <a:solidFill>
                  <a:srgbClr val="24292E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</a:p>
          <a:p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BE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assertEquals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6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grid.getRowsCount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());</a:t>
            </a:r>
          </a:p>
          <a:p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 </a:t>
            </a:r>
            <a:r>
              <a:rPr lang="fr-BE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assertEquals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fr-BE" b="0" i="0" dirty="0">
                <a:solidFill>
                  <a:srgbClr val="005CC5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7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fr-BE" b="0" i="0" dirty="0" err="1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grid.getColsCount</a:t>
            </a:r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()); </a:t>
            </a:r>
          </a:p>
          <a:p>
            <a:r>
              <a:rPr lang="fr-BE" b="0" i="0" dirty="0">
                <a:solidFill>
                  <a:srgbClr val="24292E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}</a:t>
            </a:r>
            <a:endParaRPr lang="fr-BE" dirty="0"/>
          </a:p>
        </p:txBody>
      </p:sp>
      <p:sp>
        <p:nvSpPr>
          <p:cNvPr id="9" name="Légende : flèche vers le bas 8">
            <a:extLst>
              <a:ext uri="{FF2B5EF4-FFF2-40B4-BE49-F238E27FC236}">
                <a16:creationId xmlns:a16="http://schemas.microsoft.com/office/drawing/2014/main" id="{D8250807-E5BD-058C-AEF1-43A4B9D64C0A}"/>
              </a:ext>
            </a:extLst>
          </p:cNvPr>
          <p:cNvSpPr/>
          <p:nvPr/>
        </p:nvSpPr>
        <p:spPr>
          <a:xfrm>
            <a:off x="1582992" y="1519917"/>
            <a:ext cx="3913239" cy="914400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Annotation signalant à </a:t>
            </a:r>
            <a:r>
              <a:rPr lang="fr-BE" dirty="0" err="1"/>
              <a:t>Junit</a:t>
            </a:r>
            <a:r>
              <a:rPr lang="fr-BE" dirty="0"/>
              <a:t> que la méthode est un test unitaire</a:t>
            </a:r>
          </a:p>
        </p:txBody>
      </p:sp>
      <p:sp>
        <p:nvSpPr>
          <p:cNvPr id="11" name="Légende : flèche vers la droite 10">
            <a:extLst>
              <a:ext uri="{FF2B5EF4-FFF2-40B4-BE49-F238E27FC236}">
                <a16:creationId xmlns:a16="http://schemas.microsoft.com/office/drawing/2014/main" id="{5EA0B135-9C2A-ABA0-910D-23DAABD776C7}"/>
              </a:ext>
            </a:extLst>
          </p:cNvPr>
          <p:cNvSpPr/>
          <p:nvPr/>
        </p:nvSpPr>
        <p:spPr>
          <a:xfrm>
            <a:off x="980768" y="2434317"/>
            <a:ext cx="2389238" cy="1976359"/>
          </a:xfrm>
          <a:prstGeom prst="right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BE" dirty="0"/>
              <a:t>Un test unitaire est une méthode </a:t>
            </a:r>
            <a:r>
              <a:rPr lang="fr-BE" dirty="0" err="1"/>
              <a:t>void</a:t>
            </a:r>
            <a:r>
              <a:rPr lang="fr-BE" dirty="0"/>
              <a:t>, sans paramètres</a:t>
            </a:r>
          </a:p>
        </p:txBody>
      </p:sp>
      <p:sp>
        <p:nvSpPr>
          <p:cNvPr id="12" name="Légende : flèche vers la gauche 11">
            <a:extLst>
              <a:ext uri="{FF2B5EF4-FFF2-40B4-BE49-F238E27FC236}">
                <a16:creationId xmlns:a16="http://schemas.microsoft.com/office/drawing/2014/main" id="{B11AFF94-94EE-A071-35B6-B24A6298C574}"/>
              </a:ext>
            </a:extLst>
          </p:cNvPr>
          <p:cNvSpPr/>
          <p:nvPr/>
        </p:nvSpPr>
        <p:spPr>
          <a:xfrm>
            <a:off x="8917858" y="3716593"/>
            <a:ext cx="2389238" cy="9144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8143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Des assertions valident l’état du SUT</a:t>
            </a:r>
          </a:p>
        </p:txBody>
      </p:sp>
    </p:spTree>
    <p:extLst>
      <p:ext uri="{BB962C8B-B14F-4D97-AF65-F5344CB8AC3E}">
        <p14:creationId xmlns:p14="http://schemas.microsoft.com/office/powerpoint/2010/main" val="1840287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Indicateur de vitesse"/>
          <p:cNvPicPr>
            <a:picLocks noChangeAspect="1"/>
          </p:cNvPicPr>
          <p:nvPr/>
        </p:nvPicPr>
        <p:blipFill rotWithShape="1">
          <a:blip r:embed="rId3">
            <a:alphaModFix amt="5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9" b="876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212626"/>
            <a:ext cx="11877367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700" dirty="0">
                <a:solidFill>
                  <a:srgbClr val="FFFFFF"/>
                </a:solidFill>
              </a:rPr>
              <a:t>Une (bonne) suite de tests </a:t>
            </a:r>
            <a:r>
              <a:rPr lang="en-US" sz="4700" dirty="0" err="1">
                <a:solidFill>
                  <a:srgbClr val="FFFFFF"/>
                </a:solidFill>
              </a:rPr>
              <a:t>unitaire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détectera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br>
              <a:rPr lang="en-US" sz="4700" dirty="0">
                <a:solidFill>
                  <a:srgbClr val="FFFFFF"/>
                </a:solidFill>
              </a:rPr>
            </a:br>
            <a:r>
              <a:rPr lang="en-US" sz="4700" b="1" dirty="0" err="1">
                <a:solidFill>
                  <a:srgbClr val="FFFFFF"/>
                </a:solidFill>
              </a:rPr>
              <a:t>rapidement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dirty="0" err="1">
                <a:solidFill>
                  <a:srgbClr val="FFFFFF"/>
                </a:solidFill>
              </a:rPr>
              <a:t>une</a:t>
            </a:r>
            <a:r>
              <a:rPr lang="en-US" sz="4700" dirty="0">
                <a:solidFill>
                  <a:srgbClr val="FFFFFF"/>
                </a:solidFill>
              </a:rPr>
              <a:t> </a:t>
            </a:r>
            <a:r>
              <a:rPr lang="en-US" sz="4700" b="1" dirty="0" err="1">
                <a:solidFill>
                  <a:schemeClr val="accent1">
                    <a:lumMod val="75000"/>
                  </a:schemeClr>
                </a:solidFill>
              </a:rPr>
              <a:t>régression</a:t>
            </a:r>
            <a:br>
              <a:rPr lang="en-US" sz="4700" dirty="0">
                <a:solidFill>
                  <a:srgbClr val="FFFFFF"/>
                </a:solidFill>
              </a:rPr>
            </a:br>
            <a:endParaRPr lang="en-US" sz="4700" dirty="0">
              <a:solidFill>
                <a:srgbClr val="FFFFFF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9023E5D-BA74-431C-94CD-9C1630A52F25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376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02" y="643467"/>
            <a:ext cx="7010196" cy="5571066"/>
          </a:xfrm>
          <a:prstGeom prst="rect">
            <a:avLst/>
          </a:prstGeom>
        </p:spPr>
      </p:pic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46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BE" dirty="0"/>
              <a:t>De nombreuses sortes de tests automatisables valident différents aspects d’un système</a:t>
            </a:r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</p:nvPr>
        </p:nvGraphicFramePr>
        <p:xfrm>
          <a:off x="838200" y="1883665"/>
          <a:ext cx="4429259" cy="4293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Flèche gauche 5"/>
          <p:cNvSpPr/>
          <p:nvPr/>
        </p:nvSpPr>
        <p:spPr>
          <a:xfrm>
            <a:off x="5419858" y="2137894"/>
            <a:ext cx="4198513" cy="92727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Valide les attentes du client</a:t>
            </a:r>
          </a:p>
        </p:txBody>
      </p:sp>
      <p:sp>
        <p:nvSpPr>
          <p:cNvPr id="7" name="Flèche gauche 6"/>
          <p:cNvSpPr/>
          <p:nvPr/>
        </p:nvSpPr>
        <p:spPr>
          <a:xfrm>
            <a:off x="5419859" y="5007736"/>
            <a:ext cx="4198513" cy="927278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Valide le code (aspect technique)</a:t>
            </a:r>
          </a:p>
        </p:txBody>
      </p:sp>
      <p:sp>
        <p:nvSpPr>
          <p:cNvPr id="8" name="Flèche gauche 7"/>
          <p:cNvSpPr/>
          <p:nvPr/>
        </p:nvSpPr>
        <p:spPr>
          <a:xfrm>
            <a:off x="5419857" y="3512378"/>
            <a:ext cx="4198513" cy="927278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BE" dirty="0"/>
              <a:t>Valide les interactions avec une partie de l’environnement</a:t>
            </a: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08103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rme libre : forme 9">
            <a:extLst>
              <a:ext uri="{FF2B5EF4-FFF2-40B4-BE49-F238E27FC236}">
                <a16:creationId xmlns:a16="http://schemas.microsoft.com/office/drawing/2014/main" id="{49136689-C51D-1645-3675-F94D456203E4}"/>
              </a:ext>
            </a:extLst>
          </p:cNvPr>
          <p:cNvSpPr/>
          <p:nvPr/>
        </p:nvSpPr>
        <p:spPr>
          <a:xfrm>
            <a:off x="643467" y="1628429"/>
            <a:ext cx="10905066" cy="3601140"/>
          </a:xfrm>
          <a:custGeom>
            <a:avLst/>
            <a:gdLst>
              <a:gd name="connsiteX0" fmla="*/ 0 w 10905066"/>
              <a:gd name="connsiteY0" fmla="*/ 0 h 3601140"/>
              <a:gd name="connsiteX1" fmla="*/ 10905066 w 10905066"/>
              <a:gd name="connsiteY1" fmla="*/ 0 h 3601140"/>
              <a:gd name="connsiteX2" fmla="*/ 10905066 w 10905066"/>
              <a:gd name="connsiteY2" fmla="*/ 3601140 h 3601140"/>
              <a:gd name="connsiteX3" fmla="*/ 0 w 10905066"/>
              <a:gd name="connsiteY3" fmla="*/ 3601140 h 3601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5066" h="3601140">
                <a:moveTo>
                  <a:pt x="0" y="0"/>
                </a:moveTo>
                <a:lnTo>
                  <a:pt x="10905066" y="0"/>
                </a:lnTo>
                <a:lnTo>
                  <a:pt x="10905066" y="3601140"/>
                </a:lnTo>
                <a:lnTo>
                  <a:pt x="0" y="3601140"/>
                </a:lnTo>
                <a:close/>
              </a:path>
            </a:pathLst>
          </a:custGeom>
          <a:solidFill>
            <a:srgbClr val="FFFFFF"/>
          </a:solidFill>
          <a:ln w="14509" cap="flat">
            <a:noFill/>
            <a:prstDash val="solid"/>
            <a:miter/>
          </a:ln>
        </p:spPr>
        <p:txBody>
          <a:bodyPr rtlCol="0" anchor="ctr"/>
          <a:lstStyle/>
          <a:p>
            <a:endParaRPr lang="fr-BE"/>
          </a:p>
        </p:txBody>
      </p:sp>
      <p:grpSp>
        <p:nvGrpSpPr>
          <p:cNvPr id="12" name="Espace réservé du contenu 6">
            <a:extLst>
              <a:ext uri="{FF2B5EF4-FFF2-40B4-BE49-F238E27FC236}">
                <a16:creationId xmlns:a16="http://schemas.microsoft.com/office/drawing/2014/main" id="{F138186A-02BC-6D39-7C91-5F08214D39F3}"/>
              </a:ext>
            </a:extLst>
          </p:cNvPr>
          <p:cNvGrpSpPr/>
          <p:nvPr/>
        </p:nvGrpSpPr>
        <p:grpSpPr>
          <a:xfrm>
            <a:off x="640311" y="1018829"/>
            <a:ext cx="10908222" cy="3644702"/>
            <a:chOff x="643467" y="1628429"/>
            <a:chExt cx="10908222" cy="3644702"/>
          </a:xfrm>
        </p:grpSpPr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21E64F8-3574-CB8A-5FBD-F5F9616B0405}"/>
                </a:ext>
              </a:extLst>
            </p:cNvPr>
            <p:cNvSpPr/>
            <p:nvPr/>
          </p:nvSpPr>
          <p:spPr>
            <a:xfrm>
              <a:off x="643467" y="1759115"/>
              <a:ext cx="7550778" cy="435621"/>
            </a:xfrm>
            <a:custGeom>
              <a:avLst/>
              <a:gdLst>
                <a:gd name="connsiteX0" fmla="*/ 0 w 7550778"/>
                <a:gd name="connsiteY0" fmla="*/ 0 h 435621"/>
                <a:gd name="connsiteX1" fmla="*/ 7550778 w 7550778"/>
                <a:gd name="connsiteY1" fmla="*/ 0 h 435621"/>
                <a:gd name="connsiteX2" fmla="*/ 7550778 w 7550778"/>
                <a:gd name="connsiteY2" fmla="*/ 435622 h 435621"/>
                <a:gd name="connsiteX3" fmla="*/ 0 w 7550778"/>
                <a:gd name="connsiteY3" fmla="*/ 435622 h 4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50778" h="435621">
                  <a:moveTo>
                    <a:pt x="0" y="0"/>
                  </a:moveTo>
                  <a:lnTo>
                    <a:pt x="7550778" y="0"/>
                  </a:lnTo>
                  <a:lnTo>
                    <a:pt x="7550778" y="435622"/>
                  </a:lnTo>
                  <a:lnTo>
                    <a:pt x="0" y="435622"/>
                  </a:lnTo>
                  <a:close/>
                </a:path>
              </a:pathLst>
            </a:custGeom>
            <a:noFill/>
            <a:ln w="14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8D71542F-F05E-9518-EB53-31A931405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5248" y="1628429"/>
              <a:ext cx="7521736" cy="769598"/>
            </a:xfrm>
            <a:custGeom>
              <a:avLst/>
              <a:gdLst>
                <a:gd name="connsiteX0" fmla="*/ -1 w 7521736"/>
                <a:gd name="connsiteY0" fmla="*/ -1 h 769598"/>
                <a:gd name="connsiteX1" fmla="*/ 7521736 w 7521736"/>
                <a:gd name="connsiteY1" fmla="*/ -1 h 769598"/>
                <a:gd name="connsiteX2" fmla="*/ 7521736 w 7521736"/>
                <a:gd name="connsiteY2" fmla="*/ 769598 h 769598"/>
                <a:gd name="connsiteX3" fmla="*/ -1 w 7521736"/>
                <a:gd name="connsiteY3" fmla="*/ 769598 h 76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21736" h="769598">
                  <a:moveTo>
                    <a:pt x="-1" y="-1"/>
                  </a:moveTo>
                  <a:lnTo>
                    <a:pt x="7521736" y="-1"/>
                  </a:lnTo>
                  <a:lnTo>
                    <a:pt x="7521736" y="769598"/>
                  </a:lnTo>
                  <a:lnTo>
                    <a:pt x="-1" y="769598"/>
                  </a:lnTo>
                  <a:close/>
                </a:path>
              </a:pathLst>
            </a:custGeom>
          </p:spPr>
        </p:pic>
        <p:grpSp>
          <p:nvGrpSpPr>
            <p:cNvPr id="15" name="Espace réservé du contenu 6">
              <a:extLst>
                <a:ext uri="{FF2B5EF4-FFF2-40B4-BE49-F238E27FC236}">
                  <a16:creationId xmlns:a16="http://schemas.microsoft.com/office/drawing/2014/main" id="{14786C05-83EC-157B-0DB9-215073F5D97A}"/>
                </a:ext>
              </a:extLst>
            </p:cNvPr>
            <p:cNvGrpSpPr/>
            <p:nvPr/>
          </p:nvGrpSpPr>
          <p:grpSpPr>
            <a:xfrm>
              <a:off x="5696202" y="2869951"/>
              <a:ext cx="3236856" cy="217810"/>
              <a:chOff x="5696202" y="2869951"/>
              <a:chExt cx="3236856" cy="217810"/>
            </a:xfrm>
            <a:noFill/>
          </p:grpSpPr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817F17DF-318D-40F3-1F9F-8DD6A5D0EE67}"/>
                  </a:ext>
                </a:extLst>
              </p:cNvPr>
              <p:cNvSpPr/>
              <p:nvPr/>
            </p:nvSpPr>
            <p:spPr>
              <a:xfrm>
                <a:off x="5696680" y="2978856"/>
                <a:ext cx="3220116" cy="14520"/>
              </a:xfrm>
              <a:custGeom>
                <a:avLst/>
                <a:gdLst>
                  <a:gd name="connsiteX0" fmla="*/ 0 w 3220116"/>
                  <a:gd name="connsiteY0" fmla="*/ 0 h 14520"/>
                  <a:gd name="connsiteX1" fmla="*/ 3220117 w 3220116"/>
                  <a:gd name="connsiteY1" fmla="*/ 0 h 14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220116" h="14520">
                    <a:moveTo>
                      <a:pt x="0" y="0"/>
                    </a:moveTo>
                    <a:cubicBezTo>
                      <a:pt x="0" y="0"/>
                      <a:pt x="1073372" y="0"/>
                      <a:pt x="3220117" y="0"/>
                    </a:cubicBez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81BA94B7-D3D0-15D1-1A75-2DC3203E007B}"/>
                  </a:ext>
                </a:extLst>
              </p:cNvPr>
              <p:cNvSpPr/>
              <p:nvPr/>
            </p:nvSpPr>
            <p:spPr>
              <a:xfrm>
                <a:off x="8715248" y="2869951"/>
                <a:ext cx="217810" cy="217810"/>
              </a:xfrm>
              <a:custGeom>
                <a:avLst/>
                <a:gdLst>
                  <a:gd name="connsiteX0" fmla="*/ 0 w 217810"/>
                  <a:gd name="connsiteY0" fmla="*/ 217811 h 217810"/>
                  <a:gd name="connsiteX1" fmla="*/ 217811 w 217810"/>
                  <a:gd name="connsiteY1" fmla="*/ 108905 h 217810"/>
                  <a:gd name="connsiteX2" fmla="*/ 0 w 217810"/>
                  <a:gd name="connsiteY2" fmla="*/ 0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810" h="217810">
                    <a:moveTo>
                      <a:pt x="0" y="217811"/>
                    </a:moveTo>
                    <a:lnTo>
                      <a:pt x="217811" y="108905"/>
                    </a:lnTo>
                    <a:lnTo>
                      <a:pt x="0" y="0"/>
                    </a:ln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8" name="Forme libre : forme 17">
                <a:extLst>
                  <a:ext uri="{FF2B5EF4-FFF2-40B4-BE49-F238E27FC236}">
                    <a16:creationId xmlns:a16="http://schemas.microsoft.com/office/drawing/2014/main" id="{ADA1555D-9135-8A88-8A61-1DE0FED3B2D3}"/>
                  </a:ext>
                </a:extLst>
              </p:cNvPr>
              <p:cNvSpPr/>
              <p:nvPr/>
            </p:nvSpPr>
            <p:spPr>
              <a:xfrm>
                <a:off x="5696202" y="2957887"/>
                <a:ext cx="3220593" cy="24946"/>
              </a:xfrm>
              <a:custGeom>
                <a:avLst/>
                <a:gdLst>
                  <a:gd name="connsiteX0" fmla="*/ 477 w 3220593"/>
                  <a:gd name="connsiteY0" fmla="*/ 20969 h 24946"/>
                  <a:gd name="connsiteX1" fmla="*/ 3220594 w 3220593"/>
                  <a:gd name="connsiteY1" fmla="*/ 20969 h 24946"/>
                  <a:gd name="connsiteX2" fmla="*/ 477 w 3220593"/>
                  <a:gd name="connsiteY2" fmla="*/ 20969 h 24946"/>
                  <a:gd name="connsiteX3" fmla="*/ 3220594 w 3220593"/>
                  <a:gd name="connsiteY3" fmla="*/ 20969 h 24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220593" h="24946">
                    <a:moveTo>
                      <a:pt x="477" y="20969"/>
                    </a:moveTo>
                    <a:cubicBezTo>
                      <a:pt x="-26241" y="19952"/>
                      <a:pt x="1069638" y="30407"/>
                      <a:pt x="3220594" y="20969"/>
                    </a:cubicBezTo>
                    <a:moveTo>
                      <a:pt x="477" y="20969"/>
                    </a:moveTo>
                    <a:cubicBezTo>
                      <a:pt x="24436" y="-7782"/>
                      <a:pt x="1095485" y="-6185"/>
                      <a:pt x="3220594" y="20969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9" name="Forme libre : forme 18">
                <a:extLst>
                  <a:ext uri="{FF2B5EF4-FFF2-40B4-BE49-F238E27FC236}">
                    <a16:creationId xmlns:a16="http://schemas.microsoft.com/office/drawing/2014/main" id="{72028D9B-D317-4642-62BB-4484DB196686}"/>
                  </a:ext>
                </a:extLst>
              </p:cNvPr>
              <p:cNvSpPr/>
              <p:nvPr/>
            </p:nvSpPr>
            <p:spPr>
              <a:xfrm>
                <a:off x="8715248" y="2869951"/>
                <a:ext cx="217810" cy="217810"/>
              </a:xfrm>
              <a:custGeom>
                <a:avLst/>
                <a:gdLst>
                  <a:gd name="connsiteX0" fmla="*/ 0 w 217810"/>
                  <a:gd name="connsiteY0" fmla="*/ 217811 h 217810"/>
                  <a:gd name="connsiteX1" fmla="*/ 217811 w 217810"/>
                  <a:gd name="connsiteY1" fmla="*/ 108905 h 217810"/>
                  <a:gd name="connsiteX2" fmla="*/ 0 w 217810"/>
                  <a:gd name="connsiteY2" fmla="*/ 217811 h 217810"/>
                  <a:gd name="connsiteX3" fmla="*/ 217811 w 217810"/>
                  <a:gd name="connsiteY3" fmla="*/ 108905 h 217810"/>
                  <a:gd name="connsiteX4" fmla="*/ 217811 w 217810"/>
                  <a:gd name="connsiteY4" fmla="*/ 108905 h 217810"/>
                  <a:gd name="connsiteX5" fmla="*/ 0 w 217810"/>
                  <a:gd name="connsiteY5" fmla="*/ 0 h 217810"/>
                  <a:gd name="connsiteX6" fmla="*/ 217811 w 217810"/>
                  <a:gd name="connsiteY6" fmla="*/ 108905 h 217810"/>
                  <a:gd name="connsiteX7" fmla="*/ 0 w 217810"/>
                  <a:gd name="connsiteY7" fmla="*/ 0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810" h="217810">
                    <a:moveTo>
                      <a:pt x="0" y="217811"/>
                    </a:moveTo>
                    <a:cubicBezTo>
                      <a:pt x="53291" y="213019"/>
                      <a:pt x="69699" y="188624"/>
                      <a:pt x="217811" y="108905"/>
                    </a:cubicBezTo>
                    <a:moveTo>
                      <a:pt x="0" y="217811"/>
                    </a:moveTo>
                    <a:cubicBezTo>
                      <a:pt x="50823" y="182380"/>
                      <a:pt x="88431" y="174539"/>
                      <a:pt x="217811" y="108905"/>
                    </a:cubicBezTo>
                    <a:moveTo>
                      <a:pt x="217811" y="108905"/>
                    </a:moveTo>
                    <a:cubicBezTo>
                      <a:pt x="143029" y="67957"/>
                      <a:pt x="56340" y="6389"/>
                      <a:pt x="0" y="0"/>
                    </a:cubicBezTo>
                    <a:moveTo>
                      <a:pt x="217811" y="108905"/>
                    </a:moveTo>
                    <a:cubicBezTo>
                      <a:pt x="130250" y="73475"/>
                      <a:pt x="73184" y="43853"/>
                      <a:pt x="0" y="0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20" name="Image 19" descr="Une image contenant Police, texte, blanc, calligraphie&#10;&#10;Description générée automatiquement">
              <a:extLst>
                <a:ext uri="{FF2B5EF4-FFF2-40B4-BE49-F238E27FC236}">
                  <a16:creationId xmlns:a16="http://schemas.microsoft.com/office/drawing/2014/main" id="{5ADDC4C7-EDB0-C46E-46AB-8564A92C9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26686" y="2855430"/>
              <a:ext cx="2178109" cy="297674"/>
            </a:xfrm>
            <a:custGeom>
              <a:avLst/>
              <a:gdLst>
                <a:gd name="connsiteX0" fmla="*/ -1 w 2178109"/>
                <a:gd name="connsiteY0" fmla="*/ -1 h 297674"/>
                <a:gd name="connsiteX1" fmla="*/ 2178109 w 2178109"/>
                <a:gd name="connsiteY1" fmla="*/ -1 h 297674"/>
                <a:gd name="connsiteX2" fmla="*/ 2178109 w 2178109"/>
                <a:gd name="connsiteY2" fmla="*/ 297674 h 297674"/>
                <a:gd name="connsiteX3" fmla="*/ -1 w 2178109"/>
                <a:gd name="connsiteY3" fmla="*/ 297674 h 2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8109" h="297674">
                  <a:moveTo>
                    <a:pt x="-1" y="-1"/>
                  </a:moveTo>
                  <a:lnTo>
                    <a:pt x="2178109" y="-1"/>
                  </a:lnTo>
                  <a:lnTo>
                    <a:pt x="2178109" y="297674"/>
                  </a:lnTo>
                  <a:lnTo>
                    <a:pt x="-1" y="297674"/>
                  </a:lnTo>
                  <a:close/>
                </a:path>
              </a:pathLst>
            </a:custGeom>
          </p:spPr>
        </p:pic>
        <p:grpSp>
          <p:nvGrpSpPr>
            <p:cNvPr id="21" name="Espace réservé du contenu 6">
              <a:extLst>
                <a:ext uri="{FF2B5EF4-FFF2-40B4-BE49-F238E27FC236}">
                  <a16:creationId xmlns:a16="http://schemas.microsoft.com/office/drawing/2014/main" id="{66C89425-F42E-E724-026B-BFBA0D822B9F}"/>
                </a:ext>
              </a:extLst>
            </p:cNvPr>
            <p:cNvGrpSpPr/>
            <p:nvPr/>
          </p:nvGrpSpPr>
          <p:grpSpPr>
            <a:xfrm>
              <a:off x="2508218" y="2526573"/>
              <a:ext cx="3081250" cy="897966"/>
              <a:chOff x="2508218" y="2526573"/>
              <a:chExt cx="3081250" cy="897966"/>
            </a:xfrm>
          </p:grpSpPr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59EA12DC-8842-CC8E-7ACB-BF0C6CBF809A}"/>
                  </a:ext>
                </a:extLst>
              </p:cNvPr>
              <p:cNvSpPr/>
              <p:nvPr/>
            </p:nvSpPr>
            <p:spPr>
              <a:xfrm>
                <a:off x="2531161" y="2543234"/>
                <a:ext cx="3049352" cy="871243"/>
              </a:xfrm>
              <a:custGeom>
                <a:avLst/>
                <a:gdLst>
                  <a:gd name="connsiteX0" fmla="*/ 0 w 3049352"/>
                  <a:gd name="connsiteY0" fmla="*/ 0 h 871243"/>
                  <a:gd name="connsiteX1" fmla="*/ 3049353 w 3049352"/>
                  <a:gd name="connsiteY1" fmla="*/ 0 h 871243"/>
                  <a:gd name="connsiteX2" fmla="*/ 3049353 w 3049352"/>
                  <a:gd name="connsiteY2" fmla="*/ 871244 h 871243"/>
                  <a:gd name="connsiteX3" fmla="*/ 0 w 3049352"/>
                  <a:gd name="connsiteY3" fmla="*/ 871244 h 87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9352" h="871243">
                    <a:moveTo>
                      <a:pt x="0" y="0"/>
                    </a:moveTo>
                    <a:lnTo>
                      <a:pt x="3049353" y="0"/>
                    </a:lnTo>
                    <a:lnTo>
                      <a:pt x="3049353" y="871244"/>
                    </a:lnTo>
                    <a:lnTo>
                      <a:pt x="0" y="871244"/>
                    </a:lnTo>
                    <a:close/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69F8EF3B-812E-2B34-D4F4-3B455B5D7796}"/>
                  </a:ext>
                </a:extLst>
              </p:cNvPr>
              <p:cNvSpPr/>
              <p:nvPr/>
            </p:nvSpPr>
            <p:spPr>
              <a:xfrm>
                <a:off x="2508218" y="2529149"/>
                <a:ext cx="3053854" cy="881117"/>
              </a:xfrm>
              <a:custGeom>
                <a:avLst/>
                <a:gdLst>
                  <a:gd name="connsiteX0" fmla="*/ 10164 w 3053854"/>
                  <a:gd name="connsiteY0" fmla="*/ 7406 h 881117"/>
                  <a:gd name="connsiteX1" fmla="*/ 3053854 w 3053854"/>
                  <a:gd name="connsiteY1" fmla="*/ 0 h 881117"/>
                  <a:gd name="connsiteX2" fmla="*/ 3048772 w 3053854"/>
                  <a:gd name="connsiteY2" fmla="*/ 878359 h 881117"/>
                  <a:gd name="connsiteX3" fmla="*/ 0 w 3053854"/>
                  <a:gd name="connsiteY3" fmla="*/ 881118 h 8811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53854" h="881117">
                    <a:moveTo>
                      <a:pt x="10164" y="7406"/>
                    </a:moveTo>
                    <a:lnTo>
                      <a:pt x="3053854" y="0"/>
                    </a:lnTo>
                    <a:lnTo>
                      <a:pt x="3048772" y="878359"/>
                    </a:lnTo>
                    <a:lnTo>
                      <a:pt x="0" y="881118"/>
                    </a:lnTo>
                  </a:path>
                </a:pathLst>
              </a:custGeom>
              <a:solidFill>
                <a:srgbClr val="FFFFFF"/>
              </a:solidFill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4" name="Forme libre : forme 23">
                <a:extLst>
                  <a:ext uri="{FF2B5EF4-FFF2-40B4-BE49-F238E27FC236}">
                    <a16:creationId xmlns:a16="http://schemas.microsoft.com/office/drawing/2014/main" id="{9CE27BCF-1707-B17B-9F7D-13EE55E777C4}"/>
                  </a:ext>
                </a:extLst>
              </p:cNvPr>
              <p:cNvSpPr/>
              <p:nvPr/>
            </p:nvSpPr>
            <p:spPr>
              <a:xfrm>
                <a:off x="2524099" y="2526573"/>
                <a:ext cx="3065369" cy="897966"/>
              </a:xfrm>
              <a:custGeom>
                <a:avLst/>
                <a:gdLst>
                  <a:gd name="connsiteX0" fmla="*/ 7062 w 3065369"/>
                  <a:gd name="connsiteY0" fmla="*/ 16661 h 897966"/>
                  <a:gd name="connsiteX1" fmla="*/ 3056415 w 3065369"/>
                  <a:gd name="connsiteY1" fmla="*/ 16661 h 897966"/>
                  <a:gd name="connsiteX2" fmla="*/ 7062 w 3065369"/>
                  <a:gd name="connsiteY2" fmla="*/ 16661 h 897966"/>
                  <a:gd name="connsiteX3" fmla="*/ 3056415 w 3065369"/>
                  <a:gd name="connsiteY3" fmla="*/ 16661 h 897966"/>
                  <a:gd name="connsiteX4" fmla="*/ 3056415 w 3065369"/>
                  <a:gd name="connsiteY4" fmla="*/ 16661 h 897966"/>
                  <a:gd name="connsiteX5" fmla="*/ 3056415 w 3065369"/>
                  <a:gd name="connsiteY5" fmla="*/ 887904 h 897966"/>
                  <a:gd name="connsiteX6" fmla="*/ 3056415 w 3065369"/>
                  <a:gd name="connsiteY6" fmla="*/ 16661 h 897966"/>
                  <a:gd name="connsiteX7" fmla="*/ 3056415 w 3065369"/>
                  <a:gd name="connsiteY7" fmla="*/ 887904 h 897966"/>
                  <a:gd name="connsiteX8" fmla="*/ 3056415 w 3065369"/>
                  <a:gd name="connsiteY8" fmla="*/ 887904 h 897966"/>
                  <a:gd name="connsiteX9" fmla="*/ 7062 w 3065369"/>
                  <a:gd name="connsiteY9" fmla="*/ 887904 h 897966"/>
                  <a:gd name="connsiteX10" fmla="*/ 3056415 w 3065369"/>
                  <a:gd name="connsiteY10" fmla="*/ 887904 h 897966"/>
                  <a:gd name="connsiteX11" fmla="*/ 7062 w 3065369"/>
                  <a:gd name="connsiteY11" fmla="*/ 887904 h 897966"/>
                  <a:gd name="connsiteX12" fmla="*/ 7062 w 3065369"/>
                  <a:gd name="connsiteY12" fmla="*/ 887904 h 897966"/>
                  <a:gd name="connsiteX13" fmla="*/ 7062 w 3065369"/>
                  <a:gd name="connsiteY13" fmla="*/ 16661 h 897966"/>
                  <a:gd name="connsiteX14" fmla="*/ 7062 w 3065369"/>
                  <a:gd name="connsiteY14" fmla="*/ 887904 h 897966"/>
                  <a:gd name="connsiteX15" fmla="*/ 7062 w 3065369"/>
                  <a:gd name="connsiteY15" fmla="*/ 16661 h 897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65369" h="897966">
                    <a:moveTo>
                      <a:pt x="7062" y="16661"/>
                    </a:moveTo>
                    <a:cubicBezTo>
                      <a:pt x="627823" y="25228"/>
                      <a:pt x="1261798" y="18258"/>
                      <a:pt x="3056415" y="16661"/>
                    </a:cubicBezTo>
                    <a:moveTo>
                      <a:pt x="7062" y="16661"/>
                    </a:moveTo>
                    <a:cubicBezTo>
                      <a:pt x="841714" y="2285"/>
                      <a:pt x="1679124" y="-12235"/>
                      <a:pt x="3056415" y="16661"/>
                    </a:cubicBezTo>
                    <a:moveTo>
                      <a:pt x="3056415" y="16661"/>
                    </a:moveTo>
                    <a:cubicBezTo>
                      <a:pt x="3069193" y="273387"/>
                      <a:pt x="3037683" y="551169"/>
                      <a:pt x="3056415" y="887904"/>
                    </a:cubicBezTo>
                    <a:moveTo>
                      <a:pt x="3056415" y="16661"/>
                    </a:moveTo>
                    <a:cubicBezTo>
                      <a:pt x="3070500" y="367917"/>
                      <a:pt x="3065999" y="698119"/>
                      <a:pt x="3056415" y="887904"/>
                    </a:cubicBezTo>
                    <a:moveTo>
                      <a:pt x="3056415" y="887904"/>
                    </a:moveTo>
                    <a:cubicBezTo>
                      <a:pt x="2105598" y="915349"/>
                      <a:pt x="1183967" y="876723"/>
                      <a:pt x="7062" y="887904"/>
                    </a:cubicBezTo>
                    <a:moveTo>
                      <a:pt x="3056415" y="887904"/>
                    </a:moveTo>
                    <a:cubicBezTo>
                      <a:pt x="2216536" y="894294"/>
                      <a:pt x="1382611" y="906201"/>
                      <a:pt x="7062" y="887904"/>
                    </a:cubicBezTo>
                    <a:moveTo>
                      <a:pt x="7062" y="887904"/>
                    </a:moveTo>
                    <a:cubicBezTo>
                      <a:pt x="-924" y="630307"/>
                      <a:pt x="-3683" y="376630"/>
                      <a:pt x="7062" y="16661"/>
                    </a:cubicBezTo>
                    <a:moveTo>
                      <a:pt x="7062" y="887904"/>
                    </a:moveTo>
                    <a:cubicBezTo>
                      <a:pt x="4449" y="596764"/>
                      <a:pt x="21728" y="295604"/>
                      <a:pt x="7062" y="16661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25" name="Image 24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03DDD7E8-651A-05D0-B781-57DF7B02C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8421" y="2630359"/>
              <a:ext cx="3020311" cy="769598"/>
            </a:xfrm>
            <a:custGeom>
              <a:avLst/>
              <a:gdLst>
                <a:gd name="connsiteX0" fmla="*/ -1 w 3020311"/>
                <a:gd name="connsiteY0" fmla="*/ -1 h 769598"/>
                <a:gd name="connsiteX1" fmla="*/ 3020311 w 3020311"/>
                <a:gd name="connsiteY1" fmla="*/ -1 h 769598"/>
                <a:gd name="connsiteX2" fmla="*/ 3020311 w 3020311"/>
                <a:gd name="connsiteY2" fmla="*/ 769598 h 769598"/>
                <a:gd name="connsiteX3" fmla="*/ -1 w 3020311"/>
                <a:gd name="connsiteY3" fmla="*/ 769598 h 769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311" h="769598">
                  <a:moveTo>
                    <a:pt x="-1" y="-1"/>
                  </a:moveTo>
                  <a:lnTo>
                    <a:pt x="3020311" y="-1"/>
                  </a:lnTo>
                  <a:lnTo>
                    <a:pt x="3020311" y="769598"/>
                  </a:lnTo>
                  <a:lnTo>
                    <a:pt x="-1" y="769598"/>
                  </a:lnTo>
                  <a:close/>
                </a:path>
              </a:pathLst>
            </a:custGeom>
          </p:spPr>
        </p:pic>
        <p:grpSp>
          <p:nvGrpSpPr>
            <p:cNvPr id="26" name="Espace réservé du contenu 6">
              <a:extLst>
                <a:ext uri="{FF2B5EF4-FFF2-40B4-BE49-F238E27FC236}">
                  <a16:creationId xmlns:a16="http://schemas.microsoft.com/office/drawing/2014/main" id="{D49D83A8-9978-A624-629A-AF2EE2E855CE}"/>
                </a:ext>
              </a:extLst>
            </p:cNvPr>
            <p:cNvGrpSpPr/>
            <p:nvPr/>
          </p:nvGrpSpPr>
          <p:grpSpPr>
            <a:xfrm>
              <a:off x="3946932" y="3430741"/>
              <a:ext cx="6570628" cy="943085"/>
              <a:chOff x="3946932" y="3430741"/>
              <a:chExt cx="6570628" cy="943085"/>
            </a:xfrm>
            <a:noFill/>
          </p:grpSpPr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1BDADA50-025B-85F1-5F27-16C5030F8028}"/>
                  </a:ext>
                </a:extLst>
              </p:cNvPr>
              <p:cNvSpPr/>
              <p:nvPr/>
            </p:nvSpPr>
            <p:spPr>
              <a:xfrm>
                <a:off x="4055837" y="3447004"/>
                <a:ext cx="6461723" cy="925841"/>
              </a:xfrm>
              <a:custGeom>
                <a:avLst/>
                <a:gdLst>
                  <a:gd name="connsiteX0" fmla="*/ 6461724 w 6461723"/>
                  <a:gd name="connsiteY0" fmla="*/ 83639 h 925841"/>
                  <a:gd name="connsiteX1" fmla="*/ 3230862 w 6461723"/>
                  <a:gd name="connsiteY1" fmla="*/ 925842 h 925841"/>
                  <a:gd name="connsiteX2" fmla="*/ 0 w 6461723"/>
                  <a:gd name="connsiteY2" fmla="*/ 0 h 9258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461723" h="925841">
                    <a:moveTo>
                      <a:pt x="6461724" y="83639"/>
                    </a:moveTo>
                    <a:cubicBezTo>
                      <a:pt x="6461724" y="645112"/>
                      <a:pt x="5384765" y="925842"/>
                      <a:pt x="3230862" y="925842"/>
                    </a:cubicBezTo>
                    <a:cubicBezTo>
                      <a:pt x="1076959" y="925842"/>
                      <a:pt x="0" y="617232"/>
                      <a:pt x="0" y="0"/>
                    </a:cubicBez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8" name="Forme libre : forme 27">
                <a:extLst>
                  <a:ext uri="{FF2B5EF4-FFF2-40B4-BE49-F238E27FC236}">
                    <a16:creationId xmlns:a16="http://schemas.microsoft.com/office/drawing/2014/main" id="{AD292B77-9CDA-74A7-27BF-519B43E03F7A}"/>
                  </a:ext>
                </a:extLst>
              </p:cNvPr>
              <p:cNvSpPr/>
              <p:nvPr/>
            </p:nvSpPr>
            <p:spPr>
              <a:xfrm>
                <a:off x="3946932" y="3430741"/>
                <a:ext cx="217810" cy="217810"/>
              </a:xfrm>
              <a:custGeom>
                <a:avLst/>
                <a:gdLst>
                  <a:gd name="connsiteX0" fmla="*/ 217811 w 217810"/>
                  <a:gd name="connsiteY0" fmla="*/ 217811 h 217810"/>
                  <a:gd name="connsiteX1" fmla="*/ 108905 w 217810"/>
                  <a:gd name="connsiteY1" fmla="*/ 0 h 217810"/>
                  <a:gd name="connsiteX2" fmla="*/ 0 w 217810"/>
                  <a:gd name="connsiteY2" fmla="*/ 217811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810" h="217810">
                    <a:moveTo>
                      <a:pt x="217811" y="217811"/>
                    </a:moveTo>
                    <a:lnTo>
                      <a:pt x="108905" y="0"/>
                    </a:lnTo>
                    <a:lnTo>
                      <a:pt x="0" y="217811"/>
                    </a:ln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E602B453-0907-FA44-0D6E-AB6BE01D3B23}"/>
                  </a:ext>
                </a:extLst>
              </p:cNvPr>
              <p:cNvSpPr/>
              <p:nvPr/>
            </p:nvSpPr>
            <p:spPr>
              <a:xfrm>
                <a:off x="4055802" y="3447004"/>
                <a:ext cx="6461758" cy="926822"/>
              </a:xfrm>
              <a:custGeom>
                <a:avLst/>
                <a:gdLst>
                  <a:gd name="connsiteX0" fmla="*/ 6461759 w 6461758"/>
                  <a:gd name="connsiteY0" fmla="*/ 83639 h 926822"/>
                  <a:gd name="connsiteX1" fmla="*/ 3230897 w 6461758"/>
                  <a:gd name="connsiteY1" fmla="*/ 925842 h 926822"/>
                  <a:gd name="connsiteX2" fmla="*/ 6461759 w 6461758"/>
                  <a:gd name="connsiteY2" fmla="*/ 83639 h 926822"/>
                  <a:gd name="connsiteX3" fmla="*/ 3230897 w 6461758"/>
                  <a:gd name="connsiteY3" fmla="*/ 925842 h 926822"/>
                  <a:gd name="connsiteX4" fmla="*/ 3230897 w 6461758"/>
                  <a:gd name="connsiteY4" fmla="*/ 925842 h 926822"/>
                  <a:gd name="connsiteX5" fmla="*/ 35 w 6461758"/>
                  <a:gd name="connsiteY5" fmla="*/ 0 h 926822"/>
                  <a:gd name="connsiteX6" fmla="*/ 3230897 w 6461758"/>
                  <a:gd name="connsiteY6" fmla="*/ 925842 h 926822"/>
                  <a:gd name="connsiteX7" fmla="*/ 35 w 6461758"/>
                  <a:gd name="connsiteY7" fmla="*/ 0 h 9268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61758" h="926822">
                    <a:moveTo>
                      <a:pt x="6461759" y="83639"/>
                    </a:moveTo>
                    <a:cubicBezTo>
                      <a:pt x="6435040" y="658951"/>
                      <a:pt x="5369220" y="943702"/>
                      <a:pt x="3230897" y="925842"/>
                    </a:cubicBezTo>
                    <a:moveTo>
                      <a:pt x="6461759" y="83639"/>
                    </a:moveTo>
                    <a:cubicBezTo>
                      <a:pt x="6433879" y="633685"/>
                      <a:pt x="5364573" y="903915"/>
                      <a:pt x="3230897" y="925842"/>
                    </a:cubicBezTo>
                    <a:moveTo>
                      <a:pt x="3230897" y="925842"/>
                    </a:moveTo>
                    <a:cubicBezTo>
                      <a:pt x="1069632" y="921485"/>
                      <a:pt x="-5773" y="608273"/>
                      <a:pt x="35" y="0"/>
                    </a:cubicBezTo>
                    <a:moveTo>
                      <a:pt x="3230897" y="925842"/>
                    </a:moveTo>
                    <a:cubicBezTo>
                      <a:pt x="1067163" y="947623"/>
                      <a:pt x="-7080" y="605805"/>
                      <a:pt x="35" y="0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1D208FAD-F6CA-3F44-C296-784EB726E175}"/>
                  </a:ext>
                </a:extLst>
              </p:cNvPr>
              <p:cNvSpPr/>
              <p:nvPr/>
            </p:nvSpPr>
            <p:spPr>
              <a:xfrm>
                <a:off x="3946932" y="3430741"/>
                <a:ext cx="217810" cy="217810"/>
              </a:xfrm>
              <a:custGeom>
                <a:avLst/>
                <a:gdLst>
                  <a:gd name="connsiteX0" fmla="*/ 217811 w 217810"/>
                  <a:gd name="connsiteY0" fmla="*/ 217811 h 217810"/>
                  <a:gd name="connsiteX1" fmla="*/ 108905 w 217810"/>
                  <a:gd name="connsiteY1" fmla="*/ 0 h 217810"/>
                  <a:gd name="connsiteX2" fmla="*/ 217811 w 217810"/>
                  <a:gd name="connsiteY2" fmla="*/ 217811 h 217810"/>
                  <a:gd name="connsiteX3" fmla="*/ 108905 w 217810"/>
                  <a:gd name="connsiteY3" fmla="*/ 0 h 217810"/>
                  <a:gd name="connsiteX4" fmla="*/ 108905 w 217810"/>
                  <a:gd name="connsiteY4" fmla="*/ 0 h 217810"/>
                  <a:gd name="connsiteX5" fmla="*/ 0 w 217810"/>
                  <a:gd name="connsiteY5" fmla="*/ 217811 h 217810"/>
                  <a:gd name="connsiteX6" fmla="*/ 108905 w 217810"/>
                  <a:gd name="connsiteY6" fmla="*/ 0 h 217810"/>
                  <a:gd name="connsiteX7" fmla="*/ 0 w 217810"/>
                  <a:gd name="connsiteY7" fmla="*/ 217811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810" h="217810">
                    <a:moveTo>
                      <a:pt x="217811" y="217811"/>
                    </a:moveTo>
                    <a:cubicBezTo>
                      <a:pt x="209098" y="151596"/>
                      <a:pt x="163068" y="111810"/>
                      <a:pt x="108905" y="0"/>
                    </a:cubicBezTo>
                    <a:moveTo>
                      <a:pt x="217811" y="217811"/>
                    </a:moveTo>
                    <a:cubicBezTo>
                      <a:pt x="190367" y="162922"/>
                      <a:pt x="163649" y="123426"/>
                      <a:pt x="108905" y="0"/>
                    </a:cubicBezTo>
                    <a:moveTo>
                      <a:pt x="108905" y="0"/>
                    </a:moveTo>
                    <a:cubicBezTo>
                      <a:pt x="70716" y="39787"/>
                      <a:pt x="41965" y="128218"/>
                      <a:pt x="0" y="217811"/>
                    </a:cubicBezTo>
                    <a:moveTo>
                      <a:pt x="108905" y="0"/>
                    </a:moveTo>
                    <a:cubicBezTo>
                      <a:pt x="87415" y="51549"/>
                      <a:pt x="60116" y="110503"/>
                      <a:pt x="0" y="217811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31" name="Image 30" descr="Une image contenant Police, Graphique, texte, typographie&#10;&#10;Description générée automatiquement">
              <a:extLst>
                <a:ext uri="{FF2B5EF4-FFF2-40B4-BE49-F238E27FC236}">
                  <a16:creationId xmlns:a16="http://schemas.microsoft.com/office/drawing/2014/main" id="{F2F3849F-0BA1-B395-9F15-B7F9F52E2A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80799" y="4256680"/>
              <a:ext cx="1466593" cy="279523"/>
            </a:xfrm>
            <a:custGeom>
              <a:avLst/>
              <a:gdLst>
                <a:gd name="connsiteX0" fmla="*/ -1 w 1466593"/>
                <a:gd name="connsiteY0" fmla="*/ -1 h 279523"/>
                <a:gd name="connsiteX1" fmla="*/ 1466593 w 1466593"/>
                <a:gd name="connsiteY1" fmla="*/ -1 h 279523"/>
                <a:gd name="connsiteX2" fmla="*/ 1466593 w 1466593"/>
                <a:gd name="connsiteY2" fmla="*/ 279523 h 279523"/>
                <a:gd name="connsiteX3" fmla="*/ -1 w 1466593"/>
                <a:gd name="connsiteY3" fmla="*/ 279523 h 279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6593" h="279523">
                  <a:moveTo>
                    <a:pt x="-1" y="-1"/>
                  </a:moveTo>
                  <a:lnTo>
                    <a:pt x="1466593" y="-1"/>
                  </a:lnTo>
                  <a:lnTo>
                    <a:pt x="1466593" y="279523"/>
                  </a:lnTo>
                  <a:lnTo>
                    <a:pt x="-1" y="279523"/>
                  </a:lnTo>
                  <a:close/>
                </a:path>
              </a:pathLst>
            </a:custGeom>
          </p:spPr>
        </p:pic>
        <p:grpSp>
          <p:nvGrpSpPr>
            <p:cNvPr id="32" name="Espace réservé du contenu 6">
              <a:extLst>
                <a:ext uri="{FF2B5EF4-FFF2-40B4-BE49-F238E27FC236}">
                  <a16:creationId xmlns:a16="http://schemas.microsoft.com/office/drawing/2014/main" id="{E60CE052-0E3C-F59D-0074-89E73A83115A}"/>
                </a:ext>
              </a:extLst>
            </p:cNvPr>
            <p:cNvGrpSpPr/>
            <p:nvPr/>
          </p:nvGrpSpPr>
          <p:grpSpPr>
            <a:xfrm>
              <a:off x="970183" y="3530644"/>
              <a:ext cx="9692589" cy="1568680"/>
              <a:chOff x="970183" y="3530644"/>
              <a:chExt cx="9692589" cy="1568680"/>
            </a:xfrm>
            <a:noFill/>
          </p:grpSpPr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4D35B070-EE35-24C8-500C-56401667C7A5}"/>
                  </a:ext>
                </a:extLst>
              </p:cNvPr>
              <p:cNvSpPr/>
              <p:nvPr/>
            </p:nvSpPr>
            <p:spPr>
              <a:xfrm>
                <a:off x="1079088" y="3530644"/>
                <a:ext cx="9583679" cy="1568238"/>
              </a:xfrm>
              <a:custGeom>
                <a:avLst/>
                <a:gdLst>
                  <a:gd name="connsiteX0" fmla="*/ 9583680 w 9583679"/>
                  <a:gd name="connsiteY0" fmla="*/ 0 h 1568238"/>
                  <a:gd name="connsiteX1" fmla="*/ 4791840 w 9583679"/>
                  <a:gd name="connsiteY1" fmla="*/ 1568238 h 1568238"/>
                  <a:gd name="connsiteX2" fmla="*/ 0 w 9583679"/>
                  <a:gd name="connsiteY2" fmla="*/ 134172 h 1568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583679" h="1568238">
                    <a:moveTo>
                      <a:pt x="9583680" y="0"/>
                    </a:moveTo>
                    <a:cubicBezTo>
                      <a:pt x="9583680" y="1045492"/>
                      <a:pt x="7986400" y="1568238"/>
                      <a:pt x="4791840" y="1568238"/>
                    </a:cubicBezTo>
                    <a:cubicBezTo>
                      <a:pt x="1597280" y="1568238"/>
                      <a:pt x="0" y="1090216"/>
                      <a:pt x="0" y="134172"/>
                    </a:cubicBez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4" name="Forme libre : forme 33">
                <a:extLst>
                  <a:ext uri="{FF2B5EF4-FFF2-40B4-BE49-F238E27FC236}">
                    <a16:creationId xmlns:a16="http://schemas.microsoft.com/office/drawing/2014/main" id="{AD09E3E2-BD19-D37F-CCA5-A69EBF098D99}"/>
                  </a:ext>
                </a:extLst>
              </p:cNvPr>
              <p:cNvSpPr/>
              <p:nvPr/>
            </p:nvSpPr>
            <p:spPr>
              <a:xfrm>
                <a:off x="970183" y="3648552"/>
                <a:ext cx="217810" cy="217810"/>
              </a:xfrm>
              <a:custGeom>
                <a:avLst/>
                <a:gdLst>
                  <a:gd name="connsiteX0" fmla="*/ 217811 w 217810"/>
                  <a:gd name="connsiteY0" fmla="*/ 217811 h 217810"/>
                  <a:gd name="connsiteX1" fmla="*/ 108905 w 217810"/>
                  <a:gd name="connsiteY1" fmla="*/ 0 h 217810"/>
                  <a:gd name="connsiteX2" fmla="*/ 0 w 217810"/>
                  <a:gd name="connsiteY2" fmla="*/ 217811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810" h="217810">
                    <a:moveTo>
                      <a:pt x="217811" y="217811"/>
                    </a:moveTo>
                    <a:lnTo>
                      <a:pt x="108905" y="0"/>
                    </a:lnTo>
                    <a:lnTo>
                      <a:pt x="0" y="217811"/>
                    </a:ln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D5622171-313C-936B-439A-0E3B82EC14B5}"/>
                  </a:ext>
                </a:extLst>
              </p:cNvPr>
              <p:cNvSpPr/>
              <p:nvPr/>
            </p:nvSpPr>
            <p:spPr>
              <a:xfrm>
                <a:off x="1078697" y="3530644"/>
                <a:ext cx="9584075" cy="1568680"/>
              </a:xfrm>
              <a:custGeom>
                <a:avLst/>
                <a:gdLst>
                  <a:gd name="connsiteX0" fmla="*/ 9584071 w 9584075"/>
                  <a:gd name="connsiteY0" fmla="*/ 0 h 1568680"/>
                  <a:gd name="connsiteX1" fmla="*/ 4792232 w 9584075"/>
                  <a:gd name="connsiteY1" fmla="*/ 1568238 h 1568680"/>
                  <a:gd name="connsiteX2" fmla="*/ 9584071 w 9584075"/>
                  <a:gd name="connsiteY2" fmla="*/ 0 h 1568680"/>
                  <a:gd name="connsiteX3" fmla="*/ 4792232 w 9584075"/>
                  <a:gd name="connsiteY3" fmla="*/ 1568238 h 1568680"/>
                  <a:gd name="connsiteX4" fmla="*/ 4792232 w 9584075"/>
                  <a:gd name="connsiteY4" fmla="*/ 1568238 h 1568680"/>
                  <a:gd name="connsiteX5" fmla="*/ 391 w 9584075"/>
                  <a:gd name="connsiteY5" fmla="*/ 134172 h 1568680"/>
                  <a:gd name="connsiteX6" fmla="*/ 4792232 w 9584075"/>
                  <a:gd name="connsiteY6" fmla="*/ 1568238 h 1568680"/>
                  <a:gd name="connsiteX7" fmla="*/ 391 w 9584075"/>
                  <a:gd name="connsiteY7" fmla="*/ 134172 h 1568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584075" h="1568680">
                    <a:moveTo>
                      <a:pt x="9584071" y="0"/>
                    </a:moveTo>
                    <a:cubicBezTo>
                      <a:pt x="9569115" y="1062191"/>
                      <a:pt x="7978369" y="1564028"/>
                      <a:pt x="4792232" y="1568238"/>
                    </a:cubicBezTo>
                    <a:moveTo>
                      <a:pt x="9584071" y="0"/>
                    </a:moveTo>
                    <a:cubicBezTo>
                      <a:pt x="9586976" y="1042733"/>
                      <a:pt x="8007701" y="1574047"/>
                      <a:pt x="4792232" y="1568238"/>
                    </a:cubicBezTo>
                    <a:moveTo>
                      <a:pt x="4792232" y="1568238"/>
                    </a:moveTo>
                    <a:cubicBezTo>
                      <a:pt x="1588523" y="1545151"/>
                      <a:pt x="-23858" y="1063062"/>
                      <a:pt x="391" y="134172"/>
                    </a:cubicBezTo>
                    <a:moveTo>
                      <a:pt x="4792232" y="1568238"/>
                    </a:moveTo>
                    <a:cubicBezTo>
                      <a:pt x="1622647" y="1585954"/>
                      <a:pt x="-29231" y="1070613"/>
                      <a:pt x="391" y="134172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8BC320C9-EECB-9DBB-E464-A0B14F8D3835}"/>
                  </a:ext>
                </a:extLst>
              </p:cNvPr>
              <p:cNvSpPr/>
              <p:nvPr/>
            </p:nvSpPr>
            <p:spPr>
              <a:xfrm>
                <a:off x="970183" y="3648552"/>
                <a:ext cx="217810" cy="217810"/>
              </a:xfrm>
              <a:custGeom>
                <a:avLst/>
                <a:gdLst>
                  <a:gd name="connsiteX0" fmla="*/ 217811 w 217810"/>
                  <a:gd name="connsiteY0" fmla="*/ 217811 h 217810"/>
                  <a:gd name="connsiteX1" fmla="*/ 108905 w 217810"/>
                  <a:gd name="connsiteY1" fmla="*/ 0 h 217810"/>
                  <a:gd name="connsiteX2" fmla="*/ 217811 w 217810"/>
                  <a:gd name="connsiteY2" fmla="*/ 217811 h 217810"/>
                  <a:gd name="connsiteX3" fmla="*/ 108905 w 217810"/>
                  <a:gd name="connsiteY3" fmla="*/ 0 h 217810"/>
                  <a:gd name="connsiteX4" fmla="*/ 108905 w 217810"/>
                  <a:gd name="connsiteY4" fmla="*/ 0 h 217810"/>
                  <a:gd name="connsiteX5" fmla="*/ 0 w 217810"/>
                  <a:gd name="connsiteY5" fmla="*/ 217811 h 217810"/>
                  <a:gd name="connsiteX6" fmla="*/ 108905 w 217810"/>
                  <a:gd name="connsiteY6" fmla="*/ 0 h 217810"/>
                  <a:gd name="connsiteX7" fmla="*/ 0 w 217810"/>
                  <a:gd name="connsiteY7" fmla="*/ 217811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810" h="217810">
                    <a:moveTo>
                      <a:pt x="217811" y="217811"/>
                    </a:moveTo>
                    <a:cubicBezTo>
                      <a:pt x="185865" y="165536"/>
                      <a:pt x="160454" y="124588"/>
                      <a:pt x="108905" y="0"/>
                    </a:cubicBezTo>
                    <a:moveTo>
                      <a:pt x="217811" y="217811"/>
                    </a:moveTo>
                    <a:cubicBezTo>
                      <a:pt x="173813" y="136495"/>
                      <a:pt x="158421" y="85237"/>
                      <a:pt x="108905" y="0"/>
                    </a:cubicBezTo>
                    <a:moveTo>
                      <a:pt x="108905" y="0"/>
                    </a:moveTo>
                    <a:cubicBezTo>
                      <a:pt x="80445" y="49951"/>
                      <a:pt x="73184" y="95111"/>
                      <a:pt x="0" y="217811"/>
                    </a:cubicBezTo>
                    <a:moveTo>
                      <a:pt x="108905" y="0"/>
                    </a:moveTo>
                    <a:cubicBezTo>
                      <a:pt x="71152" y="57357"/>
                      <a:pt x="44288" y="121539"/>
                      <a:pt x="0" y="217811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37" name="Image 36" descr="Une image contenant Police, calligraphie, blanc, texte&#10;&#10;Description générée automatiquement">
              <a:extLst>
                <a:ext uri="{FF2B5EF4-FFF2-40B4-BE49-F238E27FC236}">
                  <a16:creationId xmlns:a16="http://schemas.microsoft.com/office/drawing/2014/main" id="{FCF5E2A4-8DAD-5635-709B-307D1C287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88454" y="4975456"/>
              <a:ext cx="1437551" cy="297674"/>
            </a:xfrm>
            <a:custGeom>
              <a:avLst/>
              <a:gdLst>
                <a:gd name="connsiteX0" fmla="*/ -1 w 1437551"/>
                <a:gd name="connsiteY0" fmla="*/ -1 h 297674"/>
                <a:gd name="connsiteX1" fmla="*/ 1437552 w 1437551"/>
                <a:gd name="connsiteY1" fmla="*/ -1 h 297674"/>
                <a:gd name="connsiteX2" fmla="*/ 1437552 w 1437551"/>
                <a:gd name="connsiteY2" fmla="*/ 297674 h 297674"/>
                <a:gd name="connsiteX3" fmla="*/ -1 w 1437551"/>
                <a:gd name="connsiteY3" fmla="*/ 297674 h 2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7551" h="297674">
                  <a:moveTo>
                    <a:pt x="-1" y="-1"/>
                  </a:moveTo>
                  <a:lnTo>
                    <a:pt x="1437552" y="-1"/>
                  </a:lnTo>
                  <a:lnTo>
                    <a:pt x="1437552" y="297674"/>
                  </a:lnTo>
                  <a:lnTo>
                    <a:pt x="-1" y="297674"/>
                  </a:lnTo>
                  <a:close/>
                </a:path>
              </a:pathLst>
            </a:custGeom>
          </p:spPr>
        </p:pic>
        <p:grpSp>
          <p:nvGrpSpPr>
            <p:cNvPr id="38" name="Espace réservé du contenu 6">
              <a:extLst>
                <a:ext uri="{FF2B5EF4-FFF2-40B4-BE49-F238E27FC236}">
                  <a16:creationId xmlns:a16="http://schemas.microsoft.com/office/drawing/2014/main" id="{DFE8F7B9-073A-DA59-392D-A64807D86A8F}"/>
                </a:ext>
              </a:extLst>
            </p:cNvPr>
            <p:cNvGrpSpPr/>
            <p:nvPr/>
          </p:nvGrpSpPr>
          <p:grpSpPr>
            <a:xfrm>
              <a:off x="9036592" y="2512604"/>
              <a:ext cx="2515096" cy="926413"/>
              <a:chOff x="9036592" y="2512604"/>
              <a:chExt cx="2515096" cy="926413"/>
            </a:xfrm>
          </p:grpSpPr>
          <p:sp>
            <p:nvSpPr>
              <p:cNvPr id="39" name="Forme libre : forme 38">
                <a:extLst>
                  <a:ext uri="{FF2B5EF4-FFF2-40B4-BE49-F238E27FC236}">
                    <a16:creationId xmlns:a16="http://schemas.microsoft.com/office/drawing/2014/main" id="{07BD5516-6597-4E27-64FB-60446E7D0446}"/>
                  </a:ext>
                </a:extLst>
              </p:cNvPr>
              <p:cNvSpPr/>
              <p:nvPr/>
            </p:nvSpPr>
            <p:spPr>
              <a:xfrm>
                <a:off x="9065488" y="2543234"/>
                <a:ext cx="2468523" cy="871243"/>
              </a:xfrm>
              <a:custGeom>
                <a:avLst/>
                <a:gdLst>
                  <a:gd name="connsiteX0" fmla="*/ 0 w 2468523"/>
                  <a:gd name="connsiteY0" fmla="*/ 0 h 871243"/>
                  <a:gd name="connsiteX1" fmla="*/ 2468524 w 2468523"/>
                  <a:gd name="connsiteY1" fmla="*/ 0 h 871243"/>
                  <a:gd name="connsiteX2" fmla="*/ 2468524 w 2468523"/>
                  <a:gd name="connsiteY2" fmla="*/ 871244 h 871243"/>
                  <a:gd name="connsiteX3" fmla="*/ 0 w 2468523"/>
                  <a:gd name="connsiteY3" fmla="*/ 871244 h 87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68523" h="871243">
                    <a:moveTo>
                      <a:pt x="0" y="0"/>
                    </a:moveTo>
                    <a:lnTo>
                      <a:pt x="2468524" y="0"/>
                    </a:lnTo>
                    <a:lnTo>
                      <a:pt x="2468524" y="871244"/>
                    </a:lnTo>
                    <a:lnTo>
                      <a:pt x="0" y="871244"/>
                    </a:lnTo>
                    <a:close/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0" name="Forme libre : forme 39">
                <a:extLst>
                  <a:ext uri="{FF2B5EF4-FFF2-40B4-BE49-F238E27FC236}">
                    <a16:creationId xmlns:a16="http://schemas.microsoft.com/office/drawing/2014/main" id="{1907D268-B44A-9F09-099D-9398AC13AD99}"/>
                  </a:ext>
                </a:extLst>
              </p:cNvPr>
              <p:cNvSpPr/>
              <p:nvPr/>
            </p:nvSpPr>
            <p:spPr>
              <a:xfrm>
                <a:off x="9036592" y="2553980"/>
                <a:ext cx="2500324" cy="885038"/>
              </a:xfrm>
              <a:custGeom>
                <a:avLst/>
                <a:gdLst>
                  <a:gd name="connsiteX0" fmla="*/ 38335 w 2500324"/>
                  <a:gd name="connsiteY0" fmla="*/ 14956 h 885038"/>
                  <a:gd name="connsiteX1" fmla="*/ 2480576 w 2500324"/>
                  <a:gd name="connsiteY1" fmla="*/ 0 h 885038"/>
                  <a:gd name="connsiteX2" fmla="*/ 2500324 w 2500324"/>
                  <a:gd name="connsiteY2" fmla="*/ 832183 h 885038"/>
                  <a:gd name="connsiteX3" fmla="*/ 0 w 2500324"/>
                  <a:gd name="connsiteY3" fmla="*/ 885038 h 885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00324" h="885038">
                    <a:moveTo>
                      <a:pt x="38335" y="14956"/>
                    </a:moveTo>
                    <a:lnTo>
                      <a:pt x="2480576" y="0"/>
                    </a:lnTo>
                    <a:lnTo>
                      <a:pt x="2500324" y="832183"/>
                    </a:lnTo>
                    <a:lnTo>
                      <a:pt x="0" y="885038"/>
                    </a:lnTo>
                  </a:path>
                </a:pathLst>
              </a:custGeom>
              <a:solidFill>
                <a:srgbClr val="FFFFFF"/>
              </a:solidFill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1" name="Forme libre : forme 40">
                <a:extLst>
                  <a:ext uri="{FF2B5EF4-FFF2-40B4-BE49-F238E27FC236}">
                    <a16:creationId xmlns:a16="http://schemas.microsoft.com/office/drawing/2014/main" id="{00D54124-579E-5A01-5CB3-9D3F43DBC382}"/>
                  </a:ext>
                </a:extLst>
              </p:cNvPr>
              <p:cNvSpPr/>
              <p:nvPr/>
            </p:nvSpPr>
            <p:spPr>
              <a:xfrm>
                <a:off x="9049483" y="2512604"/>
                <a:ext cx="2502205" cy="912086"/>
              </a:xfrm>
              <a:custGeom>
                <a:avLst/>
                <a:gdLst>
                  <a:gd name="connsiteX0" fmla="*/ 16005 w 2502205"/>
                  <a:gd name="connsiteY0" fmla="*/ 30630 h 912086"/>
                  <a:gd name="connsiteX1" fmla="*/ 2484529 w 2502205"/>
                  <a:gd name="connsiteY1" fmla="*/ 30630 h 912086"/>
                  <a:gd name="connsiteX2" fmla="*/ 16005 w 2502205"/>
                  <a:gd name="connsiteY2" fmla="*/ 30630 h 912086"/>
                  <a:gd name="connsiteX3" fmla="*/ 2484529 w 2502205"/>
                  <a:gd name="connsiteY3" fmla="*/ 30630 h 912086"/>
                  <a:gd name="connsiteX4" fmla="*/ 2484529 w 2502205"/>
                  <a:gd name="connsiteY4" fmla="*/ 30630 h 912086"/>
                  <a:gd name="connsiteX5" fmla="*/ 2484529 w 2502205"/>
                  <a:gd name="connsiteY5" fmla="*/ 901874 h 912086"/>
                  <a:gd name="connsiteX6" fmla="*/ 2484529 w 2502205"/>
                  <a:gd name="connsiteY6" fmla="*/ 30630 h 912086"/>
                  <a:gd name="connsiteX7" fmla="*/ 2484529 w 2502205"/>
                  <a:gd name="connsiteY7" fmla="*/ 901874 h 912086"/>
                  <a:gd name="connsiteX8" fmla="*/ 2484529 w 2502205"/>
                  <a:gd name="connsiteY8" fmla="*/ 901874 h 912086"/>
                  <a:gd name="connsiteX9" fmla="*/ 16005 w 2502205"/>
                  <a:gd name="connsiteY9" fmla="*/ 901874 h 912086"/>
                  <a:gd name="connsiteX10" fmla="*/ 2484529 w 2502205"/>
                  <a:gd name="connsiteY10" fmla="*/ 901874 h 912086"/>
                  <a:gd name="connsiteX11" fmla="*/ 16005 w 2502205"/>
                  <a:gd name="connsiteY11" fmla="*/ 901874 h 912086"/>
                  <a:gd name="connsiteX12" fmla="*/ 16005 w 2502205"/>
                  <a:gd name="connsiteY12" fmla="*/ 901874 h 912086"/>
                  <a:gd name="connsiteX13" fmla="*/ 16005 w 2502205"/>
                  <a:gd name="connsiteY13" fmla="*/ 30630 h 912086"/>
                  <a:gd name="connsiteX14" fmla="*/ 16005 w 2502205"/>
                  <a:gd name="connsiteY14" fmla="*/ 901874 h 912086"/>
                  <a:gd name="connsiteX15" fmla="*/ 16005 w 2502205"/>
                  <a:gd name="connsiteY15" fmla="*/ 30630 h 9120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502205" h="912086">
                    <a:moveTo>
                      <a:pt x="16005" y="30630"/>
                    </a:moveTo>
                    <a:cubicBezTo>
                      <a:pt x="555595" y="-7704"/>
                      <a:pt x="1051623" y="-12641"/>
                      <a:pt x="2484529" y="30630"/>
                    </a:cubicBezTo>
                    <a:moveTo>
                      <a:pt x="16005" y="30630"/>
                    </a:moveTo>
                    <a:cubicBezTo>
                      <a:pt x="857045" y="56768"/>
                      <a:pt x="1735549" y="57929"/>
                      <a:pt x="2484529" y="30630"/>
                    </a:cubicBezTo>
                    <a:moveTo>
                      <a:pt x="2484529" y="30630"/>
                    </a:moveTo>
                    <a:cubicBezTo>
                      <a:pt x="2502825" y="349506"/>
                      <a:pt x="2512844" y="638613"/>
                      <a:pt x="2484529" y="901874"/>
                    </a:cubicBezTo>
                    <a:moveTo>
                      <a:pt x="2484529" y="30630"/>
                    </a:moveTo>
                    <a:cubicBezTo>
                      <a:pt x="2489030" y="357056"/>
                      <a:pt x="2497452" y="662427"/>
                      <a:pt x="2484529" y="901874"/>
                    </a:cubicBezTo>
                    <a:moveTo>
                      <a:pt x="2484529" y="901874"/>
                    </a:moveTo>
                    <a:cubicBezTo>
                      <a:pt x="1852441" y="892726"/>
                      <a:pt x="1175049" y="928883"/>
                      <a:pt x="16005" y="901874"/>
                    </a:cubicBezTo>
                    <a:moveTo>
                      <a:pt x="2484529" y="901874"/>
                    </a:moveTo>
                    <a:cubicBezTo>
                      <a:pt x="1719867" y="912619"/>
                      <a:pt x="929794" y="909860"/>
                      <a:pt x="16005" y="901874"/>
                    </a:cubicBezTo>
                    <a:moveTo>
                      <a:pt x="16005" y="901874"/>
                    </a:moveTo>
                    <a:cubicBezTo>
                      <a:pt x="-7664" y="695534"/>
                      <a:pt x="-2872" y="461896"/>
                      <a:pt x="16005" y="30630"/>
                    </a:cubicBezTo>
                    <a:moveTo>
                      <a:pt x="16005" y="901874"/>
                    </a:moveTo>
                    <a:cubicBezTo>
                      <a:pt x="14698" y="651827"/>
                      <a:pt x="5405" y="390599"/>
                      <a:pt x="16005" y="30630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42" name="Image 41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41E4C82E-E2C0-F076-65C0-487B8CC7B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072749" y="2753785"/>
              <a:ext cx="2439482" cy="497334"/>
            </a:xfrm>
            <a:custGeom>
              <a:avLst/>
              <a:gdLst>
                <a:gd name="connsiteX0" fmla="*/ -1 w 2439482"/>
                <a:gd name="connsiteY0" fmla="*/ -1 h 497334"/>
                <a:gd name="connsiteX1" fmla="*/ 2439482 w 2439482"/>
                <a:gd name="connsiteY1" fmla="*/ -1 h 497334"/>
                <a:gd name="connsiteX2" fmla="*/ 2439482 w 2439482"/>
                <a:gd name="connsiteY2" fmla="*/ 497334 h 497334"/>
                <a:gd name="connsiteX3" fmla="*/ -1 w 2439482"/>
                <a:gd name="connsiteY3" fmla="*/ 497334 h 49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482" h="497334">
                  <a:moveTo>
                    <a:pt x="-1" y="-1"/>
                  </a:moveTo>
                  <a:lnTo>
                    <a:pt x="2439482" y="-1"/>
                  </a:lnTo>
                  <a:lnTo>
                    <a:pt x="2439482" y="497334"/>
                  </a:lnTo>
                  <a:lnTo>
                    <a:pt x="-1" y="497334"/>
                  </a:lnTo>
                  <a:close/>
                </a:path>
              </a:pathLst>
            </a:custGeom>
          </p:spPr>
        </p:pic>
        <p:grpSp>
          <p:nvGrpSpPr>
            <p:cNvPr id="43" name="Espace réservé du contenu 6">
              <a:extLst>
                <a:ext uri="{FF2B5EF4-FFF2-40B4-BE49-F238E27FC236}">
                  <a16:creationId xmlns:a16="http://schemas.microsoft.com/office/drawing/2014/main" id="{BC737DC0-5DF9-B266-65EA-AE4B5627D128}"/>
                </a:ext>
              </a:extLst>
            </p:cNvPr>
            <p:cNvGrpSpPr/>
            <p:nvPr/>
          </p:nvGrpSpPr>
          <p:grpSpPr>
            <a:xfrm>
              <a:off x="1339147" y="2869951"/>
              <a:ext cx="1059585" cy="217810"/>
              <a:chOff x="1339147" y="2869951"/>
              <a:chExt cx="1059585" cy="217810"/>
            </a:xfrm>
            <a:noFill/>
          </p:grpSpPr>
          <p:sp>
            <p:nvSpPr>
              <p:cNvPr id="44" name="Forme libre : forme 43">
                <a:extLst>
                  <a:ext uri="{FF2B5EF4-FFF2-40B4-BE49-F238E27FC236}">
                    <a16:creationId xmlns:a16="http://schemas.microsoft.com/office/drawing/2014/main" id="{812C78C7-9302-1EAD-A092-8B439E3FD145}"/>
                  </a:ext>
                </a:extLst>
              </p:cNvPr>
              <p:cNvSpPr/>
              <p:nvPr/>
            </p:nvSpPr>
            <p:spPr>
              <a:xfrm>
                <a:off x="1340461" y="2978856"/>
                <a:ext cx="1042007" cy="14520"/>
              </a:xfrm>
              <a:custGeom>
                <a:avLst/>
                <a:gdLst>
                  <a:gd name="connsiteX0" fmla="*/ 0 w 1042007"/>
                  <a:gd name="connsiteY0" fmla="*/ 0 h 14520"/>
                  <a:gd name="connsiteX1" fmla="*/ 1042007 w 1042007"/>
                  <a:gd name="connsiteY1" fmla="*/ 0 h 145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42007" h="14520">
                    <a:moveTo>
                      <a:pt x="0" y="0"/>
                    </a:moveTo>
                    <a:cubicBezTo>
                      <a:pt x="0" y="0"/>
                      <a:pt x="347336" y="0"/>
                      <a:pt x="1042007" y="0"/>
                    </a:cubicBez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5" name="Forme libre : forme 44">
                <a:extLst>
                  <a:ext uri="{FF2B5EF4-FFF2-40B4-BE49-F238E27FC236}">
                    <a16:creationId xmlns:a16="http://schemas.microsoft.com/office/drawing/2014/main" id="{21C3C960-00C8-4AE4-2EC5-892C11AEC130}"/>
                  </a:ext>
                </a:extLst>
              </p:cNvPr>
              <p:cNvSpPr/>
              <p:nvPr/>
            </p:nvSpPr>
            <p:spPr>
              <a:xfrm>
                <a:off x="2180921" y="2869951"/>
                <a:ext cx="217810" cy="217810"/>
              </a:xfrm>
              <a:custGeom>
                <a:avLst/>
                <a:gdLst>
                  <a:gd name="connsiteX0" fmla="*/ 0 w 217810"/>
                  <a:gd name="connsiteY0" fmla="*/ 217811 h 217810"/>
                  <a:gd name="connsiteX1" fmla="*/ 217811 w 217810"/>
                  <a:gd name="connsiteY1" fmla="*/ 108905 h 217810"/>
                  <a:gd name="connsiteX2" fmla="*/ 0 w 217810"/>
                  <a:gd name="connsiteY2" fmla="*/ 0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7810" h="217810">
                    <a:moveTo>
                      <a:pt x="0" y="217811"/>
                    </a:moveTo>
                    <a:lnTo>
                      <a:pt x="217811" y="108905"/>
                    </a:lnTo>
                    <a:lnTo>
                      <a:pt x="0" y="0"/>
                    </a:lnTo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6" name="Forme libre : forme 45">
                <a:extLst>
                  <a:ext uri="{FF2B5EF4-FFF2-40B4-BE49-F238E27FC236}">
                    <a16:creationId xmlns:a16="http://schemas.microsoft.com/office/drawing/2014/main" id="{4AE0C388-3533-A2AA-DF3F-22B78C970E34}"/>
                  </a:ext>
                </a:extLst>
              </p:cNvPr>
              <p:cNvSpPr/>
              <p:nvPr/>
            </p:nvSpPr>
            <p:spPr>
              <a:xfrm>
                <a:off x="1339147" y="2970073"/>
                <a:ext cx="1043322" cy="26940"/>
              </a:xfrm>
              <a:custGeom>
                <a:avLst/>
                <a:gdLst>
                  <a:gd name="connsiteX0" fmla="*/ 1315 w 1043322"/>
                  <a:gd name="connsiteY0" fmla="*/ 8783 h 26940"/>
                  <a:gd name="connsiteX1" fmla="*/ 1043322 w 1043322"/>
                  <a:gd name="connsiteY1" fmla="*/ 8783 h 26940"/>
                  <a:gd name="connsiteX2" fmla="*/ 1315 w 1043322"/>
                  <a:gd name="connsiteY2" fmla="*/ 8783 h 26940"/>
                  <a:gd name="connsiteX3" fmla="*/ 1043322 w 1043322"/>
                  <a:gd name="connsiteY3" fmla="*/ 8783 h 26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43322" h="26940">
                    <a:moveTo>
                      <a:pt x="1315" y="8783"/>
                    </a:moveTo>
                    <a:cubicBezTo>
                      <a:pt x="-25403" y="17786"/>
                      <a:pt x="356201" y="-14886"/>
                      <a:pt x="1043322" y="8783"/>
                    </a:cubicBezTo>
                    <a:moveTo>
                      <a:pt x="1315" y="8783"/>
                    </a:moveTo>
                    <a:cubicBezTo>
                      <a:pt x="-9285" y="36082"/>
                      <a:pt x="342407" y="29693"/>
                      <a:pt x="1043322" y="8783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47" name="Forme libre : forme 46">
                <a:extLst>
                  <a:ext uri="{FF2B5EF4-FFF2-40B4-BE49-F238E27FC236}">
                    <a16:creationId xmlns:a16="http://schemas.microsoft.com/office/drawing/2014/main" id="{6157B6F1-AA32-46D3-1CFD-B2E0F7C9F1E3}"/>
                  </a:ext>
                </a:extLst>
              </p:cNvPr>
              <p:cNvSpPr/>
              <p:nvPr/>
            </p:nvSpPr>
            <p:spPr>
              <a:xfrm>
                <a:off x="2180921" y="2869951"/>
                <a:ext cx="217810" cy="217810"/>
              </a:xfrm>
              <a:custGeom>
                <a:avLst/>
                <a:gdLst>
                  <a:gd name="connsiteX0" fmla="*/ 0 w 217810"/>
                  <a:gd name="connsiteY0" fmla="*/ 217811 h 217810"/>
                  <a:gd name="connsiteX1" fmla="*/ 217811 w 217810"/>
                  <a:gd name="connsiteY1" fmla="*/ 108905 h 217810"/>
                  <a:gd name="connsiteX2" fmla="*/ 0 w 217810"/>
                  <a:gd name="connsiteY2" fmla="*/ 217811 h 217810"/>
                  <a:gd name="connsiteX3" fmla="*/ 217811 w 217810"/>
                  <a:gd name="connsiteY3" fmla="*/ 108905 h 217810"/>
                  <a:gd name="connsiteX4" fmla="*/ 217811 w 217810"/>
                  <a:gd name="connsiteY4" fmla="*/ 108905 h 217810"/>
                  <a:gd name="connsiteX5" fmla="*/ 0 w 217810"/>
                  <a:gd name="connsiteY5" fmla="*/ 0 h 217810"/>
                  <a:gd name="connsiteX6" fmla="*/ 217811 w 217810"/>
                  <a:gd name="connsiteY6" fmla="*/ 108905 h 217810"/>
                  <a:gd name="connsiteX7" fmla="*/ 0 w 217810"/>
                  <a:gd name="connsiteY7" fmla="*/ 0 h 217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7810" h="217810">
                    <a:moveTo>
                      <a:pt x="0" y="217811"/>
                    </a:moveTo>
                    <a:cubicBezTo>
                      <a:pt x="25121" y="186882"/>
                      <a:pt x="110212" y="167279"/>
                      <a:pt x="217811" y="108905"/>
                    </a:cubicBezTo>
                    <a:moveTo>
                      <a:pt x="0" y="217811"/>
                    </a:moveTo>
                    <a:cubicBezTo>
                      <a:pt x="86689" y="173668"/>
                      <a:pt x="169747" y="130977"/>
                      <a:pt x="217811" y="108905"/>
                    </a:cubicBezTo>
                    <a:moveTo>
                      <a:pt x="217811" y="108905"/>
                    </a:moveTo>
                    <a:cubicBezTo>
                      <a:pt x="161761" y="83930"/>
                      <a:pt x="124152" y="52565"/>
                      <a:pt x="0" y="0"/>
                    </a:cubicBezTo>
                    <a:moveTo>
                      <a:pt x="217811" y="108905"/>
                    </a:moveTo>
                    <a:cubicBezTo>
                      <a:pt x="148402" y="71152"/>
                      <a:pt x="99612" y="41675"/>
                      <a:pt x="0" y="0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48" name="Espace réservé du contenu 6">
              <a:extLst>
                <a:ext uri="{FF2B5EF4-FFF2-40B4-BE49-F238E27FC236}">
                  <a16:creationId xmlns:a16="http://schemas.microsoft.com/office/drawing/2014/main" id="{73AECB63-2B2B-EE22-82BB-FB7D2CF5B5A9}"/>
                </a:ext>
              </a:extLst>
            </p:cNvPr>
            <p:cNvGrpSpPr/>
            <p:nvPr/>
          </p:nvGrpSpPr>
          <p:grpSpPr>
            <a:xfrm>
              <a:off x="788674" y="2750445"/>
              <a:ext cx="435621" cy="453110"/>
              <a:chOff x="788674" y="2750445"/>
              <a:chExt cx="435621" cy="453110"/>
            </a:xfrm>
          </p:grpSpPr>
          <p:sp>
            <p:nvSpPr>
              <p:cNvPr id="49" name="Forme libre : forme 48">
                <a:extLst>
                  <a:ext uri="{FF2B5EF4-FFF2-40B4-BE49-F238E27FC236}">
                    <a16:creationId xmlns:a16="http://schemas.microsoft.com/office/drawing/2014/main" id="{281DDCA2-8E47-035E-FA9A-86ABC9DF6EB4}"/>
                  </a:ext>
                </a:extLst>
              </p:cNvPr>
              <p:cNvSpPr/>
              <p:nvPr/>
            </p:nvSpPr>
            <p:spPr>
              <a:xfrm>
                <a:off x="788674" y="2761045"/>
                <a:ext cx="435621" cy="435621"/>
              </a:xfrm>
              <a:custGeom>
                <a:avLst/>
                <a:gdLst>
                  <a:gd name="connsiteX0" fmla="*/ 435622 w 435621"/>
                  <a:gd name="connsiteY0" fmla="*/ 217811 h 435621"/>
                  <a:gd name="connsiteX1" fmla="*/ 217811 w 435621"/>
                  <a:gd name="connsiteY1" fmla="*/ 435622 h 435621"/>
                  <a:gd name="connsiteX2" fmla="*/ 0 w 435621"/>
                  <a:gd name="connsiteY2" fmla="*/ 217811 h 435621"/>
                  <a:gd name="connsiteX3" fmla="*/ 217811 w 435621"/>
                  <a:gd name="connsiteY3" fmla="*/ 0 h 435621"/>
                  <a:gd name="connsiteX4" fmla="*/ 435622 w 435621"/>
                  <a:gd name="connsiteY4" fmla="*/ 217811 h 435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5621" h="435621">
                    <a:moveTo>
                      <a:pt x="435622" y="217811"/>
                    </a:moveTo>
                    <a:cubicBezTo>
                      <a:pt x="435622" y="338105"/>
                      <a:pt x="338105" y="435622"/>
                      <a:pt x="217811" y="435622"/>
                    </a:cubicBezTo>
                    <a:cubicBezTo>
                      <a:pt x="97517" y="435622"/>
                      <a:pt x="0" y="338105"/>
                      <a:pt x="0" y="217811"/>
                    </a:cubicBezTo>
                    <a:cubicBezTo>
                      <a:pt x="0" y="97517"/>
                      <a:pt x="97517" y="0"/>
                      <a:pt x="217811" y="0"/>
                    </a:cubicBezTo>
                    <a:cubicBezTo>
                      <a:pt x="338105" y="0"/>
                      <a:pt x="435622" y="97517"/>
                      <a:pt x="435622" y="217811"/>
                    </a:cubicBezTo>
                    <a:close/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0" name="Forme libre : forme 49">
                <a:extLst>
                  <a:ext uri="{FF2B5EF4-FFF2-40B4-BE49-F238E27FC236}">
                    <a16:creationId xmlns:a16="http://schemas.microsoft.com/office/drawing/2014/main" id="{F42954B3-655B-77C9-7E42-879ECB39A92C}"/>
                  </a:ext>
                </a:extLst>
              </p:cNvPr>
              <p:cNvSpPr/>
              <p:nvPr/>
            </p:nvSpPr>
            <p:spPr>
              <a:xfrm>
                <a:off x="798149" y="2750445"/>
                <a:ext cx="424928" cy="453110"/>
              </a:xfrm>
              <a:custGeom>
                <a:avLst/>
                <a:gdLst>
                  <a:gd name="connsiteX0" fmla="*/ 212692 w 424928"/>
                  <a:gd name="connsiteY0" fmla="*/ 17861 h 453110"/>
                  <a:gd name="connsiteX1" fmla="*/ 341200 w 424928"/>
                  <a:gd name="connsiteY1" fmla="*/ 69700 h 453110"/>
                  <a:gd name="connsiteX2" fmla="*/ 407125 w 424928"/>
                  <a:gd name="connsiteY2" fmla="*/ 188189 h 453110"/>
                  <a:gd name="connsiteX3" fmla="*/ 398412 w 424928"/>
                  <a:gd name="connsiteY3" fmla="*/ 323812 h 453110"/>
                  <a:gd name="connsiteX4" fmla="*/ 289652 w 424928"/>
                  <a:gd name="connsiteY4" fmla="*/ 440559 h 453110"/>
                  <a:gd name="connsiteX5" fmla="*/ 139362 w 424928"/>
                  <a:gd name="connsiteY5" fmla="*/ 439542 h 453110"/>
                  <a:gd name="connsiteX6" fmla="*/ 37427 w 424928"/>
                  <a:gd name="connsiteY6" fmla="*/ 348643 h 453110"/>
                  <a:gd name="connsiteX7" fmla="*/ 689 w 424928"/>
                  <a:gd name="connsiteY7" fmla="*/ 186737 h 453110"/>
                  <a:gd name="connsiteX8" fmla="*/ 64145 w 424928"/>
                  <a:gd name="connsiteY8" fmla="*/ 51839 h 453110"/>
                  <a:gd name="connsiteX9" fmla="*/ 226922 w 424928"/>
                  <a:gd name="connsiteY9" fmla="*/ 11326 h 453110"/>
                  <a:gd name="connsiteX10" fmla="*/ 253495 w 424928"/>
                  <a:gd name="connsiteY10" fmla="*/ 24831 h 453110"/>
                  <a:gd name="connsiteX11" fmla="*/ 157513 w 424928"/>
                  <a:gd name="connsiteY11" fmla="*/ 9874 h 453110"/>
                  <a:gd name="connsiteX12" fmla="*/ 302430 w 424928"/>
                  <a:gd name="connsiteY12" fmla="*/ 30639 h 453110"/>
                  <a:gd name="connsiteX13" fmla="*/ 409303 w 424928"/>
                  <a:gd name="connsiteY13" fmla="*/ 159002 h 453110"/>
                  <a:gd name="connsiteX14" fmla="*/ 413078 w 424928"/>
                  <a:gd name="connsiteY14" fmla="*/ 303628 h 453110"/>
                  <a:gd name="connsiteX15" fmla="*/ 301704 w 424928"/>
                  <a:gd name="connsiteY15" fmla="*/ 411663 h 453110"/>
                  <a:gd name="connsiteX16" fmla="*/ 194977 w 424928"/>
                  <a:gd name="connsiteY16" fmla="*/ 436203 h 453110"/>
                  <a:gd name="connsiteX17" fmla="*/ 74600 w 424928"/>
                  <a:gd name="connsiteY17" fmla="*/ 360695 h 453110"/>
                  <a:gd name="connsiteX18" fmla="*/ 5336 w 424928"/>
                  <a:gd name="connsiteY18" fmla="*/ 227395 h 453110"/>
                  <a:gd name="connsiteX19" fmla="*/ 31909 w 424928"/>
                  <a:gd name="connsiteY19" fmla="*/ 76524 h 453110"/>
                  <a:gd name="connsiteX20" fmla="*/ 157223 w 424928"/>
                  <a:gd name="connsiteY20" fmla="*/ 25266 h 453110"/>
                  <a:gd name="connsiteX21" fmla="*/ 180601 w 424928"/>
                  <a:gd name="connsiteY21" fmla="*/ 0 h 453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24928" h="453110">
                    <a:moveTo>
                      <a:pt x="212692" y="17861"/>
                    </a:moveTo>
                    <a:cubicBezTo>
                      <a:pt x="256835" y="14376"/>
                      <a:pt x="308819" y="41384"/>
                      <a:pt x="341200" y="69700"/>
                    </a:cubicBezTo>
                    <a:cubicBezTo>
                      <a:pt x="373582" y="98015"/>
                      <a:pt x="397686" y="145788"/>
                      <a:pt x="407125" y="188189"/>
                    </a:cubicBezTo>
                    <a:cubicBezTo>
                      <a:pt x="416708" y="230444"/>
                      <a:pt x="418015" y="281702"/>
                      <a:pt x="398412" y="323812"/>
                    </a:cubicBezTo>
                    <a:cubicBezTo>
                      <a:pt x="378809" y="365922"/>
                      <a:pt x="332778" y="421246"/>
                      <a:pt x="289652" y="440559"/>
                    </a:cubicBezTo>
                    <a:cubicBezTo>
                      <a:pt x="246380" y="459871"/>
                      <a:pt x="181327" y="454789"/>
                      <a:pt x="139362" y="439542"/>
                    </a:cubicBezTo>
                    <a:cubicBezTo>
                      <a:pt x="97252" y="424151"/>
                      <a:pt x="60515" y="390898"/>
                      <a:pt x="37427" y="348643"/>
                    </a:cubicBezTo>
                    <a:cubicBezTo>
                      <a:pt x="14339" y="306533"/>
                      <a:pt x="-3812" y="236252"/>
                      <a:pt x="689" y="186737"/>
                    </a:cubicBezTo>
                    <a:cubicBezTo>
                      <a:pt x="5191" y="137221"/>
                      <a:pt x="26536" y="81026"/>
                      <a:pt x="64145" y="51839"/>
                    </a:cubicBezTo>
                    <a:cubicBezTo>
                      <a:pt x="101899" y="22652"/>
                      <a:pt x="195267" y="15828"/>
                      <a:pt x="226922" y="11326"/>
                    </a:cubicBezTo>
                    <a:cubicBezTo>
                      <a:pt x="258432" y="6680"/>
                      <a:pt x="255964" y="20039"/>
                      <a:pt x="253495" y="24831"/>
                    </a:cubicBezTo>
                    <a:moveTo>
                      <a:pt x="157513" y="9874"/>
                    </a:moveTo>
                    <a:cubicBezTo>
                      <a:pt x="194977" y="726"/>
                      <a:pt x="260465" y="5808"/>
                      <a:pt x="302430" y="30639"/>
                    </a:cubicBezTo>
                    <a:cubicBezTo>
                      <a:pt x="344395" y="55614"/>
                      <a:pt x="390861" y="113552"/>
                      <a:pt x="409303" y="159002"/>
                    </a:cubicBezTo>
                    <a:cubicBezTo>
                      <a:pt x="427744" y="204452"/>
                      <a:pt x="430939" y="261518"/>
                      <a:pt x="413078" y="303628"/>
                    </a:cubicBezTo>
                    <a:cubicBezTo>
                      <a:pt x="395072" y="345593"/>
                      <a:pt x="338006" y="389591"/>
                      <a:pt x="301704" y="411663"/>
                    </a:cubicBezTo>
                    <a:cubicBezTo>
                      <a:pt x="265402" y="433734"/>
                      <a:pt x="232876" y="444625"/>
                      <a:pt x="194977" y="436203"/>
                    </a:cubicBezTo>
                    <a:cubicBezTo>
                      <a:pt x="157223" y="427781"/>
                      <a:pt x="106255" y="395545"/>
                      <a:pt x="74600" y="360695"/>
                    </a:cubicBezTo>
                    <a:cubicBezTo>
                      <a:pt x="43090" y="325990"/>
                      <a:pt x="12596" y="274732"/>
                      <a:pt x="5336" y="227395"/>
                    </a:cubicBezTo>
                    <a:cubicBezTo>
                      <a:pt x="-1779" y="179912"/>
                      <a:pt x="6643" y="110212"/>
                      <a:pt x="31909" y="76524"/>
                    </a:cubicBezTo>
                    <a:cubicBezTo>
                      <a:pt x="57320" y="42836"/>
                      <a:pt x="132538" y="38044"/>
                      <a:pt x="157223" y="25266"/>
                    </a:cubicBezTo>
                    <a:cubicBezTo>
                      <a:pt x="182053" y="12488"/>
                      <a:pt x="176535" y="1016"/>
                      <a:pt x="180601" y="0"/>
                    </a:cubicBezTo>
                  </a:path>
                </a:pathLst>
              </a:custGeom>
              <a:solidFill>
                <a:srgbClr val="FFFFFF"/>
              </a:solidFill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1" name="Forme libre : forme 50">
                <a:extLst>
                  <a:ext uri="{FF2B5EF4-FFF2-40B4-BE49-F238E27FC236}">
                    <a16:creationId xmlns:a16="http://schemas.microsoft.com/office/drawing/2014/main" id="{7A3074AB-39C5-70B8-CF04-39F62C9BCDB4}"/>
                  </a:ext>
                </a:extLst>
              </p:cNvPr>
              <p:cNvSpPr/>
              <p:nvPr/>
            </p:nvSpPr>
            <p:spPr>
              <a:xfrm>
                <a:off x="796524" y="2753057"/>
                <a:ext cx="406709" cy="449752"/>
              </a:xfrm>
              <a:custGeom>
                <a:avLst/>
                <a:gdLst>
                  <a:gd name="connsiteX0" fmla="*/ 229418 w 406709"/>
                  <a:gd name="connsiteY0" fmla="*/ 2 h 449752"/>
                  <a:gd name="connsiteX1" fmla="*/ 368091 w 406709"/>
                  <a:gd name="connsiteY1" fmla="*/ 64039 h 449752"/>
                  <a:gd name="connsiteX2" fmla="*/ 406571 w 406709"/>
                  <a:gd name="connsiteY2" fmla="*/ 211860 h 449752"/>
                  <a:gd name="connsiteX3" fmla="*/ 375497 w 406709"/>
                  <a:gd name="connsiteY3" fmla="*/ 340658 h 449752"/>
                  <a:gd name="connsiteX4" fmla="*/ 248440 w 406709"/>
                  <a:gd name="connsiteY4" fmla="*/ 442013 h 449752"/>
                  <a:gd name="connsiteX5" fmla="*/ 120803 w 406709"/>
                  <a:gd name="connsiteY5" fmla="*/ 408906 h 449752"/>
                  <a:gd name="connsiteX6" fmla="*/ 10155 w 406709"/>
                  <a:gd name="connsiteY6" fmla="*/ 308277 h 449752"/>
                  <a:gd name="connsiteX7" fmla="*/ 12914 w 406709"/>
                  <a:gd name="connsiteY7" fmla="*/ 153631 h 449752"/>
                  <a:gd name="connsiteX8" fmla="*/ 79274 w 406709"/>
                  <a:gd name="connsiteY8" fmla="*/ 48792 h 449752"/>
                  <a:gd name="connsiteX9" fmla="*/ 244375 w 406709"/>
                  <a:gd name="connsiteY9" fmla="*/ 19605 h 449752"/>
                  <a:gd name="connsiteX10" fmla="*/ 265139 w 406709"/>
                  <a:gd name="connsiteY10" fmla="*/ 30786 h 449752"/>
                  <a:gd name="connsiteX11" fmla="*/ 261364 w 406709"/>
                  <a:gd name="connsiteY11" fmla="*/ 29770 h 449752"/>
                  <a:gd name="connsiteX12" fmla="*/ 385516 w 406709"/>
                  <a:gd name="connsiteY12" fmla="*/ 62587 h 449752"/>
                  <a:gd name="connsiteX13" fmla="*/ 402505 w 406709"/>
                  <a:gd name="connsiteY13" fmla="*/ 212440 h 449752"/>
                  <a:gd name="connsiteX14" fmla="*/ 381741 w 406709"/>
                  <a:gd name="connsiteY14" fmla="*/ 345886 h 449752"/>
                  <a:gd name="connsiteX15" fmla="*/ 256282 w 406709"/>
                  <a:gd name="connsiteY15" fmla="*/ 447241 h 449752"/>
                  <a:gd name="connsiteX16" fmla="*/ 107154 w 406709"/>
                  <a:gd name="connsiteY16" fmla="*/ 409777 h 449752"/>
                  <a:gd name="connsiteX17" fmla="*/ 17996 w 406709"/>
                  <a:gd name="connsiteY17" fmla="*/ 312779 h 449752"/>
                  <a:gd name="connsiteX18" fmla="*/ 34405 w 406709"/>
                  <a:gd name="connsiteY18" fmla="*/ 177591 h 449752"/>
                  <a:gd name="connsiteX19" fmla="*/ 111074 w 406709"/>
                  <a:gd name="connsiteY19" fmla="*/ 28753 h 449752"/>
                  <a:gd name="connsiteX20" fmla="*/ 230725 w 406709"/>
                  <a:gd name="connsiteY20" fmla="*/ 13071 h 449752"/>
                  <a:gd name="connsiteX21" fmla="*/ 223465 w 406709"/>
                  <a:gd name="connsiteY21" fmla="*/ 1745 h 4497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6709" h="449752">
                    <a:moveTo>
                      <a:pt x="229418" y="2"/>
                    </a:moveTo>
                    <a:cubicBezTo>
                      <a:pt x="273271" y="-288"/>
                      <a:pt x="338614" y="28753"/>
                      <a:pt x="368091" y="64039"/>
                    </a:cubicBezTo>
                    <a:cubicBezTo>
                      <a:pt x="397713" y="99469"/>
                      <a:pt x="405264" y="165829"/>
                      <a:pt x="406571" y="211860"/>
                    </a:cubicBezTo>
                    <a:cubicBezTo>
                      <a:pt x="407733" y="257890"/>
                      <a:pt x="401924" y="302324"/>
                      <a:pt x="375497" y="340658"/>
                    </a:cubicBezTo>
                    <a:cubicBezTo>
                      <a:pt x="349214" y="378993"/>
                      <a:pt x="290986" y="430687"/>
                      <a:pt x="248440" y="442013"/>
                    </a:cubicBezTo>
                    <a:cubicBezTo>
                      <a:pt x="206040" y="453339"/>
                      <a:pt x="160590" y="431123"/>
                      <a:pt x="120803" y="408906"/>
                    </a:cubicBezTo>
                    <a:cubicBezTo>
                      <a:pt x="81162" y="386544"/>
                      <a:pt x="28161" y="350823"/>
                      <a:pt x="10155" y="308277"/>
                    </a:cubicBezTo>
                    <a:cubicBezTo>
                      <a:pt x="-7850" y="265732"/>
                      <a:pt x="1298" y="196903"/>
                      <a:pt x="12914" y="153631"/>
                    </a:cubicBezTo>
                    <a:cubicBezTo>
                      <a:pt x="24386" y="110505"/>
                      <a:pt x="40794" y="71154"/>
                      <a:pt x="79274" y="48792"/>
                    </a:cubicBezTo>
                    <a:cubicBezTo>
                      <a:pt x="117899" y="26430"/>
                      <a:pt x="213445" y="22655"/>
                      <a:pt x="244375" y="19605"/>
                    </a:cubicBezTo>
                    <a:cubicBezTo>
                      <a:pt x="275304" y="16701"/>
                      <a:pt x="263542" y="31077"/>
                      <a:pt x="265139" y="30786"/>
                    </a:cubicBezTo>
                    <a:moveTo>
                      <a:pt x="261364" y="29770"/>
                    </a:moveTo>
                    <a:cubicBezTo>
                      <a:pt x="306088" y="32093"/>
                      <a:pt x="361992" y="32238"/>
                      <a:pt x="385516" y="62587"/>
                    </a:cubicBezTo>
                    <a:cubicBezTo>
                      <a:pt x="409040" y="93080"/>
                      <a:pt x="403086" y="165248"/>
                      <a:pt x="402505" y="212440"/>
                    </a:cubicBezTo>
                    <a:cubicBezTo>
                      <a:pt x="401924" y="259633"/>
                      <a:pt x="406135" y="306680"/>
                      <a:pt x="381741" y="345886"/>
                    </a:cubicBezTo>
                    <a:cubicBezTo>
                      <a:pt x="357491" y="385092"/>
                      <a:pt x="302022" y="436640"/>
                      <a:pt x="256282" y="447241"/>
                    </a:cubicBezTo>
                    <a:cubicBezTo>
                      <a:pt x="210541" y="457986"/>
                      <a:pt x="146795" y="432139"/>
                      <a:pt x="107154" y="409777"/>
                    </a:cubicBezTo>
                    <a:cubicBezTo>
                      <a:pt x="67367" y="387270"/>
                      <a:pt x="30049" y="351404"/>
                      <a:pt x="17996" y="312779"/>
                    </a:cubicBezTo>
                    <a:cubicBezTo>
                      <a:pt x="5944" y="274008"/>
                      <a:pt x="19013" y="224928"/>
                      <a:pt x="34405" y="177591"/>
                    </a:cubicBezTo>
                    <a:cubicBezTo>
                      <a:pt x="49942" y="130253"/>
                      <a:pt x="78257" y="56052"/>
                      <a:pt x="111074" y="28753"/>
                    </a:cubicBezTo>
                    <a:cubicBezTo>
                      <a:pt x="143746" y="1309"/>
                      <a:pt x="211993" y="17572"/>
                      <a:pt x="230725" y="13071"/>
                    </a:cubicBezTo>
                    <a:cubicBezTo>
                      <a:pt x="249457" y="8569"/>
                      <a:pt x="222884" y="2035"/>
                      <a:pt x="223465" y="1745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sp>
          <p:nvSpPr>
            <p:cNvPr id="52" name="Forme libre : forme 51">
              <a:extLst>
                <a:ext uri="{FF2B5EF4-FFF2-40B4-BE49-F238E27FC236}">
                  <a16:creationId xmlns:a16="http://schemas.microsoft.com/office/drawing/2014/main" id="{039BCC82-DC31-1937-9201-34709E5E98DD}"/>
                </a:ext>
              </a:extLst>
            </p:cNvPr>
            <p:cNvSpPr/>
            <p:nvPr/>
          </p:nvSpPr>
          <p:spPr>
            <a:xfrm>
              <a:off x="643467" y="3196667"/>
              <a:ext cx="871243" cy="435621"/>
            </a:xfrm>
            <a:custGeom>
              <a:avLst/>
              <a:gdLst>
                <a:gd name="connsiteX0" fmla="*/ 0 w 871243"/>
                <a:gd name="connsiteY0" fmla="*/ 0 h 435621"/>
                <a:gd name="connsiteX1" fmla="*/ 871244 w 871243"/>
                <a:gd name="connsiteY1" fmla="*/ 0 h 435621"/>
                <a:gd name="connsiteX2" fmla="*/ 871244 w 871243"/>
                <a:gd name="connsiteY2" fmla="*/ 435622 h 435621"/>
                <a:gd name="connsiteX3" fmla="*/ 0 w 871243"/>
                <a:gd name="connsiteY3" fmla="*/ 435622 h 43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1243" h="435621">
                  <a:moveTo>
                    <a:pt x="0" y="0"/>
                  </a:moveTo>
                  <a:lnTo>
                    <a:pt x="871244" y="0"/>
                  </a:lnTo>
                  <a:lnTo>
                    <a:pt x="871244" y="435622"/>
                  </a:lnTo>
                  <a:lnTo>
                    <a:pt x="0" y="435622"/>
                  </a:lnTo>
                  <a:close/>
                </a:path>
              </a:pathLst>
            </a:custGeom>
            <a:noFill/>
            <a:ln w="145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pic>
          <p:nvPicPr>
            <p:cNvPr id="53" name="Image 52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ED006379-7FF0-C934-734B-5C418B399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50727" y="3291052"/>
              <a:ext cx="842202" cy="297674"/>
            </a:xfrm>
            <a:custGeom>
              <a:avLst/>
              <a:gdLst>
                <a:gd name="connsiteX0" fmla="*/ -1 w 842202"/>
                <a:gd name="connsiteY0" fmla="*/ -1 h 297674"/>
                <a:gd name="connsiteX1" fmla="*/ 842202 w 842202"/>
                <a:gd name="connsiteY1" fmla="*/ -1 h 297674"/>
                <a:gd name="connsiteX2" fmla="*/ 842202 w 842202"/>
                <a:gd name="connsiteY2" fmla="*/ 297674 h 297674"/>
                <a:gd name="connsiteX3" fmla="*/ -1 w 842202"/>
                <a:gd name="connsiteY3" fmla="*/ 297674 h 29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2202" h="297674">
                  <a:moveTo>
                    <a:pt x="-1" y="-1"/>
                  </a:moveTo>
                  <a:lnTo>
                    <a:pt x="842202" y="-1"/>
                  </a:lnTo>
                  <a:lnTo>
                    <a:pt x="842202" y="297674"/>
                  </a:lnTo>
                  <a:lnTo>
                    <a:pt x="-1" y="297674"/>
                  </a:lnTo>
                  <a:close/>
                </a:path>
              </a:pathLst>
            </a:custGeom>
          </p:spPr>
        </p:pic>
        <p:grpSp>
          <p:nvGrpSpPr>
            <p:cNvPr id="54" name="Espace réservé du contenu 6">
              <a:extLst>
                <a:ext uri="{FF2B5EF4-FFF2-40B4-BE49-F238E27FC236}">
                  <a16:creationId xmlns:a16="http://schemas.microsoft.com/office/drawing/2014/main" id="{268A3673-FDE1-6001-0D80-2F28435940F6}"/>
                </a:ext>
              </a:extLst>
            </p:cNvPr>
            <p:cNvGrpSpPr/>
            <p:nvPr/>
          </p:nvGrpSpPr>
          <p:grpSpPr>
            <a:xfrm>
              <a:off x="2526464" y="2539168"/>
              <a:ext cx="3082945" cy="892734"/>
              <a:chOff x="2526464" y="2539168"/>
              <a:chExt cx="3082945" cy="892734"/>
            </a:xfrm>
          </p:grpSpPr>
          <p:sp>
            <p:nvSpPr>
              <p:cNvPr id="55" name="Forme libre : forme 54">
                <a:extLst>
                  <a:ext uri="{FF2B5EF4-FFF2-40B4-BE49-F238E27FC236}">
                    <a16:creationId xmlns:a16="http://schemas.microsoft.com/office/drawing/2014/main" id="{F6B9EC50-B7F8-485B-297E-B68662B4FFF0}"/>
                  </a:ext>
                </a:extLst>
              </p:cNvPr>
              <p:cNvSpPr/>
              <p:nvPr/>
            </p:nvSpPr>
            <p:spPr>
              <a:xfrm>
                <a:off x="2531161" y="2543234"/>
                <a:ext cx="3049352" cy="871243"/>
              </a:xfrm>
              <a:custGeom>
                <a:avLst/>
                <a:gdLst>
                  <a:gd name="connsiteX0" fmla="*/ 0 w 3049352"/>
                  <a:gd name="connsiteY0" fmla="*/ 0 h 871243"/>
                  <a:gd name="connsiteX1" fmla="*/ 3049353 w 3049352"/>
                  <a:gd name="connsiteY1" fmla="*/ 0 h 871243"/>
                  <a:gd name="connsiteX2" fmla="*/ 3049353 w 3049352"/>
                  <a:gd name="connsiteY2" fmla="*/ 871244 h 871243"/>
                  <a:gd name="connsiteX3" fmla="*/ 0 w 3049352"/>
                  <a:gd name="connsiteY3" fmla="*/ 871244 h 871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9352" h="871243">
                    <a:moveTo>
                      <a:pt x="0" y="0"/>
                    </a:moveTo>
                    <a:lnTo>
                      <a:pt x="3049353" y="0"/>
                    </a:lnTo>
                    <a:lnTo>
                      <a:pt x="3049353" y="871244"/>
                    </a:lnTo>
                    <a:lnTo>
                      <a:pt x="0" y="871244"/>
                    </a:lnTo>
                    <a:close/>
                  </a:path>
                </a:pathLst>
              </a:custGeom>
              <a:noFill/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6" name="Forme libre : forme 55">
                <a:extLst>
                  <a:ext uri="{FF2B5EF4-FFF2-40B4-BE49-F238E27FC236}">
                    <a16:creationId xmlns:a16="http://schemas.microsoft.com/office/drawing/2014/main" id="{D5EC0E18-511F-1D66-4815-53E4E43E5715}"/>
                  </a:ext>
                </a:extLst>
              </p:cNvPr>
              <p:cNvSpPr/>
              <p:nvPr/>
            </p:nvSpPr>
            <p:spPr>
              <a:xfrm>
                <a:off x="2534356" y="2539168"/>
                <a:ext cx="3075054" cy="892734"/>
              </a:xfrm>
              <a:custGeom>
                <a:avLst/>
                <a:gdLst>
                  <a:gd name="connsiteX0" fmla="*/ 9438 w 3075054"/>
                  <a:gd name="connsiteY0" fmla="*/ 13940 h 892734"/>
                  <a:gd name="connsiteX1" fmla="*/ 3031783 w 3075054"/>
                  <a:gd name="connsiteY1" fmla="*/ 0 h 892734"/>
                  <a:gd name="connsiteX2" fmla="*/ 3075054 w 3075054"/>
                  <a:gd name="connsiteY2" fmla="*/ 879375 h 892734"/>
                  <a:gd name="connsiteX3" fmla="*/ 0 w 3075054"/>
                  <a:gd name="connsiteY3" fmla="*/ 892734 h 8927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75054" h="892734">
                    <a:moveTo>
                      <a:pt x="9438" y="13940"/>
                    </a:moveTo>
                    <a:lnTo>
                      <a:pt x="3031783" y="0"/>
                    </a:lnTo>
                    <a:lnTo>
                      <a:pt x="3075054" y="879375"/>
                    </a:lnTo>
                    <a:lnTo>
                      <a:pt x="0" y="892734"/>
                    </a:lnTo>
                  </a:path>
                </a:pathLst>
              </a:custGeom>
              <a:solidFill>
                <a:srgbClr val="FFFFFF"/>
              </a:solidFill>
              <a:ln w="1450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57" name="Forme libre : forme 56">
                <a:extLst>
                  <a:ext uri="{FF2B5EF4-FFF2-40B4-BE49-F238E27FC236}">
                    <a16:creationId xmlns:a16="http://schemas.microsoft.com/office/drawing/2014/main" id="{26D7E70E-DF1C-2815-729E-812E11B72EDD}"/>
                  </a:ext>
                </a:extLst>
              </p:cNvPr>
              <p:cNvSpPr/>
              <p:nvPr/>
            </p:nvSpPr>
            <p:spPr>
              <a:xfrm>
                <a:off x="2526464" y="2542255"/>
                <a:ext cx="3062005" cy="881382"/>
              </a:xfrm>
              <a:custGeom>
                <a:avLst/>
                <a:gdLst>
                  <a:gd name="connsiteX0" fmla="*/ 4697 w 3062005"/>
                  <a:gd name="connsiteY0" fmla="*/ 979 h 881382"/>
                  <a:gd name="connsiteX1" fmla="*/ 3054050 w 3062005"/>
                  <a:gd name="connsiteY1" fmla="*/ 979 h 881382"/>
                  <a:gd name="connsiteX2" fmla="*/ 4697 w 3062005"/>
                  <a:gd name="connsiteY2" fmla="*/ 979 h 881382"/>
                  <a:gd name="connsiteX3" fmla="*/ 3054050 w 3062005"/>
                  <a:gd name="connsiteY3" fmla="*/ 979 h 881382"/>
                  <a:gd name="connsiteX4" fmla="*/ 3054050 w 3062005"/>
                  <a:gd name="connsiteY4" fmla="*/ 979 h 881382"/>
                  <a:gd name="connsiteX5" fmla="*/ 3054050 w 3062005"/>
                  <a:gd name="connsiteY5" fmla="*/ 872222 h 881382"/>
                  <a:gd name="connsiteX6" fmla="*/ 3054050 w 3062005"/>
                  <a:gd name="connsiteY6" fmla="*/ 979 h 881382"/>
                  <a:gd name="connsiteX7" fmla="*/ 3054050 w 3062005"/>
                  <a:gd name="connsiteY7" fmla="*/ 872222 h 881382"/>
                  <a:gd name="connsiteX8" fmla="*/ 3054050 w 3062005"/>
                  <a:gd name="connsiteY8" fmla="*/ 872222 h 881382"/>
                  <a:gd name="connsiteX9" fmla="*/ 4697 w 3062005"/>
                  <a:gd name="connsiteY9" fmla="*/ 872222 h 881382"/>
                  <a:gd name="connsiteX10" fmla="*/ 3054050 w 3062005"/>
                  <a:gd name="connsiteY10" fmla="*/ 872222 h 881382"/>
                  <a:gd name="connsiteX11" fmla="*/ 4697 w 3062005"/>
                  <a:gd name="connsiteY11" fmla="*/ 872222 h 881382"/>
                  <a:gd name="connsiteX12" fmla="*/ 4697 w 3062005"/>
                  <a:gd name="connsiteY12" fmla="*/ 872222 h 881382"/>
                  <a:gd name="connsiteX13" fmla="*/ 4697 w 3062005"/>
                  <a:gd name="connsiteY13" fmla="*/ 979 h 881382"/>
                  <a:gd name="connsiteX14" fmla="*/ 4697 w 3062005"/>
                  <a:gd name="connsiteY14" fmla="*/ 872222 h 881382"/>
                  <a:gd name="connsiteX15" fmla="*/ 4697 w 3062005"/>
                  <a:gd name="connsiteY15" fmla="*/ 979 h 881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062005" h="881382">
                    <a:moveTo>
                      <a:pt x="4697" y="979"/>
                    </a:moveTo>
                    <a:cubicBezTo>
                      <a:pt x="788090" y="-2796"/>
                      <a:pt x="1526469" y="5916"/>
                      <a:pt x="3054050" y="979"/>
                    </a:cubicBezTo>
                    <a:moveTo>
                      <a:pt x="4697" y="979"/>
                    </a:moveTo>
                    <a:cubicBezTo>
                      <a:pt x="1152996" y="9111"/>
                      <a:pt x="2271383" y="-3377"/>
                      <a:pt x="3054050" y="979"/>
                    </a:cubicBezTo>
                    <a:moveTo>
                      <a:pt x="3054050" y="979"/>
                    </a:moveTo>
                    <a:cubicBezTo>
                      <a:pt x="3067554" y="297492"/>
                      <a:pt x="3061310" y="574112"/>
                      <a:pt x="3054050" y="872222"/>
                    </a:cubicBezTo>
                    <a:moveTo>
                      <a:pt x="3054050" y="979"/>
                    </a:moveTo>
                    <a:cubicBezTo>
                      <a:pt x="3071475" y="295750"/>
                      <a:pt x="3051291" y="599668"/>
                      <a:pt x="3054050" y="872222"/>
                    </a:cubicBezTo>
                    <a:moveTo>
                      <a:pt x="3054050" y="872222"/>
                    </a:moveTo>
                    <a:cubicBezTo>
                      <a:pt x="1940165" y="888050"/>
                      <a:pt x="842108" y="880209"/>
                      <a:pt x="4697" y="872222"/>
                    </a:cubicBezTo>
                    <a:moveTo>
                      <a:pt x="3054050" y="872222"/>
                    </a:moveTo>
                    <a:cubicBezTo>
                      <a:pt x="1992585" y="877740"/>
                      <a:pt x="920665" y="868011"/>
                      <a:pt x="4697" y="872222"/>
                    </a:cubicBezTo>
                    <a:moveTo>
                      <a:pt x="4697" y="872222"/>
                    </a:moveTo>
                    <a:cubicBezTo>
                      <a:pt x="-12147" y="697538"/>
                      <a:pt x="31561" y="477694"/>
                      <a:pt x="4697" y="979"/>
                    </a:cubicBezTo>
                    <a:moveTo>
                      <a:pt x="4697" y="872222"/>
                    </a:moveTo>
                    <a:cubicBezTo>
                      <a:pt x="-6629" y="693472"/>
                      <a:pt x="6294" y="482486"/>
                      <a:pt x="4697" y="979"/>
                    </a:cubicBezTo>
                  </a:path>
                </a:pathLst>
              </a:custGeom>
              <a:noFill/>
              <a:ln w="14509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58" name="Image 57" descr="Une image contenant noir, obscurité&#10;&#10;Description générée automatiquement">
              <a:extLst>
                <a:ext uri="{FF2B5EF4-FFF2-40B4-BE49-F238E27FC236}">
                  <a16:creationId xmlns:a16="http://schemas.microsoft.com/office/drawing/2014/main" id="{8B5E5E24-D593-44A1-BF70-58AD030D9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538421" y="2753785"/>
              <a:ext cx="3020311" cy="497334"/>
            </a:xfrm>
            <a:custGeom>
              <a:avLst/>
              <a:gdLst>
                <a:gd name="connsiteX0" fmla="*/ -1 w 3020311"/>
                <a:gd name="connsiteY0" fmla="*/ -1 h 497334"/>
                <a:gd name="connsiteX1" fmla="*/ 3020311 w 3020311"/>
                <a:gd name="connsiteY1" fmla="*/ -1 h 497334"/>
                <a:gd name="connsiteX2" fmla="*/ 3020311 w 3020311"/>
                <a:gd name="connsiteY2" fmla="*/ 497334 h 497334"/>
                <a:gd name="connsiteX3" fmla="*/ -1 w 3020311"/>
                <a:gd name="connsiteY3" fmla="*/ 497334 h 497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20311" h="497334">
                  <a:moveTo>
                    <a:pt x="-1" y="-1"/>
                  </a:moveTo>
                  <a:lnTo>
                    <a:pt x="3020311" y="-1"/>
                  </a:lnTo>
                  <a:lnTo>
                    <a:pt x="3020311" y="497334"/>
                  </a:lnTo>
                  <a:lnTo>
                    <a:pt x="-1" y="497334"/>
                  </a:lnTo>
                  <a:close/>
                </a:path>
              </a:pathLst>
            </a:custGeom>
          </p:spPr>
        </p:pic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9023E5D-BA74-431C-94CD-9C1630A52F25}" type="slidenum">
              <a:rPr lang="en-US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8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8</a:t>
            </a:fld>
            <a:endParaRPr lang="fr-BE"/>
          </a:p>
        </p:txBody>
      </p: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B32C4D36-5819-8B75-9779-B90166BAE457}"/>
              </a:ext>
            </a:extLst>
          </p:cNvPr>
          <p:cNvSpPr/>
          <p:nvPr/>
        </p:nvSpPr>
        <p:spPr>
          <a:xfrm>
            <a:off x="645312" y="2201333"/>
            <a:ext cx="11178596" cy="3691467"/>
          </a:xfrm>
          <a:custGeom>
            <a:avLst/>
            <a:gdLst>
              <a:gd name="connsiteX0" fmla="*/ 0 w 11178596"/>
              <a:gd name="connsiteY0" fmla="*/ 0 h 3691467"/>
              <a:gd name="connsiteX1" fmla="*/ 11178596 w 11178596"/>
              <a:gd name="connsiteY1" fmla="*/ 0 h 3691467"/>
              <a:gd name="connsiteX2" fmla="*/ 11178596 w 11178596"/>
              <a:gd name="connsiteY2" fmla="*/ 3691467 h 3691467"/>
              <a:gd name="connsiteX3" fmla="*/ 0 w 11178596"/>
              <a:gd name="connsiteY3" fmla="*/ 3691467 h 3691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78596" h="3691467">
                <a:moveTo>
                  <a:pt x="0" y="0"/>
                </a:moveTo>
                <a:lnTo>
                  <a:pt x="11178596" y="0"/>
                </a:lnTo>
                <a:lnTo>
                  <a:pt x="11178596" y="3691467"/>
                </a:lnTo>
                <a:lnTo>
                  <a:pt x="0" y="3691467"/>
                </a:lnTo>
                <a:close/>
              </a:path>
            </a:pathLst>
          </a:custGeom>
          <a:solidFill>
            <a:srgbClr val="FFFFFF"/>
          </a:solidFill>
          <a:ln w="14877" cap="flat">
            <a:noFill/>
            <a:prstDash val="solid"/>
            <a:miter/>
          </a:ln>
        </p:spPr>
        <p:txBody>
          <a:bodyPr rtlCol="0" anchor="ctr"/>
          <a:lstStyle/>
          <a:p>
            <a:endParaRPr lang="fr-BE"/>
          </a:p>
        </p:txBody>
      </p:sp>
      <p:grpSp>
        <p:nvGrpSpPr>
          <p:cNvPr id="60" name="Espace réservé du contenu 6">
            <a:extLst>
              <a:ext uri="{FF2B5EF4-FFF2-40B4-BE49-F238E27FC236}">
                <a16:creationId xmlns:a16="http://schemas.microsoft.com/office/drawing/2014/main" id="{92E27923-491A-B648-5B6F-0D5FC1785F22}"/>
              </a:ext>
            </a:extLst>
          </p:cNvPr>
          <p:cNvGrpSpPr/>
          <p:nvPr/>
        </p:nvGrpSpPr>
        <p:grpSpPr>
          <a:xfrm>
            <a:off x="645312" y="2042520"/>
            <a:ext cx="11167612" cy="3894934"/>
            <a:chOff x="645312" y="2042520"/>
            <a:chExt cx="11167612" cy="3894934"/>
          </a:xfrm>
        </p:grpSpPr>
        <p:sp>
          <p:nvSpPr>
            <p:cNvPr id="61" name="Forme libre : forme 60">
              <a:extLst>
                <a:ext uri="{FF2B5EF4-FFF2-40B4-BE49-F238E27FC236}">
                  <a16:creationId xmlns:a16="http://schemas.microsoft.com/office/drawing/2014/main" id="{702779FF-4576-9155-C26A-4A68D5E5BACA}"/>
                </a:ext>
              </a:extLst>
            </p:cNvPr>
            <p:cNvSpPr/>
            <p:nvPr/>
          </p:nvSpPr>
          <p:spPr>
            <a:xfrm>
              <a:off x="645312" y="2335297"/>
              <a:ext cx="7740172" cy="446548"/>
            </a:xfrm>
            <a:custGeom>
              <a:avLst/>
              <a:gdLst>
                <a:gd name="connsiteX0" fmla="*/ 0 w 7740172"/>
                <a:gd name="connsiteY0" fmla="*/ 0 h 446548"/>
                <a:gd name="connsiteX1" fmla="*/ 7740173 w 7740172"/>
                <a:gd name="connsiteY1" fmla="*/ 0 h 446548"/>
                <a:gd name="connsiteX2" fmla="*/ 7740173 w 7740172"/>
                <a:gd name="connsiteY2" fmla="*/ 446548 h 446548"/>
                <a:gd name="connsiteX3" fmla="*/ 0 w 7740172"/>
                <a:gd name="connsiteY3" fmla="*/ 446548 h 44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0172" h="446548">
                  <a:moveTo>
                    <a:pt x="0" y="0"/>
                  </a:moveTo>
                  <a:lnTo>
                    <a:pt x="7740173" y="0"/>
                  </a:lnTo>
                  <a:lnTo>
                    <a:pt x="7740173" y="446548"/>
                  </a:lnTo>
                  <a:lnTo>
                    <a:pt x="0" y="446548"/>
                  </a:lnTo>
                  <a:close/>
                </a:path>
              </a:pathLst>
            </a:custGeom>
            <a:noFill/>
            <a:ln w="1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pic>
          <p:nvPicPr>
            <p:cNvPr id="62" name="Image 61">
              <a:extLst>
                <a:ext uri="{FF2B5EF4-FFF2-40B4-BE49-F238E27FC236}">
                  <a16:creationId xmlns:a16="http://schemas.microsoft.com/office/drawing/2014/main" id="{F3696F15-BFE3-3589-CAA6-344F31158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8992" y="2042520"/>
              <a:ext cx="7710403" cy="788902"/>
            </a:xfrm>
            <a:custGeom>
              <a:avLst/>
              <a:gdLst>
                <a:gd name="connsiteX0" fmla="*/ -1 w 7710403"/>
                <a:gd name="connsiteY0" fmla="*/ -1 h 788902"/>
                <a:gd name="connsiteX1" fmla="*/ 7710403 w 7710403"/>
                <a:gd name="connsiteY1" fmla="*/ -1 h 788902"/>
                <a:gd name="connsiteX2" fmla="*/ 7710403 w 7710403"/>
                <a:gd name="connsiteY2" fmla="*/ 788902 h 788902"/>
                <a:gd name="connsiteX3" fmla="*/ -1 w 7710403"/>
                <a:gd name="connsiteY3" fmla="*/ 788902 h 78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10403" h="788902">
                  <a:moveTo>
                    <a:pt x="-1" y="-1"/>
                  </a:moveTo>
                  <a:lnTo>
                    <a:pt x="7710403" y="-1"/>
                  </a:lnTo>
                  <a:lnTo>
                    <a:pt x="7710403" y="788902"/>
                  </a:lnTo>
                  <a:lnTo>
                    <a:pt x="-1" y="788902"/>
                  </a:lnTo>
                  <a:close/>
                </a:path>
              </a:pathLst>
            </a:custGeom>
          </p:spPr>
        </p:pic>
        <p:grpSp>
          <p:nvGrpSpPr>
            <p:cNvPr id="63" name="Espace réservé du contenu 6">
              <a:extLst>
                <a:ext uri="{FF2B5EF4-FFF2-40B4-BE49-F238E27FC236}">
                  <a16:creationId xmlns:a16="http://schemas.microsoft.com/office/drawing/2014/main" id="{AE197E4E-B0AC-57C9-F5A4-90A78195D228}"/>
                </a:ext>
              </a:extLst>
            </p:cNvPr>
            <p:cNvGrpSpPr/>
            <p:nvPr/>
          </p:nvGrpSpPr>
          <p:grpSpPr>
            <a:xfrm>
              <a:off x="5825148" y="3473996"/>
              <a:ext cx="3466532" cy="223274"/>
              <a:chOff x="5825148" y="3473996"/>
              <a:chExt cx="3466532" cy="223274"/>
            </a:xfrm>
            <a:noFill/>
          </p:grpSpPr>
          <p:sp>
            <p:nvSpPr>
              <p:cNvPr id="64" name="Forme libre : forme 63">
                <a:extLst>
                  <a:ext uri="{FF2B5EF4-FFF2-40B4-BE49-F238E27FC236}">
                    <a16:creationId xmlns:a16="http://schemas.microsoft.com/office/drawing/2014/main" id="{1AFDDFEE-3D96-A16D-2B88-0F5B1906FCEB}"/>
                  </a:ext>
                </a:extLst>
              </p:cNvPr>
              <p:cNvSpPr/>
              <p:nvPr/>
            </p:nvSpPr>
            <p:spPr>
              <a:xfrm>
                <a:off x="5825273" y="3585633"/>
                <a:ext cx="3449735" cy="14884"/>
              </a:xfrm>
              <a:custGeom>
                <a:avLst/>
                <a:gdLst>
                  <a:gd name="connsiteX0" fmla="*/ 0 w 3449735"/>
                  <a:gd name="connsiteY0" fmla="*/ 0 h 14884"/>
                  <a:gd name="connsiteX1" fmla="*/ 3449736 w 3449735"/>
                  <a:gd name="connsiteY1" fmla="*/ 0 h 14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449735" h="14884">
                    <a:moveTo>
                      <a:pt x="0" y="0"/>
                    </a:moveTo>
                    <a:cubicBezTo>
                      <a:pt x="0" y="0"/>
                      <a:pt x="1149907" y="0"/>
                      <a:pt x="3449736" y="0"/>
                    </a:cubicBez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65" name="Forme libre : forme 64">
                <a:extLst>
                  <a:ext uri="{FF2B5EF4-FFF2-40B4-BE49-F238E27FC236}">
                    <a16:creationId xmlns:a16="http://schemas.microsoft.com/office/drawing/2014/main" id="{AE0DFC59-5017-E017-BF3A-B85B69996DF9}"/>
                  </a:ext>
                </a:extLst>
              </p:cNvPr>
              <p:cNvSpPr/>
              <p:nvPr/>
            </p:nvSpPr>
            <p:spPr>
              <a:xfrm>
                <a:off x="9068406" y="3473996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lnTo>
                      <a:pt x="223274" y="111637"/>
                    </a:lnTo>
                    <a:lnTo>
                      <a:pt x="0" y="0"/>
                    </a:ln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66" name="Forme libre : forme 65">
                <a:extLst>
                  <a:ext uri="{FF2B5EF4-FFF2-40B4-BE49-F238E27FC236}">
                    <a16:creationId xmlns:a16="http://schemas.microsoft.com/office/drawing/2014/main" id="{4C130150-A91A-5737-1ED4-3060B18E30B3}"/>
                  </a:ext>
                </a:extLst>
              </p:cNvPr>
              <p:cNvSpPr/>
              <p:nvPr/>
            </p:nvSpPr>
            <p:spPr>
              <a:xfrm>
                <a:off x="5825148" y="3584735"/>
                <a:ext cx="3449860" cy="11019"/>
              </a:xfrm>
              <a:custGeom>
                <a:avLst/>
                <a:gdLst>
                  <a:gd name="connsiteX0" fmla="*/ 125 w 3449860"/>
                  <a:gd name="connsiteY0" fmla="*/ 898 h 11019"/>
                  <a:gd name="connsiteX1" fmla="*/ 3449861 w 3449860"/>
                  <a:gd name="connsiteY1" fmla="*/ 898 h 11019"/>
                  <a:gd name="connsiteX2" fmla="*/ 125 w 3449860"/>
                  <a:gd name="connsiteY2" fmla="*/ 898 h 11019"/>
                  <a:gd name="connsiteX3" fmla="*/ 3449861 w 3449860"/>
                  <a:gd name="connsiteY3" fmla="*/ 898 h 11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49860" h="11019">
                    <a:moveTo>
                      <a:pt x="125" y="898"/>
                    </a:moveTo>
                    <a:cubicBezTo>
                      <a:pt x="-13867" y="-144"/>
                      <a:pt x="1144480" y="14145"/>
                      <a:pt x="3449861" y="898"/>
                    </a:cubicBezTo>
                    <a:moveTo>
                      <a:pt x="125" y="898"/>
                    </a:moveTo>
                    <a:cubicBezTo>
                      <a:pt x="-4936" y="26649"/>
                      <a:pt x="1133167" y="-5652"/>
                      <a:pt x="3449861" y="898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091E685F-306B-5F18-05B0-45B6DA532B6F}"/>
                  </a:ext>
                </a:extLst>
              </p:cNvPr>
              <p:cNvSpPr/>
              <p:nvPr/>
            </p:nvSpPr>
            <p:spPr>
              <a:xfrm>
                <a:off x="9068406" y="3473996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223274 h 223274"/>
                  <a:gd name="connsiteX3" fmla="*/ 223274 w 223274"/>
                  <a:gd name="connsiteY3" fmla="*/ 111637 h 223274"/>
                  <a:gd name="connsiteX4" fmla="*/ 223274 w 223274"/>
                  <a:gd name="connsiteY4" fmla="*/ 111637 h 223274"/>
                  <a:gd name="connsiteX5" fmla="*/ 0 w 223274"/>
                  <a:gd name="connsiteY5" fmla="*/ 0 h 223274"/>
                  <a:gd name="connsiteX6" fmla="*/ 223274 w 223274"/>
                  <a:gd name="connsiteY6" fmla="*/ 111637 h 223274"/>
                  <a:gd name="connsiteX7" fmla="*/ 0 w 223274"/>
                  <a:gd name="connsiteY7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cubicBezTo>
                      <a:pt x="67726" y="191718"/>
                      <a:pt x="131880" y="154803"/>
                      <a:pt x="223274" y="111637"/>
                    </a:cubicBezTo>
                    <a:moveTo>
                      <a:pt x="0" y="223274"/>
                    </a:moveTo>
                    <a:cubicBezTo>
                      <a:pt x="58200" y="185318"/>
                      <a:pt x="112976" y="148552"/>
                      <a:pt x="223274" y="111637"/>
                    </a:cubicBezTo>
                    <a:moveTo>
                      <a:pt x="223274" y="111637"/>
                    </a:moveTo>
                    <a:cubicBezTo>
                      <a:pt x="145128" y="75318"/>
                      <a:pt x="52097" y="15778"/>
                      <a:pt x="0" y="0"/>
                    </a:cubicBezTo>
                    <a:moveTo>
                      <a:pt x="223274" y="111637"/>
                    </a:moveTo>
                    <a:cubicBezTo>
                      <a:pt x="158227" y="65940"/>
                      <a:pt x="59838" y="49418"/>
                      <a:pt x="0" y="0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68" name="Image 67">
              <a:extLst>
                <a:ext uri="{FF2B5EF4-FFF2-40B4-BE49-F238E27FC236}">
                  <a16:creationId xmlns:a16="http://schemas.microsoft.com/office/drawing/2014/main" id="{2F3DFE1C-3CA6-309C-5DE2-FAD85BC7CB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2999" y="3459111"/>
              <a:ext cx="2232742" cy="305141"/>
            </a:xfrm>
            <a:custGeom>
              <a:avLst/>
              <a:gdLst>
                <a:gd name="connsiteX0" fmla="*/ -1 w 2232742"/>
                <a:gd name="connsiteY0" fmla="*/ -1 h 305141"/>
                <a:gd name="connsiteX1" fmla="*/ 2232742 w 2232742"/>
                <a:gd name="connsiteY1" fmla="*/ -1 h 305141"/>
                <a:gd name="connsiteX2" fmla="*/ 2232742 w 2232742"/>
                <a:gd name="connsiteY2" fmla="*/ 305141 h 305141"/>
                <a:gd name="connsiteX3" fmla="*/ -1 w 2232742"/>
                <a:gd name="connsiteY3" fmla="*/ 305141 h 3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2742" h="305141">
                  <a:moveTo>
                    <a:pt x="-1" y="-1"/>
                  </a:moveTo>
                  <a:lnTo>
                    <a:pt x="2232742" y="-1"/>
                  </a:lnTo>
                  <a:lnTo>
                    <a:pt x="2232742" y="305141"/>
                  </a:lnTo>
                  <a:lnTo>
                    <a:pt x="-1" y="305141"/>
                  </a:lnTo>
                  <a:close/>
                </a:path>
              </a:pathLst>
            </a:custGeom>
          </p:spPr>
        </p:pic>
        <p:grpSp>
          <p:nvGrpSpPr>
            <p:cNvPr id="69" name="Espace réservé du contenu 6">
              <a:extLst>
                <a:ext uri="{FF2B5EF4-FFF2-40B4-BE49-F238E27FC236}">
                  <a16:creationId xmlns:a16="http://schemas.microsoft.com/office/drawing/2014/main" id="{40F89F82-39D2-ED63-FF35-F7CB4B9CF113}"/>
                </a:ext>
              </a:extLst>
            </p:cNvPr>
            <p:cNvGrpSpPr/>
            <p:nvPr/>
          </p:nvGrpSpPr>
          <p:grpSpPr>
            <a:xfrm>
              <a:off x="2562493" y="3113184"/>
              <a:ext cx="3143700" cy="926606"/>
              <a:chOff x="2562493" y="3113184"/>
              <a:chExt cx="3143700" cy="926606"/>
            </a:xfrm>
          </p:grpSpPr>
          <p:sp>
            <p:nvSpPr>
              <p:cNvPr id="70" name="Forme libre : forme 69">
                <a:extLst>
                  <a:ext uri="{FF2B5EF4-FFF2-40B4-BE49-F238E27FC236}">
                    <a16:creationId xmlns:a16="http://schemas.microsoft.com/office/drawing/2014/main" id="{9F6A8E97-4546-1E26-AAE3-FF305F951BDE}"/>
                  </a:ext>
                </a:extLst>
              </p:cNvPr>
              <p:cNvSpPr/>
              <p:nvPr/>
            </p:nvSpPr>
            <p:spPr>
              <a:xfrm>
                <a:off x="2580355" y="3139084"/>
                <a:ext cx="3125839" cy="893096"/>
              </a:xfrm>
              <a:custGeom>
                <a:avLst/>
                <a:gdLst>
                  <a:gd name="connsiteX0" fmla="*/ 0 w 3125839"/>
                  <a:gd name="connsiteY0" fmla="*/ 0 h 893096"/>
                  <a:gd name="connsiteX1" fmla="*/ 3125839 w 3125839"/>
                  <a:gd name="connsiteY1" fmla="*/ 0 h 893096"/>
                  <a:gd name="connsiteX2" fmla="*/ 3125839 w 3125839"/>
                  <a:gd name="connsiteY2" fmla="*/ 893097 h 893096"/>
                  <a:gd name="connsiteX3" fmla="*/ 0 w 3125839"/>
                  <a:gd name="connsiteY3" fmla="*/ 893097 h 89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5839" h="893096">
                    <a:moveTo>
                      <a:pt x="0" y="0"/>
                    </a:moveTo>
                    <a:lnTo>
                      <a:pt x="3125839" y="0"/>
                    </a:lnTo>
                    <a:lnTo>
                      <a:pt x="3125839" y="893097"/>
                    </a:lnTo>
                    <a:lnTo>
                      <a:pt x="0" y="893097"/>
                    </a:lnTo>
                    <a:close/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71" name="Forme libre : forme 70">
                <a:extLst>
                  <a:ext uri="{FF2B5EF4-FFF2-40B4-BE49-F238E27FC236}">
                    <a16:creationId xmlns:a16="http://schemas.microsoft.com/office/drawing/2014/main" id="{96FA2EE7-6219-17F8-5A08-114956E7B4FA}"/>
                  </a:ext>
                </a:extLst>
              </p:cNvPr>
              <p:cNvSpPr/>
              <p:nvPr/>
            </p:nvSpPr>
            <p:spPr>
              <a:xfrm>
                <a:off x="2562493" y="3113184"/>
                <a:ext cx="3140723" cy="904707"/>
              </a:xfrm>
              <a:custGeom>
                <a:avLst/>
                <a:gdLst>
                  <a:gd name="connsiteX0" fmla="*/ 35724 w 3140723"/>
                  <a:gd name="connsiteY0" fmla="*/ 52395 h 904707"/>
                  <a:gd name="connsiteX1" fmla="*/ 3140724 w 3140723"/>
                  <a:gd name="connsiteY1" fmla="*/ 0 h 904707"/>
                  <a:gd name="connsiteX2" fmla="*/ 3123904 w 3140723"/>
                  <a:gd name="connsiteY2" fmla="*/ 895478 h 904707"/>
                  <a:gd name="connsiteX3" fmla="*/ 0 w 3140723"/>
                  <a:gd name="connsiteY3" fmla="*/ 904707 h 90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0723" h="904707">
                    <a:moveTo>
                      <a:pt x="35724" y="52395"/>
                    </a:moveTo>
                    <a:lnTo>
                      <a:pt x="3140724" y="0"/>
                    </a:lnTo>
                    <a:lnTo>
                      <a:pt x="3123904" y="895478"/>
                    </a:lnTo>
                    <a:lnTo>
                      <a:pt x="0" y="904707"/>
                    </a:lnTo>
                  </a:path>
                </a:pathLst>
              </a:custGeom>
              <a:solidFill>
                <a:srgbClr val="FFFFFF"/>
              </a:solidFill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72" name="Forme libre : forme 71">
                <a:extLst>
                  <a:ext uri="{FF2B5EF4-FFF2-40B4-BE49-F238E27FC236}">
                    <a16:creationId xmlns:a16="http://schemas.microsoft.com/office/drawing/2014/main" id="{8DD2DB58-F7C2-8E51-9C3F-2AEE0445F878}"/>
                  </a:ext>
                </a:extLst>
              </p:cNvPr>
              <p:cNvSpPr/>
              <p:nvPr/>
            </p:nvSpPr>
            <p:spPr>
              <a:xfrm>
                <a:off x="2579010" y="3127878"/>
                <a:ext cx="3127183" cy="911913"/>
              </a:xfrm>
              <a:custGeom>
                <a:avLst/>
                <a:gdLst>
                  <a:gd name="connsiteX0" fmla="*/ 1344 w 3127183"/>
                  <a:gd name="connsiteY0" fmla="*/ 11207 h 911913"/>
                  <a:gd name="connsiteX1" fmla="*/ 3127183 w 3127183"/>
                  <a:gd name="connsiteY1" fmla="*/ 11207 h 911913"/>
                  <a:gd name="connsiteX2" fmla="*/ 1344 w 3127183"/>
                  <a:gd name="connsiteY2" fmla="*/ 11207 h 911913"/>
                  <a:gd name="connsiteX3" fmla="*/ 3127183 w 3127183"/>
                  <a:gd name="connsiteY3" fmla="*/ 11207 h 911913"/>
                  <a:gd name="connsiteX4" fmla="*/ 3127183 w 3127183"/>
                  <a:gd name="connsiteY4" fmla="*/ 11207 h 911913"/>
                  <a:gd name="connsiteX5" fmla="*/ 3127183 w 3127183"/>
                  <a:gd name="connsiteY5" fmla="*/ 904303 h 911913"/>
                  <a:gd name="connsiteX6" fmla="*/ 3127183 w 3127183"/>
                  <a:gd name="connsiteY6" fmla="*/ 11207 h 911913"/>
                  <a:gd name="connsiteX7" fmla="*/ 3127183 w 3127183"/>
                  <a:gd name="connsiteY7" fmla="*/ 904303 h 911913"/>
                  <a:gd name="connsiteX8" fmla="*/ 3127183 w 3127183"/>
                  <a:gd name="connsiteY8" fmla="*/ 904303 h 911913"/>
                  <a:gd name="connsiteX9" fmla="*/ 1344 w 3127183"/>
                  <a:gd name="connsiteY9" fmla="*/ 904303 h 911913"/>
                  <a:gd name="connsiteX10" fmla="*/ 3127183 w 3127183"/>
                  <a:gd name="connsiteY10" fmla="*/ 904303 h 911913"/>
                  <a:gd name="connsiteX11" fmla="*/ 1344 w 3127183"/>
                  <a:gd name="connsiteY11" fmla="*/ 904303 h 911913"/>
                  <a:gd name="connsiteX12" fmla="*/ 1344 w 3127183"/>
                  <a:gd name="connsiteY12" fmla="*/ 904303 h 911913"/>
                  <a:gd name="connsiteX13" fmla="*/ 1344 w 3127183"/>
                  <a:gd name="connsiteY13" fmla="*/ 11207 h 911913"/>
                  <a:gd name="connsiteX14" fmla="*/ 1344 w 3127183"/>
                  <a:gd name="connsiteY14" fmla="*/ 904303 h 911913"/>
                  <a:gd name="connsiteX15" fmla="*/ 1344 w 3127183"/>
                  <a:gd name="connsiteY15" fmla="*/ 11207 h 911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27183" h="911913">
                    <a:moveTo>
                      <a:pt x="1344" y="11207"/>
                    </a:moveTo>
                    <a:cubicBezTo>
                      <a:pt x="789056" y="21031"/>
                      <a:pt x="1572599" y="14481"/>
                      <a:pt x="3127183" y="11207"/>
                    </a:cubicBezTo>
                    <a:moveTo>
                      <a:pt x="1344" y="11207"/>
                    </a:moveTo>
                    <a:cubicBezTo>
                      <a:pt x="1115632" y="-8442"/>
                      <a:pt x="2204466" y="1829"/>
                      <a:pt x="3127183" y="11207"/>
                    </a:cubicBezTo>
                    <a:moveTo>
                      <a:pt x="3127183" y="11207"/>
                    </a:moveTo>
                    <a:cubicBezTo>
                      <a:pt x="3122718" y="170624"/>
                      <a:pt x="3093246" y="370976"/>
                      <a:pt x="3127183" y="904303"/>
                    </a:cubicBezTo>
                    <a:moveTo>
                      <a:pt x="3127183" y="11207"/>
                    </a:moveTo>
                    <a:cubicBezTo>
                      <a:pt x="3120634" y="276010"/>
                      <a:pt x="3106345" y="576537"/>
                      <a:pt x="3127183" y="904303"/>
                    </a:cubicBezTo>
                    <a:moveTo>
                      <a:pt x="3127183" y="904303"/>
                    </a:moveTo>
                    <a:cubicBezTo>
                      <a:pt x="2355845" y="925291"/>
                      <a:pt x="1637796" y="895224"/>
                      <a:pt x="1344" y="904303"/>
                    </a:cubicBezTo>
                    <a:moveTo>
                      <a:pt x="3127183" y="904303"/>
                    </a:moveTo>
                    <a:cubicBezTo>
                      <a:pt x="2453342" y="877808"/>
                      <a:pt x="1746456" y="876171"/>
                      <a:pt x="1344" y="904303"/>
                    </a:cubicBezTo>
                    <a:moveTo>
                      <a:pt x="1344" y="904303"/>
                    </a:moveTo>
                    <a:cubicBezTo>
                      <a:pt x="16825" y="554210"/>
                      <a:pt x="4023" y="193696"/>
                      <a:pt x="1344" y="11207"/>
                    </a:cubicBezTo>
                    <a:moveTo>
                      <a:pt x="1344" y="904303"/>
                    </a:moveTo>
                    <a:cubicBezTo>
                      <a:pt x="6405" y="622234"/>
                      <a:pt x="-3419" y="349541"/>
                      <a:pt x="1344" y="11207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8421C606-B5D3-571C-948D-78FA0C32A0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87797" y="3228394"/>
              <a:ext cx="3096069" cy="788902"/>
            </a:xfrm>
            <a:custGeom>
              <a:avLst/>
              <a:gdLst>
                <a:gd name="connsiteX0" fmla="*/ -1 w 3096069"/>
                <a:gd name="connsiteY0" fmla="*/ -1 h 788902"/>
                <a:gd name="connsiteX1" fmla="*/ 3096069 w 3096069"/>
                <a:gd name="connsiteY1" fmla="*/ -1 h 788902"/>
                <a:gd name="connsiteX2" fmla="*/ 3096069 w 3096069"/>
                <a:gd name="connsiteY2" fmla="*/ 788902 h 788902"/>
                <a:gd name="connsiteX3" fmla="*/ -1 w 3096069"/>
                <a:gd name="connsiteY3" fmla="*/ 788902 h 788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069" h="788902">
                  <a:moveTo>
                    <a:pt x="-1" y="-1"/>
                  </a:moveTo>
                  <a:lnTo>
                    <a:pt x="3096069" y="-1"/>
                  </a:lnTo>
                  <a:lnTo>
                    <a:pt x="3096069" y="788902"/>
                  </a:lnTo>
                  <a:lnTo>
                    <a:pt x="-1" y="788902"/>
                  </a:lnTo>
                  <a:close/>
                </a:path>
              </a:pathLst>
            </a:custGeom>
          </p:spPr>
        </p:pic>
        <p:grpSp>
          <p:nvGrpSpPr>
            <p:cNvPr id="74" name="Espace réservé du contenu 6">
              <a:extLst>
                <a:ext uri="{FF2B5EF4-FFF2-40B4-BE49-F238E27FC236}">
                  <a16:creationId xmlns:a16="http://schemas.microsoft.com/office/drawing/2014/main" id="{ECE6AFE6-7D4A-5E9B-2FD8-B3CB47941DF3}"/>
                </a:ext>
              </a:extLst>
            </p:cNvPr>
            <p:cNvGrpSpPr/>
            <p:nvPr/>
          </p:nvGrpSpPr>
          <p:grpSpPr>
            <a:xfrm>
              <a:off x="8087153" y="3697270"/>
              <a:ext cx="2681148" cy="1317317"/>
              <a:chOff x="8087153" y="3697270"/>
              <a:chExt cx="2681148" cy="1317317"/>
            </a:xfrm>
            <a:noFill/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8634F327-6B38-B66D-5BF7-E6DA1C621639}"/>
                  </a:ext>
                </a:extLst>
              </p:cNvPr>
              <p:cNvSpPr/>
              <p:nvPr/>
            </p:nvSpPr>
            <p:spPr>
              <a:xfrm>
                <a:off x="8087786" y="3808907"/>
                <a:ext cx="2679290" cy="1205680"/>
              </a:xfrm>
              <a:custGeom>
                <a:avLst/>
                <a:gdLst>
                  <a:gd name="connsiteX0" fmla="*/ 2679291 w 2679290"/>
                  <a:gd name="connsiteY0" fmla="*/ 342354 h 1205680"/>
                  <a:gd name="connsiteX1" fmla="*/ 1339645 w 2679290"/>
                  <a:gd name="connsiteY1" fmla="*/ 1205681 h 1205680"/>
                  <a:gd name="connsiteX2" fmla="*/ 0 w 2679290"/>
                  <a:gd name="connsiteY2" fmla="*/ 602840 h 1205680"/>
                  <a:gd name="connsiteX3" fmla="*/ 1306303 w 2679290"/>
                  <a:gd name="connsiteY3" fmla="*/ 0 h 12056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79290" h="1205680">
                    <a:moveTo>
                      <a:pt x="2679291" y="342354"/>
                    </a:moveTo>
                    <a:cubicBezTo>
                      <a:pt x="2679291" y="917910"/>
                      <a:pt x="2232742" y="1205681"/>
                      <a:pt x="1339645" y="1205681"/>
                    </a:cubicBezTo>
                    <a:cubicBezTo>
                      <a:pt x="446548" y="1205681"/>
                      <a:pt x="0" y="1004734"/>
                      <a:pt x="0" y="602840"/>
                    </a:cubicBezTo>
                    <a:cubicBezTo>
                      <a:pt x="0" y="200947"/>
                      <a:pt x="435429" y="0"/>
                      <a:pt x="1306303" y="0"/>
                    </a:cubicBez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76" name="Forme libre : forme 75">
                <a:extLst>
                  <a:ext uri="{FF2B5EF4-FFF2-40B4-BE49-F238E27FC236}">
                    <a16:creationId xmlns:a16="http://schemas.microsoft.com/office/drawing/2014/main" id="{EE7C89BC-139E-117C-574C-3A5F8D240773}"/>
                  </a:ext>
                </a:extLst>
              </p:cNvPr>
              <p:cNvSpPr/>
              <p:nvPr/>
            </p:nvSpPr>
            <p:spPr>
              <a:xfrm>
                <a:off x="9187486" y="3697270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lnTo>
                      <a:pt x="223274" y="111637"/>
                    </a:lnTo>
                    <a:lnTo>
                      <a:pt x="0" y="0"/>
                    </a:ln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77" name="Forme libre : forme 76">
                <a:extLst>
                  <a:ext uri="{FF2B5EF4-FFF2-40B4-BE49-F238E27FC236}">
                    <a16:creationId xmlns:a16="http://schemas.microsoft.com/office/drawing/2014/main" id="{76395C18-FB5A-16EC-4C4E-61EB7AA77375}"/>
                  </a:ext>
                </a:extLst>
              </p:cNvPr>
              <p:cNvSpPr/>
              <p:nvPr/>
            </p:nvSpPr>
            <p:spPr>
              <a:xfrm>
                <a:off x="8087153" y="3807500"/>
                <a:ext cx="2681148" cy="1207087"/>
              </a:xfrm>
              <a:custGeom>
                <a:avLst/>
                <a:gdLst>
                  <a:gd name="connsiteX0" fmla="*/ 2679924 w 2681148"/>
                  <a:gd name="connsiteY0" fmla="*/ 343761 h 1207087"/>
                  <a:gd name="connsiteX1" fmla="*/ 1340278 w 2681148"/>
                  <a:gd name="connsiteY1" fmla="*/ 1207088 h 1207087"/>
                  <a:gd name="connsiteX2" fmla="*/ 2679924 w 2681148"/>
                  <a:gd name="connsiteY2" fmla="*/ 343761 h 1207087"/>
                  <a:gd name="connsiteX3" fmla="*/ 1340278 w 2681148"/>
                  <a:gd name="connsiteY3" fmla="*/ 1207088 h 1207087"/>
                  <a:gd name="connsiteX4" fmla="*/ 1340278 w 2681148"/>
                  <a:gd name="connsiteY4" fmla="*/ 1207088 h 1207087"/>
                  <a:gd name="connsiteX5" fmla="*/ 633 w 2681148"/>
                  <a:gd name="connsiteY5" fmla="*/ 604247 h 1207087"/>
                  <a:gd name="connsiteX6" fmla="*/ 1340278 w 2681148"/>
                  <a:gd name="connsiteY6" fmla="*/ 1207088 h 1207087"/>
                  <a:gd name="connsiteX7" fmla="*/ 633 w 2681148"/>
                  <a:gd name="connsiteY7" fmla="*/ 604247 h 1207087"/>
                  <a:gd name="connsiteX8" fmla="*/ 633 w 2681148"/>
                  <a:gd name="connsiteY8" fmla="*/ 604247 h 1207087"/>
                  <a:gd name="connsiteX9" fmla="*/ 1306936 w 2681148"/>
                  <a:gd name="connsiteY9" fmla="*/ 1407 h 1207087"/>
                  <a:gd name="connsiteX10" fmla="*/ 633 w 2681148"/>
                  <a:gd name="connsiteY10" fmla="*/ 604247 h 1207087"/>
                  <a:gd name="connsiteX11" fmla="*/ 1306936 w 2681148"/>
                  <a:gd name="connsiteY11" fmla="*/ 1407 h 12070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681148" h="1207087">
                    <a:moveTo>
                      <a:pt x="2679924" y="343761"/>
                    </a:moveTo>
                    <a:cubicBezTo>
                      <a:pt x="2665932" y="928441"/>
                      <a:pt x="2239776" y="1186398"/>
                      <a:pt x="1340278" y="1207088"/>
                    </a:cubicBezTo>
                    <a:moveTo>
                      <a:pt x="2679924" y="343761"/>
                    </a:moveTo>
                    <a:cubicBezTo>
                      <a:pt x="2707908" y="934098"/>
                      <a:pt x="2256298" y="1181337"/>
                      <a:pt x="1340278" y="1207088"/>
                    </a:cubicBezTo>
                    <a:moveTo>
                      <a:pt x="1340278" y="1207088"/>
                    </a:moveTo>
                    <a:cubicBezTo>
                      <a:pt x="468467" y="1182230"/>
                      <a:pt x="2866" y="1003015"/>
                      <a:pt x="633" y="604247"/>
                    </a:cubicBezTo>
                    <a:moveTo>
                      <a:pt x="1340278" y="1207088"/>
                    </a:moveTo>
                    <a:cubicBezTo>
                      <a:pt x="467276" y="1203515"/>
                      <a:pt x="-20057" y="1033083"/>
                      <a:pt x="633" y="604247"/>
                    </a:cubicBezTo>
                    <a:moveTo>
                      <a:pt x="633" y="604247"/>
                    </a:moveTo>
                    <a:cubicBezTo>
                      <a:pt x="-14252" y="196697"/>
                      <a:pt x="445395" y="8849"/>
                      <a:pt x="1306936" y="1407"/>
                    </a:cubicBezTo>
                    <a:moveTo>
                      <a:pt x="633" y="604247"/>
                    </a:moveTo>
                    <a:cubicBezTo>
                      <a:pt x="9118" y="198037"/>
                      <a:pt x="409969" y="-19730"/>
                      <a:pt x="1306936" y="1407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78" name="Forme libre : forme 77">
                <a:extLst>
                  <a:ext uri="{FF2B5EF4-FFF2-40B4-BE49-F238E27FC236}">
                    <a16:creationId xmlns:a16="http://schemas.microsoft.com/office/drawing/2014/main" id="{60EC977A-6E85-6FBE-C8DE-6978E25714E2}"/>
                  </a:ext>
                </a:extLst>
              </p:cNvPr>
              <p:cNvSpPr/>
              <p:nvPr/>
            </p:nvSpPr>
            <p:spPr>
              <a:xfrm>
                <a:off x="9187486" y="3697270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223274 h 223274"/>
                  <a:gd name="connsiteX3" fmla="*/ 223274 w 223274"/>
                  <a:gd name="connsiteY3" fmla="*/ 111637 h 223274"/>
                  <a:gd name="connsiteX4" fmla="*/ 223274 w 223274"/>
                  <a:gd name="connsiteY4" fmla="*/ 111637 h 223274"/>
                  <a:gd name="connsiteX5" fmla="*/ 0 w 223274"/>
                  <a:gd name="connsiteY5" fmla="*/ 0 h 223274"/>
                  <a:gd name="connsiteX6" fmla="*/ 223274 w 223274"/>
                  <a:gd name="connsiteY6" fmla="*/ 111637 h 223274"/>
                  <a:gd name="connsiteX7" fmla="*/ 0 w 223274"/>
                  <a:gd name="connsiteY7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cubicBezTo>
                      <a:pt x="38849" y="214939"/>
                      <a:pt x="123545" y="182936"/>
                      <a:pt x="223274" y="111637"/>
                    </a:cubicBezTo>
                    <a:moveTo>
                      <a:pt x="0" y="223274"/>
                    </a:moveTo>
                    <a:cubicBezTo>
                      <a:pt x="50311" y="198714"/>
                      <a:pt x="106874" y="173559"/>
                      <a:pt x="223274" y="111637"/>
                    </a:cubicBezTo>
                    <a:moveTo>
                      <a:pt x="223274" y="111637"/>
                    </a:moveTo>
                    <a:cubicBezTo>
                      <a:pt x="164181" y="91691"/>
                      <a:pt x="121610" y="63261"/>
                      <a:pt x="0" y="0"/>
                    </a:cubicBezTo>
                    <a:moveTo>
                      <a:pt x="223274" y="111637"/>
                    </a:moveTo>
                    <a:cubicBezTo>
                      <a:pt x="151827" y="88565"/>
                      <a:pt x="86928" y="47036"/>
                      <a:pt x="0" y="0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79" name="Image 78">
              <a:extLst>
                <a:ext uri="{FF2B5EF4-FFF2-40B4-BE49-F238E27FC236}">
                  <a16:creationId xmlns:a16="http://schemas.microsoft.com/office/drawing/2014/main" id="{29B92261-5978-C8AE-8B29-25FBD3C2E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19856" y="4895508"/>
              <a:ext cx="1503379" cy="286535"/>
            </a:xfrm>
            <a:custGeom>
              <a:avLst/>
              <a:gdLst>
                <a:gd name="connsiteX0" fmla="*/ -1 w 1503379"/>
                <a:gd name="connsiteY0" fmla="*/ -1 h 286535"/>
                <a:gd name="connsiteX1" fmla="*/ 1503379 w 1503379"/>
                <a:gd name="connsiteY1" fmla="*/ -1 h 286535"/>
                <a:gd name="connsiteX2" fmla="*/ 1503379 w 1503379"/>
                <a:gd name="connsiteY2" fmla="*/ 286535 h 286535"/>
                <a:gd name="connsiteX3" fmla="*/ -1 w 1503379"/>
                <a:gd name="connsiteY3" fmla="*/ 286535 h 28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3379" h="286535">
                  <a:moveTo>
                    <a:pt x="-1" y="-1"/>
                  </a:moveTo>
                  <a:lnTo>
                    <a:pt x="1503379" y="-1"/>
                  </a:lnTo>
                  <a:lnTo>
                    <a:pt x="1503379" y="286535"/>
                  </a:lnTo>
                  <a:lnTo>
                    <a:pt x="-1" y="286535"/>
                  </a:lnTo>
                  <a:close/>
                </a:path>
              </a:pathLst>
            </a:custGeom>
          </p:spPr>
        </p:pic>
        <p:grpSp>
          <p:nvGrpSpPr>
            <p:cNvPr id="80" name="Espace réservé du contenu 6">
              <a:extLst>
                <a:ext uri="{FF2B5EF4-FFF2-40B4-BE49-F238E27FC236}">
                  <a16:creationId xmlns:a16="http://schemas.microsoft.com/office/drawing/2014/main" id="{5EE7BACE-F71B-258F-9852-E656AE014857}"/>
                </a:ext>
              </a:extLst>
            </p:cNvPr>
            <p:cNvGrpSpPr/>
            <p:nvPr/>
          </p:nvGrpSpPr>
          <p:grpSpPr>
            <a:xfrm>
              <a:off x="980223" y="4151261"/>
              <a:ext cx="9935750" cy="1608209"/>
              <a:chOff x="980223" y="4151261"/>
              <a:chExt cx="9935750" cy="1608209"/>
            </a:xfrm>
            <a:noFill/>
          </p:grpSpPr>
          <p:sp>
            <p:nvSpPr>
              <p:cNvPr id="81" name="Forme libre : forme 80">
                <a:extLst>
                  <a:ext uri="{FF2B5EF4-FFF2-40B4-BE49-F238E27FC236}">
                    <a16:creationId xmlns:a16="http://schemas.microsoft.com/office/drawing/2014/main" id="{D474D871-FA29-A5F9-650F-CEB5E9951DEE}"/>
                  </a:ext>
                </a:extLst>
              </p:cNvPr>
              <p:cNvSpPr/>
              <p:nvPr/>
            </p:nvSpPr>
            <p:spPr>
              <a:xfrm>
                <a:off x="1091860" y="4151261"/>
                <a:ext cx="9824065" cy="1607574"/>
              </a:xfrm>
              <a:custGeom>
                <a:avLst/>
                <a:gdLst>
                  <a:gd name="connsiteX0" fmla="*/ 9824066 w 9824065"/>
                  <a:gd name="connsiteY0" fmla="*/ 0 h 1607574"/>
                  <a:gd name="connsiteX1" fmla="*/ 4912033 w 9824065"/>
                  <a:gd name="connsiteY1" fmla="*/ 1607574 h 1607574"/>
                  <a:gd name="connsiteX2" fmla="*/ 0 w 9824065"/>
                  <a:gd name="connsiteY2" fmla="*/ 137537 h 16075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824065" h="1607574">
                    <a:moveTo>
                      <a:pt x="9824066" y="0"/>
                    </a:moveTo>
                    <a:cubicBezTo>
                      <a:pt x="9824066" y="1071716"/>
                      <a:pt x="8186722" y="1607574"/>
                      <a:pt x="4912033" y="1607574"/>
                    </a:cubicBezTo>
                    <a:cubicBezTo>
                      <a:pt x="1637344" y="1607574"/>
                      <a:pt x="0" y="1117562"/>
                      <a:pt x="0" y="137537"/>
                    </a:cubicBez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2" name="Forme libre : forme 81">
                <a:extLst>
                  <a:ext uri="{FF2B5EF4-FFF2-40B4-BE49-F238E27FC236}">
                    <a16:creationId xmlns:a16="http://schemas.microsoft.com/office/drawing/2014/main" id="{8AC513F8-984F-DAD2-FBB3-1E3AA4A142A0}"/>
                  </a:ext>
                </a:extLst>
              </p:cNvPr>
              <p:cNvSpPr/>
              <p:nvPr/>
            </p:nvSpPr>
            <p:spPr>
              <a:xfrm>
                <a:off x="980223" y="4272126"/>
                <a:ext cx="223274" cy="223274"/>
              </a:xfrm>
              <a:custGeom>
                <a:avLst/>
                <a:gdLst>
                  <a:gd name="connsiteX0" fmla="*/ 223274 w 223274"/>
                  <a:gd name="connsiteY0" fmla="*/ 223274 h 223274"/>
                  <a:gd name="connsiteX1" fmla="*/ 111637 w 223274"/>
                  <a:gd name="connsiteY1" fmla="*/ 0 h 223274"/>
                  <a:gd name="connsiteX2" fmla="*/ 0 w 223274"/>
                  <a:gd name="connsiteY2" fmla="*/ 223274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74" h="223274">
                    <a:moveTo>
                      <a:pt x="223274" y="223274"/>
                    </a:moveTo>
                    <a:lnTo>
                      <a:pt x="111637" y="0"/>
                    </a:lnTo>
                    <a:lnTo>
                      <a:pt x="0" y="223274"/>
                    </a:ln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3" name="Forme libre : forme 82">
                <a:extLst>
                  <a:ext uri="{FF2B5EF4-FFF2-40B4-BE49-F238E27FC236}">
                    <a16:creationId xmlns:a16="http://schemas.microsoft.com/office/drawing/2014/main" id="{C1EF361C-345A-663E-E77C-BD3D5CF74846}"/>
                  </a:ext>
                </a:extLst>
              </p:cNvPr>
              <p:cNvSpPr/>
              <p:nvPr/>
            </p:nvSpPr>
            <p:spPr>
              <a:xfrm>
                <a:off x="1091652" y="4151261"/>
                <a:ext cx="9824321" cy="1608209"/>
              </a:xfrm>
              <a:custGeom>
                <a:avLst/>
                <a:gdLst>
                  <a:gd name="connsiteX0" fmla="*/ 9824273 w 9824321"/>
                  <a:gd name="connsiteY0" fmla="*/ 0 h 1608209"/>
                  <a:gd name="connsiteX1" fmla="*/ 4912241 w 9824321"/>
                  <a:gd name="connsiteY1" fmla="*/ 1607574 h 1608209"/>
                  <a:gd name="connsiteX2" fmla="*/ 9824273 w 9824321"/>
                  <a:gd name="connsiteY2" fmla="*/ 0 h 1608209"/>
                  <a:gd name="connsiteX3" fmla="*/ 4912241 w 9824321"/>
                  <a:gd name="connsiteY3" fmla="*/ 1607574 h 1608209"/>
                  <a:gd name="connsiteX4" fmla="*/ 4912241 w 9824321"/>
                  <a:gd name="connsiteY4" fmla="*/ 1607574 h 1608209"/>
                  <a:gd name="connsiteX5" fmla="*/ 208 w 9824321"/>
                  <a:gd name="connsiteY5" fmla="*/ 137537 h 1608209"/>
                  <a:gd name="connsiteX6" fmla="*/ 4912241 w 9824321"/>
                  <a:gd name="connsiteY6" fmla="*/ 1607574 h 1608209"/>
                  <a:gd name="connsiteX7" fmla="*/ 208 w 9824321"/>
                  <a:gd name="connsiteY7" fmla="*/ 137537 h 16082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24321" h="1608209">
                    <a:moveTo>
                      <a:pt x="9824273" y="0"/>
                    </a:moveTo>
                    <a:cubicBezTo>
                      <a:pt x="9810281" y="1085857"/>
                      <a:pt x="8169663" y="1629455"/>
                      <a:pt x="4912241" y="1607574"/>
                    </a:cubicBezTo>
                    <a:moveTo>
                      <a:pt x="9824273" y="0"/>
                    </a:moveTo>
                    <a:cubicBezTo>
                      <a:pt x="9834544" y="1046858"/>
                      <a:pt x="8195563" y="1606532"/>
                      <a:pt x="4912241" y="1607574"/>
                    </a:cubicBezTo>
                    <a:moveTo>
                      <a:pt x="4912241" y="1607574"/>
                    </a:moveTo>
                    <a:cubicBezTo>
                      <a:pt x="1662856" y="1600578"/>
                      <a:pt x="-21524" y="1120837"/>
                      <a:pt x="208" y="137537"/>
                    </a:cubicBezTo>
                    <a:moveTo>
                      <a:pt x="4912241" y="1607574"/>
                    </a:moveTo>
                    <a:cubicBezTo>
                      <a:pt x="1615522" y="1584503"/>
                      <a:pt x="-8574" y="1119348"/>
                      <a:pt x="208" y="137537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4" name="Forme libre : forme 83">
                <a:extLst>
                  <a:ext uri="{FF2B5EF4-FFF2-40B4-BE49-F238E27FC236}">
                    <a16:creationId xmlns:a16="http://schemas.microsoft.com/office/drawing/2014/main" id="{442FF935-3AC3-2602-9C9E-1ED88B635C81}"/>
                  </a:ext>
                </a:extLst>
              </p:cNvPr>
              <p:cNvSpPr/>
              <p:nvPr/>
            </p:nvSpPr>
            <p:spPr>
              <a:xfrm>
                <a:off x="980223" y="4272126"/>
                <a:ext cx="223274" cy="223274"/>
              </a:xfrm>
              <a:custGeom>
                <a:avLst/>
                <a:gdLst>
                  <a:gd name="connsiteX0" fmla="*/ 223274 w 223274"/>
                  <a:gd name="connsiteY0" fmla="*/ 223274 h 223274"/>
                  <a:gd name="connsiteX1" fmla="*/ 111637 w 223274"/>
                  <a:gd name="connsiteY1" fmla="*/ 0 h 223274"/>
                  <a:gd name="connsiteX2" fmla="*/ 223274 w 223274"/>
                  <a:gd name="connsiteY2" fmla="*/ 223274 h 223274"/>
                  <a:gd name="connsiteX3" fmla="*/ 111637 w 223274"/>
                  <a:gd name="connsiteY3" fmla="*/ 0 h 223274"/>
                  <a:gd name="connsiteX4" fmla="*/ 111637 w 223274"/>
                  <a:gd name="connsiteY4" fmla="*/ 0 h 223274"/>
                  <a:gd name="connsiteX5" fmla="*/ 0 w 223274"/>
                  <a:gd name="connsiteY5" fmla="*/ 223274 h 223274"/>
                  <a:gd name="connsiteX6" fmla="*/ 111637 w 223274"/>
                  <a:gd name="connsiteY6" fmla="*/ 0 h 223274"/>
                  <a:gd name="connsiteX7" fmla="*/ 0 w 223274"/>
                  <a:gd name="connsiteY7" fmla="*/ 223274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274" h="223274">
                    <a:moveTo>
                      <a:pt x="223274" y="223274"/>
                    </a:moveTo>
                    <a:cubicBezTo>
                      <a:pt x="212259" y="173559"/>
                      <a:pt x="147659" y="115954"/>
                      <a:pt x="111637" y="0"/>
                    </a:cubicBezTo>
                    <a:moveTo>
                      <a:pt x="223274" y="223274"/>
                    </a:moveTo>
                    <a:cubicBezTo>
                      <a:pt x="179066" y="158078"/>
                      <a:pt x="147063" y="82016"/>
                      <a:pt x="111637" y="0"/>
                    </a:cubicBezTo>
                    <a:moveTo>
                      <a:pt x="111637" y="0"/>
                    </a:moveTo>
                    <a:cubicBezTo>
                      <a:pt x="71745" y="47334"/>
                      <a:pt x="37808" y="140216"/>
                      <a:pt x="0" y="223274"/>
                    </a:cubicBezTo>
                    <a:moveTo>
                      <a:pt x="111637" y="0"/>
                    </a:moveTo>
                    <a:cubicBezTo>
                      <a:pt x="88119" y="66089"/>
                      <a:pt x="44357" y="112530"/>
                      <a:pt x="0" y="223274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85" name="Image 84">
              <a:extLst>
                <a:ext uri="{FF2B5EF4-FFF2-40B4-BE49-F238E27FC236}">
                  <a16:creationId xmlns:a16="http://schemas.microsoft.com/office/drawing/2014/main" id="{A7968919-EE9B-EF4D-C75B-40072B965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04300" y="5632313"/>
              <a:ext cx="1473609" cy="305141"/>
            </a:xfrm>
            <a:custGeom>
              <a:avLst/>
              <a:gdLst>
                <a:gd name="connsiteX0" fmla="*/ -1 w 1473609"/>
                <a:gd name="connsiteY0" fmla="*/ -1 h 305141"/>
                <a:gd name="connsiteX1" fmla="*/ 1473609 w 1473609"/>
                <a:gd name="connsiteY1" fmla="*/ -1 h 305141"/>
                <a:gd name="connsiteX2" fmla="*/ 1473609 w 1473609"/>
                <a:gd name="connsiteY2" fmla="*/ 305141 h 305141"/>
                <a:gd name="connsiteX3" fmla="*/ -1 w 1473609"/>
                <a:gd name="connsiteY3" fmla="*/ 305141 h 3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3609" h="305141">
                  <a:moveTo>
                    <a:pt x="-1" y="-1"/>
                  </a:moveTo>
                  <a:lnTo>
                    <a:pt x="1473609" y="-1"/>
                  </a:lnTo>
                  <a:lnTo>
                    <a:pt x="1473609" y="305141"/>
                  </a:lnTo>
                  <a:lnTo>
                    <a:pt x="-1" y="305141"/>
                  </a:lnTo>
                  <a:close/>
                </a:path>
              </a:pathLst>
            </a:custGeom>
          </p:spPr>
        </p:pic>
        <p:grpSp>
          <p:nvGrpSpPr>
            <p:cNvPr id="86" name="Espace réservé du contenu 6">
              <a:extLst>
                <a:ext uri="{FF2B5EF4-FFF2-40B4-BE49-F238E27FC236}">
                  <a16:creationId xmlns:a16="http://schemas.microsoft.com/office/drawing/2014/main" id="{AD232EF2-A45A-491D-B16F-C630F7532B23}"/>
                </a:ext>
              </a:extLst>
            </p:cNvPr>
            <p:cNvGrpSpPr/>
            <p:nvPr/>
          </p:nvGrpSpPr>
          <p:grpSpPr>
            <a:xfrm>
              <a:off x="9424353" y="3123673"/>
              <a:ext cx="2388571" cy="923392"/>
              <a:chOff x="9424353" y="3123673"/>
              <a:chExt cx="2388571" cy="923392"/>
            </a:xfrm>
          </p:grpSpPr>
          <p:sp>
            <p:nvSpPr>
              <p:cNvPr id="87" name="Forme libre : forme 86">
                <a:extLst>
                  <a:ext uri="{FF2B5EF4-FFF2-40B4-BE49-F238E27FC236}">
                    <a16:creationId xmlns:a16="http://schemas.microsoft.com/office/drawing/2014/main" id="{A7227E38-5BEE-C769-D05E-C52FC9B677E9}"/>
                  </a:ext>
                </a:extLst>
              </p:cNvPr>
              <p:cNvSpPr/>
              <p:nvPr/>
            </p:nvSpPr>
            <p:spPr>
              <a:xfrm>
                <a:off x="9427431" y="3139084"/>
                <a:ext cx="2381591" cy="893096"/>
              </a:xfrm>
              <a:custGeom>
                <a:avLst/>
                <a:gdLst>
                  <a:gd name="connsiteX0" fmla="*/ 0 w 2381591"/>
                  <a:gd name="connsiteY0" fmla="*/ 0 h 893096"/>
                  <a:gd name="connsiteX1" fmla="*/ 2381592 w 2381591"/>
                  <a:gd name="connsiteY1" fmla="*/ 0 h 893096"/>
                  <a:gd name="connsiteX2" fmla="*/ 2381592 w 2381591"/>
                  <a:gd name="connsiteY2" fmla="*/ 893097 h 893096"/>
                  <a:gd name="connsiteX3" fmla="*/ 0 w 2381591"/>
                  <a:gd name="connsiteY3" fmla="*/ 893097 h 89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1591" h="893096">
                    <a:moveTo>
                      <a:pt x="0" y="0"/>
                    </a:moveTo>
                    <a:lnTo>
                      <a:pt x="2381592" y="0"/>
                    </a:lnTo>
                    <a:lnTo>
                      <a:pt x="2381592" y="893097"/>
                    </a:lnTo>
                    <a:lnTo>
                      <a:pt x="0" y="893097"/>
                    </a:lnTo>
                    <a:close/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8" name="Forme libre : forme 87">
                <a:extLst>
                  <a:ext uri="{FF2B5EF4-FFF2-40B4-BE49-F238E27FC236}">
                    <a16:creationId xmlns:a16="http://schemas.microsoft.com/office/drawing/2014/main" id="{F0FBB09F-9B00-FF94-00E5-BF033179292C}"/>
                  </a:ext>
                </a:extLst>
              </p:cNvPr>
              <p:cNvSpPr/>
              <p:nvPr/>
            </p:nvSpPr>
            <p:spPr>
              <a:xfrm>
                <a:off x="9450949" y="3130153"/>
                <a:ext cx="2360157" cy="916912"/>
              </a:xfrm>
              <a:custGeom>
                <a:avLst/>
                <a:gdLst>
                  <a:gd name="connsiteX0" fmla="*/ 2828 w 2360157"/>
                  <a:gd name="connsiteY0" fmla="*/ 15778 h 916912"/>
                  <a:gd name="connsiteX1" fmla="*/ 2360157 w 2360157"/>
                  <a:gd name="connsiteY1" fmla="*/ 0 h 916912"/>
                  <a:gd name="connsiteX2" fmla="*/ 2360157 w 2360157"/>
                  <a:gd name="connsiteY2" fmla="*/ 872258 h 916912"/>
                  <a:gd name="connsiteX3" fmla="*/ 0 w 2360157"/>
                  <a:gd name="connsiteY3" fmla="*/ 916913 h 9169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60157" h="916912">
                    <a:moveTo>
                      <a:pt x="2828" y="15778"/>
                    </a:moveTo>
                    <a:lnTo>
                      <a:pt x="2360157" y="0"/>
                    </a:lnTo>
                    <a:lnTo>
                      <a:pt x="2360157" y="872258"/>
                    </a:lnTo>
                    <a:lnTo>
                      <a:pt x="0" y="916913"/>
                    </a:lnTo>
                  </a:path>
                </a:pathLst>
              </a:custGeom>
              <a:solidFill>
                <a:srgbClr val="FFFFFF"/>
              </a:solidFill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89" name="Forme libre : forme 88">
                <a:extLst>
                  <a:ext uri="{FF2B5EF4-FFF2-40B4-BE49-F238E27FC236}">
                    <a16:creationId xmlns:a16="http://schemas.microsoft.com/office/drawing/2014/main" id="{C25EA66D-CEC0-E064-31A5-0DF4B5BA915A}"/>
                  </a:ext>
                </a:extLst>
              </p:cNvPr>
              <p:cNvSpPr/>
              <p:nvPr/>
            </p:nvSpPr>
            <p:spPr>
              <a:xfrm>
                <a:off x="9424353" y="3123673"/>
                <a:ext cx="2388571" cy="920349"/>
              </a:xfrm>
              <a:custGeom>
                <a:avLst/>
                <a:gdLst>
                  <a:gd name="connsiteX0" fmla="*/ 3078 w 2388571"/>
                  <a:gd name="connsiteY0" fmla="*/ 15411 h 920349"/>
                  <a:gd name="connsiteX1" fmla="*/ 2384669 w 2388571"/>
                  <a:gd name="connsiteY1" fmla="*/ 15411 h 920349"/>
                  <a:gd name="connsiteX2" fmla="*/ 3078 w 2388571"/>
                  <a:gd name="connsiteY2" fmla="*/ 15411 h 920349"/>
                  <a:gd name="connsiteX3" fmla="*/ 2384669 w 2388571"/>
                  <a:gd name="connsiteY3" fmla="*/ 15411 h 920349"/>
                  <a:gd name="connsiteX4" fmla="*/ 2384669 w 2388571"/>
                  <a:gd name="connsiteY4" fmla="*/ 15411 h 920349"/>
                  <a:gd name="connsiteX5" fmla="*/ 2384669 w 2388571"/>
                  <a:gd name="connsiteY5" fmla="*/ 908508 h 920349"/>
                  <a:gd name="connsiteX6" fmla="*/ 2384669 w 2388571"/>
                  <a:gd name="connsiteY6" fmla="*/ 15411 h 920349"/>
                  <a:gd name="connsiteX7" fmla="*/ 2384669 w 2388571"/>
                  <a:gd name="connsiteY7" fmla="*/ 908508 h 920349"/>
                  <a:gd name="connsiteX8" fmla="*/ 2384669 w 2388571"/>
                  <a:gd name="connsiteY8" fmla="*/ 908508 h 920349"/>
                  <a:gd name="connsiteX9" fmla="*/ 3078 w 2388571"/>
                  <a:gd name="connsiteY9" fmla="*/ 908508 h 920349"/>
                  <a:gd name="connsiteX10" fmla="*/ 2384669 w 2388571"/>
                  <a:gd name="connsiteY10" fmla="*/ 908508 h 920349"/>
                  <a:gd name="connsiteX11" fmla="*/ 3078 w 2388571"/>
                  <a:gd name="connsiteY11" fmla="*/ 908508 h 920349"/>
                  <a:gd name="connsiteX12" fmla="*/ 3078 w 2388571"/>
                  <a:gd name="connsiteY12" fmla="*/ 908508 h 920349"/>
                  <a:gd name="connsiteX13" fmla="*/ 3078 w 2388571"/>
                  <a:gd name="connsiteY13" fmla="*/ 15411 h 920349"/>
                  <a:gd name="connsiteX14" fmla="*/ 3078 w 2388571"/>
                  <a:gd name="connsiteY14" fmla="*/ 908508 h 920349"/>
                  <a:gd name="connsiteX15" fmla="*/ 3078 w 2388571"/>
                  <a:gd name="connsiteY15" fmla="*/ 15411 h 920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388571" h="920349">
                    <a:moveTo>
                      <a:pt x="3078" y="15411"/>
                    </a:moveTo>
                    <a:cubicBezTo>
                      <a:pt x="610532" y="-5874"/>
                      <a:pt x="1211885" y="-4386"/>
                      <a:pt x="2384669" y="15411"/>
                    </a:cubicBezTo>
                    <a:moveTo>
                      <a:pt x="3078" y="15411"/>
                    </a:moveTo>
                    <a:cubicBezTo>
                      <a:pt x="888285" y="11392"/>
                      <a:pt x="1761437" y="17941"/>
                      <a:pt x="2384669" y="15411"/>
                    </a:cubicBezTo>
                    <a:moveTo>
                      <a:pt x="2384669" y="15411"/>
                    </a:moveTo>
                    <a:cubicBezTo>
                      <a:pt x="2361747" y="306561"/>
                      <a:pt x="2400447" y="541296"/>
                      <a:pt x="2384669" y="908508"/>
                    </a:cubicBezTo>
                    <a:moveTo>
                      <a:pt x="2384669" y="15411"/>
                    </a:moveTo>
                    <a:cubicBezTo>
                      <a:pt x="2378120" y="233475"/>
                      <a:pt x="2374101" y="428171"/>
                      <a:pt x="2384669" y="908508"/>
                    </a:cubicBezTo>
                    <a:moveTo>
                      <a:pt x="2384669" y="908508"/>
                    </a:moveTo>
                    <a:cubicBezTo>
                      <a:pt x="1621221" y="935152"/>
                      <a:pt x="855092" y="908508"/>
                      <a:pt x="3078" y="908508"/>
                    </a:cubicBezTo>
                    <a:moveTo>
                      <a:pt x="2384669" y="908508"/>
                    </a:moveTo>
                    <a:cubicBezTo>
                      <a:pt x="1579542" y="906126"/>
                      <a:pt x="756852" y="914164"/>
                      <a:pt x="3078" y="908508"/>
                    </a:cubicBezTo>
                    <a:moveTo>
                      <a:pt x="3078" y="908508"/>
                    </a:moveTo>
                    <a:cubicBezTo>
                      <a:pt x="11562" y="716343"/>
                      <a:pt x="22577" y="535938"/>
                      <a:pt x="3078" y="15411"/>
                    </a:cubicBezTo>
                    <a:moveTo>
                      <a:pt x="3078" y="908508"/>
                    </a:moveTo>
                    <a:cubicBezTo>
                      <a:pt x="249" y="574043"/>
                      <a:pt x="-2132" y="275302"/>
                      <a:pt x="3078" y="15411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D9C5FB4E-F550-550F-9180-B154C9B1BA2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34873" y="3354916"/>
              <a:ext cx="2351821" cy="509809"/>
            </a:xfrm>
            <a:custGeom>
              <a:avLst/>
              <a:gdLst>
                <a:gd name="connsiteX0" fmla="*/ -1 w 2351821"/>
                <a:gd name="connsiteY0" fmla="*/ -1 h 509809"/>
                <a:gd name="connsiteX1" fmla="*/ 2351821 w 2351821"/>
                <a:gd name="connsiteY1" fmla="*/ -1 h 509809"/>
                <a:gd name="connsiteX2" fmla="*/ 2351821 w 2351821"/>
                <a:gd name="connsiteY2" fmla="*/ 509809 h 509809"/>
                <a:gd name="connsiteX3" fmla="*/ -1 w 2351821"/>
                <a:gd name="connsiteY3" fmla="*/ 509809 h 50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51821" h="509809">
                  <a:moveTo>
                    <a:pt x="-1" y="-1"/>
                  </a:moveTo>
                  <a:lnTo>
                    <a:pt x="2351821" y="-1"/>
                  </a:lnTo>
                  <a:lnTo>
                    <a:pt x="2351821" y="509809"/>
                  </a:lnTo>
                  <a:lnTo>
                    <a:pt x="-1" y="509809"/>
                  </a:lnTo>
                  <a:close/>
                </a:path>
              </a:pathLst>
            </a:custGeom>
          </p:spPr>
        </p:pic>
        <p:grpSp>
          <p:nvGrpSpPr>
            <p:cNvPr id="91" name="Espace réservé du contenu 6">
              <a:extLst>
                <a:ext uri="{FF2B5EF4-FFF2-40B4-BE49-F238E27FC236}">
                  <a16:creationId xmlns:a16="http://schemas.microsoft.com/office/drawing/2014/main" id="{A470DC30-9791-59D3-9DD6-8150F3E717F4}"/>
                </a:ext>
              </a:extLst>
            </p:cNvPr>
            <p:cNvGrpSpPr/>
            <p:nvPr/>
          </p:nvGrpSpPr>
          <p:grpSpPr>
            <a:xfrm>
              <a:off x="1358546" y="3473996"/>
              <a:ext cx="1086057" cy="223274"/>
              <a:chOff x="1358546" y="3473996"/>
              <a:chExt cx="1086057" cy="223274"/>
            </a:xfrm>
            <a:noFill/>
          </p:grpSpPr>
          <p:sp>
            <p:nvSpPr>
              <p:cNvPr id="92" name="Forme libre : forme 91">
                <a:extLst>
                  <a:ext uri="{FF2B5EF4-FFF2-40B4-BE49-F238E27FC236}">
                    <a16:creationId xmlns:a16="http://schemas.microsoft.com/office/drawing/2014/main" id="{ADA5E591-C42E-75EE-0EFF-CA15857A1E49}"/>
                  </a:ext>
                </a:extLst>
              </p:cNvPr>
              <p:cNvSpPr/>
              <p:nvPr/>
            </p:nvSpPr>
            <p:spPr>
              <a:xfrm>
                <a:off x="1359789" y="3585633"/>
                <a:ext cx="1068143" cy="14884"/>
              </a:xfrm>
              <a:custGeom>
                <a:avLst/>
                <a:gdLst>
                  <a:gd name="connsiteX0" fmla="*/ 0 w 1068143"/>
                  <a:gd name="connsiteY0" fmla="*/ 0 h 14884"/>
                  <a:gd name="connsiteX1" fmla="*/ 1068144 w 1068143"/>
                  <a:gd name="connsiteY1" fmla="*/ 0 h 14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68143" h="14884">
                    <a:moveTo>
                      <a:pt x="0" y="0"/>
                    </a:moveTo>
                    <a:cubicBezTo>
                      <a:pt x="0" y="0"/>
                      <a:pt x="356048" y="0"/>
                      <a:pt x="1068144" y="0"/>
                    </a:cubicBez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3" name="Forme libre : forme 92">
                <a:extLst>
                  <a:ext uri="{FF2B5EF4-FFF2-40B4-BE49-F238E27FC236}">
                    <a16:creationId xmlns:a16="http://schemas.microsoft.com/office/drawing/2014/main" id="{3C5B9D2D-B8C3-E579-C275-719BF0841A8D}"/>
                  </a:ext>
                </a:extLst>
              </p:cNvPr>
              <p:cNvSpPr/>
              <p:nvPr/>
            </p:nvSpPr>
            <p:spPr>
              <a:xfrm>
                <a:off x="2221330" y="3473996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lnTo>
                      <a:pt x="223274" y="111637"/>
                    </a:lnTo>
                    <a:lnTo>
                      <a:pt x="0" y="0"/>
                    </a:lnTo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4" name="Forme libre : forme 93">
                <a:extLst>
                  <a:ext uri="{FF2B5EF4-FFF2-40B4-BE49-F238E27FC236}">
                    <a16:creationId xmlns:a16="http://schemas.microsoft.com/office/drawing/2014/main" id="{8B9FCEB4-1C46-E132-1349-CAD485ABF5B5}"/>
                  </a:ext>
                </a:extLst>
              </p:cNvPr>
              <p:cNvSpPr/>
              <p:nvPr/>
            </p:nvSpPr>
            <p:spPr>
              <a:xfrm>
                <a:off x="1358546" y="3580866"/>
                <a:ext cx="1069386" cy="15672"/>
              </a:xfrm>
              <a:custGeom>
                <a:avLst/>
                <a:gdLst>
                  <a:gd name="connsiteX0" fmla="*/ 1243 w 1069386"/>
                  <a:gd name="connsiteY0" fmla="*/ 4767 h 15672"/>
                  <a:gd name="connsiteX1" fmla="*/ 1069387 w 1069386"/>
                  <a:gd name="connsiteY1" fmla="*/ 4767 h 15672"/>
                  <a:gd name="connsiteX2" fmla="*/ 1243 w 1069386"/>
                  <a:gd name="connsiteY2" fmla="*/ 4767 h 15672"/>
                  <a:gd name="connsiteX3" fmla="*/ 1069387 w 1069386"/>
                  <a:gd name="connsiteY3" fmla="*/ 4767 h 156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9386" h="15672">
                    <a:moveTo>
                      <a:pt x="1243" y="4767"/>
                    </a:moveTo>
                    <a:cubicBezTo>
                      <a:pt x="-12749" y="29029"/>
                      <a:pt x="352081" y="-7439"/>
                      <a:pt x="1069387" y="4767"/>
                    </a:cubicBezTo>
                    <a:moveTo>
                      <a:pt x="1243" y="4767"/>
                    </a:moveTo>
                    <a:cubicBezTo>
                      <a:pt x="-24062" y="37365"/>
                      <a:pt x="337196" y="-15477"/>
                      <a:pt x="1069387" y="4767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5" name="Forme libre : forme 94">
                <a:extLst>
                  <a:ext uri="{FF2B5EF4-FFF2-40B4-BE49-F238E27FC236}">
                    <a16:creationId xmlns:a16="http://schemas.microsoft.com/office/drawing/2014/main" id="{8C232AB9-AE73-8C1D-BCFA-EDEBBC980A72}"/>
                  </a:ext>
                </a:extLst>
              </p:cNvPr>
              <p:cNvSpPr/>
              <p:nvPr/>
            </p:nvSpPr>
            <p:spPr>
              <a:xfrm>
                <a:off x="2221330" y="3473996"/>
                <a:ext cx="223274" cy="223274"/>
              </a:xfrm>
              <a:custGeom>
                <a:avLst/>
                <a:gdLst>
                  <a:gd name="connsiteX0" fmla="*/ 0 w 223274"/>
                  <a:gd name="connsiteY0" fmla="*/ 223274 h 223274"/>
                  <a:gd name="connsiteX1" fmla="*/ 223274 w 223274"/>
                  <a:gd name="connsiteY1" fmla="*/ 111637 h 223274"/>
                  <a:gd name="connsiteX2" fmla="*/ 0 w 223274"/>
                  <a:gd name="connsiteY2" fmla="*/ 223274 h 223274"/>
                  <a:gd name="connsiteX3" fmla="*/ 223274 w 223274"/>
                  <a:gd name="connsiteY3" fmla="*/ 111637 h 223274"/>
                  <a:gd name="connsiteX4" fmla="*/ 223274 w 223274"/>
                  <a:gd name="connsiteY4" fmla="*/ 111637 h 223274"/>
                  <a:gd name="connsiteX5" fmla="*/ 0 w 223274"/>
                  <a:gd name="connsiteY5" fmla="*/ 0 h 223274"/>
                  <a:gd name="connsiteX6" fmla="*/ 223274 w 223274"/>
                  <a:gd name="connsiteY6" fmla="*/ 111637 h 223274"/>
                  <a:gd name="connsiteX7" fmla="*/ 0 w 223274"/>
                  <a:gd name="connsiteY7" fmla="*/ 0 h 2232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3274" h="223274">
                    <a:moveTo>
                      <a:pt x="0" y="223274"/>
                    </a:moveTo>
                    <a:cubicBezTo>
                      <a:pt x="45399" y="176982"/>
                      <a:pt x="135900" y="152571"/>
                      <a:pt x="223274" y="111637"/>
                    </a:cubicBezTo>
                    <a:moveTo>
                      <a:pt x="0" y="223274"/>
                    </a:moveTo>
                    <a:cubicBezTo>
                      <a:pt x="50460" y="200947"/>
                      <a:pt x="119675" y="169688"/>
                      <a:pt x="223274" y="111637"/>
                    </a:cubicBezTo>
                    <a:moveTo>
                      <a:pt x="223274" y="111637"/>
                    </a:moveTo>
                    <a:cubicBezTo>
                      <a:pt x="126969" y="62070"/>
                      <a:pt x="68173" y="21881"/>
                      <a:pt x="0" y="0"/>
                    </a:cubicBezTo>
                    <a:moveTo>
                      <a:pt x="223274" y="111637"/>
                    </a:moveTo>
                    <a:cubicBezTo>
                      <a:pt x="163883" y="91840"/>
                      <a:pt x="124141" y="75318"/>
                      <a:pt x="0" y="0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96" name="Espace réservé du contenu 6">
              <a:extLst>
                <a:ext uri="{FF2B5EF4-FFF2-40B4-BE49-F238E27FC236}">
                  <a16:creationId xmlns:a16="http://schemas.microsoft.com/office/drawing/2014/main" id="{2BE26EE8-3355-C84B-ECC3-FF0F9AF3EADD}"/>
                </a:ext>
              </a:extLst>
            </p:cNvPr>
            <p:cNvGrpSpPr/>
            <p:nvPr/>
          </p:nvGrpSpPr>
          <p:grpSpPr>
            <a:xfrm>
              <a:off x="788992" y="3334443"/>
              <a:ext cx="455261" cy="506331"/>
              <a:chOff x="788992" y="3334443"/>
              <a:chExt cx="455261" cy="506331"/>
            </a:xfrm>
          </p:grpSpPr>
          <p:sp>
            <p:nvSpPr>
              <p:cNvPr id="97" name="Forme libre : forme 96">
                <a:extLst>
                  <a:ext uri="{FF2B5EF4-FFF2-40B4-BE49-F238E27FC236}">
                    <a16:creationId xmlns:a16="http://schemas.microsoft.com/office/drawing/2014/main" id="{77DCECEF-6D50-385C-0BAC-3080B136C1DB}"/>
                  </a:ext>
                </a:extLst>
              </p:cNvPr>
              <p:cNvSpPr/>
              <p:nvPr/>
            </p:nvSpPr>
            <p:spPr>
              <a:xfrm>
                <a:off x="794161" y="3362358"/>
                <a:ext cx="446548" cy="446548"/>
              </a:xfrm>
              <a:custGeom>
                <a:avLst/>
                <a:gdLst>
                  <a:gd name="connsiteX0" fmla="*/ 446548 w 446548"/>
                  <a:gd name="connsiteY0" fmla="*/ 223274 h 446548"/>
                  <a:gd name="connsiteX1" fmla="*/ 223274 w 446548"/>
                  <a:gd name="connsiteY1" fmla="*/ 446548 h 446548"/>
                  <a:gd name="connsiteX2" fmla="*/ 0 w 446548"/>
                  <a:gd name="connsiteY2" fmla="*/ 223274 h 446548"/>
                  <a:gd name="connsiteX3" fmla="*/ 223274 w 446548"/>
                  <a:gd name="connsiteY3" fmla="*/ 0 h 446548"/>
                  <a:gd name="connsiteX4" fmla="*/ 446548 w 446548"/>
                  <a:gd name="connsiteY4" fmla="*/ 223274 h 446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6548" h="446548">
                    <a:moveTo>
                      <a:pt x="446548" y="223274"/>
                    </a:moveTo>
                    <a:cubicBezTo>
                      <a:pt x="446548" y="346585"/>
                      <a:pt x="346585" y="446548"/>
                      <a:pt x="223274" y="446548"/>
                    </a:cubicBezTo>
                    <a:cubicBezTo>
                      <a:pt x="99963" y="446548"/>
                      <a:pt x="0" y="346585"/>
                      <a:pt x="0" y="223274"/>
                    </a:cubicBezTo>
                    <a:cubicBezTo>
                      <a:pt x="0" y="99963"/>
                      <a:pt x="99963" y="0"/>
                      <a:pt x="223274" y="0"/>
                    </a:cubicBezTo>
                    <a:cubicBezTo>
                      <a:pt x="346585" y="0"/>
                      <a:pt x="446548" y="99963"/>
                      <a:pt x="446548" y="223274"/>
                    </a:cubicBezTo>
                    <a:close/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8" name="Forme libre : forme 97">
                <a:extLst>
                  <a:ext uri="{FF2B5EF4-FFF2-40B4-BE49-F238E27FC236}">
                    <a16:creationId xmlns:a16="http://schemas.microsoft.com/office/drawing/2014/main" id="{B5A6AC15-E8B6-968A-AFE4-F7BBAFE88465}"/>
                  </a:ext>
                </a:extLst>
              </p:cNvPr>
              <p:cNvSpPr/>
              <p:nvPr/>
            </p:nvSpPr>
            <p:spPr>
              <a:xfrm>
                <a:off x="788992" y="3344952"/>
                <a:ext cx="434789" cy="485944"/>
              </a:xfrm>
              <a:custGeom>
                <a:avLst/>
                <a:gdLst>
                  <a:gd name="connsiteX0" fmla="*/ 224275 w 434789"/>
                  <a:gd name="connsiteY0" fmla="*/ 19937 h 485944"/>
                  <a:gd name="connsiteX1" fmla="*/ 351244 w 434789"/>
                  <a:gd name="connsiteY1" fmla="*/ 50303 h 485944"/>
                  <a:gd name="connsiteX2" fmla="*/ 431027 w 434789"/>
                  <a:gd name="connsiteY2" fmla="*/ 175932 h 485944"/>
                  <a:gd name="connsiteX3" fmla="*/ 411825 w 434789"/>
                  <a:gd name="connsiteY3" fmla="*/ 343387 h 485944"/>
                  <a:gd name="connsiteX4" fmla="*/ 324748 w 434789"/>
                  <a:gd name="connsiteY4" fmla="*/ 445200 h 485944"/>
                  <a:gd name="connsiteX5" fmla="*/ 164586 w 434789"/>
                  <a:gd name="connsiteY5" fmla="*/ 454875 h 485944"/>
                  <a:gd name="connsiteX6" fmla="*/ 50419 w 434789"/>
                  <a:gd name="connsiteY6" fmla="*/ 370924 h 485944"/>
                  <a:gd name="connsiteX7" fmla="*/ 17970 w 434789"/>
                  <a:gd name="connsiteY7" fmla="*/ 200343 h 485944"/>
                  <a:gd name="connsiteX8" fmla="*/ 87929 w 434789"/>
                  <a:gd name="connsiteY8" fmla="*/ 65336 h 485944"/>
                  <a:gd name="connsiteX9" fmla="*/ 221744 w 434789"/>
                  <a:gd name="connsiteY9" fmla="*/ 2075 h 485944"/>
                  <a:gd name="connsiteX10" fmla="*/ 262976 w 434789"/>
                  <a:gd name="connsiteY10" fmla="*/ 17556 h 485944"/>
                  <a:gd name="connsiteX11" fmla="*/ 337847 w 434789"/>
                  <a:gd name="connsiteY11" fmla="*/ 42711 h 485944"/>
                  <a:gd name="connsiteX12" fmla="*/ 423287 w 434789"/>
                  <a:gd name="connsiteY12" fmla="*/ 135742 h 485944"/>
                  <a:gd name="connsiteX13" fmla="*/ 418524 w 434789"/>
                  <a:gd name="connsiteY13" fmla="*/ 329395 h 485944"/>
                  <a:gd name="connsiteX14" fmla="*/ 352881 w 434789"/>
                  <a:gd name="connsiteY14" fmla="*/ 448028 h 485944"/>
                  <a:gd name="connsiteX15" fmla="*/ 214451 w 434789"/>
                  <a:gd name="connsiteY15" fmla="*/ 484645 h 485944"/>
                  <a:gd name="connsiteX16" fmla="*/ 78254 w 434789"/>
                  <a:gd name="connsiteY16" fmla="*/ 411263 h 485944"/>
                  <a:gd name="connsiteX17" fmla="*/ 554 w 434789"/>
                  <a:gd name="connsiteY17" fmla="*/ 237853 h 485944"/>
                  <a:gd name="connsiteX18" fmla="*/ 50716 w 434789"/>
                  <a:gd name="connsiteY18" fmla="*/ 91980 h 485944"/>
                  <a:gd name="connsiteX19" fmla="*/ 179471 w 434789"/>
                  <a:gd name="connsiteY19" fmla="*/ 14430 h 485944"/>
                  <a:gd name="connsiteX20" fmla="*/ 335317 w 434789"/>
                  <a:gd name="connsiteY20" fmla="*/ 22170 h 485944"/>
                  <a:gd name="connsiteX21" fmla="*/ 315966 w 434789"/>
                  <a:gd name="connsiteY21" fmla="*/ 25891 h 4859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34789" h="485944">
                    <a:moveTo>
                      <a:pt x="224275" y="19937"/>
                    </a:moveTo>
                    <a:cubicBezTo>
                      <a:pt x="268186" y="13090"/>
                      <a:pt x="316710" y="24254"/>
                      <a:pt x="351244" y="50303"/>
                    </a:cubicBezTo>
                    <a:cubicBezTo>
                      <a:pt x="385628" y="76351"/>
                      <a:pt x="420905" y="127109"/>
                      <a:pt x="431027" y="175932"/>
                    </a:cubicBezTo>
                    <a:cubicBezTo>
                      <a:pt x="441149" y="224754"/>
                      <a:pt x="429538" y="298583"/>
                      <a:pt x="411825" y="343387"/>
                    </a:cubicBezTo>
                    <a:cubicBezTo>
                      <a:pt x="394112" y="388191"/>
                      <a:pt x="365980" y="426594"/>
                      <a:pt x="324748" y="445200"/>
                    </a:cubicBezTo>
                    <a:cubicBezTo>
                      <a:pt x="283517" y="463806"/>
                      <a:pt x="210432" y="467230"/>
                      <a:pt x="164586" y="454875"/>
                    </a:cubicBezTo>
                    <a:cubicBezTo>
                      <a:pt x="118889" y="442372"/>
                      <a:pt x="74979" y="413346"/>
                      <a:pt x="50419" y="370924"/>
                    </a:cubicBezTo>
                    <a:cubicBezTo>
                      <a:pt x="26007" y="328502"/>
                      <a:pt x="11718" y="251249"/>
                      <a:pt x="17970" y="200343"/>
                    </a:cubicBezTo>
                    <a:cubicBezTo>
                      <a:pt x="24221" y="149287"/>
                      <a:pt x="53991" y="98381"/>
                      <a:pt x="87929" y="65336"/>
                    </a:cubicBezTo>
                    <a:cubicBezTo>
                      <a:pt x="122015" y="32441"/>
                      <a:pt x="192570" y="10113"/>
                      <a:pt x="221744" y="2075"/>
                    </a:cubicBezTo>
                    <a:cubicBezTo>
                      <a:pt x="250919" y="-5814"/>
                      <a:pt x="259403" y="10857"/>
                      <a:pt x="262976" y="17556"/>
                    </a:cubicBezTo>
                    <a:moveTo>
                      <a:pt x="337847" y="42711"/>
                    </a:moveTo>
                    <a:cubicBezTo>
                      <a:pt x="380418" y="62508"/>
                      <a:pt x="409890" y="87961"/>
                      <a:pt x="423287" y="135742"/>
                    </a:cubicBezTo>
                    <a:cubicBezTo>
                      <a:pt x="436832" y="183523"/>
                      <a:pt x="430283" y="277298"/>
                      <a:pt x="418524" y="329395"/>
                    </a:cubicBezTo>
                    <a:cubicBezTo>
                      <a:pt x="406764" y="381493"/>
                      <a:pt x="386967" y="422277"/>
                      <a:pt x="352881" y="448028"/>
                    </a:cubicBezTo>
                    <a:cubicBezTo>
                      <a:pt x="318943" y="473928"/>
                      <a:pt x="260148" y="490897"/>
                      <a:pt x="214451" y="484645"/>
                    </a:cubicBezTo>
                    <a:cubicBezTo>
                      <a:pt x="168605" y="478543"/>
                      <a:pt x="113829" y="452494"/>
                      <a:pt x="78254" y="411263"/>
                    </a:cubicBezTo>
                    <a:cubicBezTo>
                      <a:pt x="42530" y="370180"/>
                      <a:pt x="5168" y="291141"/>
                      <a:pt x="554" y="237853"/>
                    </a:cubicBezTo>
                    <a:cubicBezTo>
                      <a:pt x="-4060" y="184714"/>
                      <a:pt x="20798" y="129193"/>
                      <a:pt x="50716" y="91980"/>
                    </a:cubicBezTo>
                    <a:cubicBezTo>
                      <a:pt x="80486" y="54768"/>
                      <a:pt x="132137" y="26040"/>
                      <a:pt x="179471" y="14430"/>
                    </a:cubicBezTo>
                    <a:cubicBezTo>
                      <a:pt x="226954" y="2820"/>
                      <a:pt x="312543" y="20235"/>
                      <a:pt x="335317" y="22170"/>
                    </a:cubicBezTo>
                    <a:cubicBezTo>
                      <a:pt x="358091" y="24105"/>
                      <a:pt x="314775" y="17556"/>
                      <a:pt x="315966" y="25891"/>
                    </a:cubicBezTo>
                  </a:path>
                </a:pathLst>
              </a:custGeom>
              <a:solidFill>
                <a:srgbClr val="FFFFFF"/>
              </a:solidFill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99" name="Forme libre : forme 98">
                <a:extLst>
                  <a:ext uri="{FF2B5EF4-FFF2-40B4-BE49-F238E27FC236}">
                    <a16:creationId xmlns:a16="http://schemas.microsoft.com/office/drawing/2014/main" id="{F1C603E2-FEF3-B5A7-2BC8-57CD083BB125}"/>
                  </a:ext>
                </a:extLst>
              </p:cNvPr>
              <p:cNvSpPr/>
              <p:nvPr/>
            </p:nvSpPr>
            <p:spPr>
              <a:xfrm>
                <a:off x="790148" y="3334443"/>
                <a:ext cx="454105" cy="506331"/>
              </a:xfrm>
              <a:custGeom>
                <a:avLst/>
                <a:gdLst>
                  <a:gd name="connsiteX0" fmla="*/ 308559 w 454105"/>
                  <a:gd name="connsiteY0" fmla="*/ 21962 h 506331"/>
                  <a:gd name="connsiteX1" fmla="*/ 412307 w 454105"/>
                  <a:gd name="connsiteY1" fmla="*/ 151609 h 506331"/>
                  <a:gd name="connsiteX2" fmla="*/ 452199 w 454105"/>
                  <a:gd name="connsiteY2" fmla="*/ 292421 h 506331"/>
                  <a:gd name="connsiteX3" fmla="*/ 357828 w 454105"/>
                  <a:gd name="connsiteY3" fmla="*/ 446034 h 506331"/>
                  <a:gd name="connsiteX4" fmla="*/ 219845 w 454105"/>
                  <a:gd name="connsiteY4" fmla="*/ 474315 h 506331"/>
                  <a:gd name="connsiteX5" fmla="*/ 69358 w 454105"/>
                  <a:gd name="connsiteY5" fmla="*/ 436954 h 506331"/>
                  <a:gd name="connsiteX6" fmla="*/ 143 w 454105"/>
                  <a:gd name="connsiteY6" fmla="*/ 285425 h 506331"/>
                  <a:gd name="connsiteX7" fmla="*/ 54175 w 454105"/>
                  <a:gd name="connsiteY7" fmla="*/ 128389 h 506331"/>
                  <a:gd name="connsiteX8" fmla="*/ 150630 w 454105"/>
                  <a:gd name="connsiteY8" fmla="*/ 33125 h 506331"/>
                  <a:gd name="connsiteX9" fmla="*/ 312429 w 454105"/>
                  <a:gd name="connsiteY9" fmla="*/ 33125 h 506331"/>
                  <a:gd name="connsiteX10" fmla="*/ 323295 w 454105"/>
                  <a:gd name="connsiteY10" fmla="*/ 36251 h 506331"/>
                  <a:gd name="connsiteX11" fmla="*/ 206151 w 454105"/>
                  <a:gd name="connsiteY11" fmla="*/ 1271 h 506331"/>
                  <a:gd name="connsiteX12" fmla="*/ 367206 w 454105"/>
                  <a:gd name="connsiteY12" fmla="*/ 57834 h 506331"/>
                  <a:gd name="connsiteX13" fmla="*/ 417815 w 454105"/>
                  <a:gd name="connsiteY13" fmla="*/ 200879 h 506331"/>
                  <a:gd name="connsiteX14" fmla="*/ 442226 w 454105"/>
                  <a:gd name="connsiteY14" fmla="*/ 367739 h 506331"/>
                  <a:gd name="connsiteX15" fmla="*/ 322402 w 454105"/>
                  <a:gd name="connsiteY15" fmla="*/ 482502 h 506331"/>
                  <a:gd name="connsiteX16" fmla="*/ 196327 w 454105"/>
                  <a:gd name="connsiteY16" fmla="*/ 498280 h 506331"/>
                  <a:gd name="connsiteX17" fmla="*/ 49859 w 454105"/>
                  <a:gd name="connsiteY17" fmla="*/ 384559 h 506331"/>
                  <a:gd name="connsiteX18" fmla="*/ 11753 w 454105"/>
                  <a:gd name="connsiteY18" fmla="*/ 227374 h 506331"/>
                  <a:gd name="connsiteX19" fmla="*/ 74270 w 454105"/>
                  <a:gd name="connsiteY19" fmla="*/ 82841 h 506331"/>
                  <a:gd name="connsiteX20" fmla="*/ 188289 w 454105"/>
                  <a:gd name="connsiteY20" fmla="*/ 39824 h 506331"/>
                  <a:gd name="connsiteX21" fmla="*/ 192605 w 454105"/>
                  <a:gd name="connsiteY21" fmla="*/ 27171 h 50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54105" h="506331">
                    <a:moveTo>
                      <a:pt x="308559" y="21962"/>
                    </a:moveTo>
                    <a:cubicBezTo>
                      <a:pt x="350386" y="36102"/>
                      <a:pt x="388342" y="106508"/>
                      <a:pt x="412307" y="151609"/>
                    </a:cubicBezTo>
                    <a:cubicBezTo>
                      <a:pt x="436272" y="196711"/>
                      <a:pt x="461279" y="243301"/>
                      <a:pt x="452199" y="292421"/>
                    </a:cubicBezTo>
                    <a:cubicBezTo>
                      <a:pt x="443119" y="341393"/>
                      <a:pt x="396529" y="415669"/>
                      <a:pt x="357828" y="446034"/>
                    </a:cubicBezTo>
                    <a:cubicBezTo>
                      <a:pt x="319127" y="476399"/>
                      <a:pt x="267923" y="475804"/>
                      <a:pt x="219845" y="474315"/>
                    </a:cubicBezTo>
                    <a:cubicBezTo>
                      <a:pt x="171767" y="472827"/>
                      <a:pt x="105975" y="468361"/>
                      <a:pt x="69358" y="436954"/>
                    </a:cubicBezTo>
                    <a:cubicBezTo>
                      <a:pt x="32741" y="405398"/>
                      <a:pt x="2673" y="336778"/>
                      <a:pt x="143" y="285425"/>
                    </a:cubicBezTo>
                    <a:cubicBezTo>
                      <a:pt x="-2387" y="233923"/>
                      <a:pt x="29169" y="170513"/>
                      <a:pt x="54175" y="128389"/>
                    </a:cubicBezTo>
                    <a:cubicBezTo>
                      <a:pt x="79331" y="86413"/>
                      <a:pt x="107612" y="48903"/>
                      <a:pt x="150630" y="33125"/>
                    </a:cubicBezTo>
                    <a:cubicBezTo>
                      <a:pt x="193647" y="17198"/>
                      <a:pt x="283701" y="32530"/>
                      <a:pt x="312429" y="33125"/>
                    </a:cubicBezTo>
                    <a:cubicBezTo>
                      <a:pt x="341306" y="33572"/>
                      <a:pt x="322551" y="34614"/>
                      <a:pt x="323295" y="36251"/>
                    </a:cubicBezTo>
                    <a:moveTo>
                      <a:pt x="206151" y="1271"/>
                    </a:moveTo>
                    <a:cubicBezTo>
                      <a:pt x="254973" y="-6766"/>
                      <a:pt x="331929" y="24641"/>
                      <a:pt x="367206" y="57834"/>
                    </a:cubicBezTo>
                    <a:cubicBezTo>
                      <a:pt x="402483" y="91177"/>
                      <a:pt x="405311" y="149228"/>
                      <a:pt x="417815" y="200879"/>
                    </a:cubicBezTo>
                    <a:cubicBezTo>
                      <a:pt x="430318" y="252529"/>
                      <a:pt x="458153" y="320851"/>
                      <a:pt x="442226" y="367739"/>
                    </a:cubicBezTo>
                    <a:cubicBezTo>
                      <a:pt x="426299" y="414775"/>
                      <a:pt x="363336" y="460770"/>
                      <a:pt x="322402" y="482502"/>
                    </a:cubicBezTo>
                    <a:cubicBezTo>
                      <a:pt x="281320" y="504383"/>
                      <a:pt x="241726" y="514653"/>
                      <a:pt x="196327" y="498280"/>
                    </a:cubicBezTo>
                    <a:cubicBezTo>
                      <a:pt x="150779" y="481906"/>
                      <a:pt x="80522" y="429660"/>
                      <a:pt x="49859" y="384559"/>
                    </a:cubicBezTo>
                    <a:cubicBezTo>
                      <a:pt x="19047" y="339309"/>
                      <a:pt x="7734" y="277536"/>
                      <a:pt x="11753" y="227374"/>
                    </a:cubicBezTo>
                    <a:cubicBezTo>
                      <a:pt x="15921" y="177063"/>
                      <a:pt x="44947" y="114099"/>
                      <a:pt x="74270" y="82841"/>
                    </a:cubicBezTo>
                    <a:cubicBezTo>
                      <a:pt x="103742" y="51583"/>
                      <a:pt x="168641" y="49201"/>
                      <a:pt x="188289" y="39824"/>
                    </a:cubicBezTo>
                    <a:cubicBezTo>
                      <a:pt x="208086" y="30595"/>
                      <a:pt x="188140" y="25087"/>
                      <a:pt x="192605" y="27171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sp>
          <p:nvSpPr>
            <p:cNvPr id="100" name="Forme libre : forme 99">
              <a:extLst>
                <a:ext uri="{FF2B5EF4-FFF2-40B4-BE49-F238E27FC236}">
                  <a16:creationId xmlns:a16="http://schemas.microsoft.com/office/drawing/2014/main" id="{928FF493-7A59-DEAF-CF0E-1491CD3CA8E9}"/>
                </a:ext>
              </a:extLst>
            </p:cNvPr>
            <p:cNvSpPr/>
            <p:nvPr/>
          </p:nvSpPr>
          <p:spPr>
            <a:xfrm>
              <a:off x="645312" y="3808907"/>
              <a:ext cx="893096" cy="446548"/>
            </a:xfrm>
            <a:custGeom>
              <a:avLst/>
              <a:gdLst>
                <a:gd name="connsiteX0" fmla="*/ 0 w 893096"/>
                <a:gd name="connsiteY0" fmla="*/ 0 h 446548"/>
                <a:gd name="connsiteX1" fmla="*/ 893097 w 893096"/>
                <a:gd name="connsiteY1" fmla="*/ 0 h 446548"/>
                <a:gd name="connsiteX2" fmla="*/ 893097 w 893096"/>
                <a:gd name="connsiteY2" fmla="*/ 446548 h 446548"/>
                <a:gd name="connsiteX3" fmla="*/ 0 w 893096"/>
                <a:gd name="connsiteY3" fmla="*/ 446548 h 446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3096" h="446548">
                  <a:moveTo>
                    <a:pt x="0" y="0"/>
                  </a:moveTo>
                  <a:lnTo>
                    <a:pt x="893097" y="0"/>
                  </a:lnTo>
                  <a:lnTo>
                    <a:pt x="893097" y="446548"/>
                  </a:lnTo>
                  <a:lnTo>
                    <a:pt x="0" y="446548"/>
                  </a:lnTo>
                  <a:close/>
                </a:path>
              </a:pathLst>
            </a:custGeom>
            <a:noFill/>
            <a:ln w="1487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BE"/>
            </a:p>
          </p:txBody>
        </p:sp>
        <p:pic>
          <p:nvPicPr>
            <p:cNvPr id="101" name="Image 100">
              <a:extLst>
                <a:ext uri="{FF2B5EF4-FFF2-40B4-BE49-F238E27FC236}">
                  <a16:creationId xmlns:a16="http://schemas.microsoft.com/office/drawing/2014/main" id="{5B33C780-0E7A-66E0-A10E-51880142F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52754" y="3905659"/>
              <a:ext cx="863326" cy="305141"/>
            </a:xfrm>
            <a:custGeom>
              <a:avLst/>
              <a:gdLst>
                <a:gd name="connsiteX0" fmla="*/ -1 w 863326"/>
                <a:gd name="connsiteY0" fmla="*/ -1 h 305141"/>
                <a:gd name="connsiteX1" fmla="*/ 863327 w 863326"/>
                <a:gd name="connsiteY1" fmla="*/ -1 h 305141"/>
                <a:gd name="connsiteX2" fmla="*/ 863327 w 863326"/>
                <a:gd name="connsiteY2" fmla="*/ 305141 h 305141"/>
                <a:gd name="connsiteX3" fmla="*/ -1 w 863326"/>
                <a:gd name="connsiteY3" fmla="*/ 305141 h 305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3326" h="305141">
                  <a:moveTo>
                    <a:pt x="-1" y="-1"/>
                  </a:moveTo>
                  <a:lnTo>
                    <a:pt x="863327" y="-1"/>
                  </a:lnTo>
                  <a:lnTo>
                    <a:pt x="863327" y="305141"/>
                  </a:lnTo>
                  <a:lnTo>
                    <a:pt x="-1" y="305141"/>
                  </a:lnTo>
                  <a:close/>
                </a:path>
              </a:pathLst>
            </a:custGeom>
          </p:spPr>
        </p:pic>
        <p:grpSp>
          <p:nvGrpSpPr>
            <p:cNvPr id="102" name="Espace réservé du contenu 6">
              <a:extLst>
                <a:ext uri="{FF2B5EF4-FFF2-40B4-BE49-F238E27FC236}">
                  <a16:creationId xmlns:a16="http://schemas.microsoft.com/office/drawing/2014/main" id="{71261AC0-2B4E-34A5-AAFF-13203CBC0130}"/>
                </a:ext>
              </a:extLst>
            </p:cNvPr>
            <p:cNvGrpSpPr/>
            <p:nvPr/>
          </p:nvGrpSpPr>
          <p:grpSpPr>
            <a:xfrm>
              <a:off x="2565472" y="3110505"/>
              <a:ext cx="3158732" cy="924806"/>
              <a:chOff x="2565472" y="3110505"/>
              <a:chExt cx="3158732" cy="924806"/>
            </a:xfrm>
          </p:grpSpPr>
          <p:sp>
            <p:nvSpPr>
              <p:cNvPr id="103" name="Forme libre : forme 102">
                <a:extLst>
                  <a:ext uri="{FF2B5EF4-FFF2-40B4-BE49-F238E27FC236}">
                    <a16:creationId xmlns:a16="http://schemas.microsoft.com/office/drawing/2014/main" id="{E526FB69-5127-F348-4BBD-3C39AAEF5800}"/>
                  </a:ext>
                </a:extLst>
              </p:cNvPr>
              <p:cNvSpPr/>
              <p:nvPr/>
            </p:nvSpPr>
            <p:spPr>
              <a:xfrm>
                <a:off x="2580355" y="3139084"/>
                <a:ext cx="3125839" cy="893096"/>
              </a:xfrm>
              <a:custGeom>
                <a:avLst/>
                <a:gdLst>
                  <a:gd name="connsiteX0" fmla="*/ 0 w 3125839"/>
                  <a:gd name="connsiteY0" fmla="*/ 0 h 893096"/>
                  <a:gd name="connsiteX1" fmla="*/ 3125839 w 3125839"/>
                  <a:gd name="connsiteY1" fmla="*/ 0 h 893096"/>
                  <a:gd name="connsiteX2" fmla="*/ 3125839 w 3125839"/>
                  <a:gd name="connsiteY2" fmla="*/ 893097 h 893096"/>
                  <a:gd name="connsiteX3" fmla="*/ 0 w 3125839"/>
                  <a:gd name="connsiteY3" fmla="*/ 893097 h 893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25839" h="893096">
                    <a:moveTo>
                      <a:pt x="0" y="0"/>
                    </a:moveTo>
                    <a:lnTo>
                      <a:pt x="3125839" y="0"/>
                    </a:lnTo>
                    <a:lnTo>
                      <a:pt x="3125839" y="893097"/>
                    </a:lnTo>
                    <a:lnTo>
                      <a:pt x="0" y="893097"/>
                    </a:lnTo>
                    <a:close/>
                  </a:path>
                </a:pathLst>
              </a:custGeom>
              <a:noFill/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04" name="Forme libre : forme 103">
                <a:extLst>
                  <a:ext uri="{FF2B5EF4-FFF2-40B4-BE49-F238E27FC236}">
                    <a16:creationId xmlns:a16="http://schemas.microsoft.com/office/drawing/2014/main" id="{13C95960-DB22-4E7B-F257-9ACA739BBF71}"/>
                  </a:ext>
                </a:extLst>
              </p:cNvPr>
              <p:cNvSpPr/>
              <p:nvPr/>
            </p:nvSpPr>
            <p:spPr>
              <a:xfrm>
                <a:off x="2576634" y="3110505"/>
                <a:ext cx="3147570" cy="916168"/>
              </a:xfrm>
              <a:custGeom>
                <a:avLst/>
                <a:gdLst>
                  <a:gd name="connsiteX0" fmla="*/ 0 w 3147570"/>
                  <a:gd name="connsiteY0" fmla="*/ 27239 h 916168"/>
                  <a:gd name="connsiteX1" fmla="*/ 3134175 w 3147570"/>
                  <a:gd name="connsiteY1" fmla="*/ 0 h 916168"/>
                  <a:gd name="connsiteX2" fmla="*/ 3147571 w 3147570"/>
                  <a:gd name="connsiteY2" fmla="*/ 916168 h 916168"/>
                  <a:gd name="connsiteX3" fmla="*/ 12206 w 3147570"/>
                  <a:gd name="connsiteY3" fmla="*/ 899646 h 9161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47570" h="916168">
                    <a:moveTo>
                      <a:pt x="0" y="27239"/>
                    </a:moveTo>
                    <a:lnTo>
                      <a:pt x="3134175" y="0"/>
                    </a:lnTo>
                    <a:lnTo>
                      <a:pt x="3147571" y="916168"/>
                    </a:lnTo>
                    <a:lnTo>
                      <a:pt x="12206" y="899646"/>
                    </a:lnTo>
                  </a:path>
                </a:pathLst>
              </a:custGeom>
              <a:solidFill>
                <a:srgbClr val="FFFFFF"/>
              </a:solidFill>
              <a:ln w="1487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05" name="Forme libre : forme 104">
                <a:extLst>
                  <a:ext uri="{FF2B5EF4-FFF2-40B4-BE49-F238E27FC236}">
                    <a16:creationId xmlns:a16="http://schemas.microsoft.com/office/drawing/2014/main" id="{633E24AD-1090-3322-7B45-6B17763BE7B5}"/>
                  </a:ext>
                </a:extLst>
              </p:cNvPr>
              <p:cNvSpPr/>
              <p:nvPr/>
            </p:nvSpPr>
            <p:spPr>
              <a:xfrm>
                <a:off x="2565472" y="3116955"/>
                <a:ext cx="3148609" cy="918357"/>
              </a:xfrm>
              <a:custGeom>
                <a:avLst/>
                <a:gdLst>
                  <a:gd name="connsiteX0" fmla="*/ 14883 w 3148609"/>
                  <a:gd name="connsiteY0" fmla="*/ 22130 h 918357"/>
                  <a:gd name="connsiteX1" fmla="*/ 3140722 w 3148609"/>
                  <a:gd name="connsiteY1" fmla="*/ 22130 h 918357"/>
                  <a:gd name="connsiteX2" fmla="*/ 14883 w 3148609"/>
                  <a:gd name="connsiteY2" fmla="*/ 22130 h 918357"/>
                  <a:gd name="connsiteX3" fmla="*/ 3140722 w 3148609"/>
                  <a:gd name="connsiteY3" fmla="*/ 22130 h 918357"/>
                  <a:gd name="connsiteX4" fmla="*/ 3140722 w 3148609"/>
                  <a:gd name="connsiteY4" fmla="*/ 22130 h 918357"/>
                  <a:gd name="connsiteX5" fmla="*/ 3140722 w 3148609"/>
                  <a:gd name="connsiteY5" fmla="*/ 915227 h 918357"/>
                  <a:gd name="connsiteX6" fmla="*/ 3140722 w 3148609"/>
                  <a:gd name="connsiteY6" fmla="*/ 22130 h 918357"/>
                  <a:gd name="connsiteX7" fmla="*/ 3140722 w 3148609"/>
                  <a:gd name="connsiteY7" fmla="*/ 915227 h 918357"/>
                  <a:gd name="connsiteX8" fmla="*/ 3140722 w 3148609"/>
                  <a:gd name="connsiteY8" fmla="*/ 915227 h 918357"/>
                  <a:gd name="connsiteX9" fmla="*/ 14883 w 3148609"/>
                  <a:gd name="connsiteY9" fmla="*/ 915227 h 918357"/>
                  <a:gd name="connsiteX10" fmla="*/ 3140722 w 3148609"/>
                  <a:gd name="connsiteY10" fmla="*/ 915227 h 918357"/>
                  <a:gd name="connsiteX11" fmla="*/ 14883 w 3148609"/>
                  <a:gd name="connsiteY11" fmla="*/ 915227 h 918357"/>
                  <a:gd name="connsiteX12" fmla="*/ 14883 w 3148609"/>
                  <a:gd name="connsiteY12" fmla="*/ 915227 h 918357"/>
                  <a:gd name="connsiteX13" fmla="*/ 14883 w 3148609"/>
                  <a:gd name="connsiteY13" fmla="*/ 22130 h 918357"/>
                  <a:gd name="connsiteX14" fmla="*/ 14883 w 3148609"/>
                  <a:gd name="connsiteY14" fmla="*/ 915227 h 918357"/>
                  <a:gd name="connsiteX15" fmla="*/ 14883 w 3148609"/>
                  <a:gd name="connsiteY15" fmla="*/ 22130 h 9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148609" h="918357">
                    <a:moveTo>
                      <a:pt x="14883" y="22130"/>
                    </a:moveTo>
                    <a:cubicBezTo>
                      <a:pt x="782053" y="22874"/>
                      <a:pt x="1532106" y="-5110"/>
                      <a:pt x="3140722" y="22130"/>
                    </a:cubicBezTo>
                    <a:moveTo>
                      <a:pt x="14883" y="22130"/>
                    </a:moveTo>
                    <a:cubicBezTo>
                      <a:pt x="1047452" y="-14487"/>
                      <a:pt x="2060671" y="695"/>
                      <a:pt x="3140722" y="22130"/>
                    </a:cubicBezTo>
                    <a:moveTo>
                      <a:pt x="3140722" y="22130"/>
                    </a:moveTo>
                    <a:cubicBezTo>
                      <a:pt x="3149951" y="262819"/>
                      <a:pt x="3127028" y="474186"/>
                      <a:pt x="3140722" y="915227"/>
                    </a:cubicBezTo>
                    <a:moveTo>
                      <a:pt x="3140722" y="22130"/>
                    </a:moveTo>
                    <a:cubicBezTo>
                      <a:pt x="3152184" y="223523"/>
                      <a:pt x="3150249" y="428340"/>
                      <a:pt x="3140722" y="915227"/>
                    </a:cubicBezTo>
                    <a:moveTo>
                      <a:pt x="3140722" y="915227"/>
                    </a:moveTo>
                    <a:cubicBezTo>
                      <a:pt x="2513470" y="917162"/>
                      <a:pt x="1850644" y="921181"/>
                      <a:pt x="14883" y="915227"/>
                    </a:cubicBezTo>
                    <a:moveTo>
                      <a:pt x="3140722" y="915227"/>
                    </a:moveTo>
                    <a:cubicBezTo>
                      <a:pt x="2411360" y="900342"/>
                      <a:pt x="1696585" y="922520"/>
                      <a:pt x="14883" y="915227"/>
                    </a:cubicBezTo>
                    <a:moveTo>
                      <a:pt x="14883" y="915227"/>
                    </a:moveTo>
                    <a:cubicBezTo>
                      <a:pt x="11460" y="577338"/>
                      <a:pt x="-16822" y="249125"/>
                      <a:pt x="14883" y="22130"/>
                    </a:cubicBezTo>
                    <a:moveTo>
                      <a:pt x="14883" y="915227"/>
                    </a:moveTo>
                    <a:cubicBezTo>
                      <a:pt x="16967" y="600856"/>
                      <a:pt x="33489" y="300478"/>
                      <a:pt x="14883" y="22130"/>
                    </a:cubicBezTo>
                  </a:path>
                </a:pathLst>
              </a:custGeom>
              <a:noFill/>
              <a:ln w="14877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106" name="Image 105">
              <a:extLst>
                <a:ext uri="{FF2B5EF4-FFF2-40B4-BE49-F238E27FC236}">
                  <a16:creationId xmlns:a16="http://schemas.microsoft.com/office/drawing/2014/main" id="{D10EFDC8-5542-D0C7-13B2-5F32BC634D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587797" y="3466553"/>
              <a:ext cx="3096069" cy="286535"/>
            </a:xfrm>
            <a:custGeom>
              <a:avLst/>
              <a:gdLst>
                <a:gd name="connsiteX0" fmla="*/ -1 w 3096069"/>
                <a:gd name="connsiteY0" fmla="*/ -1 h 286535"/>
                <a:gd name="connsiteX1" fmla="*/ 3096069 w 3096069"/>
                <a:gd name="connsiteY1" fmla="*/ -1 h 286535"/>
                <a:gd name="connsiteX2" fmla="*/ 3096069 w 3096069"/>
                <a:gd name="connsiteY2" fmla="*/ 286535 h 286535"/>
                <a:gd name="connsiteX3" fmla="*/ -1 w 3096069"/>
                <a:gd name="connsiteY3" fmla="*/ 286535 h 286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96069" h="286535">
                  <a:moveTo>
                    <a:pt x="-1" y="-1"/>
                  </a:moveTo>
                  <a:lnTo>
                    <a:pt x="3096069" y="-1"/>
                  </a:lnTo>
                  <a:lnTo>
                    <a:pt x="3096069" y="286535"/>
                  </a:lnTo>
                  <a:lnTo>
                    <a:pt x="-1" y="286535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1119820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1">
            <a:extLst>
              <a:ext uri="{FF2B5EF4-FFF2-40B4-BE49-F238E27FC236}">
                <a16:creationId xmlns:a16="http://schemas.microsoft.com/office/drawing/2014/main" id="{23C97DFA-30B3-4E51-8B9A-F3D54399E0FB}"/>
              </a:ext>
            </a:extLst>
          </p:cNvPr>
          <p:cNvSpPr txBox="1">
            <a:spLocks/>
          </p:cNvSpPr>
          <p:nvPr/>
        </p:nvSpPr>
        <p:spPr>
          <a:xfrm>
            <a:off x="6266234" y="0"/>
            <a:ext cx="5925766" cy="6858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fr-BE" sz="2800" dirty="0">
                <a:solidFill>
                  <a:schemeClr val="bg1"/>
                </a:solidFill>
              </a:rPr>
              <a:t>Entamer l’implémentation d’une fonctionnalité par l’écriture </a:t>
            </a:r>
          </a:p>
          <a:p>
            <a:pPr lvl="1"/>
            <a:r>
              <a:rPr lang="fr-BE" sz="2800" dirty="0">
                <a:solidFill>
                  <a:schemeClr val="bg1"/>
                </a:solidFill>
              </a:rPr>
              <a:t>d’un test qui </a:t>
            </a:r>
            <a:r>
              <a:rPr lang="fr-BE" sz="2800" b="1" dirty="0">
                <a:solidFill>
                  <a:schemeClr val="bg1"/>
                </a:solidFill>
              </a:rPr>
              <a:t>échoue</a:t>
            </a:r>
            <a:endParaRPr lang="fr-BE" sz="2800" dirty="0">
              <a:solidFill>
                <a:schemeClr val="bg1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A57FB0B-BD4C-4B81-85EF-EB973084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017" y="1075244"/>
            <a:ext cx="5667983" cy="1325563"/>
          </a:xfrm>
        </p:spPr>
        <p:txBody>
          <a:bodyPr>
            <a:normAutofit/>
          </a:bodyPr>
          <a:lstStyle/>
          <a:p>
            <a:r>
              <a:rPr lang="fr-BE" sz="2800" dirty="0"/>
              <a:t>Le </a:t>
            </a:r>
            <a:r>
              <a:rPr lang="fr-BE" sz="2800" i="1" dirty="0"/>
              <a:t>Test Driven </a:t>
            </a:r>
            <a:r>
              <a:rPr lang="fr-BE" sz="2800" i="1" dirty="0" err="1"/>
              <a:t>Development</a:t>
            </a:r>
            <a:r>
              <a:rPr lang="fr-BE" sz="2800" i="1" dirty="0"/>
              <a:t> </a:t>
            </a:r>
            <a:r>
              <a:rPr lang="fr-BE" sz="2800" dirty="0"/>
              <a:t>(TDD)</a:t>
            </a:r>
            <a:br>
              <a:rPr lang="fr-BE" sz="2800" dirty="0"/>
            </a:br>
            <a:r>
              <a:rPr lang="fr-BE" sz="2800" dirty="0"/>
              <a:t>se résume à une règle d’or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A8DAC55-63FC-45EA-AD45-BD4639423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23E5D-BA74-431C-94CD-9C1630A52F25}" type="slidenum">
              <a:rPr lang="fr-BE" smtClean="0"/>
              <a:t>9</a:t>
            </a:fld>
            <a:endParaRPr lang="fr-BE"/>
          </a:p>
        </p:txBody>
      </p:sp>
      <p:grpSp>
        <p:nvGrpSpPr>
          <p:cNvPr id="8" name="Graphique 6">
            <a:extLst>
              <a:ext uri="{FF2B5EF4-FFF2-40B4-BE49-F238E27FC236}">
                <a16:creationId xmlns:a16="http://schemas.microsoft.com/office/drawing/2014/main" id="{4FA4EE33-1D50-13AA-4680-F54E3F37B3A9}"/>
              </a:ext>
            </a:extLst>
          </p:cNvPr>
          <p:cNvGrpSpPr/>
          <p:nvPr/>
        </p:nvGrpSpPr>
        <p:grpSpPr>
          <a:xfrm>
            <a:off x="631538" y="2614066"/>
            <a:ext cx="5464462" cy="2743442"/>
            <a:chOff x="624764" y="2614066"/>
            <a:chExt cx="5464462" cy="2743442"/>
          </a:xfrm>
        </p:grpSpPr>
        <p:grpSp>
          <p:nvGrpSpPr>
            <p:cNvPr id="9" name="Graphique 6">
              <a:extLst>
                <a:ext uri="{FF2B5EF4-FFF2-40B4-BE49-F238E27FC236}">
                  <a16:creationId xmlns:a16="http://schemas.microsoft.com/office/drawing/2014/main" id="{5415F2E5-A174-2D01-5EFB-BBA898933017}"/>
                </a:ext>
              </a:extLst>
            </p:cNvPr>
            <p:cNvGrpSpPr/>
            <p:nvPr/>
          </p:nvGrpSpPr>
          <p:grpSpPr>
            <a:xfrm>
              <a:off x="4337955" y="3049483"/>
              <a:ext cx="993366" cy="1299222"/>
              <a:chOff x="4337955" y="3049483"/>
              <a:chExt cx="993366" cy="1299222"/>
            </a:xfrm>
            <a:noFill/>
          </p:grpSpPr>
          <p:sp>
            <p:nvSpPr>
              <p:cNvPr id="10" name="Forme libre : forme 9">
                <a:extLst>
                  <a:ext uri="{FF2B5EF4-FFF2-40B4-BE49-F238E27FC236}">
                    <a16:creationId xmlns:a16="http://schemas.microsoft.com/office/drawing/2014/main" id="{8A384C7F-0D18-5B1B-3532-B06423ED797C}"/>
                  </a:ext>
                </a:extLst>
              </p:cNvPr>
              <p:cNvSpPr/>
              <p:nvPr/>
            </p:nvSpPr>
            <p:spPr>
              <a:xfrm>
                <a:off x="4337955" y="3049753"/>
                <a:ext cx="886168" cy="1282943"/>
              </a:xfrm>
              <a:custGeom>
                <a:avLst/>
                <a:gdLst>
                  <a:gd name="connsiteX0" fmla="*/ 0 w 886168"/>
                  <a:gd name="connsiteY0" fmla="*/ 0 h 1282943"/>
                  <a:gd name="connsiteX1" fmla="*/ 886169 w 886168"/>
                  <a:gd name="connsiteY1" fmla="*/ 1282944 h 1282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886168" h="1282943">
                    <a:moveTo>
                      <a:pt x="0" y="0"/>
                    </a:moveTo>
                    <a:cubicBezTo>
                      <a:pt x="590775" y="0"/>
                      <a:pt x="886169" y="427648"/>
                      <a:pt x="886169" y="1282944"/>
                    </a:cubicBez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1" name="Forme libre : forme 10">
                <a:extLst>
                  <a:ext uri="{FF2B5EF4-FFF2-40B4-BE49-F238E27FC236}">
                    <a16:creationId xmlns:a16="http://schemas.microsoft.com/office/drawing/2014/main" id="{3C111FBA-B428-378B-E15B-F5EB80EFE081}"/>
                  </a:ext>
                </a:extLst>
              </p:cNvPr>
              <p:cNvSpPr/>
              <p:nvPr/>
            </p:nvSpPr>
            <p:spPr>
              <a:xfrm>
                <a:off x="5116926" y="4134309"/>
                <a:ext cx="214395" cy="214395"/>
              </a:xfrm>
              <a:custGeom>
                <a:avLst/>
                <a:gdLst>
                  <a:gd name="connsiteX0" fmla="*/ 0 w 214395"/>
                  <a:gd name="connsiteY0" fmla="*/ 0 h 214395"/>
                  <a:gd name="connsiteX1" fmla="*/ 107198 w 214395"/>
                  <a:gd name="connsiteY1" fmla="*/ 214396 h 214395"/>
                  <a:gd name="connsiteX2" fmla="*/ 214396 w 214395"/>
                  <a:gd name="connsiteY2" fmla="*/ 0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395" h="214395">
                    <a:moveTo>
                      <a:pt x="0" y="0"/>
                    </a:moveTo>
                    <a:lnTo>
                      <a:pt x="107198" y="214396"/>
                    </a:lnTo>
                    <a:lnTo>
                      <a:pt x="214396" y="0"/>
                    </a:ln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2" name="Forme libre : forme 11">
                <a:extLst>
                  <a:ext uri="{FF2B5EF4-FFF2-40B4-BE49-F238E27FC236}">
                    <a16:creationId xmlns:a16="http://schemas.microsoft.com/office/drawing/2014/main" id="{38B4DC37-4307-0896-240B-DD701FF57B6E}"/>
                  </a:ext>
                </a:extLst>
              </p:cNvPr>
              <p:cNvSpPr/>
              <p:nvPr/>
            </p:nvSpPr>
            <p:spPr>
              <a:xfrm>
                <a:off x="4337955" y="3049483"/>
                <a:ext cx="887915" cy="1283214"/>
              </a:xfrm>
              <a:custGeom>
                <a:avLst/>
                <a:gdLst>
                  <a:gd name="connsiteX0" fmla="*/ 0 w 887915"/>
                  <a:gd name="connsiteY0" fmla="*/ 270 h 1283214"/>
                  <a:gd name="connsiteX1" fmla="*/ 886169 w 887915"/>
                  <a:gd name="connsiteY1" fmla="*/ 1283214 h 1283214"/>
                  <a:gd name="connsiteX2" fmla="*/ 0 w 887915"/>
                  <a:gd name="connsiteY2" fmla="*/ 270 h 1283214"/>
                  <a:gd name="connsiteX3" fmla="*/ 886169 w 887915"/>
                  <a:gd name="connsiteY3" fmla="*/ 1283214 h 12832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87915" h="1283214">
                    <a:moveTo>
                      <a:pt x="0" y="270"/>
                    </a:moveTo>
                    <a:cubicBezTo>
                      <a:pt x="604596" y="-730"/>
                      <a:pt x="914183" y="429205"/>
                      <a:pt x="886169" y="1283214"/>
                    </a:cubicBezTo>
                    <a:moveTo>
                      <a:pt x="0" y="270"/>
                    </a:moveTo>
                    <a:cubicBezTo>
                      <a:pt x="583156" y="-12451"/>
                      <a:pt x="912039" y="424059"/>
                      <a:pt x="886169" y="1283214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3" name="Forme libre : forme 12">
                <a:extLst>
                  <a:ext uri="{FF2B5EF4-FFF2-40B4-BE49-F238E27FC236}">
                    <a16:creationId xmlns:a16="http://schemas.microsoft.com/office/drawing/2014/main" id="{AC30A97C-5130-003A-FBA9-14377DF53A1A}"/>
                  </a:ext>
                </a:extLst>
              </p:cNvPr>
              <p:cNvSpPr/>
              <p:nvPr/>
            </p:nvSpPr>
            <p:spPr>
              <a:xfrm>
                <a:off x="5116926" y="4134309"/>
                <a:ext cx="214395" cy="214395"/>
              </a:xfrm>
              <a:custGeom>
                <a:avLst/>
                <a:gdLst>
                  <a:gd name="connsiteX0" fmla="*/ 0 w 214395"/>
                  <a:gd name="connsiteY0" fmla="*/ 0 h 214395"/>
                  <a:gd name="connsiteX1" fmla="*/ 107198 w 214395"/>
                  <a:gd name="connsiteY1" fmla="*/ 214396 h 214395"/>
                  <a:gd name="connsiteX2" fmla="*/ 0 w 214395"/>
                  <a:gd name="connsiteY2" fmla="*/ 0 h 214395"/>
                  <a:gd name="connsiteX3" fmla="*/ 107198 w 214395"/>
                  <a:gd name="connsiteY3" fmla="*/ 214396 h 214395"/>
                  <a:gd name="connsiteX4" fmla="*/ 107198 w 214395"/>
                  <a:gd name="connsiteY4" fmla="*/ 214396 h 214395"/>
                  <a:gd name="connsiteX5" fmla="*/ 214396 w 214395"/>
                  <a:gd name="connsiteY5" fmla="*/ 0 h 214395"/>
                  <a:gd name="connsiteX6" fmla="*/ 107198 w 214395"/>
                  <a:gd name="connsiteY6" fmla="*/ 214396 h 214395"/>
                  <a:gd name="connsiteX7" fmla="*/ 214396 w 214395"/>
                  <a:gd name="connsiteY7" fmla="*/ 0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395" h="214395">
                    <a:moveTo>
                      <a:pt x="0" y="0"/>
                    </a:moveTo>
                    <a:cubicBezTo>
                      <a:pt x="38305" y="68035"/>
                      <a:pt x="65319" y="167229"/>
                      <a:pt x="107198" y="214396"/>
                    </a:cubicBezTo>
                    <a:moveTo>
                      <a:pt x="0" y="0"/>
                    </a:moveTo>
                    <a:cubicBezTo>
                      <a:pt x="37876" y="69464"/>
                      <a:pt x="64319" y="122920"/>
                      <a:pt x="107198" y="214396"/>
                    </a:cubicBezTo>
                    <a:moveTo>
                      <a:pt x="107198" y="214396"/>
                    </a:moveTo>
                    <a:cubicBezTo>
                      <a:pt x="125064" y="113630"/>
                      <a:pt x="165656" y="65319"/>
                      <a:pt x="214396" y="0"/>
                    </a:cubicBezTo>
                    <a:moveTo>
                      <a:pt x="107198" y="214396"/>
                    </a:moveTo>
                    <a:cubicBezTo>
                      <a:pt x="142502" y="144789"/>
                      <a:pt x="170373" y="78898"/>
                      <a:pt x="214396" y="0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14" name="Graphique 6">
              <a:extLst>
                <a:ext uri="{FF2B5EF4-FFF2-40B4-BE49-F238E27FC236}">
                  <a16:creationId xmlns:a16="http://schemas.microsoft.com/office/drawing/2014/main" id="{C82637FE-B8D0-92EE-33C1-F5C4E7A97121}"/>
                </a:ext>
              </a:extLst>
            </p:cNvPr>
            <p:cNvGrpSpPr/>
            <p:nvPr/>
          </p:nvGrpSpPr>
          <p:grpSpPr>
            <a:xfrm>
              <a:off x="2480001" y="2614066"/>
              <a:ext cx="1765906" cy="891349"/>
              <a:chOff x="2480001" y="2614066"/>
              <a:chExt cx="1765906" cy="891349"/>
            </a:xfrm>
          </p:grpSpPr>
          <p:sp>
            <p:nvSpPr>
              <p:cNvPr id="15" name="Forme libre : forme 14">
                <a:extLst>
                  <a:ext uri="{FF2B5EF4-FFF2-40B4-BE49-F238E27FC236}">
                    <a16:creationId xmlns:a16="http://schemas.microsoft.com/office/drawing/2014/main" id="{6ED4F354-9174-EF5D-A936-88B2DBBCEB74}"/>
                  </a:ext>
                </a:extLst>
              </p:cNvPr>
              <p:cNvSpPr/>
              <p:nvPr/>
            </p:nvSpPr>
            <p:spPr>
              <a:xfrm>
                <a:off x="2508445" y="2620962"/>
                <a:ext cx="1715165" cy="857582"/>
              </a:xfrm>
              <a:custGeom>
                <a:avLst/>
                <a:gdLst>
                  <a:gd name="connsiteX0" fmla="*/ 0 w 1715165"/>
                  <a:gd name="connsiteY0" fmla="*/ 0 h 857582"/>
                  <a:gd name="connsiteX1" fmla="*/ 1715166 w 1715165"/>
                  <a:gd name="connsiteY1" fmla="*/ 0 h 857582"/>
                  <a:gd name="connsiteX2" fmla="*/ 1715166 w 1715165"/>
                  <a:gd name="connsiteY2" fmla="*/ 857583 h 857582"/>
                  <a:gd name="connsiteX3" fmla="*/ 0 w 1715165"/>
                  <a:gd name="connsiteY3" fmla="*/ 857583 h 85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165" h="857582">
                    <a:moveTo>
                      <a:pt x="0" y="0"/>
                    </a:moveTo>
                    <a:lnTo>
                      <a:pt x="1715166" y="0"/>
                    </a:lnTo>
                    <a:lnTo>
                      <a:pt x="1715166" y="857583"/>
                    </a:lnTo>
                    <a:lnTo>
                      <a:pt x="0" y="857583"/>
                    </a:lnTo>
                    <a:close/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6" name="Forme libre : forme 15">
                <a:extLst>
                  <a:ext uri="{FF2B5EF4-FFF2-40B4-BE49-F238E27FC236}">
                    <a16:creationId xmlns:a16="http://schemas.microsoft.com/office/drawing/2014/main" id="{44AB5738-0658-3EC9-8DA3-D3BFE74FC17F}"/>
                  </a:ext>
                </a:extLst>
              </p:cNvPr>
              <p:cNvSpPr/>
              <p:nvPr/>
            </p:nvSpPr>
            <p:spPr>
              <a:xfrm>
                <a:off x="2480001" y="2644688"/>
                <a:ext cx="1765906" cy="860727"/>
              </a:xfrm>
              <a:custGeom>
                <a:avLst/>
                <a:gdLst>
                  <a:gd name="connsiteX0" fmla="*/ 0 w 1765906"/>
                  <a:gd name="connsiteY0" fmla="*/ 2001 h 860727"/>
                  <a:gd name="connsiteX1" fmla="*/ 1727887 w 1765906"/>
                  <a:gd name="connsiteY1" fmla="*/ 0 h 860727"/>
                  <a:gd name="connsiteX2" fmla="*/ 1765906 w 1765906"/>
                  <a:gd name="connsiteY2" fmla="*/ 860727 h 860727"/>
                  <a:gd name="connsiteX3" fmla="*/ 20439 w 1765906"/>
                  <a:gd name="connsiteY3" fmla="*/ 834571 h 8607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65906" h="860727">
                    <a:moveTo>
                      <a:pt x="0" y="2001"/>
                    </a:moveTo>
                    <a:lnTo>
                      <a:pt x="1727887" y="0"/>
                    </a:lnTo>
                    <a:lnTo>
                      <a:pt x="1765906" y="860727"/>
                    </a:lnTo>
                    <a:lnTo>
                      <a:pt x="20439" y="834571"/>
                    </a:lnTo>
                  </a:path>
                </a:pathLst>
              </a:custGeom>
              <a:solidFill>
                <a:srgbClr val="A20025"/>
              </a:solidFill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17" name="Forme libre : forme 16">
                <a:extLst>
                  <a:ext uri="{FF2B5EF4-FFF2-40B4-BE49-F238E27FC236}">
                    <a16:creationId xmlns:a16="http://schemas.microsoft.com/office/drawing/2014/main" id="{F6B17F4C-77A8-A0B2-A30C-B9077E8ABF21}"/>
                  </a:ext>
                </a:extLst>
              </p:cNvPr>
              <p:cNvSpPr/>
              <p:nvPr/>
            </p:nvSpPr>
            <p:spPr>
              <a:xfrm>
                <a:off x="2500090" y="2614066"/>
                <a:ext cx="1734600" cy="871275"/>
              </a:xfrm>
              <a:custGeom>
                <a:avLst/>
                <a:gdLst>
                  <a:gd name="connsiteX0" fmla="*/ 8354 w 1734600"/>
                  <a:gd name="connsiteY0" fmla="*/ 6895 h 871275"/>
                  <a:gd name="connsiteX1" fmla="*/ 1723520 w 1734600"/>
                  <a:gd name="connsiteY1" fmla="*/ 6895 h 871275"/>
                  <a:gd name="connsiteX2" fmla="*/ 8354 w 1734600"/>
                  <a:gd name="connsiteY2" fmla="*/ 6895 h 871275"/>
                  <a:gd name="connsiteX3" fmla="*/ 1723520 w 1734600"/>
                  <a:gd name="connsiteY3" fmla="*/ 6895 h 871275"/>
                  <a:gd name="connsiteX4" fmla="*/ 1723520 w 1734600"/>
                  <a:gd name="connsiteY4" fmla="*/ 6895 h 871275"/>
                  <a:gd name="connsiteX5" fmla="*/ 1723520 w 1734600"/>
                  <a:gd name="connsiteY5" fmla="*/ 864478 h 871275"/>
                  <a:gd name="connsiteX6" fmla="*/ 1723520 w 1734600"/>
                  <a:gd name="connsiteY6" fmla="*/ 6895 h 871275"/>
                  <a:gd name="connsiteX7" fmla="*/ 1723520 w 1734600"/>
                  <a:gd name="connsiteY7" fmla="*/ 864478 h 871275"/>
                  <a:gd name="connsiteX8" fmla="*/ 1723520 w 1734600"/>
                  <a:gd name="connsiteY8" fmla="*/ 864478 h 871275"/>
                  <a:gd name="connsiteX9" fmla="*/ 8354 w 1734600"/>
                  <a:gd name="connsiteY9" fmla="*/ 864478 h 871275"/>
                  <a:gd name="connsiteX10" fmla="*/ 1723520 w 1734600"/>
                  <a:gd name="connsiteY10" fmla="*/ 864478 h 871275"/>
                  <a:gd name="connsiteX11" fmla="*/ 8354 w 1734600"/>
                  <a:gd name="connsiteY11" fmla="*/ 864478 h 871275"/>
                  <a:gd name="connsiteX12" fmla="*/ 8354 w 1734600"/>
                  <a:gd name="connsiteY12" fmla="*/ 864478 h 871275"/>
                  <a:gd name="connsiteX13" fmla="*/ 8354 w 1734600"/>
                  <a:gd name="connsiteY13" fmla="*/ 6895 h 871275"/>
                  <a:gd name="connsiteX14" fmla="*/ 8354 w 1734600"/>
                  <a:gd name="connsiteY14" fmla="*/ 864478 h 871275"/>
                  <a:gd name="connsiteX15" fmla="*/ 8354 w 1734600"/>
                  <a:gd name="connsiteY15" fmla="*/ 6895 h 871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34600" h="871275">
                    <a:moveTo>
                      <a:pt x="8354" y="6895"/>
                    </a:moveTo>
                    <a:cubicBezTo>
                      <a:pt x="582792" y="20045"/>
                      <a:pt x="1201681" y="-13829"/>
                      <a:pt x="1723520" y="6895"/>
                    </a:cubicBezTo>
                    <a:moveTo>
                      <a:pt x="8354" y="6895"/>
                    </a:moveTo>
                    <a:cubicBezTo>
                      <a:pt x="599515" y="24476"/>
                      <a:pt x="1196678" y="8325"/>
                      <a:pt x="1723520" y="6895"/>
                    </a:cubicBezTo>
                    <a:moveTo>
                      <a:pt x="1723520" y="6895"/>
                    </a:moveTo>
                    <a:cubicBezTo>
                      <a:pt x="1716087" y="274318"/>
                      <a:pt x="1751820" y="474707"/>
                      <a:pt x="1723520" y="864478"/>
                    </a:cubicBezTo>
                    <a:moveTo>
                      <a:pt x="1723520" y="6895"/>
                    </a:moveTo>
                    <a:cubicBezTo>
                      <a:pt x="1722376" y="327774"/>
                      <a:pt x="1717946" y="623069"/>
                      <a:pt x="1723520" y="864478"/>
                    </a:cubicBezTo>
                    <a:moveTo>
                      <a:pt x="1723520" y="864478"/>
                    </a:moveTo>
                    <a:cubicBezTo>
                      <a:pt x="1030450" y="858046"/>
                      <a:pt x="353960" y="838179"/>
                      <a:pt x="8354" y="864478"/>
                    </a:cubicBezTo>
                    <a:moveTo>
                      <a:pt x="1723520" y="864478"/>
                    </a:moveTo>
                    <a:cubicBezTo>
                      <a:pt x="1079046" y="879629"/>
                      <a:pt x="449009" y="864764"/>
                      <a:pt x="8354" y="864478"/>
                    </a:cubicBezTo>
                    <a:moveTo>
                      <a:pt x="8354" y="864478"/>
                    </a:moveTo>
                    <a:cubicBezTo>
                      <a:pt x="20217" y="647081"/>
                      <a:pt x="-15372" y="392093"/>
                      <a:pt x="8354" y="6895"/>
                    </a:cubicBezTo>
                    <a:moveTo>
                      <a:pt x="8354" y="864478"/>
                    </a:moveTo>
                    <a:cubicBezTo>
                      <a:pt x="10212" y="627071"/>
                      <a:pt x="12785" y="374370"/>
                      <a:pt x="8354" y="6895"/>
                    </a:cubicBezTo>
                  </a:path>
                </a:pathLst>
              </a:custGeom>
              <a:noFill/>
              <a:ln w="14275" cap="rnd">
                <a:solidFill>
                  <a:srgbClr val="6F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C063FCB7-5CE7-EE60-B4FB-B45BC5DDD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15591" y="2806771"/>
              <a:ext cx="1686579" cy="535989"/>
            </a:xfrm>
            <a:custGeom>
              <a:avLst/>
              <a:gdLst>
                <a:gd name="connsiteX0" fmla="*/ -1 w 1686579"/>
                <a:gd name="connsiteY0" fmla="*/ -1 h 535989"/>
                <a:gd name="connsiteX1" fmla="*/ 1686579 w 1686579"/>
                <a:gd name="connsiteY1" fmla="*/ -1 h 535989"/>
                <a:gd name="connsiteX2" fmla="*/ 1686579 w 1686579"/>
                <a:gd name="connsiteY2" fmla="*/ 535989 h 535989"/>
                <a:gd name="connsiteX3" fmla="*/ -1 w 1686579"/>
                <a:gd name="connsiteY3" fmla="*/ 535989 h 53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79" h="535989">
                  <a:moveTo>
                    <a:pt x="-1" y="-1"/>
                  </a:moveTo>
                  <a:lnTo>
                    <a:pt x="1686579" y="-1"/>
                  </a:lnTo>
                  <a:lnTo>
                    <a:pt x="1686579" y="535989"/>
                  </a:lnTo>
                  <a:lnTo>
                    <a:pt x="-1" y="535989"/>
                  </a:lnTo>
                  <a:close/>
                </a:path>
              </a:pathLst>
            </a:custGeom>
          </p:spPr>
        </p:pic>
        <p:grpSp>
          <p:nvGrpSpPr>
            <p:cNvPr id="19" name="Graphique 6">
              <a:extLst>
                <a:ext uri="{FF2B5EF4-FFF2-40B4-BE49-F238E27FC236}">
                  <a16:creationId xmlns:a16="http://schemas.microsoft.com/office/drawing/2014/main" id="{68F7D567-D2F8-B205-98F7-620EB197FE51}"/>
                </a:ext>
              </a:extLst>
            </p:cNvPr>
            <p:cNvGrpSpPr/>
            <p:nvPr/>
          </p:nvGrpSpPr>
          <p:grpSpPr>
            <a:xfrm>
              <a:off x="2495867" y="4800651"/>
              <a:ext cx="1757016" cy="214395"/>
              <a:chOff x="2495867" y="4800651"/>
              <a:chExt cx="1757016" cy="214395"/>
            </a:xfrm>
            <a:noFill/>
          </p:grpSpPr>
          <p:sp>
            <p:nvSpPr>
              <p:cNvPr id="20" name="Forme libre : forme 19">
                <a:extLst>
                  <a:ext uri="{FF2B5EF4-FFF2-40B4-BE49-F238E27FC236}">
                    <a16:creationId xmlns:a16="http://schemas.microsoft.com/office/drawing/2014/main" id="{C7F94D20-BBA6-344F-058C-85961F00D002}"/>
                  </a:ext>
                </a:extLst>
              </p:cNvPr>
              <p:cNvSpPr/>
              <p:nvPr/>
            </p:nvSpPr>
            <p:spPr>
              <a:xfrm>
                <a:off x="2511875" y="4907849"/>
                <a:ext cx="1740321" cy="14293"/>
              </a:xfrm>
              <a:custGeom>
                <a:avLst/>
                <a:gdLst>
                  <a:gd name="connsiteX0" fmla="*/ 1740321 w 1740321"/>
                  <a:gd name="connsiteY0" fmla="*/ 0 h 14293"/>
                  <a:gd name="connsiteX1" fmla="*/ 0 w 1740321"/>
                  <a:gd name="connsiteY1" fmla="*/ 0 h 1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740321" h="14293">
                    <a:moveTo>
                      <a:pt x="1740321" y="0"/>
                    </a:moveTo>
                    <a:cubicBezTo>
                      <a:pt x="1740321" y="0"/>
                      <a:pt x="1160209" y="0"/>
                      <a:pt x="0" y="0"/>
                    </a:cubicBez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1" name="Forme libre : forme 20">
                <a:extLst>
                  <a:ext uri="{FF2B5EF4-FFF2-40B4-BE49-F238E27FC236}">
                    <a16:creationId xmlns:a16="http://schemas.microsoft.com/office/drawing/2014/main" id="{7825555E-2240-84E4-8B14-EC5E1C04A66D}"/>
                  </a:ext>
                </a:extLst>
              </p:cNvPr>
              <p:cNvSpPr/>
              <p:nvPr/>
            </p:nvSpPr>
            <p:spPr>
              <a:xfrm>
                <a:off x="2495867" y="4800651"/>
                <a:ext cx="214395" cy="214395"/>
              </a:xfrm>
              <a:custGeom>
                <a:avLst/>
                <a:gdLst>
                  <a:gd name="connsiteX0" fmla="*/ 214396 w 214395"/>
                  <a:gd name="connsiteY0" fmla="*/ 0 h 214395"/>
                  <a:gd name="connsiteX1" fmla="*/ 0 w 214395"/>
                  <a:gd name="connsiteY1" fmla="*/ 107198 h 214395"/>
                  <a:gd name="connsiteX2" fmla="*/ 214396 w 214395"/>
                  <a:gd name="connsiteY2" fmla="*/ 214396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395" h="214395">
                    <a:moveTo>
                      <a:pt x="214396" y="0"/>
                    </a:moveTo>
                    <a:lnTo>
                      <a:pt x="0" y="107198"/>
                    </a:lnTo>
                    <a:lnTo>
                      <a:pt x="214396" y="214396"/>
                    </a:ln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2" name="Forme libre : forme 21">
                <a:extLst>
                  <a:ext uri="{FF2B5EF4-FFF2-40B4-BE49-F238E27FC236}">
                    <a16:creationId xmlns:a16="http://schemas.microsoft.com/office/drawing/2014/main" id="{6FB856EA-8F62-EB26-82F2-B6285F323C6F}"/>
                  </a:ext>
                </a:extLst>
              </p:cNvPr>
              <p:cNvSpPr/>
              <p:nvPr/>
            </p:nvSpPr>
            <p:spPr>
              <a:xfrm>
                <a:off x="2511875" y="4890749"/>
                <a:ext cx="1741008" cy="30728"/>
              </a:xfrm>
              <a:custGeom>
                <a:avLst/>
                <a:gdLst>
                  <a:gd name="connsiteX0" fmla="*/ 1740321 w 1741008"/>
                  <a:gd name="connsiteY0" fmla="*/ 17100 h 30728"/>
                  <a:gd name="connsiteX1" fmla="*/ 0 w 1741008"/>
                  <a:gd name="connsiteY1" fmla="*/ 17100 h 30728"/>
                  <a:gd name="connsiteX2" fmla="*/ 1740321 w 1741008"/>
                  <a:gd name="connsiteY2" fmla="*/ 17100 h 30728"/>
                  <a:gd name="connsiteX3" fmla="*/ 0 w 1741008"/>
                  <a:gd name="connsiteY3" fmla="*/ 17100 h 3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1008" h="30728">
                    <a:moveTo>
                      <a:pt x="1740321" y="17100"/>
                    </a:moveTo>
                    <a:cubicBezTo>
                      <a:pt x="1754186" y="25819"/>
                      <a:pt x="1142729" y="42828"/>
                      <a:pt x="0" y="17100"/>
                    </a:cubicBezTo>
                    <a:moveTo>
                      <a:pt x="1740321" y="17100"/>
                    </a:moveTo>
                    <a:cubicBezTo>
                      <a:pt x="1764334" y="-6198"/>
                      <a:pt x="1158594" y="-5197"/>
                      <a:pt x="0" y="17100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3" name="Forme libre : forme 22">
                <a:extLst>
                  <a:ext uri="{FF2B5EF4-FFF2-40B4-BE49-F238E27FC236}">
                    <a16:creationId xmlns:a16="http://schemas.microsoft.com/office/drawing/2014/main" id="{87453618-9587-BF56-2CB9-815804A0F5D4}"/>
                  </a:ext>
                </a:extLst>
              </p:cNvPr>
              <p:cNvSpPr/>
              <p:nvPr/>
            </p:nvSpPr>
            <p:spPr>
              <a:xfrm>
                <a:off x="2495867" y="4800651"/>
                <a:ext cx="214395" cy="214395"/>
              </a:xfrm>
              <a:custGeom>
                <a:avLst/>
                <a:gdLst>
                  <a:gd name="connsiteX0" fmla="*/ 214396 w 214395"/>
                  <a:gd name="connsiteY0" fmla="*/ 0 h 214395"/>
                  <a:gd name="connsiteX1" fmla="*/ 0 w 214395"/>
                  <a:gd name="connsiteY1" fmla="*/ 107198 h 214395"/>
                  <a:gd name="connsiteX2" fmla="*/ 214396 w 214395"/>
                  <a:gd name="connsiteY2" fmla="*/ 0 h 214395"/>
                  <a:gd name="connsiteX3" fmla="*/ 0 w 214395"/>
                  <a:gd name="connsiteY3" fmla="*/ 107198 h 214395"/>
                  <a:gd name="connsiteX4" fmla="*/ 0 w 214395"/>
                  <a:gd name="connsiteY4" fmla="*/ 107198 h 214395"/>
                  <a:gd name="connsiteX5" fmla="*/ 214396 w 214395"/>
                  <a:gd name="connsiteY5" fmla="*/ 214396 h 214395"/>
                  <a:gd name="connsiteX6" fmla="*/ 0 w 214395"/>
                  <a:gd name="connsiteY6" fmla="*/ 107198 h 214395"/>
                  <a:gd name="connsiteX7" fmla="*/ 214396 w 214395"/>
                  <a:gd name="connsiteY7" fmla="*/ 214396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395" h="214395">
                    <a:moveTo>
                      <a:pt x="214396" y="0"/>
                    </a:moveTo>
                    <a:cubicBezTo>
                      <a:pt x="161654" y="53599"/>
                      <a:pt x="48311" y="72180"/>
                      <a:pt x="0" y="107198"/>
                    </a:cubicBezTo>
                    <a:moveTo>
                      <a:pt x="214396" y="0"/>
                    </a:moveTo>
                    <a:cubicBezTo>
                      <a:pt x="173661" y="13292"/>
                      <a:pt x="109199" y="59030"/>
                      <a:pt x="0" y="107198"/>
                    </a:cubicBezTo>
                    <a:moveTo>
                      <a:pt x="0" y="107198"/>
                    </a:moveTo>
                    <a:cubicBezTo>
                      <a:pt x="68464" y="112201"/>
                      <a:pt x="92047" y="179949"/>
                      <a:pt x="214396" y="214396"/>
                    </a:cubicBezTo>
                    <a:moveTo>
                      <a:pt x="0" y="107198"/>
                    </a:moveTo>
                    <a:cubicBezTo>
                      <a:pt x="61603" y="130210"/>
                      <a:pt x="110485" y="155937"/>
                      <a:pt x="214396" y="214396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24" name="Graphique 6">
              <a:extLst>
                <a:ext uri="{FF2B5EF4-FFF2-40B4-BE49-F238E27FC236}">
                  <a16:creationId xmlns:a16="http://schemas.microsoft.com/office/drawing/2014/main" id="{A7CBFFE7-DCA2-AA94-0203-7132EC67241A}"/>
                </a:ext>
              </a:extLst>
            </p:cNvPr>
            <p:cNvGrpSpPr/>
            <p:nvPr/>
          </p:nvGrpSpPr>
          <p:grpSpPr>
            <a:xfrm>
              <a:off x="4352677" y="4470196"/>
              <a:ext cx="1736549" cy="876638"/>
              <a:chOff x="4352677" y="4470196"/>
              <a:chExt cx="1736549" cy="876638"/>
            </a:xfrm>
          </p:grpSpPr>
          <p:sp>
            <p:nvSpPr>
              <p:cNvPr id="25" name="Forme libre : forme 24">
                <a:extLst>
                  <a:ext uri="{FF2B5EF4-FFF2-40B4-BE49-F238E27FC236}">
                    <a16:creationId xmlns:a16="http://schemas.microsoft.com/office/drawing/2014/main" id="{A344C062-74EF-D212-7723-399AF5703274}"/>
                  </a:ext>
                </a:extLst>
              </p:cNvPr>
              <p:cNvSpPr/>
              <p:nvPr/>
            </p:nvSpPr>
            <p:spPr>
              <a:xfrm>
                <a:off x="4366541" y="4479058"/>
                <a:ext cx="1715165" cy="857582"/>
              </a:xfrm>
              <a:custGeom>
                <a:avLst/>
                <a:gdLst>
                  <a:gd name="connsiteX0" fmla="*/ 0 w 1715165"/>
                  <a:gd name="connsiteY0" fmla="*/ 0 h 857582"/>
                  <a:gd name="connsiteX1" fmla="*/ 1715166 w 1715165"/>
                  <a:gd name="connsiteY1" fmla="*/ 0 h 857582"/>
                  <a:gd name="connsiteX2" fmla="*/ 1715166 w 1715165"/>
                  <a:gd name="connsiteY2" fmla="*/ 857583 h 857582"/>
                  <a:gd name="connsiteX3" fmla="*/ 0 w 1715165"/>
                  <a:gd name="connsiteY3" fmla="*/ 857583 h 85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165" h="857582">
                    <a:moveTo>
                      <a:pt x="0" y="0"/>
                    </a:moveTo>
                    <a:lnTo>
                      <a:pt x="1715166" y="0"/>
                    </a:lnTo>
                    <a:lnTo>
                      <a:pt x="1715166" y="857583"/>
                    </a:lnTo>
                    <a:lnTo>
                      <a:pt x="0" y="857583"/>
                    </a:lnTo>
                    <a:close/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6" name="Forme libre : forme 25">
                <a:extLst>
                  <a:ext uri="{FF2B5EF4-FFF2-40B4-BE49-F238E27FC236}">
                    <a16:creationId xmlns:a16="http://schemas.microsoft.com/office/drawing/2014/main" id="{E71092E1-A4CC-6C0D-CABC-38AA61F8C999}"/>
                  </a:ext>
                </a:extLst>
              </p:cNvPr>
              <p:cNvSpPr/>
              <p:nvPr/>
            </p:nvSpPr>
            <p:spPr>
              <a:xfrm>
                <a:off x="4352677" y="4470196"/>
                <a:ext cx="1720168" cy="872304"/>
              </a:xfrm>
              <a:custGeom>
                <a:avLst/>
                <a:gdLst>
                  <a:gd name="connsiteX0" fmla="*/ 7147 w 1720168"/>
                  <a:gd name="connsiteY0" fmla="*/ 9290 h 872304"/>
                  <a:gd name="connsiteX1" fmla="*/ 1715023 w 1720168"/>
                  <a:gd name="connsiteY1" fmla="*/ 0 h 872304"/>
                  <a:gd name="connsiteX2" fmla="*/ 1720168 w 1720168"/>
                  <a:gd name="connsiteY2" fmla="*/ 872305 h 872304"/>
                  <a:gd name="connsiteX3" fmla="*/ 0 w 1720168"/>
                  <a:gd name="connsiteY3" fmla="*/ 838287 h 872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0168" h="872304">
                    <a:moveTo>
                      <a:pt x="7147" y="9290"/>
                    </a:moveTo>
                    <a:lnTo>
                      <a:pt x="1715023" y="0"/>
                    </a:lnTo>
                    <a:lnTo>
                      <a:pt x="1720168" y="872305"/>
                    </a:lnTo>
                    <a:lnTo>
                      <a:pt x="0" y="838287"/>
                    </a:lnTo>
                  </a:path>
                </a:pathLst>
              </a:custGeom>
              <a:solidFill>
                <a:srgbClr val="008A00"/>
              </a:solidFill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27" name="Forme libre : forme 26">
                <a:extLst>
                  <a:ext uri="{FF2B5EF4-FFF2-40B4-BE49-F238E27FC236}">
                    <a16:creationId xmlns:a16="http://schemas.microsoft.com/office/drawing/2014/main" id="{44D01BEC-1C82-60F9-B1AA-5C34F758108F}"/>
                  </a:ext>
                </a:extLst>
              </p:cNvPr>
              <p:cNvSpPr/>
              <p:nvPr/>
            </p:nvSpPr>
            <p:spPr>
              <a:xfrm>
                <a:off x="4366208" y="4472725"/>
                <a:ext cx="1723018" cy="874109"/>
              </a:xfrm>
              <a:custGeom>
                <a:avLst/>
                <a:gdLst>
                  <a:gd name="connsiteX0" fmla="*/ 333 w 1723018"/>
                  <a:gd name="connsiteY0" fmla="*/ 6332 h 874109"/>
                  <a:gd name="connsiteX1" fmla="*/ 1715499 w 1723018"/>
                  <a:gd name="connsiteY1" fmla="*/ 6332 h 874109"/>
                  <a:gd name="connsiteX2" fmla="*/ 333 w 1723018"/>
                  <a:gd name="connsiteY2" fmla="*/ 6332 h 874109"/>
                  <a:gd name="connsiteX3" fmla="*/ 1715499 w 1723018"/>
                  <a:gd name="connsiteY3" fmla="*/ 6332 h 874109"/>
                  <a:gd name="connsiteX4" fmla="*/ 1715499 w 1723018"/>
                  <a:gd name="connsiteY4" fmla="*/ 6332 h 874109"/>
                  <a:gd name="connsiteX5" fmla="*/ 1715499 w 1723018"/>
                  <a:gd name="connsiteY5" fmla="*/ 863915 h 874109"/>
                  <a:gd name="connsiteX6" fmla="*/ 1715499 w 1723018"/>
                  <a:gd name="connsiteY6" fmla="*/ 6332 h 874109"/>
                  <a:gd name="connsiteX7" fmla="*/ 1715499 w 1723018"/>
                  <a:gd name="connsiteY7" fmla="*/ 863915 h 874109"/>
                  <a:gd name="connsiteX8" fmla="*/ 1715499 w 1723018"/>
                  <a:gd name="connsiteY8" fmla="*/ 863915 h 874109"/>
                  <a:gd name="connsiteX9" fmla="*/ 333 w 1723018"/>
                  <a:gd name="connsiteY9" fmla="*/ 863915 h 874109"/>
                  <a:gd name="connsiteX10" fmla="*/ 1715499 w 1723018"/>
                  <a:gd name="connsiteY10" fmla="*/ 863915 h 874109"/>
                  <a:gd name="connsiteX11" fmla="*/ 333 w 1723018"/>
                  <a:gd name="connsiteY11" fmla="*/ 863915 h 874109"/>
                  <a:gd name="connsiteX12" fmla="*/ 333 w 1723018"/>
                  <a:gd name="connsiteY12" fmla="*/ 863915 h 874109"/>
                  <a:gd name="connsiteX13" fmla="*/ 333 w 1723018"/>
                  <a:gd name="connsiteY13" fmla="*/ 6332 h 874109"/>
                  <a:gd name="connsiteX14" fmla="*/ 333 w 1723018"/>
                  <a:gd name="connsiteY14" fmla="*/ 863915 h 874109"/>
                  <a:gd name="connsiteX15" fmla="*/ 333 w 1723018"/>
                  <a:gd name="connsiteY15" fmla="*/ 6332 h 8741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23018" h="874109">
                    <a:moveTo>
                      <a:pt x="333" y="6332"/>
                    </a:moveTo>
                    <a:cubicBezTo>
                      <a:pt x="615649" y="18338"/>
                      <a:pt x="1217815" y="-12677"/>
                      <a:pt x="1715499" y="6332"/>
                    </a:cubicBezTo>
                    <a:moveTo>
                      <a:pt x="333" y="6332"/>
                    </a:moveTo>
                    <a:cubicBezTo>
                      <a:pt x="360375" y="16623"/>
                      <a:pt x="731994" y="17910"/>
                      <a:pt x="1715499" y="6332"/>
                    </a:cubicBezTo>
                    <a:moveTo>
                      <a:pt x="1715499" y="6332"/>
                    </a:moveTo>
                    <a:cubicBezTo>
                      <a:pt x="1696346" y="277757"/>
                      <a:pt x="1715928" y="546324"/>
                      <a:pt x="1715499" y="863915"/>
                    </a:cubicBezTo>
                    <a:moveTo>
                      <a:pt x="1715499" y="6332"/>
                    </a:moveTo>
                    <a:cubicBezTo>
                      <a:pt x="1733508" y="302770"/>
                      <a:pt x="1713212" y="602210"/>
                      <a:pt x="1715499" y="863915"/>
                    </a:cubicBezTo>
                    <a:moveTo>
                      <a:pt x="1715499" y="863915"/>
                    </a:moveTo>
                    <a:cubicBezTo>
                      <a:pt x="1136916" y="876636"/>
                      <a:pt x="497445" y="878351"/>
                      <a:pt x="333" y="863915"/>
                    </a:cubicBezTo>
                    <a:moveTo>
                      <a:pt x="1715499" y="863915"/>
                    </a:moveTo>
                    <a:cubicBezTo>
                      <a:pt x="1361603" y="850194"/>
                      <a:pt x="990555" y="848050"/>
                      <a:pt x="333" y="863915"/>
                    </a:cubicBezTo>
                    <a:moveTo>
                      <a:pt x="333" y="863915"/>
                    </a:moveTo>
                    <a:cubicBezTo>
                      <a:pt x="-3383" y="525599"/>
                      <a:pt x="25775" y="175705"/>
                      <a:pt x="333" y="6332"/>
                    </a:cubicBezTo>
                    <a:moveTo>
                      <a:pt x="333" y="863915"/>
                    </a:moveTo>
                    <a:cubicBezTo>
                      <a:pt x="20629" y="666957"/>
                      <a:pt x="-2955" y="453562"/>
                      <a:pt x="333" y="6332"/>
                    </a:cubicBezTo>
                  </a:path>
                </a:pathLst>
              </a:custGeom>
              <a:noFill/>
              <a:ln w="14275" cap="rnd">
                <a:solidFill>
                  <a:srgbClr val="0057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55621F89-35D1-0B90-1B72-296E4C9C4C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73687" y="4786358"/>
              <a:ext cx="1686579" cy="293007"/>
            </a:xfrm>
            <a:custGeom>
              <a:avLst/>
              <a:gdLst>
                <a:gd name="connsiteX0" fmla="*/ -1 w 1686579"/>
                <a:gd name="connsiteY0" fmla="*/ -1 h 293007"/>
                <a:gd name="connsiteX1" fmla="*/ 1686579 w 1686579"/>
                <a:gd name="connsiteY1" fmla="*/ -1 h 293007"/>
                <a:gd name="connsiteX2" fmla="*/ 1686579 w 1686579"/>
                <a:gd name="connsiteY2" fmla="*/ 293007 h 293007"/>
                <a:gd name="connsiteX3" fmla="*/ -1 w 1686579"/>
                <a:gd name="connsiteY3" fmla="*/ 293007 h 2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79" h="293007">
                  <a:moveTo>
                    <a:pt x="-1" y="-1"/>
                  </a:moveTo>
                  <a:lnTo>
                    <a:pt x="1686579" y="-1"/>
                  </a:lnTo>
                  <a:lnTo>
                    <a:pt x="1686579" y="293007"/>
                  </a:lnTo>
                  <a:lnTo>
                    <a:pt x="-1" y="293007"/>
                  </a:lnTo>
                  <a:close/>
                </a:path>
              </a:pathLst>
            </a:custGeom>
          </p:spPr>
        </p:pic>
        <p:grpSp>
          <p:nvGrpSpPr>
            <p:cNvPr id="29" name="Graphique 6">
              <a:extLst>
                <a:ext uri="{FF2B5EF4-FFF2-40B4-BE49-F238E27FC236}">
                  <a16:creationId xmlns:a16="http://schemas.microsoft.com/office/drawing/2014/main" id="{172C3A4A-1D42-A6E2-FB61-0CE19BA2E17E}"/>
                </a:ext>
              </a:extLst>
            </p:cNvPr>
            <p:cNvGrpSpPr/>
            <p:nvPr/>
          </p:nvGrpSpPr>
          <p:grpSpPr>
            <a:xfrm>
              <a:off x="1507931" y="2942555"/>
              <a:ext cx="984505" cy="1536502"/>
              <a:chOff x="1507931" y="2942555"/>
              <a:chExt cx="984505" cy="1536502"/>
            </a:xfrm>
            <a:noFill/>
          </p:grpSpPr>
          <p:sp>
            <p:nvSpPr>
              <p:cNvPr id="30" name="Forme libre : forme 29">
                <a:extLst>
                  <a:ext uri="{FF2B5EF4-FFF2-40B4-BE49-F238E27FC236}">
                    <a16:creationId xmlns:a16="http://schemas.microsoft.com/office/drawing/2014/main" id="{6C6DA148-2602-86C0-9375-35240892653E}"/>
                  </a:ext>
                </a:extLst>
              </p:cNvPr>
              <p:cNvSpPr/>
              <p:nvPr/>
            </p:nvSpPr>
            <p:spPr>
              <a:xfrm>
                <a:off x="1507931" y="3049753"/>
                <a:ext cx="968496" cy="1429304"/>
              </a:xfrm>
              <a:custGeom>
                <a:avLst/>
                <a:gdLst>
                  <a:gd name="connsiteX0" fmla="*/ 0 w 968496"/>
                  <a:gd name="connsiteY0" fmla="*/ 1429305 h 1429304"/>
                  <a:gd name="connsiteX1" fmla="*/ 968497 w 968496"/>
                  <a:gd name="connsiteY1" fmla="*/ 0 h 142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68496" h="1429304">
                    <a:moveTo>
                      <a:pt x="0" y="1429305"/>
                    </a:moveTo>
                    <a:cubicBezTo>
                      <a:pt x="0" y="476434"/>
                      <a:pt x="322833" y="0"/>
                      <a:pt x="968497" y="0"/>
                    </a:cubicBez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1" name="Forme libre : forme 30">
                <a:extLst>
                  <a:ext uri="{FF2B5EF4-FFF2-40B4-BE49-F238E27FC236}">
                    <a16:creationId xmlns:a16="http://schemas.microsoft.com/office/drawing/2014/main" id="{495E71A7-951A-8390-A874-015EF76DA887}"/>
                  </a:ext>
                </a:extLst>
              </p:cNvPr>
              <p:cNvSpPr/>
              <p:nvPr/>
            </p:nvSpPr>
            <p:spPr>
              <a:xfrm>
                <a:off x="2278041" y="2942555"/>
                <a:ext cx="214395" cy="214395"/>
              </a:xfrm>
              <a:custGeom>
                <a:avLst/>
                <a:gdLst>
                  <a:gd name="connsiteX0" fmla="*/ 0 w 214395"/>
                  <a:gd name="connsiteY0" fmla="*/ 214396 h 214395"/>
                  <a:gd name="connsiteX1" fmla="*/ 214396 w 214395"/>
                  <a:gd name="connsiteY1" fmla="*/ 107198 h 214395"/>
                  <a:gd name="connsiteX2" fmla="*/ 0 w 214395"/>
                  <a:gd name="connsiteY2" fmla="*/ 0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4395" h="214395">
                    <a:moveTo>
                      <a:pt x="0" y="214396"/>
                    </a:moveTo>
                    <a:lnTo>
                      <a:pt x="214396" y="107198"/>
                    </a:lnTo>
                    <a:lnTo>
                      <a:pt x="0" y="0"/>
                    </a:lnTo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2" name="Forme libre : forme 31">
                <a:extLst>
                  <a:ext uri="{FF2B5EF4-FFF2-40B4-BE49-F238E27FC236}">
                    <a16:creationId xmlns:a16="http://schemas.microsoft.com/office/drawing/2014/main" id="{F83D4BF3-778B-4858-0CC1-20BC7EE83F5E}"/>
                  </a:ext>
                </a:extLst>
              </p:cNvPr>
              <p:cNvSpPr/>
              <p:nvPr/>
            </p:nvSpPr>
            <p:spPr>
              <a:xfrm>
                <a:off x="1507931" y="3049753"/>
                <a:ext cx="968496" cy="1429304"/>
              </a:xfrm>
              <a:custGeom>
                <a:avLst/>
                <a:gdLst>
                  <a:gd name="connsiteX0" fmla="*/ 0 w 968496"/>
                  <a:gd name="connsiteY0" fmla="*/ 1429305 h 1429304"/>
                  <a:gd name="connsiteX1" fmla="*/ 968497 w 968496"/>
                  <a:gd name="connsiteY1" fmla="*/ 0 h 1429304"/>
                  <a:gd name="connsiteX2" fmla="*/ 0 w 968496"/>
                  <a:gd name="connsiteY2" fmla="*/ 1429305 h 1429304"/>
                  <a:gd name="connsiteX3" fmla="*/ 968497 w 968496"/>
                  <a:gd name="connsiteY3" fmla="*/ 0 h 14293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68496" h="1429304">
                    <a:moveTo>
                      <a:pt x="0" y="1429305"/>
                    </a:moveTo>
                    <a:cubicBezTo>
                      <a:pt x="13864" y="489966"/>
                      <a:pt x="339746" y="9433"/>
                      <a:pt x="968497" y="0"/>
                    </a:cubicBezTo>
                    <a:moveTo>
                      <a:pt x="0" y="1429305"/>
                    </a:moveTo>
                    <a:cubicBezTo>
                      <a:pt x="7004" y="480818"/>
                      <a:pt x="307443" y="1429"/>
                      <a:pt x="968497" y="0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3" name="Forme libre : forme 32">
                <a:extLst>
                  <a:ext uri="{FF2B5EF4-FFF2-40B4-BE49-F238E27FC236}">
                    <a16:creationId xmlns:a16="http://schemas.microsoft.com/office/drawing/2014/main" id="{F5C47670-A87F-F4F0-422A-04D76B2AAEAC}"/>
                  </a:ext>
                </a:extLst>
              </p:cNvPr>
              <p:cNvSpPr/>
              <p:nvPr/>
            </p:nvSpPr>
            <p:spPr>
              <a:xfrm>
                <a:off x="2278041" y="2942555"/>
                <a:ext cx="214395" cy="214395"/>
              </a:xfrm>
              <a:custGeom>
                <a:avLst/>
                <a:gdLst>
                  <a:gd name="connsiteX0" fmla="*/ 0 w 214395"/>
                  <a:gd name="connsiteY0" fmla="*/ 214396 h 214395"/>
                  <a:gd name="connsiteX1" fmla="*/ 214396 w 214395"/>
                  <a:gd name="connsiteY1" fmla="*/ 107198 h 214395"/>
                  <a:gd name="connsiteX2" fmla="*/ 0 w 214395"/>
                  <a:gd name="connsiteY2" fmla="*/ 214396 h 214395"/>
                  <a:gd name="connsiteX3" fmla="*/ 214396 w 214395"/>
                  <a:gd name="connsiteY3" fmla="*/ 107198 h 214395"/>
                  <a:gd name="connsiteX4" fmla="*/ 214396 w 214395"/>
                  <a:gd name="connsiteY4" fmla="*/ 107198 h 214395"/>
                  <a:gd name="connsiteX5" fmla="*/ 0 w 214395"/>
                  <a:gd name="connsiteY5" fmla="*/ 0 h 214395"/>
                  <a:gd name="connsiteX6" fmla="*/ 214396 w 214395"/>
                  <a:gd name="connsiteY6" fmla="*/ 107198 h 214395"/>
                  <a:gd name="connsiteX7" fmla="*/ 0 w 214395"/>
                  <a:gd name="connsiteY7" fmla="*/ 0 h 214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4395" h="214395">
                    <a:moveTo>
                      <a:pt x="0" y="214396"/>
                    </a:moveTo>
                    <a:cubicBezTo>
                      <a:pt x="82042" y="180950"/>
                      <a:pt x="152078" y="127208"/>
                      <a:pt x="214396" y="107198"/>
                    </a:cubicBezTo>
                    <a:moveTo>
                      <a:pt x="0" y="214396"/>
                    </a:moveTo>
                    <a:cubicBezTo>
                      <a:pt x="66606" y="173089"/>
                      <a:pt x="136070" y="152078"/>
                      <a:pt x="214396" y="107198"/>
                    </a:cubicBezTo>
                    <a:moveTo>
                      <a:pt x="214396" y="107198"/>
                    </a:moveTo>
                    <a:cubicBezTo>
                      <a:pt x="174375" y="83614"/>
                      <a:pt x="80327" y="35447"/>
                      <a:pt x="0" y="0"/>
                    </a:cubicBezTo>
                    <a:moveTo>
                      <a:pt x="214396" y="107198"/>
                    </a:moveTo>
                    <a:cubicBezTo>
                      <a:pt x="158081" y="72895"/>
                      <a:pt x="107770" y="65033"/>
                      <a:pt x="0" y="0"/>
                    </a:cubicBezTo>
                  </a:path>
                </a:pathLst>
              </a:custGeom>
              <a:noFill/>
              <a:ln w="14275" cap="rnd">
                <a:solidFill>
                  <a:srgbClr val="000000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grpSp>
          <p:nvGrpSpPr>
            <p:cNvPr id="34" name="Graphique 6">
              <a:extLst>
                <a:ext uri="{FF2B5EF4-FFF2-40B4-BE49-F238E27FC236}">
                  <a16:creationId xmlns:a16="http://schemas.microsoft.com/office/drawing/2014/main" id="{D0129CFE-74DF-D2EF-3F99-80FA1A5E344C}"/>
                </a:ext>
              </a:extLst>
            </p:cNvPr>
            <p:cNvGrpSpPr/>
            <p:nvPr/>
          </p:nvGrpSpPr>
          <p:grpSpPr>
            <a:xfrm>
              <a:off x="624764" y="4461906"/>
              <a:ext cx="1745600" cy="895602"/>
              <a:chOff x="624764" y="4461906"/>
              <a:chExt cx="1745600" cy="895602"/>
            </a:xfrm>
          </p:grpSpPr>
          <p:sp>
            <p:nvSpPr>
              <p:cNvPr id="35" name="Forme libre : forme 34">
                <a:extLst>
                  <a:ext uri="{FF2B5EF4-FFF2-40B4-BE49-F238E27FC236}">
                    <a16:creationId xmlns:a16="http://schemas.microsoft.com/office/drawing/2014/main" id="{F5BD7A0A-58E5-E42E-E193-39D59481542F}"/>
                  </a:ext>
                </a:extLst>
              </p:cNvPr>
              <p:cNvSpPr/>
              <p:nvPr/>
            </p:nvSpPr>
            <p:spPr>
              <a:xfrm>
                <a:off x="650349" y="4479058"/>
                <a:ext cx="1715165" cy="857582"/>
              </a:xfrm>
              <a:custGeom>
                <a:avLst/>
                <a:gdLst>
                  <a:gd name="connsiteX0" fmla="*/ 0 w 1715165"/>
                  <a:gd name="connsiteY0" fmla="*/ 0 h 857582"/>
                  <a:gd name="connsiteX1" fmla="*/ 1715166 w 1715165"/>
                  <a:gd name="connsiteY1" fmla="*/ 0 h 857582"/>
                  <a:gd name="connsiteX2" fmla="*/ 1715166 w 1715165"/>
                  <a:gd name="connsiteY2" fmla="*/ 857583 h 857582"/>
                  <a:gd name="connsiteX3" fmla="*/ 0 w 1715165"/>
                  <a:gd name="connsiteY3" fmla="*/ 857583 h 8575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5165" h="857582">
                    <a:moveTo>
                      <a:pt x="0" y="0"/>
                    </a:moveTo>
                    <a:lnTo>
                      <a:pt x="1715166" y="0"/>
                    </a:lnTo>
                    <a:lnTo>
                      <a:pt x="1715166" y="857583"/>
                    </a:lnTo>
                    <a:lnTo>
                      <a:pt x="0" y="857583"/>
                    </a:lnTo>
                    <a:close/>
                  </a:path>
                </a:pathLst>
              </a:custGeom>
              <a:noFill/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6" name="Forme libre : forme 35">
                <a:extLst>
                  <a:ext uri="{FF2B5EF4-FFF2-40B4-BE49-F238E27FC236}">
                    <a16:creationId xmlns:a16="http://schemas.microsoft.com/office/drawing/2014/main" id="{EC3D2B73-C435-4945-3656-43E994C84E74}"/>
                  </a:ext>
                </a:extLst>
              </p:cNvPr>
              <p:cNvSpPr/>
              <p:nvPr/>
            </p:nvSpPr>
            <p:spPr>
              <a:xfrm>
                <a:off x="624764" y="4461906"/>
                <a:ext cx="1729887" cy="895602"/>
              </a:xfrm>
              <a:custGeom>
                <a:avLst/>
                <a:gdLst>
                  <a:gd name="connsiteX0" fmla="*/ 5288 w 1729887"/>
                  <a:gd name="connsiteY0" fmla="*/ 24155 h 895602"/>
                  <a:gd name="connsiteX1" fmla="*/ 1729888 w 1729887"/>
                  <a:gd name="connsiteY1" fmla="*/ 0 h 895602"/>
                  <a:gd name="connsiteX2" fmla="*/ 1726886 w 1729887"/>
                  <a:gd name="connsiteY2" fmla="*/ 895602 h 895602"/>
                  <a:gd name="connsiteX3" fmla="*/ 0 w 1729887"/>
                  <a:gd name="connsiteY3" fmla="*/ 846148 h 8956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29887" h="895602">
                    <a:moveTo>
                      <a:pt x="5288" y="24155"/>
                    </a:moveTo>
                    <a:lnTo>
                      <a:pt x="1729888" y="0"/>
                    </a:lnTo>
                    <a:lnTo>
                      <a:pt x="1726886" y="895602"/>
                    </a:lnTo>
                    <a:lnTo>
                      <a:pt x="0" y="846148"/>
                    </a:lnTo>
                  </a:path>
                </a:pathLst>
              </a:custGeom>
              <a:solidFill>
                <a:srgbClr val="0050EF"/>
              </a:solidFill>
              <a:ln w="1427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  <p:sp>
            <p:nvSpPr>
              <p:cNvPr id="37" name="Forme libre : forme 36">
                <a:extLst>
                  <a:ext uri="{FF2B5EF4-FFF2-40B4-BE49-F238E27FC236}">
                    <a16:creationId xmlns:a16="http://schemas.microsoft.com/office/drawing/2014/main" id="{F5BF1EC3-7744-E5C6-BF0F-FF8E16369C77}"/>
                  </a:ext>
                </a:extLst>
              </p:cNvPr>
              <p:cNvSpPr/>
              <p:nvPr/>
            </p:nvSpPr>
            <p:spPr>
              <a:xfrm>
                <a:off x="647833" y="4466736"/>
                <a:ext cx="1722531" cy="869904"/>
              </a:xfrm>
              <a:custGeom>
                <a:avLst/>
                <a:gdLst>
                  <a:gd name="connsiteX0" fmla="*/ 2515 w 1722531"/>
                  <a:gd name="connsiteY0" fmla="*/ 12322 h 869904"/>
                  <a:gd name="connsiteX1" fmla="*/ 1717681 w 1722531"/>
                  <a:gd name="connsiteY1" fmla="*/ 12322 h 869904"/>
                  <a:gd name="connsiteX2" fmla="*/ 2515 w 1722531"/>
                  <a:gd name="connsiteY2" fmla="*/ 12322 h 869904"/>
                  <a:gd name="connsiteX3" fmla="*/ 1717681 w 1722531"/>
                  <a:gd name="connsiteY3" fmla="*/ 12322 h 869904"/>
                  <a:gd name="connsiteX4" fmla="*/ 1717681 w 1722531"/>
                  <a:gd name="connsiteY4" fmla="*/ 12322 h 869904"/>
                  <a:gd name="connsiteX5" fmla="*/ 1717681 w 1722531"/>
                  <a:gd name="connsiteY5" fmla="*/ 869905 h 869904"/>
                  <a:gd name="connsiteX6" fmla="*/ 1717681 w 1722531"/>
                  <a:gd name="connsiteY6" fmla="*/ 12322 h 869904"/>
                  <a:gd name="connsiteX7" fmla="*/ 1717681 w 1722531"/>
                  <a:gd name="connsiteY7" fmla="*/ 869905 h 869904"/>
                  <a:gd name="connsiteX8" fmla="*/ 1717681 w 1722531"/>
                  <a:gd name="connsiteY8" fmla="*/ 869905 h 869904"/>
                  <a:gd name="connsiteX9" fmla="*/ 2515 w 1722531"/>
                  <a:gd name="connsiteY9" fmla="*/ 869905 h 869904"/>
                  <a:gd name="connsiteX10" fmla="*/ 1717681 w 1722531"/>
                  <a:gd name="connsiteY10" fmla="*/ 869905 h 869904"/>
                  <a:gd name="connsiteX11" fmla="*/ 2515 w 1722531"/>
                  <a:gd name="connsiteY11" fmla="*/ 869905 h 869904"/>
                  <a:gd name="connsiteX12" fmla="*/ 2515 w 1722531"/>
                  <a:gd name="connsiteY12" fmla="*/ 869905 h 869904"/>
                  <a:gd name="connsiteX13" fmla="*/ 2515 w 1722531"/>
                  <a:gd name="connsiteY13" fmla="*/ 12322 h 869904"/>
                  <a:gd name="connsiteX14" fmla="*/ 2515 w 1722531"/>
                  <a:gd name="connsiteY14" fmla="*/ 869905 h 869904"/>
                  <a:gd name="connsiteX15" fmla="*/ 2515 w 1722531"/>
                  <a:gd name="connsiteY15" fmla="*/ 12322 h 869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722531" h="869904">
                    <a:moveTo>
                      <a:pt x="2515" y="12322"/>
                    </a:moveTo>
                    <a:cubicBezTo>
                      <a:pt x="585100" y="-12262"/>
                      <a:pt x="1210850" y="19611"/>
                      <a:pt x="1717681" y="12322"/>
                    </a:cubicBezTo>
                    <a:moveTo>
                      <a:pt x="2515" y="12322"/>
                    </a:moveTo>
                    <a:cubicBezTo>
                      <a:pt x="615258" y="8034"/>
                      <a:pt x="1250298" y="-13120"/>
                      <a:pt x="1717681" y="12322"/>
                    </a:cubicBezTo>
                    <a:moveTo>
                      <a:pt x="1717681" y="12322"/>
                    </a:moveTo>
                    <a:cubicBezTo>
                      <a:pt x="1692525" y="348923"/>
                      <a:pt x="1736548" y="696816"/>
                      <a:pt x="1717681" y="869905"/>
                    </a:cubicBezTo>
                    <a:moveTo>
                      <a:pt x="1717681" y="12322"/>
                    </a:moveTo>
                    <a:cubicBezTo>
                      <a:pt x="1699386" y="259735"/>
                      <a:pt x="1704817" y="510578"/>
                      <a:pt x="1717681" y="869905"/>
                    </a:cubicBezTo>
                    <a:moveTo>
                      <a:pt x="1717681" y="869905"/>
                    </a:moveTo>
                    <a:cubicBezTo>
                      <a:pt x="1253586" y="863902"/>
                      <a:pt x="745611" y="851324"/>
                      <a:pt x="2515" y="869905"/>
                    </a:cubicBezTo>
                    <a:moveTo>
                      <a:pt x="1717681" y="869905"/>
                    </a:moveTo>
                    <a:cubicBezTo>
                      <a:pt x="1201845" y="867046"/>
                      <a:pt x="691011" y="861758"/>
                      <a:pt x="2515" y="869905"/>
                    </a:cubicBezTo>
                    <a:moveTo>
                      <a:pt x="2515" y="869905"/>
                    </a:moveTo>
                    <a:cubicBezTo>
                      <a:pt x="7804" y="632640"/>
                      <a:pt x="-5203" y="379082"/>
                      <a:pt x="2515" y="12322"/>
                    </a:cubicBezTo>
                    <a:moveTo>
                      <a:pt x="2515" y="869905"/>
                    </a:moveTo>
                    <a:cubicBezTo>
                      <a:pt x="-3202" y="582186"/>
                      <a:pt x="6517" y="304472"/>
                      <a:pt x="2515" y="12322"/>
                    </a:cubicBezTo>
                  </a:path>
                </a:pathLst>
              </a:custGeom>
              <a:noFill/>
              <a:ln w="14275" cap="rnd">
                <a:solidFill>
                  <a:srgbClr val="001DBC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fr-BE"/>
              </a:p>
            </p:txBody>
          </p:sp>
        </p:grp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E4EFC70-6B34-4234-987A-9D77CC57A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7495" y="4786358"/>
              <a:ext cx="1686579" cy="293007"/>
            </a:xfrm>
            <a:custGeom>
              <a:avLst/>
              <a:gdLst>
                <a:gd name="connsiteX0" fmla="*/ -1 w 1686579"/>
                <a:gd name="connsiteY0" fmla="*/ -1 h 293007"/>
                <a:gd name="connsiteX1" fmla="*/ 1686579 w 1686579"/>
                <a:gd name="connsiteY1" fmla="*/ -1 h 293007"/>
                <a:gd name="connsiteX2" fmla="*/ 1686579 w 1686579"/>
                <a:gd name="connsiteY2" fmla="*/ 293007 h 293007"/>
                <a:gd name="connsiteX3" fmla="*/ -1 w 1686579"/>
                <a:gd name="connsiteY3" fmla="*/ 293007 h 293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6579" h="293007">
                  <a:moveTo>
                    <a:pt x="-1" y="-1"/>
                  </a:moveTo>
                  <a:lnTo>
                    <a:pt x="1686579" y="-1"/>
                  </a:lnTo>
                  <a:lnTo>
                    <a:pt x="1686579" y="293007"/>
                  </a:lnTo>
                  <a:lnTo>
                    <a:pt x="-1" y="293007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353550178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HELMo-Palett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90B42"/>
      </a:accent1>
      <a:accent2>
        <a:srgbClr val="D9CB0B"/>
      </a:accent2>
      <a:accent3>
        <a:srgbClr val="0BD926"/>
      </a:accent3>
      <a:accent4>
        <a:srgbClr val="0B94D9"/>
      </a:accent4>
      <a:accent5>
        <a:srgbClr val="790BD9"/>
      </a:accent5>
      <a:accent6>
        <a:srgbClr val="70AD47"/>
      </a:accent6>
      <a:hlink>
        <a:srgbClr val="0563C1"/>
      </a:hlink>
      <a:folHlink>
        <a:srgbClr val="954F72"/>
      </a:folHlink>
    </a:clrScheme>
    <a:fontScheme name="Personnalisé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1771</TotalTime>
  <Words>943</Words>
  <Application>Microsoft Office PowerPoint</Application>
  <PresentationFormat>Grand écran</PresentationFormat>
  <Paragraphs>139</Paragraphs>
  <Slides>21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Courier New</vt:lpstr>
      <vt:lpstr>Segoe UI</vt:lpstr>
      <vt:lpstr>Segoe UI Light</vt:lpstr>
      <vt:lpstr>Thème Office</vt:lpstr>
      <vt:lpstr>Leçon 10 : piloter le développement par les tests</vt:lpstr>
      <vt:lpstr>Qu’est-ce qu’un test unitaire ?</vt:lpstr>
      <vt:lpstr>Exemple de test avec Junit 5</vt:lpstr>
      <vt:lpstr>Une (bonne) suite de tests unitaire détectera  rapidement une régression </vt:lpstr>
      <vt:lpstr>Présentation PowerPoint</vt:lpstr>
      <vt:lpstr>De nombreuses sortes de tests automatisables valident différents aspects d’un système</vt:lpstr>
      <vt:lpstr>Présentation PowerPoint</vt:lpstr>
      <vt:lpstr>Présentation PowerPoint</vt:lpstr>
      <vt:lpstr>Le Test Driven Development (TDD) se résume à une règle d’or</vt:lpstr>
      <vt:lpstr>Commencerpar écrire un test qui échoue nous enferme dans un cycle</vt:lpstr>
      <vt:lpstr>Écrire un bon test unitaire : le nom</vt:lpstr>
      <vt:lpstr>Écrire un bon test unitaire : la structure</vt:lpstr>
      <vt:lpstr>Écrire un bon test unitaire : la structure</vt:lpstr>
      <vt:lpstr>Écrire un bon test</vt:lpstr>
      <vt:lpstr>Les tests paramétrés</vt:lpstr>
      <vt:lpstr>Faisons le premier exercice</vt:lpstr>
      <vt:lpstr>Situation problématique</vt:lpstr>
      <vt:lpstr>Éléments de solution</vt:lpstr>
      <vt:lpstr>Éléments de solution</vt:lpstr>
      <vt:lpstr>Faisons le second exercice</vt:lpstr>
      <vt:lpstr>Si nous avons du temps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unitaires et TDD</dc:title>
  <dc:creator>nicolas hendrikx</dc:creator>
  <cp:lastModifiedBy>Nicolas HENDRIKX</cp:lastModifiedBy>
  <cp:revision>49</cp:revision>
  <dcterms:created xsi:type="dcterms:W3CDTF">2015-10-13T09:35:24Z</dcterms:created>
  <dcterms:modified xsi:type="dcterms:W3CDTF">2025-04-16T09:49:54Z</dcterms:modified>
</cp:coreProperties>
</file>