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  <p:embeddedFont>
      <p:font typeface="Barlow Semi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9a25e81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e9a25e811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9a25e81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e9a25e811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9a25e81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e9a25e811_0_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9a25e811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e9a25e811_0_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e9a25e81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e9a25e811_0_1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9a25e811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e9a25e811_0_1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9a25e811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e9a25e811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9a25e811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e9a25e811_0_1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9a25e811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e9a25e811_0_1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e54a270a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e54a270a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de54a270a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9a25e81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e9a25e811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9a25e81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e9a25e811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9a25e81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3e9a25e811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54050" y="1106875"/>
            <a:ext cx="84582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Marsbot</a:t>
            </a: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MarsBot 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a virtual robot in the MARS. The MarsBot can travel in a 2D space, optionally leaving a trail (or track).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program uses the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HEADING,LEAVETRACK, 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MOVE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to control the movement of the MarsBot.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5" y="3994475"/>
            <a:ext cx="8080525" cy="13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54050" y="1106875"/>
            <a:ext cx="84582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Marsbot: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STOP 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GO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change the value in the 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MOVING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location to 0 or 1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" y="2278150"/>
            <a:ext cx="4961776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3" y="3856038"/>
            <a:ext cx="55721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77850" y="1106875"/>
            <a:ext cx="84582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Marsbot: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TRACK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UNTRACK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change the value in the 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LEAVETRACK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location to 0 or 1 </a:t>
            </a:r>
            <a:endParaRPr sz="1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38" y="2447925"/>
            <a:ext cx="54959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0" y="4316413"/>
            <a:ext cx="6000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54050" y="1106875"/>
            <a:ext cx="84582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Marsbot: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ROTATE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change the value in the 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HEADING</a:t>
            </a: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location to an angle between 0° and 359° 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38" y="2511425"/>
            <a:ext cx="59531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54050" y="1106875"/>
            <a:ext cx="84582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Marsbot: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main program: </a:t>
            </a:r>
            <a:endParaRPr sz="1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25" y="2326375"/>
            <a:ext cx="3722242" cy="37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Result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3" y="1981563"/>
            <a:ext cx="81438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Result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8" y="1970463"/>
            <a:ext cx="82010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Result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871051"/>
            <a:ext cx="81534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Differences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1405300"/>
            <a:ext cx="8191500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64521" l="0" r="0" t="0"/>
          <a:stretch/>
        </p:blipFill>
        <p:spPr>
          <a:xfrm>
            <a:off x="476200" y="1405317"/>
            <a:ext cx="8191500" cy="1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en-US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990450" y="2844750"/>
            <a:ext cx="71631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 sz="4000"/>
              <a:t>ASSEMBLY LANGUAGE &amp; COMPUTER ARCHITECTURE</a:t>
            </a:r>
            <a:endParaRPr sz="4000"/>
          </a:p>
        </p:txBody>
      </p:sp>
      <p:sp>
        <p:nvSpPr>
          <p:cNvPr id="59" name="Google Shape;59;p12"/>
          <p:cNvSpPr txBox="1"/>
          <p:nvPr/>
        </p:nvSpPr>
        <p:spPr>
          <a:xfrm>
            <a:off x="2800350" y="4191000"/>
            <a:ext cx="3543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IT3280E</a:t>
            </a:r>
            <a:endParaRPr sz="2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CLASS CODE: 131102</a:t>
            </a:r>
            <a:endParaRPr sz="2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13012" y="2421636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Group 4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13000" y="3427928"/>
            <a:ext cx="73425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Instructor: 			Đỗ Công Thuần</a:t>
            </a:r>
            <a:endParaRPr sz="2800">
              <a:solidFill>
                <a:srgbClr val="C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sz="2800">
              <a:solidFill>
                <a:srgbClr val="C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Group member: 		Đào Quang Dương - 20194747</a:t>
            </a:r>
            <a:endParaRPr sz="2800">
              <a:solidFill>
                <a:srgbClr val="C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>
                <a:solidFill>
                  <a:srgbClr val="C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					Trần Chí Thành	- 20194845</a:t>
            </a:r>
            <a:endParaRPr sz="2800">
              <a:solidFill>
                <a:srgbClr val="C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b="0" lang="en-US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About our projects</a:t>
            </a:r>
            <a:endParaRPr b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35075" y="838200"/>
            <a:ext cx="8674200" cy="5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Postscript CNC Marsbot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179999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179999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179999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Kiểm tra tốc độ và độ chính xác khi gõ văn bản</a:t>
            </a:r>
            <a:endParaRPr sz="2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001513"/>
            <a:ext cx="85344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77949"/>
            <a:ext cx="4406900" cy="21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Typing accuracy and speed check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Chương trình sẽ đo tốc độ gõ bàn phím và hiện kết quả bằng 2 đèn led 7 đoạn:</a:t>
            </a:r>
            <a:endParaRPr sz="1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Cho 1 đoạn văn bản mẫu, cố định sẵn trong mã nguồn. VD: “bo mon ki thuat may tinh”.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Sử dụng bộ định thời Timer(trong bộ giả lập Digital Lab Sim) để tạo ra khoảng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2900" y="1652463"/>
            <a:ext cx="8458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Yêu cầu: Máy gia công cơ khí chính xác CNC Marsbot được dùng để cắt tấm kim loại theo các đường nét được quy định trước.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Để điều khiển Marsbot cắt đúng như hình dạng mong muốn, người ta nạp vào Marsbot một mảng cấu trúc gồm 3 phần tử: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&lt;Góc chuyển động&gt;, &lt;Thời gian&gt;, &lt;Cắt/Không cắt&gt;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Mã nguồn chứa 3 postscript và người dùng sử dụng 3 phím 0, 4, 8 trên bàn phím Key Matrix để chọn postscript nào sẽ được gia công.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54050" y="1106875"/>
            <a:ext cx="84582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Key Matrix</a:t>
            </a: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Digital Lab Sim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one of MARS tools for Controlling I/O devices.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Hex keyboard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Digital Lab Sim is Memory-mapped I/O. It includes: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Byte value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@0xFFFF0012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→ used to command row number of hexadecimal keyboard.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Byte value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@0xFFFF0014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→ used to receive row and column number of the key pressed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	(0 = no key pressed).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program have to scan, one by one, each row and then observe if a key is pressed.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833" y="3913038"/>
            <a:ext cx="5852650" cy="5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7800" y="1030675"/>
            <a:ext cx="8458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Key Matrix: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load 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I/O address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polling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example for row 1, if pressed, the keycode will store to $t6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then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check </a:t>
            </a: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value to get the corresponding postscript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425" y="2143025"/>
            <a:ext cx="4500950" cy="5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0" y="3552350"/>
            <a:ext cx="8174901" cy="6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4507" r="0" t="0"/>
          <a:stretch/>
        </p:blipFill>
        <p:spPr>
          <a:xfrm>
            <a:off x="399450" y="5104050"/>
            <a:ext cx="3622267" cy="6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20306" l="0" r="0" t="0"/>
          <a:stretch/>
        </p:blipFill>
        <p:spPr>
          <a:xfrm>
            <a:off x="5116300" y="5104062"/>
            <a:ext cx="2973600" cy="6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867383" y="649287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254052" y="820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Postscript CNC Marsbot</a:t>
            </a:r>
            <a:endParaRPr b="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54050" y="1106875"/>
            <a:ext cx="84582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Postscript:</a:t>
            </a:r>
            <a:endParaRPr sz="2000" u="sng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Postscript is stored in a </a:t>
            </a:r>
            <a:r>
              <a:rPr lang="en-US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 array.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Postscript is the set of structs  (góc chuyển động, thời gian, cắt hay không cắt)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Postscript struct is read and store by using loop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254052" y="594463"/>
            <a:ext cx="8635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7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Problems and Solutions</a:t>
            </a:r>
            <a:endParaRPr b="0" sz="2200"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438" y="2645575"/>
            <a:ext cx="5969025" cy="1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450" y="4585075"/>
            <a:ext cx="4519250" cy="1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