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4" r:id="rId3"/>
    <p:sldMasterId id="2147483713" r:id="rId4"/>
  </p:sldMasterIdLst>
  <p:notesMasterIdLst>
    <p:notesMasterId r:id="rId18"/>
  </p:notesMasterIdLst>
  <p:sldIdLst>
    <p:sldId id="256" r:id="rId5"/>
    <p:sldId id="257" r:id="rId6"/>
    <p:sldId id="258" r:id="rId7"/>
    <p:sldId id="259" r:id="rId8"/>
    <p:sldId id="260" r:id="rId9"/>
    <p:sldId id="261" r:id="rId10"/>
    <p:sldId id="266" r:id="rId11"/>
    <p:sldId id="262" r:id="rId12"/>
    <p:sldId id="267" r:id="rId13"/>
    <p:sldId id="271" r:id="rId14"/>
    <p:sldId id="272" r:id="rId15"/>
    <p:sldId id="273" r:id="rId16"/>
    <p:sldId id="275" r:id="rId17"/>
  </p:sldIdLst>
  <p:sldSz cx="12192000" cy="6858000"/>
  <p:notesSz cx="6858000" cy="9144000"/>
  <p:embeddedFontLst>
    <p:embeddedFont>
      <p:font typeface="Century Gothic" panose="020B0502020202020204" pitchFamily="34" charset="0"/>
      <p:regular r:id="rId19"/>
      <p:bold r:id="rId20"/>
      <p:italic r:id="rId21"/>
      <p:boldItalic r:id="rId22"/>
    </p:embeddedFont>
    <p:embeddedFont>
      <p:font typeface="Microsoft Yahei" panose="020B0503020204020204" pitchFamily="34" charset="-122"/>
      <p:regular r:id="rId23"/>
      <p:bold r:id="rId24"/>
    </p:embeddedFont>
    <p:embeddedFont>
      <p:font typeface="Oi" panose="020B0604020202020204"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gC+Pf2ScDP3GWZeAD+p/xGwK1i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7315F0-2C2D-460B-8C44-05D5920D7FE2}">
  <a:tblStyle styleId="{137315F0-2C2D-460B-8C44-05D5920D7FE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E7E7"/>
          </a:solidFill>
        </a:fill>
      </a:tcStyle>
    </a:wholeTbl>
    <a:band1H>
      <a:tcTxStyle b="off" i="off"/>
      <a:tcStyle>
        <a:tcBdr/>
        <a:fill>
          <a:solidFill>
            <a:srgbClr val="FFCCCC"/>
          </a:solidFill>
        </a:fill>
      </a:tcStyle>
    </a:band1H>
    <a:band2H>
      <a:tcTxStyle b="off" i="off"/>
      <a:tcStyle>
        <a:tcBdr/>
      </a:tcStyle>
    </a:band2H>
    <a:band1V>
      <a:tcTxStyle b="off" i="off"/>
      <a:tcStyle>
        <a:tcBdr/>
        <a:fill>
          <a:solidFill>
            <a:srgbClr val="FFCCCC"/>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43" autoAdjust="0"/>
    <p:restoredTop sz="94660"/>
  </p:normalViewPr>
  <p:slideViewPr>
    <p:cSldViewPr snapToGrid="0">
      <p:cViewPr varScale="1">
        <p:scale>
          <a:sx n="78" d="100"/>
          <a:sy n="78" d="100"/>
        </p:scale>
        <p:origin x="720"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font" Target="fonts/font3.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7.fntdata"/><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font" Target="fonts/font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6.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5.fntdata"/><Relationship Id="rId10" Type="http://schemas.openxmlformats.org/officeDocument/2006/relationships/slide" Target="slides/slide6.xml"/><Relationship Id="rId19" Type="http://schemas.openxmlformats.org/officeDocument/2006/relationships/font" Target="fonts/font1.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533520" y="764280"/>
            <a:ext cx="6704640"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39920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555480"/>
            <a:ext cx="3372840" cy="50256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a:t>
            </a:fld>
            <a:endParaRPr sz="14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1: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61" name="Google Shape;461;p1: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1</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1" name="Google Shape;831;p17: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32" name="Google Shape;832;p17: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10</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p18: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855" name="Google Shape;855;p18: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p19: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869" name="Google Shape;869;p19: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Google Shape;93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36" name="Google Shape;936;p2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937" name="Google Shape;937;p2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13</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2: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77" name="Google Shape;477;p2: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3: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89" name="Google Shape;489;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8" name="Google Shape;538;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39" name="Google Shape;539;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4</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1" name="Google Shape;561;p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62" name="Google Shape;562;p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5</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6: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7" name="Google Shape;577;p6: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578" name="Google Shape;578;p6: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6</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9" name="Google Shape;739;p11: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740" name="Google Shape;740;p11: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7</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p7: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1" name="Google Shape;611;p7: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228600" lvl="0" indent="-228600" algn="l" rtl="0">
              <a:lnSpc>
                <a:spcPct val="100000"/>
              </a:lnSpc>
              <a:spcBef>
                <a:spcPts val="0"/>
              </a:spcBef>
              <a:spcAft>
                <a:spcPts val="0"/>
              </a:spcAft>
              <a:buClr>
                <a:schemeClr val="dk1"/>
              </a:buClr>
              <a:buSzPts val="1200"/>
              <a:buFont typeface="Arial"/>
              <a:buAutoNum type="arabicPeriod"/>
            </a:pPr>
            <a:r>
              <a:rPr lang="en-US"/>
              <a:t>Mvc</a:t>
            </a:r>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MVC (Model – View - Controller) là một design partern đã tồn tại rất lâu trong ngành công nghệ phần mềm. Một ứng dụng viết theo mô hình MVC sẽ bao gồm 3 thành phần tách biệt nhau đó là Model, View, Controller</a:t>
            </a: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mô hình MVC giúp tách biệt 3 tầng trong mô hình lập trình web, vì vậy giúp tối ưu ứng dụng, dễ dàng thêm mới và chỉnh sửa code hoặc giao diện.</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marR="0" lvl="0" indent="0" algn="l" rtl="0">
              <a:lnSpc>
                <a:spcPct val="100000"/>
              </a:lnSpc>
              <a:spcBef>
                <a:spcPts val="0"/>
              </a:spcBef>
              <a:spcAft>
                <a:spcPts val="0"/>
              </a:spcAft>
              <a:buClr>
                <a:schemeClr val="dk1"/>
              </a:buClr>
              <a:buSzPts val="1200"/>
              <a:buFont typeface="Arial"/>
              <a:buNone/>
            </a:pPr>
            <a:r>
              <a:rPr lang="en-US" sz="1200" b="0" i="0">
                <a:solidFill>
                  <a:schemeClr val="dk1"/>
                </a:solidFill>
                <a:latin typeface="Arial"/>
                <a:ea typeface="Arial"/>
                <a:cs typeface="Arial"/>
                <a:sym typeface="Arial"/>
              </a:rPr>
              <a:t>Model (dữ liệu), View (giao diện) và Controller (bộ điều khiển).</a:t>
            </a: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Model: ở phần trước mình đã nhắc lại cho các bạn về 3 tầng trong mô hình</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a:solidFill>
                  <a:schemeClr val="dk1"/>
                </a:solidFill>
                <a:latin typeface="Arial"/>
                <a:ea typeface="Arial"/>
                <a:cs typeface="Arial"/>
                <a:sym typeface="Arial"/>
              </a:rPr>
              <a:t>View: là tầng giao diện, hiển thị dữ liệu được truy xuất từ tầng model</a:t>
            </a:r>
            <a:endParaRPr sz="1200" i="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a:solidFill>
                  <a:schemeClr val="dk1"/>
                </a:solidFill>
                <a:latin typeface="Arial"/>
                <a:ea typeface="Arial"/>
                <a:cs typeface="Arial"/>
                <a:sym typeface="Arial"/>
              </a:rPr>
              <a:t>Controller: đây là tầng giúp kết nối giữa tầng model và tầng view trong mô hình MVC, có nghĩa là nếu phía client yêu cầu hiển thị dữ liệu thì controller gọi giữ liệu từ model và trả về cho view vì view tương tác trực tiếp với client</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r>
              <a:rPr lang="en-US"/>
              <a:t>Cơ chế hoạt động</a:t>
            </a:r>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endParaRPr/>
          </a:p>
          <a:p>
            <a:pPr marL="228600" lvl="0" indent="-228600" algn="l" rtl="0">
              <a:lnSpc>
                <a:spcPct val="100000"/>
              </a:lnSpc>
              <a:spcBef>
                <a:spcPts val="0"/>
              </a:spcBef>
              <a:spcAft>
                <a:spcPts val="0"/>
              </a:spcAft>
              <a:buClr>
                <a:schemeClr val="dk1"/>
              </a:buClr>
              <a:buSzPts val="1200"/>
              <a:buFont typeface="Arial"/>
              <a:buAutoNum type="arabicPeriod"/>
            </a:pPr>
            <a:r>
              <a:rPr lang="en-US"/>
              <a:t>Microsoft sql server</a:t>
            </a:r>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228600" lvl="0" indent="-152400" algn="l" rtl="0">
              <a:lnSpc>
                <a:spcPct val="100000"/>
              </a:lnSpc>
              <a:spcBef>
                <a:spcPts val="0"/>
              </a:spcBef>
              <a:spcAft>
                <a:spcPts val="0"/>
              </a:spcAft>
              <a:buClr>
                <a:schemeClr val="dk1"/>
              </a:buClr>
              <a:buSzPts val="1200"/>
              <a:buFont typeface="Arial"/>
              <a:buNone/>
            </a:pPr>
            <a:endParaRPr/>
          </a:p>
        </p:txBody>
      </p:sp>
      <p:sp>
        <p:nvSpPr>
          <p:cNvPr id="612" name="Google Shape;612;p7: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8</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5" name="Google Shape;785;p12: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786" name="Google Shape;786;p12: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9</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4"/>
        <p:cNvGrpSpPr/>
        <p:nvPr/>
      </p:nvGrpSpPr>
      <p:grpSpPr>
        <a:xfrm>
          <a:off x="0" y="0"/>
          <a:ext cx="0" cy="0"/>
          <a:chOff x="0" y="0"/>
          <a:chExt cx="0" cy="0"/>
        </a:xfrm>
      </p:grpSpPr>
      <p:sp>
        <p:nvSpPr>
          <p:cNvPr id="65" name="Google Shape;65;p4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7" name="Google Shape;67;p4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68"/>
        <p:cNvGrpSpPr/>
        <p:nvPr/>
      </p:nvGrpSpPr>
      <p:grpSpPr>
        <a:xfrm>
          <a:off x="0" y="0"/>
          <a:ext cx="0" cy="0"/>
          <a:chOff x="0" y="0"/>
          <a:chExt cx="0" cy="0"/>
        </a:xfrm>
      </p:grpSpPr>
      <p:sp>
        <p:nvSpPr>
          <p:cNvPr id="69" name="Google Shape;69;p4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1" name="Google Shape;71;p4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7" name="Google Shape;77;p4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8" name="Google Shape;78;p4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4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08"/>
        <p:cNvGrpSpPr/>
        <p:nvPr/>
      </p:nvGrpSpPr>
      <p:grpSpPr>
        <a:xfrm>
          <a:off x="0" y="0"/>
          <a:ext cx="0" cy="0"/>
          <a:chOff x="0" y="0"/>
          <a:chExt cx="0" cy="0"/>
        </a:xfrm>
      </p:grpSpPr>
      <p:sp>
        <p:nvSpPr>
          <p:cNvPr id="109" name="Google Shape;109;p3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35"/>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11"/>
        <p:cNvGrpSpPr/>
        <p:nvPr/>
      </p:nvGrpSpPr>
      <p:grpSpPr>
        <a:xfrm>
          <a:off x="0" y="0"/>
          <a:ext cx="0" cy="0"/>
          <a:chOff x="0" y="0"/>
          <a:chExt cx="0" cy="0"/>
        </a:xfrm>
      </p:grpSpPr>
      <p:sp>
        <p:nvSpPr>
          <p:cNvPr id="112" name="Google Shape;112;p4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4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14"/>
        <p:cNvGrpSpPr/>
        <p:nvPr/>
      </p:nvGrpSpPr>
      <p:grpSpPr>
        <a:xfrm>
          <a:off x="0" y="0"/>
          <a:ext cx="0" cy="0"/>
          <a:chOff x="0" y="0"/>
          <a:chExt cx="0" cy="0"/>
        </a:xfrm>
      </p:grpSpPr>
      <p:sp>
        <p:nvSpPr>
          <p:cNvPr id="115" name="Google Shape;115;p4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7" name="Google Shape;117;p4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8"/>
        <p:cNvGrpSpPr/>
        <p:nvPr/>
      </p:nvGrpSpPr>
      <p:grpSpPr>
        <a:xfrm>
          <a:off x="0" y="0"/>
          <a:ext cx="0" cy="0"/>
          <a:chOff x="0" y="0"/>
          <a:chExt cx="0" cy="0"/>
        </a:xfrm>
      </p:grpSpPr>
      <p:sp>
        <p:nvSpPr>
          <p:cNvPr id="119" name="Google Shape;119;p4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20"/>
        <p:cNvGrpSpPr/>
        <p:nvPr/>
      </p:nvGrpSpPr>
      <p:grpSpPr>
        <a:xfrm>
          <a:off x="0" y="0"/>
          <a:ext cx="0" cy="0"/>
          <a:chOff x="0" y="0"/>
          <a:chExt cx="0" cy="0"/>
        </a:xfrm>
      </p:grpSpPr>
      <p:sp>
        <p:nvSpPr>
          <p:cNvPr id="121" name="Google Shape;121;p4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22"/>
        <p:cNvGrpSpPr/>
        <p:nvPr/>
      </p:nvGrpSpPr>
      <p:grpSpPr>
        <a:xfrm>
          <a:off x="0" y="0"/>
          <a:ext cx="0" cy="0"/>
          <a:chOff x="0" y="0"/>
          <a:chExt cx="0" cy="0"/>
        </a:xfrm>
      </p:grpSpPr>
      <p:sp>
        <p:nvSpPr>
          <p:cNvPr id="123" name="Google Shape;123;p5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5" name="Google Shape;125;p5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6" name="Google Shape;126;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5"/>
        <p:cNvGrpSpPr/>
        <p:nvPr/>
      </p:nvGrpSpPr>
      <p:grpSpPr>
        <a:xfrm>
          <a:off x="0" y="0"/>
          <a:ext cx="0" cy="0"/>
          <a:chOff x="0" y="0"/>
          <a:chExt cx="0" cy="0"/>
        </a:xfrm>
      </p:grpSpPr>
      <p:sp>
        <p:nvSpPr>
          <p:cNvPr id="36" name="Google Shape;36;p2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27"/>
        <p:cNvGrpSpPr/>
        <p:nvPr/>
      </p:nvGrpSpPr>
      <p:grpSpPr>
        <a:xfrm>
          <a:off x="0" y="0"/>
          <a:ext cx="0" cy="0"/>
          <a:chOff x="0" y="0"/>
          <a:chExt cx="0" cy="0"/>
        </a:xfrm>
      </p:grpSpPr>
      <p:sp>
        <p:nvSpPr>
          <p:cNvPr id="128" name="Google Shape;128;p5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5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0" name="Google Shape;130;p5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1" name="Google Shape;131;p5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32"/>
        <p:cNvGrpSpPr/>
        <p:nvPr/>
      </p:nvGrpSpPr>
      <p:grpSpPr>
        <a:xfrm>
          <a:off x="0" y="0"/>
          <a:ext cx="0" cy="0"/>
          <a:chOff x="0" y="0"/>
          <a:chExt cx="0" cy="0"/>
        </a:xfrm>
      </p:grpSpPr>
      <p:sp>
        <p:nvSpPr>
          <p:cNvPr id="133" name="Google Shape;133;p5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5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5" name="Google Shape;135;p5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6" name="Google Shape;136;p5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37"/>
        <p:cNvGrpSpPr/>
        <p:nvPr/>
      </p:nvGrpSpPr>
      <p:grpSpPr>
        <a:xfrm>
          <a:off x="0" y="0"/>
          <a:ext cx="0" cy="0"/>
          <a:chOff x="0" y="0"/>
          <a:chExt cx="0" cy="0"/>
        </a:xfrm>
      </p:grpSpPr>
      <p:sp>
        <p:nvSpPr>
          <p:cNvPr id="138" name="Google Shape;138;p5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5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0" name="Google Shape;140;p5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41"/>
        <p:cNvGrpSpPr/>
        <p:nvPr/>
      </p:nvGrpSpPr>
      <p:grpSpPr>
        <a:xfrm>
          <a:off x="0" y="0"/>
          <a:ext cx="0" cy="0"/>
          <a:chOff x="0" y="0"/>
          <a:chExt cx="0" cy="0"/>
        </a:xfrm>
      </p:grpSpPr>
      <p:sp>
        <p:nvSpPr>
          <p:cNvPr id="142" name="Google Shape;142;p5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5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4" name="Google Shape;144;p5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5" name="Google Shape;145;p5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6" name="Google Shape;146;p5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47"/>
        <p:cNvGrpSpPr/>
        <p:nvPr/>
      </p:nvGrpSpPr>
      <p:grpSpPr>
        <a:xfrm>
          <a:off x="0" y="0"/>
          <a:ext cx="0" cy="0"/>
          <a:chOff x="0" y="0"/>
          <a:chExt cx="0" cy="0"/>
        </a:xfrm>
      </p:grpSpPr>
      <p:sp>
        <p:nvSpPr>
          <p:cNvPr id="148" name="Google Shape;148;p5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5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0" name="Google Shape;150;p5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1" name="Google Shape;151;p5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2" name="Google Shape;152;p5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3" name="Google Shape;153;p5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4" name="Google Shape;154;p5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8" name="Google Shape;188;p2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89"/>
        <p:cNvGrpSpPr/>
        <p:nvPr/>
      </p:nvGrpSpPr>
      <p:grpSpPr>
        <a:xfrm>
          <a:off x="0" y="0"/>
          <a:ext cx="0" cy="0"/>
          <a:chOff x="0" y="0"/>
          <a:chExt cx="0" cy="0"/>
        </a:xfrm>
      </p:grpSpPr>
      <p:sp>
        <p:nvSpPr>
          <p:cNvPr id="190" name="Google Shape;190;p5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p5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2"/>
        <p:cNvGrpSpPr/>
        <p:nvPr/>
      </p:nvGrpSpPr>
      <p:grpSpPr>
        <a:xfrm>
          <a:off x="0" y="0"/>
          <a:ext cx="0" cy="0"/>
          <a:chOff x="0" y="0"/>
          <a:chExt cx="0" cy="0"/>
        </a:xfrm>
      </p:grpSpPr>
      <p:sp>
        <p:nvSpPr>
          <p:cNvPr id="193" name="Google Shape;193;p5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5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95" name="Google Shape;195;p5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6"/>
        <p:cNvGrpSpPr/>
        <p:nvPr/>
      </p:nvGrpSpPr>
      <p:grpSpPr>
        <a:xfrm>
          <a:off x="0" y="0"/>
          <a:ext cx="0" cy="0"/>
          <a:chOff x="0" y="0"/>
          <a:chExt cx="0" cy="0"/>
        </a:xfrm>
      </p:grpSpPr>
      <p:sp>
        <p:nvSpPr>
          <p:cNvPr id="197" name="Google Shape;197;p5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8"/>
        <p:cNvGrpSpPr/>
        <p:nvPr/>
      </p:nvGrpSpPr>
      <p:grpSpPr>
        <a:xfrm>
          <a:off x="0" y="0"/>
          <a:ext cx="0" cy="0"/>
          <a:chOff x="0" y="0"/>
          <a:chExt cx="0" cy="0"/>
        </a:xfrm>
      </p:grpSpPr>
      <p:sp>
        <p:nvSpPr>
          <p:cNvPr id="39" name="Google Shape;39;p3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98"/>
        <p:cNvGrpSpPr/>
        <p:nvPr/>
      </p:nvGrpSpPr>
      <p:grpSpPr>
        <a:xfrm>
          <a:off x="0" y="0"/>
          <a:ext cx="0" cy="0"/>
          <a:chOff x="0" y="0"/>
          <a:chExt cx="0" cy="0"/>
        </a:xfrm>
      </p:grpSpPr>
      <p:sp>
        <p:nvSpPr>
          <p:cNvPr id="199" name="Google Shape;199;p5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00"/>
        <p:cNvGrpSpPr/>
        <p:nvPr/>
      </p:nvGrpSpPr>
      <p:grpSpPr>
        <a:xfrm>
          <a:off x="0" y="0"/>
          <a:ext cx="0" cy="0"/>
          <a:chOff x="0" y="0"/>
          <a:chExt cx="0" cy="0"/>
        </a:xfrm>
      </p:grpSpPr>
      <p:sp>
        <p:nvSpPr>
          <p:cNvPr id="201" name="Google Shape;201;p6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6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3" name="Google Shape;203;p6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4" name="Google Shape;204;p6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05"/>
        <p:cNvGrpSpPr/>
        <p:nvPr/>
      </p:nvGrpSpPr>
      <p:grpSpPr>
        <a:xfrm>
          <a:off x="0" y="0"/>
          <a:ext cx="0" cy="0"/>
          <a:chOff x="0" y="0"/>
          <a:chExt cx="0" cy="0"/>
        </a:xfrm>
      </p:grpSpPr>
      <p:sp>
        <p:nvSpPr>
          <p:cNvPr id="206" name="Google Shape;206;p6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7" name="Google Shape;207;p6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8" name="Google Shape;208;p6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9" name="Google Shape;209;p6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10"/>
        <p:cNvGrpSpPr/>
        <p:nvPr/>
      </p:nvGrpSpPr>
      <p:grpSpPr>
        <a:xfrm>
          <a:off x="0" y="0"/>
          <a:ext cx="0" cy="0"/>
          <a:chOff x="0" y="0"/>
          <a:chExt cx="0" cy="0"/>
        </a:xfrm>
      </p:grpSpPr>
      <p:sp>
        <p:nvSpPr>
          <p:cNvPr id="211" name="Google Shape;211;p6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6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3" name="Google Shape;213;p6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4" name="Google Shape;214;p6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15"/>
        <p:cNvGrpSpPr/>
        <p:nvPr/>
      </p:nvGrpSpPr>
      <p:grpSpPr>
        <a:xfrm>
          <a:off x="0" y="0"/>
          <a:ext cx="0" cy="0"/>
          <a:chOff x="0" y="0"/>
          <a:chExt cx="0" cy="0"/>
        </a:xfrm>
      </p:grpSpPr>
      <p:sp>
        <p:nvSpPr>
          <p:cNvPr id="216" name="Google Shape;216;p6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6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8" name="Google Shape;218;p6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19"/>
        <p:cNvGrpSpPr/>
        <p:nvPr/>
      </p:nvGrpSpPr>
      <p:grpSpPr>
        <a:xfrm>
          <a:off x="0" y="0"/>
          <a:ext cx="0" cy="0"/>
          <a:chOff x="0" y="0"/>
          <a:chExt cx="0" cy="0"/>
        </a:xfrm>
      </p:grpSpPr>
      <p:sp>
        <p:nvSpPr>
          <p:cNvPr id="220" name="Google Shape;220;p6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6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2" name="Google Shape;222;p6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3" name="Google Shape;223;p6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4" name="Google Shape;224;p6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25"/>
        <p:cNvGrpSpPr/>
        <p:nvPr/>
      </p:nvGrpSpPr>
      <p:grpSpPr>
        <a:xfrm>
          <a:off x="0" y="0"/>
          <a:ext cx="0" cy="0"/>
          <a:chOff x="0" y="0"/>
          <a:chExt cx="0" cy="0"/>
        </a:xfrm>
      </p:grpSpPr>
      <p:sp>
        <p:nvSpPr>
          <p:cNvPr id="226" name="Google Shape;226;p6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6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8" name="Google Shape;228;p6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9" name="Google Shape;229;p6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0" name="Google Shape;230;p6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1" name="Google Shape;231;p6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2" name="Google Shape;232;p6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10"/>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11"/>
        <p:cNvGrpSpPr/>
        <p:nvPr/>
      </p:nvGrpSpPr>
      <p:grpSpPr>
        <a:xfrm>
          <a:off x="0" y="0"/>
          <a:ext cx="0" cy="0"/>
          <a:chOff x="0" y="0"/>
          <a:chExt cx="0" cy="0"/>
        </a:xfrm>
      </p:grpSpPr>
      <p:sp>
        <p:nvSpPr>
          <p:cNvPr id="412" name="Google Shape;412;p8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3" name="Google Shape;413;p8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414"/>
        <p:cNvGrpSpPr/>
        <p:nvPr/>
      </p:nvGrpSpPr>
      <p:grpSpPr>
        <a:xfrm>
          <a:off x="0" y="0"/>
          <a:ext cx="0" cy="0"/>
          <a:chOff x="0" y="0"/>
          <a:chExt cx="0" cy="0"/>
        </a:xfrm>
      </p:grpSpPr>
      <p:sp>
        <p:nvSpPr>
          <p:cNvPr id="415" name="Google Shape;415;p8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6" name="Google Shape;416;p89"/>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
        <p:cNvGrpSpPr/>
        <p:nvPr/>
      </p:nvGrpSpPr>
      <p:grpSpPr>
        <a:xfrm>
          <a:off x="0" y="0"/>
          <a:ext cx="0" cy="0"/>
          <a:chOff x="0" y="0"/>
          <a:chExt cx="0" cy="0"/>
        </a:xfrm>
      </p:grpSpPr>
      <p:sp>
        <p:nvSpPr>
          <p:cNvPr id="42" name="Google Shape;42;p3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3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7"/>
        <p:cNvGrpSpPr/>
        <p:nvPr/>
      </p:nvGrpSpPr>
      <p:grpSpPr>
        <a:xfrm>
          <a:off x="0" y="0"/>
          <a:ext cx="0" cy="0"/>
          <a:chOff x="0" y="0"/>
          <a:chExt cx="0" cy="0"/>
        </a:xfrm>
      </p:grpSpPr>
      <p:sp>
        <p:nvSpPr>
          <p:cNvPr id="418" name="Google Shape;418;p9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9" name="Google Shape;419;p90"/>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0" name="Google Shape;420;p9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1"/>
        <p:cNvGrpSpPr/>
        <p:nvPr/>
      </p:nvGrpSpPr>
      <p:grpSpPr>
        <a:xfrm>
          <a:off x="0" y="0"/>
          <a:ext cx="0" cy="0"/>
          <a:chOff x="0" y="0"/>
          <a:chExt cx="0" cy="0"/>
        </a:xfrm>
      </p:grpSpPr>
      <p:sp>
        <p:nvSpPr>
          <p:cNvPr id="422" name="Google Shape;422;p9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23"/>
        <p:cNvGrpSpPr/>
        <p:nvPr/>
      </p:nvGrpSpPr>
      <p:grpSpPr>
        <a:xfrm>
          <a:off x="0" y="0"/>
          <a:ext cx="0" cy="0"/>
          <a:chOff x="0" y="0"/>
          <a:chExt cx="0" cy="0"/>
        </a:xfrm>
      </p:grpSpPr>
      <p:sp>
        <p:nvSpPr>
          <p:cNvPr id="424" name="Google Shape;424;p92"/>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25"/>
        <p:cNvGrpSpPr/>
        <p:nvPr/>
      </p:nvGrpSpPr>
      <p:grpSpPr>
        <a:xfrm>
          <a:off x="0" y="0"/>
          <a:ext cx="0" cy="0"/>
          <a:chOff x="0" y="0"/>
          <a:chExt cx="0" cy="0"/>
        </a:xfrm>
      </p:grpSpPr>
      <p:sp>
        <p:nvSpPr>
          <p:cNvPr id="426" name="Google Shape;426;p9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7" name="Google Shape;427;p9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8" name="Google Shape;428;p9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9" name="Google Shape;429;p93"/>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430"/>
        <p:cNvGrpSpPr/>
        <p:nvPr/>
      </p:nvGrpSpPr>
      <p:grpSpPr>
        <a:xfrm>
          <a:off x="0" y="0"/>
          <a:ext cx="0" cy="0"/>
          <a:chOff x="0" y="0"/>
          <a:chExt cx="0" cy="0"/>
        </a:xfrm>
      </p:grpSpPr>
      <p:sp>
        <p:nvSpPr>
          <p:cNvPr id="431" name="Google Shape;431;p9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2" name="Google Shape;432;p94"/>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3" name="Google Shape;433;p9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4" name="Google Shape;434;p94"/>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35"/>
        <p:cNvGrpSpPr/>
        <p:nvPr/>
      </p:nvGrpSpPr>
      <p:grpSpPr>
        <a:xfrm>
          <a:off x="0" y="0"/>
          <a:ext cx="0" cy="0"/>
          <a:chOff x="0" y="0"/>
          <a:chExt cx="0" cy="0"/>
        </a:xfrm>
      </p:grpSpPr>
      <p:sp>
        <p:nvSpPr>
          <p:cNvPr id="436" name="Google Shape;436;p9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7" name="Google Shape;437;p9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8" name="Google Shape;438;p9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9" name="Google Shape;439;p95"/>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40"/>
        <p:cNvGrpSpPr/>
        <p:nvPr/>
      </p:nvGrpSpPr>
      <p:grpSpPr>
        <a:xfrm>
          <a:off x="0" y="0"/>
          <a:ext cx="0" cy="0"/>
          <a:chOff x="0" y="0"/>
          <a:chExt cx="0" cy="0"/>
        </a:xfrm>
      </p:grpSpPr>
      <p:sp>
        <p:nvSpPr>
          <p:cNvPr id="441" name="Google Shape;441;p9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2" name="Google Shape;442;p96"/>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3" name="Google Shape;443;p96"/>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44"/>
        <p:cNvGrpSpPr/>
        <p:nvPr/>
      </p:nvGrpSpPr>
      <p:grpSpPr>
        <a:xfrm>
          <a:off x="0" y="0"/>
          <a:ext cx="0" cy="0"/>
          <a:chOff x="0" y="0"/>
          <a:chExt cx="0" cy="0"/>
        </a:xfrm>
      </p:grpSpPr>
      <p:sp>
        <p:nvSpPr>
          <p:cNvPr id="445" name="Google Shape;445;p9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6" name="Google Shape;446;p9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7" name="Google Shape;447;p9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8" name="Google Shape;448;p97"/>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9" name="Google Shape;449;p97"/>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50"/>
        <p:cNvGrpSpPr/>
        <p:nvPr/>
      </p:nvGrpSpPr>
      <p:grpSpPr>
        <a:xfrm>
          <a:off x="0" y="0"/>
          <a:ext cx="0" cy="0"/>
          <a:chOff x="0" y="0"/>
          <a:chExt cx="0" cy="0"/>
        </a:xfrm>
      </p:grpSpPr>
      <p:sp>
        <p:nvSpPr>
          <p:cNvPr id="451" name="Google Shape;451;p9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2" name="Google Shape;452;p98"/>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3" name="Google Shape;453;p98"/>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4" name="Google Shape;454;p98"/>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5" name="Google Shape;455;p98"/>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6" name="Google Shape;456;p98"/>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7" name="Google Shape;457;p98"/>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7"/>
        <p:cNvGrpSpPr/>
        <p:nvPr/>
      </p:nvGrpSpPr>
      <p:grpSpPr>
        <a:xfrm>
          <a:off x="0" y="0"/>
          <a:ext cx="0" cy="0"/>
          <a:chOff x="0" y="0"/>
          <a:chExt cx="0" cy="0"/>
        </a:xfrm>
      </p:grpSpPr>
      <p:sp>
        <p:nvSpPr>
          <p:cNvPr id="48" name="Google Shape;48;p3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2" name="Google Shape;52;p4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4"/>
        <p:cNvGrpSpPr/>
        <p:nvPr/>
      </p:nvGrpSpPr>
      <p:grpSpPr>
        <a:xfrm>
          <a:off x="0" y="0"/>
          <a:ext cx="0" cy="0"/>
          <a:chOff x="0" y="0"/>
          <a:chExt cx="0" cy="0"/>
        </a:xfrm>
      </p:grpSpPr>
      <p:sp>
        <p:nvSpPr>
          <p:cNvPr id="55" name="Google Shape;55;p4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4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4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9"/>
        <p:cNvGrpSpPr/>
        <p:nvPr/>
      </p:nvGrpSpPr>
      <p:grpSpPr>
        <a:xfrm>
          <a:off x="0" y="0"/>
          <a:ext cx="0" cy="0"/>
          <a:chOff x="0" y="0"/>
          <a:chExt cx="0" cy="0"/>
        </a:xfrm>
      </p:grpSpPr>
      <p:sp>
        <p:nvSpPr>
          <p:cNvPr id="60" name="Google Shape;60;p4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2" name="Google Shape;62;p4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3" name="Google Shape;63;p4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grpSp>
        <p:nvGrpSpPr>
          <p:cNvPr id="10" name="Google Shape;10;p21"/>
          <p:cNvGrpSpPr/>
          <p:nvPr/>
        </p:nvGrpSpPr>
        <p:grpSpPr>
          <a:xfrm>
            <a:off x="0" y="379800"/>
            <a:ext cx="1946160" cy="553320"/>
            <a:chOff x="0" y="379800"/>
            <a:chExt cx="1946160" cy="553320"/>
          </a:xfrm>
        </p:grpSpPr>
        <p:sp>
          <p:nvSpPr>
            <p:cNvPr id="11" name="Google Shape;11;p21"/>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1"/>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3" name="Google Shape;13;p21"/>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1"/>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 name="Google Shape;15;p21"/>
          <p:cNvGrpSpPr/>
          <p:nvPr/>
        </p:nvGrpSpPr>
        <p:grpSpPr>
          <a:xfrm>
            <a:off x="0" y="379440"/>
            <a:ext cx="1123200" cy="553680"/>
            <a:chOff x="0" y="379440"/>
            <a:chExt cx="1123200" cy="553680"/>
          </a:xfrm>
        </p:grpSpPr>
        <p:grpSp>
          <p:nvGrpSpPr>
            <p:cNvPr id="16" name="Google Shape;16;p21"/>
            <p:cNvGrpSpPr/>
            <p:nvPr/>
          </p:nvGrpSpPr>
          <p:grpSpPr>
            <a:xfrm>
              <a:off x="0" y="379440"/>
              <a:ext cx="481320" cy="553680"/>
              <a:chOff x="0" y="379440"/>
              <a:chExt cx="481320" cy="553680"/>
            </a:xfrm>
          </p:grpSpPr>
          <p:sp>
            <p:nvSpPr>
              <p:cNvPr id="17" name="Google Shape;17;p21"/>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1"/>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1"/>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1"/>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21"/>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1"/>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1"/>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1"/>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1"/>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1"/>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1"/>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1"/>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 name="Google Shape;29;p21"/>
          <p:cNvGrpSpPr/>
          <p:nvPr/>
        </p:nvGrpSpPr>
        <p:grpSpPr>
          <a:xfrm>
            <a:off x="0" y="6706080"/>
            <a:ext cx="12191760" cy="150120"/>
            <a:chOff x="0" y="6706080"/>
            <a:chExt cx="12191760" cy="150120"/>
          </a:xfrm>
        </p:grpSpPr>
        <p:sp>
          <p:nvSpPr>
            <p:cNvPr id="30" name="Google Shape;30;p21"/>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1"/>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 name="Google Shape;32;p21"/>
          <p:cNvSpPr txBox="1">
            <a:spLocks noGrp="1"/>
          </p:cNvSpPr>
          <p:nvPr>
            <p:ph type="body" idx="1"/>
          </p:nvPr>
        </p:nvSpPr>
        <p:spPr>
          <a:xfrm>
            <a:off x="5352120" y="-15120"/>
            <a:ext cx="6839640" cy="68727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 name="Google Shape;33;p2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
        <p:cNvGrpSpPr/>
        <p:nvPr/>
      </p:nvGrpSpPr>
      <p:grpSpPr>
        <a:xfrm>
          <a:off x="0" y="0"/>
          <a:ext cx="0" cy="0"/>
          <a:chOff x="0" y="0"/>
          <a:chExt cx="0" cy="0"/>
        </a:xfrm>
      </p:grpSpPr>
      <p:grpSp>
        <p:nvGrpSpPr>
          <p:cNvPr id="83" name="Google Shape;83;p24"/>
          <p:cNvGrpSpPr/>
          <p:nvPr/>
        </p:nvGrpSpPr>
        <p:grpSpPr>
          <a:xfrm>
            <a:off x="0" y="379800"/>
            <a:ext cx="1946160" cy="553320"/>
            <a:chOff x="0" y="379800"/>
            <a:chExt cx="1946160" cy="553320"/>
          </a:xfrm>
        </p:grpSpPr>
        <p:sp>
          <p:nvSpPr>
            <p:cNvPr id="84" name="Google Shape;84;p24"/>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4"/>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86" name="Google Shape;86;p24"/>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4"/>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8" name="Google Shape;88;p24"/>
          <p:cNvGrpSpPr/>
          <p:nvPr/>
        </p:nvGrpSpPr>
        <p:grpSpPr>
          <a:xfrm>
            <a:off x="0" y="379440"/>
            <a:ext cx="1123200" cy="553680"/>
            <a:chOff x="0" y="379440"/>
            <a:chExt cx="1123200" cy="553680"/>
          </a:xfrm>
        </p:grpSpPr>
        <p:grpSp>
          <p:nvGrpSpPr>
            <p:cNvPr id="89" name="Google Shape;89;p24"/>
            <p:cNvGrpSpPr/>
            <p:nvPr/>
          </p:nvGrpSpPr>
          <p:grpSpPr>
            <a:xfrm>
              <a:off x="0" y="379440"/>
              <a:ext cx="481320" cy="553680"/>
              <a:chOff x="0" y="379440"/>
              <a:chExt cx="481320" cy="553680"/>
            </a:xfrm>
          </p:grpSpPr>
          <p:sp>
            <p:nvSpPr>
              <p:cNvPr id="90" name="Google Shape;90;p24"/>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4"/>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4"/>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4"/>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 name="Google Shape;94;p24"/>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4"/>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4"/>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4"/>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4"/>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4"/>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4"/>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4"/>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 name="Google Shape;102;p24"/>
          <p:cNvGrpSpPr/>
          <p:nvPr/>
        </p:nvGrpSpPr>
        <p:grpSpPr>
          <a:xfrm>
            <a:off x="0" y="6706080"/>
            <a:ext cx="12191760" cy="150120"/>
            <a:chOff x="0" y="6706080"/>
            <a:chExt cx="12191760" cy="150120"/>
          </a:xfrm>
        </p:grpSpPr>
        <p:sp>
          <p:nvSpPr>
            <p:cNvPr id="103" name="Google Shape;103;p24"/>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4"/>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2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6" name="Google Shape;106;p2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5"/>
        <p:cNvGrpSpPr/>
        <p:nvPr/>
      </p:nvGrpSpPr>
      <p:grpSpPr>
        <a:xfrm>
          <a:off x="0" y="0"/>
          <a:ext cx="0" cy="0"/>
          <a:chOff x="0" y="0"/>
          <a:chExt cx="0" cy="0"/>
        </a:xfrm>
      </p:grpSpPr>
      <p:sp>
        <p:nvSpPr>
          <p:cNvPr id="156" name="Google Shape;156;p26"/>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157" name="Google Shape;157;p26"/>
          <p:cNvGrpSpPr/>
          <p:nvPr/>
        </p:nvGrpSpPr>
        <p:grpSpPr>
          <a:xfrm>
            <a:off x="0" y="379800"/>
            <a:ext cx="1946160" cy="553320"/>
            <a:chOff x="0" y="379800"/>
            <a:chExt cx="1946160" cy="553320"/>
          </a:xfrm>
        </p:grpSpPr>
        <p:sp>
          <p:nvSpPr>
            <p:cNvPr id="158" name="Google Shape;158;p26"/>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26"/>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60" name="Google Shape;160;p26"/>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6"/>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2" name="Google Shape;162;p26"/>
          <p:cNvGrpSpPr/>
          <p:nvPr/>
        </p:nvGrpSpPr>
        <p:grpSpPr>
          <a:xfrm>
            <a:off x="0" y="379440"/>
            <a:ext cx="1123200" cy="553680"/>
            <a:chOff x="0" y="379440"/>
            <a:chExt cx="1123200" cy="553680"/>
          </a:xfrm>
        </p:grpSpPr>
        <p:grpSp>
          <p:nvGrpSpPr>
            <p:cNvPr id="163" name="Google Shape;163;p26"/>
            <p:cNvGrpSpPr/>
            <p:nvPr/>
          </p:nvGrpSpPr>
          <p:grpSpPr>
            <a:xfrm>
              <a:off x="0" y="379440"/>
              <a:ext cx="481320" cy="553680"/>
              <a:chOff x="0" y="379440"/>
              <a:chExt cx="481320" cy="553680"/>
            </a:xfrm>
          </p:grpSpPr>
          <p:sp>
            <p:nvSpPr>
              <p:cNvPr id="164" name="Google Shape;164;p26"/>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6"/>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6"/>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6"/>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8" name="Google Shape;168;p26"/>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6"/>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6"/>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6"/>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6"/>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6"/>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6"/>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6"/>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6" name="Google Shape;176;p26"/>
          <p:cNvGrpSpPr/>
          <p:nvPr/>
        </p:nvGrpSpPr>
        <p:grpSpPr>
          <a:xfrm>
            <a:off x="0" y="6706080"/>
            <a:ext cx="12191760" cy="150120"/>
            <a:chOff x="0" y="6706080"/>
            <a:chExt cx="12191760" cy="150120"/>
          </a:xfrm>
        </p:grpSpPr>
        <p:sp>
          <p:nvSpPr>
            <p:cNvPr id="177" name="Google Shape;177;p26"/>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6"/>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9" name="Google Shape;179;p26"/>
          <p:cNvSpPr txBox="1">
            <a:spLocks noGrp="1"/>
          </p:cNvSpPr>
          <p:nvPr>
            <p:ph type="body" idx="1"/>
          </p:nvPr>
        </p:nvSpPr>
        <p:spPr>
          <a:xfrm>
            <a:off x="768960" y="1781640"/>
            <a:ext cx="2143080" cy="214524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0" name="Google Shape;180;p26"/>
          <p:cNvSpPr txBox="1">
            <a:spLocks noGrp="1"/>
          </p:cNvSpPr>
          <p:nvPr>
            <p:ph type="body" idx="2"/>
          </p:nvPr>
        </p:nvSpPr>
        <p:spPr>
          <a:xfrm>
            <a:off x="2899080" y="3915360"/>
            <a:ext cx="2144880" cy="2134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1" name="Google Shape;181;p26"/>
          <p:cNvSpPr txBox="1">
            <a:spLocks noGrp="1"/>
          </p:cNvSpPr>
          <p:nvPr>
            <p:ph type="body" idx="3"/>
          </p:nvPr>
        </p:nvSpPr>
        <p:spPr>
          <a:xfrm>
            <a:off x="5034600" y="1781640"/>
            <a:ext cx="213336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2" name="Google Shape;182;p26"/>
          <p:cNvSpPr txBox="1">
            <a:spLocks noGrp="1"/>
          </p:cNvSpPr>
          <p:nvPr>
            <p:ph type="body" idx="4"/>
          </p:nvPr>
        </p:nvSpPr>
        <p:spPr>
          <a:xfrm>
            <a:off x="9300960" y="1781640"/>
            <a:ext cx="212328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3" name="Google Shape;183;p26"/>
          <p:cNvSpPr txBox="1">
            <a:spLocks noGrp="1"/>
          </p:cNvSpPr>
          <p:nvPr>
            <p:ph type="sldNum" idx="12"/>
          </p:nvPr>
        </p:nvSpPr>
        <p:spPr>
          <a:xfrm>
            <a:off x="11025360" y="490680"/>
            <a:ext cx="583920" cy="36468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i="0">
              <a:solidFill>
                <a:schemeClr val="dk1"/>
              </a:solidFill>
              <a:latin typeface="Times New Roman"/>
              <a:ea typeface="Times New Roman"/>
              <a:cs typeface="Times New Roman"/>
              <a:sym typeface="Times New Roman"/>
            </a:endParaRPr>
          </a:p>
        </p:txBody>
      </p:sp>
      <p:sp>
        <p:nvSpPr>
          <p:cNvPr id="184" name="Google Shape;184;p2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4"/>
        <p:cNvGrpSpPr/>
        <p:nvPr/>
      </p:nvGrpSpPr>
      <p:grpSpPr>
        <a:xfrm>
          <a:off x="0" y="0"/>
          <a:ext cx="0" cy="0"/>
          <a:chOff x="0" y="0"/>
          <a:chExt cx="0" cy="0"/>
        </a:xfrm>
      </p:grpSpPr>
      <p:sp>
        <p:nvSpPr>
          <p:cNvPr id="385" name="Google Shape;385;p33"/>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386" name="Google Shape;386;p33"/>
          <p:cNvGrpSpPr/>
          <p:nvPr/>
        </p:nvGrpSpPr>
        <p:grpSpPr>
          <a:xfrm>
            <a:off x="0" y="379800"/>
            <a:ext cx="1946160" cy="553320"/>
            <a:chOff x="0" y="379800"/>
            <a:chExt cx="1946160" cy="553320"/>
          </a:xfrm>
        </p:grpSpPr>
        <p:sp>
          <p:nvSpPr>
            <p:cNvPr id="387" name="Google Shape;387;p33"/>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3"/>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389" name="Google Shape;389;p33"/>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3"/>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1" name="Google Shape;391;p33"/>
          <p:cNvGrpSpPr/>
          <p:nvPr/>
        </p:nvGrpSpPr>
        <p:grpSpPr>
          <a:xfrm>
            <a:off x="0" y="379440"/>
            <a:ext cx="1123200" cy="553680"/>
            <a:chOff x="0" y="379440"/>
            <a:chExt cx="1123200" cy="553680"/>
          </a:xfrm>
        </p:grpSpPr>
        <p:grpSp>
          <p:nvGrpSpPr>
            <p:cNvPr id="392" name="Google Shape;392;p33"/>
            <p:cNvGrpSpPr/>
            <p:nvPr/>
          </p:nvGrpSpPr>
          <p:grpSpPr>
            <a:xfrm>
              <a:off x="0" y="379440"/>
              <a:ext cx="481320" cy="553680"/>
              <a:chOff x="0" y="379440"/>
              <a:chExt cx="481320" cy="553680"/>
            </a:xfrm>
          </p:grpSpPr>
          <p:sp>
            <p:nvSpPr>
              <p:cNvPr id="393" name="Google Shape;393;p33"/>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33"/>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33"/>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33"/>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7" name="Google Shape;397;p33"/>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33"/>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33"/>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33"/>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33"/>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33"/>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33"/>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33"/>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5" name="Google Shape;405;p33"/>
          <p:cNvGrpSpPr/>
          <p:nvPr/>
        </p:nvGrpSpPr>
        <p:grpSpPr>
          <a:xfrm>
            <a:off x="0" y="6706080"/>
            <a:ext cx="12191760" cy="150120"/>
            <a:chOff x="0" y="6706080"/>
            <a:chExt cx="12191760" cy="150120"/>
          </a:xfrm>
        </p:grpSpPr>
        <p:sp>
          <p:nvSpPr>
            <p:cNvPr id="406" name="Google Shape;406;p33"/>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3"/>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8" name="Google Shape;408;p3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09" name="Google Shape;409;p3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5.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1"/>
          <p:cNvSpPr txBox="1"/>
          <p:nvPr/>
        </p:nvSpPr>
        <p:spPr>
          <a:xfrm>
            <a:off x="3109551" y="2284437"/>
            <a:ext cx="7319700" cy="923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r>
              <a:rPr lang="en-US" sz="5400" b="1" i="0" u="none" strike="noStrike" cap="none">
                <a:solidFill>
                  <a:srgbClr val="ED1C2A"/>
                </a:solidFill>
                <a:latin typeface="Arial"/>
                <a:ea typeface="Arial"/>
                <a:cs typeface="Arial"/>
                <a:sym typeface="Arial"/>
              </a:rPr>
              <a:t>ĐỒ ÁN TỐT NGHIỆP</a:t>
            </a:r>
            <a:endParaRPr sz="5400" b="1" i="0" u="none" strike="noStrike" cap="none">
              <a:solidFill>
                <a:srgbClr val="ED1C2A"/>
              </a:solidFill>
              <a:latin typeface="Arial"/>
              <a:ea typeface="Arial"/>
              <a:cs typeface="Arial"/>
              <a:sym typeface="Arial"/>
            </a:endParaRPr>
          </a:p>
        </p:txBody>
      </p:sp>
      <p:sp>
        <p:nvSpPr>
          <p:cNvPr id="464" name="Google Shape;464;p1"/>
          <p:cNvSpPr txBox="1">
            <a:spLocks noGrp="1"/>
          </p:cNvSpPr>
          <p:nvPr>
            <p:ph type="ftr" idx="11"/>
          </p:nvPr>
        </p:nvSpPr>
        <p:spPr>
          <a:xfrm>
            <a:off x="381000" y="6234261"/>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
        <p:nvSpPr>
          <p:cNvPr id="465" name="Google Shape;465;p1"/>
          <p:cNvSpPr txBox="1">
            <a:spLocks noGrp="1"/>
          </p:cNvSpPr>
          <p:nvPr>
            <p:ph type="dt" idx="10"/>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Khoa công nghệ thông tin</a:t>
            </a:r>
            <a:endParaRPr sz="1800" b="0" i="0" u="none" strike="noStrike" cap="none">
              <a:solidFill>
                <a:schemeClr val="dk1"/>
              </a:solidFill>
              <a:latin typeface="Arial"/>
              <a:ea typeface="Arial"/>
              <a:cs typeface="Arial"/>
              <a:sym typeface="Arial"/>
            </a:endParaRPr>
          </a:p>
        </p:txBody>
      </p:sp>
      <p:sp>
        <p:nvSpPr>
          <p:cNvPr id="466" name="Google Shape;466;p1"/>
          <p:cNvSpPr txBox="1"/>
          <p:nvPr/>
        </p:nvSpPr>
        <p:spPr>
          <a:xfrm>
            <a:off x="2776701" y="4416355"/>
            <a:ext cx="8238000" cy="507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700" b="1" i="0" u="none" strike="noStrike" cap="none" dirty="0">
                <a:solidFill>
                  <a:schemeClr val="dk1"/>
                </a:solidFill>
                <a:latin typeface="Arial"/>
                <a:ea typeface="Arial"/>
                <a:cs typeface="Arial"/>
                <a:sym typeface="Arial"/>
              </a:rPr>
              <a:t>MSV: 2020600508</a:t>
            </a:r>
            <a:endParaRPr sz="2700" b="1" i="0" u="none" strike="noStrike" cap="none" dirty="0">
              <a:solidFill>
                <a:schemeClr val="dk1"/>
              </a:solidFill>
              <a:latin typeface="Arial"/>
              <a:ea typeface="Arial"/>
              <a:cs typeface="Arial"/>
              <a:sym typeface="Arial"/>
            </a:endParaRPr>
          </a:p>
        </p:txBody>
      </p:sp>
      <p:sp>
        <p:nvSpPr>
          <p:cNvPr id="467" name="Google Shape;467;p1"/>
          <p:cNvSpPr txBox="1"/>
          <p:nvPr/>
        </p:nvSpPr>
        <p:spPr>
          <a:xfrm>
            <a:off x="2770851" y="5017324"/>
            <a:ext cx="8249700" cy="507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700" b="1" i="0" u="none" strike="noStrike" cap="none" dirty="0">
                <a:solidFill>
                  <a:schemeClr val="dk1"/>
                </a:solidFill>
                <a:latin typeface="Arial"/>
                <a:ea typeface="Arial"/>
                <a:cs typeface="Arial"/>
                <a:sym typeface="Arial"/>
              </a:rPr>
              <a:t>GVHD: T</a:t>
            </a:r>
            <a:r>
              <a:rPr lang="en-US" sz="2700" b="1" dirty="0">
                <a:solidFill>
                  <a:schemeClr val="dk1"/>
                </a:solidFill>
              </a:rPr>
              <a:t>S. </a:t>
            </a:r>
            <a:r>
              <a:rPr lang="en-US" sz="2700" b="1" dirty="0" err="1">
                <a:solidFill>
                  <a:schemeClr val="dk1"/>
                </a:solidFill>
              </a:rPr>
              <a:t>Nguyễn</a:t>
            </a:r>
            <a:r>
              <a:rPr lang="en-US" sz="2700" b="1" dirty="0">
                <a:solidFill>
                  <a:schemeClr val="dk1"/>
                </a:solidFill>
              </a:rPr>
              <a:t> Văn </a:t>
            </a:r>
            <a:r>
              <a:rPr lang="en-US" sz="2700" b="1" dirty="0" err="1">
                <a:solidFill>
                  <a:schemeClr val="dk1"/>
                </a:solidFill>
              </a:rPr>
              <a:t>Tỉnh</a:t>
            </a:r>
            <a:r>
              <a:rPr lang="en-US" sz="2700" b="1" i="0" u="none" strike="noStrike" cap="none" dirty="0">
                <a:solidFill>
                  <a:schemeClr val="dk1"/>
                </a:solidFill>
                <a:latin typeface="Arial"/>
                <a:ea typeface="Arial"/>
                <a:cs typeface="Arial"/>
                <a:sym typeface="Arial"/>
              </a:rPr>
              <a:t> </a:t>
            </a:r>
            <a:endParaRPr sz="2700" b="1" i="0" u="none" strike="noStrike" cap="none" dirty="0">
              <a:solidFill>
                <a:schemeClr val="dk1"/>
              </a:solidFill>
              <a:latin typeface="Arial"/>
              <a:ea typeface="Arial"/>
              <a:cs typeface="Arial"/>
              <a:sym typeface="Arial"/>
            </a:endParaRPr>
          </a:p>
        </p:txBody>
      </p:sp>
      <p:sp>
        <p:nvSpPr>
          <p:cNvPr id="468" name="Google Shape;468;p1"/>
          <p:cNvSpPr txBox="1"/>
          <p:nvPr/>
        </p:nvSpPr>
        <p:spPr>
          <a:xfrm>
            <a:off x="2777301" y="3800401"/>
            <a:ext cx="8236800" cy="507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700" b="1" i="0" u="none" strike="noStrike" cap="none" dirty="0">
                <a:solidFill>
                  <a:schemeClr val="dk1"/>
                </a:solidFill>
                <a:latin typeface="Arial"/>
                <a:ea typeface="Arial"/>
                <a:cs typeface="Arial"/>
                <a:sym typeface="Arial"/>
              </a:rPr>
              <a:t>Sinh </a:t>
            </a:r>
            <a:r>
              <a:rPr lang="en-US" sz="2700" b="1" i="0" u="none" strike="noStrike" cap="none" dirty="0" err="1">
                <a:solidFill>
                  <a:schemeClr val="dk1"/>
                </a:solidFill>
                <a:latin typeface="Arial"/>
                <a:ea typeface="Arial"/>
                <a:cs typeface="Arial"/>
                <a:sym typeface="Arial"/>
              </a:rPr>
              <a:t>viên</a:t>
            </a:r>
            <a:r>
              <a:rPr lang="en-US" sz="2700" b="1" i="0" u="none" strike="noStrike" cap="none" dirty="0">
                <a:solidFill>
                  <a:schemeClr val="dk1"/>
                </a:solidFill>
                <a:latin typeface="Arial"/>
                <a:ea typeface="Arial"/>
                <a:cs typeface="Arial"/>
                <a:sym typeface="Arial"/>
              </a:rPr>
              <a:t> </a:t>
            </a:r>
            <a:r>
              <a:rPr lang="en-US" sz="2700" b="1" i="0" u="none" strike="noStrike" cap="none" dirty="0" err="1">
                <a:solidFill>
                  <a:schemeClr val="dk1"/>
                </a:solidFill>
                <a:latin typeface="Arial"/>
                <a:ea typeface="Arial"/>
                <a:cs typeface="Arial"/>
                <a:sym typeface="Arial"/>
              </a:rPr>
              <a:t>thực</a:t>
            </a:r>
            <a:r>
              <a:rPr lang="en-US" sz="2700" b="1" i="0" u="none" strike="noStrike" cap="none" dirty="0">
                <a:solidFill>
                  <a:schemeClr val="dk1"/>
                </a:solidFill>
                <a:latin typeface="Arial"/>
                <a:ea typeface="Arial"/>
                <a:cs typeface="Arial"/>
                <a:sym typeface="Arial"/>
              </a:rPr>
              <a:t> </a:t>
            </a:r>
            <a:r>
              <a:rPr lang="en-US" sz="2700" b="1" i="0" u="none" strike="noStrike" cap="none" dirty="0" err="1">
                <a:solidFill>
                  <a:schemeClr val="dk1"/>
                </a:solidFill>
                <a:latin typeface="Arial"/>
                <a:ea typeface="Arial"/>
                <a:cs typeface="Arial"/>
                <a:sym typeface="Arial"/>
              </a:rPr>
              <a:t>hiện</a:t>
            </a:r>
            <a:r>
              <a:rPr lang="en-US" sz="2700" b="1" i="0" u="none" strike="noStrike" cap="none" dirty="0">
                <a:solidFill>
                  <a:schemeClr val="dk1"/>
                </a:solidFill>
                <a:latin typeface="Arial"/>
                <a:ea typeface="Arial"/>
                <a:cs typeface="Arial"/>
                <a:sym typeface="Arial"/>
              </a:rPr>
              <a:t>: Lê </a:t>
            </a:r>
            <a:r>
              <a:rPr lang="en-US" sz="2700" b="1" dirty="0">
                <a:solidFill>
                  <a:schemeClr val="dk1"/>
                </a:solidFill>
              </a:rPr>
              <a:t>Minh </a:t>
            </a:r>
            <a:r>
              <a:rPr lang="en-US" sz="2700" b="1" dirty="0" err="1">
                <a:solidFill>
                  <a:schemeClr val="dk1"/>
                </a:solidFill>
              </a:rPr>
              <a:t>Dương</a:t>
            </a:r>
            <a:endParaRPr sz="2700" b="1" i="0" u="none" strike="noStrike" cap="none" dirty="0">
              <a:solidFill>
                <a:schemeClr val="dk1"/>
              </a:solidFill>
              <a:latin typeface="Arial"/>
              <a:ea typeface="Arial"/>
              <a:cs typeface="Arial"/>
              <a:sym typeface="Arial"/>
            </a:endParaRPr>
          </a:p>
        </p:txBody>
      </p:sp>
      <p:sp>
        <p:nvSpPr>
          <p:cNvPr id="469" name="Google Shape;469;p1"/>
          <p:cNvSpPr txBox="1"/>
          <p:nvPr/>
        </p:nvSpPr>
        <p:spPr>
          <a:xfrm>
            <a:off x="4114800" y="6270461"/>
            <a:ext cx="4457699" cy="36933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1" u="none" strike="noStrike" cap="none" dirty="0">
                <a:solidFill>
                  <a:srgbClr val="595959"/>
                </a:solidFill>
                <a:latin typeface="Times New Roman"/>
                <a:ea typeface="Times New Roman"/>
                <a:cs typeface="Times New Roman"/>
                <a:sym typeface="Times New Roman"/>
              </a:rPr>
              <a:t>Hà </a:t>
            </a:r>
            <a:r>
              <a:rPr lang="en-US" sz="1800" b="0" i="1" u="none" strike="noStrike" cap="none" dirty="0" err="1">
                <a:solidFill>
                  <a:srgbClr val="595959"/>
                </a:solidFill>
                <a:latin typeface="Times New Roman"/>
                <a:ea typeface="Times New Roman"/>
                <a:cs typeface="Times New Roman"/>
                <a:sym typeface="Times New Roman"/>
              </a:rPr>
              <a:t>Nội</a:t>
            </a:r>
            <a:r>
              <a:rPr lang="en-US" sz="1800" b="0" i="1" u="none" strike="noStrike" cap="none" dirty="0">
                <a:solidFill>
                  <a:srgbClr val="595959"/>
                </a:solidFill>
                <a:latin typeface="Times New Roman"/>
                <a:ea typeface="Times New Roman"/>
                <a:cs typeface="Times New Roman"/>
                <a:sym typeface="Times New Roman"/>
              </a:rPr>
              <a:t>, </a:t>
            </a:r>
            <a:r>
              <a:rPr lang="en-US" sz="1800" b="0" i="1" u="none" strike="noStrike" cap="none" dirty="0" err="1">
                <a:solidFill>
                  <a:srgbClr val="595959"/>
                </a:solidFill>
                <a:latin typeface="Times New Roman"/>
                <a:ea typeface="Times New Roman"/>
                <a:cs typeface="Times New Roman"/>
                <a:sym typeface="Times New Roman"/>
              </a:rPr>
              <a:t>ngày</a:t>
            </a:r>
            <a:r>
              <a:rPr lang="en-US" sz="1800" b="0" i="1" u="none" strike="noStrike" cap="none" dirty="0">
                <a:solidFill>
                  <a:srgbClr val="595959"/>
                </a:solidFill>
                <a:latin typeface="Times New Roman"/>
                <a:ea typeface="Times New Roman"/>
                <a:cs typeface="Times New Roman"/>
                <a:sym typeface="Times New Roman"/>
              </a:rPr>
              <a:t> 06 </a:t>
            </a:r>
            <a:r>
              <a:rPr lang="en-US" sz="1800" b="0" i="1" u="none" strike="noStrike" cap="none" dirty="0" err="1">
                <a:solidFill>
                  <a:srgbClr val="595959"/>
                </a:solidFill>
                <a:latin typeface="Times New Roman"/>
                <a:ea typeface="Times New Roman"/>
                <a:cs typeface="Times New Roman"/>
                <a:sym typeface="Times New Roman"/>
              </a:rPr>
              <a:t>tháng</a:t>
            </a:r>
            <a:r>
              <a:rPr lang="en-US" sz="1800" b="0" i="1" u="none" strike="noStrike" cap="none" dirty="0">
                <a:solidFill>
                  <a:srgbClr val="595959"/>
                </a:solidFill>
                <a:latin typeface="Times New Roman"/>
                <a:ea typeface="Times New Roman"/>
                <a:cs typeface="Times New Roman"/>
                <a:sym typeface="Times New Roman"/>
              </a:rPr>
              <a:t> 10 </a:t>
            </a:r>
            <a:r>
              <a:rPr lang="en-US" sz="1800" b="0" i="1" u="none" strike="noStrike" cap="none" dirty="0" err="1">
                <a:solidFill>
                  <a:srgbClr val="595959"/>
                </a:solidFill>
                <a:latin typeface="Times New Roman"/>
                <a:ea typeface="Times New Roman"/>
                <a:cs typeface="Times New Roman"/>
                <a:sym typeface="Times New Roman"/>
              </a:rPr>
              <a:t>năm</a:t>
            </a:r>
            <a:r>
              <a:rPr lang="en-US" sz="1800" b="0" i="1" u="none" strike="noStrike" cap="none" dirty="0">
                <a:solidFill>
                  <a:srgbClr val="595959"/>
                </a:solidFill>
                <a:latin typeface="Times New Roman"/>
                <a:ea typeface="Times New Roman"/>
                <a:cs typeface="Times New Roman"/>
                <a:sym typeface="Times New Roman"/>
              </a:rPr>
              <a:t> 20</a:t>
            </a:r>
            <a:r>
              <a:rPr lang="en-US" sz="1800" i="1" dirty="0">
                <a:solidFill>
                  <a:srgbClr val="595959"/>
                </a:solidFill>
                <a:latin typeface="Times New Roman"/>
                <a:ea typeface="Times New Roman"/>
                <a:cs typeface="Times New Roman"/>
                <a:sym typeface="Times New Roman"/>
              </a:rPr>
              <a:t>24</a:t>
            </a:r>
            <a:endParaRPr sz="1400" b="0" i="0" u="none" strike="noStrike" cap="none" dirty="0">
              <a:solidFill>
                <a:srgbClr val="000000"/>
              </a:solidFill>
              <a:latin typeface="Times New Roman"/>
              <a:ea typeface="Times New Roman"/>
              <a:cs typeface="Times New Roman"/>
              <a:sym typeface="Times New Roman"/>
            </a:endParaRPr>
          </a:p>
        </p:txBody>
      </p:sp>
      <p:sp>
        <p:nvSpPr>
          <p:cNvPr id="470" name="Google Shape;470;p1"/>
          <p:cNvSpPr/>
          <p:nvPr/>
        </p:nvSpPr>
        <p:spPr>
          <a:xfrm>
            <a:off x="907325" y="356822"/>
            <a:ext cx="11437800" cy="708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70C0"/>
                </a:solidFill>
                <a:latin typeface="Arial"/>
                <a:ea typeface="Arial"/>
                <a:cs typeface="Arial"/>
                <a:sym typeface="Arial"/>
              </a:rPr>
              <a:t>ĐẠI HỌC CÔNG NGHIỆP HÀ NỘI</a:t>
            </a:r>
            <a:endParaRPr sz="4000" b="1" i="0" u="none" strike="noStrike" cap="none">
              <a:solidFill>
                <a:srgbClr val="0070C0"/>
              </a:solidFill>
              <a:latin typeface="Arial"/>
              <a:ea typeface="Arial"/>
              <a:cs typeface="Arial"/>
              <a:sym typeface="Arial"/>
            </a:endParaRPr>
          </a:p>
        </p:txBody>
      </p:sp>
      <p:sp>
        <p:nvSpPr>
          <p:cNvPr id="471" name="Google Shape;471;p1"/>
          <p:cNvSpPr/>
          <p:nvPr/>
        </p:nvSpPr>
        <p:spPr>
          <a:xfrm>
            <a:off x="3408423" y="1045922"/>
            <a:ext cx="59652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accent4"/>
                </a:solidFill>
                <a:latin typeface="Arial"/>
                <a:ea typeface="Arial"/>
                <a:cs typeface="Arial"/>
                <a:sym typeface="Arial"/>
              </a:rPr>
              <a:t>KHOA CÔNG NGHỆ THÔNG TIN</a:t>
            </a:r>
            <a:endParaRPr sz="2800" b="1" i="0" u="none" strike="noStrike" cap="none">
              <a:solidFill>
                <a:schemeClr val="accent4"/>
              </a:solidFill>
              <a:latin typeface="Arial"/>
              <a:ea typeface="Arial"/>
              <a:cs typeface="Arial"/>
              <a:sym typeface="Arial"/>
            </a:endParaRPr>
          </a:p>
        </p:txBody>
      </p:sp>
      <p:pic>
        <p:nvPicPr>
          <p:cNvPr id="472" name="Google Shape;472;p1"/>
          <p:cNvPicPr preferRelativeResize="0"/>
          <p:nvPr/>
        </p:nvPicPr>
        <p:blipFill rotWithShape="1">
          <a:blip r:embed="rId3">
            <a:alphaModFix/>
          </a:blip>
          <a:srcRect/>
          <a:stretch/>
        </p:blipFill>
        <p:spPr>
          <a:xfrm>
            <a:off x="304800" y="284900"/>
            <a:ext cx="1654275" cy="1564750"/>
          </a:xfrm>
          <a:prstGeom prst="rect">
            <a:avLst/>
          </a:prstGeom>
          <a:noFill/>
          <a:ln>
            <a:noFill/>
          </a:ln>
        </p:spPr>
      </p:pic>
      <p:sp>
        <p:nvSpPr>
          <p:cNvPr id="473" name="Google Shape;473;p1"/>
          <p:cNvSpPr/>
          <p:nvPr/>
        </p:nvSpPr>
        <p:spPr>
          <a:xfrm>
            <a:off x="9803" y="381000"/>
            <a:ext cx="294997" cy="707886"/>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grpSp>
        <p:nvGrpSpPr>
          <p:cNvPr id="834" name="Google Shape;834;p17"/>
          <p:cNvGrpSpPr/>
          <p:nvPr/>
        </p:nvGrpSpPr>
        <p:grpSpPr>
          <a:xfrm>
            <a:off x="2386080" y="0"/>
            <a:ext cx="3314880" cy="6857640"/>
            <a:chOff x="2386080" y="0"/>
            <a:chExt cx="3314880" cy="6857640"/>
          </a:xfrm>
        </p:grpSpPr>
        <p:sp>
          <p:nvSpPr>
            <p:cNvPr id="835" name="Google Shape;835;p17"/>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17"/>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17"/>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686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17"/>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17"/>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17"/>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17"/>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17"/>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17"/>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17"/>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17"/>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17"/>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47" name="Google Shape;847;p17"/>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a:t>
            </a:r>
            <a:r>
              <a:rPr lang="en-US" sz="4800" b="1" i="1">
                <a:solidFill>
                  <a:srgbClr val="FF3737"/>
                </a:solidFill>
                <a:latin typeface="Calibri"/>
                <a:ea typeface="Calibri"/>
                <a:cs typeface="Calibri"/>
                <a:sym typeface="Calibri"/>
              </a:rPr>
              <a:t>3</a:t>
            </a:r>
            <a:r>
              <a:rPr lang="en-US" sz="4800" b="1" i="1" u="none" strike="noStrike" cap="none">
                <a:solidFill>
                  <a:srgbClr val="FF3737"/>
                </a:solidFill>
                <a:latin typeface="Calibri"/>
                <a:ea typeface="Calibri"/>
                <a:cs typeface="Calibri"/>
                <a:sym typeface="Calibri"/>
              </a:rPr>
              <a:t> :</a:t>
            </a:r>
            <a:endParaRPr sz="4800" b="0" i="0" u="none" strike="noStrike" cap="none">
              <a:solidFill>
                <a:schemeClr val="dk1"/>
              </a:solidFill>
              <a:latin typeface="Arial"/>
              <a:ea typeface="Arial"/>
              <a:cs typeface="Arial"/>
              <a:sym typeface="Arial"/>
            </a:endParaRPr>
          </a:p>
        </p:txBody>
      </p:sp>
      <p:grpSp>
        <p:nvGrpSpPr>
          <p:cNvPr id="848" name="Google Shape;848;p17"/>
          <p:cNvGrpSpPr/>
          <p:nvPr/>
        </p:nvGrpSpPr>
        <p:grpSpPr>
          <a:xfrm>
            <a:off x="5684364" y="967827"/>
            <a:ext cx="6400799" cy="3979257"/>
            <a:chOff x="5879896" y="1770480"/>
            <a:chExt cx="5259520" cy="498355"/>
          </a:xfrm>
        </p:grpSpPr>
        <p:sp>
          <p:nvSpPr>
            <p:cNvPr id="849" name="Google Shape;849;p17"/>
            <p:cNvSpPr/>
            <p:nvPr/>
          </p:nvSpPr>
          <p:spPr>
            <a:xfrm>
              <a:off x="5879896" y="1887418"/>
              <a:ext cx="5259520" cy="38141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a:solidFill>
                    <a:schemeClr val="dk1"/>
                  </a:solidFill>
                  <a:latin typeface="Arial"/>
                  <a:ea typeface="Arial"/>
                  <a:cs typeface="Arial"/>
                  <a:sym typeface="Arial"/>
                </a:rPr>
                <a:t>HẠN CHẾ</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a:solidFill>
                    <a:schemeClr val="dk1"/>
                  </a:solidFill>
                  <a:latin typeface="Arial"/>
                  <a:ea typeface="Arial"/>
                  <a:cs typeface="Arial"/>
                  <a:sym typeface="Arial"/>
                </a:rPr>
                <a:t>&amp;</a:t>
              </a:r>
              <a:endParaRPr sz="4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a:solidFill>
                    <a:schemeClr val="dk1"/>
                  </a:solidFill>
                  <a:latin typeface="Arial"/>
                  <a:ea typeface="Arial"/>
                  <a:cs typeface="Arial"/>
                  <a:sym typeface="Arial"/>
                </a:rPr>
                <a:t>HƯỚNG PHÁT TRIỂN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endParaRPr sz="4800" b="0" i="0" u="none" strike="noStrike" cap="none">
                <a:solidFill>
                  <a:schemeClr val="dk1"/>
                </a:solidFill>
                <a:latin typeface="Arial"/>
                <a:ea typeface="Arial"/>
                <a:cs typeface="Arial"/>
                <a:sym typeface="Arial"/>
              </a:endParaRPr>
            </a:p>
          </p:txBody>
        </p:sp>
        <p:sp>
          <p:nvSpPr>
            <p:cNvPr id="850" name="Google Shape;850;p17"/>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51" name="Google Shape;851;p17"/>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1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18"/>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Hạn chế</a:t>
            </a:r>
            <a:endParaRPr sz="2400" b="0" i="0" u="none" strike="noStrike" cap="none">
              <a:solidFill>
                <a:schemeClr val="dk1"/>
              </a:solidFill>
              <a:latin typeface="Arial"/>
              <a:ea typeface="Arial"/>
              <a:cs typeface="Arial"/>
              <a:sym typeface="Arial"/>
            </a:endParaRPr>
          </a:p>
        </p:txBody>
      </p:sp>
      <p:grpSp>
        <p:nvGrpSpPr>
          <p:cNvPr id="858" name="Google Shape;858;p18"/>
          <p:cNvGrpSpPr/>
          <p:nvPr/>
        </p:nvGrpSpPr>
        <p:grpSpPr>
          <a:xfrm>
            <a:off x="2286000" y="1371600"/>
            <a:ext cx="7620000" cy="2153392"/>
            <a:chOff x="3229189" y="1748189"/>
            <a:chExt cx="2400222" cy="2153392"/>
          </a:xfrm>
        </p:grpSpPr>
        <p:sp>
          <p:nvSpPr>
            <p:cNvPr id="859" name="Google Shape;859;p18"/>
            <p:cNvSpPr/>
            <p:nvPr/>
          </p:nvSpPr>
          <p:spPr>
            <a:xfrm>
              <a:off x="3229189" y="1748189"/>
              <a:ext cx="2400222" cy="2153392"/>
            </a:xfrm>
            <a:prstGeom prst="rect">
              <a:avLst/>
            </a:prstGeom>
            <a:noFill/>
            <a:ln w="38100" cap="flat" cmpd="sng">
              <a:solidFill>
                <a:srgbClr val="FFC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7F7F7F"/>
                </a:solidFill>
                <a:latin typeface="Arial"/>
                <a:ea typeface="Arial"/>
                <a:cs typeface="Arial"/>
                <a:sym typeface="Arial"/>
              </a:endParaRPr>
            </a:p>
          </p:txBody>
        </p:sp>
        <p:sp>
          <p:nvSpPr>
            <p:cNvPr id="860" name="Google Shape;860;p18"/>
            <p:cNvSpPr/>
            <p:nvPr/>
          </p:nvSpPr>
          <p:spPr>
            <a:xfrm>
              <a:off x="3325152" y="2021615"/>
              <a:ext cx="1992230" cy="10156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3000" b="0" i="0" u="none" strike="noStrike" cap="none">
                  <a:solidFill>
                    <a:schemeClr val="dk1"/>
                  </a:solidFill>
                  <a:latin typeface="Arial"/>
                  <a:ea typeface="Arial"/>
                  <a:cs typeface="Arial"/>
                  <a:sym typeface="Arial"/>
                </a:rPr>
                <a:t>Phần mềm vẫn còn thiếu chức năng</a:t>
              </a:r>
              <a:r>
                <a:rPr lang="en-US" sz="3000">
                  <a:solidFill>
                    <a:schemeClr val="dk1"/>
                  </a:solidFill>
                </a:rPr>
                <a:t> sao lưu và hồi phục dữ liệu.</a:t>
              </a:r>
              <a:endParaRPr sz="2600" b="0" i="0" u="none" strike="noStrike" cap="none">
                <a:solidFill>
                  <a:srgbClr val="000000"/>
                </a:solidFill>
                <a:latin typeface="Arial"/>
                <a:ea typeface="Arial"/>
                <a:cs typeface="Arial"/>
                <a:sym typeface="Arial"/>
              </a:endParaRPr>
            </a:p>
          </p:txBody>
        </p:sp>
      </p:grpSp>
      <p:sp>
        <p:nvSpPr>
          <p:cNvPr id="861" name="Google Shape;861;p18"/>
          <p:cNvSpPr/>
          <p:nvPr/>
        </p:nvSpPr>
        <p:spPr>
          <a:xfrm>
            <a:off x="8229600" y="2601662"/>
            <a:ext cx="1502228"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rgbClr val="426687"/>
                </a:solidFill>
                <a:latin typeface="Arial"/>
                <a:ea typeface="Arial"/>
                <a:cs typeface="Arial"/>
                <a:sym typeface="Arial"/>
              </a:rPr>
              <a:t>1</a:t>
            </a:r>
            <a:endParaRPr sz="5400" b="0" i="0" u="none" strike="noStrike" cap="none">
              <a:solidFill>
                <a:srgbClr val="426687"/>
              </a:solidFill>
              <a:latin typeface="Arial"/>
              <a:ea typeface="Arial"/>
              <a:cs typeface="Arial"/>
              <a:sym typeface="Arial"/>
            </a:endParaRPr>
          </a:p>
        </p:txBody>
      </p:sp>
      <p:sp>
        <p:nvSpPr>
          <p:cNvPr id="862" name="Google Shape;862;p18"/>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grpSp>
        <p:nvGrpSpPr>
          <p:cNvPr id="863" name="Google Shape;863;p18"/>
          <p:cNvGrpSpPr/>
          <p:nvPr/>
        </p:nvGrpSpPr>
        <p:grpSpPr>
          <a:xfrm>
            <a:off x="2338705" y="3916325"/>
            <a:ext cx="7620232" cy="2153400"/>
            <a:chOff x="3229189" y="1748189"/>
            <a:chExt cx="2400300" cy="2153400"/>
          </a:xfrm>
        </p:grpSpPr>
        <p:sp>
          <p:nvSpPr>
            <p:cNvPr id="864" name="Google Shape;864;p18"/>
            <p:cNvSpPr/>
            <p:nvPr/>
          </p:nvSpPr>
          <p:spPr>
            <a:xfrm>
              <a:off x="3229189" y="1748189"/>
              <a:ext cx="2400300" cy="2153400"/>
            </a:xfrm>
            <a:prstGeom prst="rect">
              <a:avLst/>
            </a:prstGeom>
            <a:noFill/>
            <a:ln w="38100" cap="flat" cmpd="sng">
              <a:solidFill>
                <a:srgbClr val="FFC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7F7F7F"/>
                </a:solidFill>
                <a:latin typeface="Arial"/>
                <a:ea typeface="Arial"/>
                <a:cs typeface="Arial"/>
                <a:sym typeface="Arial"/>
              </a:endParaRPr>
            </a:p>
          </p:txBody>
        </p:sp>
        <p:sp>
          <p:nvSpPr>
            <p:cNvPr id="865" name="Google Shape;865;p18"/>
            <p:cNvSpPr/>
            <p:nvPr/>
          </p:nvSpPr>
          <p:spPr>
            <a:xfrm>
              <a:off x="3325152" y="2021615"/>
              <a:ext cx="1992300" cy="1200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3000">
                  <a:solidFill>
                    <a:schemeClr val="dk1"/>
                  </a:solidFill>
                </a:rPr>
                <a:t>Chưa liên kết tài khoản với bên thứ 3 như Facebook, Google,...</a:t>
              </a:r>
              <a:endParaRPr sz="2600" b="0" i="0" u="none" strike="noStrike" cap="none">
                <a:solidFill>
                  <a:srgbClr val="000000"/>
                </a:solidFill>
                <a:latin typeface="Arial"/>
                <a:ea typeface="Arial"/>
                <a:cs typeface="Arial"/>
                <a:sym typeface="Arial"/>
              </a:endParaRPr>
            </a:p>
          </p:txBody>
        </p:sp>
      </p:grpSp>
      <p:sp>
        <p:nvSpPr>
          <p:cNvPr id="866" name="Google Shape;866;p18"/>
          <p:cNvSpPr/>
          <p:nvPr/>
        </p:nvSpPr>
        <p:spPr>
          <a:xfrm>
            <a:off x="8282325" y="5146387"/>
            <a:ext cx="1502100" cy="9234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5400"/>
              <a:buFont typeface="Arial"/>
              <a:buNone/>
            </a:pPr>
            <a:r>
              <a:rPr lang="en-US" sz="5400">
                <a:solidFill>
                  <a:srgbClr val="426687"/>
                </a:solidFill>
              </a:rPr>
              <a:t>2</a:t>
            </a:r>
            <a:endParaRPr sz="5400" b="0" i="0" u="none" strike="noStrike" cap="none">
              <a:solidFill>
                <a:srgbClr val="426687"/>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19"/>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Hướng phát triển đề tài</a:t>
            </a:r>
            <a:endParaRPr sz="2400" b="0" i="0" u="none" strike="noStrike" cap="none">
              <a:solidFill>
                <a:schemeClr val="dk1"/>
              </a:solidFill>
              <a:latin typeface="Arial"/>
              <a:ea typeface="Arial"/>
              <a:cs typeface="Arial"/>
              <a:sym typeface="Arial"/>
            </a:endParaRPr>
          </a:p>
        </p:txBody>
      </p:sp>
      <p:pic>
        <p:nvPicPr>
          <p:cNvPr id="872" name="Google Shape;872;p19"/>
          <p:cNvPicPr preferRelativeResize="0"/>
          <p:nvPr/>
        </p:nvPicPr>
        <p:blipFill rotWithShape="1">
          <a:blip r:embed="rId3">
            <a:alphaModFix/>
          </a:blip>
          <a:srcRect/>
          <a:stretch/>
        </p:blipFill>
        <p:spPr>
          <a:xfrm>
            <a:off x="1103312" y="1862138"/>
            <a:ext cx="1866900" cy="3060700"/>
          </a:xfrm>
          <a:prstGeom prst="rect">
            <a:avLst/>
          </a:prstGeom>
          <a:noFill/>
          <a:ln>
            <a:noFill/>
          </a:ln>
        </p:spPr>
      </p:pic>
      <p:sp>
        <p:nvSpPr>
          <p:cNvPr id="873" name="Google Shape;873;p19"/>
          <p:cNvSpPr/>
          <p:nvPr/>
        </p:nvSpPr>
        <p:spPr>
          <a:xfrm>
            <a:off x="1612900" y="4168775"/>
            <a:ext cx="846138" cy="741363"/>
          </a:xfrm>
          <a:custGeom>
            <a:avLst/>
            <a:gdLst/>
            <a:ahLst/>
            <a:cxnLst/>
            <a:rect l="l" t="t" r="r" b="b"/>
            <a:pathLst>
              <a:path w="404" h="355" extrusionOk="0">
                <a:moveTo>
                  <a:pt x="312" y="341"/>
                </a:moveTo>
                <a:cubicBezTo>
                  <a:pt x="397" y="264"/>
                  <a:pt x="397" y="264"/>
                  <a:pt x="397" y="264"/>
                </a:cubicBezTo>
                <a:cubicBezTo>
                  <a:pt x="401" y="261"/>
                  <a:pt x="404" y="256"/>
                  <a:pt x="404" y="250"/>
                </a:cubicBezTo>
                <a:cubicBezTo>
                  <a:pt x="404" y="241"/>
                  <a:pt x="397" y="234"/>
                  <a:pt x="388" y="234"/>
                </a:cubicBezTo>
                <a:cubicBezTo>
                  <a:pt x="387" y="234"/>
                  <a:pt x="387" y="234"/>
                  <a:pt x="387" y="234"/>
                </a:cubicBezTo>
                <a:cubicBezTo>
                  <a:pt x="384" y="231"/>
                  <a:pt x="382" y="227"/>
                  <a:pt x="382" y="223"/>
                </a:cubicBezTo>
                <a:cubicBezTo>
                  <a:pt x="382" y="218"/>
                  <a:pt x="384" y="214"/>
                  <a:pt x="387" y="211"/>
                </a:cubicBezTo>
                <a:cubicBezTo>
                  <a:pt x="392" y="211"/>
                  <a:pt x="396" y="209"/>
                  <a:pt x="399" y="207"/>
                </a:cubicBezTo>
                <a:cubicBezTo>
                  <a:pt x="399" y="207"/>
                  <a:pt x="399" y="207"/>
                  <a:pt x="399" y="207"/>
                </a:cubicBezTo>
                <a:cubicBezTo>
                  <a:pt x="399" y="206"/>
                  <a:pt x="399" y="206"/>
                  <a:pt x="399" y="206"/>
                </a:cubicBezTo>
                <a:cubicBezTo>
                  <a:pt x="402" y="204"/>
                  <a:pt x="403" y="199"/>
                  <a:pt x="403" y="195"/>
                </a:cubicBezTo>
                <a:cubicBezTo>
                  <a:pt x="403" y="190"/>
                  <a:pt x="402" y="186"/>
                  <a:pt x="399" y="183"/>
                </a:cubicBezTo>
                <a:cubicBezTo>
                  <a:pt x="399" y="183"/>
                  <a:pt x="399" y="183"/>
                  <a:pt x="399" y="183"/>
                </a:cubicBezTo>
                <a:cubicBezTo>
                  <a:pt x="396" y="180"/>
                  <a:pt x="392" y="179"/>
                  <a:pt x="387" y="179"/>
                </a:cubicBezTo>
                <a:cubicBezTo>
                  <a:pt x="384" y="176"/>
                  <a:pt x="382" y="172"/>
                  <a:pt x="382" y="167"/>
                </a:cubicBezTo>
                <a:cubicBezTo>
                  <a:pt x="382" y="162"/>
                  <a:pt x="385" y="158"/>
                  <a:pt x="388" y="155"/>
                </a:cubicBezTo>
                <a:cubicBezTo>
                  <a:pt x="392" y="155"/>
                  <a:pt x="396" y="153"/>
                  <a:pt x="398" y="151"/>
                </a:cubicBezTo>
                <a:cubicBezTo>
                  <a:pt x="399" y="151"/>
                  <a:pt x="399" y="151"/>
                  <a:pt x="399" y="151"/>
                </a:cubicBezTo>
                <a:cubicBezTo>
                  <a:pt x="399" y="151"/>
                  <a:pt x="399" y="151"/>
                  <a:pt x="399" y="151"/>
                </a:cubicBezTo>
                <a:cubicBezTo>
                  <a:pt x="402" y="148"/>
                  <a:pt x="404" y="143"/>
                  <a:pt x="404" y="139"/>
                </a:cubicBezTo>
                <a:cubicBezTo>
                  <a:pt x="404" y="130"/>
                  <a:pt x="397" y="122"/>
                  <a:pt x="388" y="122"/>
                </a:cubicBezTo>
                <a:cubicBezTo>
                  <a:pt x="387" y="122"/>
                  <a:pt x="387" y="122"/>
                  <a:pt x="387" y="122"/>
                </a:cubicBezTo>
                <a:cubicBezTo>
                  <a:pt x="384" y="119"/>
                  <a:pt x="382" y="115"/>
                  <a:pt x="382" y="111"/>
                </a:cubicBezTo>
                <a:cubicBezTo>
                  <a:pt x="382" y="106"/>
                  <a:pt x="385" y="102"/>
                  <a:pt x="388" y="99"/>
                </a:cubicBezTo>
                <a:cubicBezTo>
                  <a:pt x="392" y="99"/>
                  <a:pt x="396" y="97"/>
                  <a:pt x="398" y="95"/>
                </a:cubicBezTo>
                <a:cubicBezTo>
                  <a:pt x="399" y="95"/>
                  <a:pt x="399" y="95"/>
                  <a:pt x="399" y="95"/>
                </a:cubicBezTo>
                <a:cubicBezTo>
                  <a:pt x="399" y="95"/>
                  <a:pt x="399" y="95"/>
                  <a:pt x="399" y="95"/>
                </a:cubicBezTo>
                <a:cubicBezTo>
                  <a:pt x="402" y="92"/>
                  <a:pt x="404" y="87"/>
                  <a:pt x="404" y="83"/>
                </a:cubicBezTo>
                <a:cubicBezTo>
                  <a:pt x="404" y="74"/>
                  <a:pt x="397" y="66"/>
                  <a:pt x="388" y="66"/>
                </a:cubicBezTo>
                <a:cubicBezTo>
                  <a:pt x="387" y="66"/>
                  <a:pt x="387" y="66"/>
                  <a:pt x="387" y="66"/>
                </a:cubicBezTo>
                <a:cubicBezTo>
                  <a:pt x="384" y="64"/>
                  <a:pt x="382" y="60"/>
                  <a:pt x="382" y="55"/>
                </a:cubicBezTo>
                <a:cubicBezTo>
                  <a:pt x="382" y="46"/>
                  <a:pt x="390" y="39"/>
                  <a:pt x="399" y="39"/>
                </a:cubicBezTo>
                <a:cubicBezTo>
                  <a:pt x="399" y="0"/>
                  <a:pt x="399" y="0"/>
                  <a:pt x="399" y="0"/>
                </a:cubicBezTo>
                <a:cubicBezTo>
                  <a:pt x="5" y="0"/>
                  <a:pt x="5" y="0"/>
                  <a:pt x="5" y="0"/>
                </a:cubicBezTo>
                <a:cubicBezTo>
                  <a:pt x="5" y="59"/>
                  <a:pt x="5" y="59"/>
                  <a:pt x="5" y="59"/>
                </a:cubicBezTo>
                <a:cubicBezTo>
                  <a:pt x="5" y="59"/>
                  <a:pt x="5" y="59"/>
                  <a:pt x="5" y="59"/>
                </a:cubicBezTo>
                <a:cubicBezTo>
                  <a:pt x="14" y="59"/>
                  <a:pt x="21" y="66"/>
                  <a:pt x="21" y="75"/>
                </a:cubicBezTo>
                <a:cubicBezTo>
                  <a:pt x="21" y="80"/>
                  <a:pt x="19" y="84"/>
                  <a:pt x="16" y="87"/>
                </a:cubicBezTo>
                <a:cubicBezTo>
                  <a:pt x="12" y="87"/>
                  <a:pt x="8" y="89"/>
                  <a:pt x="5" y="92"/>
                </a:cubicBezTo>
                <a:cubicBezTo>
                  <a:pt x="5" y="92"/>
                  <a:pt x="5" y="92"/>
                  <a:pt x="5" y="92"/>
                </a:cubicBezTo>
                <a:cubicBezTo>
                  <a:pt x="5" y="92"/>
                  <a:pt x="5" y="92"/>
                  <a:pt x="5" y="92"/>
                </a:cubicBezTo>
                <a:cubicBezTo>
                  <a:pt x="5" y="92"/>
                  <a:pt x="5" y="92"/>
                  <a:pt x="5" y="92"/>
                </a:cubicBezTo>
                <a:cubicBezTo>
                  <a:pt x="2" y="95"/>
                  <a:pt x="0" y="99"/>
                  <a:pt x="0" y="103"/>
                </a:cubicBezTo>
                <a:cubicBezTo>
                  <a:pt x="0" y="108"/>
                  <a:pt x="2" y="112"/>
                  <a:pt x="5" y="115"/>
                </a:cubicBezTo>
                <a:cubicBezTo>
                  <a:pt x="8" y="118"/>
                  <a:pt x="12" y="120"/>
                  <a:pt x="16" y="120"/>
                </a:cubicBezTo>
                <a:cubicBezTo>
                  <a:pt x="16" y="120"/>
                  <a:pt x="16" y="120"/>
                  <a:pt x="16" y="120"/>
                </a:cubicBezTo>
                <a:cubicBezTo>
                  <a:pt x="19" y="123"/>
                  <a:pt x="21" y="127"/>
                  <a:pt x="21" y="131"/>
                </a:cubicBezTo>
                <a:cubicBezTo>
                  <a:pt x="21" y="136"/>
                  <a:pt x="19" y="140"/>
                  <a:pt x="16" y="143"/>
                </a:cubicBezTo>
                <a:cubicBezTo>
                  <a:pt x="16" y="143"/>
                  <a:pt x="16" y="143"/>
                  <a:pt x="16" y="143"/>
                </a:cubicBezTo>
                <a:cubicBezTo>
                  <a:pt x="7" y="143"/>
                  <a:pt x="0" y="150"/>
                  <a:pt x="0" y="159"/>
                </a:cubicBezTo>
                <a:cubicBezTo>
                  <a:pt x="0" y="164"/>
                  <a:pt x="2" y="168"/>
                  <a:pt x="5" y="171"/>
                </a:cubicBezTo>
                <a:cubicBezTo>
                  <a:pt x="5" y="171"/>
                  <a:pt x="5" y="171"/>
                  <a:pt x="5" y="171"/>
                </a:cubicBezTo>
                <a:cubicBezTo>
                  <a:pt x="8" y="174"/>
                  <a:pt x="12" y="175"/>
                  <a:pt x="16" y="175"/>
                </a:cubicBezTo>
                <a:cubicBezTo>
                  <a:pt x="16" y="175"/>
                  <a:pt x="16" y="175"/>
                  <a:pt x="16" y="175"/>
                </a:cubicBezTo>
                <a:cubicBezTo>
                  <a:pt x="19" y="178"/>
                  <a:pt x="21" y="183"/>
                  <a:pt x="21" y="187"/>
                </a:cubicBezTo>
                <a:cubicBezTo>
                  <a:pt x="21" y="192"/>
                  <a:pt x="19" y="196"/>
                  <a:pt x="16" y="199"/>
                </a:cubicBezTo>
                <a:cubicBezTo>
                  <a:pt x="16" y="199"/>
                  <a:pt x="16" y="199"/>
                  <a:pt x="16" y="199"/>
                </a:cubicBezTo>
                <a:cubicBezTo>
                  <a:pt x="7" y="199"/>
                  <a:pt x="0" y="206"/>
                  <a:pt x="0" y="215"/>
                </a:cubicBezTo>
                <a:cubicBezTo>
                  <a:pt x="0" y="224"/>
                  <a:pt x="7" y="231"/>
                  <a:pt x="16" y="231"/>
                </a:cubicBezTo>
                <a:cubicBezTo>
                  <a:pt x="16" y="231"/>
                  <a:pt x="16" y="231"/>
                  <a:pt x="16" y="231"/>
                </a:cubicBezTo>
                <a:cubicBezTo>
                  <a:pt x="19" y="234"/>
                  <a:pt x="21" y="238"/>
                  <a:pt x="21" y="243"/>
                </a:cubicBezTo>
                <a:cubicBezTo>
                  <a:pt x="21" y="252"/>
                  <a:pt x="14" y="259"/>
                  <a:pt x="5" y="259"/>
                </a:cubicBezTo>
                <a:cubicBezTo>
                  <a:pt x="5" y="259"/>
                  <a:pt x="5" y="259"/>
                  <a:pt x="5" y="259"/>
                </a:cubicBezTo>
                <a:cubicBezTo>
                  <a:pt x="5" y="261"/>
                  <a:pt x="5" y="261"/>
                  <a:pt x="5" y="261"/>
                </a:cubicBezTo>
                <a:cubicBezTo>
                  <a:pt x="5" y="262"/>
                  <a:pt x="5" y="262"/>
                  <a:pt x="5" y="262"/>
                </a:cubicBezTo>
                <a:cubicBezTo>
                  <a:pt x="5" y="262"/>
                  <a:pt x="5" y="262"/>
                  <a:pt x="5" y="262"/>
                </a:cubicBezTo>
                <a:cubicBezTo>
                  <a:pt x="97" y="345"/>
                  <a:pt x="97" y="345"/>
                  <a:pt x="97" y="345"/>
                </a:cubicBezTo>
                <a:cubicBezTo>
                  <a:pt x="149" y="351"/>
                  <a:pt x="223" y="355"/>
                  <a:pt x="312" y="341"/>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4" name="Google Shape;874;p19"/>
          <p:cNvSpPr/>
          <p:nvPr/>
        </p:nvSpPr>
        <p:spPr>
          <a:xfrm>
            <a:off x="1641475" y="4610100"/>
            <a:ext cx="782638" cy="147638"/>
          </a:xfrm>
          <a:custGeom>
            <a:avLst/>
            <a:gdLst/>
            <a:ahLst/>
            <a:cxnLst/>
            <a:rect l="l" t="t" r="r" b="b"/>
            <a:pathLst>
              <a:path w="373" h="71" extrusionOk="0">
                <a:moveTo>
                  <a:pt x="2" y="20"/>
                </a:moveTo>
                <a:cubicBezTo>
                  <a:pt x="2" y="20"/>
                  <a:pt x="221" y="41"/>
                  <a:pt x="373" y="0"/>
                </a:cubicBezTo>
                <a:cubicBezTo>
                  <a:pt x="373" y="0"/>
                  <a:pt x="363" y="12"/>
                  <a:pt x="373" y="23"/>
                </a:cubicBezTo>
                <a:cubicBezTo>
                  <a:pt x="373" y="23"/>
                  <a:pt x="218" y="71"/>
                  <a:pt x="0" y="45"/>
                </a:cubicBezTo>
                <a:cubicBezTo>
                  <a:pt x="0" y="45"/>
                  <a:pt x="15" y="36"/>
                  <a:pt x="2" y="2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5" name="Google Shape;875;p19"/>
          <p:cNvSpPr/>
          <p:nvPr/>
        </p:nvSpPr>
        <p:spPr>
          <a:xfrm>
            <a:off x="1641475" y="4491038"/>
            <a:ext cx="781050" cy="149225"/>
          </a:xfrm>
          <a:custGeom>
            <a:avLst/>
            <a:gdLst/>
            <a:ahLst/>
            <a:cxnLst/>
            <a:rect l="l" t="t" r="r" b="b"/>
            <a:pathLst>
              <a:path w="372" h="72" extrusionOk="0">
                <a:moveTo>
                  <a:pt x="2" y="21"/>
                </a:moveTo>
                <a:cubicBezTo>
                  <a:pt x="2" y="21"/>
                  <a:pt x="220" y="41"/>
                  <a:pt x="372" y="0"/>
                </a:cubicBezTo>
                <a:cubicBezTo>
                  <a:pt x="372" y="0"/>
                  <a:pt x="363" y="13"/>
                  <a:pt x="372" y="24"/>
                </a:cubicBezTo>
                <a:cubicBezTo>
                  <a:pt x="372" y="24"/>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6" name="Google Shape;876;p19"/>
          <p:cNvSpPr/>
          <p:nvPr/>
        </p:nvSpPr>
        <p:spPr>
          <a:xfrm>
            <a:off x="1639887" y="4373563"/>
            <a:ext cx="782638" cy="150813"/>
          </a:xfrm>
          <a:custGeom>
            <a:avLst/>
            <a:gdLst/>
            <a:ahLst/>
            <a:cxnLst/>
            <a:rect l="l" t="t" r="r" b="b"/>
            <a:pathLst>
              <a:path w="373" h="72" extrusionOk="0">
                <a:moveTo>
                  <a:pt x="2" y="21"/>
                </a:moveTo>
                <a:cubicBezTo>
                  <a:pt x="2" y="21"/>
                  <a:pt x="221" y="41"/>
                  <a:pt x="373" y="0"/>
                </a:cubicBezTo>
                <a:cubicBezTo>
                  <a:pt x="373" y="0"/>
                  <a:pt x="363" y="13"/>
                  <a:pt x="373" y="23"/>
                </a:cubicBezTo>
                <a:cubicBezTo>
                  <a:pt x="373" y="23"/>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7" name="Google Shape;877;p19"/>
          <p:cNvSpPr/>
          <p:nvPr/>
        </p:nvSpPr>
        <p:spPr>
          <a:xfrm>
            <a:off x="1639887" y="4257675"/>
            <a:ext cx="779463" cy="149225"/>
          </a:xfrm>
          <a:custGeom>
            <a:avLst/>
            <a:gdLst/>
            <a:ahLst/>
            <a:cxnLst/>
            <a:rect l="l" t="t" r="r" b="b"/>
            <a:pathLst>
              <a:path w="372" h="72" extrusionOk="0">
                <a:moveTo>
                  <a:pt x="2" y="21"/>
                </a:moveTo>
                <a:cubicBezTo>
                  <a:pt x="2" y="21"/>
                  <a:pt x="220" y="41"/>
                  <a:pt x="372" y="0"/>
                </a:cubicBezTo>
                <a:cubicBezTo>
                  <a:pt x="372" y="0"/>
                  <a:pt x="363" y="13"/>
                  <a:pt x="372" y="23"/>
                </a:cubicBezTo>
                <a:cubicBezTo>
                  <a:pt x="372" y="23"/>
                  <a:pt x="218" y="72"/>
                  <a:pt x="0" y="45"/>
                </a:cubicBezTo>
                <a:cubicBezTo>
                  <a:pt x="0" y="45"/>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8" name="Google Shape;878;p19"/>
          <p:cNvSpPr/>
          <p:nvPr/>
        </p:nvSpPr>
        <p:spPr>
          <a:xfrm>
            <a:off x="1816100" y="4881563"/>
            <a:ext cx="450850" cy="114300"/>
          </a:xfrm>
          <a:custGeom>
            <a:avLst/>
            <a:gdLst/>
            <a:ahLst/>
            <a:cxnLst/>
            <a:rect l="l" t="t" r="r" b="b"/>
            <a:pathLst>
              <a:path w="215" h="55" extrusionOk="0">
                <a:moveTo>
                  <a:pt x="0" y="4"/>
                </a:moveTo>
                <a:cubicBezTo>
                  <a:pt x="31" y="32"/>
                  <a:pt x="31" y="32"/>
                  <a:pt x="31" y="32"/>
                </a:cubicBezTo>
                <a:cubicBezTo>
                  <a:pt x="39" y="45"/>
                  <a:pt x="67" y="55"/>
                  <a:pt x="105" y="55"/>
                </a:cubicBezTo>
                <a:cubicBezTo>
                  <a:pt x="108" y="55"/>
                  <a:pt x="108" y="55"/>
                  <a:pt x="108" y="55"/>
                </a:cubicBezTo>
                <a:cubicBezTo>
                  <a:pt x="147" y="54"/>
                  <a:pt x="175" y="43"/>
                  <a:pt x="180" y="32"/>
                </a:cubicBezTo>
                <a:cubicBezTo>
                  <a:pt x="215" y="0"/>
                  <a:pt x="215" y="0"/>
                  <a:pt x="215" y="0"/>
                </a:cubicBezTo>
                <a:cubicBezTo>
                  <a:pt x="126" y="14"/>
                  <a:pt x="52" y="10"/>
                  <a:pt x="0" y="4"/>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9" name="Google Shape;879;p19"/>
          <p:cNvSpPr/>
          <p:nvPr/>
        </p:nvSpPr>
        <p:spPr>
          <a:xfrm>
            <a:off x="1712912" y="3170238"/>
            <a:ext cx="220663" cy="998538"/>
          </a:xfrm>
          <a:custGeom>
            <a:avLst/>
            <a:gdLst/>
            <a:ahLst/>
            <a:cxnLst/>
            <a:rect l="l" t="t" r="r" b="b"/>
            <a:pathLst>
              <a:path w="105" h="479" extrusionOk="0">
                <a:moveTo>
                  <a:pt x="89" y="479"/>
                </a:moveTo>
                <a:cubicBezTo>
                  <a:pt x="89" y="479"/>
                  <a:pt x="90" y="448"/>
                  <a:pt x="90" y="402"/>
                </a:cubicBezTo>
                <a:cubicBezTo>
                  <a:pt x="91" y="391"/>
                  <a:pt x="91" y="378"/>
                  <a:pt x="91" y="365"/>
                </a:cubicBezTo>
                <a:cubicBezTo>
                  <a:pt x="91" y="362"/>
                  <a:pt x="91" y="362"/>
                  <a:pt x="91" y="362"/>
                </a:cubicBezTo>
                <a:cubicBezTo>
                  <a:pt x="91" y="361"/>
                  <a:pt x="91" y="361"/>
                  <a:pt x="91" y="361"/>
                </a:cubicBezTo>
                <a:cubicBezTo>
                  <a:pt x="91" y="360"/>
                  <a:pt x="91" y="360"/>
                  <a:pt x="91" y="360"/>
                </a:cubicBezTo>
                <a:cubicBezTo>
                  <a:pt x="91" y="358"/>
                  <a:pt x="91" y="357"/>
                  <a:pt x="91" y="355"/>
                </a:cubicBezTo>
                <a:cubicBezTo>
                  <a:pt x="91" y="352"/>
                  <a:pt x="91" y="348"/>
                  <a:pt x="91" y="345"/>
                </a:cubicBezTo>
                <a:cubicBezTo>
                  <a:pt x="90" y="338"/>
                  <a:pt x="90" y="331"/>
                  <a:pt x="88" y="324"/>
                </a:cubicBezTo>
                <a:cubicBezTo>
                  <a:pt x="87" y="317"/>
                  <a:pt x="86" y="311"/>
                  <a:pt x="84" y="304"/>
                </a:cubicBezTo>
                <a:cubicBezTo>
                  <a:pt x="82" y="296"/>
                  <a:pt x="80" y="289"/>
                  <a:pt x="78" y="282"/>
                </a:cubicBezTo>
                <a:cubicBezTo>
                  <a:pt x="74" y="267"/>
                  <a:pt x="70" y="252"/>
                  <a:pt x="66" y="238"/>
                </a:cubicBezTo>
                <a:cubicBezTo>
                  <a:pt x="33" y="119"/>
                  <a:pt x="0" y="0"/>
                  <a:pt x="0" y="0"/>
                </a:cubicBezTo>
                <a:cubicBezTo>
                  <a:pt x="0" y="0"/>
                  <a:pt x="37" y="118"/>
                  <a:pt x="73" y="235"/>
                </a:cubicBezTo>
                <a:cubicBezTo>
                  <a:pt x="78" y="250"/>
                  <a:pt x="83" y="265"/>
                  <a:pt x="87" y="279"/>
                </a:cubicBezTo>
                <a:cubicBezTo>
                  <a:pt x="89" y="286"/>
                  <a:pt x="92" y="294"/>
                  <a:pt x="94" y="301"/>
                </a:cubicBezTo>
                <a:cubicBezTo>
                  <a:pt x="96" y="308"/>
                  <a:pt x="98" y="315"/>
                  <a:pt x="99" y="323"/>
                </a:cubicBezTo>
                <a:cubicBezTo>
                  <a:pt x="101" y="330"/>
                  <a:pt x="101" y="337"/>
                  <a:pt x="102" y="344"/>
                </a:cubicBezTo>
                <a:cubicBezTo>
                  <a:pt x="103" y="348"/>
                  <a:pt x="103" y="351"/>
                  <a:pt x="103" y="355"/>
                </a:cubicBezTo>
                <a:cubicBezTo>
                  <a:pt x="103" y="356"/>
                  <a:pt x="103" y="358"/>
                  <a:pt x="103" y="360"/>
                </a:cubicBezTo>
                <a:cubicBezTo>
                  <a:pt x="103" y="361"/>
                  <a:pt x="103" y="361"/>
                  <a:pt x="103" y="361"/>
                </a:cubicBezTo>
                <a:cubicBezTo>
                  <a:pt x="103" y="362"/>
                  <a:pt x="103" y="362"/>
                  <a:pt x="103" y="362"/>
                </a:cubicBezTo>
                <a:cubicBezTo>
                  <a:pt x="103" y="365"/>
                  <a:pt x="103" y="365"/>
                  <a:pt x="103" y="365"/>
                </a:cubicBezTo>
                <a:cubicBezTo>
                  <a:pt x="104" y="378"/>
                  <a:pt x="104" y="391"/>
                  <a:pt x="104" y="402"/>
                </a:cubicBezTo>
                <a:cubicBezTo>
                  <a:pt x="105" y="448"/>
                  <a:pt x="105" y="479"/>
                  <a:pt x="105" y="479"/>
                </a:cubicBezTo>
                <a:lnTo>
                  <a:pt x="89"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0" name="Google Shape;880;p19"/>
          <p:cNvSpPr/>
          <p:nvPr/>
        </p:nvSpPr>
        <p:spPr>
          <a:xfrm>
            <a:off x="2157412" y="3170238"/>
            <a:ext cx="215900" cy="998538"/>
          </a:xfrm>
          <a:custGeom>
            <a:avLst/>
            <a:gdLst/>
            <a:ahLst/>
            <a:cxnLst/>
            <a:rect l="l" t="t" r="r" b="b"/>
            <a:pathLst>
              <a:path w="103" h="479" extrusionOk="0">
                <a:moveTo>
                  <a:pt x="0" y="479"/>
                </a:moveTo>
                <a:cubicBezTo>
                  <a:pt x="0" y="479"/>
                  <a:pt x="1" y="449"/>
                  <a:pt x="1" y="402"/>
                </a:cubicBezTo>
                <a:cubicBezTo>
                  <a:pt x="1" y="391"/>
                  <a:pt x="1" y="378"/>
                  <a:pt x="2" y="365"/>
                </a:cubicBezTo>
                <a:cubicBezTo>
                  <a:pt x="2" y="362"/>
                  <a:pt x="2" y="359"/>
                  <a:pt x="2" y="355"/>
                </a:cubicBezTo>
                <a:cubicBezTo>
                  <a:pt x="2" y="351"/>
                  <a:pt x="2" y="348"/>
                  <a:pt x="2" y="345"/>
                </a:cubicBezTo>
                <a:cubicBezTo>
                  <a:pt x="3" y="337"/>
                  <a:pt x="4" y="330"/>
                  <a:pt x="5" y="323"/>
                </a:cubicBezTo>
                <a:cubicBezTo>
                  <a:pt x="6" y="321"/>
                  <a:pt x="6" y="319"/>
                  <a:pt x="6" y="317"/>
                </a:cubicBezTo>
                <a:cubicBezTo>
                  <a:pt x="7" y="315"/>
                  <a:pt x="7" y="314"/>
                  <a:pt x="8" y="312"/>
                </a:cubicBezTo>
                <a:cubicBezTo>
                  <a:pt x="9" y="308"/>
                  <a:pt x="10" y="304"/>
                  <a:pt x="11" y="301"/>
                </a:cubicBezTo>
                <a:cubicBezTo>
                  <a:pt x="13" y="294"/>
                  <a:pt x="15" y="287"/>
                  <a:pt x="18" y="279"/>
                </a:cubicBezTo>
                <a:cubicBezTo>
                  <a:pt x="22" y="265"/>
                  <a:pt x="26" y="250"/>
                  <a:pt x="31" y="235"/>
                </a:cubicBezTo>
                <a:cubicBezTo>
                  <a:pt x="67" y="118"/>
                  <a:pt x="103" y="0"/>
                  <a:pt x="103" y="0"/>
                </a:cubicBezTo>
                <a:cubicBezTo>
                  <a:pt x="103" y="0"/>
                  <a:pt x="71" y="119"/>
                  <a:pt x="39" y="238"/>
                </a:cubicBezTo>
                <a:cubicBezTo>
                  <a:pt x="35" y="252"/>
                  <a:pt x="31" y="267"/>
                  <a:pt x="27" y="282"/>
                </a:cubicBezTo>
                <a:cubicBezTo>
                  <a:pt x="25" y="289"/>
                  <a:pt x="23" y="297"/>
                  <a:pt x="21" y="304"/>
                </a:cubicBezTo>
                <a:cubicBezTo>
                  <a:pt x="20" y="307"/>
                  <a:pt x="19" y="311"/>
                  <a:pt x="18" y="314"/>
                </a:cubicBezTo>
                <a:cubicBezTo>
                  <a:pt x="17" y="319"/>
                  <a:pt x="17" y="319"/>
                  <a:pt x="17" y="319"/>
                </a:cubicBezTo>
                <a:cubicBezTo>
                  <a:pt x="17" y="321"/>
                  <a:pt x="16" y="323"/>
                  <a:pt x="16" y="325"/>
                </a:cubicBezTo>
                <a:cubicBezTo>
                  <a:pt x="15" y="332"/>
                  <a:pt x="14" y="338"/>
                  <a:pt x="14" y="345"/>
                </a:cubicBezTo>
                <a:cubicBezTo>
                  <a:pt x="14" y="348"/>
                  <a:pt x="14" y="352"/>
                  <a:pt x="14" y="355"/>
                </a:cubicBezTo>
                <a:cubicBezTo>
                  <a:pt x="14" y="358"/>
                  <a:pt x="14" y="362"/>
                  <a:pt x="14" y="365"/>
                </a:cubicBezTo>
                <a:cubicBezTo>
                  <a:pt x="14" y="378"/>
                  <a:pt x="14" y="391"/>
                  <a:pt x="15" y="402"/>
                </a:cubicBezTo>
                <a:cubicBezTo>
                  <a:pt x="16" y="449"/>
                  <a:pt x="16" y="479"/>
                  <a:pt x="16" y="479"/>
                </a:cubicBezTo>
                <a:lnTo>
                  <a:pt x="0"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1" name="Google Shape;881;p19"/>
          <p:cNvSpPr/>
          <p:nvPr/>
        </p:nvSpPr>
        <p:spPr>
          <a:xfrm>
            <a:off x="1751012" y="3230563"/>
            <a:ext cx="155575" cy="127000"/>
          </a:xfrm>
          <a:custGeom>
            <a:avLst/>
            <a:gdLst/>
            <a:ahLst/>
            <a:cxnLst/>
            <a:rect l="l" t="t" r="r" b="b"/>
            <a:pathLst>
              <a:path w="74" h="61" extrusionOk="0">
                <a:moveTo>
                  <a:pt x="36" y="0"/>
                </a:moveTo>
                <a:cubicBezTo>
                  <a:pt x="36" y="0"/>
                  <a:pt x="36" y="0"/>
                  <a:pt x="34" y="0"/>
                </a:cubicBezTo>
                <a:cubicBezTo>
                  <a:pt x="33" y="0"/>
                  <a:pt x="33" y="0"/>
                  <a:pt x="31" y="0"/>
                </a:cubicBezTo>
                <a:cubicBezTo>
                  <a:pt x="30" y="0"/>
                  <a:pt x="29" y="0"/>
                  <a:pt x="28" y="1"/>
                </a:cubicBezTo>
                <a:cubicBezTo>
                  <a:pt x="25" y="2"/>
                  <a:pt x="22" y="3"/>
                  <a:pt x="19" y="5"/>
                </a:cubicBezTo>
                <a:cubicBezTo>
                  <a:pt x="18" y="6"/>
                  <a:pt x="16" y="7"/>
                  <a:pt x="15" y="9"/>
                </a:cubicBezTo>
                <a:cubicBezTo>
                  <a:pt x="13" y="10"/>
                  <a:pt x="11" y="11"/>
                  <a:pt x="10" y="13"/>
                </a:cubicBezTo>
                <a:cubicBezTo>
                  <a:pt x="7" y="16"/>
                  <a:pt x="5" y="21"/>
                  <a:pt x="4" y="26"/>
                </a:cubicBezTo>
                <a:cubicBezTo>
                  <a:pt x="4" y="27"/>
                  <a:pt x="4" y="28"/>
                  <a:pt x="4" y="30"/>
                </a:cubicBezTo>
                <a:cubicBezTo>
                  <a:pt x="4" y="31"/>
                  <a:pt x="4" y="32"/>
                  <a:pt x="4" y="34"/>
                </a:cubicBezTo>
                <a:cubicBezTo>
                  <a:pt x="5" y="36"/>
                  <a:pt x="6" y="39"/>
                  <a:pt x="7" y="41"/>
                </a:cubicBezTo>
                <a:cubicBezTo>
                  <a:pt x="8" y="43"/>
                  <a:pt x="10" y="46"/>
                  <a:pt x="12" y="48"/>
                </a:cubicBezTo>
                <a:cubicBezTo>
                  <a:pt x="14" y="50"/>
                  <a:pt x="17" y="51"/>
                  <a:pt x="19" y="53"/>
                </a:cubicBezTo>
                <a:cubicBezTo>
                  <a:pt x="24" y="55"/>
                  <a:pt x="31" y="57"/>
                  <a:pt x="36" y="57"/>
                </a:cubicBezTo>
                <a:cubicBezTo>
                  <a:pt x="40" y="57"/>
                  <a:pt x="42" y="57"/>
                  <a:pt x="45" y="56"/>
                </a:cubicBezTo>
                <a:cubicBezTo>
                  <a:pt x="48" y="55"/>
                  <a:pt x="51" y="54"/>
                  <a:pt x="54" y="53"/>
                </a:cubicBezTo>
                <a:cubicBezTo>
                  <a:pt x="56" y="51"/>
                  <a:pt x="59" y="50"/>
                  <a:pt x="61" y="48"/>
                </a:cubicBezTo>
                <a:cubicBezTo>
                  <a:pt x="63" y="46"/>
                  <a:pt x="65" y="43"/>
                  <a:pt x="66" y="41"/>
                </a:cubicBezTo>
                <a:cubicBezTo>
                  <a:pt x="69" y="36"/>
                  <a:pt x="69" y="31"/>
                  <a:pt x="69" y="26"/>
                </a:cubicBezTo>
                <a:cubicBezTo>
                  <a:pt x="68" y="21"/>
                  <a:pt x="66" y="16"/>
                  <a:pt x="63" y="13"/>
                </a:cubicBezTo>
                <a:cubicBezTo>
                  <a:pt x="62" y="11"/>
                  <a:pt x="60" y="10"/>
                  <a:pt x="58" y="9"/>
                </a:cubicBezTo>
                <a:cubicBezTo>
                  <a:pt x="57" y="7"/>
                  <a:pt x="55" y="6"/>
                  <a:pt x="54" y="5"/>
                </a:cubicBezTo>
                <a:cubicBezTo>
                  <a:pt x="51" y="3"/>
                  <a:pt x="48" y="2"/>
                  <a:pt x="45" y="1"/>
                </a:cubicBezTo>
                <a:cubicBezTo>
                  <a:pt x="44" y="0"/>
                  <a:pt x="42" y="0"/>
                  <a:pt x="41" y="0"/>
                </a:cubicBezTo>
                <a:cubicBezTo>
                  <a:pt x="40" y="0"/>
                  <a:pt x="39" y="0"/>
                  <a:pt x="39" y="0"/>
                </a:cubicBezTo>
                <a:cubicBezTo>
                  <a:pt x="37" y="0"/>
                  <a:pt x="36" y="0"/>
                  <a:pt x="36" y="0"/>
                </a:cubicBezTo>
                <a:close/>
                <a:moveTo>
                  <a:pt x="36" y="0"/>
                </a:moveTo>
                <a:cubicBezTo>
                  <a:pt x="36" y="0"/>
                  <a:pt x="37" y="0"/>
                  <a:pt x="39" y="0"/>
                </a:cubicBezTo>
                <a:cubicBezTo>
                  <a:pt x="40" y="0"/>
                  <a:pt x="42" y="0"/>
                  <a:pt x="45" y="0"/>
                </a:cubicBezTo>
                <a:cubicBezTo>
                  <a:pt x="48" y="0"/>
                  <a:pt x="51" y="1"/>
                  <a:pt x="55" y="3"/>
                </a:cubicBezTo>
                <a:cubicBezTo>
                  <a:pt x="57" y="3"/>
                  <a:pt x="59" y="4"/>
                  <a:pt x="61" y="6"/>
                </a:cubicBezTo>
                <a:cubicBezTo>
                  <a:pt x="62" y="6"/>
                  <a:pt x="63" y="7"/>
                  <a:pt x="63" y="8"/>
                </a:cubicBezTo>
                <a:cubicBezTo>
                  <a:pt x="64" y="9"/>
                  <a:pt x="65" y="10"/>
                  <a:pt x="66" y="11"/>
                </a:cubicBezTo>
                <a:cubicBezTo>
                  <a:pt x="69" y="14"/>
                  <a:pt x="72" y="19"/>
                  <a:pt x="73" y="25"/>
                </a:cubicBezTo>
                <a:cubicBezTo>
                  <a:pt x="74" y="31"/>
                  <a:pt x="73" y="38"/>
                  <a:pt x="69" y="43"/>
                </a:cubicBezTo>
                <a:cubicBezTo>
                  <a:pt x="68" y="46"/>
                  <a:pt x="66" y="48"/>
                  <a:pt x="63" y="51"/>
                </a:cubicBezTo>
                <a:cubicBezTo>
                  <a:pt x="61" y="53"/>
                  <a:pt x="58" y="55"/>
                  <a:pt x="56" y="56"/>
                </a:cubicBezTo>
                <a:cubicBezTo>
                  <a:pt x="53" y="58"/>
                  <a:pt x="49" y="59"/>
                  <a:pt x="46" y="60"/>
                </a:cubicBezTo>
                <a:cubicBezTo>
                  <a:pt x="43" y="61"/>
                  <a:pt x="40" y="61"/>
                  <a:pt x="37" y="61"/>
                </a:cubicBezTo>
                <a:cubicBezTo>
                  <a:pt x="30" y="61"/>
                  <a:pt x="23" y="59"/>
                  <a:pt x="17" y="56"/>
                </a:cubicBezTo>
                <a:cubicBezTo>
                  <a:pt x="14" y="55"/>
                  <a:pt x="12" y="53"/>
                  <a:pt x="9" y="51"/>
                </a:cubicBezTo>
                <a:cubicBezTo>
                  <a:pt x="7" y="48"/>
                  <a:pt x="5" y="46"/>
                  <a:pt x="4" y="43"/>
                </a:cubicBezTo>
                <a:cubicBezTo>
                  <a:pt x="2" y="40"/>
                  <a:pt x="1" y="37"/>
                  <a:pt x="0" y="34"/>
                </a:cubicBezTo>
                <a:cubicBezTo>
                  <a:pt x="0" y="33"/>
                  <a:pt x="0" y="31"/>
                  <a:pt x="0" y="30"/>
                </a:cubicBezTo>
                <a:cubicBezTo>
                  <a:pt x="0" y="28"/>
                  <a:pt x="0" y="27"/>
                  <a:pt x="0" y="25"/>
                </a:cubicBezTo>
                <a:cubicBezTo>
                  <a:pt x="1" y="19"/>
                  <a:pt x="4" y="14"/>
                  <a:pt x="7" y="11"/>
                </a:cubicBezTo>
                <a:cubicBezTo>
                  <a:pt x="8" y="10"/>
                  <a:pt x="9" y="9"/>
                  <a:pt x="9" y="8"/>
                </a:cubicBezTo>
                <a:cubicBezTo>
                  <a:pt x="10" y="7"/>
                  <a:pt x="11" y="6"/>
                  <a:pt x="12" y="6"/>
                </a:cubicBezTo>
                <a:cubicBezTo>
                  <a:pt x="14" y="4"/>
                  <a:pt x="16" y="3"/>
                  <a:pt x="18" y="3"/>
                </a:cubicBezTo>
                <a:cubicBezTo>
                  <a:pt x="22" y="1"/>
                  <a:pt x="25" y="0"/>
                  <a:pt x="28" y="0"/>
                </a:cubicBezTo>
                <a:cubicBezTo>
                  <a:pt x="31" y="0"/>
                  <a:pt x="33" y="0"/>
                  <a:pt x="34" y="0"/>
                </a:cubicBezTo>
                <a:cubicBezTo>
                  <a:pt x="36" y="0"/>
                  <a:pt x="36" y="0"/>
                  <a:pt x="36"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2" name="Google Shape;882;p19"/>
          <p:cNvSpPr/>
          <p:nvPr/>
        </p:nvSpPr>
        <p:spPr>
          <a:xfrm>
            <a:off x="1895475" y="3230563"/>
            <a:ext cx="155575" cy="127000"/>
          </a:xfrm>
          <a:custGeom>
            <a:avLst/>
            <a:gdLst/>
            <a:ahLst/>
            <a:cxnLst/>
            <a:rect l="l" t="t" r="r" b="b"/>
            <a:pathLst>
              <a:path w="74" h="61" extrusionOk="0">
                <a:moveTo>
                  <a:pt x="37" y="0"/>
                </a:moveTo>
                <a:cubicBezTo>
                  <a:pt x="37" y="0"/>
                  <a:pt x="36" y="0"/>
                  <a:pt x="34" y="0"/>
                </a:cubicBezTo>
                <a:cubicBezTo>
                  <a:pt x="34" y="0"/>
                  <a:pt x="33" y="0"/>
                  <a:pt x="32" y="0"/>
                </a:cubicBezTo>
                <a:cubicBezTo>
                  <a:pt x="31" y="0"/>
                  <a:pt x="29" y="0"/>
                  <a:pt x="28" y="1"/>
                </a:cubicBezTo>
                <a:cubicBezTo>
                  <a:pt x="25" y="2"/>
                  <a:pt x="22" y="3"/>
                  <a:pt x="19"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4" y="34"/>
                </a:cubicBezTo>
                <a:cubicBezTo>
                  <a:pt x="5" y="36"/>
                  <a:pt x="6" y="39"/>
                  <a:pt x="7" y="41"/>
                </a:cubicBezTo>
                <a:cubicBezTo>
                  <a:pt x="9" y="43"/>
                  <a:pt x="10" y="46"/>
                  <a:pt x="12" y="48"/>
                </a:cubicBezTo>
                <a:cubicBezTo>
                  <a:pt x="14" y="50"/>
                  <a:pt x="17" y="51"/>
                  <a:pt x="19" y="53"/>
                </a:cubicBezTo>
                <a:cubicBezTo>
                  <a:pt x="25" y="55"/>
                  <a:pt x="31" y="57"/>
                  <a:pt x="37" y="57"/>
                </a:cubicBezTo>
                <a:cubicBezTo>
                  <a:pt x="40" y="57"/>
                  <a:pt x="43" y="57"/>
                  <a:pt x="46" y="56"/>
                </a:cubicBezTo>
                <a:cubicBezTo>
                  <a:pt x="48" y="55"/>
                  <a:pt x="51" y="54"/>
                  <a:pt x="54" y="53"/>
                </a:cubicBezTo>
                <a:cubicBezTo>
                  <a:pt x="56"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7" y="0"/>
                  <a:pt x="37" y="0"/>
                  <a:pt x="37" y="0"/>
                </a:cubicBezTo>
                <a:close/>
                <a:moveTo>
                  <a:pt x="37" y="0"/>
                </a:moveTo>
                <a:cubicBezTo>
                  <a:pt x="37" y="0"/>
                  <a:pt x="37" y="0"/>
                  <a:pt x="39" y="0"/>
                </a:cubicBezTo>
                <a:cubicBezTo>
                  <a:pt x="40" y="0"/>
                  <a:pt x="43" y="0"/>
                  <a:pt x="45" y="0"/>
                </a:cubicBezTo>
                <a:cubicBezTo>
                  <a:pt x="48" y="0"/>
                  <a:pt x="51" y="1"/>
                  <a:pt x="55" y="3"/>
                </a:cubicBezTo>
                <a:cubicBezTo>
                  <a:pt x="57" y="3"/>
                  <a:pt x="59" y="4"/>
                  <a:pt x="61" y="6"/>
                </a:cubicBezTo>
                <a:cubicBezTo>
                  <a:pt x="62" y="6"/>
                  <a:pt x="63" y="7"/>
                  <a:pt x="64" y="8"/>
                </a:cubicBezTo>
                <a:cubicBezTo>
                  <a:pt x="65" y="9"/>
                  <a:pt x="65" y="10"/>
                  <a:pt x="66" y="11"/>
                </a:cubicBezTo>
                <a:cubicBezTo>
                  <a:pt x="69"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3"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0" y="25"/>
                </a:cubicBezTo>
                <a:cubicBezTo>
                  <a:pt x="1" y="19"/>
                  <a:pt x="4" y="14"/>
                  <a:pt x="7" y="11"/>
                </a:cubicBezTo>
                <a:cubicBezTo>
                  <a:pt x="8" y="10"/>
                  <a:pt x="9" y="9"/>
                  <a:pt x="10" y="8"/>
                </a:cubicBezTo>
                <a:cubicBezTo>
                  <a:pt x="10" y="7"/>
                  <a:pt x="11" y="6"/>
                  <a:pt x="12" y="6"/>
                </a:cubicBezTo>
                <a:cubicBezTo>
                  <a:pt x="14" y="4"/>
                  <a:pt x="16" y="3"/>
                  <a:pt x="18" y="3"/>
                </a:cubicBezTo>
                <a:cubicBezTo>
                  <a:pt x="22" y="1"/>
                  <a:pt x="25" y="0"/>
                  <a:pt x="28" y="0"/>
                </a:cubicBezTo>
                <a:cubicBezTo>
                  <a:pt x="31" y="0"/>
                  <a:pt x="33" y="0"/>
                  <a:pt x="34"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3" name="Google Shape;883;p19"/>
          <p:cNvSpPr/>
          <p:nvPr/>
        </p:nvSpPr>
        <p:spPr>
          <a:xfrm>
            <a:off x="2039937"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5" y="34"/>
                </a:cubicBezTo>
                <a:cubicBezTo>
                  <a:pt x="5" y="36"/>
                  <a:pt x="6" y="39"/>
                  <a:pt x="7" y="41"/>
                </a:cubicBezTo>
                <a:cubicBezTo>
                  <a:pt x="9" y="43"/>
                  <a:pt x="10" y="46"/>
                  <a:pt x="13" y="48"/>
                </a:cubicBezTo>
                <a:cubicBezTo>
                  <a:pt x="15" y="50"/>
                  <a:pt x="17" y="51"/>
                  <a:pt x="20" y="53"/>
                </a:cubicBezTo>
                <a:cubicBezTo>
                  <a:pt x="25" y="55"/>
                  <a:pt x="31" y="57"/>
                  <a:pt x="37" y="57"/>
                </a:cubicBezTo>
                <a:cubicBezTo>
                  <a:pt x="40" y="57"/>
                  <a:pt x="43" y="57"/>
                  <a:pt x="46" y="56"/>
                </a:cubicBezTo>
                <a:cubicBezTo>
                  <a:pt x="49" y="55"/>
                  <a:pt x="51" y="54"/>
                  <a:pt x="54" y="53"/>
                </a:cubicBezTo>
                <a:cubicBezTo>
                  <a:pt x="57"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5" y="3"/>
                </a:cubicBezTo>
                <a:cubicBezTo>
                  <a:pt x="57" y="3"/>
                  <a:pt x="59" y="4"/>
                  <a:pt x="61" y="6"/>
                </a:cubicBezTo>
                <a:cubicBezTo>
                  <a:pt x="62" y="6"/>
                  <a:pt x="63" y="7"/>
                  <a:pt x="64" y="8"/>
                </a:cubicBezTo>
                <a:cubicBezTo>
                  <a:pt x="65" y="9"/>
                  <a:pt x="66" y="10"/>
                  <a:pt x="66" y="11"/>
                </a:cubicBezTo>
                <a:cubicBezTo>
                  <a:pt x="70"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4"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1" y="25"/>
                </a:cubicBezTo>
                <a:cubicBezTo>
                  <a:pt x="1" y="19"/>
                  <a:pt x="4" y="14"/>
                  <a:pt x="7" y="11"/>
                </a:cubicBezTo>
                <a:cubicBezTo>
                  <a:pt x="8" y="10"/>
                  <a:pt x="9" y="9"/>
                  <a:pt x="10" y="8"/>
                </a:cubicBezTo>
                <a:cubicBezTo>
                  <a:pt x="11" y="7"/>
                  <a:pt x="12" y="6"/>
                  <a:pt x="12" y="6"/>
                </a:cubicBezTo>
                <a:cubicBezTo>
                  <a:pt x="14" y="4"/>
                  <a:pt x="16" y="3"/>
                  <a:pt x="18" y="3"/>
                </a:cubicBezTo>
                <a:cubicBezTo>
                  <a:pt x="22" y="1"/>
                  <a:pt x="25"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4" name="Google Shape;884;p19"/>
          <p:cNvSpPr/>
          <p:nvPr/>
        </p:nvSpPr>
        <p:spPr>
          <a:xfrm>
            <a:off x="2184400"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7" y="7"/>
                  <a:pt x="15" y="9"/>
                </a:cubicBezTo>
                <a:cubicBezTo>
                  <a:pt x="14" y="10"/>
                  <a:pt x="12" y="11"/>
                  <a:pt x="11" y="13"/>
                </a:cubicBezTo>
                <a:cubicBezTo>
                  <a:pt x="8" y="16"/>
                  <a:pt x="5" y="21"/>
                  <a:pt x="5" y="26"/>
                </a:cubicBezTo>
                <a:cubicBezTo>
                  <a:pt x="4" y="27"/>
                  <a:pt x="4" y="28"/>
                  <a:pt x="4" y="30"/>
                </a:cubicBezTo>
                <a:cubicBezTo>
                  <a:pt x="5" y="31"/>
                  <a:pt x="5" y="32"/>
                  <a:pt x="5" y="34"/>
                </a:cubicBezTo>
                <a:cubicBezTo>
                  <a:pt x="5" y="36"/>
                  <a:pt x="6" y="39"/>
                  <a:pt x="8" y="41"/>
                </a:cubicBezTo>
                <a:cubicBezTo>
                  <a:pt x="9" y="43"/>
                  <a:pt x="11" y="46"/>
                  <a:pt x="13" y="48"/>
                </a:cubicBezTo>
                <a:cubicBezTo>
                  <a:pt x="15" y="50"/>
                  <a:pt x="17" y="51"/>
                  <a:pt x="20" y="53"/>
                </a:cubicBezTo>
                <a:cubicBezTo>
                  <a:pt x="25" y="55"/>
                  <a:pt x="31" y="57"/>
                  <a:pt x="37" y="57"/>
                </a:cubicBezTo>
                <a:cubicBezTo>
                  <a:pt x="40" y="57"/>
                  <a:pt x="43" y="57"/>
                  <a:pt x="46" y="56"/>
                </a:cubicBezTo>
                <a:cubicBezTo>
                  <a:pt x="49" y="55"/>
                  <a:pt x="52" y="54"/>
                  <a:pt x="54" y="53"/>
                </a:cubicBezTo>
                <a:cubicBezTo>
                  <a:pt x="57" y="51"/>
                  <a:pt x="59" y="50"/>
                  <a:pt x="61" y="48"/>
                </a:cubicBezTo>
                <a:cubicBezTo>
                  <a:pt x="63" y="46"/>
                  <a:pt x="65" y="43"/>
                  <a:pt x="66" y="41"/>
                </a:cubicBezTo>
                <a:cubicBezTo>
                  <a:pt x="69" y="36"/>
                  <a:pt x="70" y="31"/>
                  <a:pt x="69" y="26"/>
                </a:cubicBezTo>
                <a:cubicBezTo>
                  <a:pt x="69" y="21"/>
                  <a:pt x="66" y="16"/>
                  <a:pt x="64" y="13"/>
                </a:cubicBezTo>
                <a:cubicBezTo>
                  <a:pt x="62" y="11"/>
                  <a:pt x="60" y="10"/>
                  <a:pt x="59" y="9"/>
                </a:cubicBezTo>
                <a:cubicBezTo>
                  <a:pt x="57" y="7"/>
                  <a:pt x="56" y="6"/>
                  <a:pt x="54" y="5"/>
                </a:cubicBezTo>
                <a:cubicBezTo>
                  <a:pt x="51" y="3"/>
                  <a:pt x="48" y="2"/>
                  <a:pt x="46"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6" y="3"/>
                </a:cubicBezTo>
                <a:cubicBezTo>
                  <a:pt x="57" y="3"/>
                  <a:pt x="59" y="4"/>
                  <a:pt x="61" y="6"/>
                </a:cubicBezTo>
                <a:cubicBezTo>
                  <a:pt x="62" y="6"/>
                  <a:pt x="63" y="7"/>
                  <a:pt x="64" y="8"/>
                </a:cubicBezTo>
                <a:cubicBezTo>
                  <a:pt x="65" y="9"/>
                  <a:pt x="66" y="10"/>
                  <a:pt x="67" y="11"/>
                </a:cubicBezTo>
                <a:cubicBezTo>
                  <a:pt x="70" y="14"/>
                  <a:pt x="72" y="19"/>
                  <a:pt x="73" y="25"/>
                </a:cubicBezTo>
                <a:cubicBezTo>
                  <a:pt x="74" y="31"/>
                  <a:pt x="73" y="38"/>
                  <a:pt x="70" y="43"/>
                </a:cubicBezTo>
                <a:cubicBezTo>
                  <a:pt x="68" y="46"/>
                  <a:pt x="66" y="48"/>
                  <a:pt x="64" y="51"/>
                </a:cubicBezTo>
                <a:cubicBezTo>
                  <a:pt x="62" y="53"/>
                  <a:pt x="59" y="55"/>
                  <a:pt x="56" y="56"/>
                </a:cubicBezTo>
                <a:cubicBezTo>
                  <a:pt x="50" y="59"/>
                  <a:pt x="43" y="61"/>
                  <a:pt x="37" y="61"/>
                </a:cubicBezTo>
                <a:cubicBezTo>
                  <a:pt x="30" y="61"/>
                  <a:pt x="24" y="59"/>
                  <a:pt x="18" y="56"/>
                </a:cubicBezTo>
                <a:cubicBezTo>
                  <a:pt x="15" y="55"/>
                  <a:pt x="12" y="53"/>
                  <a:pt x="10" y="51"/>
                </a:cubicBezTo>
                <a:cubicBezTo>
                  <a:pt x="8" y="48"/>
                  <a:pt x="6" y="46"/>
                  <a:pt x="4" y="43"/>
                </a:cubicBezTo>
                <a:cubicBezTo>
                  <a:pt x="3" y="40"/>
                  <a:pt x="1" y="37"/>
                  <a:pt x="1" y="34"/>
                </a:cubicBezTo>
                <a:cubicBezTo>
                  <a:pt x="1" y="33"/>
                  <a:pt x="1" y="31"/>
                  <a:pt x="0" y="30"/>
                </a:cubicBezTo>
                <a:cubicBezTo>
                  <a:pt x="0" y="28"/>
                  <a:pt x="1" y="27"/>
                  <a:pt x="1" y="25"/>
                </a:cubicBezTo>
                <a:cubicBezTo>
                  <a:pt x="2" y="19"/>
                  <a:pt x="4" y="14"/>
                  <a:pt x="7" y="11"/>
                </a:cubicBezTo>
                <a:cubicBezTo>
                  <a:pt x="8" y="10"/>
                  <a:pt x="9" y="9"/>
                  <a:pt x="10" y="8"/>
                </a:cubicBezTo>
                <a:cubicBezTo>
                  <a:pt x="11" y="7"/>
                  <a:pt x="12" y="6"/>
                  <a:pt x="13" y="6"/>
                </a:cubicBezTo>
                <a:cubicBezTo>
                  <a:pt x="15" y="4"/>
                  <a:pt x="17" y="3"/>
                  <a:pt x="18" y="3"/>
                </a:cubicBezTo>
                <a:cubicBezTo>
                  <a:pt x="22" y="1"/>
                  <a:pt x="26"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885" name="Google Shape;885;p19"/>
          <p:cNvPicPr preferRelativeResize="0"/>
          <p:nvPr/>
        </p:nvPicPr>
        <p:blipFill rotWithShape="1">
          <a:blip r:embed="rId4">
            <a:alphaModFix/>
          </a:blip>
          <a:srcRect/>
          <a:stretch/>
        </p:blipFill>
        <p:spPr>
          <a:xfrm>
            <a:off x="2181225" y="2152650"/>
            <a:ext cx="596900" cy="957263"/>
          </a:xfrm>
          <a:prstGeom prst="rect">
            <a:avLst/>
          </a:prstGeom>
          <a:noFill/>
          <a:ln>
            <a:noFill/>
          </a:ln>
        </p:spPr>
      </p:pic>
      <p:pic>
        <p:nvPicPr>
          <p:cNvPr id="886" name="Google Shape;886;p19"/>
          <p:cNvPicPr preferRelativeResize="0"/>
          <p:nvPr/>
        </p:nvPicPr>
        <p:blipFill rotWithShape="1">
          <a:blip r:embed="rId5">
            <a:alphaModFix/>
          </a:blip>
          <a:srcRect/>
          <a:stretch/>
        </p:blipFill>
        <p:spPr>
          <a:xfrm>
            <a:off x="1339850" y="4913313"/>
            <a:ext cx="1385888" cy="679450"/>
          </a:xfrm>
          <a:prstGeom prst="rect">
            <a:avLst/>
          </a:prstGeom>
          <a:noFill/>
          <a:ln>
            <a:noFill/>
          </a:ln>
        </p:spPr>
      </p:pic>
      <p:pic>
        <p:nvPicPr>
          <p:cNvPr id="887" name="Google Shape;887;p19"/>
          <p:cNvPicPr preferRelativeResize="0"/>
          <p:nvPr/>
        </p:nvPicPr>
        <p:blipFill rotWithShape="1">
          <a:blip r:embed="rId6">
            <a:alphaModFix/>
          </a:blip>
          <a:srcRect/>
          <a:stretch/>
        </p:blipFill>
        <p:spPr>
          <a:xfrm>
            <a:off x="1841500" y="4913313"/>
            <a:ext cx="390525" cy="85725"/>
          </a:xfrm>
          <a:prstGeom prst="rect">
            <a:avLst/>
          </a:prstGeom>
          <a:noFill/>
          <a:ln>
            <a:noFill/>
          </a:ln>
        </p:spPr>
      </p:pic>
      <p:grpSp>
        <p:nvGrpSpPr>
          <p:cNvPr id="888" name="Google Shape;888;p19"/>
          <p:cNvGrpSpPr/>
          <p:nvPr/>
        </p:nvGrpSpPr>
        <p:grpSpPr>
          <a:xfrm>
            <a:off x="3352800" y="1447800"/>
            <a:ext cx="8305799" cy="1144588"/>
            <a:chOff x="3697288" y="1778000"/>
            <a:chExt cx="8305799" cy="1144588"/>
          </a:xfrm>
        </p:grpSpPr>
        <p:sp>
          <p:nvSpPr>
            <p:cNvPr id="889" name="Google Shape;889;p19"/>
            <p:cNvSpPr/>
            <p:nvPr/>
          </p:nvSpPr>
          <p:spPr>
            <a:xfrm>
              <a:off x="5934074" y="1778000"/>
              <a:ext cx="6069013" cy="1135062"/>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228"/>
                    <a:pt x="0" y="228"/>
                    <a:pt x="0" y="228"/>
                  </a:cubicBezTo>
                  <a:cubicBezTo>
                    <a:pt x="0" y="102"/>
                    <a:pt x="102" y="0"/>
                    <a:pt x="228" y="0"/>
                  </a:cubicBezTo>
                  <a:cubicBezTo>
                    <a:pt x="2117" y="0"/>
                    <a:pt x="2117" y="0"/>
                    <a:pt x="2117" y="0"/>
                  </a:cubicBezTo>
                  <a:cubicBezTo>
                    <a:pt x="2243" y="0"/>
                    <a:pt x="2345" y="102"/>
                    <a:pt x="2345" y="228"/>
                  </a:cubicBezTo>
                  <a:cubicBezTo>
                    <a:pt x="2345" y="228"/>
                    <a:pt x="2345" y="228"/>
                    <a:pt x="2345" y="228"/>
                  </a:cubicBezTo>
                  <a:cubicBezTo>
                    <a:pt x="2345" y="354"/>
                    <a:pt x="2243" y="456"/>
                    <a:pt x="2117" y="45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0" name="Google Shape;890;p19"/>
            <p:cNvSpPr/>
            <p:nvPr/>
          </p:nvSpPr>
          <p:spPr>
            <a:xfrm>
              <a:off x="5934075" y="1778000"/>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1" name="Google Shape;891;p19"/>
            <p:cNvSpPr/>
            <p:nvPr/>
          </p:nvSpPr>
          <p:spPr>
            <a:xfrm>
              <a:off x="5934075" y="1778000"/>
              <a:ext cx="1220788" cy="1135062"/>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2" name="Google Shape;892;p19"/>
            <p:cNvSpPr/>
            <p:nvPr/>
          </p:nvSpPr>
          <p:spPr>
            <a:xfrm>
              <a:off x="3816350" y="2254250"/>
              <a:ext cx="2122488" cy="557213"/>
            </a:xfrm>
            <a:custGeom>
              <a:avLst/>
              <a:gdLst/>
              <a:ahLst/>
              <a:cxnLst/>
              <a:rect l="l" t="t" r="r" b="b"/>
              <a:pathLst>
                <a:path w="1013" h="267" extrusionOk="0">
                  <a:moveTo>
                    <a:pt x="1011" y="0"/>
                  </a:moveTo>
                  <a:cubicBezTo>
                    <a:pt x="228" y="0"/>
                    <a:pt x="228" y="0"/>
                    <a:pt x="228" y="0"/>
                  </a:cubicBezTo>
                  <a:cubicBezTo>
                    <a:pt x="228" y="0"/>
                    <a:pt x="227" y="0"/>
                    <a:pt x="227" y="0"/>
                  </a:cubicBezTo>
                  <a:cubicBezTo>
                    <a:pt x="1" y="264"/>
                    <a:pt x="1" y="264"/>
                    <a:pt x="1" y="264"/>
                  </a:cubicBezTo>
                  <a:cubicBezTo>
                    <a:pt x="0" y="265"/>
                    <a:pt x="0" y="266"/>
                    <a:pt x="1" y="267"/>
                  </a:cubicBezTo>
                  <a:cubicBezTo>
                    <a:pt x="2" y="267"/>
                    <a:pt x="3" y="267"/>
                    <a:pt x="4" y="266"/>
                  </a:cubicBezTo>
                  <a:cubicBezTo>
                    <a:pt x="229" y="4"/>
                    <a:pt x="229" y="4"/>
                    <a:pt x="229" y="4"/>
                  </a:cubicBezTo>
                  <a:cubicBezTo>
                    <a:pt x="1011" y="4"/>
                    <a:pt x="1011" y="4"/>
                    <a:pt x="1011" y="4"/>
                  </a:cubicBezTo>
                  <a:cubicBezTo>
                    <a:pt x="1012" y="4"/>
                    <a:pt x="1013" y="3"/>
                    <a:pt x="1013" y="2"/>
                  </a:cubicBezTo>
                  <a:cubicBezTo>
                    <a:pt x="1013" y="1"/>
                    <a:pt x="1012" y="0"/>
                    <a:pt x="1011" y="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3" name="Google Shape;893;p19"/>
            <p:cNvSpPr/>
            <p:nvPr/>
          </p:nvSpPr>
          <p:spPr>
            <a:xfrm>
              <a:off x="3697288" y="2730500"/>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4" name="Google Shape;894;p19"/>
            <p:cNvSpPr txBox="1"/>
            <p:nvPr/>
          </p:nvSpPr>
          <p:spPr>
            <a:xfrm>
              <a:off x="7050088" y="1805066"/>
              <a:ext cx="4648200" cy="86173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Arial"/>
                  <a:ea typeface="Arial"/>
                  <a:cs typeface="Arial"/>
                  <a:sym typeface="Arial"/>
                </a:rPr>
                <a:t>Phát triển thêm nhiều chức năng của website như: trò chuyện với nhân viên tư vấn, thêm nhi</a:t>
              </a:r>
              <a:r>
                <a:rPr lang="en-US" sz="1600">
                  <a:solidFill>
                    <a:schemeClr val="lt1"/>
                  </a:solidFill>
                </a:rPr>
                <a:t>ều</a:t>
              </a:r>
              <a:r>
                <a:rPr lang="en-US" sz="1600" b="0" i="0" u="none" strike="noStrike" cap="none">
                  <a:solidFill>
                    <a:schemeClr val="lt1"/>
                  </a:solidFill>
                  <a:latin typeface="Arial"/>
                  <a:ea typeface="Arial"/>
                  <a:cs typeface="Arial"/>
                  <a:sym typeface="Arial"/>
                </a:rPr>
                <a:t> phương thức thanh toán onli</a:t>
              </a:r>
              <a:r>
                <a:rPr lang="en-US" sz="1600">
                  <a:solidFill>
                    <a:schemeClr val="lt1"/>
                  </a:solidFill>
                </a:rPr>
                <a:t>ne</a:t>
              </a:r>
              <a:r>
                <a:rPr lang="en-US" sz="1600" b="0" i="0" u="none" strike="noStrike" cap="none">
                  <a:solidFill>
                    <a:schemeClr val="lt1"/>
                  </a:solidFill>
                  <a:latin typeface="Arial"/>
                  <a:ea typeface="Arial"/>
                  <a:cs typeface="Arial"/>
                  <a:sym typeface="Arial"/>
                </a:rPr>
                <a:t> khác nhau</a:t>
              </a:r>
              <a:r>
                <a:rPr lang="en-US" sz="1800" b="0" i="0" u="none" strike="noStrike" cap="none">
                  <a:solidFill>
                    <a:schemeClr val="lt1"/>
                  </a:solidFill>
                  <a:latin typeface="Arial"/>
                  <a:ea typeface="Arial"/>
                  <a:cs typeface="Arial"/>
                  <a:sym typeface="Arial"/>
                </a:rPr>
                <a:t>.</a:t>
              </a:r>
              <a:endParaRPr sz="1800" b="0" i="0" u="none" strike="noStrike" cap="none">
                <a:solidFill>
                  <a:schemeClr val="lt1"/>
                </a:solidFill>
                <a:latin typeface="Oi"/>
                <a:ea typeface="Oi"/>
                <a:cs typeface="Oi"/>
                <a:sym typeface="Oi"/>
              </a:endParaRPr>
            </a:p>
          </p:txBody>
        </p:sp>
      </p:grpSp>
      <p:grpSp>
        <p:nvGrpSpPr>
          <p:cNvPr id="895" name="Google Shape;895;p19"/>
          <p:cNvGrpSpPr/>
          <p:nvPr/>
        </p:nvGrpSpPr>
        <p:grpSpPr>
          <a:xfrm>
            <a:off x="3335337" y="2868613"/>
            <a:ext cx="8323262" cy="1228724"/>
            <a:chOff x="3679825" y="3198813"/>
            <a:chExt cx="8323262" cy="952500"/>
          </a:xfrm>
        </p:grpSpPr>
        <p:sp>
          <p:nvSpPr>
            <p:cNvPr id="896" name="Google Shape;896;p19"/>
            <p:cNvSpPr/>
            <p:nvPr/>
          </p:nvSpPr>
          <p:spPr>
            <a:xfrm>
              <a:off x="5934075" y="3198813"/>
              <a:ext cx="6069012" cy="952500"/>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7" name="Google Shape;897;p19"/>
            <p:cNvSpPr/>
            <p:nvPr/>
          </p:nvSpPr>
          <p:spPr>
            <a:xfrm>
              <a:off x="5934075" y="3198813"/>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8" name="Google Shape;898;p19"/>
            <p:cNvSpPr/>
            <p:nvPr/>
          </p:nvSpPr>
          <p:spPr>
            <a:xfrm>
              <a:off x="5934075" y="3198813"/>
              <a:ext cx="1220788" cy="952500"/>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9" name="Google Shape;899;p19"/>
            <p:cNvSpPr/>
            <p:nvPr/>
          </p:nvSpPr>
          <p:spPr>
            <a:xfrm>
              <a:off x="3816350" y="3670300"/>
              <a:ext cx="2122488" cy="9525"/>
            </a:xfrm>
            <a:custGeom>
              <a:avLst/>
              <a:gdLst/>
              <a:ahLst/>
              <a:cxnLst/>
              <a:rect l="l" t="t" r="r" b="b"/>
              <a:pathLst>
                <a:path w="1013" h="4" extrusionOk="0">
                  <a:moveTo>
                    <a:pt x="1011" y="0"/>
                  </a:moveTo>
                  <a:cubicBezTo>
                    <a:pt x="2" y="0"/>
                    <a:pt x="2" y="0"/>
                    <a:pt x="2" y="0"/>
                  </a:cubicBezTo>
                  <a:cubicBezTo>
                    <a:pt x="1" y="0"/>
                    <a:pt x="0" y="1"/>
                    <a:pt x="0" y="2"/>
                  </a:cubicBezTo>
                  <a:cubicBezTo>
                    <a:pt x="0" y="3"/>
                    <a:pt x="1" y="4"/>
                    <a:pt x="2" y="4"/>
                  </a:cubicBezTo>
                  <a:cubicBezTo>
                    <a:pt x="1011" y="4"/>
                    <a:pt x="1011" y="4"/>
                    <a:pt x="1011" y="4"/>
                  </a:cubicBezTo>
                  <a:cubicBezTo>
                    <a:pt x="1012" y="4"/>
                    <a:pt x="1013" y="3"/>
                    <a:pt x="1013" y="2"/>
                  </a:cubicBezTo>
                  <a:cubicBezTo>
                    <a:pt x="1013" y="1"/>
                    <a:pt x="1012" y="0"/>
                    <a:pt x="1011" y="0"/>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0" name="Google Shape;900;p19"/>
            <p:cNvSpPr/>
            <p:nvPr/>
          </p:nvSpPr>
          <p:spPr>
            <a:xfrm>
              <a:off x="3679825" y="3579813"/>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901" name="Google Shape;901;p19"/>
          <p:cNvGrpSpPr/>
          <p:nvPr/>
        </p:nvGrpSpPr>
        <p:grpSpPr>
          <a:xfrm>
            <a:off x="3370262" y="4106863"/>
            <a:ext cx="8288337" cy="1135063"/>
            <a:chOff x="3714750" y="4437063"/>
            <a:chExt cx="8288337" cy="1135063"/>
          </a:xfrm>
        </p:grpSpPr>
        <p:sp>
          <p:nvSpPr>
            <p:cNvPr id="902" name="Google Shape;902;p19"/>
            <p:cNvSpPr/>
            <p:nvPr/>
          </p:nvSpPr>
          <p:spPr>
            <a:xfrm>
              <a:off x="3714750" y="4437063"/>
              <a:ext cx="193675"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3" name="Google Shape;903;p19"/>
            <p:cNvSpPr/>
            <p:nvPr/>
          </p:nvSpPr>
          <p:spPr>
            <a:xfrm>
              <a:off x="5934075" y="4621213"/>
              <a:ext cx="6069012" cy="950913"/>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4" name="Google Shape;904;p19"/>
            <p:cNvSpPr/>
            <p:nvPr/>
          </p:nvSpPr>
          <p:spPr>
            <a:xfrm>
              <a:off x="5934075" y="4621213"/>
              <a:ext cx="1220788" cy="950913"/>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5" name="Google Shape;905;p19"/>
            <p:cNvSpPr/>
            <p:nvPr/>
          </p:nvSpPr>
          <p:spPr>
            <a:xfrm>
              <a:off x="5934075" y="4621213"/>
              <a:ext cx="1220788" cy="950913"/>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6" name="Google Shape;906;p19"/>
            <p:cNvSpPr/>
            <p:nvPr/>
          </p:nvSpPr>
          <p:spPr>
            <a:xfrm>
              <a:off x="3816350" y="4538663"/>
              <a:ext cx="2122488" cy="560388"/>
            </a:xfrm>
            <a:custGeom>
              <a:avLst/>
              <a:gdLst/>
              <a:ahLst/>
              <a:cxnLst/>
              <a:rect l="l" t="t" r="r" b="b"/>
              <a:pathLst>
                <a:path w="1013" h="268" extrusionOk="0">
                  <a:moveTo>
                    <a:pt x="1011" y="264"/>
                  </a:moveTo>
                  <a:cubicBezTo>
                    <a:pt x="229" y="264"/>
                    <a:pt x="229" y="264"/>
                    <a:pt x="229" y="264"/>
                  </a:cubicBezTo>
                  <a:cubicBezTo>
                    <a:pt x="4" y="1"/>
                    <a:pt x="4" y="1"/>
                    <a:pt x="4" y="1"/>
                  </a:cubicBezTo>
                  <a:cubicBezTo>
                    <a:pt x="3" y="0"/>
                    <a:pt x="2" y="0"/>
                    <a:pt x="1" y="1"/>
                  </a:cubicBezTo>
                  <a:cubicBezTo>
                    <a:pt x="0" y="2"/>
                    <a:pt x="0" y="3"/>
                    <a:pt x="1" y="4"/>
                  </a:cubicBezTo>
                  <a:cubicBezTo>
                    <a:pt x="227" y="267"/>
                    <a:pt x="227" y="267"/>
                    <a:pt x="227" y="267"/>
                  </a:cubicBezTo>
                  <a:cubicBezTo>
                    <a:pt x="227" y="268"/>
                    <a:pt x="228" y="268"/>
                    <a:pt x="228" y="268"/>
                  </a:cubicBezTo>
                  <a:cubicBezTo>
                    <a:pt x="1011" y="268"/>
                    <a:pt x="1011" y="268"/>
                    <a:pt x="1011" y="268"/>
                  </a:cubicBezTo>
                  <a:cubicBezTo>
                    <a:pt x="1012" y="268"/>
                    <a:pt x="1013" y="267"/>
                    <a:pt x="1013" y="266"/>
                  </a:cubicBezTo>
                  <a:cubicBezTo>
                    <a:pt x="1013" y="265"/>
                    <a:pt x="1012" y="264"/>
                    <a:pt x="1011" y="264"/>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907" name="Google Shape;907;p19"/>
          <p:cNvSpPr txBox="1"/>
          <p:nvPr/>
        </p:nvSpPr>
        <p:spPr>
          <a:xfrm>
            <a:off x="6774864" y="4392720"/>
            <a:ext cx="4648200" cy="64633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Tích hợp API của Google Map để phát triển chức năng định vị và nghiệp vụ giao hàng</a:t>
            </a:r>
            <a:endParaRPr sz="1800" b="0" i="0" u="none" strike="noStrike" cap="none">
              <a:solidFill>
                <a:schemeClr val="lt1"/>
              </a:solidFill>
              <a:latin typeface="Oi"/>
              <a:ea typeface="Oi"/>
              <a:cs typeface="Oi"/>
              <a:sym typeface="Oi"/>
            </a:endParaRPr>
          </a:p>
        </p:txBody>
      </p:sp>
      <p:sp>
        <p:nvSpPr>
          <p:cNvPr id="908" name="Google Shape;908;p19"/>
          <p:cNvSpPr txBox="1"/>
          <p:nvPr/>
        </p:nvSpPr>
        <p:spPr>
          <a:xfrm>
            <a:off x="6629400" y="2906534"/>
            <a:ext cx="4648200" cy="120032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Thay đổi giao diện cho website thân thiện với người dùng hơn và thêm chức năng, tăng khả năng bảo mật, Tăng độ quảng bá thương hiệu.</a:t>
            </a:r>
            <a:endParaRPr sz="1800" b="0" i="0" u="none" strike="noStrike" cap="none">
              <a:solidFill>
                <a:schemeClr val="lt1"/>
              </a:solidFill>
              <a:latin typeface="Oi"/>
              <a:ea typeface="Oi"/>
              <a:cs typeface="Oi"/>
              <a:sym typeface="Oi"/>
            </a:endParaRPr>
          </a:p>
        </p:txBody>
      </p:sp>
      <p:sp>
        <p:nvSpPr>
          <p:cNvPr id="909" name="Google Shape;909;p19"/>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88"/>
                                        </p:tgtEl>
                                        <p:attrNameLst>
                                          <p:attrName>style.visibility</p:attrName>
                                        </p:attrNameLst>
                                      </p:cBhvr>
                                      <p:to>
                                        <p:strVal val="visible"/>
                                      </p:to>
                                    </p:set>
                                    <p:anim calcmode="lin" valueType="num">
                                      <p:cBhvr additive="base">
                                        <p:cTn id="7" dur="1000"/>
                                        <p:tgtEl>
                                          <p:spTgt spid="888"/>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895"/>
                                        </p:tgtEl>
                                        <p:attrNameLst>
                                          <p:attrName>style.visibility</p:attrName>
                                        </p:attrNameLst>
                                      </p:cBhvr>
                                      <p:to>
                                        <p:strVal val="visible"/>
                                      </p:to>
                                    </p:set>
                                    <p:anim calcmode="lin" valueType="num">
                                      <p:cBhvr additive="base">
                                        <p:cTn id="12" dur="1000"/>
                                        <p:tgtEl>
                                          <p:spTgt spid="895"/>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901"/>
                                        </p:tgtEl>
                                        <p:attrNameLst>
                                          <p:attrName>style.visibility</p:attrName>
                                        </p:attrNameLst>
                                      </p:cBhvr>
                                      <p:to>
                                        <p:strVal val="visible"/>
                                      </p:to>
                                    </p:set>
                                    <p:anim calcmode="lin" valueType="num">
                                      <p:cBhvr additive="base">
                                        <p:cTn id="17" dur="1000"/>
                                        <p:tgtEl>
                                          <p:spTgt spid="901"/>
                                        </p:tgtEl>
                                        <p:attrNameLst>
                                          <p:attrName>ppt_x</p:attrName>
                                        </p:attrNameLst>
                                      </p:cBhvr>
                                      <p:tavLst>
                                        <p:tav tm="0">
                                          <p:val>
                                            <p:strVal val="#ppt_x+1"/>
                                          </p:val>
                                        </p:tav>
                                        <p:tav tm="100000">
                                          <p:val>
                                            <p:strVal val="#ppt_x"/>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907"/>
                                        </p:tgtEl>
                                        <p:attrNameLst>
                                          <p:attrName>style.visibility</p:attrName>
                                        </p:attrNameLst>
                                      </p:cBhvr>
                                      <p:to>
                                        <p:strVal val="visible"/>
                                      </p:to>
                                    </p:set>
                                    <p:anim calcmode="lin" valueType="num">
                                      <p:cBhvr additive="base">
                                        <p:cTn id="21" dur="500"/>
                                        <p:tgtEl>
                                          <p:spTgt spid="9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pic>
        <p:nvPicPr>
          <p:cNvPr id="939" name="Google Shape;939;p20"/>
          <p:cNvPicPr preferRelativeResize="0"/>
          <p:nvPr/>
        </p:nvPicPr>
        <p:blipFill rotWithShape="1">
          <a:blip r:embed="rId3">
            <a:alphaModFix/>
          </a:blip>
          <a:srcRect l="16827" r="16827"/>
          <a:stretch/>
        </p:blipFill>
        <p:spPr>
          <a:xfrm>
            <a:off x="5486400" y="360"/>
            <a:ext cx="6839640" cy="6857640"/>
          </a:xfrm>
          <a:prstGeom prst="rect">
            <a:avLst/>
          </a:prstGeom>
          <a:noFill/>
          <a:ln>
            <a:noFill/>
          </a:ln>
        </p:spPr>
      </p:pic>
      <p:sp>
        <p:nvSpPr>
          <p:cNvPr id="940" name="Google Shape;940;p20"/>
          <p:cNvSpPr/>
          <p:nvPr/>
        </p:nvSpPr>
        <p:spPr>
          <a:xfrm rot="10800000" flipH="1">
            <a:off x="11000520" y="5539"/>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1" name="Google Shape;941;p20"/>
          <p:cNvSpPr/>
          <p:nvPr/>
        </p:nvSpPr>
        <p:spPr>
          <a:xfrm rot="10800000" flipH="1">
            <a:off x="8458200" y="5539"/>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2" name="Google Shape;942;p20"/>
          <p:cNvSpPr/>
          <p:nvPr/>
        </p:nvSpPr>
        <p:spPr>
          <a:xfrm rot="10800000" flipH="1">
            <a:off x="5486400" y="-11477"/>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3" name="Google Shape;943;p20"/>
          <p:cNvSpPr/>
          <p:nvPr/>
        </p:nvSpPr>
        <p:spPr>
          <a:xfrm>
            <a:off x="855360" y="2327400"/>
            <a:ext cx="6218280" cy="14310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i="0" u="none" strike="noStrike" cap="none">
                <a:solidFill>
                  <a:srgbClr val="404040"/>
                </a:solidFill>
                <a:latin typeface="Calibri"/>
                <a:ea typeface="Calibri"/>
                <a:cs typeface="Calibri"/>
                <a:sym typeface="Calibri"/>
              </a:rPr>
              <a:t>THANK YOU </a:t>
            </a:r>
            <a:endParaRPr sz="4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400"/>
              <a:buFont typeface="Arial"/>
              <a:buNone/>
            </a:pPr>
            <a:r>
              <a:rPr lang="en-US" sz="4400" b="1" i="0" u="none" strike="noStrike" cap="none">
                <a:solidFill>
                  <a:srgbClr val="FF3737"/>
                </a:solidFill>
                <a:latin typeface="Calibri"/>
                <a:ea typeface="Calibri"/>
                <a:cs typeface="Calibri"/>
                <a:sym typeface="Calibri"/>
              </a:rPr>
              <a:t>FOR WATCHING</a:t>
            </a:r>
            <a:endParaRPr sz="4400" b="0" i="0" u="none" strike="noStrike" cap="none">
              <a:solidFill>
                <a:schemeClr val="dk1"/>
              </a:solidFill>
              <a:latin typeface="Arial"/>
              <a:ea typeface="Arial"/>
              <a:cs typeface="Arial"/>
              <a:sym typeface="Arial"/>
            </a:endParaRPr>
          </a:p>
        </p:txBody>
      </p:sp>
      <p:sp>
        <p:nvSpPr>
          <p:cNvPr id="944" name="Google Shape;944;p20"/>
          <p:cNvSpPr/>
          <p:nvPr/>
        </p:nvSpPr>
        <p:spPr>
          <a:xfrm>
            <a:off x="533400" y="4296860"/>
            <a:ext cx="4786320" cy="140688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2400"/>
              <a:buFont typeface="Arial"/>
              <a:buNone/>
            </a:pPr>
            <a:r>
              <a:rPr lang="en-US" sz="2400" b="0" i="0" u="none" strike="noStrike" cap="none">
                <a:solidFill>
                  <a:srgbClr val="595959"/>
                </a:solidFill>
                <a:latin typeface="Calibri"/>
                <a:ea typeface="Calibri"/>
                <a:cs typeface="Calibri"/>
                <a:sym typeface="Calibri"/>
              </a:rPr>
              <a:t>Em xin chân thành cảm ơn hội đồng thầy cô đã lắng nghe và theo dõi bài thuyết trình của em.</a:t>
            </a:r>
            <a:endParaRPr sz="2400" b="0" i="0" u="none" strike="noStrike" cap="none">
              <a:solidFill>
                <a:schemeClr val="dk1"/>
              </a:solidFill>
              <a:latin typeface="Arial"/>
              <a:ea typeface="Arial"/>
              <a:cs typeface="Arial"/>
              <a:sym typeface="Arial"/>
            </a:endParaRPr>
          </a:p>
        </p:txBody>
      </p:sp>
      <p:sp>
        <p:nvSpPr>
          <p:cNvPr id="945" name="Google Shape;945;p20"/>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2"/>
          <p:cNvSpPr txBox="1">
            <a:spLocks noGrp="1"/>
          </p:cNvSpPr>
          <p:nvPr>
            <p:ph type="ftr" idx="11"/>
          </p:nvPr>
        </p:nvSpPr>
        <p:spPr>
          <a:xfrm>
            <a:off x="381000" y="6234261"/>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
        <p:nvSpPr>
          <p:cNvPr id="480" name="Google Shape;480;p2"/>
          <p:cNvSpPr txBox="1">
            <a:spLocks noGrp="1"/>
          </p:cNvSpPr>
          <p:nvPr>
            <p:ph type="dt" idx="10"/>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Khoa công nghệ thông tin</a:t>
            </a:r>
            <a:endParaRPr sz="1800" b="0" i="0" u="none" strike="noStrike" cap="none">
              <a:solidFill>
                <a:schemeClr val="dk1"/>
              </a:solidFill>
              <a:latin typeface="Arial"/>
              <a:ea typeface="Arial"/>
              <a:cs typeface="Arial"/>
              <a:sym typeface="Arial"/>
            </a:endParaRPr>
          </a:p>
        </p:txBody>
      </p:sp>
      <p:sp>
        <p:nvSpPr>
          <p:cNvPr id="481" name="Google Shape;481;p2"/>
          <p:cNvSpPr txBox="1"/>
          <p:nvPr/>
        </p:nvSpPr>
        <p:spPr>
          <a:xfrm>
            <a:off x="4114800" y="6270461"/>
            <a:ext cx="4457699" cy="36933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1" u="none" strike="noStrike" cap="none" dirty="0">
                <a:solidFill>
                  <a:srgbClr val="595959"/>
                </a:solidFill>
                <a:latin typeface="Times New Roman"/>
                <a:ea typeface="Times New Roman"/>
                <a:cs typeface="Times New Roman"/>
                <a:sym typeface="Times New Roman"/>
              </a:rPr>
              <a:t>Hà </a:t>
            </a:r>
            <a:r>
              <a:rPr lang="en-US" sz="1800" b="0" i="1" u="none" strike="noStrike" cap="none" dirty="0" err="1">
                <a:solidFill>
                  <a:srgbClr val="595959"/>
                </a:solidFill>
                <a:latin typeface="Times New Roman"/>
                <a:ea typeface="Times New Roman"/>
                <a:cs typeface="Times New Roman"/>
                <a:sym typeface="Times New Roman"/>
              </a:rPr>
              <a:t>Nội</a:t>
            </a:r>
            <a:r>
              <a:rPr lang="en-US" sz="1800" b="0" i="1" u="none" strike="noStrike" cap="none" dirty="0">
                <a:solidFill>
                  <a:srgbClr val="595959"/>
                </a:solidFill>
                <a:latin typeface="Times New Roman"/>
                <a:ea typeface="Times New Roman"/>
                <a:cs typeface="Times New Roman"/>
                <a:sym typeface="Times New Roman"/>
              </a:rPr>
              <a:t>, </a:t>
            </a:r>
            <a:r>
              <a:rPr lang="en-US" sz="1800" b="0" i="1" u="none" strike="noStrike" cap="none" dirty="0" err="1">
                <a:solidFill>
                  <a:srgbClr val="595959"/>
                </a:solidFill>
                <a:latin typeface="Times New Roman"/>
                <a:ea typeface="Times New Roman"/>
                <a:cs typeface="Times New Roman"/>
                <a:sym typeface="Times New Roman"/>
              </a:rPr>
              <a:t>ngày</a:t>
            </a:r>
            <a:r>
              <a:rPr lang="en-US" sz="1800" b="0" i="1" u="none" strike="noStrike" cap="none" dirty="0">
                <a:solidFill>
                  <a:srgbClr val="595959"/>
                </a:solidFill>
                <a:latin typeface="Times New Roman"/>
                <a:ea typeface="Times New Roman"/>
                <a:cs typeface="Times New Roman"/>
                <a:sym typeface="Times New Roman"/>
              </a:rPr>
              <a:t> </a:t>
            </a:r>
            <a:r>
              <a:rPr lang="en-US" sz="1800" i="1" dirty="0">
                <a:solidFill>
                  <a:srgbClr val="595959"/>
                </a:solidFill>
                <a:latin typeface="Times New Roman"/>
                <a:ea typeface="Times New Roman"/>
                <a:cs typeface="Times New Roman"/>
                <a:sym typeface="Times New Roman"/>
              </a:rPr>
              <a:t>06</a:t>
            </a:r>
            <a:r>
              <a:rPr lang="en-US" sz="1800" b="0" i="1" u="none" strike="noStrike" cap="none" dirty="0">
                <a:solidFill>
                  <a:srgbClr val="595959"/>
                </a:solidFill>
                <a:latin typeface="Times New Roman"/>
                <a:ea typeface="Times New Roman"/>
                <a:cs typeface="Times New Roman"/>
                <a:sym typeface="Times New Roman"/>
              </a:rPr>
              <a:t> </a:t>
            </a:r>
            <a:r>
              <a:rPr lang="en-US" sz="1800" b="0" i="1" u="none" strike="noStrike" cap="none" dirty="0" err="1">
                <a:solidFill>
                  <a:srgbClr val="595959"/>
                </a:solidFill>
                <a:latin typeface="Times New Roman"/>
                <a:ea typeface="Times New Roman"/>
                <a:cs typeface="Times New Roman"/>
                <a:sym typeface="Times New Roman"/>
              </a:rPr>
              <a:t>tháng</a:t>
            </a:r>
            <a:r>
              <a:rPr lang="en-US" sz="1800" b="0" i="1" u="none" strike="noStrike" cap="none" dirty="0">
                <a:solidFill>
                  <a:srgbClr val="595959"/>
                </a:solidFill>
                <a:latin typeface="Times New Roman"/>
                <a:ea typeface="Times New Roman"/>
                <a:cs typeface="Times New Roman"/>
                <a:sym typeface="Times New Roman"/>
              </a:rPr>
              <a:t> 10 </a:t>
            </a:r>
            <a:r>
              <a:rPr lang="en-US" sz="1800" b="0" i="1" u="none" strike="noStrike" cap="none" dirty="0" err="1">
                <a:solidFill>
                  <a:srgbClr val="595959"/>
                </a:solidFill>
                <a:latin typeface="Times New Roman"/>
                <a:ea typeface="Times New Roman"/>
                <a:cs typeface="Times New Roman"/>
                <a:sym typeface="Times New Roman"/>
              </a:rPr>
              <a:t>năm</a:t>
            </a:r>
            <a:r>
              <a:rPr lang="en-US" sz="1800" b="0" i="1" u="none" strike="noStrike" cap="none" dirty="0">
                <a:solidFill>
                  <a:srgbClr val="595959"/>
                </a:solidFill>
                <a:latin typeface="Times New Roman"/>
                <a:ea typeface="Times New Roman"/>
                <a:cs typeface="Times New Roman"/>
                <a:sym typeface="Times New Roman"/>
              </a:rPr>
              <a:t> 202</a:t>
            </a:r>
            <a:r>
              <a:rPr lang="en-US" sz="1800" i="1" dirty="0">
                <a:solidFill>
                  <a:srgbClr val="595959"/>
                </a:solidFill>
                <a:latin typeface="Times New Roman"/>
                <a:ea typeface="Times New Roman"/>
                <a:cs typeface="Times New Roman"/>
                <a:sym typeface="Times New Roman"/>
              </a:rPr>
              <a:t>4</a:t>
            </a:r>
            <a:endParaRPr sz="1400" b="0" i="0" u="none" strike="noStrike" cap="none" dirty="0">
              <a:solidFill>
                <a:srgbClr val="000000"/>
              </a:solidFill>
              <a:latin typeface="Times New Roman"/>
              <a:ea typeface="Times New Roman"/>
              <a:cs typeface="Times New Roman"/>
              <a:sym typeface="Times New Roman"/>
            </a:endParaRPr>
          </a:p>
        </p:txBody>
      </p:sp>
      <p:sp>
        <p:nvSpPr>
          <p:cNvPr id="482" name="Google Shape;482;p2"/>
          <p:cNvSpPr/>
          <p:nvPr/>
        </p:nvSpPr>
        <p:spPr>
          <a:xfrm>
            <a:off x="2834900" y="193084"/>
            <a:ext cx="7858800" cy="646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0070C0"/>
                </a:solidFill>
                <a:latin typeface="Arial"/>
                <a:ea typeface="Arial"/>
                <a:cs typeface="Arial"/>
                <a:sym typeface="Arial"/>
              </a:rPr>
              <a:t>ĐẠI HỌC CÔNG NGHIỆP HÀ NỘI</a:t>
            </a:r>
            <a:endParaRPr sz="3600" b="1" i="0" u="none" strike="noStrike" cap="none">
              <a:solidFill>
                <a:srgbClr val="0070C0"/>
              </a:solidFill>
              <a:latin typeface="Arial"/>
              <a:ea typeface="Arial"/>
              <a:cs typeface="Arial"/>
              <a:sym typeface="Arial"/>
            </a:endParaRPr>
          </a:p>
        </p:txBody>
      </p:sp>
      <p:sp>
        <p:nvSpPr>
          <p:cNvPr id="483" name="Google Shape;483;p2"/>
          <p:cNvSpPr/>
          <p:nvPr/>
        </p:nvSpPr>
        <p:spPr>
          <a:xfrm>
            <a:off x="4263850" y="839278"/>
            <a:ext cx="5139600" cy="461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accent4"/>
                </a:solidFill>
                <a:latin typeface="Arial"/>
                <a:ea typeface="Arial"/>
                <a:cs typeface="Arial"/>
                <a:sym typeface="Arial"/>
              </a:rPr>
              <a:t>KHOA CÔNG NGHỆ THÔNG TIN</a:t>
            </a:r>
            <a:endParaRPr sz="2400" b="1" i="0" u="none" strike="noStrike" cap="none">
              <a:solidFill>
                <a:schemeClr val="accent4"/>
              </a:solidFill>
              <a:latin typeface="Arial"/>
              <a:ea typeface="Arial"/>
              <a:cs typeface="Arial"/>
              <a:sym typeface="Arial"/>
            </a:endParaRPr>
          </a:p>
        </p:txBody>
      </p:sp>
      <p:pic>
        <p:nvPicPr>
          <p:cNvPr id="484" name="Google Shape;484;p2"/>
          <p:cNvPicPr preferRelativeResize="0"/>
          <p:nvPr/>
        </p:nvPicPr>
        <p:blipFill rotWithShape="1">
          <a:blip r:embed="rId3">
            <a:alphaModFix/>
          </a:blip>
          <a:srcRect/>
          <a:stretch/>
        </p:blipFill>
        <p:spPr>
          <a:xfrm>
            <a:off x="256325" y="193084"/>
            <a:ext cx="1691766" cy="1600200"/>
          </a:xfrm>
          <a:prstGeom prst="rect">
            <a:avLst/>
          </a:prstGeom>
          <a:noFill/>
          <a:ln>
            <a:noFill/>
          </a:ln>
        </p:spPr>
      </p:pic>
      <p:sp>
        <p:nvSpPr>
          <p:cNvPr id="485" name="Google Shape;485;p2"/>
          <p:cNvSpPr txBox="1"/>
          <p:nvPr/>
        </p:nvSpPr>
        <p:spPr>
          <a:xfrm>
            <a:off x="552450" y="2828702"/>
            <a:ext cx="11582400" cy="12002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ED1C2A"/>
                </a:solidFill>
                <a:latin typeface="Calibri"/>
                <a:ea typeface="Calibri"/>
                <a:cs typeface="Calibri"/>
                <a:sym typeface="Calibri"/>
              </a:rPr>
              <a:t>XÂY DỰNG WEBSITE GIỚI THIỆU VÀ BÁN GIÀY TRỰC TUYẾN NIKE </a:t>
            </a:r>
            <a:r>
              <a:rPr lang="en-US" sz="3600" b="1" dirty="0">
                <a:solidFill>
                  <a:srgbClr val="ED1C2A"/>
                </a:solidFill>
                <a:latin typeface="Calibri"/>
                <a:ea typeface="Calibri"/>
                <a:cs typeface="Calibri"/>
                <a:sym typeface="Calibri"/>
              </a:rPr>
              <a:t>WORLD </a:t>
            </a:r>
            <a:r>
              <a:rPr lang="en-US" sz="3600" b="1" i="0" u="none" strike="noStrike" cap="none" dirty="0">
                <a:solidFill>
                  <a:srgbClr val="ED1C2A"/>
                </a:solidFill>
                <a:latin typeface="Calibri"/>
                <a:ea typeface="Calibri"/>
                <a:cs typeface="Calibri"/>
                <a:sym typeface="Calibri"/>
              </a:rPr>
              <a:t>SNEAKER </a:t>
            </a:r>
            <a:endParaRPr sz="3600" b="1" i="0" u="none" strike="noStrike" cap="none" dirty="0">
              <a:solidFill>
                <a:srgbClr val="ED1C2A"/>
              </a:solidFill>
              <a:latin typeface="Calibri"/>
              <a:ea typeface="Calibri"/>
              <a:cs typeface="Calibri"/>
              <a:sym typeface="Calibri"/>
            </a:endParaRPr>
          </a:p>
        </p:txBody>
      </p:sp>
      <p:sp>
        <p:nvSpPr>
          <p:cNvPr id="486" name="Google Shape;486;p2"/>
          <p:cNvSpPr/>
          <p:nvPr/>
        </p:nvSpPr>
        <p:spPr>
          <a:xfrm>
            <a:off x="-1" y="293512"/>
            <a:ext cx="252639" cy="1104159"/>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
          <p:cNvSpPr/>
          <p:nvPr/>
        </p:nvSpPr>
        <p:spPr>
          <a:xfrm>
            <a:off x="6624478" y="-24183"/>
            <a:ext cx="5567522" cy="6858000"/>
          </a:xfrm>
          <a:prstGeom prst="rect">
            <a:avLst/>
          </a:prstGeom>
          <a:solidFill>
            <a:schemeClr val="accent1">
              <a:alpha val="49019"/>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492" name="Google Shape;492;p3"/>
          <p:cNvGrpSpPr/>
          <p:nvPr/>
        </p:nvGrpSpPr>
        <p:grpSpPr>
          <a:xfrm>
            <a:off x="4621268" y="2555274"/>
            <a:ext cx="6921829" cy="2078254"/>
            <a:chOff x="4578255" y="2223130"/>
            <a:chExt cx="6921829" cy="2078254"/>
          </a:xfrm>
        </p:grpSpPr>
        <p:sp>
          <p:nvSpPr>
            <p:cNvPr id="493" name="Google Shape;493;p3"/>
            <p:cNvSpPr/>
            <p:nvPr/>
          </p:nvSpPr>
          <p:spPr>
            <a:xfrm>
              <a:off x="5404084" y="2223130"/>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Arial"/>
                  <a:ea typeface="Arial"/>
                  <a:cs typeface="Arial"/>
                  <a:sym typeface="Arial"/>
                </a:rPr>
                <a:t>NỘI DUNG</a:t>
              </a:r>
              <a:endParaRPr sz="1400" b="0" i="0" u="none" strike="noStrike" cap="none">
                <a:solidFill>
                  <a:srgbClr val="000000"/>
                </a:solidFill>
                <a:latin typeface="Arial"/>
                <a:ea typeface="Arial"/>
                <a:cs typeface="Arial"/>
                <a:sym typeface="Arial"/>
              </a:endParaRPr>
            </a:p>
          </p:txBody>
        </p:sp>
        <p:sp>
          <p:nvSpPr>
            <p:cNvPr id="494" name="Google Shape;494;p3"/>
            <p:cNvSpPr/>
            <p:nvPr/>
          </p:nvSpPr>
          <p:spPr>
            <a:xfrm>
              <a:off x="4578255" y="3378054"/>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Arial"/>
                  <a:ea typeface="Arial"/>
                  <a:cs typeface="Arial"/>
                  <a:sym typeface="Arial"/>
                </a:rPr>
                <a:t>CHÍNH</a:t>
              </a:r>
              <a:endParaRPr sz="4400" b="0" i="0" u="none" strike="noStrike" cap="none">
                <a:solidFill>
                  <a:schemeClr val="lt1"/>
                </a:solidFill>
                <a:latin typeface="Arial"/>
                <a:ea typeface="Arial"/>
                <a:cs typeface="Arial"/>
                <a:sym typeface="Arial"/>
              </a:endParaRPr>
            </a:p>
          </p:txBody>
        </p:sp>
      </p:grpSp>
      <p:sp>
        <p:nvSpPr>
          <p:cNvPr id="495" name="Google Shape;495;p3"/>
          <p:cNvSpPr/>
          <p:nvPr/>
        </p:nvSpPr>
        <p:spPr>
          <a:xfrm>
            <a:off x="7867807" y="916782"/>
            <a:ext cx="197220" cy="178178"/>
          </a:xfrm>
          <a:prstGeom prst="rect">
            <a:avLst/>
          </a:prstGeom>
          <a:solidFill>
            <a:srgbClr val="68D0C6">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496" name="Google Shape;496;p3"/>
          <p:cNvGrpSpPr/>
          <p:nvPr/>
        </p:nvGrpSpPr>
        <p:grpSpPr>
          <a:xfrm>
            <a:off x="6114550" y="1206084"/>
            <a:ext cx="880700" cy="810202"/>
            <a:chOff x="5908413" y="847857"/>
            <a:chExt cx="938013" cy="939583"/>
          </a:xfrm>
        </p:grpSpPr>
        <p:sp>
          <p:nvSpPr>
            <p:cNvPr id="497" name="Google Shape;497;p3"/>
            <p:cNvSpPr/>
            <p:nvPr/>
          </p:nvSpPr>
          <p:spPr>
            <a:xfrm>
              <a:off x="5908413" y="847857"/>
              <a:ext cx="938013" cy="939583"/>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98" name="Google Shape;498;p3"/>
            <p:cNvSpPr/>
            <p:nvPr/>
          </p:nvSpPr>
          <p:spPr>
            <a:xfrm>
              <a:off x="6021503" y="927340"/>
              <a:ext cx="684331" cy="646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grpSp>
      <p:sp>
        <p:nvSpPr>
          <p:cNvPr id="499" name="Google Shape;499;p3"/>
          <p:cNvSpPr/>
          <p:nvPr/>
        </p:nvSpPr>
        <p:spPr>
          <a:xfrm>
            <a:off x="984174" y="1298256"/>
            <a:ext cx="48531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Times New Roman"/>
                <a:ea typeface="Times New Roman"/>
                <a:cs typeface="Times New Roman"/>
                <a:sym typeface="Times New Roman"/>
              </a:rPr>
              <a:t>Tổng quan về đề tài</a:t>
            </a:r>
            <a:endParaRPr sz="2400" b="0" i="0" u="none" strike="noStrike" cap="none">
              <a:solidFill>
                <a:srgbClr val="3F3F3F"/>
              </a:solidFill>
              <a:latin typeface="Times New Roman"/>
              <a:ea typeface="Times New Roman"/>
              <a:cs typeface="Times New Roman"/>
              <a:sym typeface="Times New Roman"/>
            </a:endParaRPr>
          </a:p>
        </p:txBody>
      </p:sp>
      <p:sp>
        <p:nvSpPr>
          <p:cNvPr id="503" name="Google Shape;503;p3"/>
          <p:cNvSpPr/>
          <p:nvPr/>
        </p:nvSpPr>
        <p:spPr>
          <a:xfrm>
            <a:off x="609600" y="6453374"/>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4" name="Google Shape;504;p3"/>
          <p:cNvSpPr/>
          <p:nvPr/>
        </p:nvSpPr>
        <p:spPr>
          <a:xfrm>
            <a:off x="807558"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5" name="Google Shape;505;p3"/>
          <p:cNvSpPr/>
          <p:nvPr/>
        </p:nvSpPr>
        <p:spPr>
          <a:xfrm>
            <a:off x="1005516"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6" name="Google Shape;506;p3"/>
          <p:cNvSpPr/>
          <p:nvPr/>
        </p:nvSpPr>
        <p:spPr>
          <a:xfrm>
            <a:off x="1203474"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7" name="Google Shape;507;p3"/>
          <p:cNvSpPr/>
          <p:nvPr/>
        </p:nvSpPr>
        <p:spPr>
          <a:xfrm>
            <a:off x="1401430"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8" name="Google Shape;508;p3"/>
          <p:cNvSpPr/>
          <p:nvPr/>
        </p:nvSpPr>
        <p:spPr>
          <a:xfrm>
            <a:off x="10134600" y="577416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9" name="Google Shape;509;p3"/>
          <p:cNvSpPr/>
          <p:nvPr/>
        </p:nvSpPr>
        <p:spPr>
          <a:xfrm>
            <a:off x="11288262" y="6341278"/>
            <a:ext cx="541059"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a:solidFill>
                  <a:srgbClr val="F2F2F2"/>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510" name="Google Shape;510;p3"/>
          <p:cNvSpPr/>
          <p:nvPr/>
        </p:nvSpPr>
        <p:spPr>
          <a:xfrm>
            <a:off x="11507637" y="91678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1" name="Google Shape;511;p3"/>
          <p:cNvSpPr/>
          <p:nvPr/>
        </p:nvSpPr>
        <p:spPr>
          <a:xfrm>
            <a:off x="753695" y="1109027"/>
            <a:ext cx="5350200" cy="810300"/>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12" name="Google Shape;512;p3"/>
          <p:cNvGrpSpPr/>
          <p:nvPr/>
        </p:nvGrpSpPr>
        <p:grpSpPr>
          <a:xfrm>
            <a:off x="6114550" y="2863824"/>
            <a:ext cx="880700" cy="810202"/>
            <a:chOff x="5915473" y="787140"/>
            <a:chExt cx="938013" cy="939583"/>
          </a:xfrm>
        </p:grpSpPr>
        <p:sp>
          <p:nvSpPr>
            <p:cNvPr id="513" name="Google Shape;513;p3"/>
            <p:cNvSpPr/>
            <p:nvPr/>
          </p:nvSpPr>
          <p:spPr>
            <a:xfrm>
              <a:off x="5915473" y="787140"/>
              <a:ext cx="938013" cy="93958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4" name="Google Shape;514;p3"/>
            <p:cNvSpPr/>
            <p:nvPr/>
          </p:nvSpPr>
          <p:spPr>
            <a:xfrm>
              <a:off x="6068764" y="861569"/>
              <a:ext cx="684331" cy="7495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dirty="0">
                  <a:solidFill>
                    <a:schemeClr val="lt1"/>
                  </a:solidFill>
                  <a:latin typeface="Arial"/>
                  <a:ea typeface="Arial"/>
                  <a:cs typeface="Arial"/>
                  <a:sym typeface="Arial"/>
                </a:rPr>
                <a:t>2</a:t>
              </a:r>
              <a:endParaRPr sz="1400" b="0" i="0" u="none" strike="noStrike" cap="none" dirty="0">
                <a:solidFill>
                  <a:srgbClr val="000000"/>
                </a:solidFill>
                <a:latin typeface="Arial"/>
                <a:ea typeface="Arial"/>
                <a:cs typeface="Arial"/>
                <a:sym typeface="Arial"/>
              </a:endParaRPr>
            </a:p>
          </p:txBody>
        </p:sp>
      </p:grpSp>
      <p:sp>
        <p:nvSpPr>
          <p:cNvPr id="518" name="Google Shape;518;p3"/>
          <p:cNvSpPr/>
          <p:nvPr/>
        </p:nvSpPr>
        <p:spPr>
          <a:xfrm>
            <a:off x="753705" y="2295351"/>
            <a:ext cx="5350200" cy="810300"/>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19" name="Google Shape;519;p3"/>
          <p:cNvGrpSpPr/>
          <p:nvPr/>
        </p:nvGrpSpPr>
        <p:grpSpPr>
          <a:xfrm>
            <a:off x="6149202" y="4436613"/>
            <a:ext cx="880700" cy="810202"/>
            <a:chOff x="5930214" y="819319"/>
            <a:chExt cx="938013" cy="939583"/>
          </a:xfrm>
        </p:grpSpPr>
        <p:sp>
          <p:nvSpPr>
            <p:cNvPr id="520" name="Google Shape;520;p3"/>
            <p:cNvSpPr/>
            <p:nvPr/>
          </p:nvSpPr>
          <p:spPr>
            <a:xfrm>
              <a:off x="5930214" y="819319"/>
              <a:ext cx="938013" cy="93958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1" name="Google Shape;521;p3"/>
            <p:cNvSpPr/>
            <p:nvPr/>
          </p:nvSpPr>
          <p:spPr>
            <a:xfrm>
              <a:off x="6042864" y="892879"/>
              <a:ext cx="684331" cy="74957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grpSp>
      <p:sp>
        <p:nvSpPr>
          <p:cNvPr id="525" name="Google Shape;525;p3"/>
          <p:cNvSpPr/>
          <p:nvPr/>
        </p:nvSpPr>
        <p:spPr>
          <a:xfrm>
            <a:off x="754757" y="3641050"/>
            <a:ext cx="5350200" cy="810300"/>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9" name="Google Shape;529;p3"/>
          <p:cNvSpPr/>
          <p:nvPr/>
        </p:nvSpPr>
        <p:spPr>
          <a:xfrm>
            <a:off x="886764" y="4548662"/>
            <a:ext cx="48531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dirty="0" err="1">
                <a:solidFill>
                  <a:srgbClr val="3F3F3F"/>
                </a:solidFill>
                <a:latin typeface="Times New Roman"/>
                <a:ea typeface="Times New Roman"/>
                <a:cs typeface="Times New Roman"/>
                <a:sym typeface="Times New Roman"/>
              </a:rPr>
              <a:t>Hạn</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chế</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và</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hướng</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phát</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triển</a:t>
            </a:r>
            <a:endParaRPr sz="2400" b="0" i="0" u="none" strike="noStrike" cap="none" dirty="0">
              <a:solidFill>
                <a:srgbClr val="3F3F3F"/>
              </a:solidFill>
              <a:latin typeface="Times New Roman"/>
              <a:ea typeface="Times New Roman"/>
              <a:cs typeface="Times New Roman"/>
              <a:sym typeface="Times New Roman"/>
            </a:endParaRPr>
          </a:p>
        </p:txBody>
      </p:sp>
      <p:sp>
        <p:nvSpPr>
          <p:cNvPr id="533" name="Google Shape;533;p3"/>
          <p:cNvSpPr/>
          <p:nvPr/>
        </p:nvSpPr>
        <p:spPr>
          <a:xfrm>
            <a:off x="754741" y="4960075"/>
            <a:ext cx="5350200" cy="810300"/>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35" name="Google Shape;535;p3"/>
          <p:cNvSpPr/>
          <p:nvPr/>
        </p:nvSpPr>
        <p:spPr>
          <a:xfrm>
            <a:off x="927724" y="3003396"/>
            <a:ext cx="48531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dirty="0">
                <a:solidFill>
                  <a:srgbClr val="3F3F3F"/>
                </a:solidFill>
                <a:latin typeface="Times New Roman"/>
                <a:ea typeface="Times New Roman"/>
                <a:cs typeface="Times New Roman"/>
                <a:sym typeface="Times New Roman"/>
              </a:rPr>
              <a:t>Quy </a:t>
            </a:r>
            <a:r>
              <a:rPr lang="en-US" sz="2400" dirty="0" err="1">
                <a:solidFill>
                  <a:srgbClr val="3F3F3F"/>
                </a:solidFill>
                <a:latin typeface="Times New Roman"/>
                <a:ea typeface="Times New Roman"/>
                <a:cs typeface="Times New Roman"/>
                <a:sym typeface="Times New Roman"/>
              </a:rPr>
              <a:t>trình</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xử</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lý</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mua</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bán</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hàng</a:t>
            </a:r>
            <a:endParaRPr sz="2400" b="0" i="0" u="none" strike="noStrike" cap="none" dirty="0">
              <a:solidFill>
                <a:srgbClr val="3F3F3F"/>
              </a:solidFill>
              <a:latin typeface="Times New Roman"/>
              <a:ea typeface="Times New Roman"/>
              <a:cs typeface="Times New Roman"/>
              <a:sym typeface="Times New Roman"/>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6"/>
                                        </p:tgtEl>
                                        <p:attrNameLst>
                                          <p:attrName>style.visibility</p:attrName>
                                        </p:attrNameLst>
                                      </p:cBhvr>
                                      <p:to>
                                        <p:strVal val="visible"/>
                                      </p:to>
                                    </p:set>
                                    <p:anim calcmode="lin" valueType="num">
                                      <p:cBhvr additive="base">
                                        <p:cTn id="7" dur="500" fill="hold"/>
                                        <p:tgtEl>
                                          <p:spTgt spid="496"/>
                                        </p:tgtEl>
                                        <p:attrNameLst>
                                          <p:attrName>ppt_x</p:attrName>
                                        </p:attrNameLst>
                                      </p:cBhvr>
                                      <p:tavLst>
                                        <p:tav tm="0">
                                          <p:val>
                                            <p:strVal val="#ppt_x"/>
                                          </p:val>
                                        </p:tav>
                                        <p:tav tm="100000">
                                          <p:val>
                                            <p:strVal val="#ppt_x"/>
                                          </p:val>
                                        </p:tav>
                                      </p:tavLst>
                                    </p:anim>
                                    <p:anim calcmode="lin" valueType="num">
                                      <p:cBhvr additive="base">
                                        <p:cTn id="8" dur="500" fill="hold"/>
                                        <p:tgtEl>
                                          <p:spTgt spid="49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99"/>
                                        </p:tgtEl>
                                        <p:attrNameLst>
                                          <p:attrName>style.visibility</p:attrName>
                                        </p:attrNameLst>
                                      </p:cBhvr>
                                      <p:to>
                                        <p:strVal val="visible"/>
                                      </p:to>
                                    </p:set>
                                    <p:anim calcmode="lin" valueType="num">
                                      <p:cBhvr additive="base">
                                        <p:cTn id="11" dur="500" fill="hold"/>
                                        <p:tgtEl>
                                          <p:spTgt spid="499"/>
                                        </p:tgtEl>
                                        <p:attrNameLst>
                                          <p:attrName>ppt_x</p:attrName>
                                        </p:attrNameLst>
                                      </p:cBhvr>
                                      <p:tavLst>
                                        <p:tav tm="0">
                                          <p:val>
                                            <p:strVal val="#ppt_x"/>
                                          </p:val>
                                        </p:tav>
                                        <p:tav tm="100000">
                                          <p:val>
                                            <p:strVal val="#ppt_x"/>
                                          </p:val>
                                        </p:tav>
                                      </p:tavLst>
                                    </p:anim>
                                    <p:anim calcmode="lin" valueType="num">
                                      <p:cBhvr additive="base">
                                        <p:cTn id="12" dur="500" fill="hold"/>
                                        <p:tgtEl>
                                          <p:spTgt spid="49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35"/>
                                        </p:tgtEl>
                                        <p:attrNameLst>
                                          <p:attrName>style.visibility</p:attrName>
                                        </p:attrNameLst>
                                      </p:cBhvr>
                                      <p:to>
                                        <p:strVal val="visible"/>
                                      </p:to>
                                    </p:set>
                                    <p:anim calcmode="lin" valueType="num">
                                      <p:cBhvr additive="base">
                                        <p:cTn id="17" dur="500" fill="hold"/>
                                        <p:tgtEl>
                                          <p:spTgt spid="535"/>
                                        </p:tgtEl>
                                        <p:attrNameLst>
                                          <p:attrName>ppt_x</p:attrName>
                                        </p:attrNameLst>
                                      </p:cBhvr>
                                      <p:tavLst>
                                        <p:tav tm="0">
                                          <p:val>
                                            <p:strVal val="#ppt_x"/>
                                          </p:val>
                                        </p:tav>
                                        <p:tav tm="100000">
                                          <p:val>
                                            <p:strVal val="#ppt_x"/>
                                          </p:val>
                                        </p:tav>
                                      </p:tavLst>
                                    </p:anim>
                                    <p:anim calcmode="lin" valueType="num">
                                      <p:cBhvr additive="base">
                                        <p:cTn id="18" dur="500" fill="hold"/>
                                        <p:tgtEl>
                                          <p:spTgt spid="53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12"/>
                                        </p:tgtEl>
                                        <p:attrNameLst>
                                          <p:attrName>style.visibility</p:attrName>
                                        </p:attrNameLst>
                                      </p:cBhvr>
                                      <p:to>
                                        <p:strVal val="visible"/>
                                      </p:to>
                                    </p:set>
                                    <p:anim calcmode="lin" valueType="num">
                                      <p:cBhvr additive="base">
                                        <p:cTn id="21" dur="500" fill="hold"/>
                                        <p:tgtEl>
                                          <p:spTgt spid="512"/>
                                        </p:tgtEl>
                                        <p:attrNameLst>
                                          <p:attrName>ppt_x</p:attrName>
                                        </p:attrNameLst>
                                      </p:cBhvr>
                                      <p:tavLst>
                                        <p:tav tm="0">
                                          <p:val>
                                            <p:strVal val="#ppt_x"/>
                                          </p:val>
                                        </p:tav>
                                        <p:tav tm="100000">
                                          <p:val>
                                            <p:strVal val="#ppt_x"/>
                                          </p:val>
                                        </p:tav>
                                      </p:tavLst>
                                    </p:anim>
                                    <p:anim calcmode="lin" valueType="num">
                                      <p:cBhvr additive="base">
                                        <p:cTn id="22" dur="500" fill="hold"/>
                                        <p:tgtEl>
                                          <p:spTgt spid="5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29"/>
                                        </p:tgtEl>
                                        <p:attrNameLst>
                                          <p:attrName>style.visibility</p:attrName>
                                        </p:attrNameLst>
                                      </p:cBhvr>
                                      <p:to>
                                        <p:strVal val="visible"/>
                                      </p:to>
                                    </p:set>
                                    <p:anim calcmode="lin" valueType="num">
                                      <p:cBhvr additive="base">
                                        <p:cTn id="27" dur="500" fill="hold"/>
                                        <p:tgtEl>
                                          <p:spTgt spid="529"/>
                                        </p:tgtEl>
                                        <p:attrNameLst>
                                          <p:attrName>ppt_x</p:attrName>
                                        </p:attrNameLst>
                                      </p:cBhvr>
                                      <p:tavLst>
                                        <p:tav tm="0">
                                          <p:val>
                                            <p:strVal val="#ppt_x"/>
                                          </p:val>
                                        </p:tav>
                                        <p:tav tm="100000">
                                          <p:val>
                                            <p:strVal val="#ppt_x"/>
                                          </p:val>
                                        </p:tav>
                                      </p:tavLst>
                                    </p:anim>
                                    <p:anim calcmode="lin" valueType="num">
                                      <p:cBhvr additive="base">
                                        <p:cTn id="28" dur="500" fill="hold"/>
                                        <p:tgtEl>
                                          <p:spTgt spid="52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19"/>
                                        </p:tgtEl>
                                        <p:attrNameLst>
                                          <p:attrName>style.visibility</p:attrName>
                                        </p:attrNameLst>
                                      </p:cBhvr>
                                      <p:to>
                                        <p:strVal val="visible"/>
                                      </p:to>
                                    </p:set>
                                    <p:anim calcmode="lin" valueType="num">
                                      <p:cBhvr additive="base">
                                        <p:cTn id="31" dur="500" fill="hold"/>
                                        <p:tgtEl>
                                          <p:spTgt spid="519"/>
                                        </p:tgtEl>
                                        <p:attrNameLst>
                                          <p:attrName>ppt_x</p:attrName>
                                        </p:attrNameLst>
                                      </p:cBhvr>
                                      <p:tavLst>
                                        <p:tav tm="0">
                                          <p:val>
                                            <p:strVal val="#ppt_x"/>
                                          </p:val>
                                        </p:tav>
                                        <p:tav tm="100000">
                                          <p:val>
                                            <p:strVal val="#ppt_x"/>
                                          </p:val>
                                        </p:tav>
                                      </p:tavLst>
                                    </p:anim>
                                    <p:anim calcmode="lin" valueType="num">
                                      <p:cBhvr additive="base">
                                        <p:cTn id="32" dur="500" fill="hold"/>
                                        <p:tgtEl>
                                          <p:spTgt spid="5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 grpId="0"/>
      <p:bldP spid="529" grpId="0"/>
      <p:bldP spid="5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grpSp>
        <p:nvGrpSpPr>
          <p:cNvPr id="541" name="Google Shape;541;p4"/>
          <p:cNvGrpSpPr/>
          <p:nvPr/>
        </p:nvGrpSpPr>
        <p:grpSpPr>
          <a:xfrm>
            <a:off x="2386080" y="0"/>
            <a:ext cx="3314880" cy="6857640"/>
            <a:chOff x="2386080" y="0"/>
            <a:chExt cx="3314880" cy="6857640"/>
          </a:xfrm>
        </p:grpSpPr>
        <p:sp>
          <p:nvSpPr>
            <p:cNvPr id="542" name="Google Shape;542;p4"/>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4"/>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4"/>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686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4"/>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4"/>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4"/>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4"/>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4"/>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4"/>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4"/>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4"/>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4"/>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54" name="Google Shape;554;p4"/>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01 :</a:t>
            </a:r>
            <a:endParaRPr sz="4800" b="0" i="0" u="none" strike="noStrike" cap="none">
              <a:solidFill>
                <a:schemeClr val="dk1"/>
              </a:solidFill>
              <a:latin typeface="Arial"/>
              <a:ea typeface="Arial"/>
              <a:cs typeface="Arial"/>
              <a:sym typeface="Arial"/>
            </a:endParaRPr>
          </a:p>
        </p:txBody>
      </p:sp>
      <p:grpSp>
        <p:nvGrpSpPr>
          <p:cNvPr id="555" name="Google Shape;555;p4"/>
          <p:cNvGrpSpPr/>
          <p:nvPr/>
        </p:nvGrpSpPr>
        <p:grpSpPr>
          <a:xfrm>
            <a:off x="5145574" y="2321075"/>
            <a:ext cx="7302814" cy="3921129"/>
            <a:chOff x="4966909" y="1644086"/>
            <a:chExt cx="6319500" cy="491074"/>
          </a:xfrm>
        </p:grpSpPr>
        <p:sp>
          <p:nvSpPr>
            <p:cNvPr id="556" name="Google Shape;556;p4"/>
            <p:cNvSpPr/>
            <p:nvPr/>
          </p:nvSpPr>
          <p:spPr>
            <a:xfrm>
              <a:off x="4966909" y="1644086"/>
              <a:ext cx="6319500" cy="2427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rgbClr val="414141"/>
                  </a:solidFill>
                  <a:latin typeface="Calibri"/>
                  <a:ea typeface="Calibri"/>
                  <a:cs typeface="Calibri"/>
                  <a:sym typeface="Calibri"/>
                </a:rPr>
                <a:t>TỔNG QUAN VỀ </a:t>
              </a:r>
              <a:endParaRPr sz="6000" b="1" i="0" u="none" strike="noStrike" cap="none">
                <a:solidFill>
                  <a:srgbClr val="41414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rgbClr val="414141"/>
                  </a:solidFill>
                  <a:latin typeface="Calibri"/>
                  <a:ea typeface="Calibri"/>
                  <a:cs typeface="Calibri"/>
                  <a:sym typeface="Calibri"/>
                </a:rPr>
                <a:t>ĐỀ TÀI</a:t>
              </a:r>
              <a:endParaRPr sz="6000" b="0" i="0" u="none" strike="noStrike" cap="none">
                <a:solidFill>
                  <a:schemeClr val="dk1"/>
                </a:solidFill>
                <a:latin typeface="Arial"/>
                <a:ea typeface="Arial"/>
                <a:cs typeface="Arial"/>
                <a:sym typeface="Arial"/>
              </a:endParaRPr>
            </a:p>
          </p:txBody>
        </p:sp>
        <p:sp>
          <p:nvSpPr>
            <p:cNvPr id="557" name="Google Shape;557;p4"/>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558" name="Google Shape;558;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5"/>
          <p:cNvSpPr/>
          <p:nvPr/>
        </p:nvSpPr>
        <p:spPr>
          <a:xfrm>
            <a:off x="2876040" y="3915360"/>
            <a:ext cx="218484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5"/>
          <p:cNvSpPr/>
          <p:nvPr/>
        </p:nvSpPr>
        <p:spPr>
          <a:xfrm>
            <a:off x="5019480" y="1767960"/>
            <a:ext cx="217476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5"/>
          <p:cNvSpPr/>
          <p:nvPr/>
        </p:nvSpPr>
        <p:spPr>
          <a:xfrm>
            <a:off x="9276840" y="1779840"/>
            <a:ext cx="218340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5"/>
          <p:cNvSpPr/>
          <p:nvPr/>
        </p:nvSpPr>
        <p:spPr>
          <a:xfrm>
            <a:off x="927360" y="4388040"/>
            <a:ext cx="1809360" cy="96516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200"/>
              <a:buFont typeface="Arial"/>
              <a:buNone/>
            </a:pPr>
            <a:r>
              <a:rPr lang="en-US" sz="1200" b="0" i="0" u="none" strike="noStrike" cap="none">
                <a:solidFill>
                  <a:srgbClr val="FFFFFF"/>
                </a:solidFill>
                <a:latin typeface="Arial"/>
                <a:ea typeface="Arial"/>
                <a:cs typeface="Arial"/>
                <a:sym typeface="Arial"/>
              </a:rPr>
              <a:t>click to add your text here click to add your text here click to add your text here.</a:t>
            </a:r>
            <a:endParaRPr sz="1200" b="0" i="0" u="none" strike="noStrike" cap="none">
              <a:solidFill>
                <a:schemeClr val="dk1"/>
              </a:solidFill>
              <a:latin typeface="Arial"/>
              <a:ea typeface="Arial"/>
              <a:cs typeface="Arial"/>
              <a:sym typeface="Arial"/>
            </a:endParaRPr>
          </a:p>
        </p:txBody>
      </p:sp>
      <p:sp>
        <p:nvSpPr>
          <p:cNvPr id="571" name="Google Shape;571;p5"/>
          <p:cNvSpPr/>
          <p:nvPr/>
        </p:nvSpPr>
        <p:spPr>
          <a:xfrm>
            <a:off x="8149680" y="4361400"/>
            <a:ext cx="3238200" cy="39528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5"/>
          <p:cNvSpPr/>
          <p:nvPr/>
        </p:nvSpPr>
        <p:spPr>
          <a:xfrm>
            <a:off x="2106719" y="456480"/>
            <a:ext cx="4663357"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1. TỔNG QUAN VỀ ĐỀ TÀI</a:t>
            </a:r>
            <a:endParaRPr sz="2400" b="0" i="0" u="none" strike="noStrike" cap="none">
              <a:solidFill>
                <a:schemeClr val="dk1"/>
              </a:solidFill>
              <a:latin typeface="Arial"/>
              <a:ea typeface="Arial"/>
              <a:cs typeface="Arial"/>
              <a:sym typeface="Arial"/>
            </a:endParaRPr>
          </a:p>
        </p:txBody>
      </p:sp>
      <p:sp>
        <p:nvSpPr>
          <p:cNvPr id="2" name="TextBox 1">
            <a:extLst>
              <a:ext uri="{FF2B5EF4-FFF2-40B4-BE49-F238E27FC236}">
                <a16:creationId xmlns:a16="http://schemas.microsoft.com/office/drawing/2014/main" id="{5919ED3F-5D4D-FEC3-8927-C3D80787B79C}"/>
              </a:ext>
            </a:extLst>
          </p:cNvPr>
          <p:cNvSpPr txBox="1"/>
          <p:nvPr/>
        </p:nvSpPr>
        <p:spPr>
          <a:xfrm>
            <a:off x="829560" y="1115739"/>
            <a:ext cx="10532880" cy="2241960"/>
          </a:xfrm>
          <a:prstGeom prst="rect">
            <a:avLst/>
          </a:prstGeom>
          <a:noFill/>
        </p:spPr>
        <p:txBody>
          <a:bodyPr wrap="square" rtlCol="0">
            <a:spAutoFit/>
          </a:bodyPr>
          <a:lstStyle/>
          <a:p>
            <a:pPr marL="0" marR="0" indent="457200" algn="just">
              <a:lnSpc>
                <a:spcPct val="150000"/>
              </a:lnSpc>
              <a:spcBef>
                <a:spcPts val="600"/>
              </a:spcBef>
              <a:spcAft>
                <a:spcPts val="600"/>
              </a:spcAft>
            </a:pPr>
            <a:r>
              <a:rPr lang="en-US" sz="2400" kern="10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Bán hàng trực tuyến là một hình thức kinh doanh các sản phẩm hay dịch vụ trên mạng internet. Tận dụng ưu thế của mạng internet để tạo ra quá trình mua bán trao đổi hàng hóa. Ưu điểm của bán hàng online đó chính là không cần phải phụ thuộc vào cửa hàng, mặt bằng, nhân viên</a:t>
            </a:r>
            <a:r>
              <a:rPr lang="en-US" sz="2000" kern="10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8023EFC-3AFC-6E93-E7A1-2BB7EE9DAC38}"/>
              </a:ext>
            </a:extLst>
          </p:cNvPr>
          <p:cNvSpPr txBox="1"/>
          <p:nvPr/>
        </p:nvSpPr>
        <p:spPr>
          <a:xfrm>
            <a:off x="840420" y="3632109"/>
            <a:ext cx="10532880" cy="2249142"/>
          </a:xfrm>
          <a:prstGeom prst="rect">
            <a:avLst/>
          </a:prstGeom>
          <a:noFill/>
        </p:spPr>
        <p:txBody>
          <a:bodyPr wrap="square" rtlCol="0">
            <a:spAutoFit/>
          </a:bodyPr>
          <a:lstStyle/>
          <a:p>
            <a:pPr marL="0" marR="0" indent="457200" algn="just">
              <a:lnSpc>
                <a:spcPct val="150000"/>
              </a:lnSpc>
              <a:spcBef>
                <a:spcPts val="600"/>
              </a:spcBef>
              <a:spcAft>
                <a:spcPts val="600"/>
              </a:spcAft>
            </a:pPr>
            <a:r>
              <a:rPr lang="en-US" sz="2400">
                <a:solidFill>
                  <a:srgbClr val="000000"/>
                </a:solidFill>
                <a:effectLst/>
                <a:highlight>
                  <a:srgbClr val="FFFFFF"/>
                </a:highlight>
                <a:latin typeface="Times New Roman" panose="02020603050405020304" pitchFamily="18" charset="0"/>
                <a:ea typeface="Calibri" panose="020F0502020204030204" pitchFamily="34" charset="0"/>
              </a:rPr>
              <a:t>Thiết kế một website bán hàng trực tuyến là yêu cầu cần thiết cho hình thức kinh doanh này. Website được coi như là một cửa hàng, giúp cho bạn có thể trưng bày các sản phẩm kèm thông tin giới thiệu. Ngoài ra, website còn tích hợp các chức năng giúp cho việc mua bán diễn ra một cách nhanh chóng và tiện lợi nhất.</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6"/>
          <p:cNvSpPr/>
          <p:nvPr/>
        </p:nvSpPr>
        <p:spPr>
          <a:xfrm>
            <a:off x="2133600" y="424400"/>
            <a:ext cx="9156900" cy="4560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3000" b="1" i="0" u="none" strike="noStrike" cap="none">
                <a:solidFill>
                  <a:srgbClr val="202020"/>
                </a:solidFill>
                <a:latin typeface="Calibri"/>
                <a:ea typeface="Calibri"/>
                <a:cs typeface="Calibri"/>
                <a:sym typeface="Calibri"/>
              </a:rPr>
              <a:t>LÝ DO CHỌN ĐỀ TÀI</a:t>
            </a:r>
            <a:endParaRPr sz="3000" b="0" i="0" u="none" strike="noStrike" cap="none">
              <a:solidFill>
                <a:srgbClr val="202020"/>
              </a:solidFill>
              <a:latin typeface="Arial"/>
              <a:ea typeface="Arial"/>
              <a:cs typeface="Arial"/>
              <a:sym typeface="Arial"/>
            </a:endParaRPr>
          </a:p>
        </p:txBody>
      </p:sp>
      <p:grpSp>
        <p:nvGrpSpPr>
          <p:cNvPr id="581" name="Google Shape;581;p6"/>
          <p:cNvGrpSpPr/>
          <p:nvPr/>
        </p:nvGrpSpPr>
        <p:grpSpPr>
          <a:xfrm>
            <a:off x="4171161" y="963955"/>
            <a:ext cx="3353532" cy="3703296"/>
            <a:chOff x="4543425" y="2277493"/>
            <a:chExt cx="3105150" cy="3379338"/>
          </a:xfrm>
        </p:grpSpPr>
        <p:sp>
          <p:nvSpPr>
            <p:cNvPr id="582" name="Google Shape;582;p6"/>
            <p:cNvSpPr/>
            <p:nvPr/>
          </p:nvSpPr>
          <p:spPr>
            <a:xfrm>
              <a:off x="4543425" y="2828925"/>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3" name="Google Shape;583;p6"/>
            <p:cNvSpPr txBox="1"/>
            <p:nvPr/>
          </p:nvSpPr>
          <p:spPr>
            <a:xfrm>
              <a:off x="4759485" y="3498423"/>
              <a:ext cx="2689700" cy="120766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Giúp tối ưu hóa chi phí, nâng cao hiệu quả kinh doanh. Dễ dàng quản lý, kiểm soát được cửa hàng</a:t>
              </a:r>
              <a:endParaRPr sz="2000" b="1" i="0" u="none" strike="noStrike" cap="none">
                <a:solidFill>
                  <a:schemeClr val="dk1"/>
                </a:solidFill>
                <a:latin typeface="Times New Roman"/>
                <a:ea typeface="Times New Roman"/>
                <a:cs typeface="Times New Roman"/>
                <a:sym typeface="Times New Roman"/>
              </a:endParaRPr>
            </a:p>
          </p:txBody>
        </p:sp>
        <p:cxnSp>
          <p:nvCxnSpPr>
            <p:cNvPr id="584" name="Google Shape;584;p6"/>
            <p:cNvCxnSpPr/>
            <p:nvPr/>
          </p:nvCxnSpPr>
          <p:spPr>
            <a:xfrm>
              <a:off x="4560095" y="2828924"/>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85" name="Google Shape;585;p6"/>
            <p:cNvCxnSpPr/>
            <p:nvPr/>
          </p:nvCxnSpPr>
          <p:spPr>
            <a:xfrm rot="10800000">
              <a:off x="5110163" y="2277493"/>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86" name="Google Shape;586;p6"/>
            <p:cNvCxnSpPr/>
            <p:nvPr/>
          </p:nvCxnSpPr>
          <p:spPr>
            <a:xfrm rot="10800000">
              <a:off x="7631905" y="3967162"/>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87" name="Google Shape;587;p6"/>
            <p:cNvCxnSpPr/>
            <p:nvPr/>
          </p:nvCxnSpPr>
          <p:spPr>
            <a:xfrm>
              <a:off x="7081837" y="4518593"/>
              <a:ext cx="0" cy="1138238"/>
            </a:xfrm>
            <a:prstGeom prst="straightConnector1">
              <a:avLst/>
            </a:prstGeom>
            <a:noFill/>
            <a:ln w="38100" cap="flat" cmpd="sng">
              <a:solidFill>
                <a:srgbClr val="FFA956"/>
              </a:solidFill>
              <a:prstDash val="solid"/>
              <a:miter lim="8000"/>
              <a:headEnd type="none" w="sm" len="sm"/>
              <a:tailEnd type="none" w="sm" len="sm"/>
            </a:ln>
          </p:spPr>
        </p:cxnSp>
        <p:sp>
          <p:nvSpPr>
            <p:cNvPr id="588" name="Google Shape;588;p6"/>
            <p:cNvSpPr/>
            <p:nvPr/>
          </p:nvSpPr>
          <p:spPr>
            <a:xfrm>
              <a:off x="5802627" y="2896852"/>
              <a:ext cx="513426" cy="566987"/>
            </a:xfrm>
            <a:custGeom>
              <a:avLst/>
              <a:gdLst/>
              <a:ahLst/>
              <a:cxnLst/>
              <a:rect l="l" t="t" r="r" b="b"/>
              <a:pathLst>
                <a:path w="604" h="619" extrusionOk="0">
                  <a:moveTo>
                    <a:pt x="250" y="251"/>
                  </a:moveTo>
                  <a:lnTo>
                    <a:pt x="250" y="251"/>
                  </a:lnTo>
                  <a:cubicBezTo>
                    <a:pt x="265" y="251"/>
                    <a:pt x="279" y="236"/>
                    <a:pt x="279" y="221"/>
                  </a:cubicBezTo>
                  <a:cubicBezTo>
                    <a:pt x="279" y="206"/>
                    <a:pt x="265" y="192"/>
                    <a:pt x="250" y="192"/>
                  </a:cubicBezTo>
                  <a:cubicBezTo>
                    <a:pt x="235" y="192"/>
                    <a:pt x="220" y="206"/>
                    <a:pt x="220" y="221"/>
                  </a:cubicBezTo>
                  <a:cubicBezTo>
                    <a:pt x="220" y="236"/>
                    <a:pt x="235" y="251"/>
                    <a:pt x="250" y="251"/>
                  </a:cubicBezTo>
                  <a:close/>
                  <a:moveTo>
                    <a:pt x="132" y="251"/>
                  </a:moveTo>
                  <a:lnTo>
                    <a:pt x="132" y="251"/>
                  </a:lnTo>
                  <a:cubicBezTo>
                    <a:pt x="147" y="251"/>
                    <a:pt x="162" y="236"/>
                    <a:pt x="162" y="221"/>
                  </a:cubicBezTo>
                  <a:cubicBezTo>
                    <a:pt x="162" y="206"/>
                    <a:pt x="147" y="192"/>
                    <a:pt x="132" y="192"/>
                  </a:cubicBezTo>
                  <a:cubicBezTo>
                    <a:pt x="117" y="192"/>
                    <a:pt x="103" y="206"/>
                    <a:pt x="103" y="221"/>
                  </a:cubicBezTo>
                  <a:cubicBezTo>
                    <a:pt x="103" y="236"/>
                    <a:pt x="117" y="251"/>
                    <a:pt x="132" y="251"/>
                  </a:cubicBezTo>
                  <a:close/>
                  <a:moveTo>
                    <a:pt x="367" y="251"/>
                  </a:moveTo>
                  <a:lnTo>
                    <a:pt x="367" y="251"/>
                  </a:lnTo>
                  <a:cubicBezTo>
                    <a:pt x="383" y="251"/>
                    <a:pt x="397" y="236"/>
                    <a:pt x="397" y="221"/>
                  </a:cubicBezTo>
                  <a:cubicBezTo>
                    <a:pt x="397" y="206"/>
                    <a:pt x="383" y="192"/>
                    <a:pt x="367" y="192"/>
                  </a:cubicBezTo>
                  <a:cubicBezTo>
                    <a:pt x="353" y="192"/>
                    <a:pt x="338" y="206"/>
                    <a:pt x="338" y="221"/>
                  </a:cubicBezTo>
                  <a:cubicBezTo>
                    <a:pt x="338" y="236"/>
                    <a:pt x="353" y="251"/>
                    <a:pt x="367" y="251"/>
                  </a:cubicBezTo>
                  <a:close/>
                  <a:moveTo>
                    <a:pt x="530" y="177"/>
                  </a:moveTo>
                  <a:lnTo>
                    <a:pt x="530" y="177"/>
                  </a:lnTo>
                  <a:lnTo>
                    <a:pt x="530" y="192"/>
                  </a:lnTo>
                  <a:cubicBezTo>
                    <a:pt x="530" y="206"/>
                    <a:pt x="530" y="221"/>
                    <a:pt x="530" y="221"/>
                  </a:cubicBezTo>
                  <a:cubicBezTo>
                    <a:pt x="559" y="265"/>
                    <a:pt x="574" y="295"/>
                    <a:pt x="574" y="339"/>
                  </a:cubicBezTo>
                  <a:cubicBezTo>
                    <a:pt x="574" y="398"/>
                    <a:pt x="530" y="457"/>
                    <a:pt x="471" y="501"/>
                  </a:cubicBezTo>
                  <a:cubicBezTo>
                    <a:pt x="471" y="560"/>
                    <a:pt x="471" y="560"/>
                    <a:pt x="471" y="560"/>
                  </a:cubicBezTo>
                  <a:cubicBezTo>
                    <a:pt x="397" y="516"/>
                    <a:pt x="397" y="516"/>
                    <a:pt x="397" y="516"/>
                  </a:cubicBezTo>
                  <a:cubicBezTo>
                    <a:pt x="383" y="530"/>
                    <a:pt x="367" y="530"/>
                    <a:pt x="353" y="530"/>
                  </a:cubicBezTo>
                  <a:cubicBezTo>
                    <a:pt x="309" y="530"/>
                    <a:pt x="279" y="516"/>
                    <a:pt x="235" y="486"/>
                  </a:cubicBezTo>
                  <a:cubicBezTo>
                    <a:pt x="220" y="486"/>
                    <a:pt x="220" y="486"/>
                    <a:pt x="206" y="486"/>
                  </a:cubicBezTo>
                  <a:cubicBezTo>
                    <a:pt x="191" y="486"/>
                    <a:pt x="191" y="486"/>
                    <a:pt x="176" y="486"/>
                  </a:cubicBezTo>
                  <a:cubicBezTo>
                    <a:pt x="235" y="530"/>
                    <a:pt x="279" y="560"/>
                    <a:pt x="353" y="560"/>
                  </a:cubicBezTo>
                  <a:cubicBezTo>
                    <a:pt x="367" y="560"/>
                    <a:pt x="383" y="560"/>
                    <a:pt x="397" y="560"/>
                  </a:cubicBezTo>
                  <a:cubicBezTo>
                    <a:pt x="515" y="618"/>
                    <a:pt x="515" y="618"/>
                    <a:pt x="515" y="618"/>
                  </a:cubicBezTo>
                  <a:cubicBezTo>
                    <a:pt x="515" y="516"/>
                    <a:pt x="515" y="516"/>
                    <a:pt x="515" y="516"/>
                  </a:cubicBezTo>
                  <a:cubicBezTo>
                    <a:pt x="574" y="471"/>
                    <a:pt x="603" y="413"/>
                    <a:pt x="603" y="339"/>
                  </a:cubicBezTo>
                  <a:cubicBezTo>
                    <a:pt x="603" y="280"/>
                    <a:pt x="574" y="221"/>
                    <a:pt x="530" y="177"/>
                  </a:cubicBezTo>
                  <a:close/>
                  <a:moveTo>
                    <a:pt x="191" y="442"/>
                  </a:moveTo>
                  <a:lnTo>
                    <a:pt x="191" y="442"/>
                  </a:lnTo>
                  <a:cubicBezTo>
                    <a:pt x="206" y="442"/>
                    <a:pt x="235" y="442"/>
                    <a:pt x="250" y="442"/>
                  </a:cubicBezTo>
                  <a:cubicBezTo>
                    <a:pt x="397" y="442"/>
                    <a:pt x="485" y="339"/>
                    <a:pt x="485" y="221"/>
                  </a:cubicBezTo>
                  <a:cubicBezTo>
                    <a:pt x="485" y="88"/>
                    <a:pt x="367" y="0"/>
                    <a:pt x="250" y="0"/>
                  </a:cubicBezTo>
                  <a:cubicBezTo>
                    <a:pt x="117" y="0"/>
                    <a:pt x="0" y="88"/>
                    <a:pt x="0" y="221"/>
                  </a:cubicBezTo>
                  <a:cubicBezTo>
                    <a:pt x="0" y="295"/>
                    <a:pt x="29" y="354"/>
                    <a:pt x="73" y="398"/>
                  </a:cubicBezTo>
                  <a:cubicBezTo>
                    <a:pt x="73" y="501"/>
                    <a:pt x="73" y="501"/>
                    <a:pt x="73" y="501"/>
                  </a:cubicBezTo>
                  <a:lnTo>
                    <a:pt x="191" y="442"/>
                  </a:lnTo>
                  <a:close/>
                  <a:moveTo>
                    <a:pt x="44" y="221"/>
                  </a:moveTo>
                  <a:lnTo>
                    <a:pt x="44" y="221"/>
                  </a:lnTo>
                  <a:cubicBezTo>
                    <a:pt x="44" y="118"/>
                    <a:pt x="132" y="30"/>
                    <a:pt x="250" y="30"/>
                  </a:cubicBezTo>
                  <a:cubicBezTo>
                    <a:pt x="353" y="30"/>
                    <a:pt x="456" y="118"/>
                    <a:pt x="456" y="221"/>
                  </a:cubicBezTo>
                  <a:cubicBezTo>
                    <a:pt x="456" y="324"/>
                    <a:pt x="367" y="413"/>
                    <a:pt x="250" y="413"/>
                  </a:cubicBezTo>
                  <a:cubicBezTo>
                    <a:pt x="235" y="413"/>
                    <a:pt x="206" y="413"/>
                    <a:pt x="191" y="398"/>
                  </a:cubicBezTo>
                  <a:cubicBezTo>
                    <a:pt x="117" y="442"/>
                    <a:pt x="117" y="442"/>
                    <a:pt x="117" y="442"/>
                  </a:cubicBezTo>
                  <a:cubicBezTo>
                    <a:pt x="117" y="383"/>
                    <a:pt x="117" y="383"/>
                    <a:pt x="117" y="383"/>
                  </a:cubicBezTo>
                  <a:cubicBezTo>
                    <a:pt x="73" y="339"/>
                    <a:pt x="44" y="280"/>
                    <a:pt x="44" y="221"/>
                  </a:cubicBezTo>
                  <a:close/>
                </a:path>
              </a:pathLst>
            </a:custGeom>
            <a:solidFill>
              <a:srgbClr val="FFA95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589" name="Google Shape;589;p6"/>
          <p:cNvGrpSpPr/>
          <p:nvPr/>
        </p:nvGrpSpPr>
        <p:grpSpPr>
          <a:xfrm>
            <a:off x="273230" y="968913"/>
            <a:ext cx="3439786" cy="3703297"/>
            <a:chOff x="7971474" y="2277493"/>
            <a:chExt cx="3150058" cy="3379338"/>
          </a:xfrm>
        </p:grpSpPr>
        <p:sp>
          <p:nvSpPr>
            <p:cNvPr id="590" name="Google Shape;590;p6"/>
            <p:cNvSpPr/>
            <p:nvPr/>
          </p:nvSpPr>
          <p:spPr>
            <a:xfrm>
              <a:off x="8016382" y="2819876"/>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591" name="Google Shape;591;p6"/>
            <p:cNvSpPr txBox="1"/>
            <p:nvPr/>
          </p:nvSpPr>
          <p:spPr>
            <a:xfrm>
              <a:off x="8172769" y="3527456"/>
              <a:ext cx="2689800" cy="148848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dirty="0" err="1">
                  <a:solidFill>
                    <a:schemeClr val="dk1"/>
                  </a:solidFill>
                  <a:latin typeface="Times New Roman"/>
                  <a:ea typeface="Times New Roman"/>
                  <a:cs typeface="Times New Roman"/>
                  <a:sym typeface="Times New Roman"/>
                </a:rPr>
                <a:t>Giúp</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người</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mua</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xem</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và</a:t>
              </a:r>
              <a:r>
                <a:rPr lang="en-US" sz="2000" b="1" i="0" u="none" strike="noStrike" cap="none" dirty="0">
                  <a:solidFill>
                    <a:schemeClr val="dk1"/>
                  </a:solidFill>
                  <a:latin typeface="Times New Roman"/>
                  <a:ea typeface="Times New Roman"/>
                  <a:cs typeface="Times New Roman"/>
                  <a:sym typeface="Times New Roman"/>
                </a:rPr>
                <a:t> so </a:t>
              </a:r>
              <a:r>
                <a:rPr lang="en-US" sz="2000" b="1" i="0" u="none" strike="noStrike" cap="none" dirty="0" err="1">
                  <a:solidFill>
                    <a:schemeClr val="dk1"/>
                  </a:solidFill>
                  <a:latin typeface="Times New Roman"/>
                  <a:ea typeface="Times New Roman"/>
                  <a:cs typeface="Times New Roman"/>
                  <a:sym typeface="Times New Roman"/>
                </a:rPr>
                <a:t>sánh</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các</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sản</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phẩm</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với</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nhau</a:t>
              </a:r>
              <a:r>
                <a:rPr lang="en-US" sz="2000" b="1" i="0" u="none" strike="noStrike" cap="none" dirty="0">
                  <a:solidFill>
                    <a:schemeClr val="dk1"/>
                  </a:solidFill>
                  <a:latin typeface="Times New Roman"/>
                  <a:ea typeface="Times New Roman"/>
                  <a:cs typeface="Times New Roman"/>
                  <a:sym typeface="Times New Roman"/>
                </a:rPr>
                <a:t>. Mua </a:t>
              </a:r>
              <a:r>
                <a:rPr lang="en-US" sz="2000" b="1" i="0" u="none" strike="noStrike" cap="none" dirty="0" err="1">
                  <a:solidFill>
                    <a:schemeClr val="dk1"/>
                  </a:solidFill>
                  <a:latin typeface="Times New Roman"/>
                  <a:ea typeface="Times New Roman"/>
                  <a:cs typeface="Times New Roman"/>
                  <a:sym typeface="Times New Roman"/>
                </a:rPr>
                <a:t>sản</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phẩm</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không</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mất</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thời</a:t>
              </a:r>
              <a:r>
                <a:rPr lang="en-US" sz="20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err="1">
                  <a:solidFill>
                    <a:schemeClr val="dk1"/>
                  </a:solidFill>
                  <a:latin typeface="Times New Roman"/>
                  <a:ea typeface="Times New Roman"/>
                  <a:cs typeface="Times New Roman"/>
                  <a:sym typeface="Times New Roman"/>
                </a:rPr>
                <a:t>gian</a:t>
              </a:r>
              <a:r>
                <a:rPr lang="en-US" sz="2000" b="1" i="0" u="none" strike="noStrike" cap="none" dirty="0">
                  <a:solidFill>
                    <a:schemeClr val="dk1"/>
                  </a:solidFill>
                  <a:latin typeface="Times New Roman"/>
                  <a:ea typeface="Times New Roman"/>
                  <a:cs typeface="Times New Roman"/>
                  <a:sym typeface="Times New Roman"/>
                </a:rPr>
                <a:t> di </a:t>
              </a:r>
              <a:r>
                <a:rPr lang="en-US" sz="2000" b="1" i="0" u="none" strike="noStrike" cap="none" dirty="0" err="1">
                  <a:solidFill>
                    <a:schemeClr val="dk1"/>
                  </a:solidFill>
                  <a:latin typeface="Times New Roman"/>
                  <a:ea typeface="Times New Roman"/>
                  <a:cs typeface="Times New Roman"/>
                  <a:sym typeface="Times New Roman"/>
                </a:rPr>
                <a:t>chuyển</a:t>
              </a:r>
              <a:endParaRPr sz="2000" b="1" i="0" u="none" strike="noStrike" cap="none" dirty="0">
                <a:solidFill>
                  <a:schemeClr val="dk1"/>
                </a:solidFill>
                <a:latin typeface="Times New Roman"/>
                <a:ea typeface="Times New Roman"/>
                <a:cs typeface="Times New Roman"/>
                <a:sym typeface="Times New Roman"/>
              </a:endParaRPr>
            </a:p>
          </p:txBody>
        </p:sp>
        <p:cxnSp>
          <p:nvCxnSpPr>
            <p:cNvPr id="592" name="Google Shape;592;p6"/>
            <p:cNvCxnSpPr/>
            <p:nvPr/>
          </p:nvCxnSpPr>
          <p:spPr>
            <a:xfrm>
              <a:off x="7971474" y="2828924"/>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593" name="Google Shape;593;p6"/>
            <p:cNvCxnSpPr/>
            <p:nvPr/>
          </p:nvCxnSpPr>
          <p:spPr>
            <a:xfrm rot="10800000">
              <a:off x="8521542" y="2277493"/>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594" name="Google Shape;594;p6"/>
            <p:cNvCxnSpPr/>
            <p:nvPr/>
          </p:nvCxnSpPr>
          <p:spPr>
            <a:xfrm rot="10800000">
              <a:off x="11043284" y="3967162"/>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595" name="Google Shape;595;p6"/>
            <p:cNvCxnSpPr/>
            <p:nvPr/>
          </p:nvCxnSpPr>
          <p:spPr>
            <a:xfrm>
              <a:off x="10493216" y="4518593"/>
              <a:ext cx="0" cy="1138238"/>
            </a:xfrm>
            <a:prstGeom prst="straightConnector1">
              <a:avLst/>
            </a:prstGeom>
            <a:noFill/>
            <a:ln w="38100" cap="flat" cmpd="sng">
              <a:solidFill>
                <a:srgbClr val="695E78"/>
              </a:solidFill>
              <a:prstDash val="solid"/>
              <a:miter lim="8000"/>
              <a:headEnd type="none" w="sm" len="sm"/>
              <a:tailEnd type="none" w="sm" len="sm"/>
            </a:ln>
          </p:spPr>
        </p:cxnSp>
        <p:sp>
          <p:nvSpPr>
            <p:cNvPr id="596" name="Google Shape;596;p6"/>
            <p:cNvSpPr/>
            <p:nvPr/>
          </p:nvSpPr>
          <p:spPr>
            <a:xfrm>
              <a:off x="9231964" y="3041103"/>
              <a:ext cx="556072" cy="528386"/>
            </a:xfrm>
            <a:custGeom>
              <a:avLst/>
              <a:gdLst/>
              <a:ahLst/>
              <a:cxnLst/>
              <a:rect l="l" t="t" r="r" b="b"/>
              <a:pathLst>
                <a:path w="634" h="604" extrusionOk="0">
                  <a:moveTo>
                    <a:pt x="309" y="44"/>
                  </a:moveTo>
                  <a:lnTo>
                    <a:pt x="309" y="44"/>
                  </a:lnTo>
                  <a:close/>
                  <a:moveTo>
                    <a:pt x="14" y="220"/>
                  </a:moveTo>
                  <a:lnTo>
                    <a:pt x="14" y="220"/>
                  </a:lnTo>
                  <a:cubicBezTo>
                    <a:pt x="279" y="338"/>
                    <a:pt x="279" y="338"/>
                    <a:pt x="279" y="338"/>
                  </a:cubicBezTo>
                  <a:cubicBezTo>
                    <a:pt x="309" y="353"/>
                    <a:pt x="324" y="353"/>
                    <a:pt x="338" y="338"/>
                  </a:cubicBezTo>
                  <a:cubicBezTo>
                    <a:pt x="603" y="220"/>
                    <a:pt x="603" y="220"/>
                    <a:pt x="603" y="220"/>
                  </a:cubicBezTo>
                  <a:cubicBezTo>
                    <a:pt x="633" y="206"/>
                    <a:pt x="633" y="176"/>
                    <a:pt x="603" y="161"/>
                  </a:cubicBezTo>
                  <a:cubicBezTo>
                    <a:pt x="338" y="14"/>
                    <a:pt x="338" y="14"/>
                    <a:pt x="338" y="14"/>
                  </a:cubicBezTo>
                  <a:cubicBezTo>
                    <a:pt x="324" y="0"/>
                    <a:pt x="309" y="14"/>
                    <a:pt x="279" y="14"/>
                  </a:cubicBezTo>
                  <a:cubicBezTo>
                    <a:pt x="14" y="161"/>
                    <a:pt x="14" y="161"/>
                    <a:pt x="14" y="161"/>
                  </a:cubicBezTo>
                  <a:cubicBezTo>
                    <a:pt x="0" y="176"/>
                    <a:pt x="0" y="206"/>
                    <a:pt x="14" y="220"/>
                  </a:cubicBezTo>
                  <a:close/>
                  <a:moveTo>
                    <a:pt x="309" y="44"/>
                  </a:moveTo>
                  <a:lnTo>
                    <a:pt x="309" y="44"/>
                  </a:lnTo>
                  <a:cubicBezTo>
                    <a:pt x="588" y="191"/>
                    <a:pt x="588" y="191"/>
                    <a:pt x="588" y="191"/>
                  </a:cubicBezTo>
                  <a:cubicBezTo>
                    <a:pt x="309" y="309"/>
                    <a:pt x="309" y="309"/>
                    <a:pt x="309" y="309"/>
                  </a:cubicBezTo>
                  <a:cubicBezTo>
                    <a:pt x="44" y="191"/>
                    <a:pt x="44" y="191"/>
                    <a:pt x="44" y="191"/>
                  </a:cubicBezTo>
                  <a:lnTo>
                    <a:pt x="309" y="44"/>
                  </a:lnTo>
                  <a:close/>
                  <a:moveTo>
                    <a:pt x="309" y="559"/>
                  </a:moveTo>
                  <a:lnTo>
                    <a:pt x="309" y="559"/>
                  </a:lnTo>
                  <a:cubicBezTo>
                    <a:pt x="44" y="441"/>
                    <a:pt x="44" y="441"/>
                    <a:pt x="44" y="441"/>
                  </a:cubicBezTo>
                  <a:cubicBezTo>
                    <a:pt x="44" y="441"/>
                    <a:pt x="14" y="427"/>
                    <a:pt x="0" y="427"/>
                  </a:cubicBezTo>
                  <a:cubicBezTo>
                    <a:pt x="0" y="441"/>
                    <a:pt x="0" y="456"/>
                    <a:pt x="14" y="471"/>
                  </a:cubicBezTo>
                  <a:cubicBezTo>
                    <a:pt x="279" y="589"/>
                    <a:pt x="279" y="589"/>
                    <a:pt x="279" y="589"/>
                  </a:cubicBezTo>
                  <a:cubicBezTo>
                    <a:pt x="309" y="603"/>
                    <a:pt x="324" y="603"/>
                    <a:pt x="338" y="589"/>
                  </a:cubicBezTo>
                  <a:cubicBezTo>
                    <a:pt x="603" y="471"/>
                    <a:pt x="603" y="471"/>
                    <a:pt x="603" y="471"/>
                  </a:cubicBezTo>
                  <a:cubicBezTo>
                    <a:pt x="618" y="471"/>
                    <a:pt x="633" y="441"/>
                    <a:pt x="633" y="427"/>
                  </a:cubicBezTo>
                  <a:cubicBezTo>
                    <a:pt x="618" y="427"/>
                    <a:pt x="588" y="441"/>
                    <a:pt x="588" y="441"/>
                  </a:cubicBezTo>
                  <a:lnTo>
                    <a:pt x="309" y="559"/>
                  </a:lnTo>
                  <a:close/>
                  <a:moveTo>
                    <a:pt x="14" y="338"/>
                  </a:moveTo>
                  <a:lnTo>
                    <a:pt x="14" y="338"/>
                  </a:lnTo>
                  <a:cubicBezTo>
                    <a:pt x="279" y="471"/>
                    <a:pt x="279" y="471"/>
                    <a:pt x="279" y="471"/>
                  </a:cubicBezTo>
                  <a:cubicBezTo>
                    <a:pt x="309" y="471"/>
                    <a:pt x="324" y="471"/>
                    <a:pt x="338" y="471"/>
                  </a:cubicBezTo>
                  <a:cubicBezTo>
                    <a:pt x="603" y="338"/>
                    <a:pt x="603" y="338"/>
                    <a:pt x="603" y="338"/>
                  </a:cubicBezTo>
                  <a:cubicBezTo>
                    <a:pt x="618" y="338"/>
                    <a:pt x="633" y="309"/>
                    <a:pt x="633" y="294"/>
                  </a:cubicBezTo>
                  <a:cubicBezTo>
                    <a:pt x="618" y="309"/>
                    <a:pt x="588" y="309"/>
                    <a:pt x="588" y="309"/>
                  </a:cubicBezTo>
                  <a:cubicBezTo>
                    <a:pt x="309" y="441"/>
                    <a:pt x="309" y="441"/>
                    <a:pt x="309" y="441"/>
                  </a:cubicBezTo>
                  <a:cubicBezTo>
                    <a:pt x="44" y="309"/>
                    <a:pt x="44" y="309"/>
                    <a:pt x="44" y="309"/>
                  </a:cubicBezTo>
                  <a:cubicBezTo>
                    <a:pt x="44" y="309"/>
                    <a:pt x="14" y="309"/>
                    <a:pt x="0" y="294"/>
                  </a:cubicBezTo>
                  <a:cubicBezTo>
                    <a:pt x="0" y="309"/>
                    <a:pt x="0" y="338"/>
                    <a:pt x="14" y="338"/>
                  </a:cubicBezTo>
                  <a:close/>
                </a:path>
              </a:pathLst>
            </a:custGeom>
            <a:solidFill>
              <a:srgbClr val="695E7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597" name="Google Shape;597;p6"/>
          <p:cNvGrpSpPr/>
          <p:nvPr/>
        </p:nvGrpSpPr>
        <p:grpSpPr>
          <a:xfrm>
            <a:off x="703397" y="4897400"/>
            <a:ext cx="10673004" cy="1246800"/>
            <a:chOff x="1061986" y="4966693"/>
            <a:chExt cx="10673004" cy="1246800"/>
          </a:xfrm>
        </p:grpSpPr>
        <p:sp>
          <p:nvSpPr>
            <p:cNvPr id="598" name="Google Shape;598;p6"/>
            <p:cNvSpPr/>
            <p:nvPr/>
          </p:nvSpPr>
          <p:spPr>
            <a:xfrm>
              <a:off x="1061986" y="5065315"/>
              <a:ext cx="848720" cy="510639"/>
            </a:xfrm>
            <a:prstGeom prst="right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9" name="Google Shape;599;p6"/>
            <p:cNvSpPr txBox="1"/>
            <p:nvPr/>
          </p:nvSpPr>
          <p:spPr>
            <a:xfrm>
              <a:off x="2274490" y="4966693"/>
              <a:ext cx="9460500" cy="1246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500" b="0" i="0" u="none" strike="noStrike" cap="none" dirty="0">
                  <a:solidFill>
                    <a:schemeClr val="dk1"/>
                  </a:solidFill>
                  <a:latin typeface="Times New Roman"/>
                  <a:ea typeface="Times New Roman"/>
                  <a:cs typeface="Times New Roman"/>
                  <a:sym typeface="Times New Roman"/>
                </a:rPr>
                <a:t>“</a:t>
              </a:r>
              <a:r>
                <a:rPr lang="en-US" sz="2500" b="0" i="0" u="none" strike="noStrike" cap="none" dirty="0" err="1">
                  <a:solidFill>
                    <a:schemeClr val="dk1"/>
                  </a:solidFill>
                  <a:latin typeface="Times New Roman"/>
                  <a:ea typeface="Times New Roman"/>
                  <a:cs typeface="Times New Roman"/>
                  <a:sym typeface="Times New Roman"/>
                </a:rPr>
                <a:t>Xây</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dựng</a:t>
              </a:r>
              <a:r>
                <a:rPr lang="en-US" sz="2500" b="0" i="0" u="none" strike="noStrike" cap="none" dirty="0">
                  <a:solidFill>
                    <a:schemeClr val="dk1"/>
                  </a:solidFill>
                  <a:latin typeface="Times New Roman"/>
                  <a:ea typeface="Times New Roman"/>
                  <a:cs typeface="Times New Roman"/>
                  <a:sym typeface="Times New Roman"/>
                </a:rPr>
                <a:t> website </a:t>
              </a:r>
              <a:r>
                <a:rPr lang="en-US" sz="2500" b="0" i="0" u="none" strike="noStrike" cap="none" dirty="0" err="1">
                  <a:solidFill>
                    <a:schemeClr val="dk1"/>
                  </a:solidFill>
                  <a:latin typeface="Times New Roman"/>
                  <a:ea typeface="Times New Roman"/>
                  <a:cs typeface="Times New Roman"/>
                  <a:sym typeface="Times New Roman"/>
                </a:rPr>
                <a:t>giới</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thiệu</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và</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bán</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giày</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trực</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tuyến</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là</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việc</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cần</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thiết</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để</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tạo</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điều</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kiện</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thuận</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lợi</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cho</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người</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tiêu</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dùng</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dễ</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dàng</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tiếp</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cận</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được</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sản</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phẩm</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dịch</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vụ</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mọi</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lúc</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mọi</a:t>
              </a:r>
              <a:r>
                <a:rPr lang="en-US" sz="2500" b="0" i="0" u="none" strike="noStrike" cap="none" dirty="0">
                  <a:solidFill>
                    <a:schemeClr val="dk1"/>
                  </a:solidFill>
                  <a:latin typeface="Times New Roman"/>
                  <a:ea typeface="Times New Roman"/>
                  <a:cs typeface="Times New Roman"/>
                  <a:sym typeface="Times New Roman"/>
                </a:rPr>
                <a:t> </a:t>
              </a:r>
              <a:r>
                <a:rPr lang="en-US" sz="2500" b="0" i="0" u="none" strike="noStrike" cap="none" dirty="0" err="1">
                  <a:solidFill>
                    <a:schemeClr val="dk1"/>
                  </a:solidFill>
                  <a:latin typeface="Times New Roman"/>
                  <a:ea typeface="Times New Roman"/>
                  <a:cs typeface="Times New Roman"/>
                  <a:sym typeface="Times New Roman"/>
                </a:rPr>
                <a:t>nơi</a:t>
              </a:r>
              <a:r>
                <a:rPr lang="en-US" sz="2500" b="0" i="0" u="none" strike="noStrike" cap="none" dirty="0">
                  <a:solidFill>
                    <a:schemeClr val="dk1"/>
                  </a:solidFill>
                  <a:latin typeface="Times New Roman"/>
                  <a:ea typeface="Times New Roman"/>
                  <a:cs typeface="Times New Roman"/>
                  <a:sym typeface="Times New Roman"/>
                </a:rPr>
                <a:t>.  </a:t>
              </a:r>
              <a:endParaRPr sz="2500" b="0" i="0" u="none" strike="noStrike" cap="none" dirty="0">
                <a:solidFill>
                  <a:schemeClr val="dk1"/>
                </a:solidFill>
                <a:latin typeface="Times New Roman"/>
                <a:ea typeface="Times New Roman"/>
                <a:cs typeface="Times New Roman"/>
                <a:sym typeface="Times New Roman"/>
              </a:endParaRPr>
            </a:p>
          </p:txBody>
        </p:sp>
      </p:grpSp>
      <p:grpSp>
        <p:nvGrpSpPr>
          <p:cNvPr id="600" name="Google Shape;600;p6"/>
          <p:cNvGrpSpPr/>
          <p:nvPr/>
        </p:nvGrpSpPr>
        <p:grpSpPr>
          <a:xfrm>
            <a:off x="8082738" y="982890"/>
            <a:ext cx="3341540" cy="3617638"/>
            <a:chOff x="1015001" y="879443"/>
            <a:chExt cx="3121971" cy="3379338"/>
          </a:xfrm>
        </p:grpSpPr>
        <p:grpSp>
          <p:nvGrpSpPr>
            <p:cNvPr id="601" name="Google Shape;601;p6"/>
            <p:cNvGrpSpPr/>
            <p:nvPr/>
          </p:nvGrpSpPr>
          <p:grpSpPr>
            <a:xfrm>
              <a:off x="1015001" y="879443"/>
              <a:ext cx="3105150" cy="3379338"/>
              <a:chOff x="1121329" y="2277493"/>
              <a:chExt cx="3105150" cy="3379338"/>
            </a:xfrm>
          </p:grpSpPr>
          <p:sp>
            <p:nvSpPr>
              <p:cNvPr id="602" name="Google Shape;602;p6"/>
              <p:cNvSpPr/>
              <p:nvPr/>
            </p:nvSpPr>
            <p:spPr>
              <a:xfrm>
                <a:off x="1121329" y="2846613"/>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603" name="Google Shape;603;p6"/>
              <p:cNvCxnSpPr/>
              <p:nvPr/>
            </p:nvCxnSpPr>
            <p:spPr>
              <a:xfrm>
                <a:off x="1146335" y="2828924"/>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04" name="Google Shape;604;p6"/>
              <p:cNvCxnSpPr/>
              <p:nvPr/>
            </p:nvCxnSpPr>
            <p:spPr>
              <a:xfrm rot="10800000">
                <a:off x="1696403" y="2277493"/>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05" name="Google Shape;605;p6"/>
              <p:cNvCxnSpPr/>
              <p:nvPr/>
            </p:nvCxnSpPr>
            <p:spPr>
              <a:xfrm rot="10800000">
                <a:off x="4218145" y="3967162"/>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06" name="Google Shape;606;p6"/>
              <p:cNvCxnSpPr/>
              <p:nvPr/>
            </p:nvCxnSpPr>
            <p:spPr>
              <a:xfrm>
                <a:off x="3665696" y="4518593"/>
                <a:ext cx="0" cy="1138238"/>
              </a:xfrm>
              <a:prstGeom prst="straightConnector1">
                <a:avLst/>
              </a:prstGeom>
              <a:noFill/>
              <a:ln w="38100" cap="flat" cmpd="sng">
                <a:solidFill>
                  <a:srgbClr val="D8717B"/>
                </a:solidFill>
                <a:prstDash val="solid"/>
                <a:miter lim="8000"/>
                <a:headEnd type="none" w="sm" len="sm"/>
                <a:tailEnd type="none" w="sm" len="sm"/>
              </a:ln>
            </p:spPr>
          </p:cxnSp>
        </p:grpSp>
        <p:sp>
          <p:nvSpPr>
            <p:cNvPr id="607" name="Google Shape;607;p6"/>
            <p:cNvSpPr/>
            <p:nvPr/>
          </p:nvSpPr>
          <p:spPr>
            <a:xfrm>
              <a:off x="2322706" y="1574834"/>
              <a:ext cx="391166" cy="505655"/>
            </a:xfrm>
            <a:custGeom>
              <a:avLst/>
              <a:gdLst/>
              <a:ahLst/>
              <a:cxnLst/>
              <a:rect l="l" t="t" r="r" b="b"/>
              <a:pathLst>
                <a:path w="546" h="619" extrusionOk="0">
                  <a:moveTo>
                    <a:pt x="413" y="368"/>
                  </a:moveTo>
                  <a:lnTo>
                    <a:pt x="413" y="368"/>
                  </a:lnTo>
                  <a:cubicBezTo>
                    <a:pt x="236" y="368"/>
                    <a:pt x="236" y="368"/>
                    <a:pt x="236" y="368"/>
                  </a:cubicBezTo>
                  <a:cubicBezTo>
                    <a:pt x="221" y="368"/>
                    <a:pt x="221" y="383"/>
                    <a:pt x="221" y="383"/>
                  </a:cubicBezTo>
                  <a:cubicBezTo>
                    <a:pt x="221" y="398"/>
                    <a:pt x="221" y="412"/>
                    <a:pt x="236" y="412"/>
                  </a:cubicBezTo>
                  <a:cubicBezTo>
                    <a:pt x="413" y="412"/>
                    <a:pt x="413" y="412"/>
                    <a:pt x="413" y="412"/>
                  </a:cubicBezTo>
                  <a:cubicBezTo>
                    <a:pt x="427" y="412"/>
                    <a:pt x="427" y="398"/>
                    <a:pt x="427" y="383"/>
                  </a:cubicBezTo>
                  <a:cubicBezTo>
                    <a:pt x="427" y="383"/>
                    <a:pt x="427" y="368"/>
                    <a:pt x="413" y="368"/>
                  </a:cubicBezTo>
                  <a:close/>
                  <a:moveTo>
                    <a:pt x="413" y="265"/>
                  </a:moveTo>
                  <a:lnTo>
                    <a:pt x="413" y="265"/>
                  </a:lnTo>
                  <a:cubicBezTo>
                    <a:pt x="236" y="265"/>
                    <a:pt x="236" y="265"/>
                    <a:pt x="236" y="265"/>
                  </a:cubicBezTo>
                  <a:cubicBezTo>
                    <a:pt x="221" y="265"/>
                    <a:pt x="221" y="280"/>
                    <a:pt x="221" y="295"/>
                  </a:cubicBezTo>
                  <a:cubicBezTo>
                    <a:pt x="221" y="295"/>
                    <a:pt x="221" y="309"/>
                    <a:pt x="236" y="309"/>
                  </a:cubicBezTo>
                  <a:cubicBezTo>
                    <a:pt x="413" y="309"/>
                    <a:pt x="413" y="309"/>
                    <a:pt x="413" y="309"/>
                  </a:cubicBezTo>
                  <a:cubicBezTo>
                    <a:pt x="427" y="309"/>
                    <a:pt x="427" y="295"/>
                    <a:pt x="427" y="295"/>
                  </a:cubicBezTo>
                  <a:cubicBezTo>
                    <a:pt x="427" y="280"/>
                    <a:pt x="427" y="265"/>
                    <a:pt x="413" y="265"/>
                  </a:cubicBezTo>
                  <a:close/>
                  <a:moveTo>
                    <a:pt x="413" y="0"/>
                  </a:moveTo>
                  <a:lnTo>
                    <a:pt x="413" y="0"/>
                  </a:lnTo>
                  <a:lnTo>
                    <a:pt x="177" y="0"/>
                  </a:lnTo>
                  <a:cubicBezTo>
                    <a:pt x="133" y="0"/>
                    <a:pt x="104" y="29"/>
                    <a:pt x="104" y="74"/>
                  </a:cubicBezTo>
                  <a:cubicBezTo>
                    <a:pt x="74" y="74"/>
                    <a:pt x="74" y="74"/>
                    <a:pt x="74" y="74"/>
                  </a:cubicBezTo>
                  <a:cubicBezTo>
                    <a:pt x="30" y="74"/>
                    <a:pt x="0" y="118"/>
                    <a:pt x="0" y="147"/>
                  </a:cubicBezTo>
                  <a:cubicBezTo>
                    <a:pt x="0" y="545"/>
                    <a:pt x="0" y="545"/>
                    <a:pt x="0" y="545"/>
                  </a:cubicBezTo>
                  <a:cubicBezTo>
                    <a:pt x="0" y="589"/>
                    <a:pt x="45" y="618"/>
                    <a:pt x="74" y="618"/>
                  </a:cubicBezTo>
                  <a:cubicBezTo>
                    <a:pt x="368" y="618"/>
                    <a:pt x="368" y="618"/>
                    <a:pt x="368" y="618"/>
                  </a:cubicBezTo>
                  <a:cubicBezTo>
                    <a:pt x="413" y="618"/>
                    <a:pt x="457" y="589"/>
                    <a:pt x="457" y="545"/>
                  </a:cubicBezTo>
                  <a:cubicBezTo>
                    <a:pt x="472" y="545"/>
                    <a:pt x="472" y="545"/>
                    <a:pt x="472" y="545"/>
                  </a:cubicBezTo>
                  <a:cubicBezTo>
                    <a:pt x="516" y="545"/>
                    <a:pt x="545" y="501"/>
                    <a:pt x="545" y="471"/>
                  </a:cubicBezTo>
                  <a:cubicBezTo>
                    <a:pt x="545" y="192"/>
                    <a:pt x="545" y="192"/>
                    <a:pt x="545" y="192"/>
                  </a:cubicBezTo>
                  <a:cubicBezTo>
                    <a:pt x="545" y="147"/>
                    <a:pt x="545" y="147"/>
                    <a:pt x="545" y="147"/>
                  </a:cubicBezTo>
                  <a:lnTo>
                    <a:pt x="413" y="0"/>
                  </a:lnTo>
                  <a:close/>
                  <a:moveTo>
                    <a:pt x="368" y="589"/>
                  </a:moveTo>
                  <a:lnTo>
                    <a:pt x="368" y="589"/>
                  </a:lnTo>
                  <a:cubicBezTo>
                    <a:pt x="74" y="589"/>
                    <a:pt x="74" y="589"/>
                    <a:pt x="74" y="589"/>
                  </a:cubicBezTo>
                  <a:cubicBezTo>
                    <a:pt x="59" y="589"/>
                    <a:pt x="45" y="559"/>
                    <a:pt x="45" y="545"/>
                  </a:cubicBezTo>
                  <a:cubicBezTo>
                    <a:pt x="45" y="147"/>
                    <a:pt x="45" y="147"/>
                    <a:pt x="45" y="147"/>
                  </a:cubicBezTo>
                  <a:cubicBezTo>
                    <a:pt x="45" y="133"/>
                    <a:pt x="59" y="118"/>
                    <a:pt x="74" y="118"/>
                  </a:cubicBezTo>
                  <a:cubicBezTo>
                    <a:pt x="104" y="118"/>
                    <a:pt x="104" y="118"/>
                    <a:pt x="104" y="118"/>
                  </a:cubicBezTo>
                  <a:cubicBezTo>
                    <a:pt x="104" y="471"/>
                    <a:pt x="104" y="471"/>
                    <a:pt x="104" y="471"/>
                  </a:cubicBezTo>
                  <a:cubicBezTo>
                    <a:pt x="104" y="501"/>
                    <a:pt x="133" y="545"/>
                    <a:pt x="177" y="545"/>
                  </a:cubicBezTo>
                  <a:cubicBezTo>
                    <a:pt x="413" y="545"/>
                    <a:pt x="413" y="545"/>
                    <a:pt x="413" y="545"/>
                  </a:cubicBezTo>
                  <a:cubicBezTo>
                    <a:pt x="413" y="559"/>
                    <a:pt x="398" y="589"/>
                    <a:pt x="368" y="589"/>
                  </a:cubicBezTo>
                  <a:close/>
                  <a:moveTo>
                    <a:pt x="516" y="471"/>
                  </a:moveTo>
                  <a:lnTo>
                    <a:pt x="516" y="471"/>
                  </a:lnTo>
                  <a:cubicBezTo>
                    <a:pt x="516" y="486"/>
                    <a:pt x="486" y="501"/>
                    <a:pt x="472" y="501"/>
                  </a:cubicBezTo>
                  <a:cubicBezTo>
                    <a:pt x="177" y="501"/>
                    <a:pt x="177" y="501"/>
                    <a:pt x="177" y="501"/>
                  </a:cubicBezTo>
                  <a:cubicBezTo>
                    <a:pt x="163" y="501"/>
                    <a:pt x="133" y="486"/>
                    <a:pt x="133" y="471"/>
                  </a:cubicBezTo>
                  <a:cubicBezTo>
                    <a:pt x="133" y="74"/>
                    <a:pt x="133" y="74"/>
                    <a:pt x="133" y="74"/>
                  </a:cubicBezTo>
                  <a:cubicBezTo>
                    <a:pt x="133" y="59"/>
                    <a:pt x="163" y="29"/>
                    <a:pt x="177" y="29"/>
                  </a:cubicBezTo>
                  <a:cubicBezTo>
                    <a:pt x="368" y="29"/>
                    <a:pt x="368" y="29"/>
                    <a:pt x="368" y="29"/>
                  </a:cubicBezTo>
                  <a:cubicBezTo>
                    <a:pt x="368" y="74"/>
                    <a:pt x="368" y="118"/>
                    <a:pt x="368" y="118"/>
                  </a:cubicBezTo>
                  <a:cubicBezTo>
                    <a:pt x="368" y="147"/>
                    <a:pt x="413" y="192"/>
                    <a:pt x="457" y="192"/>
                  </a:cubicBezTo>
                  <a:cubicBezTo>
                    <a:pt x="457" y="192"/>
                    <a:pt x="472" y="192"/>
                    <a:pt x="516" y="192"/>
                  </a:cubicBezTo>
                  <a:lnTo>
                    <a:pt x="516" y="471"/>
                  </a:lnTo>
                  <a:close/>
                  <a:moveTo>
                    <a:pt x="457" y="147"/>
                  </a:moveTo>
                  <a:lnTo>
                    <a:pt x="457" y="147"/>
                  </a:lnTo>
                  <a:cubicBezTo>
                    <a:pt x="427" y="147"/>
                    <a:pt x="413" y="118"/>
                    <a:pt x="413" y="88"/>
                  </a:cubicBezTo>
                  <a:cubicBezTo>
                    <a:pt x="413" y="88"/>
                    <a:pt x="413" y="74"/>
                    <a:pt x="413" y="29"/>
                  </a:cubicBezTo>
                  <a:lnTo>
                    <a:pt x="413" y="29"/>
                  </a:lnTo>
                  <a:cubicBezTo>
                    <a:pt x="516" y="147"/>
                    <a:pt x="516" y="147"/>
                    <a:pt x="516" y="147"/>
                  </a:cubicBezTo>
                  <a:lnTo>
                    <a:pt x="457" y="147"/>
                  </a:lnTo>
                  <a:close/>
                </a:path>
              </a:pathLst>
            </a:custGeom>
            <a:solidFill>
              <a:srgbClr val="F2524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08" name="Google Shape;608;p6"/>
            <p:cNvSpPr txBox="1"/>
            <p:nvPr/>
          </p:nvSpPr>
          <p:spPr>
            <a:xfrm>
              <a:off x="1145940" y="2206761"/>
              <a:ext cx="2991032" cy="94876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Quảng bá được hình ảnh, xây dựng thương hiệu và uy tín cho cửa hàng. </a:t>
              </a:r>
              <a:endParaRPr sz="2000" b="1" i="0" u="none" strike="noStrike" cap="none">
                <a:solidFill>
                  <a:schemeClr val="dk1"/>
                </a:solidFill>
                <a:latin typeface="Times New Roman"/>
                <a:ea typeface="Times New Roman"/>
                <a:cs typeface="Times New Roman"/>
                <a:sym typeface="Times New Roman"/>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00"/>
                                        </p:tgtEl>
                                        <p:attrNameLst>
                                          <p:attrName>style.visibility</p:attrName>
                                        </p:attrNameLst>
                                      </p:cBhvr>
                                      <p:to>
                                        <p:strVal val="visible"/>
                                      </p:to>
                                    </p:set>
                                    <p:animEffect transition="in" filter="fade">
                                      <p:cBhvr>
                                        <p:cTn id="7" dur="500"/>
                                        <p:tgtEl>
                                          <p:spTgt spid="600"/>
                                        </p:tgtEl>
                                      </p:cBhvr>
                                    </p:animEffect>
                                  </p:childTnLst>
                                </p:cTn>
                              </p:par>
                              <p:par>
                                <p:cTn id="8" presetID="10" presetClass="entr" presetSubtype="0" fill="hold" nodeType="withEffect">
                                  <p:stCondLst>
                                    <p:cond delay="0"/>
                                  </p:stCondLst>
                                  <p:childTnLst>
                                    <p:set>
                                      <p:cBhvr>
                                        <p:cTn id="9" dur="1" fill="hold">
                                          <p:stCondLst>
                                            <p:cond delay="0"/>
                                          </p:stCondLst>
                                        </p:cTn>
                                        <p:tgtEl>
                                          <p:spTgt spid="581"/>
                                        </p:tgtEl>
                                        <p:attrNameLst>
                                          <p:attrName>style.visibility</p:attrName>
                                        </p:attrNameLst>
                                      </p:cBhvr>
                                      <p:to>
                                        <p:strVal val="visible"/>
                                      </p:to>
                                    </p:set>
                                    <p:animEffect transition="in" filter="fade">
                                      <p:cBhvr>
                                        <p:cTn id="10" dur="500"/>
                                        <p:tgtEl>
                                          <p:spTgt spid="581"/>
                                        </p:tgtEl>
                                      </p:cBhvr>
                                    </p:animEffect>
                                  </p:childTnLst>
                                </p:cTn>
                              </p:par>
                              <p:par>
                                <p:cTn id="11" presetID="10" presetClass="entr" presetSubtype="0" fill="hold" nodeType="withEffect">
                                  <p:stCondLst>
                                    <p:cond delay="0"/>
                                  </p:stCondLst>
                                  <p:childTnLst>
                                    <p:set>
                                      <p:cBhvr>
                                        <p:cTn id="12" dur="1" fill="hold">
                                          <p:stCondLst>
                                            <p:cond delay="0"/>
                                          </p:stCondLst>
                                        </p:cTn>
                                        <p:tgtEl>
                                          <p:spTgt spid="589"/>
                                        </p:tgtEl>
                                        <p:attrNameLst>
                                          <p:attrName>style.visibility</p:attrName>
                                        </p:attrNameLst>
                                      </p:cBhvr>
                                      <p:to>
                                        <p:strVal val="visible"/>
                                      </p:to>
                                    </p:set>
                                    <p:animEffect transition="in" filter="fade">
                                      <p:cBhvr>
                                        <p:cTn id="13" dur="500"/>
                                        <p:tgtEl>
                                          <p:spTgt spid="58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97"/>
                                        </p:tgtEl>
                                        <p:attrNameLst>
                                          <p:attrName>style.visibility</p:attrName>
                                        </p:attrNameLst>
                                      </p:cBhvr>
                                      <p:to>
                                        <p:strVal val="visible"/>
                                      </p:to>
                                    </p:set>
                                    <p:animEffect transition="in" filter="fade">
                                      <p:cBhvr>
                                        <p:cTn id="18" dur="500"/>
                                        <p:tgtEl>
                                          <p:spTgt spid="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grpSp>
        <p:nvGrpSpPr>
          <p:cNvPr id="742" name="Google Shape;742;p11"/>
          <p:cNvGrpSpPr/>
          <p:nvPr/>
        </p:nvGrpSpPr>
        <p:grpSpPr>
          <a:xfrm>
            <a:off x="1447467" y="1909784"/>
            <a:ext cx="2724992" cy="2800162"/>
            <a:chOff x="1132443" y="1646005"/>
            <a:chExt cx="4613157" cy="4662275"/>
          </a:xfrm>
        </p:grpSpPr>
        <p:sp>
          <p:nvSpPr>
            <p:cNvPr id="743" name="Google Shape;743;p11"/>
            <p:cNvSpPr/>
            <p:nvPr/>
          </p:nvSpPr>
          <p:spPr>
            <a:xfrm>
              <a:off x="1148400" y="1720800"/>
              <a:ext cx="4587480" cy="4587480"/>
            </a:xfrm>
            <a:prstGeom prst="arc">
              <a:avLst>
                <a:gd name="adj1" fmla="val 20230496"/>
                <a:gd name="adj2" fmla="val 21370915"/>
              </a:avLst>
            </a:prstGeom>
            <a:noFill/>
            <a:ln w="284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11"/>
            <p:cNvSpPr/>
            <p:nvPr/>
          </p:nvSpPr>
          <p:spPr>
            <a:xfrm>
              <a:off x="1158120" y="1720800"/>
              <a:ext cx="4587480" cy="4587480"/>
            </a:xfrm>
            <a:prstGeom prst="arc">
              <a:avLst>
                <a:gd name="adj1" fmla="val 43325"/>
                <a:gd name="adj2" fmla="val 3696807"/>
              </a:avLst>
            </a:prstGeom>
            <a:noFill/>
            <a:ln w="28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11"/>
            <p:cNvSpPr/>
            <p:nvPr/>
          </p:nvSpPr>
          <p:spPr>
            <a:xfrm>
              <a:off x="1454400" y="2017080"/>
              <a:ext cx="3994920" cy="399492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11"/>
            <p:cNvSpPr/>
            <p:nvPr/>
          </p:nvSpPr>
          <p:spPr>
            <a:xfrm>
              <a:off x="1810440" y="2373120"/>
              <a:ext cx="3282840" cy="328284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11"/>
            <p:cNvSpPr/>
            <p:nvPr/>
          </p:nvSpPr>
          <p:spPr>
            <a:xfrm>
              <a:off x="2170080" y="2732760"/>
              <a:ext cx="2563560" cy="256356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11"/>
            <p:cNvSpPr/>
            <p:nvPr/>
          </p:nvSpPr>
          <p:spPr>
            <a:xfrm>
              <a:off x="2471040" y="3047400"/>
              <a:ext cx="1934640" cy="193464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11"/>
            <p:cNvSpPr/>
            <p:nvPr/>
          </p:nvSpPr>
          <p:spPr>
            <a:xfrm>
              <a:off x="2735640" y="3312000"/>
              <a:ext cx="1405080" cy="140508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11"/>
            <p:cNvSpPr/>
            <p:nvPr/>
          </p:nvSpPr>
          <p:spPr>
            <a:xfrm>
              <a:off x="2964240" y="3540240"/>
              <a:ext cx="948600" cy="9486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11"/>
            <p:cNvSpPr/>
            <p:nvPr/>
          </p:nvSpPr>
          <p:spPr>
            <a:xfrm>
              <a:off x="3198240" y="3774600"/>
              <a:ext cx="480240" cy="48024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52" name="Google Shape;752;p11"/>
            <p:cNvGrpSpPr/>
            <p:nvPr/>
          </p:nvGrpSpPr>
          <p:grpSpPr>
            <a:xfrm>
              <a:off x="1132443" y="1646005"/>
              <a:ext cx="2387981" cy="2449707"/>
              <a:chOff x="1132443" y="1646005"/>
              <a:chExt cx="2387981" cy="2449707"/>
            </a:xfrm>
          </p:grpSpPr>
          <p:sp>
            <p:nvSpPr>
              <p:cNvPr id="753" name="Google Shape;753;p11"/>
              <p:cNvSpPr/>
              <p:nvPr/>
            </p:nvSpPr>
            <p:spPr>
              <a:xfrm rot="-2627400" flipH="1">
                <a:off x="2498040" y="1626480"/>
                <a:ext cx="68400" cy="278460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rgbClr val="8D8D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11"/>
              <p:cNvSpPr/>
              <p:nvPr/>
            </p:nvSpPr>
            <p:spPr>
              <a:xfrm rot="-2627400">
                <a:off x="2449080" y="1674360"/>
                <a:ext cx="68400" cy="278496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11"/>
              <p:cNvSpPr/>
              <p:nvPr/>
            </p:nvSpPr>
            <p:spPr>
              <a:xfrm rot="-8027400">
                <a:off x="1176120" y="2171880"/>
                <a:ext cx="717120" cy="426960"/>
              </a:xfrm>
              <a:prstGeom prst="parallelogram">
                <a:avLst>
                  <a:gd name="adj" fmla="val 57754"/>
                </a:avLst>
              </a:prstGeom>
              <a:solidFill>
                <a:srgbClr val="30303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11"/>
              <p:cNvSpPr/>
              <p:nvPr/>
            </p:nvSpPr>
            <p:spPr>
              <a:xfrm rot="2772600" flipH="1">
                <a:off x="1541160" y="1846800"/>
                <a:ext cx="717120" cy="376920"/>
              </a:xfrm>
              <a:prstGeom prst="parallelogram">
                <a:avLst>
                  <a:gd name="adj" fmla="val 65071"/>
                </a:avLst>
              </a:prstGeom>
              <a:solidFill>
                <a:srgbClr val="B3B3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57" name="Google Shape;757;p11"/>
            <p:cNvSpPr/>
            <p:nvPr/>
          </p:nvSpPr>
          <p:spPr>
            <a:xfrm>
              <a:off x="1148400" y="1720800"/>
              <a:ext cx="4587480" cy="4587480"/>
            </a:xfrm>
            <a:prstGeom prst="arc">
              <a:avLst>
                <a:gd name="adj1" fmla="val 19067119"/>
                <a:gd name="adj2" fmla="val 19881577"/>
              </a:avLst>
            </a:prstGeom>
            <a:noFill/>
            <a:ln w="284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58" name="Google Shape;758;p11"/>
          <p:cNvGrpSpPr/>
          <p:nvPr/>
        </p:nvGrpSpPr>
        <p:grpSpPr>
          <a:xfrm>
            <a:off x="6402079" y="5087413"/>
            <a:ext cx="524880" cy="492840"/>
            <a:chOff x="6517080" y="5463720"/>
            <a:chExt cx="524880" cy="492840"/>
          </a:xfrm>
        </p:grpSpPr>
        <p:sp>
          <p:nvSpPr>
            <p:cNvPr id="759" name="Google Shape;759;p11"/>
            <p:cNvSpPr/>
            <p:nvPr/>
          </p:nvSpPr>
          <p:spPr>
            <a:xfrm>
              <a:off x="6772320" y="5735520"/>
              <a:ext cx="63360" cy="6336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500" b="0" i="0" u="none" strike="noStrike" cap="none">
                <a:solidFill>
                  <a:srgbClr val="000000"/>
                </a:solidFill>
                <a:latin typeface="Arial"/>
                <a:ea typeface="Arial"/>
                <a:cs typeface="Arial"/>
                <a:sym typeface="Arial"/>
              </a:endParaRPr>
            </a:p>
          </p:txBody>
        </p:sp>
        <p:sp>
          <p:nvSpPr>
            <p:cNvPr id="760" name="Google Shape;760;p11"/>
            <p:cNvSpPr/>
            <p:nvPr/>
          </p:nvSpPr>
          <p:spPr>
            <a:xfrm>
              <a:off x="6517080" y="5463720"/>
              <a:ext cx="524880" cy="492840"/>
            </a:xfrm>
            <a:custGeom>
              <a:avLst/>
              <a:gdLst/>
              <a:ahLst/>
              <a:cxnLst/>
              <a:rect l="l" t="t" r="r" b="b"/>
              <a:pathLst>
                <a:path w="132" h="124" extrusionOk="0">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6"/>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5"/>
                    <a:pt x="10" y="124"/>
                    <a:pt x="22" y="124"/>
                  </a:cubicBezTo>
                  <a:cubicBezTo>
                    <a:pt x="94" y="124"/>
                    <a:pt x="94" y="124"/>
                    <a:pt x="94" y="124"/>
                  </a:cubicBezTo>
                  <a:cubicBezTo>
                    <a:pt x="107" y="124"/>
                    <a:pt x="116" y="115"/>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7" y="8"/>
                    <a:pt x="108" y="10"/>
                    <a:pt x="108" y="12"/>
                  </a:cubicBezTo>
                  <a:cubicBezTo>
                    <a:pt x="108" y="22"/>
                    <a:pt x="108" y="22"/>
                    <a:pt x="108" y="22"/>
                  </a:cubicBezTo>
                  <a:cubicBezTo>
                    <a:pt x="108" y="24"/>
                    <a:pt x="108" y="24"/>
                    <a:pt x="108" y="24"/>
                  </a:cubicBezTo>
                  <a:cubicBezTo>
                    <a:pt x="108" y="37"/>
                    <a:pt x="108" y="37"/>
                    <a:pt x="108" y="37"/>
                  </a:cubicBezTo>
                  <a:cubicBezTo>
                    <a:pt x="107" y="37"/>
                    <a:pt x="106"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3"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30"/>
                    <a:pt x="8" y="26"/>
                    <a:pt x="8" y="22"/>
                  </a:cubicBezTo>
                  <a:cubicBezTo>
                    <a:pt x="8" y="15"/>
                    <a:pt x="15"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6"/>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5" y="116"/>
                    <a:pt x="8" y="110"/>
                    <a:pt x="8" y="102"/>
                  </a:cubicBezTo>
                  <a:cubicBezTo>
                    <a:pt x="8" y="39"/>
                    <a:pt x="8" y="39"/>
                    <a:pt x="8" y="39"/>
                  </a:cubicBezTo>
                  <a:cubicBezTo>
                    <a:pt x="12" y="43"/>
                    <a:pt x="17" y="44"/>
                    <a:pt x="22" y="44"/>
                  </a:cubicBezTo>
                  <a:cubicBezTo>
                    <a:pt x="88" y="44"/>
                    <a:pt x="88" y="44"/>
                    <a:pt x="88" y="44"/>
                  </a:cubicBezTo>
                  <a:cubicBezTo>
                    <a:pt x="104" y="44"/>
                    <a:pt x="104" y="44"/>
                    <a:pt x="104" y="44"/>
                  </a:cubicBezTo>
                  <a:cubicBezTo>
                    <a:pt x="107"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4" y="88"/>
                  </a:moveTo>
                  <a:cubicBezTo>
                    <a:pt x="72" y="88"/>
                    <a:pt x="72" y="88"/>
                    <a:pt x="72" y="88"/>
                  </a:cubicBezTo>
                  <a:cubicBezTo>
                    <a:pt x="66" y="88"/>
                    <a:pt x="60" y="83"/>
                    <a:pt x="60" y="76"/>
                  </a:cubicBezTo>
                  <a:cubicBezTo>
                    <a:pt x="60" y="70"/>
                    <a:pt x="66" y="64"/>
                    <a:pt x="72" y="64"/>
                  </a:cubicBezTo>
                  <a:cubicBezTo>
                    <a:pt x="108" y="64"/>
                    <a:pt x="108" y="64"/>
                    <a:pt x="108" y="64"/>
                  </a:cubicBezTo>
                  <a:cubicBezTo>
                    <a:pt x="111" y="64"/>
                    <a:pt x="113" y="63"/>
                    <a:pt x="115" y="61"/>
                  </a:cubicBezTo>
                  <a:cubicBezTo>
                    <a:pt x="115" y="61"/>
                    <a:pt x="116" y="60"/>
                    <a:pt x="116" y="59"/>
                  </a:cubicBezTo>
                  <a:cubicBezTo>
                    <a:pt x="116" y="59"/>
                    <a:pt x="116" y="59"/>
                    <a:pt x="116" y="59"/>
                  </a:cubicBezTo>
                  <a:cubicBezTo>
                    <a:pt x="119" y="63"/>
                    <a:pt x="120" y="67"/>
                    <a:pt x="120" y="72"/>
                  </a:cubicBezTo>
                  <a:cubicBezTo>
                    <a:pt x="120" y="79"/>
                    <a:pt x="118" y="84"/>
                    <a:pt x="114" y="88"/>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500" b="0" i="0" u="none" strike="noStrike" cap="none">
                <a:solidFill>
                  <a:srgbClr val="000000"/>
                </a:solidFill>
                <a:latin typeface="Arial"/>
                <a:ea typeface="Arial"/>
                <a:cs typeface="Arial"/>
                <a:sym typeface="Arial"/>
              </a:endParaRPr>
            </a:p>
          </p:txBody>
        </p:sp>
      </p:grpSp>
      <p:grpSp>
        <p:nvGrpSpPr>
          <p:cNvPr id="761" name="Google Shape;761;p11"/>
          <p:cNvGrpSpPr/>
          <p:nvPr/>
        </p:nvGrpSpPr>
        <p:grpSpPr>
          <a:xfrm>
            <a:off x="7179499" y="3238200"/>
            <a:ext cx="4262526" cy="1418368"/>
            <a:chOff x="7299000" y="3554507"/>
            <a:chExt cx="4262526" cy="1418368"/>
          </a:xfrm>
        </p:grpSpPr>
        <p:sp>
          <p:nvSpPr>
            <p:cNvPr id="762" name="Google Shape;762;p11"/>
            <p:cNvSpPr/>
            <p:nvPr/>
          </p:nvSpPr>
          <p:spPr>
            <a:xfrm>
              <a:off x="7299000" y="3940200"/>
              <a:ext cx="3785400" cy="1032675"/>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700" b="0" i="0" u="none" strike="noStrike" cap="none" dirty="0" err="1">
                  <a:solidFill>
                    <a:srgbClr val="404040"/>
                  </a:solidFill>
                  <a:latin typeface="Calibri"/>
                  <a:ea typeface="Calibri"/>
                  <a:cs typeface="Calibri"/>
                  <a:sym typeface="Calibri"/>
                </a:rPr>
                <a:t>Các</a:t>
              </a:r>
              <a:r>
                <a:rPr lang="en-US" sz="1700" b="0" i="0" u="none" strike="noStrike" cap="none" dirty="0">
                  <a:solidFill>
                    <a:srgbClr val="404040"/>
                  </a:solidFill>
                  <a:latin typeface="Calibri"/>
                  <a:ea typeface="Calibri"/>
                  <a:cs typeface="Calibri"/>
                  <a:sym typeface="Calibri"/>
                </a:rPr>
                <a:t> </a:t>
              </a:r>
              <a:r>
                <a:rPr lang="en-US" sz="1700" b="0" i="0" u="none" strike="noStrike" cap="none" dirty="0" err="1">
                  <a:solidFill>
                    <a:srgbClr val="404040"/>
                  </a:solidFill>
                  <a:latin typeface="Calibri"/>
                  <a:ea typeface="Calibri"/>
                  <a:cs typeface="Calibri"/>
                  <a:sym typeface="Calibri"/>
                </a:rPr>
                <a:t>chức</a:t>
              </a:r>
              <a:r>
                <a:rPr lang="en-US" sz="1700" b="0" i="0" u="none" strike="noStrike" cap="none" dirty="0">
                  <a:solidFill>
                    <a:srgbClr val="404040"/>
                  </a:solidFill>
                  <a:latin typeface="Calibri"/>
                  <a:ea typeface="Calibri"/>
                  <a:cs typeface="Calibri"/>
                  <a:sym typeface="Calibri"/>
                </a:rPr>
                <a:t> </a:t>
              </a:r>
              <a:r>
                <a:rPr lang="en-US" sz="1700" b="0" i="0" u="none" strike="noStrike" cap="none" dirty="0" err="1">
                  <a:solidFill>
                    <a:srgbClr val="404040"/>
                  </a:solidFill>
                  <a:latin typeface="Calibri"/>
                  <a:ea typeface="Calibri"/>
                  <a:cs typeface="Calibri"/>
                  <a:sym typeface="Calibri"/>
                </a:rPr>
                <a:t>năng</a:t>
              </a:r>
              <a:r>
                <a:rPr lang="en-US" sz="1700" b="0" i="0" u="none" strike="noStrike" cap="none" dirty="0">
                  <a:solidFill>
                    <a:srgbClr val="404040"/>
                  </a:solidFill>
                  <a:latin typeface="Calibri"/>
                  <a:ea typeface="Calibri"/>
                  <a:cs typeface="Calibri"/>
                  <a:sym typeface="Calibri"/>
                </a:rPr>
                <a:t> </a:t>
              </a:r>
              <a:r>
                <a:rPr lang="en-US" sz="1700" b="0" i="0" u="none" strike="noStrike" cap="none" dirty="0" err="1">
                  <a:solidFill>
                    <a:srgbClr val="404040"/>
                  </a:solidFill>
                  <a:latin typeface="Calibri"/>
                  <a:ea typeface="Calibri"/>
                  <a:cs typeface="Calibri"/>
                  <a:sym typeface="Calibri"/>
                </a:rPr>
                <a:t>quản</a:t>
              </a:r>
              <a:r>
                <a:rPr lang="en-US" sz="1700" b="0" i="0" u="none" strike="noStrike" cap="none" dirty="0">
                  <a:solidFill>
                    <a:srgbClr val="404040"/>
                  </a:solidFill>
                  <a:latin typeface="Calibri"/>
                  <a:ea typeface="Calibri"/>
                  <a:cs typeface="Calibri"/>
                  <a:sym typeface="Calibri"/>
                </a:rPr>
                <a:t> </a:t>
              </a:r>
              <a:r>
                <a:rPr lang="en-US" sz="1700" b="0" i="0" u="none" strike="noStrike" cap="none" dirty="0" err="1">
                  <a:solidFill>
                    <a:srgbClr val="404040"/>
                  </a:solidFill>
                  <a:latin typeface="Calibri"/>
                  <a:ea typeface="Calibri"/>
                  <a:cs typeface="Calibri"/>
                  <a:sym typeface="Calibri"/>
                </a:rPr>
                <a:t>lý</a:t>
              </a:r>
              <a:r>
                <a:rPr lang="en-US" sz="1700" b="0" i="0" u="none" strike="noStrike" cap="none" dirty="0">
                  <a:solidFill>
                    <a:srgbClr val="404040"/>
                  </a:solidFill>
                  <a:latin typeface="Calibri"/>
                  <a:ea typeface="Calibri"/>
                  <a:cs typeface="Calibri"/>
                  <a:sym typeface="Calibri"/>
                </a:rPr>
                <a:t>: </a:t>
              </a:r>
              <a:r>
                <a:rPr lang="en-US" sz="1700" dirty="0" err="1">
                  <a:solidFill>
                    <a:srgbClr val="404040"/>
                  </a:solidFill>
                  <a:latin typeface="Calibri"/>
                  <a:ea typeface="Calibri"/>
                  <a:cs typeface="Calibri"/>
                  <a:sym typeface="Calibri"/>
                </a:rPr>
                <a:t>S</a:t>
              </a:r>
              <a:r>
                <a:rPr lang="en-US" sz="1700" b="0" i="0" u="none" strike="noStrike" cap="none" dirty="0" err="1">
                  <a:solidFill>
                    <a:srgbClr val="404040"/>
                  </a:solidFill>
                  <a:latin typeface="Calibri"/>
                  <a:ea typeface="Calibri"/>
                  <a:cs typeface="Calibri"/>
                  <a:sym typeface="Calibri"/>
                </a:rPr>
                <a:t>ản</a:t>
              </a:r>
              <a:r>
                <a:rPr lang="en-US" sz="1700" b="0" i="0" u="none" strike="noStrike" cap="none" dirty="0">
                  <a:solidFill>
                    <a:srgbClr val="404040"/>
                  </a:solidFill>
                  <a:latin typeface="Calibri"/>
                  <a:ea typeface="Calibri"/>
                  <a:cs typeface="Calibri"/>
                  <a:sym typeface="Calibri"/>
                </a:rPr>
                <a:t> </a:t>
              </a:r>
              <a:r>
                <a:rPr lang="en-US" sz="1700" b="0" i="0" u="none" strike="noStrike" cap="none" dirty="0" err="1">
                  <a:solidFill>
                    <a:srgbClr val="404040"/>
                  </a:solidFill>
                  <a:latin typeface="Calibri"/>
                  <a:ea typeface="Calibri"/>
                  <a:cs typeface="Calibri"/>
                  <a:sym typeface="Calibri"/>
                </a:rPr>
                <a:t>phẩm</a:t>
              </a:r>
              <a:r>
                <a:rPr lang="en-US" sz="1700" b="0" i="0" u="none" strike="noStrike" cap="none" dirty="0">
                  <a:solidFill>
                    <a:srgbClr val="404040"/>
                  </a:solidFill>
                  <a:latin typeface="Calibri"/>
                  <a:ea typeface="Calibri"/>
                  <a:cs typeface="Calibri"/>
                  <a:sym typeface="Calibri"/>
                </a:rPr>
                <a:t>, chi </a:t>
              </a:r>
              <a:r>
                <a:rPr lang="en-US" sz="1700" b="0" i="0" u="none" strike="noStrike" cap="none" dirty="0" err="1">
                  <a:solidFill>
                    <a:srgbClr val="404040"/>
                  </a:solidFill>
                  <a:latin typeface="Calibri"/>
                  <a:ea typeface="Calibri"/>
                  <a:cs typeface="Calibri"/>
                  <a:sym typeface="Calibri"/>
                </a:rPr>
                <a:t>tiết</a:t>
              </a:r>
              <a:r>
                <a:rPr lang="en-US" sz="1700" b="0" i="0" u="none" strike="noStrike" cap="none" dirty="0">
                  <a:solidFill>
                    <a:srgbClr val="404040"/>
                  </a:solidFill>
                  <a:latin typeface="Calibri"/>
                  <a:ea typeface="Calibri"/>
                  <a:cs typeface="Calibri"/>
                  <a:sym typeface="Calibri"/>
                </a:rPr>
                <a:t> </a:t>
              </a:r>
              <a:r>
                <a:rPr lang="en-US" sz="1700" b="0" i="0" u="none" strike="noStrike" cap="none" dirty="0" err="1">
                  <a:solidFill>
                    <a:srgbClr val="404040"/>
                  </a:solidFill>
                  <a:latin typeface="Calibri"/>
                  <a:ea typeface="Calibri"/>
                  <a:cs typeface="Calibri"/>
                  <a:sym typeface="Calibri"/>
                </a:rPr>
                <a:t>sản</a:t>
              </a:r>
              <a:r>
                <a:rPr lang="en-US" sz="1700" b="0" i="0" u="none" strike="noStrike" cap="none" dirty="0">
                  <a:solidFill>
                    <a:srgbClr val="404040"/>
                  </a:solidFill>
                  <a:latin typeface="Calibri"/>
                  <a:ea typeface="Calibri"/>
                  <a:cs typeface="Calibri"/>
                  <a:sym typeface="Calibri"/>
                </a:rPr>
                <a:t> </a:t>
              </a:r>
              <a:r>
                <a:rPr lang="en-US" sz="1700" b="0" i="0" u="none" strike="noStrike" cap="none" dirty="0" err="1">
                  <a:solidFill>
                    <a:srgbClr val="404040"/>
                  </a:solidFill>
                  <a:latin typeface="Calibri"/>
                  <a:ea typeface="Calibri"/>
                  <a:cs typeface="Calibri"/>
                  <a:sym typeface="Calibri"/>
                </a:rPr>
                <a:t>phẩm,</a:t>
              </a:r>
              <a:r>
                <a:rPr lang="en-US" sz="1700" dirty="0" err="1">
                  <a:solidFill>
                    <a:srgbClr val="404040"/>
                  </a:solidFill>
                  <a:latin typeface="Calibri"/>
                  <a:ea typeface="Calibri"/>
                  <a:cs typeface="Calibri"/>
                  <a:sym typeface="Calibri"/>
                </a:rPr>
                <a:t>Danh</a:t>
              </a:r>
              <a:r>
                <a:rPr lang="en-US" sz="1700" dirty="0">
                  <a:solidFill>
                    <a:srgbClr val="404040"/>
                  </a:solidFill>
                  <a:latin typeface="Calibri"/>
                  <a:ea typeface="Calibri"/>
                  <a:cs typeface="Calibri"/>
                  <a:sym typeface="Calibri"/>
                </a:rPr>
                <a:t> </a:t>
              </a:r>
              <a:r>
                <a:rPr lang="en-US" sz="1700" dirty="0" err="1">
                  <a:solidFill>
                    <a:srgbClr val="404040"/>
                  </a:solidFill>
                  <a:latin typeface="Calibri"/>
                  <a:ea typeface="Calibri"/>
                  <a:cs typeface="Calibri"/>
                  <a:sym typeface="Calibri"/>
                </a:rPr>
                <a:t>mục</a:t>
              </a:r>
              <a:r>
                <a:rPr lang="en-US" sz="1700" dirty="0">
                  <a:solidFill>
                    <a:srgbClr val="404040"/>
                  </a:solidFill>
                  <a:latin typeface="Calibri"/>
                  <a:ea typeface="Calibri"/>
                  <a:cs typeface="Calibri"/>
                  <a:sym typeface="Calibri"/>
                </a:rPr>
                <a:t> </a:t>
              </a:r>
              <a:r>
                <a:rPr lang="en-US" sz="1700" dirty="0" err="1">
                  <a:solidFill>
                    <a:srgbClr val="404040"/>
                  </a:solidFill>
                  <a:latin typeface="Calibri"/>
                  <a:ea typeface="Calibri"/>
                  <a:cs typeface="Calibri"/>
                  <a:sym typeface="Calibri"/>
                </a:rPr>
                <a:t>s</a:t>
              </a:r>
              <a:r>
                <a:rPr lang="en-US" sz="1700" b="0" i="0" u="none" strike="noStrike" cap="none" dirty="0" err="1">
                  <a:solidFill>
                    <a:srgbClr val="404040"/>
                  </a:solidFill>
                  <a:latin typeface="Calibri"/>
                  <a:ea typeface="Calibri"/>
                  <a:cs typeface="Calibri"/>
                  <a:sym typeface="Calibri"/>
                </a:rPr>
                <a:t>ản</a:t>
              </a:r>
              <a:r>
                <a:rPr lang="en-US" sz="1700" b="0" i="0" u="none" strike="noStrike" cap="none" dirty="0">
                  <a:solidFill>
                    <a:srgbClr val="404040"/>
                  </a:solidFill>
                  <a:latin typeface="Calibri"/>
                  <a:ea typeface="Calibri"/>
                  <a:cs typeface="Calibri"/>
                  <a:sym typeface="Calibri"/>
                </a:rPr>
                <a:t> </a:t>
              </a:r>
              <a:r>
                <a:rPr lang="en-US" sz="1700" b="0" i="0" u="none" strike="noStrike" cap="none" dirty="0" err="1">
                  <a:solidFill>
                    <a:srgbClr val="404040"/>
                  </a:solidFill>
                  <a:latin typeface="Calibri"/>
                  <a:ea typeface="Calibri"/>
                  <a:cs typeface="Calibri"/>
                  <a:sym typeface="Calibri"/>
                </a:rPr>
                <a:t>phẩm</a:t>
              </a:r>
              <a:r>
                <a:rPr lang="en-US" sz="1700" b="0" i="0" u="none" strike="noStrike" cap="none" dirty="0">
                  <a:solidFill>
                    <a:srgbClr val="404040"/>
                  </a:solidFill>
                  <a:latin typeface="Calibri"/>
                  <a:ea typeface="Calibri"/>
                  <a:cs typeface="Calibri"/>
                  <a:sym typeface="Calibri"/>
                </a:rPr>
                <a:t>, </a:t>
              </a:r>
              <a:r>
                <a:rPr lang="en-US" sz="1700" b="0" i="0" u="none" strike="noStrike" cap="none" dirty="0" err="1">
                  <a:solidFill>
                    <a:srgbClr val="404040"/>
                  </a:solidFill>
                  <a:latin typeface="Calibri"/>
                  <a:ea typeface="Calibri"/>
                  <a:cs typeface="Calibri"/>
                  <a:sym typeface="Calibri"/>
                </a:rPr>
                <a:t>Đơn</a:t>
              </a:r>
              <a:r>
                <a:rPr lang="en-US" sz="1700" b="0" i="0" u="none" strike="noStrike" cap="none" dirty="0">
                  <a:solidFill>
                    <a:srgbClr val="404040"/>
                  </a:solidFill>
                  <a:latin typeface="Calibri"/>
                  <a:ea typeface="Calibri"/>
                  <a:cs typeface="Calibri"/>
                  <a:sym typeface="Calibri"/>
                </a:rPr>
                <a:t> </a:t>
              </a:r>
              <a:r>
                <a:rPr lang="en-US" sz="1700" b="0" i="0" u="none" strike="noStrike" cap="none" dirty="0" err="1">
                  <a:solidFill>
                    <a:srgbClr val="404040"/>
                  </a:solidFill>
                  <a:latin typeface="Calibri"/>
                  <a:ea typeface="Calibri"/>
                  <a:cs typeface="Calibri"/>
                  <a:sym typeface="Calibri"/>
                </a:rPr>
                <a:t>hàng</a:t>
              </a:r>
              <a:r>
                <a:rPr lang="en-US" sz="1700" b="0" i="0" u="none" strike="noStrike" cap="none" dirty="0">
                  <a:solidFill>
                    <a:srgbClr val="404040"/>
                  </a:solidFill>
                  <a:latin typeface="Calibri"/>
                  <a:ea typeface="Calibri"/>
                  <a:cs typeface="Calibri"/>
                  <a:sym typeface="Calibri"/>
                </a:rPr>
                <a:t>, </a:t>
              </a:r>
              <a:r>
                <a:rPr lang="en-US" sz="1700" b="0" i="0" u="none" strike="noStrike" cap="none" dirty="0" err="1">
                  <a:solidFill>
                    <a:srgbClr val="404040"/>
                  </a:solidFill>
                  <a:latin typeface="Calibri"/>
                  <a:ea typeface="Calibri"/>
                  <a:cs typeface="Calibri"/>
                  <a:sym typeface="Calibri"/>
                </a:rPr>
                <a:t>Khách</a:t>
              </a:r>
              <a:r>
                <a:rPr lang="en-US" sz="1700" b="0" i="0" u="none" strike="noStrike" cap="none" dirty="0">
                  <a:solidFill>
                    <a:srgbClr val="404040"/>
                  </a:solidFill>
                  <a:latin typeface="Calibri"/>
                  <a:ea typeface="Calibri"/>
                  <a:cs typeface="Calibri"/>
                  <a:sym typeface="Calibri"/>
                </a:rPr>
                <a:t> </a:t>
              </a:r>
              <a:r>
                <a:rPr lang="en-US" sz="1700" b="0" i="0" u="none" strike="noStrike" cap="none" dirty="0" err="1">
                  <a:solidFill>
                    <a:srgbClr val="404040"/>
                  </a:solidFill>
                  <a:latin typeface="Calibri"/>
                  <a:ea typeface="Calibri"/>
                  <a:cs typeface="Calibri"/>
                  <a:sym typeface="Calibri"/>
                </a:rPr>
                <a:t>hàng</a:t>
              </a:r>
              <a:r>
                <a:rPr lang="en-US" sz="1700" b="0" i="0" u="none" strike="noStrike" cap="none" dirty="0">
                  <a:solidFill>
                    <a:srgbClr val="404040"/>
                  </a:solidFill>
                  <a:latin typeface="Calibri"/>
                  <a:ea typeface="Calibri"/>
                  <a:cs typeface="Calibri"/>
                  <a:sym typeface="Calibri"/>
                </a:rPr>
                <a:t>, </a:t>
              </a:r>
              <a:r>
                <a:rPr lang="en-US" sz="1700" b="0" i="0" u="none" strike="noStrike" cap="none" dirty="0" err="1">
                  <a:solidFill>
                    <a:srgbClr val="404040"/>
                  </a:solidFill>
                  <a:latin typeface="Calibri"/>
                  <a:ea typeface="Calibri"/>
                  <a:cs typeface="Calibri"/>
                  <a:sym typeface="Calibri"/>
                </a:rPr>
                <a:t>Thống</a:t>
              </a:r>
              <a:r>
                <a:rPr lang="en-US" sz="1700" b="0" i="0" u="none" strike="noStrike" cap="none" dirty="0">
                  <a:solidFill>
                    <a:srgbClr val="404040"/>
                  </a:solidFill>
                  <a:latin typeface="Calibri"/>
                  <a:ea typeface="Calibri"/>
                  <a:cs typeface="Calibri"/>
                  <a:sym typeface="Calibri"/>
                </a:rPr>
                <a:t> </a:t>
              </a:r>
              <a:r>
                <a:rPr lang="en-US" sz="1700" b="0" i="0" u="none" strike="noStrike" cap="none" dirty="0" err="1">
                  <a:solidFill>
                    <a:srgbClr val="404040"/>
                  </a:solidFill>
                  <a:latin typeface="Calibri"/>
                  <a:ea typeface="Calibri"/>
                  <a:cs typeface="Calibri"/>
                  <a:sym typeface="Calibri"/>
                </a:rPr>
                <a:t>kê</a:t>
              </a:r>
              <a:r>
                <a:rPr lang="en-US" sz="1700" b="0" i="0" u="none" strike="noStrike" cap="none" dirty="0">
                  <a:solidFill>
                    <a:srgbClr val="404040"/>
                  </a:solidFill>
                  <a:latin typeface="Calibri"/>
                  <a:ea typeface="Calibri"/>
                  <a:cs typeface="Calibri"/>
                  <a:sym typeface="Calibri"/>
                </a:rPr>
                <a:t>…</a:t>
              </a:r>
              <a:r>
                <a:rPr lang="en-US" sz="1700" b="0" i="0" u="none" strike="noStrike" cap="none" dirty="0" err="1">
                  <a:solidFill>
                    <a:srgbClr val="404040"/>
                  </a:solidFill>
                  <a:latin typeface="Calibri"/>
                  <a:ea typeface="Calibri"/>
                  <a:cs typeface="Calibri"/>
                  <a:sym typeface="Calibri"/>
                </a:rPr>
                <a:t>v..v</a:t>
              </a:r>
              <a:endParaRPr sz="1700" b="0" i="0" u="none" strike="noStrike" cap="none" dirty="0">
                <a:solidFill>
                  <a:schemeClr val="dk1"/>
                </a:solidFill>
                <a:latin typeface="Arial"/>
                <a:ea typeface="Arial"/>
                <a:cs typeface="Arial"/>
                <a:sym typeface="Arial"/>
              </a:endParaRPr>
            </a:p>
          </p:txBody>
        </p:sp>
        <p:sp>
          <p:nvSpPr>
            <p:cNvPr id="763" name="Google Shape;763;p11"/>
            <p:cNvSpPr/>
            <p:nvPr/>
          </p:nvSpPr>
          <p:spPr>
            <a:xfrm>
              <a:off x="7308726" y="3554507"/>
              <a:ext cx="4252800" cy="38160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900" b="1" i="0" u="none" strike="noStrike" cap="none">
                  <a:solidFill>
                    <a:srgbClr val="262626"/>
                  </a:solidFill>
                  <a:latin typeface="Calibri"/>
                  <a:ea typeface="Calibri"/>
                  <a:cs typeface="Calibri"/>
                  <a:sym typeface="Calibri"/>
                </a:rPr>
                <a:t>Quản lý website đối với người quản lý</a:t>
              </a:r>
              <a:endParaRPr sz="1900" b="0" i="0" u="none" strike="noStrike" cap="none">
                <a:solidFill>
                  <a:schemeClr val="dk1"/>
                </a:solidFill>
                <a:latin typeface="Arial"/>
                <a:ea typeface="Arial"/>
                <a:cs typeface="Arial"/>
                <a:sym typeface="Arial"/>
              </a:endParaRPr>
            </a:p>
          </p:txBody>
        </p:sp>
      </p:grpSp>
      <p:grpSp>
        <p:nvGrpSpPr>
          <p:cNvPr id="764" name="Google Shape;764;p11"/>
          <p:cNvGrpSpPr/>
          <p:nvPr/>
        </p:nvGrpSpPr>
        <p:grpSpPr>
          <a:xfrm>
            <a:off x="7193719" y="4896625"/>
            <a:ext cx="4548608" cy="1034238"/>
            <a:chOff x="7308720" y="5272932"/>
            <a:chExt cx="4548608" cy="1034238"/>
          </a:xfrm>
        </p:grpSpPr>
        <p:sp>
          <p:nvSpPr>
            <p:cNvPr id="765" name="Google Shape;765;p11"/>
            <p:cNvSpPr/>
            <p:nvPr/>
          </p:nvSpPr>
          <p:spPr>
            <a:xfrm>
              <a:off x="7308720" y="5625360"/>
              <a:ext cx="3785400" cy="68181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700" b="0" i="0" u="none" strike="noStrike" cap="none" dirty="0" err="1">
                  <a:solidFill>
                    <a:srgbClr val="404040"/>
                  </a:solidFill>
                  <a:latin typeface="Calibri"/>
                  <a:ea typeface="Calibri"/>
                  <a:cs typeface="Calibri"/>
                  <a:sym typeface="Calibri"/>
                </a:rPr>
                <a:t>Nâng</a:t>
              </a:r>
              <a:r>
                <a:rPr lang="en-US" sz="1700" b="0" i="0" u="none" strike="noStrike" cap="none" dirty="0">
                  <a:solidFill>
                    <a:srgbClr val="404040"/>
                  </a:solidFill>
                  <a:latin typeface="Calibri"/>
                  <a:ea typeface="Calibri"/>
                  <a:cs typeface="Calibri"/>
                  <a:sym typeface="Calibri"/>
                </a:rPr>
                <a:t> </a:t>
              </a:r>
              <a:r>
                <a:rPr lang="en-US" sz="1700" b="0" i="0" u="none" strike="noStrike" cap="none" dirty="0" err="1">
                  <a:solidFill>
                    <a:srgbClr val="404040"/>
                  </a:solidFill>
                  <a:latin typeface="Calibri"/>
                  <a:ea typeface="Calibri"/>
                  <a:cs typeface="Calibri"/>
                  <a:sym typeface="Calibri"/>
                </a:rPr>
                <a:t>cao</a:t>
              </a:r>
              <a:r>
                <a:rPr lang="en-US" sz="1700" b="0" i="0" u="none" strike="noStrike" cap="none" dirty="0">
                  <a:solidFill>
                    <a:srgbClr val="404040"/>
                  </a:solidFill>
                  <a:latin typeface="Calibri"/>
                  <a:ea typeface="Calibri"/>
                  <a:cs typeface="Calibri"/>
                  <a:sym typeface="Calibri"/>
                </a:rPr>
                <a:t> </a:t>
              </a:r>
              <a:r>
                <a:rPr lang="en-US" sz="1700" b="0" i="0" u="none" strike="noStrike" cap="none" dirty="0" err="1">
                  <a:solidFill>
                    <a:srgbClr val="404040"/>
                  </a:solidFill>
                  <a:latin typeface="Calibri"/>
                  <a:ea typeface="Calibri"/>
                  <a:cs typeface="Calibri"/>
                  <a:sym typeface="Calibri"/>
                </a:rPr>
                <a:t>chất</a:t>
              </a:r>
              <a:r>
                <a:rPr lang="en-US" sz="1700" b="0" i="0" u="none" strike="noStrike" cap="none" dirty="0">
                  <a:solidFill>
                    <a:srgbClr val="404040"/>
                  </a:solidFill>
                  <a:latin typeface="Calibri"/>
                  <a:ea typeface="Calibri"/>
                  <a:cs typeface="Calibri"/>
                  <a:sym typeface="Calibri"/>
                </a:rPr>
                <a:t> </a:t>
              </a:r>
              <a:r>
                <a:rPr lang="en-US" sz="1700" b="0" i="0" u="none" strike="noStrike" cap="none" dirty="0" err="1">
                  <a:solidFill>
                    <a:srgbClr val="404040"/>
                  </a:solidFill>
                  <a:latin typeface="Calibri"/>
                  <a:ea typeface="Calibri"/>
                  <a:cs typeface="Calibri"/>
                  <a:sym typeface="Calibri"/>
                </a:rPr>
                <a:t>lượng</a:t>
              </a:r>
              <a:r>
                <a:rPr lang="en-US" sz="1700" b="0" i="0" u="none" strike="noStrike" cap="none" dirty="0">
                  <a:solidFill>
                    <a:srgbClr val="404040"/>
                  </a:solidFill>
                  <a:latin typeface="Calibri"/>
                  <a:ea typeface="Calibri"/>
                  <a:cs typeface="Calibri"/>
                  <a:sym typeface="Calibri"/>
                </a:rPr>
                <a:t> </a:t>
              </a:r>
              <a:r>
                <a:rPr lang="en-US" sz="1700" b="0" i="0" u="none" strike="noStrike" cap="none" dirty="0" err="1">
                  <a:solidFill>
                    <a:srgbClr val="404040"/>
                  </a:solidFill>
                  <a:latin typeface="Calibri"/>
                  <a:ea typeface="Calibri"/>
                  <a:cs typeface="Calibri"/>
                  <a:sym typeface="Calibri"/>
                </a:rPr>
                <a:t>uy</a:t>
              </a:r>
              <a:r>
                <a:rPr lang="en-US" sz="1700" b="0" i="0" u="none" strike="noStrike" cap="none" dirty="0">
                  <a:solidFill>
                    <a:srgbClr val="404040"/>
                  </a:solidFill>
                  <a:latin typeface="Calibri"/>
                  <a:ea typeface="Calibri"/>
                  <a:cs typeface="Calibri"/>
                  <a:sym typeface="Calibri"/>
                </a:rPr>
                <a:t> </a:t>
              </a:r>
              <a:r>
                <a:rPr lang="en-US" sz="1700" b="0" i="0" u="none" strike="noStrike" cap="none" dirty="0" err="1">
                  <a:solidFill>
                    <a:srgbClr val="404040"/>
                  </a:solidFill>
                  <a:latin typeface="Calibri"/>
                  <a:ea typeface="Calibri"/>
                  <a:cs typeface="Calibri"/>
                  <a:sym typeface="Calibri"/>
                </a:rPr>
                <a:t>tín</a:t>
              </a:r>
              <a:r>
                <a:rPr lang="en-US" sz="1700" b="0" i="0" u="none" strike="noStrike" cap="none" dirty="0">
                  <a:solidFill>
                    <a:srgbClr val="404040"/>
                  </a:solidFill>
                  <a:latin typeface="Calibri"/>
                  <a:ea typeface="Calibri"/>
                  <a:cs typeface="Calibri"/>
                  <a:sym typeface="Calibri"/>
                </a:rPr>
                <a:t> </a:t>
              </a:r>
              <a:r>
                <a:rPr lang="en-US" sz="1700" b="0" i="0" u="none" strike="noStrike" cap="none" dirty="0" err="1">
                  <a:solidFill>
                    <a:srgbClr val="404040"/>
                  </a:solidFill>
                  <a:latin typeface="Calibri"/>
                  <a:ea typeface="Calibri"/>
                  <a:cs typeface="Calibri"/>
                  <a:sym typeface="Calibri"/>
                </a:rPr>
                <a:t>thương</a:t>
              </a:r>
              <a:r>
                <a:rPr lang="en-US" sz="1700" b="0" i="0" u="none" strike="noStrike" cap="none" dirty="0">
                  <a:solidFill>
                    <a:srgbClr val="404040"/>
                  </a:solidFill>
                  <a:latin typeface="Calibri"/>
                  <a:ea typeface="Calibri"/>
                  <a:cs typeface="Calibri"/>
                  <a:sym typeface="Calibri"/>
                </a:rPr>
                <a:t> </a:t>
              </a:r>
              <a:r>
                <a:rPr lang="en-US" sz="1700" b="0" i="0" u="none" strike="noStrike" cap="none" dirty="0" err="1">
                  <a:solidFill>
                    <a:srgbClr val="404040"/>
                  </a:solidFill>
                  <a:latin typeface="Calibri"/>
                  <a:ea typeface="Calibri"/>
                  <a:cs typeface="Calibri"/>
                  <a:sym typeface="Calibri"/>
                </a:rPr>
                <a:t>hiệu</a:t>
              </a:r>
              <a:r>
                <a:rPr lang="en-US" sz="1700" b="0" i="0" u="none" strike="noStrike" cap="none" dirty="0">
                  <a:solidFill>
                    <a:srgbClr val="404040"/>
                  </a:solidFill>
                  <a:latin typeface="Calibri"/>
                  <a:ea typeface="Calibri"/>
                  <a:cs typeface="Calibri"/>
                  <a:sym typeface="Calibri"/>
                </a:rPr>
                <a:t> </a:t>
              </a:r>
              <a:r>
                <a:rPr lang="en-US" sz="1700" b="0" i="0" u="none" strike="noStrike" cap="none" dirty="0" err="1">
                  <a:solidFill>
                    <a:srgbClr val="404040"/>
                  </a:solidFill>
                  <a:latin typeface="Calibri"/>
                  <a:ea typeface="Calibri"/>
                  <a:cs typeface="Calibri"/>
                  <a:sym typeface="Calibri"/>
                </a:rPr>
                <a:t>của</a:t>
              </a:r>
              <a:r>
                <a:rPr lang="en-US" sz="1700" b="0" i="0" u="none" strike="noStrike" cap="none" dirty="0">
                  <a:solidFill>
                    <a:srgbClr val="404040"/>
                  </a:solidFill>
                  <a:latin typeface="Calibri"/>
                  <a:ea typeface="Calibri"/>
                  <a:cs typeface="Calibri"/>
                  <a:sym typeface="Calibri"/>
                </a:rPr>
                <a:t> </a:t>
              </a:r>
              <a:r>
                <a:rPr lang="en-US" sz="1700" b="0" i="0" u="none" strike="noStrike" cap="none" dirty="0" err="1">
                  <a:solidFill>
                    <a:srgbClr val="404040"/>
                  </a:solidFill>
                  <a:latin typeface="Calibri"/>
                  <a:ea typeface="Calibri"/>
                  <a:cs typeface="Calibri"/>
                  <a:sym typeface="Calibri"/>
                </a:rPr>
                <a:t>cửa</a:t>
              </a:r>
              <a:r>
                <a:rPr lang="en-US" sz="1700" b="0" i="0" u="none" strike="noStrike" cap="none" dirty="0">
                  <a:solidFill>
                    <a:srgbClr val="404040"/>
                  </a:solidFill>
                  <a:latin typeface="Calibri"/>
                  <a:ea typeface="Calibri"/>
                  <a:cs typeface="Calibri"/>
                  <a:sym typeface="Calibri"/>
                </a:rPr>
                <a:t> </a:t>
              </a:r>
              <a:r>
                <a:rPr lang="en-US" sz="1700" b="0" i="0" u="none" strike="noStrike" cap="none" dirty="0" err="1">
                  <a:solidFill>
                    <a:srgbClr val="404040"/>
                  </a:solidFill>
                  <a:latin typeface="Calibri"/>
                  <a:ea typeface="Calibri"/>
                  <a:cs typeface="Calibri"/>
                  <a:sym typeface="Calibri"/>
                </a:rPr>
                <a:t>hàng</a:t>
              </a:r>
              <a:r>
                <a:rPr lang="en-US" sz="1700" b="0" i="0" u="none" strike="noStrike" cap="none" dirty="0">
                  <a:solidFill>
                    <a:srgbClr val="404040"/>
                  </a:solidFill>
                  <a:latin typeface="Calibri"/>
                  <a:ea typeface="Calibri"/>
                  <a:cs typeface="Calibri"/>
                  <a:sym typeface="Calibri"/>
                </a:rPr>
                <a:t> </a:t>
              </a:r>
              <a:r>
                <a:rPr lang="en-US" sz="1700" b="0" i="0" u="none" strike="noStrike" cap="none" dirty="0" err="1">
                  <a:solidFill>
                    <a:srgbClr val="404040"/>
                  </a:solidFill>
                  <a:latin typeface="Calibri"/>
                  <a:ea typeface="Calibri"/>
                  <a:cs typeface="Calibri"/>
                  <a:sym typeface="Calibri"/>
                </a:rPr>
                <a:t>đến</a:t>
              </a:r>
              <a:r>
                <a:rPr lang="en-US" sz="1700" b="0" i="0" u="none" strike="noStrike" cap="none" dirty="0">
                  <a:solidFill>
                    <a:srgbClr val="404040"/>
                  </a:solidFill>
                  <a:latin typeface="Calibri"/>
                  <a:ea typeface="Calibri"/>
                  <a:cs typeface="Calibri"/>
                  <a:sym typeface="Calibri"/>
                </a:rPr>
                <a:t> </a:t>
              </a:r>
              <a:r>
                <a:rPr lang="en-US" sz="1700" b="0" i="0" u="none" strike="noStrike" cap="none" dirty="0" err="1">
                  <a:solidFill>
                    <a:srgbClr val="404040"/>
                  </a:solidFill>
                  <a:latin typeface="Calibri"/>
                  <a:ea typeface="Calibri"/>
                  <a:cs typeface="Calibri"/>
                  <a:sym typeface="Calibri"/>
                </a:rPr>
                <a:t>người</a:t>
              </a:r>
              <a:r>
                <a:rPr lang="en-US" sz="1700" b="0" i="0" u="none" strike="noStrike" cap="none" dirty="0">
                  <a:solidFill>
                    <a:srgbClr val="404040"/>
                  </a:solidFill>
                  <a:latin typeface="Calibri"/>
                  <a:ea typeface="Calibri"/>
                  <a:cs typeface="Calibri"/>
                  <a:sym typeface="Calibri"/>
                </a:rPr>
                <a:t> </a:t>
              </a:r>
              <a:r>
                <a:rPr lang="en-US" sz="1700" b="0" i="0" u="none" strike="noStrike" cap="none" dirty="0" err="1">
                  <a:solidFill>
                    <a:srgbClr val="404040"/>
                  </a:solidFill>
                  <a:latin typeface="Calibri"/>
                  <a:ea typeface="Calibri"/>
                  <a:cs typeface="Calibri"/>
                  <a:sym typeface="Calibri"/>
                </a:rPr>
                <a:t>dùng</a:t>
              </a:r>
              <a:r>
                <a:rPr lang="en-US" sz="1700" b="0" i="0" u="none" strike="noStrike" cap="none" dirty="0">
                  <a:solidFill>
                    <a:srgbClr val="404040"/>
                  </a:solidFill>
                  <a:latin typeface="Calibri"/>
                  <a:ea typeface="Calibri"/>
                  <a:cs typeface="Calibri"/>
                  <a:sym typeface="Calibri"/>
                </a:rPr>
                <a:t>.</a:t>
              </a:r>
              <a:endParaRPr sz="1700" b="0" i="0" u="none" strike="noStrike" cap="none" dirty="0">
                <a:solidFill>
                  <a:schemeClr val="dk1"/>
                </a:solidFill>
                <a:latin typeface="Arial"/>
                <a:ea typeface="Arial"/>
                <a:cs typeface="Arial"/>
                <a:sym typeface="Arial"/>
              </a:endParaRPr>
            </a:p>
          </p:txBody>
        </p:sp>
        <p:sp>
          <p:nvSpPr>
            <p:cNvPr id="766" name="Google Shape;766;p11"/>
            <p:cNvSpPr/>
            <p:nvPr/>
          </p:nvSpPr>
          <p:spPr>
            <a:xfrm>
              <a:off x="7308728" y="5272932"/>
              <a:ext cx="4548600" cy="38640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900" b="1" i="0" u="none" strike="noStrike" cap="none">
                  <a:solidFill>
                    <a:srgbClr val="262626"/>
                  </a:solidFill>
                  <a:latin typeface="Calibri"/>
                  <a:ea typeface="Calibri"/>
                  <a:cs typeface="Calibri"/>
                  <a:sym typeface="Calibri"/>
                </a:rPr>
                <a:t>Phát triển thương hiệu của cửa hàng</a:t>
              </a:r>
              <a:endParaRPr sz="1900" b="0" i="0" u="none" strike="noStrike" cap="none">
                <a:solidFill>
                  <a:schemeClr val="dk1"/>
                </a:solidFill>
                <a:latin typeface="Arial"/>
                <a:ea typeface="Arial"/>
                <a:cs typeface="Arial"/>
                <a:sym typeface="Arial"/>
              </a:endParaRPr>
            </a:p>
          </p:txBody>
        </p:sp>
      </p:grpSp>
      <p:sp>
        <p:nvSpPr>
          <p:cNvPr id="767" name="Google Shape;767;p11"/>
          <p:cNvSpPr/>
          <p:nvPr/>
        </p:nvSpPr>
        <p:spPr>
          <a:xfrm>
            <a:off x="1986746" y="375906"/>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02020"/>
                </a:solidFill>
                <a:latin typeface="Calibri"/>
                <a:ea typeface="Calibri"/>
                <a:cs typeface="Calibri"/>
                <a:sym typeface="Calibri"/>
              </a:rPr>
              <a:t> MỤC TIÊU ĐỀ TÀI</a:t>
            </a:r>
            <a:endParaRPr sz="2400" b="1" i="0" u="none" strike="noStrike" cap="none">
              <a:solidFill>
                <a:srgbClr val="202020"/>
              </a:solidFill>
              <a:latin typeface="Arial"/>
              <a:ea typeface="Arial"/>
              <a:cs typeface="Arial"/>
              <a:sym typeface="Arial"/>
            </a:endParaRPr>
          </a:p>
        </p:txBody>
      </p:sp>
      <p:sp>
        <p:nvSpPr>
          <p:cNvPr id="768" name="Google Shape;768;p11"/>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grpSp>
        <p:nvGrpSpPr>
          <p:cNvPr id="769" name="Google Shape;769;p11"/>
          <p:cNvGrpSpPr/>
          <p:nvPr/>
        </p:nvGrpSpPr>
        <p:grpSpPr>
          <a:xfrm>
            <a:off x="6392894" y="3426982"/>
            <a:ext cx="507960" cy="509760"/>
            <a:chOff x="6516000" y="3775320"/>
            <a:chExt cx="507960" cy="509760"/>
          </a:xfrm>
        </p:grpSpPr>
        <p:sp>
          <p:nvSpPr>
            <p:cNvPr id="770" name="Google Shape;770;p11"/>
            <p:cNvSpPr/>
            <p:nvPr/>
          </p:nvSpPr>
          <p:spPr>
            <a:xfrm>
              <a:off x="6516000" y="3775320"/>
              <a:ext cx="507960" cy="509760"/>
            </a:xfrm>
            <a:custGeom>
              <a:avLst/>
              <a:gdLst/>
              <a:ahLst/>
              <a:cxnLst/>
              <a:rect l="l" t="t" r="r" b="b"/>
              <a:pathLst>
                <a:path w="128" h="128" extrusionOk="0">
                  <a:moveTo>
                    <a:pt x="121" y="51"/>
                  </a:moveTo>
                  <a:cubicBezTo>
                    <a:pt x="109" y="48"/>
                    <a:pt x="109" y="48"/>
                    <a:pt x="109" y="48"/>
                  </a:cubicBezTo>
                  <a:cubicBezTo>
                    <a:pt x="109" y="46"/>
                    <a:pt x="108" y="45"/>
                    <a:pt x="107" y="43"/>
                  </a:cubicBezTo>
                  <a:cubicBezTo>
                    <a:pt x="114" y="33"/>
                    <a:pt x="114" y="33"/>
                    <a:pt x="114" y="33"/>
                  </a:cubicBezTo>
                  <a:cubicBezTo>
                    <a:pt x="116" y="29"/>
                    <a:pt x="116" y="25"/>
                    <a:pt x="113" y="22"/>
                  </a:cubicBezTo>
                  <a:cubicBezTo>
                    <a:pt x="105" y="15"/>
                    <a:pt x="105" y="15"/>
                    <a:pt x="105" y="15"/>
                  </a:cubicBezTo>
                  <a:cubicBezTo>
                    <a:pt x="104" y="13"/>
                    <a:pt x="102" y="12"/>
                    <a:pt x="100" y="12"/>
                  </a:cubicBezTo>
                  <a:cubicBezTo>
                    <a:pt x="98" y="12"/>
                    <a:pt x="97" y="13"/>
                    <a:pt x="95" y="14"/>
                  </a:cubicBezTo>
                  <a:cubicBezTo>
                    <a:pt x="85" y="21"/>
                    <a:pt x="85" y="21"/>
                    <a:pt x="85" y="21"/>
                  </a:cubicBezTo>
                  <a:cubicBezTo>
                    <a:pt x="83" y="20"/>
                    <a:pt x="81" y="19"/>
                    <a:pt x="80" y="19"/>
                  </a:cubicBezTo>
                  <a:cubicBezTo>
                    <a:pt x="77" y="6"/>
                    <a:pt x="77" y="6"/>
                    <a:pt x="77" y="6"/>
                  </a:cubicBezTo>
                  <a:cubicBezTo>
                    <a:pt x="76" y="3"/>
                    <a:pt x="73" y="0"/>
                    <a:pt x="69" y="0"/>
                  </a:cubicBezTo>
                  <a:cubicBezTo>
                    <a:pt x="58" y="0"/>
                    <a:pt x="58" y="0"/>
                    <a:pt x="58"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2"/>
                    <a:pt x="28" y="12"/>
                  </a:cubicBezTo>
                  <a:cubicBezTo>
                    <a:pt x="26" y="12"/>
                    <a:pt x="24" y="13"/>
                    <a:pt x="22" y="15"/>
                  </a:cubicBezTo>
                  <a:cubicBezTo>
                    <a:pt x="15" y="22"/>
                    <a:pt x="15" y="22"/>
                    <a:pt x="15" y="22"/>
                  </a:cubicBezTo>
                  <a:cubicBezTo>
                    <a:pt x="12" y="25"/>
                    <a:pt x="12" y="29"/>
                    <a:pt x="14" y="33"/>
                  </a:cubicBezTo>
                  <a:cubicBezTo>
                    <a:pt x="21" y="43"/>
                    <a:pt x="21" y="43"/>
                    <a:pt x="21" y="43"/>
                  </a:cubicBezTo>
                  <a:cubicBezTo>
                    <a:pt x="20" y="45"/>
                    <a:pt x="19" y="46"/>
                    <a:pt x="19" y="48"/>
                  </a:cubicBezTo>
                  <a:cubicBezTo>
                    <a:pt x="6" y="51"/>
                    <a:pt x="6" y="51"/>
                    <a:pt x="6" y="51"/>
                  </a:cubicBezTo>
                  <a:cubicBezTo>
                    <a:pt x="3" y="51"/>
                    <a:pt x="0" y="55"/>
                    <a:pt x="0" y="58"/>
                  </a:cubicBezTo>
                  <a:cubicBezTo>
                    <a:pt x="0" y="69"/>
                    <a:pt x="0" y="69"/>
                    <a:pt x="0" y="69"/>
                  </a:cubicBezTo>
                  <a:cubicBezTo>
                    <a:pt x="0" y="73"/>
                    <a:pt x="3" y="76"/>
                    <a:pt x="6" y="77"/>
                  </a:cubicBezTo>
                  <a:cubicBezTo>
                    <a:pt x="19" y="80"/>
                    <a:pt x="19" y="80"/>
                    <a:pt x="19" y="80"/>
                  </a:cubicBezTo>
                  <a:cubicBezTo>
                    <a:pt x="19" y="81"/>
                    <a:pt x="20" y="83"/>
                    <a:pt x="21" y="85"/>
                  </a:cubicBezTo>
                  <a:cubicBezTo>
                    <a:pt x="14" y="95"/>
                    <a:pt x="14" y="95"/>
                    <a:pt x="14" y="95"/>
                  </a:cubicBezTo>
                  <a:cubicBezTo>
                    <a:pt x="12" y="98"/>
                    <a:pt x="12" y="103"/>
                    <a:pt x="15" y="105"/>
                  </a:cubicBezTo>
                  <a:cubicBezTo>
                    <a:pt x="22" y="113"/>
                    <a:pt x="22" y="113"/>
                    <a:pt x="22"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1"/>
                    <a:pt x="51" y="121"/>
                    <a:pt x="51" y="121"/>
                  </a:cubicBezTo>
                  <a:cubicBezTo>
                    <a:pt x="51" y="125"/>
                    <a:pt x="55" y="128"/>
                    <a:pt x="58" y="128"/>
                  </a:cubicBezTo>
                  <a:cubicBezTo>
                    <a:pt x="69" y="128"/>
                    <a:pt x="69" y="128"/>
                    <a:pt x="69" y="128"/>
                  </a:cubicBezTo>
                  <a:cubicBezTo>
                    <a:pt x="73" y="128"/>
                    <a:pt x="76" y="125"/>
                    <a:pt x="77" y="121"/>
                  </a:cubicBezTo>
                  <a:cubicBezTo>
                    <a:pt x="80" y="109"/>
                    <a:pt x="80" y="109"/>
                    <a:pt x="80" y="109"/>
                  </a:cubicBezTo>
                  <a:cubicBezTo>
                    <a:pt x="81"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1"/>
                    <a:pt x="109" y="80"/>
                  </a:cubicBezTo>
                  <a:cubicBezTo>
                    <a:pt x="121" y="77"/>
                    <a:pt x="121" y="77"/>
                    <a:pt x="121" y="77"/>
                  </a:cubicBezTo>
                  <a:cubicBezTo>
                    <a:pt x="125" y="76"/>
                    <a:pt x="128" y="73"/>
                    <a:pt x="128" y="69"/>
                  </a:cubicBezTo>
                  <a:cubicBezTo>
                    <a:pt x="128" y="58"/>
                    <a:pt x="128" y="58"/>
                    <a:pt x="128" y="58"/>
                  </a:cubicBezTo>
                  <a:cubicBezTo>
                    <a:pt x="128" y="55"/>
                    <a:pt x="125" y="51"/>
                    <a:pt x="121" y="51"/>
                  </a:cubicBezTo>
                  <a:close/>
                  <a:moveTo>
                    <a:pt x="108" y="72"/>
                  </a:moveTo>
                  <a:cubicBezTo>
                    <a:pt x="105" y="72"/>
                    <a:pt x="103" y="74"/>
                    <a:pt x="102" y="77"/>
                  </a:cubicBezTo>
                  <a:cubicBezTo>
                    <a:pt x="101" y="78"/>
                    <a:pt x="101" y="80"/>
                    <a:pt x="100" y="81"/>
                  </a:cubicBezTo>
                  <a:cubicBezTo>
                    <a:pt x="99" y="84"/>
                    <a:pt x="99" y="87"/>
                    <a:pt x="100" y="89"/>
                  </a:cubicBezTo>
                  <a:cubicBezTo>
                    <a:pt x="107" y="100"/>
                    <a:pt x="107" y="100"/>
                    <a:pt x="107" y="100"/>
                  </a:cubicBezTo>
                  <a:cubicBezTo>
                    <a:pt x="100" y="107"/>
                    <a:pt x="100" y="107"/>
                    <a:pt x="100" y="107"/>
                  </a:cubicBezTo>
                  <a:cubicBezTo>
                    <a:pt x="89" y="100"/>
                    <a:pt x="89" y="100"/>
                    <a:pt x="89" y="100"/>
                  </a:cubicBezTo>
                  <a:cubicBezTo>
                    <a:pt x="88" y="99"/>
                    <a:pt x="86" y="99"/>
                    <a:pt x="85" y="99"/>
                  </a:cubicBezTo>
                  <a:cubicBezTo>
                    <a:pt x="84" y="99"/>
                    <a:pt x="82" y="99"/>
                    <a:pt x="81" y="100"/>
                  </a:cubicBezTo>
                  <a:cubicBezTo>
                    <a:pt x="80" y="101"/>
                    <a:pt x="78" y="101"/>
                    <a:pt x="77" y="102"/>
                  </a:cubicBezTo>
                  <a:cubicBezTo>
                    <a:pt x="74" y="103"/>
                    <a:pt x="72" y="105"/>
                    <a:pt x="72" y="108"/>
                  </a:cubicBezTo>
                  <a:cubicBezTo>
                    <a:pt x="69" y="120"/>
                    <a:pt x="69" y="120"/>
                    <a:pt x="69" y="120"/>
                  </a:cubicBezTo>
                  <a:cubicBezTo>
                    <a:pt x="58" y="120"/>
                    <a:pt x="58" y="120"/>
                    <a:pt x="58" y="120"/>
                  </a:cubicBezTo>
                  <a:cubicBezTo>
                    <a:pt x="56" y="108"/>
                    <a:pt x="56" y="108"/>
                    <a:pt x="56" y="108"/>
                  </a:cubicBezTo>
                  <a:cubicBezTo>
                    <a:pt x="55" y="105"/>
                    <a:pt x="53" y="103"/>
                    <a:pt x="51" y="102"/>
                  </a:cubicBezTo>
                  <a:cubicBezTo>
                    <a:pt x="49" y="101"/>
                    <a:pt x="48" y="101"/>
                    <a:pt x="46" y="100"/>
                  </a:cubicBezTo>
                  <a:cubicBezTo>
                    <a:pt x="45" y="99"/>
                    <a:pt x="44" y="99"/>
                    <a:pt x="43" y="99"/>
                  </a:cubicBezTo>
                  <a:cubicBezTo>
                    <a:pt x="41" y="99"/>
                    <a:pt x="40" y="99"/>
                    <a:pt x="39" y="100"/>
                  </a:cubicBezTo>
                  <a:cubicBezTo>
                    <a:pt x="28" y="107"/>
                    <a:pt x="28" y="107"/>
                    <a:pt x="28" y="107"/>
                  </a:cubicBezTo>
                  <a:cubicBezTo>
                    <a:pt x="20" y="100"/>
                    <a:pt x="20" y="100"/>
                    <a:pt x="20" y="100"/>
                  </a:cubicBezTo>
                  <a:cubicBezTo>
                    <a:pt x="27" y="89"/>
                    <a:pt x="27" y="89"/>
                    <a:pt x="27" y="89"/>
                  </a:cubicBezTo>
                  <a:cubicBezTo>
                    <a:pt x="29" y="87"/>
                    <a:pt x="29" y="84"/>
                    <a:pt x="28" y="81"/>
                  </a:cubicBezTo>
                  <a:cubicBezTo>
                    <a:pt x="27" y="80"/>
                    <a:pt x="27" y="78"/>
                    <a:pt x="26" y="77"/>
                  </a:cubicBezTo>
                  <a:cubicBezTo>
                    <a:pt x="25" y="74"/>
                    <a:pt x="23" y="72"/>
                    <a:pt x="20" y="72"/>
                  </a:cubicBezTo>
                  <a:cubicBezTo>
                    <a:pt x="8" y="69"/>
                    <a:pt x="8" y="69"/>
                    <a:pt x="8" y="69"/>
                  </a:cubicBezTo>
                  <a:cubicBezTo>
                    <a:pt x="8" y="58"/>
                    <a:pt x="8" y="58"/>
                    <a:pt x="8" y="58"/>
                  </a:cubicBezTo>
                  <a:cubicBezTo>
                    <a:pt x="20" y="56"/>
                    <a:pt x="20" y="56"/>
                    <a:pt x="20" y="56"/>
                  </a:cubicBezTo>
                  <a:cubicBezTo>
                    <a:pt x="23" y="55"/>
                    <a:pt x="25" y="53"/>
                    <a:pt x="26" y="51"/>
                  </a:cubicBezTo>
                  <a:cubicBezTo>
                    <a:pt x="27" y="49"/>
                    <a:pt x="27" y="48"/>
                    <a:pt x="28" y="46"/>
                  </a:cubicBezTo>
                  <a:cubicBezTo>
                    <a:pt x="29" y="44"/>
                    <a:pt x="29" y="41"/>
                    <a:pt x="27" y="39"/>
                  </a:cubicBezTo>
                  <a:cubicBezTo>
                    <a:pt x="20" y="28"/>
                    <a:pt x="20" y="28"/>
                    <a:pt x="20" y="28"/>
                  </a:cubicBezTo>
                  <a:cubicBezTo>
                    <a:pt x="28" y="20"/>
                    <a:pt x="28" y="20"/>
                    <a:pt x="28" y="20"/>
                  </a:cubicBezTo>
                  <a:cubicBezTo>
                    <a:pt x="39" y="27"/>
                    <a:pt x="39" y="27"/>
                    <a:pt x="39" y="27"/>
                  </a:cubicBezTo>
                  <a:cubicBezTo>
                    <a:pt x="40" y="28"/>
                    <a:pt x="41" y="29"/>
                    <a:pt x="43" y="29"/>
                  </a:cubicBezTo>
                  <a:cubicBezTo>
                    <a:pt x="44" y="29"/>
                    <a:pt x="45" y="28"/>
                    <a:pt x="46" y="28"/>
                  </a:cubicBezTo>
                  <a:cubicBezTo>
                    <a:pt x="48" y="27"/>
                    <a:pt x="49" y="27"/>
                    <a:pt x="51" y="26"/>
                  </a:cubicBezTo>
                  <a:cubicBezTo>
                    <a:pt x="53" y="25"/>
                    <a:pt x="55" y="23"/>
                    <a:pt x="56" y="20"/>
                  </a:cubicBezTo>
                  <a:cubicBezTo>
                    <a:pt x="58" y="8"/>
                    <a:pt x="58" y="8"/>
                    <a:pt x="58" y="8"/>
                  </a:cubicBezTo>
                  <a:cubicBezTo>
                    <a:pt x="69" y="8"/>
                    <a:pt x="69" y="8"/>
                    <a:pt x="69" y="8"/>
                  </a:cubicBezTo>
                  <a:cubicBezTo>
                    <a:pt x="72" y="20"/>
                    <a:pt x="72" y="20"/>
                    <a:pt x="72" y="20"/>
                  </a:cubicBezTo>
                  <a:cubicBezTo>
                    <a:pt x="72" y="23"/>
                    <a:pt x="74" y="25"/>
                    <a:pt x="77" y="26"/>
                  </a:cubicBezTo>
                  <a:cubicBezTo>
                    <a:pt x="78" y="27"/>
                    <a:pt x="80" y="27"/>
                    <a:pt x="81" y="28"/>
                  </a:cubicBezTo>
                  <a:cubicBezTo>
                    <a:pt x="82" y="28"/>
                    <a:pt x="84" y="29"/>
                    <a:pt x="85" y="29"/>
                  </a:cubicBezTo>
                  <a:cubicBezTo>
                    <a:pt x="86" y="29"/>
                    <a:pt x="88" y="28"/>
                    <a:pt x="89" y="27"/>
                  </a:cubicBezTo>
                  <a:cubicBezTo>
                    <a:pt x="100" y="20"/>
                    <a:pt x="100" y="20"/>
                    <a:pt x="100" y="20"/>
                  </a:cubicBezTo>
                  <a:cubicBezTo>
                    <a:pt x="107" y="28"/>
                    <a:pt x="107" y="28"/>
                    <a:pt x="107" y="28"/>
                  </a:cubicBezTo>
                  <a:cubicBezTo>
                    <a:pt x="100" y="39"/>
                    <a:pt x="100" y="39"/>
                    <a:pt x="100" y="39"/>
                  </a:cubicBezTo>
                  <a:cubicBezTo>
                    <a:pt x="99" y="41"/>
                    <a:pt x="99" y="44"/>
                    <a:pt x="100" y="46"/>
                  </a:cubicBezTo>
                  <a:cubicBezTo>
                    <a:pt x="100" y="48"/>
                    <a:pt x="101" y="49"/>
                    <a:pt x="102" y="51"/>
                  </a:cubicBezTo>
                  <a:cubicBezTo>
                    <a:pt x="103" y="53"/>
                    <a:pt x="105" y="55"/>
                    <a:pt x="108" y="56"/>
                  </a:cubicBezTo>
                  <a:cubicBezTo>
                    <a:pt x="120" y="58"/>
                    <a:pt x="120" y="58"/>
                    <a:pt x="120" y="58"/>
                  </a:cubicBezTo>
                  <a:cubicBezTo>
                    <a:pt x="120" y="69"/>
                    <a:pt x="120" y="69"/>
                    <a:pt x="120" y="69"/>
                  </a:cubicBezTo>
                  <a:lnTo>
                    <a:pt x="108" y="72"/>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500" b="0" i="0" u="none" strike="noStrike" cap="none">
                <a:solidFill>
                  <a:srgbClr val="000000"/>
                </a:solidFill>
                <a:latin typeface="Arial"/>
                <a:ea typeface="Arial"/>
                <a:cs typeface="Arial"/>
                <a:sym typeface="Arial"/>
              </a:endParaRPr>
            </a:p>
          </p:txBody>
        </p:sp>
        <p:sp>
          <p:nvSpPr>
            <p:cNvPr id="771" name="Google Shape;771;p11"/>
            <p:cNvSpPr/>
            <p:nvPr/>
          </p:nvSpPr>
          <p:spPr>
            <a:xfrm>
              <a:off x="6658560" y="3919320"/>
              <a:ext cx="221040" cy="222840"/>
            </a:xfrm>
            <a:custGeom>
              <a:avLst/>
              <a:gdLst/>
              <a:ahLst/>
              <a:cxnLst/>
              <a:rect l="l" t="t" r="r" b="b"/>
              <a:pathLst>
                <a:path w="56" h="56" extrusionOk="0">
                  <a:moveTo>
                    <a:pt x="28" y="0"/>
                  </a:moveTo>
                  <a:cubicBezTo>
                    <a:pt x="12" y="0"/>
                    <a:pt x="0" y="12"/>
                    <a:pt x="0" y="28"/>
                  </a:cubicBezTo>
                  <a:cubicBezTo>
                    <a:pt x="0" y="43"/>
                    <a:pt x="12" y="56"/>
                    <a:pt x="28" y="56"/>
                  </a:cubicBezTo>
                  <a:cubicBezTo>
                    <a:pt x="43" y="56"/>
                    <a:pt x="56" y="43"/>
                    <a:pt x="56" y="28"/>
                  </a:cubicBezTo>
                  <a:cubicBezTo>
                    <a:pt x="56" y="12"/>
                    <a:pt x="43" y="0"/>
                    <a:pt x="28" y="0"/>
                  </a:cubicBezTo>
                  <a:close/>
                  <a:moveTo>
                    <a:pt x="28" y="52"/>
                  </a:moveTo>
                  <a:cubicBezTo>
                    <a:pt x="14" y="52"/>
                    <a:pt x="3" y="41"/>
                    <a:pt x="3" y="28"/>
                  </a:cubicBezTo>
                  <a:cubicBezTo>
                    <a:pt x="3" y="14"/>
                    <a:pt x="14" y="3"/>
                    <a:pt x="28" y="3"/>
                  </a:cubicBezTo>
                  <a:cubicBezTo>
                    <a:pt x="41" y="3"/>
                    <a:pt x="52" y="14"/>
                    <a:pt x="52" y="28"/>
                  </a:cubicBezTo>
                  <a:cubicBezTo>
                    <a:pt x="52" y="41"/>
                    <a:pt x="41" y="52"/>
                    <a:pt x="28" y="52"/>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500" b="0" i="0" u="none" strike="noStrike" cap="none">
                <a:solidFill>
                  <a:srgbClr val="000000"/>
                </a:solidFill>
                <a:latin typeface="Arial"/>
                <a:ea typeface="Arial"/>
                <a:cs typeface="Arial"/>
                <a:sym typeface="Arial"/>
              </a:endParaRPr>
            </a:p>
          </p:txBody>
        </p:sp>
        <p:sp>
          <p:nvSpPr>
            <p:cNvPr id="772" name="Google Shape;772;p11"/>
            <p:cNvSpPr/>
            <p:nvPr/>
          </p:nvSpPr>
          <p:spPr>
            <a:xfrm>
              <a:off x="6705360" y="3966480"/>
              <a:ext cx="127080" cy="127080"/>
            </a:xfrm>
            <a:custGeom>
              <a:avLst/>
              <a:gdLst/>
              <a:ahLst/>
              <a:cxnLst/>
              <a:rect l="l" t="t" r="r" b="b"/>
              <a:pathLst>
                <a:path w="32" h="32" extrusionOk="0">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2" y="4"/>
                    <a:pt x="28" y="9"/>
                    <a:pt x="28" y="16"/>
                  </a:cubicBezTo>
                  <a:cubicBezTo>
                    <a:pt x="28" y="23"/>
                    <a:pt x="22" y="28"/>
                    <a:pt x="16" y="28"/>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500" b="0" i="0" u="none" strike="noStrike" cap="none">
                <a:solidFill>
                  <a:srgbClr val="000000"/>
                </a:solidFill>
                <a:latin typeface="Arial"/>
                <a:ea typeface="Arial"/>
                <a:cs typeface="Arial"/>
                <a:sym typeface="Arial"/>
              </a:endParaRPr>
            </a:p>
          </p:txBody>
        </p:sp>
      </p:grpSp>
      <p:sp>
        <p:nvSpPr>
          <p:cNvPr id="773" name="Google Shape;773;p11"/>
          <p:cNvSpPr/>
          <p:nvPr/>
        </p:nvSpPr>
        <p:spPr>
          <a:xfrm>
            <a:off x="6392904" y="2196195"/>
            <a:ext cx="524880" cy="509760"/>
          </a:xfrm>
          <a:custGeom>
            <a:avLst/>
            <a:gdLst/>
            <a:ahLst/>
            <a:cxnLst/>
            <a:rect l="l" t="t" r="r" b="b"/>
            <a:pathLst>
              <a:path w="132" h="128" extrusionOk="0">
                <a:moveTo>
                  <a:pt x="118" y="10"/>
                </a:moveTo>
                <a:cubicBezTo>
                  <a:pt x="111" y="4"/>
                  <a:pt x="102" y="0"/>
                  <a:pt x="94" y="0"/>
                </a:cubicBezTo>
                <a:cubicBezTo>
                  <a:pt x="87" y="0"/>
                  <a:pt x="80" y="3"/>
                  <a:pt x="75" y="7"/>
                </a:cubicBezTo>
                <a:cubicBezTo>
                  <a:pt x="56" y="27"/>
                  <a:pt x="56" y="27"/>
                  <a:pt x="56" y="27"/>
                </a:cubicBezTo>
                <a:cubicBezTo>
                  <a:pt x="56" y="27"/>
                  <a:pt x="56" y="27"/>
                  <a:pt x="56" y="27"/>
                </a:cubicBezTo>
                <a:cubicBezTo>
                  <a:pt x="56" y="27"/>
                  <a:pt x="56" y="27"/>
                  <a:pt x="56" y="27"/>
                </a:cubicBezTo>
                <a:cubicBezTo>
                  <a:pt x="56" y="27"/>
                  <a:pt x="56" y="27"/>
                  <a:pt x="56"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7"/>
                  <a:pt x="58" y="116"/>
                  <a:pt x="60" y="114"/>
                </a:cubicBezTo>
                <a:cubicBezTo>
                  <a:pt x="121" y="53"/>
                  <a:pt x="121" y="53"/>
                  <a:pt x="121" y="53"/>
                </a:cubicBezTo>
                <a:cubicBezTo>
                  <a:pt x="132" y="41"/>
                  <a:pt x="130" y="23"/>
                  <a:pt x="118" y="10"/>
                </a:cubicBezTo>
                <a:close/>
                <a:moveTo>
                  <a:pt x="64" y="95"/>
                </a:moveTo>
                <a:cubicBezTo>
                  <a:pt x="64" y="91"/>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8"/>
                  <a:pt x="56" y="76"/>
                  <a:pt x="54" y="74"/>
                </a:cubicBezTo>
                <a:cubicBezTo>
                  <a:pt x="52" y="72"/>
                  <a:pt x="49" y="70"/>
                  <a:pt x="46" y="68"/>
                </a:cubicBezTo>
                <a:cubicBezTo>
                  <a:pt x="84" y="30"/>
                  <a:pt x="84" y="30"/>
                  <a:pt x="84" y="30"/>
                </a:cubicBezTo>
                <a:cubicBezTo>
                  <a:pt x="87" y="31"/>
                  <a:pt x="90" y="33"/>
                  <a:pt x="92" y="36"/>
                </a:cubicBezTo>
                <a:cubicBezTo>
                  <a:pt x="95" y="38"/>
                  <a:pt x="96" y="40"/>
                  <a:pt x="98" y="43"/>
                </a:cubicBezTo>
                <a:lnTo>
                  <a:pt x="59" y="81"/>
                </a:lnTo>
                <a:close/>
                <a:moveTo>
                  <a:pt x="42" y="66"/>
                </a:moveTo>
                <a:cubicBezTo>
                  <a:pt x="38" y="65"/>
                  <a:pt x="35" y="64"/>
                  <a:pt x="31" y="64"/>
                </a:cubicBezTo>
                <a:cubicBezTo>
                  <a:pt x="61" y="33"/>
                  <a:pt x="61" y="33"/>
                  <a:pt x="61" y="33"/>
                </a:cubicBezTo>
                <a:cubicBezTo>
                  <a:pt x="66" y="28"/>
                  <a:pt x="73" y="27"/>
                  <a:pt x="80" y="28"/>
                </a:cubicBezTo>
                <a:lnTo>
                  <a:pt x="42" y="66"/>
                </a:lnTo>
                <a:close/>
                <a:moveTo>
                  <a:pt x="17" y="119"/>
                </a:moveTo>
                <a:cubicBezTo>
                  <a:pt x="16" y="119"/>
                  <a:pt x="15" y="120"/>
                  <a:pt x="14" y="120"/>
                </a:cubicBezTo>
                <a:cubicBezTo>
                  <a:pt x="11" y="120"/>
                  <a:pt x="8" y="117"/>
                  <a:pt x="8" y="114"/>
                </a:cubicBezTo>
                <a:cubicBezTo>
                  <a:pt x="8" y="113"/>
                  <a:pt x="8" y="112"/>
                  <a:pt x="9" y="112"/>
                </a:cubicBezTo>
                <a:cubicBezTo>
                  <a:pt x="13" y="96"/>
                  <a:pt x="13" y="96"/>
                  <a:pt x="13" y="96"/>
                </a:cubicBezTo>
                <a:cubicBezTo>
                  <a:pt x="17" y="96"/>
                  <a:pt x="22" y="98"/>
                  <a:pt x="26" y="102"/>
                </a:cubicBezTo>
                <a:cubicBezTo>
                  <a:pt x="30" y="106"/>
                  <a:pt x="32" y="111"/>
                  <a:pt x="32" y="115"/>
                </a:cubicBezTo>
                <a:lnTo>
                  <a:pt x="17" y="119"/>
                </a:lnTo>
                <a:close/>
                <a:moveTo>
                  <a:pt x="36" y="114"/>
                </a:moveTo>
                <a:cubicBezTo>
                  <a:pt x="36" y="109"/>
                  <a:pt x="33" y="103"/>
                  <a:pt x="29" y="99"/>
                </a:cubicBezTo>
                <a:cubicBezTo>
                  <a:pt x="25" y="95"/>
                  <a:pt x="19" y="92"/>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0"/>
                  <a:pt x="50" y="111"/>
                </a:cubicBezTo>
                <a:lnTo>
                  <a:pt x="36" y="114"/>
                </a:lnTo>
                <a:close/>
                <a:moveTo>
                  <a:pt x="115" y="47"/>
                </a:moveTo>
                <a:cubicBezTo>
                  <a:pt x="108" y="54"/>
                  <a:pt x="108" y="54"/>
                  <a:pt x="108" y="54"/>
                </a:cubicBezTo>
                <a:cubicBezTo>
                  <a:pt x="108" y="53"/>
                  <a:pt x="108" y="52"/>
                  <a:pt x="108" y="51"/>
                </a:cubicBezTo>
                <a:cubicBezTo>
                  <a:pt x="108" y="43"/>
                  <a:pt x="104" y="36"/>
                  <a:pt x="98" y="30"/>
                </a:cubicBezTo>
                <a:cubicBezTo>
                  <a:pt x="92" y="23"/>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9" y="43"/>
                  <a:pt x="115" y="47"/>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500" b="0" i="0" u="none" strike="noStrike" cap="none">
              <a:solidFill>
                <a:srgbClr val="000000"/>
              </a:solidFill>
              <a:latin typeface="Arial"/>
              <a:ea typeface="Arial"/>
              <a:cs typeface="Arial"/>
              <a:sym typeface="Arial"/>
            </a:endParaRPr>
          </a:p>
        </p:txBody>
      </p:sp>
      <p:grpSp>
        <p:nvGrpSpPr>
          <p:cNvPr id="774" name="Google Shape;774;p11"/>
          <p:cNvGrpSpPr/>
          <p:nvPr/>
        </p:nvGrpSpPr>
        <p:grpSpPr>
          <a:xfrm>
            <a:off x="6476059" y="722170"/>
            <a:ext cx="348840" cy="507960"/>
            <a:chOff x="6595560" y="1087200"/>
            <a:chExt cx="348840" cy="507960"/>
          </a:xfrm>
        </p:grpSpPr>
        <p:sp>
          <p:nvSpPr>
            <p:cNvPr id="775" name="Google Shape;775;p11"/>
            <p:cNvSpPr/>
            <p:nvPr/>
          </p:nvSpPr>
          <p:spPr>
            <a:xfrm>
              <a:off x="6595560" y="1087200"/>
              <a:ext cx="348840" cy="507960"/>
            </a:xfrm>
            <a:custGeom>
              <a:avLst/>
              <a:gdLst/>
              <a:ahLst/>
              <a:cxnLst/>
              <a:rect l="l" t="t" r="r" b="b"/>
              <a:pathLst>
                <a:path w="88" h="128" extrusionOk="0">
                  <a:moveTo>
                    <a:pt x="44" y="0"/>
                  </a:moveTo>
                  <a:cubicBezTo>
                    <a:pt x="20" y="0"/>
                    <a:pt x="0" y="19"/>
                    <a:pt x="0" y="44"/>
                  </a:cubicBezTo>
                  <a:cubicBezTo>
                    <a:pt x="0" y="60"/>
                    <a:pt x="15" y="77"/>
                    <a:pt x="20" y="92"/>
                  </a:cubicBezTo>
                  <a:cubicBezTo>
                    <a:pt x="28" y="114"/>
                    <a:pt x="27" y="128"/>
                    <a:pt x="44" y="128"/>
                  </a:cubicBezTo>
                  <a:cubicBezTo>
                    <a:pt x="61" y="128"/>
                    <a:pt x="60" y="114"/>
                    <a:pt x="68" y="92"/>
                  </a:cubicBezTo>
                  <a:cubicBezTo>
                    <a:pt x="73" y="77"/>
                    <a:pt x="88" y="60"/>
                    <a:pt x="88" y="44"/>
                  </a:cubicBezTo>
                  <a:cubicBezTo>
                    <a:pt x="88" y="19"/>
                    <a:pt x="68" y="0"/>
                    <a:pt x="44" y="0"/>
                  </a:cubicBezTo>
                  <a:close/>
                  <a:moveTo>
                    <a:pt x="55" y="109"/>
                  </a:moveTo>
                  <a:cubicBezTo>
                    <a:pt x="35" y="111"/>
                    <a:pt x="35" y="111"/>
                    <a:pt x="35" y="111"/>
                  </a:cubicBezTo>
                  <a:cubicBezTo>
                    <a:pt x="34" y="109"/>
                    <a:pt x="33" y="107"/>
                    <a:pt x="32" y="103"/>
                  </a:cubicBezTo>
                  <a:cubicBezTo>
                    <a:pt x="32" y="103"/>
                    <a:pt x="32" y="103"/>
                    <a:pt x="32" y="103"/>
                  </a:cubicBezTo>
                  <a:cubicBezTo>
                    <a:pt x="57" y="100"/>
                    <a:pt x="57" y="100"/>
                    <a:pt x="57" y="100"/>
                  </a:cubicBezTo>
                  <a:cubicBezTo>
                    <a:pt x="57" y="101"/>
                    <a:pt x="56" y="103"/>
                    <a:pt x="56" y="104"/>
                  </a:cubicBezTo>
                  <a:cubicBezTo>
                    <a:pt x="55" y="106"/>
                    <a:pt x="55" y="107"/>
                    <a:pt x="55" y="109"/>
                  </a:cubicBezTo>
                  <a:close/>
                  <a:moveTo>
                    <a:pt x="31" y="99"/>
                  </a:moveTo>
                  <a:cubicBezTo>
                    <a:pt x="30" y="97"/>
                    <a:pt x="30" y="94"/>
                    <a:pt x="29" y="92"/>
                  </a:cubicBezTo>
                  <a:cubicBezTo>
                    <a:pt x="60" y="92"/>
                    <a:pt x="60" y="92"/>
                    <a:pt x="60" y="92"/>
                  </a:cubicBezTo>
                  <a:cubicBezTo>
                    <a:pt x="59" y="93"/>
                    <a:pt x="59" y="95"/>
                    <a:pt x="58" y="96"/>
                  </a:cubicBezTo>
                  <a:lnTo>
                    <a:pt x="31" y="99"/>
                  </a:lnTo>
                  <a:close/>
                  <a:moveTo>
                    <a:pt x="44" y="120"/>
                  </a:moveTo>
                  <a:cubicBezTo>
                    <a:pt x="40" y="120"/>
                    <a:pt x="38" y="119"/>
                    <a:pt x="36" y="115"/>
                  </a:cubicBezTo>
                  <a:cubicBezTo>
                    <a:pt x="53" y="113"/>
                    <a:pt x="53" y="113"/>
                    <a:pt x="53" y="113"/>
                  </a:cubicBezTo>
                  <a:cubicBezTo>
                    <a:pt x="51" y="119"/>
                    <a:pt x="49" y="120"/>
                    <a:pt x="44" y="120"/>
                  </a:cubicBezTo>
                  <a:close/>
                  <a:moveTo>
                    <a:pt x="63" y="84"/>
                  </a:moveTo>
                  <a:cubicBezTo>
                    <a:pt x="26" y="84"/>
                    <a:pt x="26" y="84"/>
                    <a:pt x="26" y="84"/>
                  </a:cubicBezTo>
                  <a:cubicBezTo>
                    <a:pt x="24" y="79"/>
                    <a:pt x="21" y="75"/>
                    <a:pt x="19" y="71"/>
                  </a:cubicBezTo>
                  <a:cubicBezTo>
                    <a:pt x="14" y="62"/>
                    <a:pt x="8" y="52"/>
                    <a:pt x="8" y="44"/>
                  </a:cubicBezTo>
                  <a:cubicBezTo>
                    <a:pt x="8" y="24"/>
                    <a:pt x="24" y="8"/>
                    <a:pt x="44" y="8"/>
                  </a:cubicBezTo>
                  <a:cubicBezTo>
                    <a:pt x="64" y="8"/>
                    <a:pt x="80" y="24"/>
                    <a:pt x="80" y="44"/>
                  </a:cubicBezTo>
                  <a:cubicBezTo>
                    <a:pt x="80" y="52"/>
                    <a:pt x="75" y="62"/>
                    <a:pt x="70" y="71"/>
                  </a:cubicBezTo>
                  <a:cubicBezTo>
                    <a:pt x="67" y="75"/>
                    <a:pt x="65" y="80"/>
                    <a:pt x="63" y="84"/>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500" b="0" i="0" u="none" strike="noStrike" cap="none">
                <a:solidFill>
                  <a:srgbClr val="000000"/>
                </a:solidFill>
                <a:latin typeface="Arial"/>
                <a:ea typeface="Arial"/>
                <a:cs typeface="Arial"/>
                <a:sym typeface="Arial"/>
              </a:endParaRPr>
            </a:p>
          </p:txBody>
        </p:sp>
        <p:sp>
          <p:nvSpPr>
            <p:cNvPr id="776" name="Google Shape;776;p11"/>
            <p:cNvSpPr/>
            <p:nvPr/>
          </p:nvSpPr>
          <p:spPr>
            <a:xfrm>
              <a:off x="6674400" y="1166040"/>
              <a:ext cx="101880" cy="103680"/>
            </a:xfrm>
            <a:custGeom>
              <a:avLst/>
              <a:gdLst/>
              <a:ahLst/>
              <a:cxnLst/>
              <a:rect l="l" t="t" r="r" b="b"/>
              <a:pathLst>
                <a:path w="26" h="26" extrusionOk="0">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500" b="0" i="0" u="none" strike="noStrike" cap="none">
                <a:solidFill>
                  <a:srgbClr val="000000"/>
                </a:solidFill>
                <a:latin typeface="Arial"/>
                <a:ea typeface="Arial"/>
                <a:cs typeface="Arial"/>
                <a:sym typeface="Arial"/>
              </a:endParaRPr>
            </a:p>
          </p:txBody>
        </p:sp>
      </p:grpSp>
      <p:grpSp>
        <p:nvGrpSpPr>
          <p:cNvPr id="777" name="Google Shape;777;p11"/>
          <p:cNvGrpSpPr/>
          <p:nvPr/>
        </p:nvGrpSpPr>
        <p:grpSpPr>
          <a:xfrm>
            <a:off x="7179755" y="538925"/>
            <a:ext cx="4000032" cy="1034250"/>
            <a:chOff x="7299000" y="903960"/>
            <a:chExt cx="3785400" cy="1034250"/>
          </a:xfrm>
        </p:grpSpPr>
        <p:sp>
          <p:nvSpPr>
            <p:cNvPr id="778" name="Google Shape;778;p11"/>
            <p:cNvSpPr/>
            <p:nvPr/>
          </p:nvSpPr>
          <p:spPr>
            <a:xfrm>
              <a:off x="7299000" y="1256400"/>
              <a:ext cx="3785400" cy="68181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700" b="0" i="0" u="none" strike="noStrike" cap="none">
                  <a:solidFill>
                    <a:srgbClr val="404040"/>
                  </a:solidFill>
                  <a:latin typeface="Calibri"/>
                  <a:ea typeface="Calibri"/>
                  <a:cs typeface="Calibri"/>
                  <a:sym typeface="Calibri"/>
                </a:rPr>
                <a:t>Tìm kiếm sản </a:t>
              </a:r>
              <a:r>
                <a:rPr lang="en-US" sz="1700">
                  <a:solidFill>
                    <a:srgbClr val="404040"/>
                  </a:solidFill>
                  <a:latin typeface="Calibri"/>
                  <a:ea typeface="Calibri"/>
                  <a:cs typeface="Calibri"/>
                  <a:sym typeface="Calibri"/>
                </a:rPr>
                <a:t>phẩ</a:t>
              </a:r>
              <a:r>
                <a:rPr lang="en-US" sz="1700" b="0" i="0" u="none" strike="noStrike" cap="none">
                  <a:solidFill>
                    <a:srgbClr val="404040"/>
                  </a:solidFill>
                  <a:latin typeface="Calibri"/>
                  <a:ea typeface="Calibri"/>
                  <a:cs typeface="Calibri"/>
                  <a:sym typeface="Calibri"/>
                </a:rPr>
                <a:t>m dễ dàng với tính năng tìm kiếm, lọc theo yêu cầu của khách hàng.</a:t>
              </a:r>
              <a:endParaRPr sz="1700" b="0" i="0" u="none" strike="noStrike" cap="none">
                <a:solidFill>
                  <a:schemeClr val="dk1"/>
                </a:solidFill>
                <a:latin typeface="Arial"/>
                <a:ea typeface="Arial"/>
                <a:cs typeface="Arial"/>
                <a:sym typeface="Arial"/>
              </a:endParaRPr>
            </a:p>
          </p:txBody>
        </p:sp>
        <p:sp>
          <p:nvSpPr>
            <p:cNvPr id="779" name="Google Shape;779;p11"/>
            <p:cNvSpPr/>
            <p:nvPr/>
          </p:nvSpPr>
          <p:spPr>
            <a:xfrm>
              <a:off x="7299000" y="903960"/>
              <a:ext cx="3785400" cy="3646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900" b="1" i="0" u="none" strike="noStrike" cap="none">
                  <a:solidFill>
                    <a:srgbClr val="262626"/>
                  </a:solidFill>
                  <a:latin typeface="Calibri"/>
                  <a:ea typeface="Calibri"/>
                  <a:cs typeface="Calibri"/>
                  <a:sym typeface="Calibri"/>
                </a:rPr>
                <a:t>Sự tương tác với khách hàng</a:t>
              </a:r>
              <a:endParaRPr sz="1900" b="0" i="0" u="none" strike="noStrike" cap="none">
                <a:solidFill>
                  <a:schemeClr val="dk1"/>
                </a:solidFill>
                <a:latin typeface="Arial"/>
                <a:ea typeface="Arial"/>
                <a:cs typeface="Arial"/>
                <a:sym typeface="Arial"/>
              </a:endParaRPr>
            </a:p>
          </p:txBody>
        </p:sp>
      </p:grpSp>
      <p:grpSp>
        <p:nvGrpSpPr>
          <p:cNvPr id="780" name="Google Shape;780;p11"/>
          <p:cNvGrpSpPr/>
          <p:nvPr/>
        </p:nvGrpSpPr>
        <p:grpSpPr>
          <a:xfrm>
            <a:off x="7179757" y="1850303"/>
            <a:ext cx="4128900" cy="1329715"/>
            <a:chOff x="7308720" y="2256120"/>
            <a:chExt cx="4128900" cy="1329715"/>
          </a:xfrm>
        </p:grpSpPr>
        <p:sp>
          <p:nvSpPr>
            <p:cNvPr id="781" name="Google Shape;781;p11"/>
            <p:cNvSpPr/>
            <p:nvPr/>
          </p:nvSpPr>
          <p:spPr>
            <a:xfrm>
              <a:off x="7308720" y="2608560"/>
              <a:ext cx="3785400" cy="977275"/>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700" b="0" i="0" u="none" strike="noStrike" cap="none">
                  <a:solidFill>
                    <a:srgbClr val="404040"/>
                  </a:solidFill>
                  <a:latin typeface="Calibri"/>
                  <a:ea typeface="Calibri"/>
                  <a:cs typeface="Calibri"/>
                  <a:sym typeface="Calibri"/>
                </a:rPr>
                <a:t>Hỗ trợ mua hàng</a:t>
              </a:r>
              <a:r>
                <a:rPr lang="en-US" sz="1700">
                  <a:solidFill>
                    <a:srgbClr val="404040"/>
                  </a:solidFill>
                  <a:latin typeface="Calibri"/>
                  <a:ea typeface="Calibri"/>
                  <a:cs typeface="Calibri"/>
                  <a:sym typeface="Calibri"/>
                </a:rPr>
                <a:t> </a:t>
              </a:r>
              <a:r>
                <a:rPr lang="en-US" sz="1700" b="0" i="0" u="none" strike="noStrike" cap="none">
                  <a:solidFill>
                    <a:srgbClr val="404040"/>
                  </a:solidFill>
                  <a:latin typeface="Calibri"/>
                  <a:ea typeface="Calibri"/>
                  <a:cs typeface="Calibri"/>
                  <a:sym typeface="Calibri"/>
                </a:rPr>
                <a:t>, quy trình đặt hàng nhanh, và thông tin đơn hàng rõ ràng</a:t>
              </a:r>
              <a:endParaRPr sz="1700" b="0" i="0" u="none" strike="noStrike" cap="none">
                <a:solidFill>
                  <a:schemeClr val="dk1"/>
                </a:solidFill>
                <a:latin typeface="Arial"/>
                <a:ea typeface="Arial"/>
                <a:cs typeface="Arial"/>
                <a:sym typeface="Arial"/>
              </a:endParaRPr>
            </a:p>
          </p:txBody>
        </p:sp>
        <p:sp>
          <p:nvSpPr>
            <p:cNvPr id="782" name="Google Shape;782;p11"/>
            <p:cNvSpPr/>
            <p:nvPr/>
          </p:nvSpPr>
          <p:spPr>
            <a:xfrm>
              <a:off x="7308720" y="2256120"/>
              <a:ext cx="4128900" cy="41940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800"/>
                <a:buFont typeface="Arial"/>
                <a:buNone/>
              </a:pPr>
              <a:r>
                <a:rPr lang="en-US" sz="1900" b="1" i="0" u="none" strike="noStrike" cap="none">
                  <a:solidFill>
                    <a:srgbClr val="262626"/>
                  </a:solidFill>
                  <a:latin typeface="Calibri"/>
                  <a:ea typeface="Calibri"/>
                  <a:cs typeface="Calibri"/>
                  <a:sym typeface="Calibri"/>
                </a:rPr>
                <a:t>Mua hàng, quản lý, theo dõi đơn hàng</a:t>
              </a:r>
              <a:endParaRPr sz="1900" b="0" i="0" u="none" strike="noStrike" cap="none">
                <a:solidFill>
                  <a:schemeClr val="dk1"/>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9"/>
                                        </p:tgtEl>
                                        <p:attrNameLst>
                                          <p:attrName>style.visibility</p:attrName>
                                        </p:attrNameLst>
                                      </p:cBhvr>
                                      <p:to>
                                        <p:strVal val="visible"/>
                                      </p:to>
                                    </p:set>
                                    <p:animEffect transition="in" filter="fade">
                                      <p:cBhvr>
                                        <p:cTn id="7" dur="500"/>
                                        <p:tgtEl>
                                          <p:spTgt spid="769"/>
                                        </p:tgtEl>
                                      </p:cBhvr>
                                    </p:animEffect>
                                  </p:childTnLst>
                                </p:cTn>
                              </p:par>
                              <p:par>
                                <p:cTn id="8" presetID="10" presetClass="entr" presetSubtype="0" fill="hold" nodeType="withEffect">
                                  <p:stCondLst>
                                    <p:cond delay="0"/>
                                  </p:stCondLst>
                                  <p:childTnLst>
                                    <p:set>
                                      <p:cBhvr>
                                        <p:cTn id="9" dur="1" fill="hold">
                                          <p:stCondLst>
                                            <p:cond delay="0"/>
                                          </p:stCondLst>
                                        </p:cTn>
                                        <p:tgtEl>
                                          <p:spTgt spid="773"/>
                                        </p:tgtEl>
                                        <p:attrNameLst>
                                          <p:attrName>style.visibility</p:attrName>
                                        </p:attrNameLst>
                                      </p:cBhvr>
                                      <p:to>
                                        <p:strVal val="visible"/>
                                      </p:to>
                                    </p:set>
                                    <p:animEffect transition="in" filter="fade">
                                      <p:cBhvr>
                                        <p:cTn id="10" dur="500"/>
                                        <p:tgtEl>
                                          <p:spTgt spid="773"/>
                                        </p:tgtEl>
                                      </p:cBhvr>
                                    </p:animEffect>
                                  </p:childTnLst>
                                </p:cTn>
                              </p:par>
                              <p:par>
                                <p:cTn id="11" presetID="10" presetClass="entr" presetSubtype="0" fill="hold" nodeType="withEffect">
                                  <p:stCondLst>
                                    <p:cond delay="0"/>
                                  </p:stCondLst>
                                  <p:childTnLst>
                                    <p:set>
                                      <p:cBhvr>
                                        <p:cTn id="12" dur="1" fill="hold">
                                          <p:stCondLst>
                                            <p:cond delay="0"/>
                                          </p:stCondLst>
                                        </p:cTn>
                                        <p:tgtEl>
                                          <p:spTgt spid="774"/>
                                        </p:tgtEl>
                                        <p:attrNameLst>
                                          <p:attrName>style.visibility</p:attrName>
                                        </p:attrNameLst>
                                      </p:cBhvr>
                                      <p:to>
                                        <p:strVal val="visible"/>
                                      </p:to>
                                    </p:set>
                                    <p:animEffect transition="in" filter="fade">
                                      <p:cBhvr>
                                        <p:cTn id="13" dur="500"/>
                                        <p:tgtEl>
                                          <p:spTgt spid="774"/>
                                        </p:tgtEl>
                                      </p:cBhvr>
                                    </p:animEffect>
                                  </p:childTnLst>
                                </p:cTn>
                              </p:par>
                              <p:par>
                                <p:cTn id="14" presetID="10" presetClass="entr" presetSubtype="0" fill="hold" nodeType="withEffect">
                                  <p:stCondLst>
                                    <p:cond delay="0"/>
                                  </p:stCondLst>
                                  <p:childTnLst>
                                    <p:set>
                                      <p:cBhvr>
                                        <p:cTn id="15" dur="1" fill="hold">
                                          <p:stCondLst>
                                            <p:cond delay="0"/>
                                          </p:stCondLst>
                                        </p:cTn>
                                        <p:tgtEl>
                                          <p:spTgt spid="777"/>
                                        </p:tgtEl>
                                        <p:attrNameLst>
                                          <p:attrName>style.visibility</p:attrName>
                                        </p:attrNameLst>
                                      </p:cBhvr>
                                      <p:to>
                                        <p:strVal val="visible"/>
                                      </p:to>
                                    </p:set>
                                    <p:animEffect transition="in" filter="fade">
                                      <p:cBhvr>
                                        <p:cTn id="16" dur="500"/>
                                        <p:tgtEl>
                                          <p:spTgt spid="777"/>
                                        </p:tgtEl>
                                      </p:cBhvr>
                                    </p:animEffect>
                                  </p:childTnLst>
                                </p:cTn>
                              </p:par>
                              <p:par>
                                <p:cTn id="17" presetID="10" presetClass="entr" presetSubtype="0" fill="hold" nodeType="withEffect">
                                  <p:stCondLst>
                                    <p:cond delay="0"/>
                                  </p:stCondLst>
                                  <p:childTnLst>
                                    <p:set>
                                      <p:cBhvr>
                                        <p:cTn id="18" dur="1" fill="hold">
                                          <p:stCondLst>
                                            <p:cond delay="0"/>
                                          </p:stCondLst>
                                        </p:cTn>
                                        <p:tgtEl>
                                          <p:spTgt spid="780"/>
                                        </p:tgtEl>
                                        <p:attrNameLst>
                                          <p:attrName>style.visibility</p:attrName>
                                        </p:attrNameLst>
                                      </p:cBhvr>
                                      <p:to>
                                        <p:strVal val="visible"/>
                                      </p:to>
                                    </p:set>
                                    <p:animEffect transition="in" filter="fade">
                                      <p:cBhvr>
                                        <p:cTn id="19" dur="500"/>
                                        <p:tgtEl>
                                          <p:spTgt spid="780"/>
                                        </p:tgtEl>
                                      </p:cBhvr>
                                    </p:animEffect>
                                  </p:childTnLst>
                                </p:cTn>
                              </p:par>
                              <p:par>
                                <p:cTn id="20" presetID="10" presetClass="entr" presetSubtype="0" fill="hold" nodeType="withEffect">
                                  <p:stCondLst>
                                    <p:cond delay="0"/>
                                  </p:stCondLst>
                                  <p:childTnLst>
                                    <p:set>
                                      <p:cBhvr>
                                        <p:cTn id="21" dur="1" fill="hold">
                                          <p:stCondLst>
                                            <p:cond delay="0"/>
                                          </p:stCondLst>
                                        </p:cTn>
                                        <p:tgtEl>
                                          <p:spTgt spid="761"/>
                                        </p:tgtEl>
                                        <p:attrNameLst>
                                          <p:attrName>style.visibility</p:attrName>
                                        </p:attrNameLst>
                                      </p:cBhvr>
                                      <p:to>
                                        <p:strVal val="visible"/>
                                      </p:to>
                                    </p:set>
                                    <p:animEffect transition="in" filter="fade">
                                      <p:cBhvr>
                                        <p:cTn id="22" dur="500"/>
                                        <p:tgtEl>
                                          <p:spTgt spid="761"/>
                                        </p:tgtEl>
                                      </p:cBhvr>
                                    </p:animEffect>
                                  </p:childTnLst>
                                </p:cTn>
                              </p:par>
                              <p:par>
                                <p:cTn id="23" presetID="10" presetClass="entr" presetSubtype="0" fill="hold" nodeType="withEffect">
                                  <p:stCondLst>
                                    <p:cond delay="0"/>
                                  </p:stCondLst>
                                  <p:childTnLst>
                                    <p:set>
                                      <p:cBhvr>
                                        <p:cTn id="24" dur="1" fill="hold">
                                          <p:stCondLst>
                                            <p:cond delay="0"/>
                                          </p:stCondLst>
                                        </p:cTn>
                                        <p:tgtEl>
                                          <p:spTgt spid="764"/>
                                        </p:tgtEl>
                                        <p:attrNameLst>
                                          <p:attrName>style.visibility</p:attrName>
                                        </p:attrNameLst>
                                      </p:cBhvr>
                                      <p:to>
                                        <p:strVal val="visible"/>
                                      </p:to>
                                    </p:set>
                                    <p:animEffect transition="in" filter="fade">
                                      <p:cBhvr>
                                        <p:cTn id="25" dur="500"/>
                                        <p:tgtEl>
                                          <p:spTgt spid="764"/>
                                        </p:tgtEl>
                                      </p:cBhvr>
                                    </p:animEffect>
                                  </p:childTnLst>
                                </p:cTn>
                              </p:par>
                              <p:par>
                                <p:cTn id="26" presetID="10" presetClass="entr" presetSubtype="0" fill="hold" nodeType="withEffect">
                                  <p:stCondLst>
                                    <p:cond delay="0"/>
                                  </p:stCondLst>
                                  <p:childTnLst>
                                    <p:set>
                                      <p:cBhvr>
                                        <p:cTn id="27" dur="1" fill="hold">
                                          <p:stCondLst>
                                            <p:cond delay="0"/>
                                          </p:stCondLst>
                                        </p:cTn>
                                        <p:tgtEl>
                                          <p:spTgt spid="758"/>
                                        </p:tgtEl>
                                        <p:attrNameLst>
                                          <p:attrName>style.visibility</p:attrName>
                                        </p:attrNameLst>
                                      </p:cBhvr>
                                      <p:to>
                                        <p:strVal val="visible"/>
                                      </p:to>
                                    </p:set>
                                    <p:animEffect transition="in" filter="fade">
                                      <p:cBhvr>
                                        <p:cTn id="28" dur="500"/>
                                        <p:tgtEl>
                                          <p:spTgt spid="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7"/>
          <p:cNvSpPr/>
          <p:nvPr/>
        </p:nvSpPr>
        <p:spPr>
          <a:xfrm>
            <a:off x="1910520" y="43704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02020"/>
                </a:solidFill>
                <a:latin typeface="Calibri"/>
                <a:ea typeface="Calibri"/>
                <a:cs typeface="Calibri"/>
                <a:sym typeface="Calibri"/>
              </a:rPr>
              <a:t>CÔNG NGHỆ VÀ NGÔN NGỮ SỬ DỤNG</a:t>
            </a:r>
            <a:endParaRPr sz="2400" b="0" i="0" u="none" strike="noStrike" cap="none">
              <a:solidFill>
                <a:srgbClr val="202020"/>
              </a:solidFill>
              <a:latin typeface="Arial"/>
              <a:ea typeface="Arial"/>
              <a:cs typeface="Arial"/>
              <a:sym typeface="Arial"/>
            </a:endParaRPr>
          </a:p>
        </p:txBody>
      </p:sp>
      <p:sp>
        <p:nvSpPr>
          <p:cNvPr id="615" name="Google Shape;615;p7"/>
          <p:cNvSpPr/>
          <p:nvPr/>
        </p:nvSpPr>
        <p:spPr>
          <a:xfrm>
            <a:off x="5202360" y="1735920"/>
            <a:ext cx="5986800" cy="1918440"/>
          </a:xfrm>
          <a:prstGeom prst="rect">
            <a:avLst/>
          </a:prstGeom>
          <a:noFill/>
          <a:ln>
            <a:noFill/>
          </a:ln>
        </p:spPr>
        <p:txBody>
          <a:bodyPr spcFirstLastPara="1" wrap="square" lIns="90000" tIns="45000" rIns="90000" bIns="45000" anchor="t" anchorCtr="0">
            <a:spAutoFit/>
          </a:bodyPr>
          <a:lstStyle/>
          <a:p>
            <a:pPr marL="0" marR="0" lvl="0" indent="0" algn="just" rtl="0">
              <a:lnSpc>
                <a:spcPct val="120000"/>
              </a:lnSpc>
              <a:spcBef>
                <a:spcPts val="0"/>
              </a:spcBef>
              <a:spcAft>
                <a:spcPts val="0"/>
              </a:spcAft>
              <a:buClr>
                <a:srgbClr val="000000"/>
              </a:buClr>
              <a:buSzPts val="2000"/>
              <a:buFont typeface="Arial"/>
              <a:buNone/>
            </a:pPr>
            <a:r>
              <a:rPr lang="en-US" sz="2000" b="0" i="0" u="none" strike="noStrike" cap="none">
                <a:solidFill>
                  <a:srgbClr val="FFFFFF"/>
                </a:solidFill>
                <a:latin typeface="Calibri"/>
                <a:ea typeface="Calibri"/>
                <a:cs typeface="Calibri"/>
                <a:sym typeface="Calibri"/>
              </a:rPr>
              <a:t>  PHP là ngôn ngữ xây dựng web phổ biến với tốc độ nhanh, được tối ưu hóa cho các ứng dụng web. Giúp lập trình viên dễ dàng xây dựng trang web với tốc độ nhanh. </a:t>
            </a:r>
            <a:endParaRPr sz="2000" b="0" i="0" u="none" strike="noStrike" cap="none">
              <a:solidFill>
                <a:schemeClr val="dk1"/>
              </a:solidFill>
              <a:latin typeface="Arial"/>
              <a:ea typeface="Arial"/>
              <a:cs typeface="Arial"/>
              <a:sym typeface="Arial"/>
            </a:endParaRPr>
          </a:p>
          <a:p>
            <a:pPr marL="0" marR="0" lvl="0" indent="0" algn="just" rtl="0">
              <a:lnSpc>
                <a:spcPct val="12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616" name="Google Shape;616;p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pic>
        <p:nvPicPr>
          <p:cNvPr id="618" name="Google Shape;618;p7"/>
          <p:cNvPicPr preferRelativeResize="0"/>
          <p:nvPr/>
        </p:nvPicPr>
        <p:blipFill>
          <a:blip r:embed="rId3">
            <a:alphaModFix/>
          </a:blip>
          <a:stretch>
            <a:fillRect/>
          </a:stretch>
        </p:blipFill>
        <p:spPr>
          <a:xfrm>
            <a:off x="6181050" y="1783550"/>
            <a:ext cx="5727276" cy="3080150"/>
          </a:xfrm>
          <a:prstGeom prst="rect">
            <a:avLst/>
          </a:prstGeom>
          <a:noFill/>
          <a:ln>
            <a:noFill/>
          </a:ln>
        </p:spPr>
      </p:pic>
      <p:sp>
        <p:nvSpPr>
          <p:cNvPr id="619" name="Google Shape;619;p7"/>
          <p:cNvSpPr txBox="1"/>
          <p:nvPr/>
        </p:nvSpPr>
        <p:spPr>
          <a:xfrm>
            <a:off x="1663750" y="5066625"/>
            <a:ext cx="3281400" cy="92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300" b="1" dirty="0"/>
              <a:t>Framework Angular</a:t>
            </a:r>
            <a:endParaRPr sz="2300" b="1" dirty="0"/>
          </a:p>
        </p:txBody>
      </p:sp>
      <p:sp>
        <p:nvSpPr>
          <p:cNvPr id="620" name="Google Shape;620;p7"/>
          <p:cNvSpPr txBox="1"/>
          <p:nvPr/>
        </p:nvSpPr>
        <p:spPr>
          <a:xfrm>
            <a:off x="8072550" y="5066625"/>
            <a:ext cx="3281400" cy="92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300" b="1"/>
              <a:t>ASP.Net Core</a:t>
            </a:r>
            <a:endParaRPr sz="2300" b="1"/>
          </a:p>
        </p:txBody>
      </p:sp>
      <p:pic>
        <p:nvPicPr>
          <p:cNvPr id="4" name="Picture 3">
            <a:extLst>
              <a:ext uri="{FF2B5EF4-FFF2-40B4-BE49-F238E27FC236}">
                <a16:creationId xmlns:a16="http://schemas.microsoft.com/office/drawing/2014/main" id="{0E8CA5A4-C4DC-6B72-98BE-F64E5E521AE5}"/>
              </a:ext>
            </a:extLst>
          </p:cNvPr>
          <p:cNvPicPr>
            <a:picLocks noChangeAspect="1"/>
          </p:cNvPicPr>
          <p:nvPr/>
        </p:nvPicPr>
        <p:blipFill>
          <a:blip r:embed="rId4"/>
          <a:stretch>
            <a:fillRect/>
          </a:stretch>
        </p:blipFill>
        <p:spPr>
          <a:xfrm>
            <a:off x="283674" y="1874427"/>
            <a:ext cx="5506995" cy="28983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grpSp>
        <p:nvGrpSpPr>
          <p:cNvPr id="788" name="Google Shape;788;p12"/>
          <p:cNvGrpSpPr/>
          <p:nvPr/>
        </p:nvGrpSpPr>
        <p:grpSpPr>
          <a:xfrm>
            <a:off x="2386080" y="0"/>
            <a:ext cx="3314880" cy="6857640"/>
            <a:chOff x="2386080" y="0"/>
            <a:chExt cx="3314880" cy="6857640"/>
          </a:xfrm>
        </p:grpSpPr>
        <p:sp>
          <p:nvSpPr>
            <p:cNvPr id="789" name="Google Shape;789;p12"/>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12"/>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12"/>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686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12"/>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12"/>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12"/>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12"/>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12"/>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12"/>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12"/>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12"/>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12"/>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01" name="Google Shape;801;p12"/>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a:t>
            </a:r>
            <a:r>
              <a:rPr lang="en-US" sz="4800" b="1" i="1">
                <a:solidFill>
                  <a:srgbClr val="FF3737"/>
                </a:solidFill>
                <a:latin typeface="Calibri"/>
                <a:ea typeface="Calibri"/>
                <a:cs typeface="Calibri"/>
                <a:sym typeface="Calibri"/>
              </a:rPr>
              <a:t>2</a:t>
            </a:r>
            <a:r>
              <a:rPr lang="en-US" sz="4800" b="1" i="1" u="none" strike="noStrike" cap="none">
                <a:solidFill>
                  <a:srgbClr val="FF3737"/>
                </a:solidFill>
                <a:latin typeface="Calibri"/>
                <a:ea typeface="Calibri"/>
                <a:cs typeface="Calibri"/>
                <a:sym typeface="Calibri"/>
              </a:rPr>
              <a:t>:</a:t>
            </a:r>
            <a:endParaRPr sz="4800" b="0" i="0" u="none" strike="noStrike" cap="none">
              <a:solidFill>
                <a:schemeClr val="dk1"/>
              </a:solidFill>
              <a:latin typeface="Arial"/>
              <a:ea typeface="Arial"/>
              <a:cs typeface="Arial"/>
              <a:sym typeface="Arial"/>
            </a:endParaRPr>
          </a:p>
        </p:txBody>
      </p:sp>
      <p:grpSp>
        <p:nvGrpSpPr>
          <p:cNvPr id="802" name="Google Shape;802;p12"/>
          <p:cNvGrpSpPr/>
          <p:nvPr/>
        </p:nvGrpSpPr>
        <p:grpSpPr>
          <a:xfrm>
            <a:off x="5867400" y="1981201"/>
            <a:ext cx="5486399" cy="3429000"/>
            <a:chOff x="5894486" y="1770109"/>
            <a:chExt cx="5259520" cy="365051"/>
          </a:xfrm>
        </p:grpSpPr>
        <p:sp>
          <p:nvSpPr>
            <p:cNvPr id="803" name="Google Shape;803;p12"/>
            <p:cNvSpPr/>
            <p:nvPr/>
          </p:nvSpPr>
          <p:spPr>
            <a:xfrm>
              <a:off x="5894486" y="1770109"/>
              <a:ext cx="5259520" cy="304568"/>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dirty="0">
                  <a:solidFill>
                    <a:schemeClr val="dk1"/>
                  </a:solidFill>
                </a:rPr>
                <a:t>QUY TRÌNH XỬ LÝ MUA BÁN HÀNG</a:t>
              </a:r>
              <a:endParaRPr sz="1400" b="0" i="0" u="none" strike="noStrike" cap="none" dirty="0">
                <a:solidFill>
                  <a:srgbClr val="000000"/>
                </a:solidFill>
                <a:latin typeface="Arial"/>
                <a:ea typeface="Arial"/>
                <a:cs typeface="Arial"/>
                <a:sym typeface="Arial"/>
              </a:endParaRPr>
            </a:p>
          </p:txBody>
        </p:sp>
        <p:sp>
          <p:nvSpPr>
            <p:cNvPr id="804" name="Google Shape;804;p12"/>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05" name="Google Shape;805;p12"/>
          <p:cNvSpPr/>
          <p:nvPr/>
        </p:nvSpPr>
        <p:spPr>
          <a:xfrm>
            <a:off x="10804499" y="2969098"/>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12"/>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TotalTime>
  <Words>1167</Words>
  <Application>Microsoft Office PowerPoint</Application>
  <PresentationFormat>Widescreen</PresentationFormat>
  <Paragraphs>112</Paragraphs>
  <Slides>13</Slides>
  <Notes>13</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13</vt:i4>
      </vt:variant>
    </vt:vector>
  </HeadingPairs>
  <TitlesOfParts>
    <vt:vector size="23" baseType="lpstr">
      <vt:lpstr>Oi</vt:lpstr>
      <vt:lpstr>Microsoft Yahei</vt:lpstr>
      <vt:lpstr>Arial</vt:lpstr>
      <vt:lpstr>Calibri</vt:lpstr>
      <vt:lpstr>Century Gothic</vt:lpstr>
      <vt:lpstr>Times New Roman</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逆流的小鱼</dc:creator>
  <cp:lastModifiedBy>DUONG</cp:lastModifiedBy>
  <cp:revision>45</cp:revision>
  <dcterms:created xsi:type="dcterms:W3CDTF">2017-11-02T08:38:29Z</dcterms:created>
  <dcterms:modified xsi:type="dcterms:W3CDTF">2024-10-05T16:36:54Z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