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B4"/>
    <a:srgbClr val="FFFFAA"/>
    <a:srgbClr val="FFD200"/>
    <a:srgbClr val="FF7D00"/>
    <a:srgbClr val="FFA500"/>
    <a:srgbClr val="FFFF00"/>
    <a:srgbClr val="FF0000"/>
    <a:srgbClr val="FFFFB3"/>
    <a:srgbClr val="FFFF7D"/>
    <a:srgbClr val="FFB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5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1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9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4053-483B-44FE-9D0D-3DA1FEB9508E}" type="datetimeFigureOut">
              <a:rPr lang="en-US" smtClean="0"/>
              <a:t>15/01/2022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41" y="3459445"/>
            <a:ext cx="1583266" cy="2286000"/>
          </a:xfrm>
          <a:prstGeom prst="roundRect">
            <a:avLst/>
          </a:prstGeom>
          <a:ln>
            <a:solidFill>
              <a:srgbClr val="FFD2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5" r="13235"/>
          <a:stretch/>
        </p:blipFill>
        <p:spPr>
          <a:xfrm>
            <a:off x="656009" y="3444805"/>
            <a:ext cx="2286000" cy="2286000"/>
          </a:xfrm>
          <a:prstGeom prst="flowChartConnector">
            <a:avLst/>
          </a:prstGeom>
          <a:ln>
            <a:solidFill>
              <a:srgbClr val="FFD2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009" y="696050"/>
            <a:ext cx="2286000" cy="2286000"/>
          </a:xfrm>
          <a:prstGeom prst="flowChartConnector">
            <a:avLst/>
          </a:prstGeom>
          <a:ln>
            <a:solidFill>
              <a:srgbClr val="FFD2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3361" y="715380"/>
            <a:ext cx="2286000" cy="2286000"/>
          </a:xfrm>
          <a:prstGeom prst="flowChartConnector">
            <a:avLst/>
          </a:prstGeom>
          <a:ln>
            <a:solidFill>
              <a:srgbClr val="FFA50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3" t="31179" r="1313" b="5345"/>
          <a:stretch/>
        </p:blipFill>
        <p:spPr>
          <a:xfrm>
            <a:off x="3462974" y="696050"/>
            <a:ext cx="2286000" cy="2286000"/>
          </a:xfrm>
          <a:prstGeom prst="ellipse">
            <a:avLst/>
          </a:prstGeom>
          <a:ln>
            <a:solidFill>
              <a:srgbClr val="FFFF00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6153361" y="3421718"/>
            <a:ext cx="2937708" cy="2309087"/>
            <a:chOff x="6330452" y="3863255"/>
            <a:chExt cx="2541546" cy="813634"/>
          </a:xfrm>
        </p:grpSpPr>
        <p:sp>
          <p:nvSpPr>
            <p:cNvPr id="25" name="Rectangle 24"/>
            <p:cNvSpPr/>
            <p:nvPr/>
          </p:nvSpPr>
          <p:spPr>
            <a:xfrm>
              <a:off x="6346369" y="3871390"/>
              <a:ext cx="2522212" cy="8054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A5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n Francisco Display Light" pitchFamily="50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30452" y="4279298"/>
              <a:ext cx="2535267" cy="17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err="1">
                  <a:latin typeface="San Francisco Display Light" pitchFamily="50" charset="0"/>
                </a:rPr>
                <a:t>Kiểu</a:t>
              </a:r>
              <a:r>
                <a:rPr lang="en-US" sz="1300">
                  <a:latin typeface="San Francisco Display Light" pitchFamily="50" charset="0"/>
                </a:rPr>
                <a:t> </a:t>
              </a:r>
              <a:r>
                <a:rPr lang="en-US" sz="1300" err="1">
                  <a:latin typeface="San Francisco Display Light" pitchFamily="50" charset="0"/>
                </a:rPr>
                <a:t>chữ</a:t>
              </a:r>
              <a:r>
                <a:rPr lang="en-US" sz="1300">
                  <a:latin typeface="San Francisco Display Light" pitchFamily="50" charset="0"/>
                </a:rPr>
                <a:t> (</a:t>
              </a:r>
              <a:r>
                <a:rPr lang="en-US" sz="1300" smtClean="0">
                  <a:latin typeface="San Francisco Display Light" pitchFamily="50" charset="0"/>
                </a:rPr>
                <a:t>SanFranciscoDisplay-Light </a:t>
              </a:r>
              <a:r>
                <a:rPr lang="en-US" sz="1300" err="1">
                  <a:latin typeface="San Francisco Display Light" pitchFamily="50" charset="0"/>
                </a:rPr>
                <a:t>thuộc</a:t>
              </a:r>
              <a:r>
                <a:rPr lang="en-US" sz="1300">
                  <a:latin typeface="San Francisco Display Light" pitchFamily="50" charset="0"/>
                </a:rPr>
                <a:t> </a:t>
              </a:r>
              <a:r>
                <a:rPr lang="en-US" sz="1300" err="1">
                  <a:latin typeface="San Francisco Display Light" pitchFamily="50" charset="0"/>
                </a:rPr>
                <a:t>kiểu</a:t>
              </a:r>
              <a:r>
                <a:rPr lang="en-US" sz="1300">
                  <a:latin typeface="San Francisco Display Light" pitchFamily="50" charset="0"/>
                </a:rPr>
                <a:t> sans serif)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45522" y="4468301"/>
              <a:ext cx="2526476" cy="206052"/>
            </a:xfrm>
            <a:prstGeom prst="rect">
              <a:avLst/>
            </a:prstGeom>
            <a:noFill/>
            <a:ln>
              <a:solidFill>
                <a:srgbClr val="FFD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err="1">
                  <a:solidFill>
                    <a:srgbClr val="FF7D00"/>
                  </a:solidFill>
                  <a:latin typeface="San Francisco Display Light" pitchFamily="50" charset="0"/>
                </a:rPr>
                <a:t>Soi</a:t>
              </a:r>
              <a:r>
                <a:rPr lang="en-US" sz="3200" b="1">
                  <a:solidFill>
                    <a:srgbClr val="FF7D00"/>
                  </a:solidFill>
                  <a:latin typeface="San Francisco Display Light" pitchFamily="50" charset="0"/>
                </a:rPr>
                <a:t> </a:t>
              </a:r>
              <a:r>
                <a:rPr lang="en-US" sz="3200" b="1" err="1">
                  <a:solidFill>
                    <a:srgbClr val="FF7D00"/>
                  </a:solidFill>
                  <a:latin typeface="San Francisco Display Light" pitchFamily="50" charset="0"/>
                </a:rPr>
                <a:t>Tế</a:t>
              </a:r>
              <a:r>
                <a:rPr lang="en-US" sz="3200" b="1">
                  <a:solidFill>
                    <a:srgbClr val="FF7D00"/>
                  </a:solidFill>
                  <a:latin typeface="San Francisco Display Light" pitchFamily="50" charset="0"/>
                </a:rPr>
                <a:t> </a:t>
              </a:r>
              <a:r>
                <a:rPr lang="en-US" sz="3200" b="1" err="1">
                  <a:solidFill>
                    <a:srgbClr val="FF7D00"/>
                  </a:solidFill>
                  <a:latin typeface="San Francisco Display Light" pitchFamily="50" charset="0"/>
                </a:rPr>
                <a:t>Bào</a:t>
              </a:r>
              <a:endParaRPr lang="en-US" sz="3200" b="1">
                <a:solidFill>
                  <a:srgbClr val="FF7D00"/>
                </a:solidFill>
                <a:latin typeface="San Francisco Display Light" pitchFamily="50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433864" y="4024273"/>
              <a:ext cx="2319431" cy="168131"/>
              <a:chOff x="5406518" y="5197734"/>
              <a:chExt cx="1681682" cy="11176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5757046" y="5197734"/>
                <a:ext cx="286786" cy="107095"/>
              </a:xfrm>
              <a:prstGeom prst="ellipse">
                <a:avLst/>
              </a:prstGeom>
              <a:solidFill>
                <a:srgbClr val="FF7D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107233" y="5197734"/>
                <a:ext cx="286786" cy="107095"/>
              </a:xfrm>
              <a:prstGeom prst="ellipse">
                <a:avLst/>
              </a:prstGeom>
              <a:solidFill>
                <a:srgbClr val="FFA5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54322" y="5202408"/>
                <a:ext cx="286786" cy="107095"/>
              </a:xfrm>
              <a:prstGeom prst="ellipse">
                <a:avLst/>
              </a:prstGeom>
              <a:solidFill>
                <a:srgbClr val="FFD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801414" y="5197740"/>
                <a:ext cx="286786" cy="10709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406518" y="5197734"/>
                <a:ext cx="286786" cy="10709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333315" y="3863255"/>
              <a:ext cx="1032854" cy="13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San Francisco Display Light" pitchFamily="50" charset="0"/>
                </a:rPr>
                <a:t>Bảng</a:t>
              </a:r>
              <a:r>
                <a:rPr lang="en-US">
                  <a:latin typeface="San Francisco Display Light" pitchFamily="50" charset="0"/>
                </a:rPr>
                <a:t> </a:t>
              </a:r>
              <a:r>
                <a:rPr lang="en-US" err="1">
                  <a:latin typeface="San Francisco Display Light" pitchFamily="50" charset="0"/>
                </a:rPr>
                <a:t>màu</a:t>
              </a:r>
              <a:endParaRPr lang="en-US">
                <a:latin typeface="San Francisco Display Light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8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39" y="243840"/>
            <a:ext cx="7676003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San Francisco Display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Tuyen</dc:creator>
  <cp:lastModifiedBy>Minh Tuyen</cp:lastModifiedBy>
  <cp:revision>45</cp:revision>
  <dcterms:created xsi:type="dcterms:W3CDTF">2021-11-30T10:21:01Z</dcterms:created>
  <dcterms:modified xsi:type="dcterms:W3CDTF">2022-01-15T13:23:16Z</dcterms:modified>
</cp:coreProperties>
</file>