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8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7800"/>
    <a:srgbClr val="FF3C00"/>
    <a:srgbClr val="FF6400"/>
    <a:srgbClr val="FF3200"/>
    <a:srgbClr val="FFFFFF"/>
    <a:srgbClr val="FF7D00"/>
    <a:srgbClr val="FFC800"/>
    <a:srgbClr val="FFBF00"/>
    <a:srgbClr val="FF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569D6-9A54-448A-AE6D-B65182A67975}" type="datetimeFigureOut">
              <a:rPr lang="en-US" smtClean="0"/>
              <a:t>09/02/2022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E7166-FB01-495B-9CE9-87B30974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0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4053-483B-44FE-9D0D-3DA1FEB9508E}" type="datetimeFigureOut">
              <a:rPr lang="en-US" smtClean="0"/>
              <a:t>09/02/2022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75D-A3CC-444F-8B56-1DAD36F6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7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4053-483B-44FE-9D0D-3DA1FEB9508E}" type="datetimeFigureOut">
              <a:rPr lang="en-US" smtClean="0"/>
              <a:t>09/02/2022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75D-A3CC-444F-8B56-1DAD36F6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5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4053-483B-44FE-9D0D-3DA1FEB9508E}" type="datetimeFigureOut">
              <a:rPr lang="en-US" smtClean="0"/>
              <a:t>09/02/2022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75D-A3CC-444F-8B56-1DAD36F6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1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4053-483B-44FE-9D0D-3DA1FEB9508E}" type="datetimeFigureOut">
              <a:rPr lang="en-US" smtClean="0"/>
              <a:t>09/02/2022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75D-A3CC-444F-8B56-1DAD36F6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4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4053-483B-44FE-9D0D-3DA1FEB9508E}" type="datetimeFigureOut">
              <a:rPr lang="en-US" smtClean="0"/>
              <a:t>09/02/2022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75D-A3CC-444F-8B56-1DAD36F6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4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4053-483B-44FE-9D0D-3DA1FEB9508E}" type="datetimeFigureOut">
              <a:rPr lang="en-US" smtClean="0"/>
              <a:t>09/02/2022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75D-A3CC-444F-8B56-1DAD36F6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4053-483B-44FE-9D0D-3DA1FEB9508E}" type="datetimeFigureOut">
              <a:rPr lang="en-US" smtClean="0"/>
              <a:t>09/02/2022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75D-A3CC-444F-8B56-1DAD36F6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9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4053-483B-44FE-9D0D-3DA1FEB9508E}" type="datetimeFigureOut">
              <a:rPr lang="en-US" smtClean="0"/>
              <a:t>09/02/2022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75D-A3CC-444F-8B56-1DAD36F6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5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4053-483B-44FE-9D0D-3DA1FEB9508E}" type="datetimeFigureOut">
              <a:rPr lang="en-US" smtClean="0"/>
              <a:t>09/02/2022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75D-A3CC-444F-8B56-1DAD36F6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2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4053-483B-44FE-9D0D-3DA1FEB9508E}" type="datetimeFigureOut">
              <a:rPr lang="en-US" smtClean="0"/>
              <a:t>09/02/2022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75D-A3CC-444F-8B56-1DAD36F6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4053-483B-44FE-9D0D-3DA1FEB9508E}" type="datetimeFigureOut">
              <a:rPr lang="en-US" smtClean="0"/>
              <a:t>09/02/2022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75D-A3CC-444F-8B56-1DAD36F6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1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D4053-483B-44FE-9D0D-3DA1FEB9508E}" type="datetimeFigureOut">
              <a:rPr lang="en-US" smtClean="0"/>
              <a:t>09/02/2022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E75D-A3CC-444F-8B56-1DAD36F6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3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fif"/><Relationship Id="rId3" Type="http://schemas.openxmlformats.org/officeDocument/2006/relationships/image" Target="../media/image2.png"/><Relationship Id="rId7" Type="http://schemas.openxmlformats.org/officeDocument/2006/relationships/image" Target="../media/image6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fif"/><Relationship Id="rId5" Type="http://schemas.openxmlformats.org/officeDocument/2006/relationships/image" Target="../media/image4.jf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800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19005" y="697245"/>
            <a:ext cx="3378118" cy="4201261"/>
            <a:chOff x="1428165" y="-26119"/>
            <a:chExt cx="3378118" cy="4201261"/>
          </a:xfrm>
        </p:grpSpPr>
        <p:grpSp>
          <p:nvGrpSpPr>
            <p:cNvPr id="5" name="Group 4"/>
            <p:cNvGrpSpPr/>
            <p:nvPr/>
          </p:nvGrpSpPr>
          <p:grpSpPr>
            <a:xfrm>
              <a:off x="2882475" y="888275"/>
              <a:ext cx="1923808" cy="3252033"/>
              <a:chOff x="4606772" y="1863634"/>
              <a:chExt cx="1923808" cy="325203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4606772" y="3685273"/>
                <a:ext cx="1923808" cy="513806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b="1">
                    <a:solidFill>
                      <a:srgbClr val="003300"/>
                    </a:solidFill>
                    <a:latin typeface="San Francisco Display Light" pitchFamily="50" charset="0"/>
                  </a:rPr>
                  <a:t>CHỤP ẢNH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4606772" y="2780236"/>
                <a:ext cx="1896537" cy="513806"/>
              </a:xfrm>
              <a:prstGeom prst="roundRect">
                <a:avLst/>
              </a:prstGeom>
              <a:solidFill>
                <a:srgbClr val="FF0000">
                  <a:alpha val="50000"/>
                </a:srgbClr>
              </a:solidFill>
              <a:ln>
                <a:solidFill>
                  <a:srgbClr val="FF3C00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b="1">
                    <a:latin typeface="San Francisco Display Light" pitchFamily="50" charset="0"/>
                  </a:rPr>
                  <a:t>CHỤP ẢNH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606772" y="1863634"/>
                <a:ext cx="1896537" cy="513806"/>
              </a:xfrm>
              <a:prstGeom prst="roundRect">
                <a:avLst/>
              </a:prstGeom>
              <a:solidFill>
                <a:srgbClr val="FF0000">
                  <a:alpha val="75000"/>
                </a:srgbClr>
              </a:solidFill>
              <a:ln>
                <a:solidFill>
                  <a:srgbClr val="FF7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  <a:latin typeface="San Francisco Display Light" pitchFamily="50" charset="0"/>
                  </a:rPr>
                  <a:t>CHỤP </a:t>
                </a:r>
                <a:r>
                  <a:rPr lang="en-US" b="1" smtClean="0">
                    <a:solidFill>
                      <a:schemeClr val="bg1"/>
                    </a:solidFill>
                    <a:latin typeface="San Francisco Display Light" pitchFamily="50" charset="0"/>
                  </a:rPr>
                  <a:t>ẢNH</a:t>
                </a:r>
                <a:endParaRPr lang="en-US" b="1">
                  <a:solidFill>
                    <a:schemeClr val="bg1"/>
                  </a:solidFill>
                  <a:latin typeface="San Francisco Display Light" pitchFamily="50" charset="0"/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4606772" y="4601861"/>
                <a:ext cx="1896537" cy="513806"/>
              </a:xfrm>
              <a:prstGeom prst="roundRect">
                <a:avLst/>
              </a:prstGeom>
              <a:solidFill>
                <a:srgbClr val="FF0000">
                  <a:alpha val="40000"/>
                </a:srgbClr>
              </a:solidFill>
              <a:ln>
                <a:solidFill>
                  <a:srgbClr val="FF96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b="1">
                    <a:solidFill>
                      <a:srgbClr val="FF0000"/>
                    </a:solidFill>
                    <a:latin typeface="San Francisco Display Light" pitchFamily="50" charset="0"/>
                  </a:rPr>
                  <a:t>CHỤP ẢNH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428165" y="888275"/>
              <a:ext cx="1280162" cy="3286867"/>
              <a:chOff x="4599216" y="1863634"/>
              <a:chExt cx="2115516" cy="3286867"/>
            </a:xfrm>
          </p:grpSpPr>
          <p:sp>
            <p:nvSpPr>
              <p:cNvPr id="8" name="Right Arrow 7"/>
              <p:cNvSpPr/>
              <p:nvPr/>
            </p:nvSpPr>
            <p:spPr>
              <a:xfrm>
                <a:off x="4599216" y="3685273"/>
                <a:ext cx="2115513" cy="548640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  <a:latin typeface="San Francisco Display Light" pitchFamily="50" charset="0"/>
                  </a:rPr>
                  <a:t>Press</a:t>
                </a:r>
                <a:endParaRPr lang="en-US">
                  <a:solidFill>
                    <a:schemeClr val="tx1"/>
                  </a:solidFill>
                  <a:latin typeface="San Francisco Display Light" pitchFamily="50" charset="0"/>
                </a:endParaRPr>
              </a:p>
            </p:txBody>
          </p:sp>
          <p:sp>
            <p:nvSpPr>
              <p:cNvPr id="9" name="Right Arrow 8"/>
              <p:cNvSpPr/>
              <p:nvPr/>
            </p:nvSpPr>
            <p:spPr>
              <a:xfrm>
                <a:off x="4599219" y="2780236"/>
                <a:ext cx="2115513" cy="548640"/>
              </a:xfrm>
              <a:prstGeom prst="rightArrow">
                <a:avLst/>
              </a:prstGeom>
              <a:solidFill>
                <a:srgbClr val="FF0000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mtClean="0">
                    <a:latin typeface="San Francisco Display Light" pitchFamily="50" charset="0"/>
                  </a:rPr>
                  <a:t>Hover</a:t>
                </a:r>
                <a:endParaRPr lang="en-US">
                  <a:latin typeface="San Francisco Display Light" pitchFamily="50" charset="0"/>
                </a:endParaRPr>
              </a:p>
            </p:txBody>
          </p:sp>
          <p:sp>
            <p:nvSpPr>
              <p:cNvPr id="10" name="Right Arrow 9"/>
              <p:cNvSpPr/>
              <p:nvPr/>
            </p:nvSpPr>
            <p:spPr>
              <a:xfrm>
                <a:off x="4599219" y="1863634"/>
                <a:ext cx="2115513" cy="548640"/>
              </a:xfrm>
              <a:prstGeom prst="rightArrow">
                <a:avLst/>
              </a:prstGeom>
              <a:solidFill>
                <a:srgbClr val="FF0000">
                  <a:alpha val="7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mtClean="0">
                    <a:latin typeface="San Francisco Display Light" pitchFamily="50" charset="0"/>
                  </a:rPr>
                  <a:t>Nomal</a:t>
                </a:r>
                <a:endParaRPr lang="en-US">
                  <a:latin typeface="San Francisco Display Light" pitchFamily="50" charset="0"/>
                </a:endParaRPr>
              </a:p>
            </p:txBody>
          </p:sp>
          <p:sp>
            <p:nvSpPr>
              <p:cNvPr id="11" name="Right Arrow 10"/>
              <p:cNvSpPr/>
              <p:nvPr/>
            </p:nvSpPr>
            <p:spPr>
              <a:xfrm>
                <a:off x="4599219" y="4601861"/>
                <a:ext cx="2115513" cy="548640"/>
              </a:xfrm>
              <a:prstGeom prst="rightArrow">
                <a:avLst/>
              </a:prstGeom>
              <a:solidFill>
                <a:srgbClr val="FF0000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mtClean="0">
                    <a:solidFill>
                      <a:srgbClr val="FF0000"/>
                    </a:solidFill>
                    <a:latin typeface="San Francisco Display Light" pitchFamily="50" charset="0"/>
                  </a:rPr>
                  <a:t>Inactive</a:t>
                </a:r>
                <a:endParaRPr lang="en-US">
                  <a:solidFill>
                    <a:srgbClr val="FF0000"/>
                  </a:solidFill>
                  <a:latin typeface="San Francisco Display Light" pitchFamily="50" charset="0"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1439719" y="-26119"/>
              <a:ext cx="3366564" cy="583470"/>
            </a:xfrm>
            <a:prstGeom prst="rect">
              <a:avLst/>
            </a:prstGeom>
            <a:ln>
              <a:solidFill>
                <a:srgbClr val="FFA5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San Francisco Display Light" pitchFamily="50" charset="0"/>
                </a:rPr>
                <a:t>Bốn trạng thái của nút bấm</a:t>
              </a:r>
            </a:p>
            <a:p>
              <a:pPr algn="ctr"/>
              <a:r>
                <a:rPr lang="en-US" smtClean="0">
                  <a:latin typeface="San Francisco Display Light" pitchFamily="50" charset="0"/>
                </a:rPr>
                <a:t>Chụp ảnh</a:t>
              </a:r>
              <a:endParaRPr lang="en-US">
                <a:latin typeface="San Francisco Display Light" pitchFamily="50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13094" y="5359092"/>
            <a:ext cx="2563134" cy="350883"/>
            <a:chOff x="6391572" y="5136380"/>
            <a:chExt cx="1858377" cy="233269"/>
          </a:xfrm>
        </p:grpSpPr>
        <p:sp>
          <p:nvSpPr>
            <p:cNvPr id="46" name="Oval 45"/>
            <p:cNvSpPr/>
            <p:nvPr/>
          </p:nvSpPr>
          <p:spPr>
            <a:xfrm>
              <a:off x="6786714" y="5136380"/>
              <a:ext cx="283845" cy="228600"/>
            </a:xfrm>
            <a:prstGeom prst="ellipse">
              <a:avLst/>
            </a:prstGeom>
            <a:solidFill>
              <a:srgbClr val="FF7D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7201434" y="5136380"/>
              <a:ext cx="262255" cy="228600"/>
            </a:xfrm>
            <a:prstGeom prst="ellipse">
              <a:avLst/>
            </a:prstGeom>
            <a:solidFill>
              <a:srgbClr val="FFA5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596576" y="5141049"/>
              <a:ext cx="262255" cy="228600"/>
            </a:xfrm>
            <a:prstGeom prst="ellipse">
              <a:avLst/>
            </a:prstGeom>
            <a:solidFill>
              <a:srgbClr val="FFD2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7987694" y="5136380"/>
              <a:ext cx="262255" cy="228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391572" y="5136380"/>
              <a:ext cx="262255" cy="228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530986" y="697244"/>
            <a:ext cx="3557560" cy="3284086"/>
            <a:chOff x="7447081" y="1002044"/>
            <a:chExt cx="3557560" cy="3284086"/>
          </a:xfrm>
        </p:grpSpPr>
        <p:grpSp>
          <p:nvGrpSpPr>
            <p:cNvPr id="35" name="Group 34"/>
            <p:cNvGrpSpPr/>
            <p:nvPr/>
          </p:nvGrpSpPr>
          <p:grpSpPr>
            <a:xfrm>
              <a:off x="7447081" y="1002044"/>
              <a:ext cx="3557560" cy="3284086"/>
              <a:chOff x="7447081" y="1002044"/>
              <a:chExt cx="3557560" cy="3284086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7447081" y="1002044"/>
                <a:ext cx="3557560" cy="3284086"/>
                <a:chOff x="7672197" y="1066004"/>
                <a:chExt cx="3557560" cy="3160527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7672197" y="1066004"/>
                  <a:ext cx="3557560" cy="3160527"/>
                  <a:chOff x="1439707" y="-26119"/>
                  <a:chExt cx="3557560" cy="2709722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1439707" y="726433"/>
                    <a:ext cx="2011681" cy="1957170"/>
                    <a:chOff x="4618345" y="1701792"/>
                    <a:chExt cx="3324421" cy="1957170"/>
                  </a:xfrm>
                </p:grpSpPr>
                <p:sp>
                  <p:nvSpPr>
                    <p:cNvPr id="41" name="Right Arrow 40"/>
                    <p:cNvSpPr/>
                    <p:nvPr/>
                  </p:nvSpPr>
                  <p:spPr>
                    <a:xfrm>
                      <a:off x="4618345" y="3206275"/>
                      <a:ext cx="3324419" cy="452687"/>
                    </a:xfrm>
                    <a:prstGeom prst="rightArrow">
                      <a:avLst/>
                    </a:prstGeom>
                    <a:solidFill>
                      <a:srgbClr val="FF972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1600">
                          <a:latin typeface="San Francisco Display Light" pitchFamily="50" charset="0"/>
                        </a:rPr>
                        <a:t>Xác nhận xóa hình</a:t>
                      </a:r>
                    </a:p>
                  </p:txBody>
                </p:sp>
                <p:sp>
                  <p:nvSpPr>
                    <p:cNvPr id="42" name="Right Arrow 41"/>
                    <p:cNvSpPr/>
                    <p:nvPr/>
                  </p:nvSpPr>
                  <p:spPr>
                    <a:xfrm>
                      <a:off x="4618347" y="2454035"/>
                      <a:ext cx="3324419" cy="452687"/>
                    </a:xfrm>
                    <a:prstGeom prst="rightArrow">
                      <a:avLst/>
                    </a:prstGeom>
                    <a:solidFill>
                      <a:srgbClr val="FFD2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1600" smtClean="0">
                          <a:solidFill>
                            <a:schemeClr val="accent2"/>
                          </a:solidFill>
                          <a:latin typeface="San Francisco Display Light" pitchFamily="50" charset="0"/>
                        </a:rPr>
                        <a:t>Thu phóng</a:t>
                      </a:r>
                      <a:endParaRPr lang="en-US" sz="1600">
                        <a:solidFill>
                          <a:schemeClr val="accent2"/>
                        </a:solidFill>
                        <a:latin typeface="San Francisco Display Light" pitchFamily="50" charset="0"/>
                      </a:endParaRPr>
                    </a:p>
                  </p:txBody>
                </p:sp>
                <p:sp>
                  <p:nvSpPr>
                    <p:cNvPr id="43" name="Right Arrow 42"/>
                    <p:cNvSpPr/>
                    <p:nvPr/>
                  </p:nvSpPr>
                  <p:spPr>
                    <a:xfrm>
                      <a:off x="4618347" y="1701792"/>
                      <a:ext cx="3324419" cy="452687"/>
                    </a:xfrm>
                    <a:prstGeom prst="rightArrow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US" sz="1600">
                          <a:solidFill>
                            <a:srgbClr val="FFD200"/>
                          </a:solidFill>
                          <a:latin typeface="San Francisco Display Light" pitchFamily="50" charset="0"/>
                        </a:rPr>
                        <a:t>Chuyển trang</a:t>
                      </a:r>
                    </a:p>
                  </p:txBody>
                </p:sp>
              </p:grpSp>
              <p:sp>
                <p:nvSpPr>
                  <p:cNvPr id="40" name="Rectangle 39"/>
                  <p:cNvSpPr/>
                  <p:nvPr/>
                </p:nvSpPr>
                <p:spPr>
                  <a:xfrm>
                    <a:off x="1439716" y="-26119"/>
                    <a:ext cx="3557551" cy="508010"/>
                  </a:xfrm>
                  <a:prstGeom prst="rect">
                    <a:avLst/>
                  </a:prstGeom>
                  <a:ln>
                    <a:solidFill>
                      <a:srgbClr val="FFA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>
                        <a:latin typeface="San Francisco Display Light" pitchFamily="50" charset="0"/>
                      </a:rPr>
                      <a:t>Các phần tử điều hướng</a:t>
                    </a:r>
                    <a:endParaRPr lang="en-US">
                      <a:latin typeface="San Francisco Display Light" pitchFamily="50" charset="0"/>
                    </a:endParaRPr>
                  </a:p>
                </p:txBody>
              </p:sp>
            </p:grpSp>
            <p:grpSp>
              <p:nvGrpSpPr>
                <p:cNvPr id="71" name="Group 70"/>
                <p:cNvGrpSpPr/>
                <p:nvPr/>
              </p:nvGrpSpPr>
              <p:grpSpPr>
                <a:xfrm>
                  <a:off x="9911693" y="1938282"/>
                  <a:ext cx="1311877" cy="528000"/>
                  <a:chOff x="9874154" y="1863014"/>
                  <a:chExt cx="1311877" cy="528000"/>
                </a:xfrm>
              </p:grpSpPr>
              <p:sp>
                <p:nvSpPr>
                  <p:cNvPr id="69" name="Right Arrow 68"/>
                  <p:cNvSpPr>
                    <a:spLocks/>
                  </p:cNvSpPr>
                  <p:nvPr/>
                </p:nvSpPr>
                <p:spPr>
                  <a:xfrm>
                    <a:off x="10637391" y="1863016"/>
                    <a:ext cx="548640" cy="527998"/>
                  </a:xfrm>
                  <a:prstGeom prst="rightArrow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>
                      <a:latin typeface="San Francisco Display Light" pitchFamily="50" charset="0"/>
                    </a:endParaRPr>
                  </a:p>
                </p:txBody>
              </p:sp>
              <p:sp>
                <p:nvSpPr>
                  <p:cNvPr id="70" name="Left Arrow 69"/>
                  <p:cNvSpPr>
                    <a:spLocks/>
                  </p:cNvSpPr>
                  <p:nvPr/>
                </p:nvSpPr>
                <p:spPr>
                  <a:xfrm>
                    <a:off x="9874154" y="1863014"/>
                    <a:ext cx="548640" cy="527998"/>
                  </a:xfrm>
                  <a:prstGeom prst="leftArrow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>
                      <a:latin typeface="San Francisco Display Light" pitchFamily="50" charset="0"/>
                    </a:endParaRPr>
                  </a:p>
                </p:txBody>
              </p:sp>
            </p:grpSp>
          </p:grpSp>
          <p:pic>
            <p:nvPicPr>
              <p:cNvPr id="3" name="Picture 2"/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668293" y="3001701"/>
                <a:ext cx="1330162" cy="196836"/>
              </a:xfrm>
              <a:prstGeom prst="rect">
                <a:avLst/>
              </a:prstGeom>
            </p:spPr>
          </p:pic>
        </p:grpSp>
        <p:pic>
          <p:nvPicPr>
            <p:cNvPr id="16" name="Picture 15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9814" y="3737486"/>
              <a:ext cx="548640" cy="54864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6577" y="3737486"/>
              <a:ext cx="548640" cy="54864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4270346" y="697244"/>
            <a:ext cx="2387257" cy="4203726"/>
            <a:chOff x="1438426" y="-26120"/>
            <a:chExt cx="2435462" cy="4038195"/>
          </a:xfrm>
        </p:grpSpPr>
        <p:grpSp>
          <p:nvGrpSpPr>
            <p:cNvPr id="23" name="Group 22"/>
            <p:cNvGrpSpPr/>
            <p:nvPr/>
          </p:nvGrpSpPr>
          <p:grpSpPr>
            <a:xfrm>
              <a:off x="1438426" y="852268"/>
              <a:ext cx="1680402" cy="3159807"/>
              <a:chOff x="4616272" y="1827627"/>
              <a:chExt cx="2776987" cy="3159807"/>
            </a:xfrm>
          </p:grpSpPr>
          <p:sp>
            <p:nvSpPr>
              <p:cNvPr id="25" name="Right Arrow 24"/>
              <p:cNvSpPr/>
              <p:nvPr/>
            </p:nvSpPr>
            <p:spPr>
              <a:xfrm>
                <a:off x="4618329" y="3585376"/>
                <a:ext cx="2774927" cy="527036"/>
              </a:xfrm>
              <a:prstGeom prst="rightArrow">
                <a:avLst/>
              </a:prstGeom>
              <a:solidFill>
                <a:srgbClr val="F5C22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smtClean="0">
                    <a:solidFill>
                      <a:srgbClr val="FF0000"/>
                    </a:solidFill>
                    <a:latin typeface="San Francisco Display Light" pitchFamily="50" charset="0"/>
                  </a:rPr>
                  <a:t>Mở đèn flash</a:t>
                </a:r>
                <a:endParaRPr lang="en-US" sz="1600">
                  <a:solidFill>
                    <a:srgbClr val="FF0000"/>
                  </a:solidFill>
                  <a:latin typeface="San Francisco Display Light" pitchFamily="50" charset="0"/>
                </a:endParaRPr>
              </a:p>
            </p:txBody>
          </p:sp>
          <p:sp>
            <p:nvSpPr>
              <p:cNvPr id="26" name="Right Arrow 25"/>
              <p:cNvSpPr/>
              <p:nvPr/>
            </p:nvSpPr>
            <p:spPr>
              <a:xfrm>
                <a:off x="4618327" y="2699234"/>
                <a:ext cx="2774927" cy="527036"/>
              </a:xfrm>
              <a:prstGeom prst="rightArrow">
                <a:avLst/>
              </a:prstGeom>
              <a:solidFill>
                <a:srgbClr val="FFA5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smtClean="0">
                    <a:solidFill>
                      <a:srgbClr val="FF0000"/>
                    </a:solidFill>
                    <a:latin typeface="San Francisco Display Light" pitchFamily="50" charset="0"/>
                  </a:rPr>
                  <a:t>Xem ảnh</a:t>
                </a:r>
                <a:endParaRPr lang="en-US" sz="1600">
                  <a:solidFill>
                    <a:srgbClr val="FF0000"/>
                  </a:solidFill>
                  <a:latin typeface="San Francisco Display Light" pitchFamily="50" charset="0"/>
                </a:endParaRPr>
              </a:p>
            </p:txBody>
          </p:sp>
          <p:sp>
            <p:nvSpPr>
              <p:cNvPr id="27" name="Right Arrow 26"/>
              <p:cNvSpPr/>
              <p:nvPr/>
            </p:nvSpPr>
            <p:spPr>
              <a:xfrm>
                <a:off x="4618332" y="1827627"/>
                <a:ext cx="2774927" cy="527036"/>
              </a:xfrm>
              <a:prstGeom prst="rightArrow">
                <a:avLst/>
              </a:prstGeom>
              <a:solidFill>
                <a:srgbClr val="FFA5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smtClean="0">
                    <a:solidFill>
                      <a:srgbClr val="FF0000"/>
                    </a:solidFill>
                    <a:latin typeface="San Francisco Display Light" pitchFamily="50" charset="0"/>
                  </a:rPr>
                  <a:t>Soi đồ vật</a:t>
                </a:r>
                <a:endParaRPr lang="en-US" sz="1600">
                  <a:solidFill>
                    <a:srgbClr val="FF0000"/>
                  </a:solidFill>
                  <a:latin typeface="San Francisco Display Light" pitchFamily="50" charset="0"/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616272" y="4460398"/>
                <a:ext cx="2774927" cy="527036"/>
              </a:xfrm>
              <a:prstGeom prst="rightArrow">
                <a:avLst/>
              </a:prstGeom>
              <a:solidFill>
                <a:srgbClr val="FFA5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smtClean="0">
                    <a:solidFill>
                      <a:srgbClr val="FF0000"/>
                    </a:solidFill>
                    <a:latin typeface="San Francisco Display Light" pitchFamily="50" charset="0"/>
                  </a:rPr>
                  <a:t>Chia sẻ</a:t>
                </a:r>
                <a:endParaRPr lang="en-US" sz="1600">
                  <a:solidFill>
                    <a:srgbClr val="FF0000"/>
                  </a:solidFill>
                  <a:latin typeface="San Francisco Display Light" pitchFamily="50" charset="0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1439719" y="-26120"/>
              <a:ext cx="2434169" cy="583471"/>
            </a:xfrm>
            <a:prstGeom prst="rect">
              <a:avLst/>
            </a:prstGeom>
            <a:ln>
              <a:solidFill>
                <a:srgbClr val="FFA5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San Francisco Display Light" pitchFamily="50" charset="0"/>
                </a:rPr>
                <a:t>Bốn icon chức năng</a:t>
              </a:r>
            </a:p>
          </p:txBody>
        </p:sp>
      </p:grp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5" r="13235"/>
          <a:stretch/>
        </p:blipFill>
        <p:spPr>
          <a:xfrm>
            <a:off x="6104811" y="4332449"/>
            <a:ext cx="548640" cy="548640"/>
          </a:xfrm>
          <a:prstGeom prst="flowChartConnector">
            <a:avLst/>
          </a:prstGeom>
          <a:ln>
            <a:solidFill>
              <a:srgbClr val="FFD200"/>
            </a:solidFill>
          </a:ln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4811" y="3426978"/>
            <a:ext cx="548640" cy="548640"/>
          </a:xfrm>
          <a:prstGeom prst="flowChartConnector">
            <a:avLst/>
          </a:prstGeom>
          <a:ln>
            <a:solidFill>
              <a:srgbClr val="FFD200"/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4811" y="1604382"/>
            <a:ext cx="548640" cy="548640"/>
          </a:xfrm>
          <a:prstGeom prst="flowChartConnector">
            <a:avLst/>
          </a:prstGeom>
          <a:ln>
            <a:solidFill>
              <a:srgbClr val="FFA500"/>
            </a:solidFill>
          </a:ln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3" t="31179" r="1313" b="5345"/>
          <a:stretch/>
        </p:blipFill>
        <p:spPr>
          <a:xfrm>
            <a:off x="6108963" y="2518425"/>
            <a:ext cx="548640" cy="548640"/>
          </a:xfrm>
          <a:prstGeom prst="ellipse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74669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839" y="243840"/>
            <a:ext cx="7676003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8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47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San Francisco Display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Tuyen</dc:creator>
  <cp:lastModifiedBy>Minh Tuyen</cp:lastModifiedBy>
  <cp:revision>73</cp:revision>
  <dcterms:created xsi:type="dcterms:W3CDTF">2021-11-30T10:21:01Z</dcterms:created>
  <dcterms:modified xsi:type="dcterms:W3CDTF">2022-02-09T10:41:50Z</dcterms:modified>
</cp:coreProperties>
</file>