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72" r:id="rId10"/>
    <p:sldId id="266" r:id="rId11"/>
    <p:sldId id="267" r:id="rId12"/>
    <p:sldId id="265" r:id="rId13"/>
    <p:sldId id="271"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737"/>
    <a:srgbClr val="A5A5A5"/>
    <a:srgbClr val="414141"/>
    <a:srgbClr val="14DFF4"/>
    <a:srgbClr val="EB6790"/>
    <a:srgbClr val="E22660"/>
    <a:srgbClr val="EF1928"/>
    <a:srgbClr val="F1D217"/>
    <a:srgbClr val="FF3300"/>
    <a:srgbClr val="D22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y Đoàn" userId="37cc0a5776bd831a" providerId="LiveId" clId="{5C4BFC0E-8BA0-46E0-9567-CFBEFB26464B}"/>
    <pc:docChg chg="undo custSel addSld delSld modSld sldOrd">
      <pc:chgData name="Duy Đoàn" userId="37cc0a5776bd831a" providerId="LiveId" clId="{5C4BFC0E-8BA0-46E0-9567-CFBEFB26464B}" dt="2024-05-22T09:16:24.534" v="2510" actId="2696"/>
      <pc:docMkLst>
        <pc:docMk/>
      </pc:docMkLst>
      <pc:sldChg chg="modSp mod">
        <pc:chgData name="Duy Đoàn" userId="37cc0a5776bd831a" providerId="LiveId" clId="{5C4BFC0E-8BA0-46E0-9567-CFBEFB26464B}" dt="2024-05-21T16:34:02.183" v="375" actId="1076"/>
        <pc:sldMkLst>
          <pc:docMk/>
          <pc:sldMk cId="2072208334" sldId="256"/>
        </pc:sldMkLst>
        <pc:spChg chg="mod">
          <ac:chgData name="Duy Đoàn" userId="37cc0a5776bd831a" providerId="LiveId" clId="{5C4BFC0E-8BA0-46E0-9567-CFBEFB26464B}" dt="2024-05-21T16:32:01.881" v="366" actId="255"/>
          <ac:spMkLst>
            <pc:docMk/>
            <pc:sldMk cId="2072208334" sldId="256"/>
            <ac:spMk id="7" creationId="{EE6BACCA-157B-B27F-4C9C-20647C36BD22}"/>
          </ac:spMkLst>
        </pc:spChg>
        <pc:spChg chg="mod">
          <ac:chgData name="Duy Đoàn" userId="37cc0a5776bd831a" providerId="LiveId" clId="{5C4BFC0E-8BA0-46E0-9567-CFBEFB26464B}" dt="2024-05-21T16:31:11.371" v="361" actId="20577"/>
          <ac:spMkLst>
            <pc:docMk/>
            <pc:sldMk cId="2072208334" sldId="256"/>
            <ac:spMk id="9" creationId="{2D1C9E8B-03BF-CF9C-D9D3-609E93C941EC}"/>
          </ac:spMkLst>
        </pc:spChg>
        <pc:spChg chg="mod">
          <ac:chgData name="Duy Đoàn" userId="37cc0a5776bd831a" providerId="LiveId" clId="{5C4BFC0E-8BA0-46E0-9567-CFBEFB26464B}" dt="2024-05-21T16:31:34.440" v="363" actId="207"/>
          <ac:spMkLst>
            <pc:docMk/>
            <pc:sldMk cId="2072208334" sldId="256"/>
            <ac:spMk id="10" creationId="{2F56FD09-065F-3D90-F3E2-62545511A6A7}"/>
          </ac:spMkLst>
        </pc:spChg>
        <pc:spChg chg="mod">
          <ac:chgData name="Duy Đoàn" userId="37cc0a5776bd831a" providerId="LiveId" clId="{5C4BFC0E-8BA0-46E0-9567-CFBEFB26464B}" dt="2024-05-21T16:34:02.183" v="375" actId="1076"/>
          <ac:spMkLst>
            <pc:docMk/>
            <pc:sldMk cId="2072208334" sldId="256"/>
            <ac:spMk id="13" creationId="{570C83B4-B9F1-A83B-03F6-85DBAB1E1B06}"/>
          </ac:spMkLst>
        </pc:spChg>
      </pc:sldChg>
      <pc:sldChg chg="delSp modSp mod">
        <pc:chgData name="Duy Đoàn" userId="37cc0a5776bd831a" providerId="LiveId" clId="{5C4BFC0E-8BA0-46E0-9567-CFBEFB26464B}" dt="2024-05-21T16:41:55.569" v="377" actId="1076"/>
        <pc:sldMkLst>
          <pc:docMk/>
          <pc:sldMk cId="1017287975" sldId="257"/>
        </pc:sldMkLst>
        <pc:spChg chg="mod">
          <ac:chgData name="Duy Đoàn" userId="37cc0a5776bd831a" providerId="LiveId" clId="{5C4BFC0E-8BA0-46E0-9567-CFBEFB26464B}" dt="2024-05-21T16:41:55.569" v="377" actId="1076"/>
          <ac:spMkLst>
            <pc:docMk/>
            <pc:sldMk cId="1017287975" sldId="257"/>
            <ac:spMk id="2" creationId="{BFF80EF0-BD02-AAC8-1F35-7DBC90C49B01}"/>
          </ac:spMkLst>
        </pc:spChg>
        <pc:spChg chg="mod">
          <ac:chgData name="Duy Đoàn" userId="37cc0a5776bd831a" providerId="LiveId" clId="{5C4BFC0E-8BA0-46E0-9567-CFBEFB26464B}" dt="2024-05-21T16:41:55.569" v="377" actId="1076"/>
          <ac:spMkLst>
            <pc:docMk/>
            <pc:sldMk cId="1017287975" sldId="257"/>
            <ac:spMk id="3" creationId="{C2F69E56-DF2C-6901-106B-5E151C94C84E}"/>
          </ac:spMkLst>
        </pc:spChg>
        <pc:spChg chg="mod">
          <ac:chgData name="Duy Đoàn" userId="37cc0a5776bd831a" providerId="LiveId" clId="{5C4BFC0E-8BA0-46E0-9567-CFBEFB26464B}" dt="2024-05-21T16:41:55.569" v="377" actId="1076"/>
          <ac:spMkLst>
            <pc:docMk/>
            <pc:sldMk cId="1017287975" sldId="257"/>
            <ac:spMk id="4" creationId="{084D443A-EEE8-6BA6-4BF2-90B21840C833}"/>
          </ac:spMkLst>
        </pc:spChg>
        <pc:spChg chg="mod">
          <ac:chgData name="Duy Đoàn" userId="37cc0a5776bd831a" providerId="LiveId" clId="{5C4BFC0E-8BA0-46E0-9567-CFBEFB26464B}" dt="2024-05-21T16:41:55.569" v="377" actId="1076"/>
          <ac:spMkLst>
            <pc:docMk/>
            <pc:sldMk cId="1017287975" sldId="257"/>
            <ac:spMk id="5" creationId="{CC228DCC-51C2-9686-A9CB-1E1D8F5AAD67}"/>
          </ac:spMkLst>
        </pc:spChg>
        <pc:spChg chg="mod">
          <ac:chgData name="Duy Đoàn" userId="37cc0a5776bd831a" providerId="LiveId" clId="{5C4BFC0E-8BA0-46E0-9567-CFBEFB26464B}" dt="2024-05-21T16:41:55.569" v="377" actId="1076"/>
          <ac:spMkLst>
            <pc:docMk/>
            <pc:sldMk cId="1017287975" sldId="257"/>
            <ac:spMk id="6" creationId="{2412495C-3334-D7BA-BB5A-EB78FB4794BB}"/>
          </ac:spMkLst>
        </pc:spChg>
        <pc:spChg chg="mod">
          <ac:chgData name="Duy Đoàn" userId="37cc0a5776bd831a" providerId="LiveId" clId="{5C4BFC0E-8BA0-46E0-9567-CFBEFB26464B}" dt="2024-05-21T16:41:55.569" v="377" actId="1076"/>
          <ac:spMkLst>
            <pc:docMk/>
            <pc:sldMk cId="1017287975" sldId="257"/>
            <ac:spMk id="7" creationId="{D7BB27D6-40B6-37E2-9102-23E419EA7F7E}"/>
          </ac:spMkLst>
        </pc:spChg>
        <pc:spChg chg="mod">
          <ac:chgData name="Duy Đoàn" userId="37cc0a5776bd831a" providerId="LiveId" clId="{5C4BFC0E-8BA0-46E0-9567-CFBEFB26464B}" dt="2024-05-21T16:41:55.569" v="377" actId="1076"/>
          <ac:spMkLst>
            <pc:docMk/>
            <pc:sldMk cId="1017287975" sldId="257"/>
            <ac:spMk id="8" creationId="{9E50A9C7-C638-C9DC-3B21-A3E133D961AB}"/>
          </ac:spMkLst>
        </pc:spChg>
        <pc:spChg chg="mod">
          <ac:chgData name="Duy Đoàn" userId="37cc0a5776bd831a" providerId="LiveId" clId="{5C4BFC0E-8BA0-46E0-9567-CFBEFB26464B}" dt="2024-05-21T16:41:55.569" v="377" actId="1076"/>
          <ac:spMkLst>
            <pc:docMk/>
            <pc:sldMk cId="1017287975" sldId="257"/>
            <ac:spMk id="31" creationId="{A2715EEB-EA11-9277-3201-43C4EEC98AC3}"/>
          </ac:spMkLst>
        </pc:spChg>
        <pc:spChg chg="mod">
          <ac:chgData name="Duy Đoàn" userId="37cc0a5776bd831a" providerId="LiveId" clId="{5C4BFC0E-8BA0-46E0-9567-CFBEFB26464B}" dt="2024-05-21T16:41:55.569" v="377" actId="1076"/>
          <ac:spMkLst>
            <pc:docMk/>
            <pc:sldMk cId="1017287975" sldId="257"/>
            <ac:spMk id="32" creationId="{A10FAB83-015A-436E-9D22-94356E84F4F1}"/>
          </ac:spMkLst>
        </pc:spChg>
        <pc:spChg chg="mod">
          <ac:chgData name="Duy Đoàn" userId="37cc0a5776bd831a" providerId="LiveId" clId="{5C4BFC0E-8BA0-46E0-9567-CFBEFB26464B}" dt="2024-05-21T16:41:55.569" v="377" actId="1076"/>
          <ac:spMkLst>
            <pc:docMk/>
            <pc:sldMk cId="1017287975" sldId="257"/>
            <ac:spMk id="42" creationId="{0BD6E9FF-3B63-CE85-4F19-164B0B507EF5}"/>
          </ac:spMkLst>
        </pc:spChg>
        <pc:spChg chg="mod">
          <ac:chgData name="Duy Đoàn" userId="37cc0a5776bd831a" providerId="LiveId" clId="{5C4BFC0E-8BA0-46E0-9567-CFBEFB26464B}" dt="2024-05-21T16:41:55.569" v="377" actId="1076"/>
          <ac:spMkLst>
            <pc:docMk/>
            <pc:sldMk cId="1017287975" sldId="257"/>
            <ac:spMk id="1027" creationId="{503EE44B-0DEC-0E66-1025-1082139A8D94}"/>
          </ac:spMkLst>
        </pc:spChg>
        <pc:spChg chg="mod">
          <ac:chgData name="Duy Đoàn" userId="37cc0a5776bd831a" providerId="LiveId" clId="{5C4BFC0E-8BA0-46E0-9567-CFBEFB26464B}" dt="2024-05-21T16:41:55.569" v="377" actId="1076"/>
          <ac:spMkLst>
            <pc:docMk/>
            <pc:sldMk cId="1017287975" sldId="257"/>
            <ac:spMk id="1029" creationId="{1FEAE510-1914-69B7-6764-730F8F2005BA}"/>
          </ac:spMkLst>
        </pc:spChg>
        <pc:spChg chg="mod">
          <ac:chgData name="Duy Đoàn" userId="37cc0a5776bd831a" providerId="LiveId" clId="{5C4BFC0E-8BA0-46E0-9567-CFBEFB26464B}" dt="2024-05-21T16:41:55.569" v="377" actId="1076"/>
          <ac:spMkLst>
            <pc:docMk/>
            <pc:sldMk cId="1017287975" sldId="257"/>
            <ac:spMk id="1033" creationId="{58EE7DAF-8202-ECA0-1505-205592FB09B0}"/>
          </ac:spMkLst>
        </pc:spChg>
        <pc:spChg chg="mod">
          <ac:chgData name="Duy Đoàn" userId="37cc0a5776bd831a" providerId="LiveId" clId="{5C4BFC0E-8BA0-46E0-9567-CFBEFB26464B}" dt="2024-05-21T16:41:55.569" v="377" actId="1076"/>
          <ac:spMkLst>
            <pc:docMk/>
            <pc:sldMk cId="1017287975" sldId="257"/>
            <ac:spMk id="1034" creationId="{D5797120-DD66-0DF3-F41C-437C08C9D475}"/>
          </ac:spMkLst>
        </pc:spChg>
        <pc:spChg chg="mod">
          <ac:chgData name="Duy Đoàn" userId="37cc0a5776bd831a" providerId="LiveId" clId="{5C4BFC0E-8BA0-46E0-9567-CFBEFB26464B}" dt="2024-05-21T16:41:55.569" v="377" actId="1076"/>
          <ac:spMkLst>
            <pc:docMk/>
            <pc:sldMk cId="1017287975" sldId="257"/>
            <ac:spMk id="1035" creationId="{866200CC-17AD-6DD2-019F-E1A835C3AF1E}"/>
          </ac:spMkLst>
        </pc:spChg>
        <pc:spChg chg="mod">
          <ac:chgData name="Duy Đoàn" userId="37cc0a5776bd831a" providerId="LiveId" clId="{5C4BFC0E-8BA0-46E0-9567-CFBEFB26464B}" dt="2024-05-21T16:41:55.569" v="377" actId="1076"/>
          <ac:spMkLst>
            <pc:docMk/>
            <pc:sldMk cId="1017287975" sldId="257"/>
            <ac:spMk id="1037" creationId="{F900E3AF-7B64-4E10-E29C-0F8224B6AFC1}"/>
          </ac:spMkLst>
        </pc:spChg>
        <pc:grpChg chg="mod">
          <ac:chgData name="Duy Đoàn" userId="37cc0a5776bd831a" providerId="LiveId" clId="{5C4BFC0E-8BA0-46E0-9567-CFBEFB26464B}" dt="2024-05-21T16:41:55.569" v="377" actId="1076"/>
          <ac:grpSpMkLst>
            <pc:docMk/>
            <pc:sldMk cId="1017287975" sldId="257"/>
            <ac:grpSpMk id="1032" creationId="{32F9D7B0-0D5A-7DAF-9638-F37440314BE8}"/>
          </ac:grpSpMkLst>
        </pc:grpChg>
        <pc:picChg chg="del">
          <ac:chgData name="Duy Đoàn" userId="37cc0a5776bd831a" providerId="LiveId" clId="{5C4BFC0E-8BA0-46E0-9567-CFBEFB26464B}" dt="2024-05-21T16:41:48.145" v="376" actId="478"/>
          <ac:picMkLst>
            <pc:docMk/>
            <pc:sldMk cId="1017287975" sldId="257"/>
            <ac:picMk id="1028" creationId="{EA46CC36-A868-4ACF-CA0A-50EDAE843048}"/>
          </ac:picMkLst>
        </pc:picChg>
      </pc:sldChg>
      <pc:sldChg chg="modSp mod">
        <pc:chgData name="Duy Đoàn" userId="37cc0a5776bd831a" providerId="LiveId" clId="{5C4BFC0E-8BA0-46E0-9567-CFBEFB26464B}" dt="2024-05-21T18:03:11.284" v="707" actId="2711"/>
        <pc:sldMkLst>
          <pc:docMk/>
          <pc:sldMk cId="4283034062" sldId="258"/>
        </pc:sldMkLst>
        <pc:spChg chg="mod">
          <ac:chgData name="Duy Đoàn" userId="37cc0a5776bd831a" providerId="LiveId" clId="{5C4BFC0E-8BA0-46E0-9567-CFBEFB26464B}" dt="2024-05-21T18:03:11.284" v="707" actId="2711"/>
          <ac:spMkLst>
            <pc:docMk/>
            <pc:sldMk cId="4283034062" sldId="258"/>
            <ac:spMk id="17" creationId="{01B2A51C-A04A-7B9F-BE69-20E8301729E2}"/>
          </ac:spMkLst>
        </pc:spChg>
        <pc:spChg chg="mod">
          <ac:chgData name="Duy Đoàn" userId="37cc0a5776bd831a" providerId="LiveId" clId="{5C4BFC0E-8BA0-46E0-9567-CFBEFB26464B}" dt="2024-05-21T18:03:06.262" v="706" actId="2711"/>
          <ac:spMkLst>
            <pc:docMk/>
            <pc:sldMk cId="4283034062" sldId="258"/>
            <ac:spMk id="19" creationId="{82988E5C-442E-2A6F-2B85-390BAF396EEF}"/>
          </ac:spMkLst>
        </pc:spChg>
      </pc:sldChg>
      <pc:sldChg chg="modSp mod">
        <pc:chgData name="Duy Đoàn" userId="37cc0a5776bd831a" providerId="LiveId" clId="{5C4BFC0E-8BA0-46E0-9567-CFBEFB26464B}" dt="2024-05-21T18:02:58.155" v="705" actId="2711"/>
        <pc:sldMkLst>
          <pc:docMk/>
          <pc:sldMk cId="403617660" sldId="259"/>
        </pc:sldMkLst>
        <pc:spChg chg="mod">
          <ac:chgData name="Duy Đoàn" userId="37cc0a5776bd831a" providerId="LiveId" clId="{5C4BFC0E-8BA0-46E0-9567-CFBEFB26464B}" dt="2024-05-21T18:02:16.503" v="697" actId="113"/>
          <ac:spMkLst>
            <pc:docMk/>
            <pc:sldMk cId="403617660" sldId="259"/>
            <ac:spMk id="3" creationId="{A74423A2-E903-AA06-F0C4-9D06E0F57EB2}"/>
          </ac:spMkLst>
        </pc:spChg>
        <pc:spChg chg="mod">
          <ac:chgData name="Duy Đoàn" userId="37cc0a5776bd831a" providerId="LiveId" clId="{5C4BFC0E-8BA0-46E0-9567-CFBEFB26464B}" dt="2024-05-21T18:02:52.546" v="704" actId="2711"/>
          <ac:spMkLst>
            <pc:docMk/>
            <pc:sldMk cId="403617660" sldId="259"/>
            <ac:spMk id="9" creationId="{82DFF568-4AA7-D7F0-35CE-921BFF37C6C3}"/>
          </ac:spMkLst>
        </pc:spChg>
        <pc:spChg chg="mod">
          <ac:chgData name="Duy Đoàn" userId="37cc0a5776bd831a" providerId="LiveId" clId="{5C4BFC0E-8BA0-46E0-9567-CFBEFB26464B}" dt="2024-05-21T18:02:58.155" v="705" actId="2711"/>
          <ac:spMkLst>
            <pc:docMk/>
            <pc:sldMk cId="403617660" sldId="259"/>
            <ac:spMk id="24" creationId="{280CF317-2785-A9C9-7FE8-BDFADAF9915B}"/>
          </ac:spMkLst>
        </pc:spChg>
        <pc:spChg chg="mod">
          <ac:chgData name="Duy Đoàn" userId="37cc0a5776bd831a" providerId="LiveId" clId="{5C4BFC0E-8BA0-46E0-9567-CFBEFB26464B}" dt="2024-05-21T18:02:14.861" v="696" actId="113"/>
          <ac:spMkLst>
            <pc:docMk/>
            <pc:sldMk cId="403617660" sldId="259"/>
            <ac:spMk id="32" creationId="{9599B9D6-5775-EAAD-60C2-B073377CE53F}"/>
          </ac:spMkLst>
        </pc:spChg>
        <pc:spChg chg="mod">
          <ac:chgData name="Duy Đoàn" userId="37cc0a5776bd831a" providerId="LiveId" clId="{5C4BFC0E-8BA0-46E0-9567-CFBEFB26464B}" dt="2024-05-21T18:01:45.812" v="694" actId="2711"/>
          <ac:spMkLst>
            <pc:docMk/>
            <pc:sldMk cId="403617660" sldId="259"/>
            <ac:spMk id="37" creationId="{9F93479A-C95C-0709-751F-9B3E75AD44F4}"/>
          </ac:spMkLst>
        </pc:spChg>
        <pc:spChg chg="mod">
          <ac:chgData name="Duy Đoàn" userId="37cc0a5776bd831a" providerId="LiveId" clId="{5C4BFC0E-8BA0-46E0-9567-CFBEFB26464B}" dt="2024-05-21T18:02:12.812" v="695" actId="113"/>
          <ac:spMkLst>
            <pc:docMk/>
            <pc:sldMk cId="403617660" sldId="259"/>
            <ac:spMk id="40" creationId="{8388BC56-F56D-7F9C-C18B-2DF976E908F8}"/>
          </ac:spMkLst>
        </pc:spChg>
      </pc:sldChg>
      <pc:sldChg chg="modSp mod">
        <pc:chgData name="Duy Đoàn" userId="37cc0a5776bd831a" providerId="LiveId" clId="{5C4BFC0E-8BA0-46E0-9567-CFBEFB26464B}" dt="2024-05-21T18:03:35.533" v="711" actId="2711"/>
        <pc:sldMkLst>
          <pc:docMk/>
          <pc:sldMk cId="340519923" sldId="260"/>
        </pc:sldMkLst>
        <pc:spChg chg="mod">
          <ac:chgData name="Duy Đoàn" userId="37cc0a5776bd831a" providerId="LiveId" clId="{5C4BFC0E-8BA0-46E0-9567-CFBEFB26464B}" dt="2024-05-21T18:03:31.204" v="710" actId="2711"/>
          <ac:spMkLst>
            <pc:docMk/>
            <pc:sldMk cId="340519923" sldId="260"/>
            <ac:spMk id="4" creationId="{A2580156-EF57-5E70-E515-58B45791FA5A}"/>
          </ac:spMkLst>
        </pc:spChg>
        <pc:spChg chg="mod">
          <ac:chgData name="Duy Đoàn" userId="37cc0a5776bd831a" providerId="LiveId" clId="{5C4BFC0E-8BA0-46E0-9567-CFBEFB26464B}" dt="2024-05-21T18:03:35.533" v="711" actId="2711"/>
          <ac:spMkLst>
            <pc:docMk/>
            <pc:sldMk cId="340519923" sldId="260"/>
            <ac:spMk id="5" creationId="{D1593C16-2A6E-DAAB-C88F-F96ED49069AC}"/>
          </ac:spMkLst>
        </pc:spChg>
      </pc:sldChg>
      <pc:sldChg chg="del ord">
        <pc:chgData name="Duy Đoàn" userId="37cc0a5776bd831a" providerId="LiveId" clId="{5C4BFC0E-8BA0-46E0-9567-CFBEFB26464B}" dt="2024-05-22T09:16:24.534" v="2510" actId="2696"/>
        <pc:sldMkLst>
          <pc:docMk/>
          <pc:sldMk cId="333915544" sldId="261"/>
        </pc:sldMkLst>
      </pc:sldChg>
      <pc:sldChg chg="modSp add del mod">
        <pc:chgData name="Duy Đoàn" userId="37cc0a5776bd831a" providerId="LiveId" clId="{5C4BFC0E-8BA0-46E0-9567-CFBEFB26464B}" dt="2024-05-22T04:22:20.880" v="2095" actId="1076"/>
        <pc:sldMkLst>
          <pc:docMk/>
          <pc:sldMk cId="1235653126" sldId="263"/>
        </pc:sldMkLst>
        <pc:graphicFrameChg chg="mod modGraphic">
          <ac:chgData name="Duy Đoàn" userId="37cc0a5776bd831a" providerId="LiveId" clId="{5C4BFC0E-8BA0-46E0-9567-CFBEFB26464B}" dt="2024-05-22T04:22:20.880" v="2095" actId="1076"/>
          <ac:graphicFrameMkLst>
            <pc:docMk/>
            <pc:sldMk cId="1235653126" sldId="263"/>
            <ac:graphicFrameMk id="5" creationId="{064259DF-70B8-46AD-A42C-F9726375765E}"/>
          </ac:graphicFrameMkLst>
        </pc:graphicFrameChg>
      </pc:sldChg>
      <pc:sldChg chg="addSp delSp modSp mod">
        <pc:chgData name="Duy Đoàn" userId="37cc0a5776bd831a" providerId="LiveId" clId="{5C4BFC0E-8BA0-46E0-9567-CFBEFB26464B}" dt="2024-05-22T03:30:48.273" v="723" actId="1076"/>
        <pc:sldMkLst>
          <pc:docMk/>
          <pc:sldMk cId="611587970" sldId="264"/>
        </pc:sldMkLst>
        <pc:spChg chg="mod">
          <ac:chgData name="Duy Đoàn" userId="37cc0a5776bd831a" providerId="LiveId" clId="{5C4BFC0E-8BA0-46E0-9567-CFBEFB26464B}" dt="2024-05-22T03:30:48.273" v="723" actId="1076"/>
          <ac:spMkLst>
            <pc:docMk/>
            <pc:sldMk cId="611587970" sldId="264"/>
            <ac:spMk id="2" creationId="{064B8F6B-CA26-AE59-CCFE-35A8068859EC}"/>
          </ac:spMkLst>
        </pc:spChg>
        <pc:picChg chg="del">
          <ac:chgData name="Duy Đoàn" userId="37cc0a5776bd831a" providerId="LiveId" clId="{5C4BFC0E-8BA0-46E0-9567-CFBEFB26464B}" dt="2024-05-22T03:24:55.978" v="715" actId="478"/>
          <ac:picMkLst>
            <pc:docMk/>
            <pc:sldMk cId="611587970" sldId="264"/>
            <ac:picMk id="5" creationId="{AD6EC754-1FDF-77AA-14FF-6BC4A32CE914}"/>
          </ac:picMkLst>
        </pc:picChg>
        <pc:picChg chg="add mod">
          <ac:chgData name="Duy Đoàn" userId="37cc0a5776bd831a" providerId="LiveId" clId="{5C4BFC0E-8BA0-46E0-9567-CFBEFB26464B}" dt="2024-05-22T03:30:40.040" v="722" actId="1076"/>
          <ac:picMkLst>
            <pc:docMk/>
            <pc:sldMk cId="611587970" sldId="264"/>
            <ac:picMk id="7" creationId="{4F1BDFD8-FB60-4BB6-8D67-47CBC51856E0}"/>
          </ac:picMkLst>
        </pc:picChg>
      </pc:sldChg>
      <pc:sldChg chg="delSp modSp mod delAnim">
        <pc:chgData name="Duy Đoàn" userId="37cc0a5776bd831a" providerId="LiveId" clId="{5C4BFC0E-8BA0-46E0-9567-CFBEFB26464B}" dt="2024-05-22T04:35:51.688" v="2501" actId="1076"/>
        <pc:sldMkLst>
          <pc:docMk/>
          <pc:sldMk cId="4180748293" sldId="265"/>
        </pc:sldMkLst>
        <pc:spChg chg="mod">
          <ac:chgData name="Duy Đoàn" userId="37cc0a5776bd831a" providerId="LiveId" clId="{5C4BFC0E-8BA0-46E0-9567-CFBEFB26464B}" dt="2024-05-22T04:35:51.688" v="2501" actId="1076"/>
          <ac:spMkLst>
            <pc:docMk/>
            <pc:sldMk cId="4180748293" sldId="265"/>
            <ac:spMk id="24" creationId="{D6BDB9AF-3AC5-F02E-84E7-35B742B5A330}"/>
          </ac:spMkLst>
        </pc:spChg>
        <pc:spChg chg="mod">
          <ac:chgData name="Duy Đoàn" userId="37cc0a5776bd831a" providerId="LiveId" clId="{5C4BFC0E-8BA0-46E0-9567-CFBEFB26464B}" dt="2024-05-22T04:35:48.825" v="2500" actId="1076"/>
          <ac:spMkLst>
            <pc:docMk/>
            <pc:sldMk cId="4180748293" sldId="265"/>
            <ac:spMk id="37" creationId="{9D8BE1D7-089B-0843-B47C-FC6BF8A73DC1}"/>
          </ac:spMkLst>
        </pc:spChg>
        <pc:spChg chg="del mod">
          <ac:chgData name="Duy Đoàn" userId="37cc0a5776bd831a" providerId="LiveId" clId="{5C4BFC0E-8BA0-46E0-9567-CFBEFB26464B}" dt="2024-05-22T04:35:00.191" v="2491"/>
          <ac:spMkLst>
            <pc:docMk/>
            <pc:sldMk cId="4180748293" sldId="265"/>
            <ac:spMk id="40" creationId="{4DAA9E78-05E7-2062-913A-5504D7F3A031}"/>
          </ac:spMkLst>
        </pc:spChg>
        <pc:spChg chg="mod">
          <ac:chgData name="Duy Đoàn" userId="37cc0a5776bd831a" providerId="LiveId" clId="{5C4BFC0E-8BA0-46E0-9567-CFBEFB26464B}" dt="2024-05-22T04:35:44.761" v="2499" actId="1076"/>
          <ac:spMkLst>
            <pc:docMk/>
            <pc:sldMk cId="4180748293" sldId="265"/>
            <ac:spMk id="47" creationId="{05279320-650E-B3AD-05E0-46FBAAF8C7ED}"/>
          </ac:spMkLst>
        </pc:spChg>
        <pc:spChg chg="mod">
          <ac:chgData name="Duy Đoàn" userId="37cc0a5776bd831a" providerId="LiveId" clId="{5C4BFC0E-8BA0-46E0-9567-CFBEFB26464B}" dt="2024-05-22T04:23:37.404" v="2112" actId="20577"/>
          <ac:spMkLst>
            <pc:docMk/>
            <pc:sldMk cId="4180748293" sldId="265"/>
            <ac:spMk id="48" creationId="{D2D29908-883F-3B36-6AB7-0DA3A5C9B960}"/>
          </ac:spMkLst>
        </pc:spChg>
        <pc:spChg chg="mod">
          <ac:chgData name="Duy Đoàn" userId="37cc0a5776bd831a" providerId="LiveId" clId="{5C4BFC0E-8BA0-46E0-9567-CFBEFB26464B}" dt="2024-05-22T04:35:31.417" v="2497" actId="1076"/>
          <ac:spMkLst>
            <pc:docMk/>
            <pc:sldMk cId="4180748293" sldId="265"/>
            <ac:spMk id="49" creationId="{1AE0E4D7-D6A4-2A5F-1076-560EC7EE84EE}"/>
          </ac:spMkLst>
        </pc:spChg>
        <pc:grpChg chg="mod">
          <ac:chgData name="Duy Đoàn" userId="37cc0a5776bd831a" providerId="LiveId" clId="{5C4BFC0E-8BA0-46E0-9567-CFBEFB26464B}" dt="2024-05-22T04:35:38.625" v="2498" actId="1076"/>
          <ac:grpSpMkLst>
            <pc:docMk/>
            <pc:sldMk cId="4180748293" sldId="265"/>
            <ac:grpSpMk id="18" creationId="{7258F2A6-09EC-93C7-ADC0-94F41BA8F5E8}"/>
          </ac:grpSpMkLst>
        </pc:grpChg>
        <pc:grpChg chg="del">
          <ac:chgData name="Duy Đoàn" userId="37cc0a5776bd831a" providerId="LiveId" clId="{5C4BFC0E-8BA0-46E0-9567-CFBEFB26464B}" dt="2024-05-22T04:35:00.190" v="2489" actId="478"/>
          <ac:grpSpMkLst>
            <pc:docMk/>
            <pc:sldMk cId="4180748293" sldId="265"/>
            <ac:grpSpMk id="25" creationId="{2DA48745-0F42-0D94-DE89-CDE3E4F87494}"/>
          </ac:grpSpMkLst>
        </pc:grpChg>
        <pc:grpChg chg="mod">
          <ac:chgData name="Duy Đoàn" userId="37cc0a5776bd831a" providerId="LiveId" clId="{5C4BFC0E-8BA0-46E0-9567-CFBEFB26464B}" dt="2024-05-22T04:35:38.625" v="2498" actId="1076"/>
          <ac:grpSpMkLst>
            <pc:docMk/>
            <pc:sldMk cId="4180748293" sldId="265"/>
            <ac:grpSpMk id="31" creationId="{069AE9CE-B135-1475-A2B3-65446C79ABAF}"/>
          </ac:grpSpMkLst>
        </pc:grpChg>
        <pc:grpChg chg="mod">
          <ac:chgData name="Duy Đoàn" userId="37cc0a5776bd831a" providerId="LiveId" clId="{5C4BFC0E-8BA0-46E0-9567-CFBEFB26464B}" dt="2024-05-22T04:35:38.625" v="2498" actId="1076"/>
          <ac:grpSpMkLst>
            <pc:docMk/>
            <pc:sldMk cId="4180748293" sldId="265"/>
            <ac:grpSpMk id="41" creationId="{37006B29-F999-18DF-2F48-ECA756A0E642}"/>
          </ac:grpSpMkLst>
        </pc:grpChg>
        <pc:grpChg chg="mod">
          <ac:chgData name="Duy Đoàn" userId="37cc0a5776bd831a" providerId="LiveId" clId="{5C4BFC0E-8BA0-46E0-9567-CFBEFB26464B}" dt="2024-05-22T04:35:28.217" v="2495" actId="1076"/>
          <ac:grpSpMkLst>
            <pc:docMk/>
            <pc:sldMk cId="4180748293" sldId="265"/>
            <ac:grpSpMk id="51" creationId="{57F34851-F526-53F7-C78F-419626DC552A}"/>
          </ac:grpSpMkLst>
        </pc:grpChg>
      </pc:sldChg>
      <pc:sldChg chg="modSp mod">
        <pc:chgData name="Duy Đoàn" userId="37cc0a5776bd831a" providerId="LiveId" clId="{5C4BFC0E-8BA0-46E0-9567-CFBEFB26464B}" dt="2024-05-22T04:13:21.767" v="2007" actId="20577"/>
        <pc:sldMkLst>
          <pc:docMk/>
          <pc:sldMk cId="1315582980" sldId="266"/>
        </pc:sldMkLst>
        <pc:spChg chg="mod">
          <ac:chgData name="Duy Đoàn" userId="37cc0a5776bd831a" providerId="LiveId" clId="{5C4BFC0E-8BA0-46E0-9567-CFBEFB26464B}" dt="2024-05-22T04:13:21.767" v="2007" actId="20577"/>
          <ac:spMkLst>
            <pc:docMk/>
            <pc:sldMk cId="1315582980" sldId="266"/>
            <ac:spMk id="17" creationId="{469BD71D-3B6A-40D8-29B2-C60401F8EE49}"/>
          </ac:spMkLst>
        </pc:spChg>
      </pc:sldChg>
      <pc:sldChg chg="modSp mod">
        <pc:chgData name="Duy Đoàn" userId="37cc0a5776bd831a" providerId="LiveId" clId="{5C4BFC0E-8BA0-46E0-9567-CFBEFB26464B}" dt="2024-05-22T04:37:07.393" v="2508" actId="1076"/>
        <pc:sldMkLst>
          <pc:docMk/>
          <pc:sldMk cId="1622417597" sldId="267"/>
        </pc:sldMkLst>
        <pc:spChg chg="mod">
          <ac:chgData name="Duy Đoàn" userId="37cc0a5776bd831a" providerId="LiveId" clId="{5C4BFC0E-8BA0-46E0-9567-CFBEFB26464B}" dt="2024-05-22T04:37:07.393" v="2508" actId="1076"/>
          <ac:spMkLst>
            <pc:docMk/>
            <pc:sldMk cId="1622417597" sldId="267"/>
            <ac:spMk id="5" creationId="{179C975D-5092-81DD-27FE-B5754D1F6232}"/>
          </ac:spMkLst>
        </pc:spChg>
        <pc:spChg chg="mod">
          <ac:chgData name="Duy Đoàn" userId="37cc0a5776bd831a" providerId="LiveId" clId="{5C4BFC0E-8BA0-46E0-9567-CFBEFB26464B}" dt="2024-05-22T04:20:09.087" v="2022" actId="20577"/>
          <ac:spMkLst>
            <pc:docMk/>
            <pc:sldMk cId="1622417597" sldId="267"/>
            <ac:spMk id="8" creationId="{79F7BE99-958E-3BF7-9A21-4369F3E2C3E0}"/>
          </ac:spMkLst>
        </pc:spChg>
        <pc:spChg chg="mod">
          <ac:chgData name="Duy Đoàn" userId="37cc0a5776bd831a" providerId="LiveId" clId="{5C4BFC0E-8BA0-46E0-9567-CFBEFB26464B}" dt="2024-05-22T04:20:15.348" v="2044" actId="20577"/>
          <ac:spMkLst>
            <pc:docMk/>
            <pc:sldMk cId="1622417597" sldId="267"/>
            <ac:spMk id="9" creationId="{3DD14F7B-1B8E-8EAD-9FDB-F8701999F4FC}"/>
          </ac:spMkLst>
        </pc:spChg>
        <pc:grpChg chg="mod">
          <ac:chgData name="Duy Đoàn" userId="37cc0a5776bd831a" providerId="LiveId" clId="{5C4BFC0E-8BA0-46E0-9567-CFBEFB26464B}" dt="2024-05-22T04:36:45.145" v="2505" actId="1076"/>
          <ac:grpSpMkLst>
            <pc:docMk/>
            <pc:sldMk cId="1622417597" sldId="267"/>
            <ac:grpSpMk id="3" creationId="{3A76FD4E-2EE6-A6B5-EBFF-FB5CC4D46596}"/>
          </ac:grpSpMkLst>
        </pc:grpChg>
      </pc:sldChg>
      <pc:sldChg chg="modSp del mod">
        <pc:chgData name="Duy Đoàn" userId="37cc0a5776bd831a" providerId="LiveId" clId="{5C4BFC0E-8BA0-46E0-9567-CFBEFB26464B}" dt="2024-05-22T09:16:21.304" v="2509" actId="2696"/>
        <pc:sldMkLst>
          <pc:docMk/>
          <pc:sldMk cId="2198936799" sldId="268"/>
        </pc:sldMkLst>
        <pc:spChg chg="mod">
          <ac:chgData name="Duy Đoàn" userId="37cc0a5776bd831a" providerId="LiveId" clId="{5C4BFC0E-8BA0-46E0-9567-CFBEFB26464B}" dt="2024-05-21T18:03:51.282" v="712" actId="2711"/>
          <ac:spMkLst>
            <pc:docMk/>
            <pc:sldMk cId="2198936799" sldId="268"/>
            <ac:spMk id="2" creationId="{5C646807-8B4B-7B87-8DD4-4118FD978DDA}"/>
          </ac:spMkLst>
        </pc:spChg>
      </pc:sldChg>
      <pc:sldChg chg="add del ord">
        <pc:chgData name="Duy Đoàn" userId="37cc0a5776bd831a" providerId="LiveId" clId="{5C4BFC0E-8BA0-46E0-9567-CFBEFB26464B}" dt="2024-05-22T04:13:08.948" v="1975" actId="2696"/>
        <pc:sldMkLst>
          <pc:docMk/>
          <pc:sldMk cId="216220575" sldId="269"/>
        </pc:sldMkLst>
      </pc:sldChg>
      <pc:sldChg chg="modSp mod ord">
        <pc:chgData name="Duy Đoàn" userId="37cc0a5776bd831a" providerId="LiveId" clId="{5C4BFC0E-8BA0-46E0-9567-CFBEFB26464B}" dt="2024-05-22T04:29:00.497" v="2126" actId="1076"/>
        <pc:sldMkLst>
          <pc:docMk/>
          <pc:sldMk cId="3363238576" sldId="270"/>
        </pc:sldMkLst>
        <pc:spChg chg="mod">
          <ac:chgData name="Duy Đoàn" userId="37cc0a5776bd831a" providerId="LiveId" clId="{5C4BFC0E-8BA0-46E0-9567-CFBEFB26464B}" dt="2024-05-22T04:29:00.497" v="2126" actId="1076"/>
          <ac:spMkLst>
            <pc:docMk/>
            <pc:sldMk cId="3363238576" sldId="270"/>
            <ac:spMk id="7" creationId="{6B7A8DE2-C617-25A7-8F99-307931FB5B05}"/>
          </ac:spMkLst>
        </pc:spChg>
      </pc:sldChg>
      <pc:sldChg chg="addSp delSp modSp mod">
        <pc:chgData name="Duy Đoàn" userId="37cc0a5776bd831a" providerId="LiveId" clId="{5C4BFC0E-8BA0-46E0-9567-CFBEFB26464B}" dt="2024-05-22T03:44:17.729" v="815" actId="14100"/>
        <pc:sldMkLst>
          <pc:docMk/>
          <pc:sldMk cId="1530742825" sldId="272"/>
        </pc:sldMkLst>
        <pc:spChg chg="mod">
          <ac:chgData name="Duy Đoàn" userId="37cc0a5776bd831a" providerId="LiveId" clId="{5C4BFC0E-8BA0-46E0-9567-CFBEFB26464B}" dt="2024-05-22T03:44:17.729" v="815" actId="14100"/>
          <ac:spMkLst>
            <pc:docMk/>
            <pc:sldMk cId="1530742825" sldId="272"/>
            <ac:spMk id="5" creationId="{09BE6C8D-6C00-5291-09F9-22948D0EBFE9}"/>
          </ac:spMkLst>
        </pc:spChg>
        <pc:spChg chg="del mod">
          <ac:chgData name="Duy Đoàn" userId="37cc0a5776bd831a" providerId="LiveId" clId="{5C4BFC0E-8BA0-46E0-9567-CFBEFB26464B}" dt="2024-05-22T03:43:48.352" v="748" actId="478"/>
          <ac:spMkLst>
            <pc:docMk/>
            <pc:sldMk cId="1530742825" sldId="272"/>
            <ac:spMk id="8" creationId="{A66C395D-878E-B246-0462-A9696BF8D832}"/>
          </ac:spMkLst>
        </pc:spChg>
        <pc:picChg chg="del">
          <ac:chgData name="Duy Đoàn" userId="37cc0a5776bd831a" providerId="LiveId" clId="{5C4BFC0E-8BA0-46E0-9567-CFBEFB26464B}" dt="2024-05-22T03:41:00.837" v="724" actId="478"/>
          <ac:picMkLst>
            <pc:docMk/>
            <pc:sldMk cId="1530742825" sldId="272"/>
            <ac:picMk id="3" creationId="{7EEDCE69-392A-BB2C-77AA-8AE5EBA8BA3E}"/>
          </ac:picMkLst>
        </pc:picChg>
        <pc:picChg chg="del">
          <ac:chgData name="Duy Đoàn" userId="37cc0a5776bd831a" providerId="LiveId" clId="{5C4BFC0E-8BA0-46E0-9567-CFBEFB26464B}" dt="2024-05-22T03:41:07.931" v="727" actId="478"/>
          <ac:picMkLst>
            <pc:docMk/>
            <pc:sldMk cId="1530742825" sldId="272"/>
            <ac:picMk id="7" creationId="{567B29D7-2711-527C-2736-27B8FBAE4CB9}"/>
          </ac:picMkLst>
        </pc:picChg>
        <pc:picChg chg="add mod">
          <ac:chgData name="Duy Đoàn" userId="37cc0a5776bd831a" providerId="LiveId" clId="{5C4BFC0E-8BA0-46E0-9567-CFBEFB26464B}" dt="2024-05-22T03:43:55.528" v="750" actId="1076"/>
          <ac:picMkLst>
            <pc:docMk/>
            <pc:sldMk cId="1530742825" sldId="272"/>
            <ac:picMk id="9" creationId="{E6EE7103-F84D-4056-90E6-8142B7DC96C9}"/>
          </ac:picMkLst>
        </pc:picChg>
        <pc:picChg chg="add mod">
          <ac:chgData name="Duy Đoàn" userId="37cc0a5776bd831a" providerId="LiveId" clId="{5C4BFC0E-8BA0-46E0-9567-CFBEFB26464B}" dt="2024-05-22T03:43:57.504" v="751" actId="1076"/>
          <ac:picMkLst>
            <pc:docMk/>
            <pc:sldMk cId="1530742825" sldId="272"/>
            <ac:picMk id="10" creationId="{DA08D69D-532C-443F-B439-2A851EE2BD55}"/>
          </ac:picMkLst>
        </pc:picChg>
        <pc:picChg chg="add del mod">
          <ac:chgData name="Duy Đoàn" userId="37cc0a5776bd831a" providerId="LiveId" clId="{5C4BFC0E-8BA0-46E0-9567-CFBEFB26464B}" dt="2024-05-22T03:42:15.974" v="734" actId="21"/>
          <ac:picMkLst>
            <pc:docMk/>
            <pc:sldMk cId="1530742825" sldId="272"/>
            <ac:picMk id="11" creationId="{23214AB1-7E9E-4BA7-8DFB-0210F95A7B30}"/>
          </ac:picMkLst>
        </pc:picChg>
      </pc:sldChg>
      <pc:sldChg chg="addSp delSp modSp add mod">
        <pc:chgData name="Duy Đoàn" userId="37cc0a5776bd831a" providerId="LiveId" clId="{5C4BFC0E-8BA0-46E0-9567-CFBEFB26464B}" dt="2024-05-22T03:53:27.092" v="871" actId="20577"/>
        <pc:sldMkLst>
          <pc:docMk/>
          <pc:sldMk cId="970939178" sldId="273"/>
        </pc:sldMkLst>
        <pc:spChg chg="del mod">
          <ac:chgData name="Duy Đoàn" userId="37cc0a5776bd831a" providerId="LiveId" clId="{5C4BFC0E-8BA0-46E0-9567-CFBEFB26464B}" dt="2024-05-22T03:42:39.861" v="743" actId="478"/>
          <ac:spMkLst>
            <pc:docMk/>
            <pc:sldMk cId="970939178" sldId="273"/>
            <ac:spMk id="5" creationId="{09BE6C8D-6C00-5291-09F9-22948D0EBFE9}"/>
          </ac:spMkLst>
        </pc:spChg>
        <pc:spChg chg="mod">
          <ac:chgData name="Duy Đoàn" userId="37cc0a5776bd831a" providerId="LiveId" clId="{5C4BFC0E-8BA0-46E0-9567-CFBEFB26464B}" dt="2024-05-22T03:53:27.092" v="871" actId="20577"/>
          <ac:spMkLst>
            <pc:docMk/>
            <pc:sldMk cId="970939178" sldId="273"/>
            <ac:spMk id="8" creationId="{A66C395D-878E-B246-0462-A9696BF8D832}"/>
          </ac:spMkLst>
        </pc:spChg>
        <pc:picChg chg="add mod">
          <ac:chgData name="Duy Đoàn" userId="37cc0a5776bd831a" providerId="LiveId" clId="{5C4BFC0E-8BA0-46E0-9567-CFBEFB26464B}" dt="2024-05-22T03:53:10.569" v="817" actId="1076"/>
          <ac:picMkLst>
            <pc:docMk/>
            <pc:sldMk cId="970939178" sldId="273"/>
            <ac:picMk id="7" creationId="{2B999676-36A9-4FDD-B6ED-4EA4E00DF9E3}"/>
          </ac:picMkLst>
        </pc:picChg>
        <pc:picChg chg="del">
          <ac:chgData name="Duy Đoàn" userId="37cc0a5776bd831a" providerId="LiveId" clId="{5C4BFC0E-8BA0-46E0-9567-CFBEFB26464B}" dt="2024-05-22T03:42:32.495" v="738" actId="478"/>
          <ac:picMkLst>
            <pc:docMk/>
            <pc:sldMk cId="970939178" sldId="273"/>
            <ac:picMk id="9" creationId="{E6EE7103-F84D-4056-90E6-8142B7DC96C9}"/>
          </ac:picMkLst>
        </pc:picChg>
        <pc:picChg chg="del">
          <ac:chgData name="Duy Đoàn" userId="37cc0a5776bd831a" providerId="LiveId" clId="{5C4BFC0E-8BA0-46E0-9567-CFBEFB26464B}" dt="2024-05-22T03:42:33.092" v="739" actId="478"/>
          <ac:picMkLst>
            <pc:docMk/>
            <pc:sldMk cId="970939178" sldId="273"/>
            <ac:picMk id="10" creationId="{DA08D69D-532C-443F-B439-2A851EE2BD55}"/>
          </ac:picMkLst>
        </pc:picChg>
      </pc:sldChg>
      <pc:sldChg chg="new del">
        <pc:chgData name="Duy Đoàn" userId="37cc0a5776bd831a" providerId="LiveId" clId="{5C4BFC0E-8BA0-46E0-9567-CFBEFB26464B}" dt="2024-05-22T03:42:22.455" v="736" actId="680"/>
        <pc:sldMkLst>
          <pc:docMk/>
          <pc:sldMk cId="4222986026"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14DF-C078-0231-8DE8-C053CC6EBB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2297DF-D9AC-9A60-1D0C-7DB91BF218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340A9B-01C1-E256-6356-17A2469F1662}"/>
              </a:ext>
            </a:extLst>
          </p:cNvPr>
          <p:cNvSpPr>
            <a:spLocks noGrp="1"/>
          </p:cNvSpPr>
          <p:nvPr>
            <p:ph type="dt" sz="half" idx="10"/>
          </p:nvPr>
        </p:nvSpPr>
        <p:spPr/>
        <p:txBody>
          <a:bodyPr/>
          <a:lstStyle/>
          <a:p>
            <a:fld id="{C65FA3B6-783E-426B-B836-734102A40C33}" type="datetimeFigureOut">
              <a:rPr lang="en-US" smtClean="0"/>
              <a:t>5/28/2024</a:t>
            </a:fld>
            <a:endParaRPr lang="en-US"/>
          </a:p>
        </p:txBody>
      </p:sp>
      <p:sp>
        <p:nvSpPr>
          <p:cNvPr id="5" name="Footer Placeholder 4">
            <a:extLst>
              <a:ext uri="{FF2B5EF4-FFF2-40B4-BE49-F238E27FC236}">
                <a16:creationId xmlns:a16="http://schemas.microsoft.com/office/drawing/2014/main" id="{D7C3BD83-9577-344E-0F3E-F9C61E392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35252-E304-73F7-C5E8-91411A322703}"/>
              </a:ext>
            </a:extLst>
          </p:cNvPr>
          <p:cNvSpPr>
            <a:spLocks noGrp="1"/>
          </p:cNvSpPr>
          <p:nvPr>
            <p:ph type="sldNum" sz="quarter" idx="12"/>
          </p:nvPr>
        </p:nvSpPr>
        <p:spPr/>
        <p:txBody>
          <a:bodyPr/>
          <a:lstStyle/>
          <a:p>
            <a:fld id="{E481455F-1727-4E08-A67D-27380EA61A4B}" type="slidenum">
              <a:rPr lang="en-US" smtClean="0"/>
              <a:t>‹#›</a:t>
            </a:fld>
            <a:endParaRPr lang="en-US"/>
          </a:p>
        </p:txBody>
      </p:sp>
    </p:spTree>
    <p:extLst>
      <p:ext uri="{BB962C8B-B14F-4D97-AF65-F5344CB8AC3E}">
        <p14:creationId xmlns:p14="http://schemas.microsoft.com/office/powerpoint/2010/main" val="317369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15E4-9F1E-0DDB-FD77-79818FD2BC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48F529-5DAB-E4B8-F032-571B349F17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744FA-5C87-16CC-D0B9-C479F1167D8C}"/>
              </a:ext>
            </a:extLst>
          </p:cNvPr>
          <p:cNvSpPr>
            <a:spLocks noGrp="1"/>
          </p:cNvSpPr>
          <p:nvPr>
            <p:ph type="dt" sz="half" idx="10"/>
          </p:nvPr>
        </p:nvSpPr>
        <p:spPr/>
        <p:txBody>
          <a:bodyPr/>
          <a:lstStyle/>
          <a:p>
            <a:fld id="{C65FA3B6-783E-426B-B836-734102A40C33}" type="datetimeFigureOut">
              <a:rPr lang="en-US" smtClean="0"/>
              <a:t>5/28/2024</a:t>
            </a:fld>
            <a:endParaRPr lang="en-US"/>
          </a:p>
        </p:txBody>
      </p:sp>
      <p:sp>
        <p:nvSpPr>
          <p:cNvPr id="5" name="Footer Placeholder 4">
            <a:extLst>
              <a:ext uri="{FF2B5EF4-FFF2-40B4-BE49-F238E27FC236}">
                <a16:creationId xmlns:a16="http://schemas.microsoft.com/office/drawing/2014/main" id="{A8474978-8559-BC86-AACC-D67CA48DF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1C944-195C-AF38-77DA-0FED83119A12}"/>
              </a:ext>
            </a:extLst>
          </p:cNvPr>
          <p:cNvSpPr>
            <a:spLocks noGrp="1"/>
          </p:cNvSpPr>
          <p:nvPr>
            <p:ph type="sldNum" sz="quarter" idx="12"/>
          </p:nvPr>
        </p:nvSpPr>
        <p:spPr/>
        <p:txBody>
          <a:bodyPr/>
          <a:lstStyle/>
          <a:p>
            <a:fld id="{E481455F-1727-4E08-A67D-27380EA61A4B}" type="slidenum">
              <a:rPr lang="en-US" smtClean="0"/>
              <a:t>‹#›</a:t>
            </a:fld>
            <a:endParaRPr lang="en-US"/>
          </a:p>
        </p:txBody>
      </p:sp>
    </p:spTree>
    <p:extLst>
      <p:ext uri="{BB962C8B-B14F-4D97-AF65-F5344CB8AC3E}">
        <p14:creationId xmlns:p14="http://schemas.microsoft.com/office/powerpoint/2010/main" val="4286798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0C5DAE-FD14-B3A5-9BAE-EAB96AE375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393853-385C-E987-7EB7-14FF68C92D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01B23B-D898-B6A8-3958-A3AA76458962}"/>
              </a:ext>
            </a:extLst>
          </p:cNvPr>
          <p:cNvSpPr>
            <a:spLocks noGrp="1"/>
          </p:cNvSpPr>
          <p:nvPr>
            <p:ph type="dt" sz="half" idx="10"/>
          </p:nvPr>
        </p:nvSpPr>
        <p:spPr/>
        <p:txBody>
          <a:bodyPr/>
          <a:lstStyle/>
          <a:p>
            <a:fld id="{C65FA3B6-783E-426B-B836-734102A40C33}" type="datetimeFigureOut">
              <a:rPr lang="en-US" smtClean="0"/>
              <a:t>5/28/2024</a:t>
            </a:fld>
            <a:endParaRPr lang="en-US"/>
          </a:p>
        </p:txBody>
      </p:sp>
      <p:sp>
        <p:nvSpPr>
          <p:cNvPr id="5" name="Footer Placeholder 4">
            <a:extLst>
              <a:ext uri="{FF2B5EF4-FFF2-40B4-BE49-F238E27FC236}">
                <a16:creationId xmlns:a16="http://schemas.microsoft.com/office/drawing/2014/main" id="{60BB8D89-0478-82C6-6239-C4189BFB9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0F02F7-2890-B9D1-CB2C-8477E450E5AB}"/>
              </a:ext>
            </a:extLst>
          </p:cNvPr>
          <p:cNvSpPr>
            <a:spLocks noGrp="1"/>
          </p:cNvSpPr>
          <p:nvPr>
            <p:ph type="sldNum" sz="quarter" idx="12"/>
          </p:nvPr>
        </p:nvSpPr>
        <p:spPr/>
        <p:txBody>
          <a:bodyPr/>
          <a:lstStyle/>
          <a:p>
            <a:fld id="{E481455F-1727-4E08-A67D-27380EA61A4B}" type="slidenum">
              <a:rPr lang="en-US" smtClean="0"/>
              <a:t>‹#›</a:t>
            </a:fld>
            <a:endParaRPr lang="en-US"/>
          </a:p>
        </p:txBody>
      </p:sp>
    </p:spTree>
    <p:extLst>
      <p:ext uri="{BB962C8B-B14F-4D97-AF65-F5344CB8AC3E}">
        <p14:creationId xmlns:p14="http://schemas.microsoft.com/office/powerpoint/2010/main" val="3723758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3FBF-6F24-D057-2749-35FFC5AEE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A62C50-3F5C-1462-82A1-EB6D6CEBF2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8DB481-3A42-6B19-3268-ADE18604A105}"/>
              </a:ext>
            </a:extLst>
          </p:cNvPr>
          <p:cNvSpPr>
            <a:spLocks noGrp="1"/>
          </p:cNvSpPr>
          <p:nvPr>
            <p:ph type="dt" sz="half" idx="10"/>
          </p:nvPr>
        </p:nvSpPr>
        <p:spPr/>
        <p:txBody>
          <a:bodyPr/>
          <a:lstStyle/>
          <a:p>
            <a:fld id="{C65FA3B6-783E-426B-B836-734102A40C33}" type="datetimeFigureOut">
              <a:rPr lang="en-US" smtClean="0"/>
              <a:t>5/28/2024</a:t>
            </a:fld>
            <a:endParaRPr lang="en-US"/>
          </a:p>
        </p:txBody>
      </p:sp>
      <p:sp>
        <p:nvSpPr>
          <p:cNvPr id="5" name="Footer Placeholder 4">
            <a:extLst>
              <a:ext uri="{FF2B5EF4-FFF2-40B4-BE49-F238E27FC236}">
                <a16:creationId xmlns:a16="http://schemas.microsoft.com/office/drawing/2014/main" id="{6AD2889C-93C4-E180-2D43-1CEBD6662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1D354-4904-E67D-9DEE-29E938EB4493}"/>
              </a:ext>
            </a:extLst>
          </p:cNvPr>
          <p:cNvSpPr>
            <a:spLocks noGrp="1"/>
          </p:cNvSpPr>
          <p:nvPr>
            <p:ph type="sldNum" sz="quarter" idx="12"/>
          </p:nvPr>
        </p:nvSpPr>
        <p:spPr/>
        <p:txBody>
          <a:bodyPr/>
          <a:lstStyle/>
          <a:p>
            <a:fld id="{E481455F-1727-4E08-A67D-27380EA61A4B}" type="slidenum">
              <a:rPr lang="en-US" smtClean="0"/>
              <a:t>‹#›</a:t>
            </a:fld>
            <a:endParaRPr lang="en-US"/>
          </a:p>
        </p:txBody>
      </p:sp>
    </p:spTree>
    <p:extLst>
      <p:ext uri="{BB962C8B-B14F-4D97-AF65-F5344CB8AC3E}">
        <p14:creationId xmlns:p14="http://schemas.microsoft.com/office/powerpoint/2010/main" val="1502382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6154-9FCD-D763-2701-2172B86C09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EC5429-9003-7C3C-8E7D-C8BE73BAC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8B9AC6-43D3-2B8D-B5DA-EFC19DA26945}"/>
              </a:ext>
            </a:extLst>
          </p:cNvPr>
          <p:cNvSpPr>
            <a:spLocks noGrp="1"/>
          </p:cNvSpPr>
          <p:nvPr>
            <p:ph type="dt" sz="half" idx="10"/>
          </p:nvPr>
        </p:nvSpPr>
        <p:spPr/>
        <p:txBody>
          <a:bodyPr/>
          <a:lstStyle/>
          <a:p>
            <a:fld id="{C65FA3B6-783E-426B-B836-734102A40C33}" type="datetimeFigureOut">
              <a:rPr lang="en-US" smtClean="0"/>
              <a:t>5/28/2024</a:t>
            </a:fld>
            <a:endParaRPr lang="en-US"/>
          </a:p>
        </p:txBody>
      </p:sp>
      <p:sp>
        <p:nvSpPr>
          <p:cNvPr id="5" name="Footer Placeholder 4">
            <a:extLst>
              <a:ext uri="{FF2B5EF4-FFF2-40B4-BE49-F238E27FC236}">
                <a16:creationId xmlns:a16="http://schemas.microsoft.com/office/drawing/2014/main" id="{8D67361B-1052-A6FF-1D6D-65098BA5BF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3894C-EAE2-9906-E127-425EF1A936C2}"/>
              </a:ext>
            </a:extLst>
          </p:cNvPr>
          <p:cNvSpPr>
            <a:spLocks noGrp="1"/>
          </p:cNvSpPr>
          <p:nvPr>
            <p:ph type="sldNum" sz="quarter" idx="12"/>
          </p:nvPr>
        </p:nvSpPr>
        <p:spPr/>
        <p:txBody>
          <a:bodyPr/>
          <a:lstStyle/>
          <a:p>
            <a:fld id="{E481455F-1727-4E08-A67D-27380EA61A4B}" type="slidenum">
              <a:rPr lang="en-US" smtClean="0"/>
              <a:t>‹#›</a:t>
            </a:fld>
            <a:endParaRPr lang="en-US"/>
          </a:p>
        </p:txBody>
      </p:sp>
    </p:spTree>
    <p:extLst>
      <p:ext uri="{BB962C8B-B14F-4D97-AF65-F5344CB8AC3E}">
        <p14:creationId xmlns:p14="http://schemas.microsoft.com/office/powerpoint/2010/main" val="3088020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7CDF1-9EEE-DC61-CB54-68A9758D07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DD512A-11A0-452B-EC6F-AC50E0DBDB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8AA6D2-1897-1A12-66D0-E1D07DA506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6BB575-F4FE-17C6-11DA-A2F4734EFC6D}"/>
              </a:ext>
            </a:extLst>
          </p:cNvPr>
          <p:cNvSpPr>
            <a:spLocks noGrp="1"/>
          </p:cNvSpPr>
          <p:nvPr>
            <p:ph type="dt" sz="half" idx="10"/>
          </p:nvPr>
        </p:nvSpPr>
        <p:spPr/>
        <p:txBody>
          <a:bodyPr/>
          <a:lstStyle/>
          <a:p>
            <a:fld id="{C65FA3B6-783E-426B-B836-734102A40C33}" type="datetimeFigureOut">
              <a:rPr lang="en-US" smtClean="0"/>
              <a:t>5/28/2024</a:t>
            </a:fld>
            <a:endParaRPr lang="en-US"/>
          </a:p>
        </p:txBody>
      </p:sp>
      <p:sp>
        <p:nvSpPr>
          <p:cNvPr id="6" name="Footer Placeholder 5">
            <a:extLst>
              <a:ext uri="{FF2B5EF4-FFF2-40B4-BE49-F238E27FC236}">
                <a16:creationId xmlns:a16="http://schemas.microsoft.com/office/drawing/2014/main" id="{120EAC0E-B13E-AF38-4042-B7A1079BC5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85A5FF-ACBA-A68A-F8AF-04C32C5D2ED2}"/>
              </a:ext>
            </a:extLst>
          </p:cNvPr>
          <p:cNvSpPr>
            <a:spLocks noGrp="1"/>
          </p:cNvSpPr>
          <p:nvPr>
            <p:ph type="sldNum" sz="quarter" idx="12"/>
          </p:nvPr>
        </p:nvSpPr>
        <p:spPr/>
        <p:txBody>
          <a:bodyPr/>
          <a:lstStyle/>
          <a:p>
            <a:fld id="{E481455F-1727-4E08-A67D-27380EA61A4B}" type="slidenum">
              <a:rPr lang="en-US" smtClean="0"/>
              <a:t>‹#›</a:t>
            </a:fld>
            <a:endParaRPr lang="en-US"/>
          </a:p>
        </p:txBody>
      </p:sp>
    </p:spTree>
    <p:extLst>
      <p:ext uri="{BB962C8B-B14F-4D97-AF65-F5344CB8AC3E}">
        <p14:creationId xmlns:p14="http://schemas.microsoft.com/office/powerpoint/2010/main" val="1590911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418AD-2173-BAED-EEFD-F4F8D64321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C42B52-BDF5-08EC-6F99-76427F5FB2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259FFE-6372-4CE9-B27A-0FDE37A89C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C65C07-E957-89AA-93C5-F530BF80ED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E6876D-6A03-6B4D-E0CC-F458BB4FE3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070A2D-EEBC-1A0B-0F76-177F4EED8BAE}"/>
              </a:ext>
            </a:extLst>
          </p:cNvPr>
          <p:cNvSpPr>
            <a:spLocks noGrp="1"/>
          </p:cNvSpPr>
          <p:nvPr>
            <p:ph type="dt" sz="half" idx="10"/>
          </p:nvPr>
        </p:nvSpPr>
        <p:spPr/>
        <p:txBody>
          <a:bodyPr/>
          <a:lstStyle/>
          <a:p>
            <a:fld id="{C65FA3B6-783E-426B-B836-734102A40C33}" type="datetimeFigureOut">
              <a:rPr lang="en-US" smtClean="0"/>
              <a:t>5/28/2024</a:t>
            </a:fld>
            <a:endParaRPr lang="en-US"/>
          </a:p>
        </p:txBody>
      </p:sp>
      <p:sp>
        <p:nvSpPr>
          <p:cNvPr id="8" name="Footer Placeholder 7">
            <a:extLst>
              <a:ext uri="{FF2B5EF4-FFF2-40B4-BE49-F238E27FC236}">
                <a16:creationId xmlns:a16="http://schemas.microsoft.com/office/drawing/2014/main" id="{9C045102-9169-0155-18E5-DA6B081B24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8CABA2-DFB4-DD7B-5673-323564DD2F49}"/>
              </a:ext>
            </a:extLst>
          </p:cNvPr>
          <p:cNvSpPr>
            <a:spLocks noGrp="1"/>
          </p:cNvSpPr>
          <p:nvPr>
            <p:ph type="sldNum" sz="quarter" idx="12"/>
          </p:nvPr>
        </p:nvSpPr>
        <p:spPr/>
        <p:txBody>
          <a:bodyPr/>
          <a:lstStyle/>
          <a:p>
            <a:fld id="{E481455F-1727-4E08-A67D-27380EA61A4B}" type="slidenum">
              <a:rPr lang="en-US" smtClean="0"/>
              <a:t>‹#›</a:t>
            </a:fld>
            <a:endParaRPr lang="en-US"/>
          </a:p>
        </p:txBody>
      </p:sp>
    </p:spTree>
    <p:extLst>
      <p:ext uri="{BB962C8B-B14F-4D97-AF65-F5344CB8AC3E}">
        <p14:creationId xmlns:p14="http://schemas.microsoft.com/office/powerpoint/2010/main" val="3193622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195E-4FB9-D1B3-7518-DCB75727D9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E0711A-F7FD-4797-D29F-92A9CF5B7CE5}"/>
              </a:ext>
            </a:extLst>
          </p:cNvPr>
          <p:cNvSpPr>
            <a:spLocks noGrp="1"/>
          </p:cNvSpPr>
          <p:nvPr>
            <p:ph type="dt" sz="half" idx="10"/>
          </p:nvPr>
        </p:nvSpPr>
        <p:spPr/>
        <p:txBody>
          <a:bodyPr/>
          <a:lstStyle/>
          <a:p>
            <a:fld id="{C65FA3B6-783E-426B-B836-734102A40C33}" type="datetimeFigureOut">
              <a:rPr lang="en-US" smtClean="0"/>
              <a:t>5/28/2024</a:t>
            </a:fld>
            <a:endParaRPr lang="en-US"/>
          </a:p>
        </p:txBody>
      </p:sp>
      <p:sp>
        <p:nvSpPr>
          <p:cNvPr id="4" name="Footer Placeholder 3">
            <a:extLst>
              <a:ext uri="{FF2B5EF4-FFF2-40B4-BE49-F238E27FC236}">
                <a16:creationId xmlns:a16="http://schemas.microsoft.com/office/drawing/2014/main" id="{4754D767-F734-1322-B708-B8036DBA4E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BC70A2-3807-64A5-2DA4-72DF0E99635B}"/>
              </a:ext>
            </a:extLst>
          </p:cNvPr>
          <p:cNvSpPr>
            <a:spLocks noGrp="1"/>
          </p:cNvSpPr>
          <p:nvPr>
            <p:ph type="sldNum" sz="quarter" idx="12"/>
          </p:nvPr>
        </p:nvSpPr>
        <p:spPr/>
        <p:txBody>
          <a:bodyPr/>
          <a:lstStyle/>
          <a:p>
            <a:fld id="{E481455F-1727-4E08-A67D-27380EA61A4B}" type="slidenum">
              <a:rPr lang="en-US" smtClean="0"/>
              <a:t>‹#›</a:t>
            </a:fld>
            <a:endParaRPr lang="en-US"/>
          </a:p>
        </p:txBody>
      </p:sp>
    </p:spTree>
    <p:extLst>
      <p:ext uri="{BB962C8B-B14F-4D97-AF65-F5344CB8AC3E}">
        <p14:creationId xmlns:p14="http://schemas.microsoft.com/office/powerpoint/2010/main" val="28019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7CC107-DF1E-CB86-4DE5-6A2D284D024C}"/>
              </a:ext>
            </a:extLst>
          </p:cNvPr>
          <p:cNvSpPr>
            <a:spLocks noGrp="1"/>
          </p:cNvSpPr>
          <p:nvPr>
            <p:ph type="dt" sz="half" idx="10"/>
          </p:nvPr>
        </p:nvSpPr>
        <p:spPr/>
        <p:txBody>
          <a:bodyPr/>
          <a:lstStyle/>
          <a:p>
            <a:fld id="{C65FA3B6-783E-426B-B836-734102A40C33}" type="datetimeFigureOut">
              <a:rPr lang="en-US" smtClean="0"/>
              <a:t>5/28/2024</a:t>
            </a:fld>
            <a:endParaRPr lang="en-US"/>
          </a:p>
        </p:txBody>
      </p:sp>
      <p:sp>
        <p:nvSpPr>
          <p:cNvPr id="3" name="Footer Placeholder 2">
            <a:extLst>
              <a:ext uri="{FF2B5EF4-FFF2-40B4-BE49-F238E27FC236}">
                <a16:creationId xmlns:a16="http://schemas.microsoft.com/office/drawing/2014/main" id="{F27968E0-C618-EF21-04B8-CE2A18D000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7D3597-1F62-5133-4B63-6B5DB77A57F0}"/>
              </a:ext>
            </a:extLst>
          </p:cNvPr>
          <p:cNvSpPr>
            <a:spLocks noGrp="1"/>
          </p:cNvSpPr>
          <p:nvPr>
            <p:ph type="sldNum" sz="quarter" idx="12"/>
          </p:nvPr>
        </p:nvSpPr>
        <p:spPr/>
        <p:txBody>
          <a:bodyPr/>
          <a:lstStyle/>
          <a:p>
            <a:fld id="{E481455F-1727-4E08-A67D-27380EA61A4B}" type="slidenum">
              <a:rPr lang="en-US" smtClean="0"/>
              <a:t>‹#›</a:t>
            </a:fld>
            <a:endParaRPr lang="en-US"/>
          </a:p>
        </p:txBody>
      </p:sp>
    </p:spTree>
    <p:extLst>
      <p:ext uri="{BB962C8B-B14F-4D97-AF65-F5344CB8AC3E}">
        <p14:creationId xmlns:p14="http://schemas.microsoft.com/office/powerpoint/2010/main" val="105466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EAFF-E423-4EC3-4B0C-71EACA716F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EB0BA1-E55E-C225-F624-3703545D6E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18B9F6-6355-ED74-F09E-FECB7238B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3619F9-B3C6-7F24-ADC6-82DAC748FD7A}"/>
              </a:ext>
            </a:extLst>
          </p:cNvPr>
          <p:cNvSpPr>
            <a:spLocks noGrp="1"/>
          </p:cNvSpPr>
          <p:nvPr>
            <p:ph type="dt" sz="half" idx="10"/>
          </p:nvPr>
        </p:nvSpPr>
        <p:spPr/>
        <p:txBody>
          <a:bodyPr/>
          <a:lstStyle/>
          <a:p>
            <a:fld id="{C65FA3B6-783E-426B-B836-734102A40C33}" type="datetimeFigureOut">
              <a:rPr lang="en-US" smtClean="0"/>
              <a:t>5/28/2024</a:t>
            </a:fld>
            <a:endParaRPr lang="en-US"/>
          </a:p>
        </p:txBody>
      </p:sp>
      <p:sp>
        <p:nvSpPr>
          <p:cNvPr id="6" name="Footer Placeholder 5">
            <a:extLst>
              <a:ext uri="{FF2B5EF4-FFF2-40B4-BE49-F238E27FC236}">
                <a16:creationId xmlns:a16="http://schemas.microsoft.com/office/drawing/2014/main" id="{09CAA63A-EA31-3BEE-36B8-D664163D97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6E1477-C99B-9E17-0848-2898F09F5A33}"/>
              </a:ext>
            </a:extLst>
          </p:cNvPr>
          <p:cNvSpPr>
            <a:spLocks noGrp="1"/>
          </p:cNvSpPr>
          <p:nvPr>
            <p:ph type="sldNum" sz="quarter" idx="12"/>
          </p:nvPr>
        </p:nvSpPr>
        <p:spPr/>
        <p:txBody>
          <a:bodyPr/>
          <a:lstStyle/>
          <a:p>
            <a:fld id="{E481455F-1727-4E08-A67D-27380EA61A4B}" type="slidenum">
              <a:rPr lang="en-US" smtClean="0"/>
              <a:t>‹#›</a:t>
            </a:fld>
            <a:endParaRPr lang="en-US"/>
          </a:p>
        </p:txBody>
      </p:sp>
    </p:spTree>
    <p:extLst>
      <p:ext uri="{BB962C8B-B14F-4D97-AF65-F5344CB8AC3E}">
        <p14:creationId xmlns:p14="http://schemas.microsoft.com/office/powerpoint/2010/main" val="112124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ED70-368B-7428-E55B-539EB1BC6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199AD4-D9A5-78D3-F860-2D90933C5A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10038-47D6-B8A0-7611-ECA56F093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5E48C6-0AD4-AC27-3ED2-C4F1E9615454}"/>
              </a:ext>
            </a:extLst>
          </p:cNvPr>
          <p:cNvSpPr>
            <a:spLocks noGrp="1"/>
          </p:cNvSpPr>
          <p:nvPr>
            <p:ph type="dt" sz="half" idx="10"/>
          </p:nvPr>
        </p:nvSpPr>
        <p:spPr/>
        <p:txBody>
          <a:bodyPr/>
          <a:lstStyle/>
          <a:p>
            <a:fld id="{C65FA3B6-783E-426B-B836-734102A40C33}" type="datetimeFigureOut">
              <a:rPr lang="en-US" smtClean="0"/>
              <a:t>5/28/2024</a:t>
            </a:fld>
            <a:endParaRPr lang="en-US"/>
          </a:p>
        </p:txBody>
      </p:sp>
      <p:sp>
        <p:nvSpPr>
          <p:cNvPr id="6" name="Footer Placeholder 5">
            <a:extLst>
              <a:ext uri="{FF2B5EF4-FFF2-40B4-BE49-F238E27FC236}">
                <a16:creationId xmlns:a16="http://schemas.microsoft.com/office/drawing/2014/main" id="{21735C50-A833-91E9-EE4E-B1E49C5771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D55F52-8CBC-A938-B578-EF27A45E2EC0}"/>
              </a:ext>
            </a:extLst>
          </p:cNvPr>
          <p:cNvSpPr>
            <a:spLocks noGrp="1"/>
          </p:cNvSpPr>
          <p:nvPr>
            <p:ph type="sldNum" sz="quarter" idx="12"/>
          </p:nvPr>
        </p:nvSpPr>
        <p:spPr/>
        <p:txBody>
          <a:bodyPr/>
          <a:lstStyle/>
          <a:p>
            <a:fld id="{E481455F-1727-4E08-A67D-27380EA61A4B}" type="slidenum">
              <a:rPr lang="en-US" smtClean="0"/>
              <a:t>‹#›</a:t>
            </a:fld>
            <a:endParaRPr lang="en-US"/>
          </a:p>
        </p:txBody>
      </p:sp>
    </p:spTree>
    <p:extLst>
      <p:ext uri="{BB962C8B-B14F-4D97-AF65-F5344CB8AC3E}">
        <p14:creationId xmlns:p14="http://schemas.microsoft.com/office/powerpoint/2010/main" val="341866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7B930-65C5-FB13-54BF-3B5655ABFD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14B347-8B8C-D421-8B4F-9F1B7FBE93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1F44D-1C8C-9347-1C68-469C9E231D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FA3B6-783E-426B-B836-734102A40C33}" type="datetimeFigureOut">
              <a:rPr lang="en-US" smtClean="0"/>
              <a:t>5/28/2024</a:t>
            </a:fld>
            <a:endParaRPr lang="en-US"/>
          </a:p>
        </p:txBody>
      </p:sp>
      <p:sp>
        <p:nvSpPr>
          <p:cNvPr id="5" name="Footer Placeholder 4">
            <a:extLst>
              <a:ext uri="{FF2B5EF4-FFF2-40B4-BE49-F238E27FC236}">
                <a16:creationId xmlns:a16="http://schemas.microsoft.com/office/drawing/2014/main" id="{1DA6FB43-1459-379A-16DD-5DB61B6063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2F883B-7FE6-AAD4-C584-93842FFA1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81455F-1727-4E08-A67D-27380EA61A4B}" type="slidenum">
              <a:rPr lang="en-US" smtClean="0"/>
              <a:t>‹#›</a:t>
            </a:fld>
            <a:endParaRPr lang="en-US"/>
          </a:p>
        </p:txBody>
      </p:sp>
    </p:spTree>
    <p:extLst>
      <p:ext uri="{BB962C8B-B14F-4D97-AF65-F5344CB8AC3E}">
        <p14:creationId xmlns:p14="http://schemas.microsoft.com/office/powerpoint/2010/main" val="1083320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480;p2">
            <a:extLst>
              <a:ext uri="{FF2B5EF4-FFF2-40B4-BE49-F238E27FC236}">
                <a16:creationId xmlns:a16="http://schemas.microsoft.com/office/drawing/2014/main" id="{EE6BACCA-157B-B27F-4C9C-20647C36BD22}"/>
              </a:ext>
            </a:extLst>
          </p:cNvPr>
          <p:cNvSpPr txBox="1"/>
          <p:nvPr/>
        </p:nvSpPr>
        <p:spPr>
          <a:xfrm>
            <a:off x="1365380" y="2159254"/>
            <a:ext cx="9461240"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2400" b="1" i="0" u="none" strike="noStrike" cap="none" dirty="0">
                <a:solidFill>
                  <a:srgbClr val="ED1C2A"/>
                </a:solidFill>
                <a:latin typeface="Times New Roman" panose="02020603050405020304" pitchFamily="18" charset="0"/>
                <a:ea typeface="Calibri"/>
                <a:cs typeface="Times New Roman" panose="02020603050405020304" pitchFamily="18" charset="0"/>
                <a:sym typeface="Calibri"/>
              </a:rPr>
              <a:t>ĐỀ TÀI: XÂY DỰNG HỆ THỐNG TÌM KIẾM &amp; ĐÁNH GIÁ TRÊN YOUTUBE CHO WEBSITE BÁN SÁCH SỬ DỤNG CÔNG NGHỆ SPRING FRAMEWORK</a:t>
            </a:r>
          </a:p>
        </p:txBody>
      </p:sp>
      <p:sp>
        <p:nvSpPr>
          <p:cNvPr id="9" name="Google Shape;482;p2">
            <a:extLst>
              <a:ext uri="{FF2B5EF4-FFF2-40B4-BE49-F238E27FC236}">
                <a16:creationId xmlns:a16="http://schemas.microsoft.com/office/drawing/2014/main" id="{2D1C9E8B-03BF-CF9C-D9D3-609E93C941EC}"/>
              </a:ext>
            </a:extLst>
          </p:cNvPr>
          <p:cNvSpPr/>
          <p:nvPr/>
        </p:nvSpPr>
        <p:spPr>
          <a:xfrm>
            <a:off x="915599" y="196914"/>
            <a:ext cx="11437818" cy="55395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3000" b="1" i="0" u="none" strike="noStrike" cap="none">
                <a:solidFill>
                  <a:srgbClr val="0070C0"/>
                </a:solidFill>
                <a:latin typeface="Times New Roman" panose="02020603050405020304" pitchFamily="18" charset="0"/>
                <a:ea typeface="Arial"/>
                <a:cs typeface="Times New Roman" panose="02020603050405020304" pitchFamily="18" charset="0"/>
                <a:sym typeface="Arial"/>
              </a:rPr>
              <a:t>TRƯỜNG ĐẠI </a:t>
            </a:r>
            <a:r>
              <a:rPr lang="en-US" sz="3000" b="1" i="0" u="none" strike="noStrike" cap="none" dirty="0">
                <a:solidFill>
                  <a:srgbClr val="0070C0"/>
                </a:solidFill>
                <a:latin typeface="Times New Roman" panose="02020603050405020304" pitchFamily="18" charset="0"/>
                <a:ea typeface="Arial"/>
                <a:cs typeface="Times New Roman" panose="02020603050405020304" pitchFamily="18" charset="0"/>
                <a:sym typeface="Arial"/>
              </a:rPr>
              <a:t>HỌC CÔNG NGHIỆP HÀ NỘI</a:t>
            </a:r>
            <a:endParaRPr sz="3000" b="1" i="0" u="none" strike="noStrike" cap="none" dirty="0">
              <a:solidFill>
                <a:srgbClr val="0070C0"/>
              </a:solidFill>
              <a:latin typeface="Times New Roman" panose="02020603050405020304" pitchFamily="18" charset="0"/>
              <a:ea typeface="Arial"/>
              <a:cs typeface="Times New Roman" panose="02020603050405020304" pitchFamily="18" charset="0"/>
              <a:sym typeface="Arial"/>
            </a:endParaRPr>
          </a:p>
        </p:txBody>
      </p:sp>
      <p:sp>
        <p:nvSpPr>
          <p:cNvPr id="10" name="Google Shape;483;p2">
            <a:extLst>
              <a:ext uri="{FF2B5EF4-FFF2-40B4-BE49-F238E27FC236}">
                <a16:creationId xmlns:a16="http://schemas.microsoft.com/office/drawing/2014/main" id="{2F56FD09-065F-3D90-F3E2-62545511A6A7}"/>
              </a:ext>
            </a:extLst>
          </p:cNvPr>
          <p:cNvSpPr/>
          <p:nvPr/>
        </p:nvSpPr>
        <p:spPr>
          <a:xfrm>
            <a:off x="3578896" y="951867"/>
            <a:ext cx="596509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70C0"/>
                </a:solidFill>
                <a:latin typeface="Times New Roman" panose="02020603050405020304" pitchFamily="18" charset="0"/>
                <a:ea typeface="Arial"/>
                <a:cs typeface="Times New Roman" panose="02020603050405020304" pitchFamily="18" charset="0"/>
                <a:sym typeface="Arial"/>
              </a:rPr>
              <a:t>KHOA CÔNG NGHỆ THÔNG TIN</a:t>
            </a:r>
            <a:endParaRPr sz="2800" b="1" i="0" u="none" strike="noStrike" cap="none" dirty="0">
              <a:solidFill>
                <a:srgbClr val="0070C0"/>
              </a:solidFill>
              <a:latin typeface="Times New Roman" panose="02020603050405020304" pitchFamily="18" charset="0"/>
              <a:ea typeface="Arial"/>
              <a:cs typeface="Times New Roman" panose="02020603050405020304" pitchFamily="18" charset="0"/>
              <a:sym typeface="Arial"/>
            </a:endParaRPr>
          </a:p>
        </p:txBody>
      </p:sp>
      <p:sp>
        <p:nvSpPr>
          <p:cNvPr id="11" name="Google Shape;484;p2">
            <a:extLst>
              <a:ext uri="{FF2B5EF4-FFF2-40B4-BE49-F238E27FC236}">
                <a16:creationId xmlns:a16="http://schemas.microsoft.com/office/drawing/2014/main" id="{D33F964A-43D1-C841-6E7D-ECB6BDB8626A}"/>
              </a:ext>
            </a:extLst>
          </p:cNvPr>
          <p:cNvSpPr/>
          <p:nvPr/>
        </p:nvSpPr>
        <p:spPr>
          <a:xfrm>
            <a:off x="0" y="298780"/>
            <a:ext cx="637355"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ahnschrift SemiBold Condensed" panose="020B0502040204020203" pitchFamily="34" charset="0"/>
              <a:ea typeface="Arial"/>
              <a:cs typeface="Arial"/>
              <a:sym typeface="Arial"/>
            </a:endParaRPr>
          </a:p>
        </p:txBody>
      </p:sp>
      <p:pic>
        <p:nvPicPr>
          <p:cNvPr id="12" name="Google Shape;485;p2">
            <a:extLst>
              <a:ext uri="{FF2B5EF4-FFF2-40B4-BE49-F238E27FC236}">
                <a16:creationId xmlns:a16="http://schemas.microsoft.com/office/drawing/2014/main" id="{5E59B060-A79C-EB25-8613-E812B2A33723}"/>
              </a:ext>
            </a:extLst>
          </p:cNvPr>
          <p:cNvPicPr preferRelativeResize="0"/>
          <p:nvPr/>
        </p:nvPicPr>
        <p:blipFill rotWithShape="1">
          <a:blip r:embed="rId2">
            <a:alphaModFix/>
          </a:blip>
          <a:srcRect/>
          <a:stretch/>
        </p:blipFill>
        <p:spPr>
          <a:xfrm>
            <a:off x="278244" y="111967"/>
            <a:ext cx="1676400" cy="1585666"/>
          </a:xfrm>
          <a:prstGeom prst="rect">
            <a:avLst/>
          </a:prstGeom>
          <a:noFill/>
          <a:ln>
            <a:noFill/>
          </a:ln>
        </p:spPr>
      </p:pic>
      <p:sp>
        <p:nvSpPr>
          <p:cNvPr id="13" name="TextBox 12">
            <a:extLst>
              <a:ext uri="{FF2B5EF4-FFF2-40B4-BE49-F238E27FC236}">
                <a16:creationId xmlns:a16="http://schemas.microsoft.com/office/drawing/2014/main" id="{570C83B4-B9F1-A83B-03F6-85DBAB1E1B06}"/>
              </a:ext>
            </a:extLst>
          </p:cNvPr>
          <p:cNvSpPr txBox="1"/>
          <p:nvPr/>
        </p:nvSpPr>
        <p:spPr>
          <a:xfrm>
            <a:off x="3828625" y="4029707"/>
            <a:ext cx="6513922" cy="1200329"/>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Giảng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ThS</a:t>
            </a:r>
            <a:r>
              <a:rPr lang="en-US" dirty="0">
                <a:latin typeface="Times New Roman" panose="02020603050405020304" pitchFamily="18" charset="0"/>
                <a:cs typeface="Times New Roman" panose="02020603050405020304" pitchFamily="18" charset="0"/>
              </a:rPr>
              <a:t>. Hoàng Quang Huy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Sinh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Dương</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Chuyên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ngành</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 2020606212</a:t>
            </a:r>
          </a:p>
        </p:txBody>
      </p:sp>
    </p:spTree>
    <p:extLst>
      <p:ext uri="{BB962C8B-B14F-4D97-AF65-F5344CB8AC3E}">
        <p14:creationId xmlns:p14="http://schemas.microsoft.com/office/powerpoint/2010/main" val="207220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737;p17">
            <a:extLst>
              <a:ext uri="{FF2B5EF4-FFF2-40B4-BE49-F238E27FC236}">
                <a16:creationId xmlns:a16="http://schemas.microsoft.com/office/drawing/2014/main" id="{DE2C40A6-0D9C-51B3-500A-4FC05518DF2F}"/>
              </a:ext>
            </a:extLst>
          </p:cNvPr>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Bahnschrift SemiBold Condensed" panose="020B0502040204020203" pitchFamily="34" charset="0"/>
                <a:ea typeface="Calibri"/>
                <a:cs typeface="Calibri"/>
                <a:sym typeface="Calibri"/>
              </a:rPr>
              <a:t>Phần 03 :</a:t>
            </a:r>
            <a:endParaRPr sz="4800" b="0" i="0" u="none" strike="noStrike" cap="none">
              <a:solidFill>
                <a:schemeClr val="dk1"/>
              </a:solidFill>
              <a:latin typeface="Bahnschrift SemiBold Condensed" panose="020B0502040204020203" pitchFamily="34" charset="0"/>
              <a:ea typeface="Arial"/>
              <a:cs typeface="Arial"/>
              <a:sym typeface="Arial"/>
            </a:endParaRPr>
          </a:p>
        </p:txBody>
      </p:sp>
      <p:grpSp>
        <p:nvGrpSpPr>
          <p:cNvPr id="16" name="Google Shape;738;p17">
            <a:extLst>
              <a:ext uri="{FF2B5EF4-FFF2-40B4-BE49-F238E27FC236}">
                <a16:creationId xmlns:a16="http://schemas.microsoft.com/office/drawing/2014/main" id="{F1E89CE4-50A6-5773-610C-6A7E99B7E5F6}"/>
              </a:ext>
            </a:extLst>
          </p:cNvPr>
          <p:cNvGrpSpPr/>
          <p:nvPr/>
        </p:nvGrpSpPr>
        <p:grpSpPr>
          <a:xfrm>
            <a:off x="5278146" y="967828"/>
            <a:ext cx="6400799" cy="4175132"/>
            <a:chOff x="5546108" y="1770480"/>
            <a:chExt cx="5259520" cy="522886"/>
          </a:xfrm>
        </p:grpSpPr>
        <p:sp>
          <p:nvSpPr>
            <p:cNvPr id="17" name="Google Shape;739;p17">
              <a:extLst>
                <a:ext uri="{FF2B5EF4-FFF2-40B4-BE49-F238E27FC236}">
                  <a16:creationId xmlns:a16="http://schemas.microsoft.com/office/drawing/2014/main" id="{469BD71D-3B6A-40D8-29B2-C60401F8EE49}"/>
                </a:ext>
              </a:extLst>
            </p:cNvPr>
            <p:cNvSpPr/>
            <p:nvPr/>
          </p:nvSpPr>
          <p:spPr>
            <a:xfrm>
              <a:off x="5546108" y="1911949"/>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Bahnschrift SemiBold Condensed" panose="020B0502040204020203" pitchFamily="34" charset="0"/>
                  <a:ea typeface="Arial"/>
                  <a:cs typeface="Arial"/>
                  <a:sym typeface="Arial"/>
                </a:rPr>
                <a:t>KẾT QUẢ</a:t>
              </a:r>
              <a:endParaRPr sz="1400" b="0" i="0" u="none" strike="noStrike" cap="none" dirty="0">
                <a:solidFill>
                  <a:srgbClr val="000000"/>
                </a:solidFill>
                <a:latin typeface="Bahnschrift SemiBold Condensed" panose="020B0502040204020203" pitchFamily="34" charset="0"/>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Bahnschrift SemiBold Condensed" panose="020B0502040204020203" pitchFamily="34" charset="0"/>
                  <a:ea typeface="Arial"/>
                  <a:cs typeface="Arial"/>
                  <a:sym typeface="Arial"/>
                </a:rPr>
                <a:t>&amp;</a:t>
              </a:r>
              <a:endParaRPr sz="4800" b="0" i="0" u="none" strike="noStrike" cap="none" dirty="0">
                <a:solidFill>
                  <a:schemeClr val="dk1"/>
                </a:solidFill>
                <a:latin typeface="Bahnschrift SemiBold Condensed" panose="020B0502040204020203" pitchFamily="34" charset="0"/>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Bahnschrift SemiBold Condensed" panose="020B0502040204020203" pitchFamily="34" charset="0"/>
                  <a:ea typeface="Arial"/>
                  <a:cs typeface="Arial"/>
                  <a:sym typeface="Arial"/>
                </a:rPr>
                <a:t>HƯỚNG PHÁT TRIỂN</a:t>
              </a:r>
              <a:endParaRPr sz="1400" b="0" i="0" u="none" strike="noStrike" cap="none" dirty="0">
                <a:solidFill>
                  <a:srgbClr val="000000"/>
                </a:solidFill>
                <a:latin typeface="Bahnschrift SemiBold Condensed" panose="020B0502040204020203" pitchFamily="34" charset="0"/>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Bahnschrift SemiBold Condensed" panose="020B0502040204020203" pitchFamily="34" charset="0"/>
                  <a:ea typeface="Arial"/>
                  <a:cs typeface="Arial"/>
                  <a:sym typeface="Arial"/>
                </a:rPr>
                <a:t>ĐỀ TÀI</a:t>
              </a:r>
              <a:endParaRPr sz="4800" b="0" i="0" u="none" strike="noStrike" cap="none" dirty="0">
                <a:solidFill>
                  <a:schemeClr val="dk1"/>
                </a:solidFill>
                <a:latin typeface="Bahnschrift SemiBold Condensed" panose="020B0502040204020203" pitchFamily="34" charset="0"/>
                <a:ea typeface="Arial"/>
                <a:cs typeface="Arial"/>
                <a:sym typeface="Arial"/>
              </a:endParaRPr>
            </a:p>
          </p:txBody>
        </p:sp>
        <p:sp>
          <p:nvSpPr>
            <p:cNvPr id="18" name="Google Shape;740;p17">
              <a:extLst>
                <a:ext uri="{FF2B5EF4-FFF2-40B4-BE49-F238E27FC236}">
                  <a16:creationId xmlns:a16="http://schemas.microsoft.com/office/drawing/2014/main" id="{A6598FE3-4225-3F51-7A05-B9AF1949DEF2}"/>
                </a:ext>
              </a:extLst>
            </p:cNvPr>
            <p:cNvSpPr/>
            <p:nvPr/>
          </p:nvSpPr>
          <p:spPr>
            <a:xfrm>
              <a:off x="6525360" y="1770480"/>
              <a:ext cx="297000" cy="4607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Bahnschrift SemiBold Condensed" panose="020B0502040204020203" pitchFamily="34" charset="0"/>
                  <a:ea typeface="Calibri"/>
                  <a:cs typeface="Calibri"/>
                  <a:sym typeface="Calibri"/>
                </a:rPr>
                <a:t>1</a:t>
              </a:r>
              <a:endParaRPr sz="1800" b="0" i="0" u="none" strike="noStrike" cap="none">
                <a:solidFill>
                  <a:schemeClr val="dk1"/>
                </a:solidFill>
                <a:latin typeface="Bahnschrift SemiBold Condensed" panose="020B0502040204020203" pitchFamily="34" charset="0"/>
                <a:ea typeface="Arial"/>
                <a:cs typeface="Arial"/>
                <a:sym typeface="Arial"/>
              </a:endParaRPr>
            </a:p>
          </p:txBody>
        </p:sp>
      </p:grpSp>
      <p:grpSp>
        <p:nvGrpSpPr>
          <p:cNvPr id="22" name="Google Shape;676;p12">
            <a:extLst>
              <a:ext uri="{FF2B5EF4-FFF2-40B4-BE49-F238E27FC236}">
                <a16:creationId xmlns:a16="http://schemas.microsoft.com/office/drawing/2014/main" id="{962FDDEB-2D9B-41B5-565F-EDCD93294551}"/>
              </a:ext>
            </a:extLst>
          </p:cNvPr>
          <p:cNvGrpSpPr/>
          <p:nvPr/>
        </p:nvGrpSpPr>
        <p:grpSpPr>
          <a:xfrm>
            <a:off x="2386080" y="0"/>
            <a:ext cx="3314880" cy="6857640"/>
            <a:chOff x="2386080" y="0"/>
            <a:chExt cx="3314880" cy="6857640"/>
          </a:xfrm>
        </p:grpSpPr>
        <p:sp>
          <p:nvSpPr>
            <p:cNvPr id="23" name="Google Shape;677;p12">
              <a:extLst>
                <a:ext uri="{FF2B5EF4-FFF2-40B4-BE49-F238E27FC236}">
                  <a16:creationId xmlns:a16="http://schemas.microsoft.com/office/drawing/2014/main" id="{7FA82AF1-A4C8-1DD4-22A5-8872A6C3378E}"/>
                </a:ext>
              </a:extLst>
            </p:cNvPr>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24" name="Google Shape;678;p12">
              <a:extLst>
                <a:ext uri="{FF2B5EF4-FFF2-40B4-BE49-F238E27FC236}">
                  <a16:creationId xmlns:a16="http://schemas.microsoft.com/office/drawing/2014/main" id="{FA317913-5D9E-2643-CCB9-A011C7619B8C}"/>
                </a:ext>
              </a:extLst>
            </p:cNvPr>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25" name="Google Shape;679;p12">
              <a:extLst>
                <a:ext uri="{FF2B5EF4-FFF2-40B4-BE49-F238E27FC236}">
                  <a16:creationId xmlns:a16="http://schemas.microsoft.com/office/drawing/2014/main" id="{8D83A9BC-CCD8-65D8-4333-ED0803E10310}"/>
                </a:ext>
              </a:extLst>
            </p:cNvPr>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26" name="Google Shape;680;p12">
              <a:extLst>
                <a:ext uri="{FF2B5EF4-FFF2-40B4-BE49-F238E27FC236}">
                  <a16:creationId xmlns:a16="http://schemas.microsoft.com/office/drawing/2014/main" id="{FF5F024B-6971-F97D-F0ED-A0946DEDA085}"/>
                </a:ext>
              </a:extLst>
            </p:cNvPr>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27" name="Google Shape;681;p12">
              <a:extLst>
                <a:ext uri="{FF2B5EF4-FFF2-40B4-BE49-F238E27FC236}">
                  <a16:creationId xmlns:a16="http://schemas.microsoft.com/office/drawing/2014/main" id="{9ED592DD-27EC-A3CC-8AD9-233DD2775F38}"/>
                </a:ext>
              </a:extLst>
            </p:cNvPr>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28" name="Google Shape;682;p12">
              <a:extLst>
                <a:ext uri="{FF2B5EF4-FFF2-40B4-BE49-F238E27FC236}">
                  <a16:creationId xmlns:a16="http://schemas.microsoft.com/office/drawing/2014/main" id="{EFB02E8E-DB0D-C901-4DBD-FF20D3C04AFF}"/>
                </a:ext>
              </a:extLst>
            </p:cNvPr>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29" name="Google Shape;683;p12">
              <a:extLst>
                <a:ext uri="{FF2B5EF4-FFF2-40B4-BE49-F238E27FC236}">
                  <a16:creationId xmlns:a16="http://schemas.microsoft.com/office/drawing/2014/main" id="{B8525322-6928-977D-1949-7B31FC9B3CA9}"/>
                </a:ext>
              </a:extLst>
            </p:cNvPr>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30" name="Google Shape;684;p12">
              <a:extLst>
                <a:ext uri="{FF2B5EF4-FFF2-40B4-BE49-F238E27FC236}">
                  <a16:creationId xmlns:a16="http://schemas.microsoft.com/office/drawing/2014/main" id="{5C0F8387-38B4-064E-831D-FF979FCA4370}"/>
                </a:ext>
              </a:extLst>
            </p:cNvPr>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31" name="Google Shape;685;p12">
              <a:extLst>
                <a:ext uri="{FF2B5EF4-FFF2-40B4-BE49-F238E27FC236}">
                  <a16:creationId xmlns:a16="http://schemas.microsoft.com/office/drawing/2014/main" id="{AE09DC4B-4B7F-18B6-46F1-00719CD67DAA}"/>
                </a:ext>
              </a:extLst>
            </p:cNvPr>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32" name="Google Shape;686;p12">
              <a:extLst>
                <a:ext uri="{FF2B5EF4-FFF2-40B4-BE49-F238E27FC236}">
                  <a16:creationId xmlns:a16="http://schemas.microsoft.com/office/drawing/2014/main" id="{8AAF18E6-D24E-AF42-7C3E-4D850F3A706D}"/>
                </a:ext>
              </a:extLst>
            </p:cNvPr>
            <p:cNvSpPr/>
            <p:nvPr/>
          </p:nvSpPr>
          <p:spPr>
            <a:xfrm>
              <a:off x="3047400" y="4572000"/>
              <a:ext cx="1325520" cy="1142640"/>
            </a:xfrm>
            <a:prstGeom prst="triangle">
              <a:avLst>
                <a:gd name="adj" fmla="val 50000"/>
              </a:avLst>
            </a:prstGeom>
            <a:solidFill>
              <a:srgbClr val="FF37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Bahnschrift SemiBold Condensed" panose="020B0502040204020203" pitchFamily="34" charset="0"/>
                <a:ea typeface="Arial"/>
                <a:cs typeface="Arial"/>
                <a:sym typeface="Arial"/>
              </a:endParaRPr>
            </a:p>
          </p:txBody>
        </p:sp>
        <p:sp>
          <p:nvSpPr>
            <p:cNvPr id="33" name="Google Shape;687;p12">
              <a:extLst>
                <a:ext uri="{FF2B5EF4-FFF2-40B4-BE49-F238E27FC236}">
                  <a16:creationId xmlns:a16="http://schemas.microsoft.com/office/drawing/2014/main" id="{E9FA4777-505C-AE26-8F27-5940CBE47D2E}"/>
                </a:ext>
              </a:extLst>
            </p:cNvPr>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34" name="Google Shape;688;p12">
              <a:extLst>
                <a:ext uri="{FF2B5EF4-FFF2-40B4-BE49-F238E27FC236}">
                  <a16:creationId xmlns:a16="http://schemas.microsoft.com/office/drawing/2014/main" id="{D067A166-14BD-4D3E-95B4-CFB868C86675}"/>
                </a:ext>
              </a:extLst>
            </p:cNvPr>
            <p:cNvSpPr/>
            <p:nvPr/>
          </p:nvSpPr>
          <p:spPr>
            <a:xfrm>
              <a:off x="2386080" y="5715000"/>
              <a:ext cx="1325520" cy="1142640"/>
            </a:xfrm>
            <a:prstGeom prst="triangle">
              <a:avLst>
                <a:gd name="adj" fmla="val 50000"/>
              </a:avLst>
            </a:prstGeom>
            <a:solidFill>
              <a:srgbClr val="FF37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grpSp>
    </p:spTree>
    <p:extLst>
      <p:ext uri="{BB962C8B-B14F-4D97-AF65-F5344CB8AC3E}">
        <p14:creationId xmlns:p14="http://schemas.microsoft.com/office/powerpoint/2010/main" val="13155829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749;p18">
            <a:extLst>
              <a:ext uri="{FF2B5EF4-FFF2-40B4-BE49-F238E27FC236}">
                <a16:creationId xmlns:a16="http://schemas.microsoft.com/office/drawing/2014/main" id="{3A76FD4E-2EE6-A6B5-EBFF-FB5CC4D46596}"/>
              </a:ext>
            </a:extLst>
          </p:cNvPr>
          <p:cNvGrpSpPr/>
          <p:nvPr/>
        </p:nvGrpSpPr>
        <p:grpSpPr>
          <a:xfrm>
            <a:off x="634013" y="1771710"/>
            <a:ext cx="10923973" cy="3919491"/>
            <a:chOff x="3229189" y="1748189"/>
            <a:chExt cx="2400222" cy="2153392"/>
          </a:xfrm>
        </p:grpSpPr>
        <p:sp>
          <p:nvSpPr>
            <p:cNvPr id="4" name="Google Shape;750;p18">
              <a:extLst>
                <a:ext uri="{FF2B5EF4-FFF2-40B4-BE49-F238E27FC236}">
                  <a16:creationId xmlns:a16="http://schemas.microsoft.com/office/drawing/2014/main" id="{3E8BF7F2-65D2-0530-2677-0CAC8C9050A7}"/>
                </a:ext>
              </a:extLst>
            </p:cNvPr>
            <p:cNvSpPr/>
            <p:nvPr/>
          </p:nvSpPr>
          <p:spPr>
            <a:xfrm>
              <a:off x="3229189" y="174818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Bahnschrift SemiBold Condensed" panose="020B0502040204020203" pitchFamily="34" charset="0"/>
                <a:ea typeface="Arial"/>
                <a:cs typeface="Arial"/>
                <a:sym typeface="Arial"/>
              </a:endParaRPr>
            </a:p>
          </p:txBody>
        </p:sp>
        <p:sp>
          <p:nvSpPr>
            <p:cNvPr id="5" name="Google Shape;751;p18">
              <a:extLst>
                <a:ext uri="{FF2B5EF4-FFF2-40B4-BE49-F238E27FC236}">
                  <a16:creationId xmlns:a16="http://schemas.microsoft.com/office/drawing/2014/main" id="{179C975D-5092-81DD-27FE-B5754D1F6232}"/>
                </a:ext>
              </a:extLst>
            </p:cNvPr>
            <p:cNvSpPr/>
            <p:nvPr/>
          </p:nvSpPr>
          <p:spPr>
            <a:xfrm>
              <a:off x="3296937" y="1959779"/>
              <a:ext cx="2264726" cy="1318913"/>
            </a:xfrm>
            <a:prstGeom prst="rect">
              <a:avLst/>
            </a:prstGeom>
            <a:noFill/>
            <a:ln>
              <a:noFill/>
            </a:ln>
          </p:spPr>
          <p:txBody>
            <a:bodyPr spcFirstLastPara="1" wrap="square" lIns="91425" tIns="45700" rIns="91425" bIns="45700" anchor="t" anchorCtr="0">
              <a:spAutoFit/>
            </a:bodyPr>
            <a:lstStyle/>
            <a:p>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 </a:t>
              </a:r>
              <a:r>
                <a:rPr lang="en-US"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admin </a:t>
              </a:r>
              <a:r>
                <a:rPr lang="en-US"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a:t>
              </a:r>
              <a:r>
                <a:rPr lang="en-US" sz="2800" dirty="0">
                  <a:latin typeface="Times New Roman" panose="02020603050405020304" pitchFamily="18" charset="0"/>
                  <a:cs typeface="Times New Roman" panose="02020603050405020304" pitchFamily="18" charset="0"/>
                </a:rPr>
                <a:t> </a:t>
              </a:r>
              <a:r>
                <a:rPr lang="en-US" sz="2800" kern="1200" dirty="0" err="1">
                  <a:solidFill>
                    <a:schemeClr val="tx1"/>
                  </a:solidFill>
                  <a:effectLst/>
                  <a:latin typeface="Times New Roman" panose="02020603050405020304" pitchFamily="18" charset="0"/>
                  <a:ea typeface="+mn-ea"/>
                  <a:cs typeface="Times New Roman" panose="02020603050405020304" pitchFamily="18" charset="0"/>
                </a:rPr>
                <a:t>sản</a:t>
              </a:r>
              <a:r>
                <a:rPr lang="en-US" sz="2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tx1"/>
                  </a:solidFill>
                  <a:effectLst/>
                  <a:latin typeface="Times New Roman" panose="02020603050405020304" pitchFamily="18" charset="0"/>
                  <a:ea typeface="+mn-ea"/>
                  <a:cs typeface="Times New Roman" panose="02020603050405020304" pitchFamily="18" charset="0"/>
                </a:rPr>
                <a:t>phẩm</a:t>
              </a:r>
              <a:r>
                <a:rPr lang="en-US" sz="2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tx1"/>
                  </a:solidFill>
                  <a:effectLst/>
                  <a:latin typeface="Times New Roman" panose="02020603050405020304" pitchFamily="18" charset="0"/>
                  <a:ea typeface="+mn-ea"/>
                  <a:cs typeface="Times New Roman" panose="02020603050405020304" pitchFamily="18" charset="0"/>
                </a:rPr>
                <a:t>tài</a:t>
              </a:r>
              <a:r>
                <a:rPr lang="en-US" sz="2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tx1"/>
                  </a:solidFill>
                  <a:effectLst/>
                  <a:latin typeface="Times New Roman" panose="02020603050405020304" pitchFamily="18" charset="0"/>
                  <a:ea typeface="+mn-ea"/>
                  <a:cs typeface="Times New Roman" panose="02020603050405020304" pitchFamily="18" charset="0"/>
                </a:rPr>
                <a:t>khoản</a:t>
              </a:r>
              <a:r>
                <a:rPr lang="en-US" sz="2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tx1"/>
                  </a:solidFill>
                  <a:effectLst/>
                  <a:latin typeface="Times New Roman" panose="02020603050405020304" pitchFamily="18" charset="0"/>
                  <a:ea typeface="+mn-ea"/>
                  <a:cs typeface="Times New Roman" panose="02020603050405020304" pitchFamily="18" charset="0"/>
                </a:rPr>
                <a:t>đơn</a:t>
              </a:r>
              <a:r>
                <a:rPr lang="en-US" sz="2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tx1"/>
                  </a:solidFill>
                  <a:effectLst/>
                  <a:latin typeface="Times New Roman" panose="02020603050405020304" pitchFamily="18" charset="0"/>
                  <a:ea typeface="+mn-ea"/>
                  <a:cs typeface="Times New Roman" panose="02020603050405020304" pitchFamily="18" charset="0"/>
                </a:rPr>
                <a:t>h</a:t>
              </a:r>
              <a:r>
                <a:rPr lang="en-US" sz="2800" dirty="0" err="1">
                  <a:latin typeface="Times New Roman" panose="02020603050405020304" pitchFamily="18" charset="0"/>
                  <a:cs typeface="Times New Roman" panose="02020603050405020304" pitchFamily="18" charset="0"/>
                </a:rPr>
                <a:t>à</a:t>
              </a:r>
              <a:r>
                <a:rPr lang="en-US" sz="2800" kern="1200" dirty="0" err="1">
                  <a:solidFill>
                    <a:schemeClr val="tx1"/>
                  </a:solidFill>
                  <a:effectLst/>
                  <a:latin typeface="Times New Roman" panose="02020603050405020304" pitchFamily="18" charset="0"/>
                  <a:ea typeface="+mn-ea"/>
                  <a:cs typeface="Times New Roman" panose="02020603050405020304" pitchFamily="18" charset="0"/>
                </a:rPr>
                <a:t>ng</a:t>
              </a:r>
              <a:r>
                <a:rPr lang="en-US" sz="2800" dirty="0">
                  <a:latin typeface="Times New Roman" panose="02020603050405020304" pitchFamily="18" charset="0"/>
                  <a:cs typeface="Times New Roman" panose="02020603050405020304" pitchFamily="18" charset="0"/>
                </a:rPr>
                <a:t>, </a:t>
              </a:r>
              <a:r>
                <a:rPr lang="en-US" sz="2800" kern="1200" dirty="0" err="1">
                  <a:solidFill>
                    <a:schemeClr val="tx1"/>
                  </a:solidFill>
                  <a:effectLst/>
                  <a:latin typeface="Times New Roman" panose="02020603050405020304" pitchFamily="18" charset="0"/>
                  <a:ea typeface="+mn-ea"/>
                  <a:cs typeface="Times New Roman" panose="02020603050405020304" pitchFamily="18" charset="0"/>
                </a:rPr>
                <a:t>Thống</a:t>
              </a:r>
              <a:r>
                <a:rPr lang="en-US" sz="2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tx1"/>
                  </a:solidFill>
                  <a:effectLst/>
                  <a:latin typeface="Times New Roman" panose="02020603050405020304" pitchFamily="18" charset="0"/>
                  <a:ea typeface="+mn-ea"/>
                  <a:cs typeface="Times New Roman" panose="02020603050405020304" pitchFamily="18" charset="0"/>
                </a:rPr>
                <a:t>kê</a:t>
              </a:r>
              <a:r>
                <a:rPr lang="en-US" sz="2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tx1"/>
                  </a:solidFill>
                  <a:effectLst/>
                  <a:latin typeface="Times New Roman" panose="02020603050405020304" pitchFamily="18" charset="0"/>
                  <a:ea typeface="+mn-ea"/>
                  <a:cs typeface="Times New Roman" panose="02020603050405020304" pitchFamily="18" charset="0"/>
                </a:rPr>
                <a:t>báo</a:t>
              </a:r>
              <a:r>
                <a:rPr lang="en-US" sz="2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tx1"/>
                  </a:solidFill>
                  <a:effectLst/>
                  <a:latin typeface="Times New Roman" panose="02020603050405020304" pitchFamily="18" charset="0"/>
                  <a:ea typeface="+mn-ea"/>
                  <a:cs typeface="Times New Roman" panose="02020603050405020304" pitchFamily="18" charset="0"/>
                </a:rPr>
                <a:t>cáo</a:t>
              </a:r>
              <a:endParaRPr lang="en-US" sz="2800" kern="1200" dirty="0">
                <a:solidFill>
                  <a:schemeClr val="tx1"/>
                </a:solidFill>
                <a:effectLst/>
                <a:latin typeface="Times New Roman" panose="02020603050405020304" pitchFamily="18" charset="0"/>
                <a:ea typeface="+mn-ea"/>
                <a:cs typeface="Times New Roman" panose="02020603050405020304" pitchFamily="18" charset="0"/>
              </a:endParaRPr>
            </a:p>
            <a:p>
              <a:pPr lvl="0" algn="just">
                <a:lnSpc>
                  <a:spcPct val="150000"/>
                </a:lnSpc>
                <a:spcBef>
                  <a:spcPts val="600"/>
                </a:spcBef>
                <a:spcAft>
                  <a:spcPts val="600"/>
                </a:spcAft>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 </a:t>
              </a:r>
              <a:r>
                <a:rPr lang="en-US"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Quản lý giỏ hàng, Đặt hàng, Quản lý đơn mua</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kiếm</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kiếm</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video </a:t>
              </a:r>
              <a:r>
                <a:rPr lang="en-US"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Youtube</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sp>
        <p:nvSpPr>
          <p:cNvPr id="8" name="Google Shape;550;p5">
            <a:extLst>
              <a:ext uri="{FF2B5EF4-FFF2-40B4-BE49-F238E27FC236}">
                <a16:creationId xmlns:a16="http://schemas.microsoft.com/office/drawing/2014/main" id="{79F7BE99-958E-3BF7-9A21-4369F3E2C3E0}"/>
              </a:ext>
            </a:extLst>
          </p:cNvPr>
          <p:cNvSpPr/>
          <p:nvPr/>
        </p:nvSpPr>
        <p:spPr>
          <a:xfrm>
            <a:off x="207222" y="164488"/>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Bahnschrift SemiBold Condensed" panose="020B0502040204020203" pitchFamily="34" charset="0"/>
                <a:ea typeface="Calibri"/>
                <a:cs typeface="Calibri"/>
                <a:sym typeface="Calibri"/>
              </a:rPr>
              <a:t>3</a:t>
            </a:r>
            <a:r>
              <a:rPr lang="en-US" sz="2400" b="1" i="0" u="none" strike="noStrike" cap="none">
                <a:solidFill>
                  <a:srgbClr val="FF3737"/>
                </a:solidFill>
                <a:latin typeface="Bahnschrift SemiBold Condensed" panose="020B0502040204020203" pitchFamily="34" charset="0"/>
                <a:ea typeface="Calibri"/>
                <a:cs typeface="Calibri"/>
                <a:sym typeface="Calibri"/>
              </a:rPr>
              <a:t>. </a:t>
            </a:r>
            <a:r>
              <a:rPr lang="en-US" sz="2400" b="1">
                <a:solidFill>
                  <a:srgbClr val="FF3737"/>
                </a:solidFill>
                <a:latin typeface="Bahnschrift SemiBold Condensed" panose="020B0502040204020203" pitchFamily="34" charset="0"/>
                <a:ea typeface="Calibri"/>
                <a:cs typeface="Calibri"/>
                <a:sym typeface="Calibri"/>
              </a:rPr>
              <a:t>KẾT QUẢ, </a:t>
            </a:r>
            <a:r>
              <a:rPr lang="en-US" sz="2400" b="1" dirty="0">
                <a:solidFill>
                  <a:srgbClr val="FF3737"/>
                </a:solidFill>
                <a:latin typeface="Bahnschrift SemiBold Condensed" panose="020B0502040204020203" pitchFamily="34" charset="0"/>
                <a:ea typeface="Calibri"/>
                <a:cs typeface="Calibri"/>
                <a:sym typeface="Calibri"/>
              </a:rPr>
              <a:t>VÀ HƯỚNG PHÁT TRIỂN ĐỀ TÀI</a:t>
            </a:r>
            <a:r>
              <a:rPr lang="en-US" sz="2400" b="1" i="0" u="none" strike="noStrike" cap="none" dirty="0">
                <a:solidFill>
                  <a:srgbClr val="FF3737"/>
                </a:solidFill>
                <a:latin typeface="Bahnschrift SemiBold Condensed" panose="020B0502040204020203" pitchFamily="34" charset="0"/>
                <a:ea typeface="Calibri"/>
                <a:cs typeface="Calibri"/>
                <a:sym typeface="Calibri"/>
              </a:rPr>
              <a:t> </a:t>
            </a:r>
            <a:endParaRPr lang="en-US" sz="2400" b="0" i="0" u="none" strike="noStrike" cap="none" dirty="0">
              <a:solidFill>
                <a:schemeClr val="dk1"/>
              </a:solidFill>
              <a:latin typeface="Bahnschrift SemiBold Condensed" panose="020B0502040204020203" pitchFamily="34" charset="0"/>
              <a:ea typeface="Arial"/>
              <a:cs typeface="Arial"/>
              <a:sym typeface="Arial"/>
            </a:endParaRPr>
          </a:p>
        </p:txBody>
      </p:sp>
      <p:sp>
        <p:nvSpPr>
          <p:cNvPr id="9" name="TextBox 8">
            <a:extLst>
              <a:ext uri="{FF2B5EF4-FFF2-40B4-BE49-F238E27FC236}">
                <a16:creationId xmlns:a16="http://schemas.microsoft.com/office/drawing/2014/main" id="{3DD14F7B-1B8E-8EAD-9FDB-F8701999F4FC}"/>
              </a:ext>
            </a:extLst>
          </p:cNvPr>
          <p:cNvSpPr txBox="1"/>
          <p:nvPr/>
        </p:nvSpPr>
        <p:spPr>
          <a:xfrm>
            <a:off x="760464" y="778487"/>
            <a:ext cx="2850468" cy="400110"/>
          </a:xfrm>
          <a:prstGeom prst="rect">
            <a:avLst/>
          </a:prstGeom>
          <a:noFill/>
        </p:spPr>
        <p:txBody>
          <a:bodyPr wrap="square" rtlCol="0">
            <a:spAutoFit/>
          </a:bodyPr>
          <a:lstStyle/>
          <a:p>
            <a:r>
              <a:rPr lang="en-US" sz="2000">
                <a:latin typeface="Bahnschrift SemiBold Condensed" panose="020B0502040204020203" pitchFamily="34" charset="0"/>
              </a:rPr>
              <a:t>KẾT QUẢ </a:t>
            </a:r>
            <a:r>
              <a:rPr lang="en-US" sz="2000" dirty="0">
                <a:latin typeface="Bahnschrift SemiBold Condensed" panose="020B0502040204020203" pitchFamily="34" charset="0"/>
              </a:rPr>
              <a:t>:</a:t>
            </a:r>
          </a:p>
        </p:txBody>
      </p:sp>
    </p:spTree>
    <p:extLst>
      <p:ext uri="{BB962C8B-B14F-4D97-AF65-F5344CB8AC3E}">
        <p14:creationId xmlns:p14="http://schemas.microsoft.com/office/powerpoint/2010/main" val="16224175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oogle Shape;772;p19">
            <a:extLst>
              <a:ext uri="{FF2B5EF4-FFF2-40B4-BE49-F238E27FC236}">
                <a16:creationId xmlns:a16="http://schemas.microsoft.com/office/drawing/2014/main" id="{07611214-7A6E-CD66-6246-C213AD0CF466}"/>
              </a:ext>
            </a:extLst>
          </p:cNvPr>
          <p:cNvPicPr preferRelativeResize="0"/>
          <p:nvPr/>
        </p:nvPicPr>
        <p:blipFill rotWithShape="1">
          <a:blip r:embed="rId2">
            <a:alphaModFix/>
          </a:blip>
          <a:srcRect/>
          <a:stretch/>
        </p:blipFill>
        <p:spPr>
          <a:xfrm>
            <a:off x="1339850" y="4913313"/>
            <a:ext cx="1385888" cy="679450"/>
          </a:xfrm>
          <a:prstGeom prst="rect">
            <a:avLst/>
          </a:prstGeom>
          <a:noFill/>
          <a:ln>
            <a:noFill/>
          </a:ln>
        </p:spPr>
      </p:pic>
      <p:grpSp>
        <p:nvGrpSpPr>
          <p:cNvPr id="51" name="Group 50">
            <a:extLst>
              <a:ext uri="{FF2B5EF4-FFF2-40B4-BE49-F238E27FC236}">
                <a16:creationId xmlns:a16="http://schemas.microsoft.com/office/drawing/2014/main" id="{57F34851-F526-53F7-C78F-419626DC552A}"/>
              </a:ext>
            </a:extLst>
          </p:cNvPr>
          <p:cNvGrpSpPr/>
          <p:nvPr/>
        </p:nvGrpSpPr>
        <p:grpSpPr>
          <a:xfrm>
            <a:off x="1247985" y="1241725"/>
            <a:ext cx="1866900" cy="3804720"/>
            <a:chOff x="1103312" y="1194318"/>
            <a:chExt cx="1866900" cy="3804720"/>
          </a:xfrm>
        </p:grpSpPr>
        <p:pic>
          <p:nvPicPr>
            <p:cNvPr id="3" name="Google Shape;759;p19">
              <a:extLst>
                <a:ext uri="{FF2B5EF4-FFF2-40B4-BE49-F238E27FC236}">
                  <a16:creationId xmlns:a16="http://schemas.microsoft.com/office/drawing/2014/main" id="{D42654B1-413D-4537-F190-F3EC3DF0E070}"/>
                </a:ext>
              </a:extLst>
            </p:cNvPr>
            <p:cNvPicPr preferRelativeResize="0"/>
            <p:nvPr/>
          </p:nvPicPr>
          <p:blipFill rotWithShape="1">
            <a:blip r:embed="rId3">
              <a:alphaModFix/>
            </a:blip>
            <a:srcRect/>
            <a:stretch/>
          </p:blipFill>
          <p:spPr>
            <a:xfrm>
              <a:off x="1103312" y="1194318"/>
              <a:ext cx="1866900" cy="3728520"/>
            </a:xfrm>
            <a:prstGeom prst="rect">
              <a:avLst/>
            </a:prstGeom>
            <a:noFill/>
            <a:ln>
              <a:noFill/>
            </a:ln>
          </p:spPr>
        </p:pic>
        <p:sp>
          <p:nvSpPr>
            <p:cNvPr id="4" name="Google Shape;760;p19">
              <a:extLst>
                <a:ext uri="{FF2B5EF4-FFF2-40B4-BE49-F238E27FC236}">
                  <a16:creationId xmlns:a16="http://schemas.microsoft.com/office/drawing/2014/main" id="{F5BD67E7-8093-8632-3AF1-E616661A107F}"/>
                </a:ext>
              </a:extLst>
            </p:cNvPr>
            <p:cNvSpPr/>
            <p:nvPr/>
          </p:nvSpPr>
          <p:spPr>
            <a:xfrm>
              <a:off x="1612900" y="4168775"/>
              <a:ext cx="870324" cy="769784"/>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ahnschrift SemiBold Condensed" panose="020B0502040204020203" pitchFamily="34" charset="0"/>
                <a:ea typeface="Arial"/>
                <a:cs typeface="Arial"/>
                <a:sym typeface="Arial"/>
              </a:endParaRPr>
            </a:p>
          </p:txBody>
        </p:sp>
        <p:sp>
          <p:nvSpPr>
            <p:cNvPr id="5" name="Google Shape;761;p19">
              <a:extLst>
                <a:ext uri="{FF2B5EF4-FFF2-40B4-BE49-F238E27FC236}">
                  <a16:creationId xmlns:a16="http://schemas.microsoft.com/office/drawing/2014/main" id="{211EE15D-03E2-6AC2-6E78-5F586BA95BEB}"/>
                </a:ext>
              </a:extLst>
            </p:cNvPr>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ahnschrift SemiBold Condensed" panose="020B0502040204020203" pitchFamily="34" charset="0"/>
                <a:ea typeface="Arial"/>
                <a:cs typeface="Arial"/>
                <a:sym typeface="Arial"/>
              </a:endParaRPr>
            </a:p>
          </p:txBody>
        </p:sp>
        <p:sp>
          <p:nvSpPr>
            <p:cNvPr id="6" name="Google Shape;762;p19">
              <a:extLst>
                <a:ext uri="{FF2B5EF4-FFF2-40B4-BE49-F238E27FC236}">
                  <a16:creationId xmlns:a16="http://schemas.microsoft.com/office/drawing/2014/main" id="{0360F4F1-5367-E01B-00BE-FD8AE06FE0FE}"/>
                </a:ext>
              </a:extLst>
            </p:cNvPr>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ahnschrift SemiBold Condensed" panose="020B0502040204020203" pitchFamily="34" charset="0"/>
                <a:ea typeface="Arial"/>
                <a:cs typeface="Arial"/>
                <a:sym typeface="Arial"/>
              </a:endParaRPr>
            </a:p>
          </p:txBody>
        </p:sp>
        <p:sp>
          <p:nvSpPr>
            <p:cNvPr id="7" name="Google Shape;763;p19">
              <a:extLst>
                <a:ext uri="{FF2B5EF4-FFF2-40B4-BE49-F238E27FC236}">
                  <a16:creationId xmlns:a16="http://schemas.microsoft.com/office/drawing/2014/main" id="{4EE80268-47C2-DFF6-740C-FE91E369F14A}"/>
                </a:ext>
              </a:extLst>
            </p:cNvPr>
            <p:cNvSpPr/>
            <p:nvPr/>
          </p:nvSpPr>
          <p:spPr>
            <a:xfrm>
              <a:off x="1612900" y="4371976"/>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ahnschrift SemiBold Condensed" panose="020B0502040204020203" pitchFamily="34" charset="0"/>
                <a:ea typeface="Arial"/>
                <a:cs typeface="Arial"/>
                <a:sym typeface="Arial"/>
              </a:endParaRPr>
            </a:p>
          </p:txBody>
        </p:sp>
        <p:sp>
          <p:nvSpPr>
            <p:cNvPr id="8" name="Google Shape;764;p19">
              <a:extLst>
                <a:ext uri="{FF2B5EF4-FFF2-40B4-BE49-F238E27FC236}">
                  <a16:creationId xmlns:a16="http://schemas.microsoft.com/office/drawing/2014/main" id="{31FE55CE-6761-6985-A196-EF5CA17D7973}"/>
                </a:ext>
              </a:extLst>
            </p:cNvPr>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ahnschrift SemiBold Condensed" panose="020B0502040204020203" pitchFamily="34" charset="0"/>
                <a:ea typeface="Arial"/>
                <a:cs typeface="Arial"/>
                <a:sym typeface="Arial"/>
              </a:endParaRPr>
            </a:p>
          </p:txBody>
        </p:sp>
        <p:sp>
          <p:nvSpPr>
            <p:cNvPr id="9" name="Google Shape;765;p19">
              <a:extLst>
                <a:ext uri="{FF2B5EF4-FFF2-40B4-BE49-F238E27FC236}">
                  <a16:creationId xmlns:a16="http://schemas.microsoft.com/office/drawing/2014/main" id="{62C515AC-E78C-1420-C279-A3DF2767C1C6}"/>
                </a:ext>
              </a:extLst>
            </p:cNvPr>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ahnschrift SemiBold Condensed" panose="020B0502040204020203" pitchFamily="34" charset="0"/>
                <a:ea typeface="Arial"/>
                <a:cs typeface="Arial"/>
                <a:sym typeface="Arial"/>
              </a:endParaRPr>
            </a:p>
          </p:txBody>
        </p:sp>
        <p:sp>
          <p:nvSpPr>
            <p:cNvPr id="10" name="Google Shape;766;p19">
              <a:extLst>
                <a:ext uri="{FF2B5EF4-FFF2-40B4-BE49-F238E27FC236}">
                  <a16:creationId xmlns:a16="http://schemas.microsoft.com/office/drawing/2014/main" id="{FA67D95A-28B6-5545-22B1-C503833632A6}"/>
                </a:ext>
              </a:extLst>
            </p:cNvPr>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ahnschrift SemiBold Condensed" panose="020B0502040204020203" pitchFamily="34" charset="0"/>
                <a:ea typeface="Arial"/>
                <a:cs typeface="Arial"/>
                <a:sym typeface="Arial"/>
              </a:endParaRPr>
            </a:p>
          </p:txBody>
        </p:sp>
        <p:sp>
          <p:nvSpPr>
            <p:cNvPr id="11" name="Google Shape;767;p19">
              <a:extLst>
                <a:ext uri="{FF2B5EF4-FFF2-40B4-BE49-F238E27FC236}">
                  <a16:creationId xmlns:a16="http://schemas.microsoft.com/office/drawing/2014/main" id="{F8C8B2BA-0682-6604-1DDE-FD365127BA5F}"/>
                </a:ext>
              </a:extLst>
            </p:cNvPr>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ahnschrift SemiBold Condensed" panose="020B0502040204020203" pitchFamily="34" charset="0"/>
                <a:ea typeface="Arial"/>
                <a:cs typeface="Arial"/>
                <a:sym typeface="Arial"/>
              </a:endParaRPr>
            </a:p>
          </p:txBody>
        </p:sp>
        <p:sp>
          <p:nvSpPr>
            <p:cNvPr id="12" name="Google Shape;768;p19">
              <a:extLst>
                <a:ext uri="{FF2B5EF4-FFF2-40B4-BE49-F238E27FC236}">
                  <a16:creationId xmlns:a16="http://schemas.microsoft.com/office/drawing/2014/main" id="{875C8B24-120F-D4B6-9D31-1DC98B8339B8}"/>
                </a:ext>
              </a:extLst>
            </p:cNvPr>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ahnschrift SemiBold Condensed" panose="020B0502040204020203" pitchFamily="34" charset="0"/>
                <a:ea typeface="Arial"/>
                <a:cs typeface="Arial"/>
                <a:sym typeface="Arial"/>
              </a:endParaRPr>
            </a:p>
          </p:txBody>
        </p:sp>
        <p:sp>
          <p:nvSpPr>
            <p:cNvPr id="13" name="Google Shape;769;p19">
              <a:extLst>
                <a:ext uri="{FF2B5EF4-FFF2-40B4-BE49-F238E27FC236}">
                  <a16:creationId xmlns:a16="http://schemas.microsoft.com/office/drawing/2014/main" id="{FAED7A73-DE96-F358-EB72-259BED43EC0C}"/>
                </a:ext>
              </a:extLst>
            </p:cNvPr>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ahnschrift SemiBold Condensed" panose="020B0502040204020203" pitchFamily="34" charset="0"/>
                <a:ea typeface="Arial"/>
                <a:cs typeface="Arial"/>
                <a:sym typeface="Arial"/>
              </a:endParaRPr>
            </a:p>
          </p:txBody>
        </p:sp>
        <p:sp>
          <p:nvSpPr>
            <p:cNvPr id="14" name="Google Shape;770;p19">
              <a:extLst>
                <a:ext uri="{FF2B5EF4-FFF2-40B4-BE49-F238E27FC236}">
                  <a16:creationId xmlns:a16="http://schemas.microsoft.com/office/drawing/2014/main" id="{270A95F7-8A48-62B4-7F54-548CD390C588}"/>
                </a:ext>
              </a:extLst>
            </p:cNvPr>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ahnschrift SemiBold Condensed" panose="020B0502040204020203" pitchFamily="34" charset="0"/>
                <a:ea typeface="Arial"/>
                <a:cs typeface="Arial"/>
                <a:sym typeface="Arial"/>
              </a:endParaRPr>
            </a:p>
          </p:txBody>
        </p:sp>
        <p:sp>
          <p:nvSpPr>
            <p:cNvPr id="15" name="Google Shape;771;p19">
              <a:extLst>
                <a:ext uri="{FF2B5EF4-FFF2-40B4-BE49-F238E27FC236}">
                  <a16:creationId xmlns:a16="http://schemas.microsoft.com/office/drawing/2014/main" id="{9275E05B-6E05-6153-82D0-68827AABDC61}"/>
                </a:ext>
              </a:extLst>
            </p:cNvPr>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ahnschrift SemiBold Condensed" panose="020B0502040204020203" pitchFamily="34" charset="0"/>
                <a:ea typeface="Arial"/>
                <a:cs typeface="Arial"/>
                <a:sym typeface="Arial"/>
              </a:endParaRPr>
            </a:p>
          </p:txBody>
        </p:sp>
        <p:pic>
          <p:nvPicPr>
            <p:cNvPr id="17" name="Google Shape;773;p19">
              <a:extLst>
                <a:ext uri="{FF2B5EF4-FFF2-40B4-BE49-F238E27FC236}">
                  <a16:creationId xmlns:a16="http://schemas.microsoft.com/office/drawing/2014/main" id="{4BF10890-4645-49A1-D6A2-91F3958D3BEA}"/>
                </a:ext>
              </a:extLst>
            </p:cNvPr>
            <p:cNvPicPr preferRelativeResize="0"/>
            <p:nvPr/>
          </p:nvPicPr>
          <p:blipFill rotWithShape="1">
            <a:blip r:embed="rId4">
              <a:alphaModFix/>
            </a:blip>
            <a:srcRect/>
            <a:stretch/>
          </p:blipFill>
          <p:spPr>
            <a:xfrm>
              <a:off x="1841500" y="4913313"/>
              <a:ext cx="390525" cy="85725"/>
            </a:xfrm>
            <a:prstGeom prst="rect">
              <a:avLst/>
            </a:prstGeom>
            <a:noFill/>
            <a:ln>
              <a:noFill/>
            </a:ln>
          </p:spPr>
        </p:pic>
      </p:grpSp>
      <p:grpSp>
        <p:nvGrpSpPr>
          <p:cNvPr id="18" name="Google Shape;774;p19">
            <a:extLst>
              <a:ext uri="{FF2B5EF4-FFF2-40B4-BE49-F238E27FC236}">
                <a16:creationId xmlns:a16="http://schemas.microsoft.com/office/drawing/2014/main" id="{7258F2A6-09EC-93C7-ADC0-94F41BA8F5E8}"/>
              </a:ext>
            </a:extLst>
          </p:cNvPr>
          <p:cNvGrpSpPr/>
          <p:nvPr/>
        </p:nvGrpSpPr>
        <p:grpSpPr>
          <a:xfrm>
            <a:off x="3372061" y="1133267"/>
            <a:ext cx="8305799" cy="1144588"/>
            <a:chOff x="3697288" y="1778000"/>
            <a:chExt cx="8305799" cy="1144588"/>
          </a:xfrm>
        </p:grpSpPr>
        <p:sp>
          <p:nvSpPr>
            <p:cNvPr id="19" name="Google Shape;775;p19">
              <a:extLst>
                <a:ext uri="{FF2B5EF4-FFF2-40B4-BE49-F238E27FC236}">
                  <a16:creationId xmlns:a16="http://schemas.microsoft.com/office/drawing/2014/main" id="{FF0FD0DB-3468-EAA2-85EE-2604D2A6948B}"/>
                </a:ext>
              </a:extLst>
            </p:cNvPr>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rgbClr val="FF373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Bahnschrift SemiBold Condensed" panose="020B0502040204020203" pitchFamily="34" charset="0"/>
                <a:ea typeface="Arial"/>
                <a:cs typeface="Arial"/>
                <a:sym typeface="Arial"/>
              </a:endParaRPr>
            </a:p>
          </p:txBody>
        </p:sp>
        <p:sp>
          <p:nvSpPr>
            <p:cNvPr id="20" name="Google Shape;776;p19">
              <a:extLst>
                <a:ext uri="{FF2B5EF4-FFF2-40B4-BE49-F238E27FC236}">
                  <a16:creationId xmlns:a16="http://schemas.microsoft.com/office/drawing/2014/main" id="{0C1759A5-9126-109B-E899-CBD4482C3314}"/>
                </a:ext>
              </a:extLst>
            </p:cNvPr>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Bahnschrift SemiBold Condensed" panose="020B0502040204020203" pitchFamily="34" charset="0"/>
                <a:ea typeface="Arial"/>
                <a:cs typeface="Arial"/>
                <a:sym typeface="Arial"/>
              </a:endParaRPr>
            </a:p>
          </p:txBody>
        </p:sp>
        <p:sp>
          <p:nvSpPr>
            <p:cNvPr id="21" name="Google Shape;777;p19">
              <a:extLst>
                <a:ext uri="{FF2B5EF4-FFF2-40B4-BE49-F238E27FC236}">
                  <a16:creationId xmlns:a16="http://schemas.microsoft.com/office/drawing/2014/main" id="{F22B9D59-8EB7-970B-FE8F-AE6AF5BBEE76}"/>
                </a:ext>
              </a:extLst>
            </p:cNvPr>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ahnschrift SemiBold Condensed" panose="020B0502040204020203" pitchFamily="34" charset="0"/>
                <a:ea typeface="Arial"/>
                <a:cs typeface="Arial"/>
                <a:sym typeface="Arial"/>
              </a:endParaRPr>
            </a:p>
          </p:txBody>
        </p:sp>
        <p:sp>
          <p:nvSpPr>
            <p:cNvPr id="22" name="Google Shape;778;p19">
              <a:extLst>
                <a:ext uri="{FF2B5EF4-FFF2-40B4-BE49-F238E27FC236}">
                  <a16:creationId xmlns:a16="http://schemas.microsoft.com/office/drawing/2014/main" id="{209B5B47-589A-4FB8-86EC-7C2E4F28F41C}"/>
                </a:ext>
              </a:extLst>
            </p:cNvPr>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ahnschrift SemiBold Condensed" panose="020B0502040204020203" pitchFamily="34" charset="0"/>
                <a:ea typeface="Arial"/>
                <a:cs typeface="Arial"/>
                <a:sym typeface="Arial"/>
              </a:endParaRPr>
            </a:p>
          </p:txBody>
        </p:sp>
        <p:sp>
          <p:nvSpPr>
            <p:cNvPr id="23" name="Google Shape;779;p19">
              <a:extLst>
                <a:ext uri="{FF2B5EF4-FFF2-40B4-BE49-F238E27FC236}">
                  <a16:creationId xmlns:a16="http://schemas.microsoft.com/office/drawing/2014/main" id="{48626BA4-68DD-597B-E069-CBB9586BFD29}"/>
                </a:ext>
              </a:extLst>
            </p:cNvPr>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ahnschrift SemiBold Condensed" panose="020B0502040204020203" pitchFamily="34" charset="0"/>
                <a:ea typeface="Arial"/>
                <a:cs typeface="Arial"/>
                <a:sym typeface="Arial"/>
              </a:endParaRPr>
            </a:p>
          </p:txBody>
        </p:sp>
        <p:sp>
          <p:nvSpPr>
            <p:cNvPr id="24" name="Google Shape;780;p19">
              <a:extLst>
                <a:ext uri="{FF2B5EF4-FFF2-40B4-BE49-F238E27FC236}">
                  <a16:creationId xmlns:a16="http://schemas.microsoft.com/office/drawing/2014/main" id="{D6BDB9AF-3AC5-F02E-84E7-35B742B5A330}"/>
                </a:ext>
              </a:extLst>
            </p:cNvPr>
            <p:cNvSpPr txBox="1"/>
            <p:nvPr/>
          </p:nvSpPr>
          <p:spPr>
            <a:xfrm>
              <a:off x="7254875" y="2086315"/>
              <a:ext cx="4648200" cy="40006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2000" b="0" i="0" u="none" strike="noStrike" cap="none" dirty="0" err="1">
                  <a:solidFill>
                    <a:schemeClr val="lt1"/>
                  </a:solidFill>
                  <a:latin typeface="Bahnschrift SemiBold Condensed" panose="020B0502040204020203" pitchFamily="34" charset="0"/>
                  <a:ea typeface="Oi"/>
                  <a:cs typeface="Arial"/>
                  <a:sym typeface="Arial"/>
                </a:rPr>
                <a:t>Cải</a:t>
              </a:r>
              <a:r>
                <a:rPr lang="en-US" sz="2000" b="0" i="0" u="none" strike="noStrike" cap="none" dirty="0">
                  <a:solidFill>
                    <a:schemeClr val="lt1"/>
                  </a:solidFill>
                  <a:latin typeface="Bahnschrift SemiBold Condensed" panose="020B0502040204020203" pitchFamily="34" charset="0"/>
                  <a:ea typeface="Oi"/>
                  <a:cs typeface="Arial"/>
                  <a:sym typeface="Arial"/>
                </a:rPr>
                <a:t> </a:t>
              </a:r>
              <a:r>
                <a:rPr lang="en-US" sz="2000" b="0" i="0" u="none" strike="noStrike" cap="none" dirty="0" err="1">
                  <a:solidFill>
                    <a:schemeClr val="lt1"/>
                  </a:solidFill>
                  <a:latin typeface="Bahnschrift SemiBold Condensed" panose="020B0502040204020203" pitchFamily="34" charset="0"/>
                  <a:ea typeface="Oi"/>
                  <a:cs typeface="Arial"/>
                  <a:sym typeface="Arial"/>
                </a:rPr>
                <a:t>thiện</a:t>
              </a:r>
              <a:r>
                <a:rPr lang="en-US" sz="2000" b="0" i="0" u="none" strike="noStrike" cap="none" dirty="0">
                  <a:solidFill>
                    <a:schemeClr val="lt1"/>
                  </a:solidFill>
                  <a:latin typeface="Bahnschrift SemiBold Condensed" panose="020B0502040204020203" pitchFamily="34" charset="0"/>
                  <a:ea typeface="Oi"/>
                  <a:cs typeface="Arial"/>
                  <a:sym typeface="Arial"/>
                </a:rPr>
                <a:t> </a:t>
              </a:r>
              <a:r>
                <a:rPr lang="en-US" sz="2000" b="0" i="0" u="none" strike="noStrike" cap="none" dirty="0" err="1">
                  <a:solidFill>
                    <a:schemeClr val="lt1"/>
                  </a:solidFill>
                  <a:latin typeface="Bahnschrift SemiBold Condensed" panose="020B0502040204020203" pitchFamily="34" charset="0"/>
                  <a:ea typeface="Oi"/>
                  <a:cs typeface="Arial"/>
                  <a:sym typeface="Arial"/>
                </a:rPr>
                <a:t>hiệu</a:t>
              </a:r>
              <a:r>
                <a:rPr lang="en-US" sz="2000" b="0" i="0" u="none" strike="noStrike" cap="none" dirty="0">
                  <a:solidFill>
                    <a:schemeClr val="lt1"/>
                  </a:solidFill>
                  <a:latin typeface="Bahnschrift SemiBold Condensed" panose="020B0502040204020203" pitchFamily="34" charset="0"/>
                  <a:ea typeface="Oi"/>
                  <a:cs typeface="Arial"/>
                  <a:sym typeface="Arial"/>
                </a:rPr>
                <a:t> </a:t>
              </a:r>
              <a:r>
                <a:rPr lang="en-US" sz="2000" b="0" i="0" u="none" strike="noStrike" cap="none" dirty="0" err="1">
                  <a:solidFill>
                    <a:schemeClr val="lt1"/>
                  </a:solidFill>
                  <a:latin typeface="Bahnschrift SemiBold Condensed" panose="020B0502040204020203" pitchFamily="34" charset="0"/>
                  <a:ea typeface="Oi"/>
                  <a:cs typeface="Arial"/>
                  <a:sym typeface="Arial"/>
                </a:rPr>
                <a:t>năng</a:t>
              </a:r>
              <a:endParaRPr sz="2000" b="0" i="0" u="none" strike="noStrike" cap="none" dirty="0">
                <a:solidFill>
                  <a:schemeClr val="lt1"/>
                </a:solidFill>
                <a:latin typeface="Bahnschrift SemiBold Condensed" panose="020B0502040204020203" pitchFamily="34" charset="0"/>
                <a:ea typeface="Oi"/>
                <a:cs typeface="Oi"/>
                <a:sym typeface="Oi"/>
              </a:endParaRPr>
            </a:p>
          </p:txBody>
        </p:sp>
      </p:grpSp>
      <p:grpSp>
        <p:nvGrpSpPr>
          <p:cNvPr id="31" name="Google Shape;787;p19">
            <a:extLst>
              <a:ext uri="{FF2B5EF4-FFF2-40B4-BE49-F238E27FC236}">
                <a16:creationId xmlns:a16="http://schemas.microsoft.com/office/drawing/2014/main" id="{069AE9CE-B135-1475-A2B3-65446C79ABAF}"/>
              </a:ext>
            </a:extLst>
          </p:cNvPr>
          <p:cNvGrpSpPr/>
          <p:nvPr/>
        </p:nvGrpSpPr>
        <p:grpSpPr>
          <a:xfrm>
            <a:off x="3354598" y="4079539"/>
            <a:ext cx="8288337" cy="1135063"/>
            <a:chOff x="3714750" y="4437063"/>
            <a:chExt cx="8288337" cy="1135063"/>
          </a:xfrm>
        </p:grpSpPr>
        <p:sp>
          <p:nvSpPr>
            <p:cNvPr id="32" name="Google Shape;788;p19">
              <a:extLst>
                <a:ext uri="{FF2B5EF4-FFF2-40B4-BE49-F238E27FC236}">
                  <a16:creationId xmlns:a16="http://schemas.microsoft.com/office/drawing/2014/main" id="{617F075A-77FB-6F34-57D4-31EF84F9104F}"/>
                </a:ext>
              </a:extLst>
            </p:cNvPr>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ahnschrift SemiBold Condensed" panose="020B0502040204020203" pitchFamily="34" charset="0"/>
                <a:ea typeface="Arial"/>
                <a:cs typeface="Arial"/>
                <a:sym typeface="Arial"/>
              </a:endParaRPr>
            </a:p>
          </p:txBody>
        </p:sp>
        <p:sp>
          <p:nvSpPr>
            <p:cNvPr id="33" name="Google Shape;789;p19">
              <a:extLst>
                <a:ext uri="{FF2B5EF4-FFF2-40B4-BE49-F238E27FC236}">
                  <a16:creationId xmlns:a16="http://schemas.microsoft.com/office/drawing/2014/main" id="{408D60B7-6352-6F23-0A48-3122FB27540E}"/>
                </a:ext>
              </a:extLst>
            </p:cNvPr>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rgbClr val="FF373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Bahnschrift SemiBold Condensed" panose="020B0502040204020203" pitchFamily="34" charset="0"/>
                <a:ea typeface="Arial"/>
                <a:cs typeface="Arial"/>
                <a:sym typeface="Arial"/>
              </a:endParaRPr>
            </a:p>
          </p:txBody>
        </p:sp>
        <p:sp>
          <p:nvSpPr>
            <p:cNvPr id="34" name="Google Shape;790;p19">
              <a:extLst>
                <a:ext uri="{FF2B5EF4-FFF2-40B4-BE49-F238E27FC236}">
                  <a16:creationId xmlns:a16="http://schemas.microsoft.com/office/drawing/2014/main" id="{8EC27D8C-0579-8812-CAAF-82F8E21D6E4A}"/>
                </a:ext>
              </a:extLst>
            </p:cNvPr>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ahnschrift SemiBold Condensed" panose="020B0502040204020203" pitchFamily="34" charset="0"/>
                <a:ea typeface="Arial"/>
                <a:cs typeface="Arial"/>
                <a:sym typeface="Arial"/>
              </a:endParaRPr>
            </a:p>
          </p:txBody>
        </p:sp>
        <p:sp>
          <p:nvSpPr>
            <p:cNvPr id="35" name="Google Shape;791;p19">
              <a:extLst>
                <a:ext uri="{FF2B5EF4-FFF2-40B4-BE49-F238E27FC236}">
                  <a16:creationId xmlns:a16="http://schemas.microsoft.com/office/drawing/2014/main" id="{27090A46-0BF0-FF87-F943-F9BDA099610C}"/>
                </a:ext>
              </a:extLst>
            </p:cNvPr>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ahnschrift SemiBold Condensed" panose="020B0502040204020203" pitchFamily="34" charset="0"/>
                <a:ea typeface="Arial"/>
                <a:cs typeface="Arial"/>
                <a:sym typeface="Arial"/>
              </a:endParaRPr>
            </a:p>
          </p:txBody>
        </p:sp>
        <p:sp>
          <p:nvSpPr>
            <p:cNvPr id="36" name="Google Shape;792;p19">
              <a:extLst>
                <a:ext uri="{FF2B5EF4-FFF2-40B4-BE49-F238E27FC236}">
                  <a16:creationId xmlns:a16="http://schemas.microsoft.com/office/drawing/2014/main" id="{C26F4B44-E321-BB06-4F99-2DA4C7ECD72C}"/>
                </a:ext>
              </a:extLst>
            </p:cNvPr>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ahnschrift SemiBold Condensed" panose="020B0502040204020203" pitchFamily="34" charset="0"/>
                <a:ea typeface="Arial"/>
                <a:cs typeface="Arial"/>
                <a:sym typeface="Arial"/>
              </a:endParaRPr>
            </a:p>
          </p:txBody>
        </p:sp>
      </p:grpSp>
      <p:sp>
        <p:nvSpPr>
          <p:cNvPr id="37" name="Google Shape;793;p19">
            <a:extLst>
              <a:ext uri="{FF2B5EF4-FFF2-40B4-BE49-F238E27FC236}">
                <a16:creationId xmlns:a16="http://schemas.microsoft.com/office/drawing/2014/main" id="{9D8BE1D7-089B-0843-B47C-FC6BF8A73DC1}"/>
              </a:ext>
            </a:extLst>
          </p:cNvPr>
          <p:cNvSpPr txBox="1"/>
          <p:nvPr/>
        </p:nvSpPr>
        <p:spPr>
          <a:xfrm>
            <a:off x="7043443" y="4508225"/>
            <a:ext cx="4648200" cy="369291"/>
          </a:xfrm>
          <a:prstGeom prst="rect">
            <a:avLst/>
          </a:prstGeom>
          <a:noFill/>
          <a:ln>
            <a:noFill/>
          </a:ln>
        </p:spPr>
        <p:txBody>
          <a:bodyPr spcFirstLastPara="1" wrap="square" lIns="91425" tIns="45700" rIns="91425" bIns="45700" anchor="t" anchorCtr="0">
            <a:spAutoFit/>
          </a:bodyPr>
          <a:lstStyle/>
          <a:p>
            <a:pPr lvl="0" algn="just">
              <a:buClr>
                <a:srgbClr val="000000"/>
              </a:buClr>
              <a:buSzPts val="1800"/>
            </a:pPr>
            <a:r>
              <a:rPr lang="en-US" dirty="0" err="1">
                <a:solidFill>
                  <a:schemeClr val="lt1"/>
                </a:solidFill>
                <a:latin typeface="Bahnschrift SemiBold Condensed" panose="020B0502040204020203" pitchFamily="34" charset="0"/>
                <a:ea typeface="Oi"/>
                <a:cs typeface="Oi"/>
                <a:sym typeface="Oi"/>
              </a:rPr>
              <a:t>Triển</a:t>
            </a:r>
            <a:r>
              <a:rPr lang="en-US" dirty="0">
                <a:solidFill>
                  <a:schemeClr val="lt1"/>
                </a:solidFill>
                <a:latin typeface="Bahnschrift SemiBold Condensed" panose="020B0502040204020203" pitchFamily="34" charset="0"/>
                <a:ea typeface="Oi"/>
                <a:cs typeface="Oi"/>
                <a:sym typeface="Oi"/>
              </a:rPr>
              <a:t> </a:t>
            </a:r>
            <a:r>
              <a:rPr lang="en-US" dirty="0" err="1">
                <a:solidFill>
                  <a:schemeClr val="lt1"/>
                </a:solidFill>
                <a:latin typeface="Bahnschrift SemiBold Condensed" panose="020B0502040204020203" pitchFamily="34" charset="0"/>
                <a:ea typeface="Oi"/>
                <a:cs typeface="Oi"/>
                <a:sym typeface="Oi"/>
              </a:rPr>
              <a:t>khai</a:t>
            </a:r>
            <a:r>
              <a:rPr lang="en-US" dirty="0">
                <a:solidFill>
                  <a:schemeClr val="lt1"/>
                </a:solidFill>
                <a:latin typeface="Bahnschrift SemiBold Condensed" panose="020B0502040204020203" pitchFamily="34" charset="0"/>
                <a:ea typeface="Oi"/>
                <a:cs typeface="Oi"/>
                <a:sym typeface="Oi"/>
              </a:rPr>
              <a:t> </a:t>
            </a:r>
            <a:r>
              <a:rPr lang="en-US" dirty="0" err="1">
                <a:solidFill>
                  <a:schemeClr val="lt1"/>
                </a:solidFill>
                <a:latin typeface="Bahnschrift SemiBold Condensed" panose="020B0502040204020203" pitchFamily="34" charset="0"/>
                <a:ea typeface="Oi"/>
                <a:cs typeface="Oi"/>
                <a:sym typeface="Oi"/>
              </a:rPr>
              <a:t>trên</a:t>
            </a:r>
            <a:r>
              <a:rPr lang="en-US" dirty="0">
                <a:solidFill>
                  <a:schemeClr val="lt1"/>
                </a:solidFill>
                <a:latin typeface="Bahnschrift SemiBold Condensed" panose="020B0502040204020203" pitchFamily="34" charset="0"/>
                <a:ea typeface="Oi"/>
                <a:cs typeface="Oi"/>
                <a:sym typeface="Oi"/>
              </a:rPr>
              <a:t> Internet</a:t>
            </a:r>
            <a:endParaRPr lang="vi-VN" dirty="0">
              <a:solidFill>
                <a:schemeClr val="lt1"/>
              </a:solidFill>
              <a:latin typeface="Bahnschrift SemiBold Condensed" panose="020B0502040204020203" pitchFamily="34" charset="0"/>
              <a:ea typeface="Oi"/>
              <a:cs typeface="Oi"/>
              <a:sym typeface="Oi"/>
            </a:endParaRPr>
          </a:p>
        </p:txBody>
      </p:sp>
      <p:grpSp>
        <p:nvGrpSpPr>
          <p:cNvPr id="41" name="Google Shape;797;p19">
            <a:extLst>
              <a:ext uri="{FF2B5EF4-FFF2-40B4-BE49-F238E27FC236}">
                <a16:creationId xmlns:a16="http://schemas.microsoft.com/office/drawing/2014/main" id="{37006B29-F999-18DF-2F48-ECA756A0E642}"/>
              </a:ext>
            </a:extLst>
          </p:cNvPr>
          <p:cNvGrpSpPr/>
          <p:nvPr/>
        </p:nvGrpSpPr>
        <p:grpSpPr>
          <a:xfrm>
            <a:off x="3354598" y="2554080"/>
            <a:ext cx="8323262" cy="1228724"/>
            <a:chOff x="3679825" y="3198813"/>
            <a:chExt cx="8323262" cy="952500"/>
          </a:xfrm>
        </p:grpSpPr>
        <p:sp>
          <p:nvSpPr>
            <p:cNvPr id="42" name="Google Shape;798;p19">
              <a:extLst>
                <a:ext uri="{FF2B5EF4-FFF2-40B4-BE49-F238E27FC236}">
                  <a16:creationId xmlns:a16="http://schemas.microsoft.com/office/drawing/2014/main" id="{EB9C0573-150E-3F27-C29B-BCE300CBD962}"/>
                </a:ext>
              </a:extLst>
            </p:cNvPr>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rgbClr val="A5A5A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Bahnschrift SemiBold Condensed" panose="020B0502040204020203" pitchFamily="34" charset="0"/>
                <a:ea typeface="Arial"/>
                <a:cs typeface="Arial"/>
                <a:sym typeface="Arial"/>
              </a:endParaRPr>
            </a:p>
          </p:txBody>
        </p:sp>
        <p:sp>
          <p:nvSpPr>
            <p:cNvPr id="43" name="Google Shape;799;p19">
              <a:extLst>
                <a:ext uri="{FF2B5EF4-FFF2-40B4-BE49-F238E27FC236}">
                  <a16:creationId xmlns:a16="http://schemas.microsoft.com/office/drawing/2014/main" id="{6F25E7EF-2429-4E30-3795-FA3971A8D2E9}"/>
                </a:ext>
              </a:extLst>
            </p:cNvPr>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ahnschrift SemiBold Condensed" panose="020B0502040204020203" pitchFamily="34" charset="0"/>
                <a:ea typeface="Arial"/>
                <a:cs typeface="Arial"/>
                <a:sym typeface="Arial"/>
              </a:endParaRPr>
            </a:p>
          </p:txBody>
        </p:sp>
        <p:sp>
          <p:nvSpPr>
            <p:cNvPr id="44" name="Google Shape;800;p19">
              <a:extLst>
                <a:ext uri="{FF2B5EF4-FFF2-40B4-BE49-F238E27FC236}">
                  <a16:creationId xmlns:a16="http://schemas.microsoft.com/office/drawing/2014/main" id="{59B65D59-AC95-0B42-AFE9-350D7ECF56EC}"/>
                </a:ext>
              </a:extLst>
            </p:cNvPr>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ahnschrift SemiBold Condensed" panose="020B0502040204020203" pitchFamily="34" charset="0"/>
                <a:ea typeface="Arial"/>
                <a:cs typeface="Arial"/>
                <a:sym typeface="Arial"/>
              </a:endParaRPr>
            </a:p>
          </p:txBody>
        </p:sp>
        <p:sp>
          <p:nvSpPr>
            <p:cNvPr id="45" name="Google Shape;801;p19">
              <a:extLst>
                <a:ext uri="{FF2B5EF4-FFF2-40B4-BE49-F238E27FC236}">
                  <a16:creationId xmlns:a16="http://schemas.microsoft.com/office/drawing/2014/main" id="{053F575D-0897-EE4F-5578-92D301A0471D}"/>
                </a:ext>
              </a:extLst>
            </p:cNvPr>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ahnschrift SemiBold Condensed" panose="020B0502040204020203" pitchFamily="34" charset="0"/>
                <a:ea typeface="Arial"/>
                <a:cs typeface="Arial"/>
                <a:sym typeface="Arial"/>
              </a:endParaRPr>
            </a:p>
          </p:txBody>
        </p:sp>
        <p:sp>
          <p:nvSpPr>
            <p:cNvPr id="46" name="Google Shape;802;p19">
              <a:extLst>
                <a:ext uri="{FF2B5EF4-FFF2-40B4-BE49-F238E27FC236}">
                  <a16:creationId xmlns:a16="http://schemas.microsoft.com/office/drawing/2014/main" id="{3869CDF1-72BE-4E36-BEE2-C461E0A5069B}"/>
                </a:ext>
              </a:extLst>
            </p:cNvPr>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ahnschrift SemiBold Condensed" panose="020B0502040204020203" pitchFamily="34" charset="0"/>
                <a:ea typeface="Arial"/>
                <a:cs typeface="Arial"/>
                <a:sym typeface="Arial"/>
              </a:endParaRPr>
            </a:p>
          </p:txBody>
        </p:sp>
      </p:grpSp>
      <p:sp>
        <p:nvSpPr>
          <p:cNvPr id="47" name="Google Shape;803;p19">
            <a:extLst>
              <a:ext uri="{FF2B5EF4-FFF2-40B4-BE49-F238E27FC236}">
                <a16:creationId xmlns:a16="http://schemas.microsoft.com/office/drawing/2014/main" id="{05279320-650E-B3AD-05E0-46FBAAF8C7ED}"/>
              </a:ext>
            </a:extLst>
          </p:cNvPr>
          <p:cNvSpPr txBox="1"/>
          <p:nvPr/>
        </p:nvSpPr>
        <p:spPr>
          <a:xfrm>
            <a:off x="6999499" y="2943916"/>
            <a:ext cx="4648200" cy="36929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dirty="0" err="1">
                <a:solidFill>
                  <a:schemeClr val="lt1"/>
                </a:solidFill>
                <a:latin typeface="Bahnschrift SemiBold Condensed" panose="020B0502040204020203" pitchFamily="34" charset="0"/>
                <a:ea typeface="Oi"/>
                <a:cs typeface="Arial"/>
                <a:sym typeface="Arial"/>
              </a:rPr>
              <a:t>Bổ</a:t>
            </a:r>
            <a:r>
              <a:rPr lang="en-US" dirty="0">
                <a:solidFill>
                  <a:schemeClr val="lt1"/>
                </a:solidFill>
                <a:latin typeface="Bahnschrift SemiBold Condensed" panose="020B0502040204020203" pitchFamily="34" charset="0"/>
                <a:ea typeface="Oi"/>
                <a:cs typeface="Arial"/>
                <a:sym typeface="Arial"/>
              </a:rPr>
              <a:t> sung </a:t>
            </a:r>
            <a:r>
              <a:rPr lang="en-US" dirty="0" err="1">
                <a:solidFill>
                  <a:schemeClr val="lt1"/>
                </a:solidFill>
                <a:latin typeface="Bahnschrift SemiBold Condensed" panose="020B0502040204020203" pitchFamily="34" charset="0"/>
                <a:ea typeface="Oi"/>
                <a:cs typeface="Arial"/>
                <a:sym typeface="Arial"/>
              </a:rPr>
              <a:t>các</a:t>
            </a:r>
            <a:r>
              <a:rPr lang="en-US" dirty="0">
                <a:solidFill>
                  <a:schemeClr val="lt1"/>
                </a:solidFill>
                <a:latin typeface="Bahnschrift SemiBold Condensed" panose="020B0502040204020203" pitchFamily="34" charset="0"/>
                <a:ea typeface="Oi"/>
                <a:cs typeface="Arial"/>
                <a:sym typeface="Arial"/>
              </a:rPr>
              <a:t> </a:t>
            </a:r>
            <a:r>
              <a:rPr lang="en-US" dirty="0" err="1">
                <a:solidFill>
                  <a:schemeClr val="lt1"/>
                </a:solidFill>
                <a:latin typeface="Bahnschrift SemiBold Condensed" panose="020B0502040204020203" pitchFamily="34" charset="0"/>
                <a:ea typeface="Oi"/>
                <a:cs typeface="Arial"/>
                <a:sym typeface="Arial"/>
              </a:rPr>
              <a:t>chức</a:t>
            </a:r>
            <a:r>
              <a:rPr lang="en-US" dirty="0">
                <a:solidFill>
                  <a:schemeClr val="lt1"/>
                </a:solidFill>
                <a:latin typeface="Bahnschrift SemiBold Condensed" panose="020B0502040204020203" pitchFamily="34" charset="0"/>
                <a:ea typeface="Oi"/>
                <a:cs typeface="Arial"/>
                <a:sym typeface="Arial"/>
              </a:rPr>
              <a:t> </a:t>
            </a:r>
            <a:r>
              <a:rPr lang="en-US" dirty="0" err="1">
                <a:solidFill>
                  <a:schemeClr val="lt1"/>
                </a:solidFill>
                <a:latin typeface="Bahnschrift SemiBold Condensed" panose="020B0502040204020203" pitchFamily="34" charset="0"/>
                <a:ea typeface="Oi"/>
                <a:cs typeface="Arial"/>
                <a:sym typeface="Arial"/>
              </a:rPr>
              <a:t>năng</a:t>
            </a:r>
            <a:r>
              <a:rPr lang="en-US" dirty="0">
                <a:solidFill>
                  <a:schemeClr val="lt1"/>
                </a:solidFill>
                <a:latin typeface="Bahnschrift SemiBold Condensed" panose="020B0502040204020203" pitchFamily="34" charset="0"/>
                <a:ea typeface="Oi"/>
                <a:cs typeface="Arial"/>
                <a:sym typeface="Arial"/>
              </a:rPr>
              <a:t> </a:t>
            </a:r>
            <a:r>
              <a:rPr lang="en-US" dirty="0" err="1">
                <a:solidFill>
                  <a:schemeClr val="lt1"/>
                </a:solidFill>
                <a:latin typeface="Bahnschrift SemiBold Condensed" panose="020B0502040204020203" pitchFamily="34" charset="0"/>
                <a:ea typeface="Oi"/>
                <a:cs typeface="Arial"/>
                <a:sym typeface="Arial"/>
              </a:rPr>
              <a:t>còn</a:t>
            </a:r>
            <a:r>
              <a:rPr lang="en-US" dirty="0">
                <a:solidFill>
                  <a:schemeClr val="lt1"/>
                </a:solidFill>
                <a:latin typeface="Bahnschrift SemiBold Condensed" panose="020B0502040204020203" pitchFamily="34" charset="0"/>
                <a:ea typeface="Oi"/>
                <a:cs typeface="Arial"/>
                <a:sym typeface="Arial"/>
              </a:rPr>
              <a:t> </a:t>
            </a:r>
            <a:r>
              <a:rPr lang="en-US" dirty="0" err="1">
                <a:solidFill>
                  <a:schemeClr val="lt1"/>
                </a:solidFill>
                <a:latin typeface="Bahnschrift SemiBold Condensed" panose="020B0502040204020203" pitchFamily="34" charset="0"/>
                <a:ea typeface="Oi"/>
                <a:cs typeface="Arial"/>
                <a:sym typeface="Arial"/>
              </a:rPr>
              <a:t>thiếu</a:t>
            </a:r>
            <a:r>
              <a:rPr lang="en-US" dirty="0">
                <a:solidFill>
                  <a:schemeClr val="lt1"/>
                </a:solidFill>
                <a:latin typeface="Bahnschrift SemiBold Condensed" panose="020B0502040204020203" pitchFamily="34" charset="0"/>
                <a:ea typeface="Oi"/>
                <a:cs typeface="Arial"/>
                <a:sym typeface="Arial"/>
              </a:rPr>
              <a:t> </a:t>
            </a:r>
            <a:r>
              <a:rPr lang="en-US" dirty="0" err="1">
                <a:solidFill>
                  <a:schemeClr val="lt1"/>
                </a:solidFill>
                <a:latin typeface="Bahnschrift SemiBold Condensed" panose="020B0502040204020203" pitchFamily="34" charset="0"/>
                <a:ea typeface="Oi"/>
                <a:cs typeface="Arial"/>
                <a:sym typeface="Arial"/>
              </a:rPr>
              <a:t>như</a:t>
            </a:r>
            <a:r>
              <a:rPr lang="en-US" dirty="0">
                <a:solidFill>
                  <a:schemeClr val="lt1"/>
                </a:solidFill>
                <a:latin typeface="Bahnschrift SemiBold Condensed" panose="020B0502040204020203" pitchFamily="34" charset="0"/>
                <a:ea typeface="Oi"/>
                <a:cs typeface="Arial"/>
                <a:sym typeface="Arial"/>
              </a:rPr>
              <a:t> </a:t>
            </a:r>
            <a:r>
              <a:rPr lang="en-US" dirty="0" err="1">
                <a:solidFill>
                  <a:schemeClr val="lt1"/>
                </a:solidFill>
                <a:latin typeface="Bahnschrift SemiBold Condensed" panose="020B0502040204020203" pitchFamily="34" charset="0"/>
                <a:ea typeface="Oi"/>
                <a:cs typeface="Arial"/>
                <a:sym typeface="Arial"/>
              </a:rPr>
              <a:t>thanh</a:t>
            </a:r>
            <a:r>
              <a:rPr lang="en-US" dirty="0">
                <a:solidFill>
                  <a:schemeClr val="lt1"/>
                </a:solidFill>
                <a:latin typeface="Bahnschrift SemiBold Condensed" panose="020B0502040204020203" pitchFamily="34" charset="0"/>
                <a:ea typeface="Oi"/>
                <a:cs typeface="Arial"/>
                <a:sym typeface="Arial"/>
              </a:rPr>
              <a:t> </a:t>
            </a:r>
            <a:r>
              <a:rPr lang="en-US" dirty="0" err="1">
                <a:solidFill>
                  <a:schemeClr val="lt1"/>
                </a:solidFill>
                <a:latin typeface="Bahnschrift SemiBold Condensed" panose="020B0502040204020203" pitchFamily="34" charset="0"/>
                <a:ea typeface="Oi"/>
                <a:cs typeface="Arial"/>
                <a:sym typeface="Arial"/>
              </a:rPr>
              <a:t>toán</a:t>
            </a:r>
            <a:r>
              <a:rPr lang="en-US" dirty="0">
                <a:solidFill>
                  <a:schemeClr val="lt1"/>
                </a:solidFill>
                <a:latin typeface="Bahnschrift SemiBold Condensed" panose="020B0502040204020203" pitchFamily="34" charset="0"/>
                <a:ea typeface="Oi"/>
                <a:cs typeface="Arial"/>
                <a:sym typeface="Arial"/>
              </a:rPr>
              <a:t> online,…</a:t>
            </a:r>
            <a:endParaRPr sz="2000" b="0" i="0" u="none" strike="noStrike" cap="none" dirty="0">
              <a:solidFill>
                <a:schemeClr val="lt1"/>
              </a:solidFill>
              <a:latin typeface="Bahnschrift SemiBold Condensed" panose="020B0502040204020203" pitchFamily="34" charset="0"/>
              <a:ea typeface="Oi"/>
              <a:cs typeface="Oi"/>
              <a:sym typeface="Oi"/>
            </a:endParaRPr>
          </a:p>
        </p:txBody>
      </p:sp>
      <p:sp>
        <p:nvSpPr>
          <p:cNvPr id="48" name="Google Shape;550;p5">
            <a:extLst>
              <a:ext uri="{FF2B5EF4-FFF2-40B4-BE49-F238E27FC236}">
                <a16:creationId xmlns:a16="http://schemas.microsoft.com/office/drawing/2014/main" id="{D2D29908-883F-3B36-6AB7-0DA3A5C9B960}"/>
              </a:ext>
            </a:extLst>
          </p:cNvPr>
          <p:cNvSpPr/>
          <p:nvPr/>
        </p:nvSpPr>
        <p:spPr>
          <a:xfrm>
            <a:off x="207222" y="164488"/>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Bahnschrift SemiBold Condensed" panose="020B0502040204020203" pitchFamily="34" charset="0"/>
                <a:ea typeface="Calibri"/>
                <a:cs typeface="Calibri"/>
                <a:sym typeface="Calibri"/>
              </a:rPr>
              <a:t>3</a:t>
            </a:r>
            <a:r>
              <a:rPr lang="en-US" sz="2400" b="1" i="0" u="none" strike="noStrike" cap="none">
                <a:solidFill>
                  <a:srgbClr val="FF3737"/>
                </a:solidFill>
                <a:latin typeface="Bahnschrift SemiBold Condensed" panose="020B0502040204020203" pitchFamily="34" charset="0"/>
                <a:ea typeface="Calibri"/>
                <a:cs typeface="Calibri"/>
                <a:sym typeface="Calibri"/>
              </a:rPr>
              <a:t>. </a:t>
            </a:r>
            <a:r>
              <a:rPr lang="en-US" sz="2400" b="1">
                <a:solidFill>
                  <a:srgbClr val="FF3737"/>
                </a:solidFill>
                <a:latin typeface="Bahnschrift SemiBold Condensed" panose="020B0502040204020203" pitchFamily="34" charset="0"/>
                <a:ea typeface="Calibri"/>
                <a:cs typeface="Calibri"/>
                <a:sym typeface="Calibri"/>
              </a:rPr>
              <a:t>KẾT QUẢ, </a:t>
            </a:r>
            <a:r>
              <a:rPr lang="en-US" sz="2400" b="1" dirty="0">
                <a:solidFill>
                  <a:srgbClr val="FF3737"/>
                </a:solidFill>
                <a:latin typeface="Bahnschrift SemiBold Condensed" panose="020B0502040204020203" pitchFamily="34" charset="0"/>
                <a:ea typeface="Calibri"/>
                <a:cs typeface="Calibri"/>
                <a:sym typeface="Calibri"/>
              </a:rPr>
              <a:t>VÀ HƯỚNG PHÁT TRIỂN ĐỀ TÀI</a:t>
            </a:r>
            <a:r>
              <a:rPr lang="en-US" sz="2400" b="1" i="0" u="none" strike="noStrike" cap="none" dirty="0">
                <a:solidFill>
                  <a:srgbClr val="FF3737"/>
                </a:solidFill>
                <a:latin typeface="Bahnschrift SemiBold Condensed" panose="020B0502040204020203" pitchFamily="34" charset="0"/>
                <a:ea typeface="Calibri"/>
                <a:cs typeface="Calibri"/>
                <a:sym typeface="Calibri"/>
              </a:rPr>
              <a:t> </a:t>
            </a:r>
            <a:endParaRPr lang="en-US" sz="2400" b="0" i="0" u="none" strike="noStrike" cap="none" dirty="0">
              <a:solidFill>
                <a:schemeClr val="dk1"/>
              </a:solidFill>
              <a:latin typeface="Bahnschrift SemiBold Condensed" panose="020B0502040204020203" pitchFamily="34" charset="0"/>
              <a:ea typeface="Arial"/>
              <a:cs typeface="Arial"/>
              <a:sym typeface="Arial"/>
            </a:endParaRPr>
          </a:p>
        </p:txBody>
      </p:sp>
      <p:sp>
        <p:nvSpPr>
          <p:cNvPr id="49" name="TextBox 48">
            <a:extLst>
              <a:ext uri="{FF2B5EF4-FFF2-40B4-BE49-F238E27FC236}">
                <a16:creationId xmlns:a16="http://schemas.microsoft.com/office/drawing/2014/main" id="{1AE0E4D7-D6A4-2A5F-1076-560EC7EE84EE}"/>
              </a:ext>
            </a:extLst>
          </p:cNvPr>
          <p:cNvSpPr txBox="1"/>
          <p:nvPr/>
        </p:nvSpPr>
        <p:spPr>
          <a:xfrm>
            <a:off x="598376" y="733157"/>
            <a:ext cx="2850468" cy="400110"/>
          </a:xfrm>
          <a:prstGeom prst="rect">
            <a:avLst/>
          </a:prstGeom>
          <a:noFill/>
        </p:spPr>
        <p:txBody>
          <a:bodyPr wrap="square" rtlCol="0">
            <a:spAutoFit/>
          </a:bodyPr>
          <a:lstStyle/>
          <a:p>
            <a:r>
              <a:rPr lang="en-US" sz="2000" dirty="0">
                <a:latin typeface="Bahnschrift SemiBold Condensed" panose="020B0502040204020203" pitchFamily="34" charset="0"/>
              </a:rPr>
              <a:t>HƯỚNG PHÁT TRIỂN ĐỀ TÀI :</a:t>
            </a:r>
          </a:p>
        </p:txBody>
      </p:sp>
    </p:spTree>
    <p:extLst>
      <p:ext uri="{BB962C8B-B14F-4D97-AF65-F5344CB8AC3E}">
        <p14:creationId xmlns:p14="http://schemas.microsoft.com/office/powerpoint/2010/main" val="418074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000"/>
                                        <p:tgtEl>
                                          <p:spTgt spid="18"/>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childTnLst>
                                </p:cTn>
                              </p:par>
                              <p:par>
                                <p:cTn id="13" presetID="10"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10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37;p17">
            <a:extLst>
              <a:ext uri="{FF2B5EF4-FFF2-40B4-BE49-F238E27FC236}">
                <a16:creationId xmlns:a16="http://schemas.microsoft.com/office/drawing/2014/main" id="{538D1CB9-BF0E-5C28-2226-3FD6B04B3032}"/>
              </a:ext>
            </a:extLst>
          </p:cNvPr>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Bahnschrift SemiBold Condensed" panose="020B0502040204020203" pitchFamily="34" charset="0"/>
                <a:ea typeface="Calibri"/>
                <a:cs typeface="Calibri"/>
                <a:sym typeface="Calibri"/>
              </a:rPr>
              <a:t>Phần</a:t>
            </a:r>
            <a:r>
              <a:rPr lang="en-US" sz="4800" b="1" i="1" u="none" strike="noStrike" cap="none" dirty="0">
                <a:solidFill>
                  <a:srgbClr val="FF3737"/>
                </a:solidFill>
                <a:latin typeface="Bahnschrift SemiBold Condensed" panose="020B0502040204020203" pitchFamily="34" charset="0"/>
                <a:ea typeface="Calibri"/>
                <a:cs typeface="Calibri"/>
                <a:sym typeface="Calibri"/>
              </a:rPr>
              <a:t> 04 :</a:t>
            </a:r>
            <a:endParaRPr sz="4800" b="0" i="0" u="none" strike="noStrike" cap="none" dirty="0">
              <a:solidFill>
                <a:schemeClr val="dk1"/>
              </a:solidFill>
              <a:latin typeface="Bahnschrift SemiBold Condensed" panose="020B0502040204020203" pitchFamily="34" charset="0"/>
              <a:ea typeface="Arial"/>
              <a:cs typeface="Arial"/>
              <a:sym typeface="Arial"/>
            </a:endParaRPr>
          </a:p>
        </p:txBody>
      </p:sp>
      <p:grpSp>
        <p:nvGrpSpPr>
          <p:cNvPr id="5" name="Google Shape;738;p17">
            <a:extLst>
              <a:ext uri="{FF2B5EF4-FFF2-40B4-BE49-F238E27FC236}">
                <a16:creationId xmlns:a16="http://schemas.microsoft.com/office/drawing/2014/main" id="{4575046B-12D9-8DE7-88DF-426DAE6DF1DE}"/>
              </a:ext>
            </a:extLst>
          </p:cNvPr>
          <p:cNvGrpSpPr/>
          <p:nvPr/>
        </p:nvGrpSpPr>
        <p:grpSpPr>
          <a:xfrm>
            <a:off x="5391719" y="967824"/>
            <a:ext cx="6400799" cy="2846543"/>
            <a:chOff x="5639430" y="1770480"/>
            <a:chExt cx="5259520" cy="356496"/>
          </a:xfrm>
        </p:grpSpPr>
        <p:sp>
          <p:nvSpPr>
            <p:cNvPr id="6" name="Google Shape;739;p17">
              <a:extLst>
                <a:ext uri="{FF2B5EF4-FFF2-40B4-BE49-F238E27FC236}">
                  <a16:creationId xmlns:a16="http://schemas.microsoft.com/office/drawing/2014/main" id="{B2A1760B-952C-25CC-484B-3811E98C889F}"/>
                </a:ext>
              </a:extLst>
            </p:cNvPr>
            <p:cNvSpPr/>
            <p:nvPr/>
          </p:nvSpPr>
          <p:spPr>
            <a:xfrm>
              <a:off x="5639430" y="2023086"/>
              <a:ext cx="5259520" cy="1038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Bahnschrift SemiBold Condensed" panose="020B0502040204020203" pitchFamily="34" charset="0"/>
                  <a:ea typeface="Arial"/>
                  <a:cs typeface="Arial"/>
                  <a:sym typeface="Arial"/>
                </a:rPr>
                <a:t>DEMO SẢN PHẨM</a:t>
              </a:r>
              <a:endParaRPr sz="4800" b="0" i="0" u="none" strike="noStrike" cap="none" dirty="0">
                <a:solidFill>
                  <a:schemeClr val="dk1"/>
                </a:solidFill>
                <a:latin typeface="Bahnschrift SemiBold Condensed" panose="020B0502040204020203" pitchFamily="34" charset="0"/>
                <a:ea typeface="Arial"/>
                <a:cs typeface="Arial"/>
                <a:sym typeface="Arial"/>
              </a:endParaRPr>
            </a:p>
          </p:txBody>
        </p:sp>
        <p:sp>
          <p:nvSpPr>
            <p:cNvPr id="7" name="Google Shape;740;p17">
              <a:extLst>
                <a:ext uri="{FF2B5EF4-FFF2-40B4-BE49-F238E27FC236}">
                  <a16:creationId xmlns:a16="http://schemas.microsoft.com/office/drawing/2014/main" id="{6A7C1B86-C932-61A6-C4CD-291C4B7B44EB}"/>
                </a:ext>
              </a:extLst>
            </p:cNvPr>
            <p:cNvSpPr/>
            <p:nvPr/>
          </p:nvSpPr>
          <p:spPr>
            <a:xfrm>
              <a:off x="6525360" y="1770480"/>
              <a:ext cx="297000" cy="4607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Bahnschrift SemiBold Condensed" panose="020B0502040204020203" pitchFamily="34" charset="0"/>
                  <a:ea typeface="Calibri"/>
                  <a:cs typeface="Calibri"/>
                  <a:sym typeface="Calibri"/>
                </a:rPr>
                <a:t>1</a:t>
              </a:r>
              <a:endParaRPr sz="1800" b="0" i="0" u="none" strike="noStrike" cap="none">
                <a:solidFill>
                  <a:schemeClr val="dk1"/>
                </a:solidFill>
                <a:latin typeface="Bahnschrift SemiBold Condensed" panose="020B0502040204020203" pitchFamily="34" charset="0"/>
                <a:ea typeface="Arial"/>
                <a:cs typeface="Arial"/>
                <a:sym typeface="Arial"/>
              </a:endParaRPr>
            </a:p>
          </p:txBody>
        </p:sp>
      </p:grpSp>
      <p:grpSp>
        <p:nvGrpSpPr>
          <p:cNvPr id="9" name="Google Shape;676;p12">
            <a:extLst>
              <a:ext uri="{FF2B5EF4-FFF2-40B4-BE49-F238E27FC236}">
                <a16:creationId xmlns:a16="http://schemas.microsoft.com/office/drawing/2014/main" id="{1F57A509-55B7-B744-DD72-85C5097F3BBA}"/>
              </a:ext>
            </a:extLst>
          </p:cNvPr>
          <p:cNvGrpSpPr/>
          <p:nvPr/>
        </p:nvGrpSpPr>
        <p:grpSpPr>
          <a:xfrm>
            <a:off x="2386080" y="0"/>
            <a:ext cx="3314880" cy="6857640"/>
            <a:chOff x="2386080" y="0"/>
            <a:chExt cx="3314880" cy="6857640"/>
          </a:xfrm>
        </p:grpSpPr>
        <p:sp>
          <p:nvSpPr>
            <p:cNvPr id="10" name="Google Shape;677;p12">
              <a:extLst>
                <a:ext uri="{FF2B5EF4-FFF2-40B4-BE49-F238E27FC236}">
                  <a16:creationId xmlns:a16="http://schemas.microsoft.com/office/drawing/2014/main" id="{E8C42891-AB40-95B3-2CB0-0D24A0A1BF23}"/>
                </a:ext>
              </a:extLst>
            </p:cNvPr>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11" name="Google Shape;678;p12">
              <a:extLst>
                <a:ext uri="{FF2B5EF4-FFF2-40B4-BE49-F238E27FC236}">
                  <a16:creationId xmlns:a16="http://schemas.microsoft.com/office/drawing/2014/main" id="{8F08C186-E1C2-33DA-E96D-0A3A48FA010E}"/>
                </a:ext>
              </a:extLst>
            </p:cNvPr>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12" name="Google Shape;679;p12">
              <a:extLst>
                <a:ext uri="{FF2B5EF4-FFF2-40B4-BE49-F238E27FC236}">
                  <a16:creationId xmlns:a16="http://schemas.microsoft.com/office/drawing/2014/main" id="{8C95265A-B971-B785-6AB6-F79A6C3081C5}"/>
                </a:ext>
              </a:extLst>
            </p:cNvPr>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13" name="Google Shape;680;p12">
              <a:extLst>
                <a:ext uri="{FF2B5EF4-FFF2-40B4-BE49-F238E27FC236}">
                  <a16:creationId xmlns:a16="http://schemas.microsoft.com/office/drawing/2014/main" id="{2FEAB0E2-9AD8-B82E-F84D-308A85C7708C}"/>
                </a:ext>
              </a:extLst>
            </p:cNvPr>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14" name="Google Shape;681;p12">
              <a:extLst>
                <a:ext uri="{FF2B5EF4-FFF2-40B4-BE49-F238E27FC236}">
                  <a16:creationId xmlns:a16="http://schemas.microsoft.com/office/drawing/2014/main" id="{5569964B-0C82-209D-59CD-3E59BE582406}"/>
                </a:ext>
              </a:extLst>
            </p:cNvPr>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15" name="Google Shape;682;p12">
              <a:extLst>
                <a:ext uri="{FF2B5EF4-FFF2-40B4-BE49-F238E27FC236}">
                  <a16:creationId xmlns:a16="http://schemas.microsoft.com/office/drawing/2014/main" id="{8BA74F26-2B72-527E-19C1-41AC75C24D18}"/>
                </a:ext>
              </a:extLst>
            </p:cNvPr>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16" name="Google Shape;683;p12">
              <a:extLst>
                <a:ext uri="{FF2B5EF4-FFF2-40B4-BE49-F238E27FC236}">
                  <a16:creationId xmlns:a16="http://schemas.microsoft.com/office/drawing/2014/main" id="{C6026B46-6B6C-3CB5-B2ED-A3B2C12932E9}"/>
                </a:ext>
              </a:extLst>
            </p:cNvPr>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17" name="Google Shape;684;p12">
              <a:extLst>
                <a:ext uri="{FF2B5EF4-FFF2-40B4-BE49-F238E27FC236}">
                  <a16:creationId xmlns:a16="http://schemas.microsoft.com/office/drawing/2014/main" id="{24FF19EC-3B2D-8CCA-DF8B-6664DF556144}"/>
                </a:ext>
              </a:extLst>
            </p:cNvPr>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18" name="Google Shape;685;p12">
              <a:extLst>
                <a:ext uri="{FF2B5EF4-FFF2-40B4-BE49-F238E27FC236}">
                  <a16:creationId xmlns:a16="http://schemas.microsoft.com/office/drawing/2014/main" id="{B2BBEA9F-632B-7EAF-4C80-19C0A4DA1BB2}"/>
                </a:ext>
              </a:extLst>
            </p:cNvPr>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19" name="Google Shape;686;p12">
              <a:extLst>
                <a:ext uri="{FF2B5EF4-FFF2-40B4-BE49-F238E27FC236}">
                  <a16:creationId xmlns:a16="http://schemas.microsoft.com/office/drawing/2014/main" id="{FA498C34-BB5C-2252-96A2-85AFF7B8E983}"/>
                </a:ext>
              </a:extLst>
            </p:cNvPr>
            <p:cNvSpPr/>
            <p:nvPr/>
          </p:nvSpPr>
          <p:spPr>
            <a:xfrm>
              <a:off x="3047400" y="4572000"/>
              <a:ext cx="1325520" cy="1142640"/>
            </a:xfrm>
            <a:prstGeom prst="triangle">
              <a:avLst>
                <a:gd name="adj" fmla="val 50000"/>
              </a:avLst>
            </a:prstGeom>
            <a:solidFill>
              <a:srgbClr val="FF37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Bahnschrift SemiBold Condensed" panose="020B0502040204020203" pitchFamily="34" charset="0"/>
                <a:ea typeface="Arial"/>
                <a:cs typeface="Arial"/>
                <a:sym typeface="Arial"/>
              </a:endParaRPr>
            </a:p>
          </p:txBody>
        </p:sp>
        <p:sp>
          <p:nvSpPr>
            <p:cNvPr id="20" name="Google Shape;687;p12">
              <a:extLst>
                <a:ext uri="{FF2B5EF4-FFF2-40B4-BE49-F238E27FC236}">
                  <a16:creationId xmlns:a16="http://schemas.microsoft.com/office/drawing/2014/main" id="{0039B637-CE2B-4D3E-4242-073E5A31DE03}"/>
                </a:ext>
              </a:extLst>
            </p:cNvPr>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21" name="Google Shape;688;p12">
              <a:extLst>
                <a:ext uri="{FF2B5EF4-FFF2-40B4-BE49-F238E27FC236}">
                  <a16:creationId xmlns:a16="http://schemas.microsoft.com/office/drawing/2014/main" id="{5ED94E14-C48D-2589-2D35-9A6A4C5B9F43}"/>
                </a:ext>
              </a:extLst>
            </p:cNvPr>
            <p:cNvSpPr/>
            <p:nvPr/>
          </p:nvSpPr>
          <p:spPr>
            <a:xfrm>
              <a:off x="2386080" y="5715000"/>
              <a:ext cx="1325520" cy="1142640"/>
            </a:xfrm>
            <a:prstGeom prst="triangle">
              <a:avLst>
                <a:gd name="adj" fmla="val 50000"/>
              </a:avLst>
            </a:prstGeom>
            <a:solidFill>
              <a:srgbClr val="FF37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grpSp>
    </p:spTree>
    <p:extLst>
      <p:ext uri="{BB962C8B-B14F-4D97-AF65-F5344CB8AC3E}">
        <p14:creationId xmlns:p14="http://schemas.microsoft.com/office/powerpoint/2010/main" val="158852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09;p20">
            <a:extLst>
              <a:ext uri="{FF2B5EF4-FFF2-40B4-BE49-F238E27FC236}">
                <a16:creationId xmlns:a16="http://schemas.microsoft.com/office/drawing/2014/main" id="{3AD76557-7A93-CEF1-A90A-AE97DA4F0F94}"/>
              </a:ext>
            </a:extLst>
          </p:cNvPr>
          <p:cNvSpPr/>
          <p:nvPr/>
        </p:nvSpPr>
        <p:spPr>
          <a:xfrm rot="10800000" flipH="1">
            <a:off x="8638400" y="-11477"/>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Google Shape;810;p20">
            <a:extLst>
              <a:ext uri="{FF2B5EF4-FFF2-40B4-BE49-F238E27FC236}">
                <a16:creationId xmlns:a16="http://schemas.microsoft.com/office/drawing/2014/main" id="{9A962B3A-D9C2-9D8A-9A13-167152E107D0}"/>
              </a:ext>
            </a:extLst>
          </p:cNvPr>
          <p:cNvSpPr/>
          <p:nvPr/>
        </p:nvSpPr>
        <p:spPr>
          <a:xfrm rot="10800000" flipH="1">
            <a:off x="5602159" y="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811;p20">
            <a:extLst>
              <a:ext uri="{FF2B5EF4-FFF2-40B4-BE49-F238E27FC236}">
                <a16:creationId xmlns:a16="http://schemas.microsoft.com/office/drawing/2014/main" id="{99135CE4-76DF-AD5F-96DA-1618E8EBB319}"/>
              </a:ext>
            </a:extLst>
          </p:cNvPr>
          <p:cNvSpPr/>
          <p:nvPr/>
        </p:nvSpPr>
        <p:spPr>
          <a:xfrm rot="10800000" flipH="1">
            <a:off x="2565918" y="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812;p20">
            <a:extLst>
              <a:ext uri="{FF2B5EF4-FFF2-40B4-BE49-F238E27FC236}">
                <a16:creationId xmlns:a16="http://schemas.microsoft.com/office/drawing/2014/main" id="{6B7A8DE2-C617-25A7-8F99-307931FB5B05}"/>
              </a:ext>
            </a:extLst>
          </p:cNvPr>
          <p:cNvSpPr/>
          <p:nvPr/>
        </p:nvSpPr>
        <p:spPr>
          <a:xfrm>
            <a:off x="1553592" y="5696646"/>
            <a:ext cx="12004374" cy="534077"/>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strike="noStrike" cap="none" dirty="0">
                <a:solidFill>
                  <a:srgbClr val="595959"/>
                </a:solidFill>
                <a:latin typeface="Segoe UI" panose="020B0502040204020203" pitchFamily="34" charset="0"/>
                <a:ea typeface="Calibri"/>
                <a:cs typeface="Segoe UI" panose="020B0502040204020203" pitchFamily="34" charset="0"/>
                <a:sym typeface="Calibri"/>
              </a:rPr>
              <a:t>Em </a:t>
            </a:r>
            <a:r>
              <a:rPr lang="en-US" sz="2400" b="0" i="0" u="none" strike="noStrike" cap="none" dirty="0" err="1">
                <a:solidFill>
                  <a:srgbClr val="595959"/>
                </a:solidFill>
                <a:latin typeface="Segoe UI" panose="020B0502040204020203" pitchFamily="34" charset="0"/>
                <a:ea typeface="Calibri"/>
                <a:cs typeface="Segoe UI" panose="020B0502040204020203" pitchFamily="34" charset="0"/>
                <a:sym typeface="Calibri"/>
              </a:rPr>
              <a:t>xin</a:t>
            </a:r>
            <a:r>
              <a:rPr lang="en-US" sz="2400" b="0" i="0" u="none" strike="noStrike" cap="none" dirty="0">
                <a:solidFill>
                  <a:srgbClr val="595959"/>
                </a:solidFill>
                <a:latin typeface="Segoe UI" panose="020B0502040204020203" pitchFamily="34" charset="0"/>
                <a:ea typeface="Calibri"/>
                <a:cs typeface="Segoe UI" panose="020B0502040204020203" pitchFamily="34" charset="0"/>
                <a:sym typeface="Calibri"/>
              </a:rPr>
              <a:t> </a:t>
            </a:r>
            <a:r>
              <a:rPr lang="en-US" sz="2400" b="0" i="0" u="none" strike="noStrike" cap="none" dirty="0" err="1">
                <a:solidFill>
                  <a:srgbClr val="595959"/>
                </a:solidFill>
                <a:latin typeface="Segoe UI" panose="020B0502040204020203" pitchFamily="34" charset="0"/>
                <a:ea typeface="Calibri"/>
                <a:cs typeface="Segoe UI" panose="020B0502040204020203" pitchFamily="34" charset="0"/>
                <a:sym typeface="Calibri"/>
              </a:rPr>
              <a:t>chân</a:t>
            </a:r>
            <a:r>
              <a:rPr lang="en-US" sz="2400" b="0" i="0" u="none" strike="noStrike" cap="none" dirty="0">
                <a:solidFill>
                  <a:srgbClr val="595959"/>
                </a:solidFill>
                <a:latin typeface="Segoe UI" panose="020B0502040204020203" pitchFamily="34" charset="0"/>
                <a:ea typeface="Calibri"/>
                <a:cs typeface="Segoe UI" panose="020B0502040204020203" pitchFamily="34" charset="0"/>
                <a:sym typeface="Calibri"/>
              </a:rPr>
              <a:t> </a:t>
            </a:r>
            <a:r>
              <a:rPr lang="en-US" sz="2400" b="0" i="0" u="none" strike="noStrike" cap="none" dirty="0" err="1">
                <a:solidFill>
                  <a:srgbClr val="595959"/>
                </a:solidFill>
                <a:latin typeface="Segoe UI" panose="020B0502040204020203" pitchFamily="34" charset="0"/>
                <a:ea typeface="Calibri"/>
                <a:cs typeface="Segoe UI" panose="020B0502040204020203" pitchFamily="34" charset="0"/>
                <a:sym typeface="Calibri"/>
              </a:rPr>
              <a:t>thành</a:t>
            </a:r>
            <a:r>
              <a:rPr lang="en-US" sz="2400" b="0" i="0" u="none" strike="noStrike" cap="none" dirty="0">
                <a:solidFill>
                  <a:srgbClr val="595959"/>
                </a:solidFill>
                <a:latin typeface="Segoe UI" panose="020B0502040204020203" pitchFamily="34" charset="0"/>
                <a:ea typeface="Calibri"/>
                <a:cs typeface="Segoe UI" panose="020B0502040204020203" pitchFamily="34" charset="0"/>
                <a:sym typeface="Calibri"/>
              </a:rPr>
              <a:t> </a:t>
            </a:r>
            <a:r>
              <a:rPr lang="en-US" sz="2400" b="0" i="0" u="none" strike="noStrike" cap="none" dirty="0" err="1">
                <a:solidFill>
                  <a:srgbClr val="595959"/>
                </a:solidFill>
                <a:latin typeface="Segoe UI" panose="020B0502040204020203" pitchFamily="34" charset="0"/>
                <a:ea typeface="Calibri"/>
                <a:cs typeface="Segoe UI" panose="020B0502040204020203" pitchFamily="34" charset="0"/>
                <a:sym typeface="Calibri"/>
              </a:rPr>
              <a:t>cảm</a:t>
            </a:r>
            <a:r>
              <a:rPr lang="en-US" sz="2400" b="0" i="0" u="none" strike="noStrike" cap="none" dirty="0">
                <a:solidFill>
                  <a:srgbClr val="595959"/>
                </a:solidFill>
                <a:latin typeface="Segoe UI" panose="020B0502040204020203" pitchFamily="34" charset="0"/>
                <a:ea typeface="Calibri"/>
                <a:cs typeface="Segoe UI" panose="020B0502040204020203" pitchFamily="34" charset="0"/>
                <a:sym typeface="Calibri"/>
              </a:rPr>
              <a:t> </a:t>
            </a:r>
            <a:r>
              <a:rPr lang="en-US" sz="2400" b="0" i="0" u="none" strike="noStrike" cap="none" dirty="0" err="1">
                <a:solidFill>
                  <a:srgbClr val="595959"/>
                </a:solidFill>
                <a:latin typeface="Segoe UI" panose="020B0502040204020203" pitchFamily="34" charset="0"/>
                <a:ea typeface="Calibri"/>
                <a:cs typeface="Segoe UI" panose="020B0502040204020203" pitchFamily="34" charset="0"/>
                <a:sym typeface="Calibri"/>
              </a:rPr>
              <a:t>ơn</a:t>
            </a:r>
            <a:r>
              <a:rPr lang="en-US" sz="2400" b="0" i="0" u="none" strike="noStrike" cap="none" dirty="0">
                <a:solidFill>
                  <a:srgbClr val="595959"/>
                </a:solidFill>
                <a:latin typeface="Segoe UI" panose="020B0502040204020203" pitchFamily="34" charset="0"/>
                <a:ea typeface="Calibri"/>
                <a:cs typeface="Segoe UI" panose="020B0502040204020203" pitchFamily="34" charset="0"/>
                <a:sym typeface="Calibri"/>
              </a:rPr>
              <a:t> </a:t>
            </a:r>
            <a:r>
              <a:rPr lang="en-US" sz="2400" b="0" i="0" u="none" strike="noStrike" cap="none" dirty="0" err="1">
                <a:solidFill>
                  <a:srgbClr val="595959"/>
                </a:solidFill>
                <a:latin typeface="Segoe UI" panose="020B0502040204020203" pitchFamily="34" charset="0"/>
                <a:ea typeface="Calibri"/>
                <a:cs typeface="Segoe UI" panose="020B0502040204020203" pitchFamily="34" charset="0"/>
                <a:sym typeface="Calibri"/>
              </a:rPr>
              <a:t>thầy</a:t>
            </a:r>
            <a:r>
              <a:rPr lang="en-US" sz="2400" b="0" i="0" u="none" strike="noStrike" cap="none" dirty="0">
                <a:solidFill>
                  <a:srgbClr val="595959"/>
                </a:solidFill>
                <a:latin typeface="Segoe UI" panose="020B0502040204020203" pitchFamily="34" charset="0"/>
                <a:ea typeface="Calibri"/>
                <a:cs typeface="Segoe UI" panose="020B0502040204020203" pitchFamily="34" charset="0"/>
                <a:sym typeface="Calibri"/>
              </a:rPr>
              <a:t> </a:t>
            </a:r>
            <a:r>
              <a:rPr lang="en-US" sz="2400" b="0" i="0" u="none" strike="noStrike" cap="none" dirty="0" err="1">
                <a:solidFill>
                  <a:srgbClr val="595959"/>
                </a:solidFill>
                <a:latin typeface="Segoe UI" panose="020B0502040204020203" pitchFamily="34" charset="0"/>
                <a:ea typeface="Calibri"/>
                <a:cs typeface="Segoe UI" panose="020B0502040204020203" pitchFamily="34" charset="0"/>
                <a:sym typeface="Calibri"/>
              </a:rPr>
              <a:t>cô</a:t>
            </a:r>
            <a:r>
              <a:rPr lang="en-US" sz="2400" b="0" i="0" u="none" strike="noStrike" cap="none" dirty="0">
                <a:solidFill>
                  <a:srgbClr val="595959"/>
                </a:solidFill>
                <a:latin typeface="Segoe UI" panose="020B0502040204020203" pitchFamily="34" charset="0"/>
                <a:ea typeface="Calibri"/>
                <a:cs typeface="Segoe UI" panose="020B0502040204020203" pitchFamily="34" charset="0"/>
                <a:sym typeface="Calibri"/>
              </a:rPr>
              <a:t> </a:t>
            </a:r>
            <a:r>
              <a:rPr lang="en-US" sz="2400" b="0" i="0" u="none" strike="noStrike" cap="none" dirty="0" err="1">
                <a:solidFill>
                  <a:srgbClr val="595959"/>
                </a:solidFill>
                <a:latin typeface="Segoe UI" panose="020B0502040204020203" pitchFamily="34" charset="0"/>
                <a:ea typeface="Calibri"/>
                <a:cs typeface="Segoe UI" panose="020B0502040204020203" pitchFamily="34" charset="0"/>
                <a:sym typeface="Calibri"/>
              </a:rPr>
              <a:t>đã</a:t>
            </a:r>
            <a:r>
              <a:rPr lang="en-US" sz="2400" b="0" i="0" u="none" strike="noStrike" cap="none" dirty="0">
                <a:solidFill>
                  <a:srgbClr val="595959"/>
                </a:solidFill>
                <a:latin typeface="Segoe UI" panose="020B0502040204020203" pitchFamily="34" charset="0"/>
                <a:ea typeface="Calibri"/>
                <a:cs typeface="Segoe UI" panose="020B0502040204020203" pitchFamily="34" charset="0"/>
                <a:sym typeface="Calibri"/>
              </a:rPr>
              <a:t> </a:t>
            </a:r>
            <a:r>
              <a:rPr lang="en-US" sz="2400" b="0" i="0" u="none" strike="noStrike" cap="none" dirty="0" err="1">
                <a:solidFill>
                  <a:srgbClr val="595959"/>
                </a:solidFill>
                <a:latin typeface="Segoe UI" panose="020B0502040204020203" pitchFamily="34" charset="0"/>
                <a:ea typeface="Calibri"/>
                <a:cs typeface="Segoe UI" panose="020B0502040204020203" pitchFamily="34" charset="0"/>
                <a:sym typeface="Calibri"/>
              </a:rPr>
              <a:t>lắng</a:t>
            </a:r>
            <a:r>
              <a:rPr lang="en-US" sz="2400" b="0" i="0" u="none" strike="noStrike" cap="none" dirty="0">
                <a:solidFill>
                  <a:srgbClr val="595959"/>
                </a:solidFill>
                <a:latin typeface="Segoe UI" panose="020B0502040204020203" pitchFamily="34" charset="0"/>
                <a:ea typeface="Calibri"/>
                <a:cs typeface="Segoe UI" panose="020B0502040204020203" pitchFamily="34" charset="0"/>
                <a:sym typeface="Calibri"/>
              </a:rPr>
              <a:t> </a:t>
            </a:r>
            <a:r>
              <a:rPr lang="en-US" sz="2400" b="0" i="0" u="none" strike="noStrike" cap="none" dirty="0" err="1">
                <a:solidFill>
                  <a:srgbClr val="595959"/>
                </a:solidFill>
                <a:latin typeface="Segoe UI" panose="020B0502040204020203" pitchFamily="34" charset="0"/>
                <a:ea typeface="Calibri"/>
                <a:cs typeface="Segoe UI" panose="020B0502040204020203" pitchFamily="34" charset="0"/>
                <a:sym typeface="Calibri"/>
              </a:rPr>
              <a:t>nghe</a:t>
            </a:r>
            <a:r>
              <a:rPr lang="en-US" sz="2400" b="0" i="0" u="none" strike="noStrike" cap="none" dirty="0">
                <a:solidFill>
                  <a:srgbClr val="595959"/>
                </a:solidFill>
                <a:latin typeface="Segoe UI" panose="020B0502040204020203" pitchFamily="34" charset="0"/>
                <a:ea typeface="Calibri"/>
                <a:cs typeface="Segoe UI" panose="020B0502040204020203" pitchFamily="34" charset="0"/>
                <a:sym typeface="Calibri"/>
              </a:rPr>
              <a:t> </a:t>
            </a:r>
            <a:r>
              <a:rPr lang="en-US" sz="2400" b="0" i="0" u="none" strike="noStrike" cap="none" dirty="0" err="1">
                <a:solidFill>
                  <a:srgbClr val="595959"/>
                </a:solidFill>
                <a:latin typeface="Segoe UI" panose="020B0502040204020203" pitchFamily="34" charset="0"/>
                <a:ea typeface="Calibri"/>
                <a:cs typeface="Segoe UI" panose="020B0502040204020203" pitchFamily="34" charset="0"/>
                <a:sym typeface="Calibri"/>
              </a:rPr>
              <a:t>và</a:t>
            </a:r>
            <a:r>
              <a:rPr lang="en-US" sz="2400" b="0" i="0" u="none" strike="noStrike" cap="none" dirty="0">
                <a:solidFill>
                  <a:srgbClr val="595959"/>
                </a:solidFill>
                <a:latin typeface="Segoe UI" panose="020B0502040204020203" pitchFamily="34" charset="0"/>
                <a:ea typeface="Calibri"/>
                <a:cs typeface="Segoe UI" panose="020B0502040204020203" pitchFamily="34" charset="0"/>
                <a:sym typeface="Calibri"/>
              </a:rPr>
              <a:t> </a:t>
            </a:r>
            <a:r>
              <a:rPr lang="en-US" sz="2400" b="0" i="0" u="none" strike="noStrike" cap="none" dirty="0" err="1">
                <a:solidFill>
                  <a:srgbClr val="595959"/>
                </a:solidFill>
                <a:latin typeface="Segoe UI" panose="020B0502040204020203" pitchFamily="34" charset="0"/>
                <a:ea typeface="Calibri"/>
                <a:cs typeface="Segoe UI" panose="020B0502040204020203" pitchFamily="34" charset="0"/>
                <a:sym typeface="Calibri"/>
              </a:rPr>
              <a:t>theo</a:t>
            </a:r>
            <a:r>
              <a:rPr lang="en-US" sz="2400" b="0" i="0" u="none" strike="noStrike" cap="none" dirty="0">
                <a:solidFill>
                  <a:srgbClr val="595959"/>
                </a:solidFill>
                <a:latin typeface="Segoe UI" panose="020B0502040204020203" pitchFamily="34" charset="0"/>
                <a:ea typeface="Calibri"/>
                <a:cs typeface="Segoe UI" panose="020B0502040204020203" pitchFamily="34" charset="0"/>
                <a:sym typeface="Calibri"/>
              </a:rPr>
              <a:t> </a:t>
            </a:r>
            <a:r>
              <a:rPr lang="en-US" sz="2400" b="0" i="0" u="none" strike="noStrike" cap="none" dirty="0" err="1">
                <a:solidFill>
                  <a:srgbClr val="595959"/>
                </a:solidFill>
                <a:latin typeface="Segoe UI" panose="020B0502040204020203" pitchFamily="34" charset="0"/>
                <a:ea typeface="Calibri"/>
                <a:cs typeface="Segoe UI" panose="020B0502040204020203" pitchFamily="34" charset="0"/>
                <a:sym typeface="Calibri"/>
              </a:rPr>
              <a:t>dõi</a:t>
            </a:r>
            <a:r>
              <a:rPr lang="en-US" sz="2400" b="0" i="0" u="none" strike="noStrike" cap="none" dirty="0">
                <a:solidFill>
                  <a:srgbClr val="595959"/>
                </a:solidFill>
                <a:latin typeface="Segoe UI" panose="020B0502040204020203" pitchFamily="34" charset="0"/>
                <a:ea typeface="Calibri"/>
                <a:cs typeface="Segoe UI" panose="020B0502040204020203" pitchFamily="34" charset="0"/>
                <a:sym typeface="Calibri"/>
              </a:rPr>
              <a:t> </a:t>
            </a:r>
            <a:r>
              <a:rPr lang="en-US" sz="2400" b="0" i="0" u="none" strike="noStrike" cap="none" dirty="0" err="1">
                <a:solidFill>
                  <a:srgbClr val="595959"/>
                </a:solidFill>
                <a:latin typeface="Segoe UI" panose="020B0502040204020203" pitchFamily="34" charset="0"/>
                <a:ea typeface="Calibri"/>
                <a:cs typeface="Segoe UI" panose="020B0502040204020203" pitchFamily="34" charset="0"/>
                <a:sym typeface="Calibri"/>
              </a:rPr>
              <a:t>bài</a:t>
            </a:r>
            <a:r>
              <a:rPr lang="en-US" sz="2400" b="0" i="0" u="none" strike="noStrike" cap="none" dirty="0">
                <a:solidFill>
                  <a:srgbClr val="595959"/>
                </a:solidFill>
                <a:latin typeface="Segoe UI" panose="020B0502040204020203" pitchFamily="34" charset="0"/>
                <a:ea typeface="Calibri"/>
                <a:cs typeface="Segoe UI" panose="020B0502040204020203" pitchFamily="34" charset="0"/>
                <a:sym typeface="Calibri"/>
              </a:rPr>
              <a:t> </a:t>
            </a:r>
            <a:r>
              <a:rPr lang="en-US" sz="2400" b="0" i="0" u="none" strike="noStrike" cap="none" dirty="0" err="1">
                <a:solidFill>
                  <a:srgbClr val="595959"/>
                </a:solidFill>
                <a:latin typeface="Segoe UI" panose="020B0502040204020203" pitchFamily="34" charset="0"/>
                <a:ea typeface="Calibri"/>
                <a:cs typeface="Segoe UI" panose="020B0502040204020203" pitchFamily="34" charset="0"/>
                <a:sym typeface="Calibri"/>
              </a:rPr>
              <a:t>thuyết</a:t>
            </a:r>
            <a:r>
              <a:rPr lang="en-US" sz="2400" b="0" i="0" u="none" strike="noStrike" cap="none" dirty="0">
                <a:solidFill>
                  <a:srgbClr val="595959"/>
                </a:solidFill>
                <a:latin typeface="Segoe UI" panose="020B0502040204020203" pitchFamily="34" charset="0"/>
                <a:ea typeface="Calibri"/>
                <a:cs typeface="Segoe UI" panose="020B0502040204020203" pitchFamily="34" charset="0"/>
                <a:sym typeface="Calibri"/>
              </a:rPr>
              <a:t> </a:t>
            </a:r>
            <a:r>
              <a:rPr lang="en-US" sz="2400" b="0" i="0" u="none" strike="noStrike" cap="none" dirty="0" err="1">
                <a:solidFill>
                  <a:srgbClr val="595959"/>
                </a:solidFill>
                <a:latin typeface="Segoe UI" panose="020B0502040204020203" pitchFamily="34" charset="0"/>
                <a:ea typeface="Calibri"/>
                <a:cs typeface="Segoe UI" panose="020B0502040204020203" pitchFamily="34" charset="0"/>
                <a:sym typeface="Calibri"/>
              </a:rPr>
              <a:t>trình</a:t>
            </a:r>
            <a:endParaRPr sz="2400" b="0" i="0" u="none" strike="noStrike" cap="none" dirty="0">
              <a:solidFill>
                <a:schemeClr val="dk1"/>
              </a:solidFill>
              <a:latin typeface="Segoe UI" panose="020B0502040204020203" pitchFamily="34" charset="0"/>
              <a:ea typeface="Arial"/>
              <a:cs typeface="Segoe UI" panose="020B0502040204020203" pitchFamily="34" charset="0"/>
              <a:sym typeface="Arial"/>
            </a:endParaRPr>
          </a:p>
        </p:txBody>
      </p:sp>
      <p:pic>
        <p:nvPicPr>
          <p:cNvPr id="10" name="Google Shape;815;p20">
            <a:extLst>
              <a:ext uri="{FF2B5EF4-FFF2-40B4-BE49-F238E27FC236}">
                <a16:creationId xmlns:a16="http://schemas.microsoft.com/office/drawing/2014/main" id="{ABA6DC63-16E0-B19B-685A-4377D5B0AC2D}"/>
              </a:ext>
            </a:extLst>
          </p:cNvPr>
          <p:cNvPicPr preferRelativeResize="0"/>
          <p:nvPr/>
        </p:nvPicPr>
        <p:blipFill rotWithShape="1">
          <a:blip r:embed="rId2">
            <a:alphaModFix/>
          </a:blip>
          <a:srcRect/>
          <a:stretch/>
        </p:blipFill>
        <p:spPr>
          <a:xfrm>
            <a:off x="3545046" y="1379738"/>
            <a:ext cx="5439747" cy="4079810"/>
          </a:xfrm>
          <a:prstGeom prst="rect">
            <a:avLst/>
          </a:prstGeom>
          <a:noFill/>
          <a:ln>
            <a:noFill/>
          </a:ln>
        </p:spPr>
      </p:pic>
    </p:spTree>
    <p:extLst>
      <p:ext uri="{BB962C8B-B14F-4D97-AF65-F5344CB8AC3E}">
        <p14:creationId xmlns:p14="http://schemas.microsoft.com/office/powerpoint/2010/main" val="336323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Google Shape;492;p3">
            <a:extLst>
              <a:ext uri="{FF2B5EF4-FFF2-40B4-BE49-F238E27FC236}">
                <a16:creationId xmlns:a16="http://schemas.microsoft.com/office/drawing/2014/main" id="{A2715EEB-EA11-9277-3201-43C4EEC98AC3}"/>
              </a:ext>
            </a:extLst>
          </p:cNvPr>
          <p:cNvSpPr/>
          <p:nvPr/>
        </p:nvSpPr>
        <p:spPr>
          <a:xfrm>
            <a:off x="4001326" y="1404497"/>
            <a:ext cx="6096000" cy="52318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2800" b="0" i="0" u="none" strike="noStrike" cap="none" dirty="0">
                <a:solidFill>
                  <a:schemeClr val="lt1"/>
                </a:solidFill>
                <a:latin typeface="Bahnschrift SemiBold Condensed" panose="020B0502040204020203" pitchFamily="34" charset="0"/>
                <a:ea typeface="Arial"/>
                <a:cs typeface="Arial"/>
                <a:sym typeface="Arial"/>
              </a:rPr>
              <a:t>NỘI DUNG</a:t>
            </a:r>
            <a:endParaRPr sz="2800" b="0" i="0" u="none" strike="noStrike" cap="none" dirty="0">
              <a:solidFill>
                <a:srgbClr val="000000"/>
              </a:solidFill>
              <a:latin typeface="Bahnschrift SemiBold Condensed" panose="020B0502040204020203" pitchFamily="34" charset="0"/>
              <a:ea typeface="Arial"/>
              <a:cs typeface="Arial"/>
              <a:sym typeface="Arial"/>
            </a:endParaRPr>
          </a:p>
        </p:txBody>
      </p:sp>
      <p:sp>
        <p:nvSpPr>
          <p:cNvPr id="32" name="Google Shape;493;p3">
            <a:extLst>
              <a:ext uri="{FF2B5EF4-FFF2-40B4-BE49-F238E27FC236}">
                <a16:creationId xmlns:a16="http://schemas.microsoft.com/office/drawing/2014/main" id="{A10FAB83-015A-436E-9D22-94356E84F4F1}"/>
              </a:ext>
            </a:extLst>
          </p:cNvPr>
          <p:cNvSpPr/>
          <p:nvPr/>
        </p:nvSpPr>
        <p:spPr>
          <a:xfrm>
            <a:off x="3175497" y="2559421"/>
            <a:ext cx="6096000" cy="52318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2800" b="0" i="0" u="none" strike="noStrike" cap="none">
                <a:solidFill>
                  <a:schemeClr val="lt1"/>
                </a:solidFill>
                <a:latin typeface="Bahnschrift SemiBold Condensed" panose="020B0502040204020203" pitchFamily="34" charset="0"/>
                <a:ea typeface="Arial"/>
                <a:cs typeface="Arial"/>
                <a:sym typeface="Arial"/>
              </a:rPr>
              <a:t>CHÍNH</a:t>
            </a:r>
            <a:endParaRPr sz="2800" b="0" i="0" u="none" strike="noStrike" cap="none">
              <a:solidFill>
                <a:schemeClr val="lt1"/>
              </a:solidFill>
              <a:latin typeface="Bahnschrift SemiBold Condensed" panose="020B0502040204020203" pitchFamily="34" charset="0"/>
              <a:ea typeface="Arial"/>
              <a:cs typeface="Arial"/>
              <a:sym typeface="Arial"/>
            </a:endParaRPr>
          </a:p>
        </p:txBody>
      </p:sp>
      <p:sp>
        <p:nvSpPr>
          <p:cNvPr id="42" name="Google Shape;503;p3">
            <a:extLst>
              <a:ext uri="{FF2B5EF4-FFF2-40B4-BE49-F238E27FC236}">
                <a16:creationId xmlns:a16="http://schemas.microsoft.com/office/drawing/2014/main" id="{0BD6E9FF-3B63-CE85-4F19-164B0B507EF5}"/>
              </a:ext>
            </a:extLst>
          </p:cNvPr>
          <p:cNvSpPr/>
          <p:nvPr/>
        </p:nvSpPr>
        <p:spPr>
          <a:xfrm>
            <a:off x="9743942" y="6209198"/>
            <a:ext cx="541059" cy="52318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2800" b="0" i="0" u="none" strike="noStrike" cap="none">
                <a:solidFill>
                  <a:srgbClr val="F2F2F2"/>
                </a:solidFill>
                <a:latin typeface="Bahnschrift SemiBold Condensed" panose="020B0502040204020203" pitchFamily="34" charset="0"/>
                <a:ea typeface="Arial"/>
                <a:cs typeface="Arial"/>
                <a:sym typeface="Arial"/>
              </a:rPr>
              <a:t>1</a:t>
            </a:r>
            <a:endParaRPr sz="2800" b="0" i="0" u="none" strike="noStrike" cap="none">
              <a:solidFill>
                <a:srgbClr val="000000"/>
              </a:solidFill>
              <a:latin typeface="Bahnschrift SemiBold Condensed" panose="020B0502040204020203" pitchFamily="34" charset="0"/>
              <a:ea typeface="Arial"/>
              <a:cs typeface="Arial"/>
              <a:sym typeface="Arial"/>
            </a:endParaRPr>
          </a:p>
        </p:txBody>
      </p:sp>
      <p:sp>
        <p:nvSpPr>
          <p:cNvPr id="1029" name="Google Shape;506;p3">
            <a:extLst>
              <a:ext uri="{FF2B5EF4-FFF2-40B4-BE49-F238E27FC236}">
                <a16:creationId xmlns:a16="http://schemas.microsoft.com/office/drawing/2014/main" id="{1FEAE510-1914-69B7-6764-730F8F2005BA}"/>
              </a:ext>
            </a:extLst>
          </p:cNvPr>
          <p:cNvSpPr/>
          <p:nvPr/>
        </p:nvSpPr>
        <p:spPr>
          <a:xfrm>
            <a:off x="4183490" y="2071706"/>
            <a:ext cx="5379783" cy="829454"/>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800" b="0" i="0" u="none" strike="noStrike" cap="none">
              <a:solidFill>
                <a:schemeClr val="lt1"/>
              </a:solidFill>
              <a:latin typeface="Bahnschrift SemiBold Condensed" panose="020B0502040204020203" pitchFamily="34" charset="0"/>
              <a:ea typeface="Arial"/>
              <a:cs typeface="Arial"/>
              <a:sym typeface="Arial"/>
            </a:endParaRPr>
          </a:p>
        </p:txBody>
      </p:sp>
      <p:sp>
        <p:nvSpPr>
          <p:cNvPr id="1027" name="Google Shape;504;p3">
            <a:extLst>
              <a:ext uri="{FF2B5EF4-FFF2-40B4-BE49-F238E27FC236}">
                <a16:creationId xmlns:a16="http://schemas.microsoft.com/office/drawing/2014/main" id="{503EE44B-0DEC-0E66-1025-1082139A8D94}"/>
              </a:ext>
            </a:extLst>
          </p:cNvPr>
          <p:cNvSpPr/>
          <p:nvPr/>
        </p:nvSpPr>
        <p:spPr>
          <a:xfrm>
            <a:off x="4213000" y="3484085"/>
            <a:ext cx="5350273" cy="829454"/>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a:sym typeface="Arial"/>
            </a:endParaRPr>
          </a:p>
        </p:txBody>
      </p:sp>
      <p:grpSp>
        <p:nvGrpSpPr>
          <p:cNvPr id="1032" name="Google Shape;494;p3">
            <a:extLst>
              <a:ext uri="{FF2B5EF4-FFF2-40B4-BE49-F238E27FC236}">
                <a16:creationId xmlns:a16="http://schemas.microsoft.com/office/drawing/2014/main" id="{32F9D7B0-0D5A-7DAF-9638-F37440314BE8}"/>
              </a:ext>
            </a:extLst>
          </p:cNvPr>
          <p:cNvGrpSpPr/>
          <p:nvPr/>
        </p:nvGrpSpPr>
        <p:grpSpPr>
          <a:xfrm>
            <a:off x="3290529" y="565913"/>
            <a:ext cx="4580264" cy="1443077"/>
            <a:chOff x="1827502" y="-114682"/>
            <a:chExt cx="4878332" cy="1634659"/>
          </a:xfrm>
        </p:grpSpPr>
        <p:sp>
          <p:nvSpPr>
            <p:cNvPr id="1038" name="Google Shape;495;p3">
              <a:extLst>
                <a:ext uri="{FF2B5EF4-FFF2-40B4-BE49-F238E27FC236}">
                  <a16:creationId xmlns:a16="http://schemas.microsoft.com/office/drawing/2014/main" id="{2A8E1BA7-B817-DBF7-C17E-53DA51E837E1}"/>
                </a:ext>
              </a:extLst>
            </p:cNvPr>
            <p:cNvSpPr/>
            <p:nvPr/>
          </p:nvSpPr>
          <p:spPr>
            <a:xfrm>
              <a:off x="1827502" y="-114682"/>
              <a:ext cx="938013" cy="939583"/>
            </a:xfrm>
            <a:prstGeom prst="rect">
              <a:avLst/>
            </a:prstGeom>
            <a:solidFill>
              <a:srgbClr val="FFC000"/>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lt1"/>
                  </a:solidFill>
                  <a:latin typeface="Bahnschrift SemiBold Condensed" panose="020B0502040204020203" pitchFamily="34" charset="0"/>
                  <a:ea typeface="Arial"/>
                  <a:cs typeface="Arial"/>
                  <a:sym typeface="Arial"/>
                </a:rPr>
                <a:t>1</a:t>
              </a:r>
              <a:endParaRPr sz="2800" b="0" i="0" u="none" strike="noStrike" cap="none" dirty="0">
                <a:solidFill>
                  <a:schemeClr val="lt1"/>
                </a:solidFill>
                <a:latin typeface="Bahnschrift SemiBold Condensed" panose="020B0502040204020203" pitchFamily="34" charset="0"/>
                <a:ea typeface="Arial"/>
                <a:cs typeface="Arial"/>
                <a:sym typeface="Arial"/>
              </a:endParaRPr>
            </a:p>
          </p:txBody>
        </p:sp>
        <p:sp>
          <p:nvSpPr>
            <p:cNvPr id="1039" name="Google Shape;496;p3">
              <a:extLst>
                <a:ext uri="{FF2B5EF4-FFF2-40B4-BE49-F238E27FC236}">
                  <a16:creationId xmlns:a16="http://schemas.microsoft.com/office/drawing/2014/main" id="{A4D45CA1-04BF-6EEA-7C67-A360EC7BE89B}"/>
                </a:ext>
              </a:extLst>
            </p:cNvPr>
            <p:cNvSpPr/>
            <p:nvPr/>
          </p:nvSpPr>
          <p:spPr>
            <a:xfrm>
              <a:off x="6021503" y="927340"/>
              <a:ext cx="684331" cy="592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endParaRPr sz="2800" b="0" i="0" u="none" strike="noStrike" cap="none">
                <a:solidFill>
                  <a:srgbClr val="000000"/>
                </a:solidFill>
                <a:latin typeface="Bahnschrift SemiBold Condensed" panose="020B0502040204020203" pitchFamily="34" charset="0"/>
                <a:ea typeface="Arial"/>
                <a:cs typeface="Arial"/>
                <a:sym typeface="Arial"/>
              </a:endParaRPr>
            </a:p>
          </p:txBody>
        </p:sp>
      </p:grpSp>
      <p:sp>
        <p:nvSpPr>
          <p:cNvPr id="1033" name="Google Shape;497;p3">
            <a:extLst>
              <a:ext uri="{FF2B5EF4-FFF2-40B4-BE49-F238E27FC236}">
                <a16:creationId xmlns:a16="http://schemas.microsoft.com/office/drawing/2014/main" id="{58EE7DAF-8202-ECA0-1505-205592FB09B0}"/>
              </a:ext>
            </a:extLst>
          </p:cNvPr>
          <p:cNvSpPr/>
          <p:nvPr/>
        </p:nvSpPr>
        <p:spPr>
          <a:xfrm>
            <a:off x="4424675" y="800319"/>
            <a:ext cx="4853192"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800" b="0" i="0" u="none" strike="noStrike" cap="none" dirty="0" err="1">
                <a:solidFill>
                  <a:srgbClr val="3F3F3F"/>
                </a:solidFill>
                <a:latin typeface="Bahnschrift SemiBold Condensed" panose="020B0502040204020203" pitchFamily="34" charset="0"/>
                <a:ea typeface="Arial"/>
                <a:cs typeface="Arial"/>
                <a:sym typeface="Arial"/>
              </a:rPr>
              <a:t>Tổng</a:t>
            </a:r>
            <a:r>
              <a:rPr lang="en-US" sz="2800" b="0" i="0" u="none" strike="noStrike" cap="none" dirty="0">
                <a:solidFill>
                  <a:srgbClr val="3F3F3F"/>
                </a:solidFill>
                <a:latin typeface="Bahnschrift SemiBold Condensed" panose="020B0502040204020203" pitchFamily="34" charset="0"/>
                <a:ea typeface="Arial"/>
                <a:cs typeface="Arial"/>
                <a:sym typeface="Arial"/>
              </a:rPr>
              <a:t> </a:t>
            </a:r>
            <a:r>
              <a:rPr lang="en-US" sz="2800" b="0" i="0" u="none" strike="noStrike" cap="none" dirty="0" err="1">
                <a:solidFill>
                  <a:srgbClr val="3F3F3F"/>
                </a:solidFill>
                <a:latin typeface="Bahnschrift SemiBold Condensed" panose="020B0502040204020203" pitchFamily="34" charset="0"/>
                <a:ea typeface="Arial"/>
                <a:cs typeface="Arial"/>
                <a:sym typeface="Arial"/>
              </a:rPr>
              <a:t>quan</a:t>
            </a:r>
            <a:r>
              <a:rPr lang="en-US" sz="2800" b="0" i="0" u="none" strike="noStrike" cap="none" dirty="0">
                <a:solidFill>
                  <a:srgbClr val="3F3F3F"/>
                </a:solidFill>
                <a:latin typeface="Bahnschrift SemiBold Condensed" panose="020B0502040204020203" pitchFamily="34" charset="0"/>
                <a:ea typeface="Arial"/>
                <a:cs typeface="Arial"/>
                <a:sym typeface="Arial"/>
              </a:rPr>
              <a:t> </a:t>
            </a:r>
            <a:r>
              <a:rPr lang="en-US" sz="2800" b="0" i="0" u="none" strike="noStrike" cap="none" dirty="0" err="1">
                <a:solidFill>
                  <a:srgbClr val="3F3F3F"/>
                </a:solidFill>
                <a:latin typeface="Bahnschrift SemiBold Condensed" panose="020B0502040204020203" pitchFamily="34" charset="0"/>
                <a:ea typeface="Arial"/>
                <a:cs typeface="Arial"/>
                <a:sym typeface="Arial"/>
              </a:rPr>
              <a:t>về</a:t>
            </a:r>
            <a:r>
              <a:rPr lang="en-US" sz="2800" b="0" i="0" u="none" strike="noStrike" cap="none" dirty="0">
                <a:solidFill>
                  <a:srgbClr val="3F3F3F"/>
                </a:solidFill>
                <a:latin typeface="Bahnschrift SemiBold Condensed" panose="020B0502040204020203" pitchFamily="34" charset="0"/>
                <a:ea typeface="Arial"/>
                <a:cs typeface="Arial"/>
                <a:sym typeface="Arial"/>
              </a:rPr>
              <a:t> </a:t>
            </a:r>
            <a:r>
              <a:rPr lang="en-US" sz="2800" b="0" i="0" u="none" strike="noStrike" cap="none" dirty="0" err="1">
                <a:solidFill>
                  <a:srgbClr val="3F3F3F"/>
                </a:solidFill>
                <a:latin typeface="Bahnschrift SemiBold Condensed" panose="020B0502040204020203" pitchFamily="34" charset="0"/>
                <a:ea typeface="Arial"/>
                <a:cs typeface="Arial"/>
                <a:sym typeface="Arial"/>
              </a:rPr>
              <a:t>đề</a:t>
            </a:r>
            <a:r>
              <a:rPr lang="en-US" sz="2800" b="0" i="0" u="none" strike="noStrike" cap="none" dirty="0">
                <a:solidFill>
                  <a:srgbClr val="3F3F3F"/>
                </a:solidFill>
                <a:latin typeface="Bahnschrift SemiBold Condensed" panose="020B0502040204020203" pitchFamily="34" charset="0"/>
                <a:ea typeface="Arial"/>
                <a:cs typeface="Arial"/>
                <a:sym typeface="Arial"/>
              </a:rPr>
              <a:t> </a:t>
            </a:r>
            <a:r>
              <a:rPr lang="en-US" sz="2800" b="0" i="0" u="none" strike="noStrike" cap="none" dirty="0" err="1">
                <a:solidFill>
                  <a:srgbClr val="3F3F3F"/>
                </a:solidFill>
                <a:latin typeface="Bahnschrift SemiBold Condensed" panose="020B0502040204020203" pitchFamily="34" charset="0"/>
                <a:ea typeface="Arial"/>
                <a:cs typeface="Arial"/>
                <a:sym typeface="Arial"/>
              </a:rPr>
              <a:t>tài</a:t>
            </a:r>
            <a:endParaRPr sz="2800" b="0" i="0" u="none" strike="noStrike" cap="none" dirty="0">
              <a:solidFill>
                <a:srgbClr val="3F3F3F"/>
              </a:solidFill>
              <a:latin typeface="Bahnschrift SemiBold Condensed" panose="020B0502040204020203" pitchFamily="34" charset="0"/>
              <a:ea typeface="Arial"/>
              <a:cs typeface="Arial"/>
              <a:sym typeface="Arial"/>
            </a:endParaRPr>
          </a:p>
        </p:txBody>
      </p:sp>
      <p:sp>
        <p:nvSpPr>
          <p:cNvPr id="1034" name="Google Shape;505;p3">
            <a:extLst>
              <a:ext uri="{FF2B5EF4-FFF2-40B4-BE49-F238E27FC236}">
                <a16:creationId xmlns:a16="http://schemas.microsoft.com/office/drawing/2014/main" id="{D5797120-DD66-0DF3-F41C-437C08C9D475}"/>
              </a:ext>
            </a:extLst>
          </p:cNvPr>
          <p:cNvSpPr/>
          <p:nvPr/>
        </p:nvSpPr>
        <p:spPr>
          <a:xfrm>
            <a:off x="3302778" y="2073090"/>
            <a:ext cx="880712" cy="829456"/>
          </a:xfrm>
          <a:prstGeom prst="rect">
            <a:avLst/>
          </a:prstGeom>
          <a:solidFill>
            <a:srgbClr val="FF3300"/>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lt1"/>
                </a:solidFill>
                <a:latin typeface="Bahnschrift SemiBold Condensed" panose="020B0502040204020203" pitchFamily="34" charset="0"/>
                <a:ea typeface="Arial"/>
                <a:cs typeface="Arial"/>
                <a:sym typeface="Arial"/>
              </a:rPr>
              <a:t>2</a:t>
            </a:r>
            <a:endParaRPr sz="2800" b="0" i="0" u="none" strike="noStrike" cap="none" dirty="0">
              <a:solidFill>
                <a:schemeClr val="lt1"/>
              </a:solidFill>
              <a:latin typeface="Bahnschrift SemiBold Condensed" panose="020B0502040204020203" pitchFamily="34" charset="0"/>
              <a:ea typeface="Arial"/>
              <a:cs typeface="Arial"/>
              <a:sym typeface="Arial"/>
            </a:endParaRPr>
          </a:p>
        </p:txBody>
      </p:sp>
      <p:sp>
        <p:nvSpPr>
          <p:cNvPr id="1035" name="Google Shape;507;p3">
            <a:extLst>
              <a:ext uri="{FF2B5EF4-FFF2-40B4-BE49-F238E27FC236}">
                <a16:creationId xmlns:a16="http://schemas.microsoft.com/office/drawing/2014/main" id="{866200CC-17AD-6DD2-019F-E1A835C3AF1E}"/>
              </a:ext>
            </a:extLst>
          </p:cNvPr>
          <p:cNvSpPr/>
          <p:nvPr/>
        </p:nvSpPr>
        <p:spPr>
          <a:xfrm>
            <a:off x="4361540" y="2287327"/>
            <a:ext cx="4853192"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800" b="0" i="0" u="none" strike="noStrike" cap="none" dirty="0" err="1">
                <a:solidFill>
                  <a:srgbClr val="3F3F3F"/>
                </a:solidFill>
                <a:latin typeface="Bahnschrift SemiBold Condensed" panose="020B0502040204020203" pitchFamily="34" charset="0"/>
                <a:ea typeface="Arial"/>
                <a:cs typeface="Arial"/>
                <a:sym typeface="Arial"/>
              </a:rPr>
              <a:t>Phân</a:t>
            </a:r>
            <a:r>
              <a:rPr lang="en-US" sz="2800" b="0" i="0" u="none" strike="noStrike" cap="none" dirty="0">
                <a:solidFill>
                  <a:srgbClr val="3F3F3F"/>
                </a:solidFill>
                <a:latin typeface="Bahnschrift SemiBold Condensed" panose="020B0502040204020203" pitchFamily="34" charset="0"/>
                <a:ea typeface="Arial"/>
                <a:cs typeface="Arial"/>
                <a:sym typeface="Arial"/>
              </a:rPr>
              <a:t> </a:t>
            </a:r>
            <a:r>
              <a:rPr lang="en-US" sz="2800" b="0" i="0" u="none" strike="noStrike" cap="none" dirty="0" err="1">
                <a:solidFill>
                  <a:srgbClr val="3F3F3F"/>
                </a:solidFill>
                <a:latin typeface="Bahnschrift SemiBold Condensed" panose="020B0502040204020203" pitchFamily="34" charset="0"/>
                <a:ea typeface="Arial"/>
                <a:cs typeface="Arial"/>
                <a:sym typeface="Arial"/>
              </a:rPr>
              <a:t>tích</a:t>
            </a:r>
            <a:r>
              <a:rPr lang="en-US" sz="2800" b="0" i="0" u="none" strike="noStrike" cap="none" dirty="0">
                <a:solidFill>
                  <a:srgbClr val="3F3F3F"/>
                </a:solidFill>
                <a:latin typeface="Bahnschrift SemiBold Condensed" panose="020B0502040204020203" pitchFamily="34" charset="0"/>
                <a:ea typeface="Arial"/>
                <a:cs typeface="Arial"/>
                <a:sym typeface="Arial"/>
              </a:rPr>
              <a:t> </a:t>
            </a:r>
            <a:r>
              <a:rPr lang="en-US" sz="2800" b="0" i="0" u="none" strike="noStrike" cap="none" dirty="0" err="1">
                <a:solidFill>
                  <a:srgbClr val="3F3F3F"/>
                </a:solidFill>
                <a:latin typeface="Bahnschrift SemiBold Condensed" panose="020B0502040204020203" pitchFamily="34" charset="0"/>
                <a:ea typeface="Arial"/>
                <a:cs typeface="Arial"/>
                <a:sym typeface="Arial"/>
              </a:rPr>
              <a:t>thiết</a:t>
            </a:r>
            <a:r>
              <a:rPr lang="en-US" sz="2800" b="0" i="0" u="none" strike="noStrike" cap="none" dirty="0">
                <a:solidFill>
                  <a:srgbClr val="3F3F3F"/>
                </a:solidFill>
                <a:latin typeface="Bahnschrift SemiBold Condensed" panose="020B0502040204020203" pitchFamily="34" charset="0"/>
                <a:ea typeface="Arial"/>
                <a:cs typeface="Arial"/>
                <a:sym typeface="Arial"/>
              </a:rPr>
              <a:t> </a:t>
            </a:r>
            <a:r>
              <a:rPr lang="en-US" sz="2800" b="0" i="0" u="none" strike="noStrike" cap="none" dirty="0" err="1">
                <a:solidFill>
                  <a:srgbClr val="3F3F3F"/>
                </a:solidFill>
                <a:latin typeface="Bahnschrift SemiBold Condensed" panose="020B0502040204020203" pitchFamily="34" charset="0"/>
                <a:ea typeface="Arial"/>
                <a:cs typeface="Arial"/>
                <a:sym typeface="Arial"/>
              </a:rPr>
              <a:t>kế</a:t>
            </a:r>
            <a:r>
              <a:rPr lang="en-US" sz="2800" b="0" i="0" u="none" strike="noStrike" cap="none" dirty="0">
                <a:solidFill>
                  <a:srgbClr val="3F3F3F"/>
                </a:solidFill>
                <a:latin typeface="Bahnschrift SemiBold Condensed" panose="020B0502040204020203" pitchFamily="34" charset="0"/>
                <a:ea typeface="Arial"/>
                <a:cs typeface="Arial"/>
                <a:sym typeface="Arial"/>
              </a:rPr>
              <a:t> </a:t>
            </a:r>
            <a:r>
              <a:rPr lang="en-US" sz="2800" b="0" i="0" u="none" strike="noStrike" cap="none" dirty="0" err="1">
                <a:solidFill>
                  <a:srgbClr val="3F3F3F"/>
                </a:solidFill>
                <a:latin typeface="Bahnschrift SemiBold Condensed" panose="020B0502040204020203" pitchFamily="34" charset="0"/>
                <a:ea typeface="Arial"/>
                <a:cs typeface="Arial"/>
                <a:sym typeface="Arial"/>
              </a:rPr>
              <a:t>hệ</a:t>
            </a:r>
            <a:r>
              <a:rPr lang="en-US" sz="2800" b="0" i="0" u="none" strike="noStrike" cap="none" dirty="0">
                <a:solidFill>
                  <a:srgbClr val="3F3F3F"/>
                </a:solidFill>
                <a:latin typeface="Bahnschrift SemiBold Condensed" panose="020B0502040204020203" pitchFamily="34" charset="0"/>
                <a:ea typeface="Arial"/>
                <a:cs typeface="Arial"/>
                <a:sym typeface="Arial"/>
              </a:rPr>
              <a:t> </a:t>
            </a:r>
            <a:r>
              <a:rPr lang="en-US" sz="2800" b="0" i="0" u="none" strike="noStrike" cap="none" dirty="0" err="1">
                <a:solidFill>
                  <a:srgbClr val="3F3F3F"/>
                </a:solidFill>
                <a:latin typeface="Bahnschrift SemiBold Condensed" panose="020B0502040204020203" pitchFamily="34" charset="0"/>
                <a:ea typeface="Arial"/>
                <a:cs typeface="Arial"/>
                <a:sym typeface="Arial"/>
              </a:rPr>
              <a:t>thống</a:t>
            </a:r>
            <a:endParaRPr sz="2800" b="0" i="0" u="none" strike="noStrike" cap="none" dirty="0">
              <a:solidFill>
                <a:srgbClr val="3F3F3F"/>
              </a:solidFill>
              <a:latin typeface="Bahnschrift SemiBold Condensed" panose="020B0502040204020203" pitchFamily="34" charset="0"/>
              <a:ea typeface="Arial"/>
              <a:cs typeface="Arial"/>
              <a:sym typeface="Arial"/>
            </a:endParaRPr>
          </a:p>
        </p:txBody>
      </p:sp>
      <p:sp>
        <p:nvSpPr>
          <p:cNvPr id="1037" name="Google Shape;513;p3">
            <a:extLst>
              <a:ext uri="{FF2B5EF4-FFF2-40B4-BE49-F238E27FC236}">
                <a16:creationId xmlns:a16="http://schemas.microsoft.com/office/drawing/2014/main" id="{F900E3AF-7B64-4E10-E29C-0F8224B6AFC1}"/>
              </a:ext>
            </a:extLst>
          </p:cNvPr>
          <p:cNvSpPr/>
          <p:nvPr/>
        </p:nvSpPr>
        <p:spPr>
          <a:xfrm>
            <a:off x="4361540" y="3668477"/>
            <a:ext cx="5172224"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dirty="0" err="1">
                <a:solidFill>
                  <a:schemeClr val="tx1">
                    <a:lumMod val="75000"/>
                    <a:lumOff val="25000"/>
                  </a:schemeClr>
                </a:solidFill>
                <a:latin typeface="Bahnschrift SemiBold Condensed" panose="020B0502040204020203" pitchFamily="34" charset="0"/>
              </a:rPr>
              <a:t>Hạn</a:t>
            </a:r>
            <a:r>
              <a:rPr lang="en-US" sz="2800" dirty="0">
                <a:solidFill>
                  <a:schemeClr val="tx1">
                    <a:lumMod val="75000"/>
                    <a:lumOff val="25000"/>
                  </a:schemeClr>
                </a:solidFill>
                <a:latin typeface="Bahnschrift SemiBold Condensed" panose="020B0502040204020203" pitchFamily="34" charset="0"/>
              </a:rPr>
              <a:t> </a:t>
            </a:r>
            <a:r>
              <a:rPr lang="en-US" sz="2800" dirty="0" err="1">
                <a:solidFill>
                  <a:schemeClr val="tx1">
                    <a:lumMod val="75000"/>
                    <a:lumOff val="25000"/>
                  </a:schemeClr>
                </a:solidFill>
                <a:latin typeface="Bahnschrift SemiBold Condensed" panose="020B0502040204020203" pitchFamily="34" charset="0"/>
              </a:rPr>
              <a:t>chế</a:t>
            </a:r>
            <a:r>
              <a:rPr lang="en-US" sz="2800" dirty="0">
                <a:solidFill>
                  <a:schemeClr val="tx1">
                    <a:lumMod val="75000"/>
                    <a:lumOff val="25000"/>
                  </a:schemeClr>
                </a:solidFill>
                <a:latin typeface="Bahnschrift SemiBold Condensed" panose="020B0502040204020203" pitchFamily="34" charset="0"/>
              </a:rPr>
              <a:t> </a:t>
            </a:r>
            <a:r>
              <a:rPr lang="en-US" sz="2800" dirty="0" err="1">
                <a:solidFill>
                  <a:schemeClr val="tx1">
                    <a:lumMod val="75000"/>
                    <a:lumOff val="25000"/>
                  </a:schemeClr>
                </a:solidFill>
                <a:latin typeface="Bahnschrift SemiBold Condensed" panose="020B0502040204020203" pitchFamily="34" charset="0"/>
              </a:rPr>
              <a:t>và</a:t>
            </a:r>
            <a:r>
              <a:rPr lang="en-US" sz="2800" dirty="0">
                <a:solidFill>
                  <a:schemeClr val="tx1">
                    <a:lumMod val="75000"/>
                    <a:lumOff val="25000"/>
                  </a:schemeClr>
                </a:solidFill>
                <a:latin typeface="Bahnschrift SemiBold Condensed" panose="020B0502040204020203" pitchFamily="34" charset="0"/>
              </a:rPr>
              <a:t> </a:t>
            </a:r>
            <a:r>
              <a:rPr lang="en-US" sz="2800" dirty="0" err="1">
                <a:solidFill>
                  <a:schemeClr val="tx1">
                    <a:lumMod val="75000"/>
                    <a:lumOff val="25000"/>
                  </a:schemeClr>
                </a:solidFill>
                <a:latin typeface="Bahnschrift SemiBold Condensed" panose="020B0502040204020203" pitchFamily="34" charset="0"/>
              </a:rPr>
              <a:t>hướng</a:t>
            </a:r>
            <a:r>
              <a:rPr lang="en-US" sz="2800" dirty="0">
                <a:solidFill>
                  <a:schemeClr val="tx1">
                    <a:lumMod val="75000"/>
                    <a:lumOff val="25000"/>
                  </a:schemeClr>
                </a:solidFill>
                <a:latin typeface="Bahnschrift SemiBold Condensed" panose="020B0502040204020203" pitchFamily="34" charset="0"/>
              </a:rPr>
              <a:t> </a:t>
            </a:r>
            <a:r>
              <a:rPr lang="en-US" sz="2800" dirty="0" err="1">
                <a:solidFill>
                  <a:schemeClr val="tx1">
                    <a:lumMod val="75000"/>
                    <a:lumOff val="25000"/>
                  </a:schemeClr>
                </a:solidFill>
                <a:latin typeface="Bahnschrift SemiBold Condensed" panose="020B0502040204020203" pitchFamily="34" charset="0"/>
              </a:rPr>
              <a:t>phát</a:t>
            </a:r>
            <a:r>
              <a:rPr lang="en-US" sz="2800" dirty="0">
                <a:solidFill>
                  <a:schemeClr val="tx1">
                    <a:lumMod val="75000"/>
                    <a:lumOff val="25000"/>
                  </a:schemeClr>
                </a:solidFill>
                <a:latin typeface="Bahnschrift SemiBold Condensed" panose="020B0502040204020203" pitchFamily="34" charset="0"/>
              </a:rPr>
              <a:t> </a:t>
            </a:r>
            <a:r>
              <a:rPr lang="en-US" sz="2800" dirty="0" err="1">
                <a:solidFill>
                  <a:schemeClr val="tx1">
                    <a:lumMod val="75000"/>
                    <a:lumOff val="25000"/>
                  </a:schemeClr>
                </a:solidFill>
                <a:latin typeface="Bahnschrift SemiBold Condensed" panose="020B0502040204020203" pitchFamily="34" charset="0"/>
              </a:rPr>
              <a:t>triển</a:t>
            </a:r>
            <a:endParaRPr sz="2800" dirty="0">
              <a:solidFill>
                <a:schemeClr val="tx1">
                  <a:lumMod val="75000"/>
                  <a:lumOff val="25000"/>
                </a:schemeClr>
              </a:solidFill>
              <a:latin typeface="Bahnschrift SemiBold Condensed" panose="020B0502040204020203" pitchFamily="34" charset="0"/>
            </a:endParaRPr>
          </a:p>
        </p:txBody>
      </p:sp>
      <p:sp>
        <p:nvSpPr>
          <p:cNvPr id="5" name="Google Shape;507;p3">
            <a:extLst>
              <a:ext uri="{FF2B5EF4-FFF2-40B4-BE49-F238E27FC236}">
                <a16:creationId xmlns:a16="http://schemas.microsoft.com/office/drawing/2014/main" id="{CC228DCC-51C2-9686-A9CB-1E1D8F5AAD67}"/>
              </a:ext>
            </a:extLst>
          </p:cNvPr>
          <p:cNvSpPr/>
          <p:nvPr/>
        </p:nvSpPr>
        <p:spPr>
          <a:xfrm>
            <a:off x="4361540" y="3723403"/>
            <a:ext cx="4853192"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2800" b="0" i="0" u="none" strike="noStrike" cap="none" dirty="0">
              <a:solidFill>
                <a:srgbClr val="3F3F3F"/>
              </a:solidFill>
              <a:latin typeface="Bahnschrift SemiBold Condensed" panose="020B0502040204020203" pitchFamily="34" charset="0"/>
              <a:ea typeface="Arial"/>
              <a:cs typeface="Arial"/>
              <a:sym typeface="Arial"/>
            </a:endParaRPr>
          </a:p>
        </p:txBody>
      </p:sp>
      <p:sp>
        <p:nvSpPr>
          <p:cNvPr id="3" name="Google Shape;505;p3">
            <a:extLst>
              <a:ext uri="{FF2B5EF4-FFF2-40B4-BE49-F238E27FC236}">
                <a16:creationId xmlns:a16="http://schemas.microsoft.com/office/drawing/2014/main" id="{C2F69E56-DF2C-6901-106B-5E151C94C84E}"/>
              </a:ext>
            </a:extLst>
          </p:cNvPr>
          <p:cNvSpPr/>
          <p:nvPr/>
        </p:nvSpPr>
        <p:spPr>
          <a:xfrm>
            <a:off x="3290517" y="3470491"/>
            <a:ext cx="880712" cy="829456"/>
          </a:xfrm>
          <a:prstGeom prst="rect">
            <a:avLst/>
          </a:prstGeom>
          <a:solidFill>
            <a:srgbClr val="14DFF4"/>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dirty="0">
                <a:solidFill>
                  <a:schemeClr val="lt1"/>
                </a:solidFill>
                <a:latin typeface="Bahnschrift SemiBold Condensed" panose="020B0502040204020203" pitchFamily="34" charset="0"/>
                <a:ea typeface="Arial"/>
                <a:cs typeface="Arial"/>
                <a:sym typeface="Arial"/>
              </a:rPr>
              <a:t>3</a:t>
            </a:r>
            <a:endParaRPr sz="2800" b="0" i="0" u="none" strike="noStrike" cap="none" dirty="0">
              <a:solidFill>
                <a:schemeClr val="lt1"/>
              </a:solidFill>
              <a:latin typeface="Bahnschrift SemiBold Condensed" panose="020B0502040204020203" pitchFamily="34" charset="0"/>
              <a:ea typeface="Arial"/>
              <a:cs typeface="Arial"/>
              <a:sym typeface="Arial"/>
            </a:endParaRPr>
          </a:p>
        </p:txBody>
      </p:sp>
      <p:sp>
        <p:nvSpPr>
          <p:cNvPr id="6" name="Google Shape;506;p3">
            <a:extLst>
              <a:ext uri="{FF2B5EF4-FFF2-40B4-BE49-F238E27FC236}">
                <a16:creationId xmlns:a16="http://schemas.microsoft.com/office/drawing/2014/main" id="{2412495C-3334-D7BA-BB5A-EB78FB4794BB}"/>
              </a:ext>
            </a:extLst>
          </p:cNvPr>
          <p:cNvSpPr/>
          <p:nvPr/>
        </p:nvSpPr>
        <p:spPr>
          <a:xfrm>
            <a:off x="4176134" y="593640"/>
            <a:ext cx="5387139" cy="829454"/>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800" b="0" i="0" u="none" strike="noStrike" cap="none" dirty="0">
              <a:solidFill>
                <a:schemeClr val="lt1"/>
              </a:solidFill>
              <a:latin typeface="Bahnschrift SemiBold Condensed" panose="020B0502040204020203" pitchFamily="34" charset="0"/>
              <a:ea typeface="Arial"/>
              <a:cs typeface="Arial"/>
              <a:sym typeface="Arial"/>
            </a:endParaRPr>
          </a:p>
        </p:txBody>
      </p:sp>
      <p:sp>
        <p:nvSpPr>
          <p:cNvPr id="2" name="Google Shape;513;p3">
            <a:extLst>
              <a:ext uri="{FF2B5EF4-FFF2-40B4-BE49-F238E27FC236}">
                <a16:creationId xmlns:a16="http://schemas.microsoft.com/office/drawing/2014/main" id="{BFF80EF0-BD02-AAC8-1F35-7DBC90C49B01}"/>
              </a:ext>
            </a:extLst>
          </p:cNvPr>
          <p:cNvSpPr/>
          <p:nvPr/>
        </p:nvSpPr>
        <p:spPr>
          <a:xfrm>
            <a:off x="4424673" y="4977142"/>
            <a:ext cx="4926926"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dirty="0">
                <a:solidFill>
                  <a:schemeClr val="tx1">
                    <a:lumMod val="75000"/>
                    <a:lumOff val="25000"/>
                  </a:schemeClr>
                </a:solidFill>
                <a:latin typeface="Bahnschrift SemiBold Condensed" panose="020B0502040204020203" pitchFamily="34" charset="0"/>
              </a:rPr>
              <a:t>Demo </a:t>
            </a:r>
            <a:r>
              <a:rPr lang="en-US" sz="2800" dirty="0" err="1">
                <a:solidFill>
                  <a:schemeClr val="tx1">
                    <a:lumMod val="75000"/>
                    <a:lumOff val="25000"/>
                  </a:schemeClr>
                </a:solidFill>
                <a:latin typeface="Bahnschrift SemiBold Condensed" panose="020B0502040204020203" pitchFamily="34" charset="0"/>
              </a:rPr>
              <a:t>sản</a:t>
            </a:r>
            <a:r>
              <a:rPr lang="en-US" sz="2800" dirty="0">
                <a:solidFill>
                  <a:schemeClr val="tx1">
                    <a:lumMod val="75000"/>
                    <a:lumOff val="25000"/>
                  </a:schemeClr>
                </a:solidFill>
                <a:latin typeface="Bahnschrift SemiBold Condensed" panose="020B0502040204020203" pitchFamily="34" charset="0"/>
              </a:rPr>
              <a:t> </a:t>
            </a:r>
            <a:r>
              <a:rPr lang="en-US" sz="2800" dirty="0" err="1">
                <a:solidFill>
                  <a:schemeClr val="tx1">
                    <a:lumMod val="75000"/>
                    <a:lumOff val="25000"/>
                  </a:schemeClr>
                </a:solidFill>
                <a:latin typeface="Bahnschrift SemiBold Condensed" panose="020B0502040204020203" pitchFamily="34" charset="0"/>
              </a:rPr>
              <a:t>phẩm</a:t>
            </a:r>
            <a:endParaRPr sz="2800" dirty="0">
              <a:solidFill>
                <a:schemeClr val="tx1">
                  <a:lumMod val="75000"/>
                  <a:lumOff val="25000"/>
                </a:schemeClr>
              </a:solidFill>
              <a:latin typeface="Bahnschrift SemiBold Condensed" panose="020B0502040204020203" pitchFamily="34" charset="0"/>
            </a:endParaRPr>
          </a:p>
        </p:txBody>
      </p:sp>
      <p:sp>
        <p:nvSpPr>
          <p:cNvPr id="4" name="Google Shape;505;p3">
            <a:extLst>
              <a:ext uri="{FF2B5EF4-FFF2-40B4-BE49-F238E27FC236}">
                <a16:creationId xmlns:a16="http://schemas.microsoft.com/office/drawing/2014/main" id="{084D443A-EEE8-6BA6-4BF2-90B21840C833}"/>
              </a:ext>
            </a:extLst>
          </p:cNvPr>
          <p:cNvSpPr/>
          <p:nvPr/>
        </p:nvSpPr>
        <p:spPr>
          <a:xfrm>
            <a:off x="3290517" y="4921022"/>
            <a:ext cx="880712" cy="829456"/>
          </a:xfrm>
          <a:prstGeom prst="rect">
            <a:avLst/>
          </a:prstGeom>
          <a:solidFill>
            <a:srgbClr val="00B050"/>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lt1"/>
                </a:solidFill>
                <a:latin typeface="Bahnschrift SemiBold Condensed" panose="020B0502040204020203" pitchFamily="34" charset="0"/>
                <a:ea typeface="Arial"/>
                <a:cs typeface="Arial"/>
                <a:sym typeface="Arial"/>
              </a:rPr>
              <a:t>4</a:t>
            </a:r>
            <a:endParaRPr sz="2800" b="0" i="0" u="none" strike="noStrike" cap="none" dirty="0">
              <a:solidFill>
                <a:schemeClr val="lt1"/>
              </a:solidFill>
              <a:latin typeface="Bahnschrift SemiBold Condensed" panose="020B0502040204020203" pitchFamily="34" charset="0"/>
              <a:ea typeface="Arial"/>
              <a:cs typeface="Arial"/>
              <a:sym typeface="Arial"/>
            </a:endParaRPr>
          </a:p>
        </p:txBody>
      </p:sp>
      <p:sp>
        <p:nvSpPr>
          <p:cNvPr id="7" name="Google Shape;504;p3">
            <a:extLst>
              <a:ext uri="{FF2B5EF4-FFF2-40B4-BE49-F238E27FC236}">
                <a16:creationId xmlns:a16="http://schemas.microsoft.com/office/drawing/2014/main" id="{D7BB27D6-40B6-37E2-9102-23E419EA7F7E}"/>
              </a:ext>
            </a:extLst>
          </p:cNvPr>
          <p:cNvSpPr/>
          <p:nvPr/>
        </p:nvSpPr>
        <p:spPr>
          <a:xfrm>
            <a:off x="4183490" y="4911160"/>
            <a:ext cx="5379783" cy="829454"/>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a:sym typeface="Arial"/>
            </a:endParaRPr>
          </a:p>
        </p:txBody>
      </p:sp>
      <p:sp>
        <p:nvSpPr>
          <p:cNvPr id="8" name="Google Shape;507;p3">
            <a:extLst>
              <a:ext uri="{FF2B5EF4-FFF2-40B4-BE49-F238E27FC236}">
                <a16:creationId xmlns:a16="http://schemas.microsoft.com/office/drawing/2014/main" id="{9E50A9C7-C638-C9DC-3B21-A3E133D961AB}"/>
              </a:ext>
            </a:extLst>
          </p:cNvPr>
          <p:cNvSpPr/>
          <p:nvPr/>
        </p:nvSpPr>
        <p:spPr>
          <a:xfrm>
            <a:off x="4361540" y="4781490"/>
            <a:ext cx="4853192"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dirty="0">
              <a:sym typeface="Arial"/>
            </a:endParaRPr>
          </a:p>
        </p:txBody>
      </p:sp>
    </p:spTree>
    <p:extLst>
      <p:ext uri="{BB962C8B-B14F-4D97-AF65-F5344CB8AC3E}">
        <p14:creationId xmlns:p14="http://schemas.microsoft.com/office/powerpoint/2010/main" val="101728797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533;p4">
            <a:extLst>
              <a:ext uri="{FF2B5EF4-FFF2-40B4-BE49-F238E27FC236}">
                <a16:creationId xmlns:a16="http://schemas.microsoft.com/office/drawing/2014/main" id="{01B2A51C-A04A-7B9F-BE69-20E8301729E2}"/>
              </a:ext>
            </a:extLst>
          </p:cNvPr>
          <p:cNvSpPr/>
          <p:nvPr/>
        </p:nvSpPr>
        <p:spPr>
          <a:xfrm>
            <a:off x="820800" y="3013560"/>
            <a:ext cx="3767760" cy="1014209"/>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6000" b="1" i="1" u="none" strike="noStrike" cap="none" dirty="0" err="1">
                <a:solidFill>
                  <a:srgbClr val="FF3737"/>
                </a:solidFill>
                <a:latin typeface="Segoe UI" panose="020B0502040204020203" pitchFamily="34" charset="0"/>
                <a:ea typeface="Calibri"/>
                <a:cs typeface="Segoe UI" panose="020B0502040204020203" pitchFamily="34" charset="0"/>
                <a:sym typeface="Calibri"/>
              </a:rPr>
              <a:t>Phần</a:t>
            </a:r>
            <a:r>
              <a:rPr lang="en-US" sz="6000" b="1" i="1" u="none" strike="noStrike" cap="none" dirty="0">
                <a:solidFill>
                  <a:srgbClr val="FF3737"/>
                </a:solidFill>
                <a:latin typeface="Segoe UI" panose="020B0502040204020203" pitchFamily="34" charset="0"/>
                <a:ea typeface="Calibri"/>
                <a:cs typeface="Segoe UI" panose="020B0502040204020203" pitchFamily="34" charset="0"/>
                <a:sym typeface="Calibri"/>
              </a:rPr>
              <a:t> 01 :</a:t>
            </a:r>
            <a:endParaRPr sz="6000" b="0" i="0" u="none" strike="noStrike" cap="none" dirty="0">
              <a:solidFill>
                <a:schemeClr val="dk1"/>
              </a:solidFill>
              <a:latin typeface="Segoe UI" panose="020B0502040204020203" pitchFamily="34" charset="0"/>
              <a:ea typeface="Arial"/>
              <a:cs typeface="Segoe UI" panose="020B0502040204020203" pitchFamily="34" charset="0"/>
              <a:sym typeface="Arial"/>
            </a:endParaRPr>
          </a:p>
        </p:txBody>
      </p:sp>
      <p:grpSp>
        <p:nvGrpSpPr>
          <p:cNvPr id="18" name="Google Shape;534;p4">
            <a:extLst>
              <a:ext uri="{FF2B5EF4-FFF2-40B4-BE49-F238E27FC236}">
                <a16:creationId xmlns:a16="http://schemas.microsoft.com/office/drawing/2014/main" id="{70BEA8C3-572F-6F86-6963-F6D930D8FDB8}"/>
              </a:ext>
            </a:extLst>
          </p:cNvPr>
          <p:cNvGrpSpPr/>
          <p:nvPr/>
        </p:nvGrpSpPr>
        <p:grpSpPr>
          <a:xfrm>
            <a:off x="5867401" y="2495350"/>
            <a:ext cx="4937098" cy="1937540"/>
            <a:chOff x="5894486" y="1770109"/>
            <a:chExt cx="5259520" cy="242654"/>
          </a:xfrm>
        </p:grpSpPr>
        <p:sp>
          <p:nvSpPr>
            <p:cNvPr id="19" name="Google Shape;535;p4">
              <a:extLst>
                <a:ext uri="{FF2B5EF4-FFF2-40B4-BE49-F238E27FC236}">
                  <a16:creationId xmlns:a16="http://schemas.microsoft.com/office/drawing/2014/main" id="{82988E5C-442E-2A6F-2B85-390BAF396EEF}"/>
                </a:ext>
              </a:extLst>
            </p:cNvPr>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a:solidFill>
                    <a:srgbClr val="414141"/>
                  </a:solidFill>
                  <a:latin typeface="Segoe UI" panose="020B0502040204020203" pitchFamily="34" charset="0"/>
                  <a:ea typeface="Calibri"/>
                  <a:cs typeface="Segoe UI" panose="020B0502040204020203" pitchFamily="34" charset="0"/>
                  <a:sym typeface="Calibri"/>
                </a:rPr>
                <a:t>TỔNG QUAN </a:t>
              </a:r>
              <a:endParaRPr sz="6000" b="0" i="0" u="none" strike="noStrike" cap="none" dirty="0">
                <a:solidFill>
                  <a:srgbClr val="000000"/>
                </a:solidFill>
                <a:latin typeface="Segoe UI" panose="020B0502040204020203" pitchFamily="34" charset="0"/>
                <a:ea typeface="Arial"/>
                <a:cs typeface="Segoe UI" panose="020B0502040204020203" pitchFamily="34" charset="0"/>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a:solidFill>
                    <a:srgbClr val="414141"/>
                  </a:solidFill>
                  <a:latin typeface="Segoe UI" panose="020B0502040204020203" pitchFamily="34" charset="0"/>
                  <a:ea typeface="Calibri"/>
                  <a:cs typeface="Segoe UI" panose="020B0502040204020203" pitchFamily="34" charset="0"/>
                  <a:sym typeface="Calibri"/>
                </a:rPr>
                <a:t>VỀ ĐỀ TÀI</a:t>
              </a:r>
              <a:endParaRPr sz="6000" b="0" i="0" u="none" strike="noStrike" cap="none" dirty="0">
                <a:solidFill>
                  <a:schemeClr val="dk1"/>
                </a:solidFill>
                <a:latin typeface="Segoe UI" panose="020B0502040204020203" pitchFamily="34" charset="0"/>
                <a:ea typeface="Arial"/>
                <a:cs typeface="Segoe UI" panose="020B0502040204020203" pitchFamily="34" charset="0"/>
                <a:sym typeface="Arial"/>
              </a:endParaRPr>
            </a:p>
          </p:txBody>
        </p:sp>
        <p:sp>
          <p:nvSpPr>
            <p:cNvPr id="20" name="Google Shape;536;p4">
              <a:extLst>
                <a:ext uri="{FF2B5EF4-FFF2-40B4-BE49-F238E27FC236}">
                  <a16:creationId xmlns:a16="http://schemas.microsoft.com/office/drawing/2014/main" id="{D1D9CF8B-6121-A999-F94B-1444230B17C2}"/>
                </a:ext>
              </a:extLst>
            </p:cNvPr>
            <p:cNvSpPr/>
            <p:nvPr/>
          </p:nvSpPr>
          <p:spPr>
            <a:xfrm>
              <a:off x="6525360" y="1770480"/>
              <a:ext cx="297000" cy="127018"/>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6000" b="0" i="0" u="none" strike="noStrike" cap="none" dirty="0">
                <a:solidFill>
                  <a:schemeClr val="dk1"/>
                </a:solidFill>
                <a:latin typeface="Bahnschrift SemiBold SemiConden" panose="020B0502040204020203" pitchFamily="34" charset="0"/>
                <a:ea typeface="Arial"/>
                <a:cs typeface="Arial"/>
                <a:sym typeface="Arial"/>
              </a:endParaRPr>
            </a:p>
          </p:txBody>
        </p:sp>
      </p:grpSp>
      <p:grpSp>
        <p:nvGrpSpPr>
          <p:cNvPr id="2" name="Google Shape;676;p12">
            <a:extLst>
              <a:ext uri="{FF2B5EF4-FFF2-40B4-BE49-F238E27FC236}">
                <a16:creationId xmlns:a16="http://schemas.microsoft.com/office/drawing/2014/main" id="{58BBA736-EFAD-0794-678E-ADDFCB187F47}"/>
              </a:ext>
            </a:extLst>
          </p:cNvPr>
          <p:cNvGrpSpPr/>
          <p:nvPr/>
        </p:nvGrpSpPr>
        <p:grpSpPr>
          <a:xfrm>
            <a:off x="2386080" y="0"/>
            <a:ext cx="3314880" cy="6857640"/>
            <a:chOff x="2386080" y="0"/>
            <a:chExt cx="3314880" cy="6857640"/>
          </a:xfrm>
        </p:grpSpPr>
        <p:sp>
          <p:nvSpPr>
            <p:cNvPr id="3" name="Google Shape;677;p12">
              <a:extLst>
                <a:ext uri="{FF2B5EF4-FFF2-40B4-BE49-F238E27FC236}">
                  <a16:creationId xmlns:a16="http://schemas.microsoft.com/office/drawing/2014/main" id="{416B8BE5-EC5B-1196-3E76-7C8D2C244854}"/>
                </a:ext>
              </a:extLst>
            </p:cNvPr>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21" name="Google Shape;678;p12">
              <a:extLst>
                <a:ext uri="{FF2B5EF4-FFF2-40B4-BE49-F238E27FC236}">
                  <a16:creationId xmlns:a16="http://schemas.microsoft.com/office/drawing/2014/main" id="{6AB6E014-081F-1064-AC20-78E5007A6337}"/>
                </a:ext>
              </a:extLst>
            </p:cNvPr>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22" name="Google Shape;679;p12">
              <a:extLst>
                <a:ext uri="{FF2B5EF4-FFF2-40B4-BE49-F238E27FC236}">
                  <a16:creationId xmlns:a16="http://schemas.microsoft.com/office/drawing/2014/main" id="{4F95D230-C4AF-74FD-FD20-C3C6597D86F3}"/>
                </a:ext>
              </a:extLst>
            </p:cNvPr>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23" name="Google Shape;680;p12">
              <a:extLst>
                <a:ext uri="{FF2B5EF4-FFF2-40B4-BE49-F238E27FC236}">
                  <a16:creationId xmlns:a16="http://schemas.microsoft.com/office/drawing/2014/main" id="{460F7A50-CB0E-9C9D-9DD1-F248A265F40C}"/>
                </a:ext>
              </a:extLst>
            </p:cNvPr>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24" name="Google Shape;681;p12">
              <a:extLst>
                <a:ext uri="{FF2B5EF4-FFF2-40B4-BE49-F238E27FC236}">
                  <a16:creationId xmlns:a16="http://schemas.microsoft.com/office/drawing/2014/main" id="{EF101787-34CE-CA3D-C23A-036E85BD5041}"/>
                </a:ext>
              </a:extLst>
            </p:cNvPr>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25" name="Google Shape;682;p12">
              <a:extLst>
                <a:ext uri="{FF2B5EF4-FFF2-40B4-BE49-F238E27FC236}">
                  <a16:creationId xmlns:a16="http://schemas.microsoft.com/office/drawing/2014/main" id="{D72AC7ED-7302-4DC0-F9F9-A491972F3845}"/>
                </a:ext>
              </a:extLst>
            </p:cNvPr>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26" name="Google Shape;683;p12">
              <a:extLst>
                <a:ext uri="{FF2B5EF4-FFF2-40B4-BE49-F238E27FC236}">
                  <a16:creationId xmlns:a16="http://schemas.microsoft.com/office/drawing/2014/main" id="{1FED06CB-87D7-F35C-6E37-E32155CFC1B7}"/>
                </a:ext>
              </a:extLst>
            </p:cNvPr>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27" name="Google Shape;684;p12">
              <a:extLst>
                <a:ext uri="{FF2B5EF4-FFF2-40B4-BE49-F238E27FC236}">
                  <a16:creationId xmlns:a16="http://schemas.microsoft.com/office/drawing/2014/main" id="{478FCEF2-D74F-A812-FFB0-C8B2DBF8688A}"/>
                </a:ext>
              </a:extLst>
            </p:cNvPr>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28" name="Google Shape;685;p12">
              <a:extLst>
                <a:ext uri="{FF2B5EF4-FFF2-40B4-BE49-F238E27FC236}">
                  <a16:creationId xmlns:a16="http://schemas.microsoft.com/office/drawing/2014/main" id="{B4C46BA1-9E9E-5CAE-D658-96E5CA5D435B}"/>
                </a:ext>
              </a:extLst>
            </p:cNvPr>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29" name="Google Shape;686;p12">
              <a:extLst>
                <a:ext uri="{FF2B5EF4-FFF2-40B4-BE49-F238E27FC236}">
                  <a16:creationId xmlns:a16="http://schemas.microsoft.com/office/drawing/2014/main" id="{802889D1-09B4-5F2C-CB61-9EB0FBABA638}"/>
                </a:ext>
              </a:extLst>
            </p:cNvPr>
            <p:cNvSpPr/>
            <p:nvPr/>
          </p:nvSpPr>
          <p:spPr>
            <a:xfrm>
              <a:off x="3047400" y="4572000"/>
              <a:ext cx="1325520" cy="1142640"/>
            </a:xfrm>
            <a:prstGeom prst="triangle">
              <a:avLst>
                <a:gd name="adj" fmla="val 50000"/>
              </a:avLst>
            </a:prstGeom>
            <a:solidFill>
              <a:srgbClr val="FF37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Bahnschrift SemiBold Condensed" panose="020B0502040204020203" pitchFamily="34" charset="0"/>
                <a:ea typeface="Arial"/>
                <a:cs typeface="Arial"/>
                <a:sym typeface="Arial"/>
              </a:endParaRPr>
            </a:p>
          </p:txBody>
        </p:sp>
        <p:sp>
          <p:nvSpPr>
            <p:cNvPr id="30" name="Google Shape;687;p12">
              <a:extLst>
                <a:ext uri="{FF2B5EF4-FFF2-40B4-BE49-F238E27FC236}">
                  <a16:creationId xmlns:a16="http://schemas.microsoft.com/office/drawing/2014/main" id="{B44855CF-FFA9-025B-EFE2-505CFB82A63E}"/>
                </a:ext>
              </a:extLst>
            </p:cNvPr>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31" name="Google Shape;688;p12">
              <a:extLst>
                <a:ext uri="{FF2B5EF4-FFF2-40B4-BE49-F238E27FC236}">
                  <a16:creationId xmlns:a16="http://schemas.microsoft.com/office/drawing/2014/main" id="{F7CE7E97-48E4-4C8C-0047-D3095BDB5D6B}"/>
                </a:ext>
              </a:extLst>
            </p:cNvPr>
            <p:cNvSpPr/>
            <p:nvPr/>
          </p:nvSpPr>
          <p:spPr>
            <a:xfrm>
              <a:off x="2386080" y="5715000"/>
              <a:ext cx="1325520" cy="1142640"/>
            </a:xfrm>
            <a:prstGeom prst="triangle">
              <a:avLst>
                <a:gd name="adj" fmla="val 50000"/>
              </a:avLst>
            </a:prstGeom>
            <a:solidFill>
              <a:srgbClr val="FF37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grpSp>
    </p:spTree>
    <p:extLst>
      <p:ext uri="{BB962C8B-B14F-4D97-AF65-F5344CB8AC3E}">
        <p14:creationId xmlns:p14="http://schemas.microsoft.com/office/powerpoint/2010/main" val="428303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inVertical)">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5;p5">
            <a:extLst>
              <a:ext uri="{FF2B5EF4-FFF2-40B4-BE49-F238E27FC236}">
                <a16:creationId xmlns:a16="http://schemas.microsoft.com/office/drawing/2014/main" id="{9C1ED4FE-E78A-ACB2-F32B-E29986163FB1}"/>
              </a:ext>
            </a:extLst>
          </p:cNvPr>
          <p:cNvSpPr/>
          <p:nvPr/>
        </p:nvSpPr>
        <p:spPr>
          <a:xfrm>
            <a:off x="217800" y="1956151"/>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5" name="Google Shape;546;p5">
            <a:extLst>
              <a:ext uri="{FF2B5EF4-FFF2-40B4-BE49-F238E27FC236}">
                <a16:creationId xmlns:a16="http://schemas.microsoft.com/office/drawing/2014/main" id="{04FD86C8-961F-ADD3-AC14-08331685748C}"/>
              </a:ext>
            </a:extLst>
          </p:cNvPr>
          <p:cNvSpPr/>
          <p:nvPr/>
        </p:nvSpPr>
        <p:spPr>
          <a:xfrm>
            <a:off x="8728200" y="1954351"/>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9" name="Google Shape;550;p5">
            <a:extLst>
              <a:ext uri="{FF2B5EF4-FFF2-40B4-BE49-F238E27FC236}">
                <a16:creationId xmlns:a16="http://schemas.microsoft.com/office/drawing/2014/main" id="{82DFF568-4AA7-D7F0-35CE-921BFF37C6C3}"/>
              </a:ext>
            </a:extLst>
          </p:cNvPr>
          <p:cNvSpPr/>
          <p:nvPr/>
        </p:nvSpPr>
        <p:spPr>
          <a:xfrm>
            <a:off x="207222" y="164488"/>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Segoe UI" panose="020B0502040204020203" pitchFamily="34" charset="0"/>
                <a:ea typeface="Calibri"/>
                <a:cs typeface="Segoe UI" panose="020B0502040204020203" pitchFamily="34" charset="0"/>
                <a:sym typeface="Calibri"/>
              </a:rPr>
              <a:t>1. TỔNG QUAN VỀ ĐỀ TÀI</a:t>
            </a:r>
            <a:endParaRPr sz="2400" b="0" i="0" u="none" strike="noStrike" cap="none" dirty="0">
              <a:solidFill>
                <a:schemeClr val="dk1"/>
              </a:solidFill>
              <a:latin typeface="Segoe UI" panose="020B0502040204020203" pitchFamily="34" charset="0"/>
              <a:ea typeface="Arial"/>
              <a:cs typeface="Segoe UI" panose="020B0502040204020203" pitchFamily="34" charset="0"/>
              <a:sym typeface="Arial"/>
            </a:endParaRPr>
          </a:p>
        </p:txBody>
      </p:sp>
      <p:sp>
        <p:nvSpPr>
          <p:cNvPr id="24" name="Google Shape;560;p6">
            <a:extLst>
              <a:ext uri="{FF2B5EF4-FFF2-40B4-BE49-F238E27FC236}">
                <a16:creationId xmlns:a16="http://schemas.microsoft.com/office/drawing/2014/main" id="{280CF317-2785-A9C9-7FE8-BDFADAF9915B}"/>
              </a:ext>
            </a:extLst>
          </p:cNvPr>
          <p:cNvSpPr/>
          <p:nvPr/>
        </p:nvSpPr>
        <p:spPr>
          <a:xfrm>
            <a:off x="548154" y="874046"/>
            <a:ext cx="3800543" cy="39865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1" i="0" u="none" strike="noStrike" cap="none">
                <a:solidFill>
                  <a:srgbClr val="202020"/>
                </a:solidFill>
                <a:latin typeface="Segoe UI" panose="020B0502040204020203" pitchFamily="34" charset="0"/>
                <a:ea typeface="Calibri"/>
                <a:cs typeface="Segoe UI" panose="020B0502040204020203" pitchFamily="34" charset="0"/>
                <a:sym typeface="Calibri"/>
              </a:rPr>
              <a:t>LÝ DO LỰA CHỌN ĐỀ TÀI</a:t>
            </a:r>
            <a:endParaRPr sz="2000" b="0" i="0" u="none" strike="noStrike" cap="none" dirty="0">
              <a:solidFill>
                <a:srgbClr val="202020"/>
              </a:solidFill>
              <a:latin typeface="Segoe UI" panose="020B0502040204020203" pitchFamily="34" charset="0"/>
              <a:ea typeface="Arial"/>
              <a:cs typeface="Segoe UI" panose="020B0502040204020203" pitchFamily="34" charset="0"/>
              <a:sym typeface="Arial"/>
            </a:endParaRPr>
          </a:p>
        </p:txBody>
      </p:sp>
      <p:sp>
        <p:nvSpPr>
          <p:cNvPr id="26" name="Google Shape;562;p6">
            <a:extLst>
              <a:ext uri="{FF2B5EF4-FFF2-40B4-BE49-F238E27FC236}">
                <a16:creationId xmlns:a16="http://schemas.microsoft.com/office/drawing/2014/main" id="{3F3C0730-9B05-2C3B-9613-2282367A5E73}"/>
              </a:ext>
            </a:extLst>
          </p:cNvPr>
          <p:cNvSpPr/>
          <p:nvPr/>
        </p:nvSpPr>
        <p:spPr>
          <a:xfrm>
            <a:off x="4263252" y="1575117"/>
            <a:ext cx="3353532" cy="2494708"/>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Bahnschrift SemiBold Condensed" panose="020B0502040204020203" pitchFamily="34" charset="0"/>
              <a:ea typeface="Arial"/>
              <a:cs typeface="Arial"/>
              <a:sym typeface="Arial"/>
            </a:endParaRPr>
          </a:p>
        </p:txBody>
      </p:sp>
      <p:cxnSp>
        <p:nvCxnSpPr>
          <p:cNvPr id="28" name="Google Shape;564;p6">
            <a:extLst>
              <a:ext uri="{FF2B5EF4-FFF2-40B4-BE49-F238E27FC236}">
                <a16:creationId xmlns:a16="http://schemas.microsoft.com/office/drawing/2014/main" id="{DE288266-5AE2-1495-F5EA-31FDB74273D3}"/>
              </a:ext>
            </a:extLst>
          </p:cNvPr>
          <p:cNvCxnSpPr/>
          <p:nvPr/>
        </p:nvCxnSpPr>
        <p:spPr>
          <a:xfrm>
            <a:off x="4281255" y="1575116"/>
            <a:ext cx="0" cy="1247355"/>
          </a:xfrm>
          <a:prstGeom prst="straightConnector1">
            <a:avLst/>
          </a:prstGeom>
          <a:noFill/>
          <a:ln w="38100" cap="flat" cmpd="sng">
            <a:solidFill>
              <a:srgbClr val="FFA956"/>
            </a:solidFill>
            <a:prstDash val="solid"/>
            <a:miter lim="8000"/>
            <a:headEnd type="none" w="sm" len="sm"/>
            <a:tailEnd type="none" w="sm" len="sm"/>
          </a:ln>
        </p:spPr>
      </p:cxnSp>
      <p:cxnSp>
        <p:nvCxnSpPr>
          <p:cNvPr id="29" name="Google Shape;565;p6">
            <a:extLst>
              <a:ext uri="{FF2B5EF4-FFF2-40B4-BE49-F238E27FC236}">
                <a16:creationId xmlns:a16="http://schemas.microsoft.com/office/drawing/2014/main" id="{32CF943C-B367-D5B8-5D19-5A38BB494264}"/>
              </a:ext>
            </a:extLst>
          </p:cNvPr>
          <p:cNvCxnSpPr/>
          <p:nvPr/>
        </p:nvCxnSpPr>
        <p:spPr>
          <a:xfrm rot="10800000">
            <a:off x="7598781" y="2822471"/>
            <a:ext cx="0" cy="1247355"/>
          </a:xfrm>
          <a:prstGeom prst="straightConnector1">
            <a:avLst/>
          </a:prstGeom>
          <a:noFill/>
          <a:ln w="38100" cap="flat" cmpd="sng">
            <a:solidFill>
              <a:srgbClr val="FFA956"/>
            </a:solidFill>
            <a:prstDash val="solid"/>
            <a:miter lim="8000"/>
            <a:headEnd type="none" w="sm" len="sm"/>
            <a:tailEnd type="none" w="sm" len="sm"/>
          </a:ln>
        </p:spPr>
      </p:cxnSp>
      <p:grpSp>
        <p:nvGrpSpPr>
          <p:cNvPr id="30" name="Google Shape;566;p6">
            <a:extLst>
              <a:ext uri="{FF2B5EF4-FFF2-40B4-BE49-F238E27FC236}">
                <a16:creationId xmlns:a16="http://schemas.microsoft.com/office/drawing/2014/main" id="{A097080C-4761-7285-ED70-092BB3440F03}"/>
              </a:ext>
            </a:extLst>
          </p:cNvPr>
          <p:cNvGrpSpPr/>
          <p:nvPr/>
        </p:nvGrpSpPr>
        <p:grpSpPr>
          <a:xfrm>
            <a:off x="426874" y="1565200"/>
            <a:ext cx="6900255" cy="2504625"/>
            <a:chOff x="7971474" y="2819876"/>
            <a:chExt cx="6319057" cy="2285524"/>
          </a:xfrm>
        </p:grpSpPr>
        <p:sp>
          <p:nvSpPr>
            <p:cNvPr id="31" name="Google Shape;567;p6">
              <a:extLst>
                <a:ext uri="{FF2B5EF4-FFF2-40B4-BE49-F238E27FC236}">
                  <a16:creationId xmlns:a16="http://schemas.microsoft.com/office/drawing/2014/main" id="{79C2E38B-499E-30DB-838E-59A6DFF26A49}"/>
                </a:ext>
              </a:extLst>
            </p:cNvPr>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Bahnschrift SemiBold Condensed" panose="020B0502040204020203" pitchFamily="34" charset="0"/>
                <a:ea typeface="Arial"/>
                <a:cs typeface="Arial"/>
                <a:sym typeface="Arial"/>
              </a:endParaRPr>
            </a:p>
          </p:txBody>
        </p:sp>
        <p:sp>
          <p:nvSpPr>
            <p:cNvPr id="32" name="Google Shape;568;p6">
              <a:extLst>
                <a:ext uri="{FF2B5EF4-FFF2-40B4-BE49-F238E27FC236}">
                  <a16:creationId xmlns:a16="http://schemas.microsoft.com/office/drawing/2014/main" id="{9599B9D6-5775-EAAD-60C2-B073377CE53F}"/>
                </a:ext>
              </a:extLst>
            </p:cNvPr>
            <p:cNvSpPr txBox="1"/>
            <p:nvPr/>
          </p:nvSpPr>
          <p:spPr>
            <a:xfrm>
              <a:off x="11749978" y="3201047"/>
              <a:ext cx="2540553" cy="16008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b="1" i="0" dirty="0" err="1">
                  <a:solidFill>
                    <a:srgbClr val="0D0D0D"/>
                  </a:solidFill>
                  <a:effectLst/>
                  <a:highlight>
                    <a:srgbClr val="FFFFFF"/>
                  </a:highlight>
                  <a:latin typeface="Söhne"/>
                </a:rPr>
                <a:t>Sự</a:t>
              </a:r>
              <a:r>
                <a:rPr lang="en-US" b="1" i="0" dirty="0">
                  <a:solidFill>
                    <a:srgbClr val="0D0D0D"/>
                  </a:solidFill>
                  <a:effectLst/>
                  <a:highlight>
                    <a:srgbClr val="FFFFFF"/>
                  </a:highlight>
                  <a:latin typeface="Söhne"/>
                </a:rPr>
                <a:t> </a:t>
              </a:r>
              <a:r>
                <a:rPr lang="en-US" b="1" i="0" dirty="0" err="1">
                  <a:solidFill>
                    <a:srgbClr val="0D0D0D"/>
                  </a:solidFill>
                  <a:effectLst/>
                  <a:highlight>
                    <a:srgbClr val="FFFFFF"/>
                  </a:highlight>
                  <a:latin typeface="Söhne"/>
                </a:rPr>
                <a:t>phát</a:t>
              </a:r>
              <a:r>
                <a:rPr lang="en-US" b="1" i="0" dirty="0">
                  <a:solidFill>
                    <a:srgbClr val="0D0D0D"/>
                  </a:solidFill>
                  <a:effectLst/>
                  <a:highlight>
                    <a:srgbClr val="FFFFFF"/>
                  </a:highlight>
                  <a:latin typeface="Söhne"/>
                </a:rPr>
                <a:t> </a:t>
              </a:r>
              <a:r>
                <a:rPr lang="en-US" b="1" i="0" dirty="0" err="1">
                  <a:solidFill>
                    <a:srgbClr val="0D0D0D"/>
                  </a:solidFill>
                  <a:effectLst/>
                  <a:highlight>
                    <a:srgbClr val="FFFFFF"/>
                  </a:highlight>
                  <a:latin typeface="Söhne"/>
                </a:rPr>
                <a:t>triển</a:t>
              </a:r>
              <a:r>
                <a:rPr lang="en-US" b="1" i="0" dirty="0">
                  <a:solidFill>
                    <a:srgbClr val="0D0D0D"/>
                  </a:solidFill>
                  <a:effectLst/>
                  <a:highlight>
                    <a:srgbClr val="FFFFFF"/>
                  </a:highlight>
                  <a:latin typeface="Söhne"/>
                </a:rPr>
                <a:t> </a:t>
              </a:r>
              <a:r>
                <a:rPr lang="en-US" b="1" i="0" dirty="0" err="1">
                  <a:solidFill>
                    <a:srgbClr val="0D0D0D"/>
                  </a:solidFill>
                  <a:effectLst/>
                  <a:highlight>
                    <a:srgbClr val="FFFFFF"/>
                  </a:highlight>
                  <a:latin typeface="Söhne"/>
                </a:rPr>
                <a:t>của</a:t>
              </a:r>
              <a:r>
                <a:rPr lang="en-US" b="1" i="0" dirty="0">
                  <a:solidFill>
                    <a:srgbClr val="0D0D0D"/>
                  </a:solidFill>
                  <a:effectLst/>
                  <a:highlight>
                    <a:srgbClr val="FFFFFF"/>
                  </a:highlight>
                  <a:latin typeface="Söhne"/>
                </a:rPr>
                <a:t> </a:t>
              </a:r>
              <a:r>
                <a:rPr lang="en-US" b="1" dirty="0" err="1">
                  <a:solidFill>
                    <a:srgbClr val="0D0D0D"/>
                  </a:solidFill>
                  <a:highlight>
                    <a:srgbClr val="FFFFFF"/>
                  </a:highlight>
                  <a:latin typeface="Söhne"/>
                </a:rPr>
                <a:t>nền</a:t>
              </a:r>
              <a:r>
                <a:rPr lang="en-US" b="1" dirty="0">
                  <a:solidFill>
                    <a:srgbClr val="0D0D0D"/>
                  </a:solidFill>
                  <a:highlight>
                    <a:srgbClr val="FFFFFF"/>
                  </a:highlight>
                  <a:latin typeface="Söhne"/>
                </a:rPr>
                <a:t> </a:t>
              </a:r>
              <a:r>
                <a:rPr lang="en-US" b="1" dirty="0" err="1">
                  <a:solidFill>
                    <a:srgbClr val="0D0D0D"/>
                  </a:solidFill>
                  <a:highlight>
                    <a:srgbClr val="FFFFFF"/>
                  </a:highlight>
                  <a:latin typeface="Söhne"/>
                </a:rPr>
                <a:t>tảng</a:t>
              </a:r>
              <a:r>
                <a:rPr lang="en-US" b="1" dirty="0">
                  <a:solidFill>
                    <a:srgbClr val="0D0D0D"/>
                  </a:solidFill>
                  <a:highlight>
                    <a:srgbClr val="FFFFFF"/>
                  </a:highlight>
                  <a:latin typeface="Söhne"/>
                </a:rPr>
                <a:t> </a:t>
              </a:r>
              <a:r>
                <a:rPr lang="en-US" b="1" dirty="0" err="1">
                  <a:solidFill>
                    <a:srgbClr val="0D0D0D"/>
                  </a:solidFill>
                  <a:highlight>
                    <a:srgbClr val="FFFFFF"/>
                  </a:highlight>
                  <a:latin typeface="Söhne"/>
                </a:rPr>
                <a:t>Youtube</a:t>
              </a:r>
              <a:r>
                <a:rPr lang="en-US" b="0" i="0" dirty="0">
                  <a:solidFill>
                    <a:srgbClr val="0D0D0D"/>
                  </a:solidFill>
                  <a:effectLst/>
                  <a:highlight>
                    <a:srgbClr val="FFFFFF"/>
                  </a:highlight>
                  <a:latin typeface="Söhne"/>
                </a:rPr>
                <a:t>:</a:t>
              </a:r>
              <a:br>
                <a:rPr lang="en-US" b="0" i="0" dirty="0">
                  <a:solidFill>
                    <a:srgbClr val="0D0D0D"/>
                  </a:solidFill>
                  <a:effectLst/>
                  <a:highlight>
                    <a:srgbClr val="FFFFFF"/>
                  </a:highlight>
                  <a:latin typeface="Söhne"/>
                </a:rPr>
              </a:br>
              <a:r>
                <a:rPr lang="vi-VN" b="0" i="0" dirty="0">
                  <a:solidFill>
                    <a:srgbClr val="0D0D0D"/>
                  </a:solidFill>
                  <a:effectLst/>
                  <a:highlight>
                    <a:srgbClr val="FFFFFF"/>
                  </a:highlight>
                  <a:latin typeface="Söhne"/>
                </a:rPr>
                <a:t>Ngày nay</a:t>
              </a:r>
              <a:r>
                <a:rPr lang="vi-VN" b="0" i="0">
                  <a:solidFill>
                    <a:srgbClr val="0D0D0D"/>
                  </a:solidFill>
                  <a:effectLst/>
                  <a:highlight>
                    <a:srgbClr val="FFFFFF"/>
                  </a:highlight>
                  <a:latin typeface="Söhne"/>
                </a:rPr>
                <a:t>, Youtube </a:t>
              </a:r>
              <a:r>
                <a:rPr lang="vi-VN" b="0" i="0" dirty="0">
                  <a:solidFill>
                    <a:srgbClr val="0D0D0D"/>
                  </a:solidFill>
                  <a:effectLst/>
                  <a:highlight>
                    <a:srgbClr val="FFFFFF"/>
                  </a:highlight>
                  <a:latin typeface="Söhne"/>
                </a:rPr>
                <a:t>đã trở thành một nền tảng chia sẻ video phổ biến với lượng người dùng khổng lồ.</a:t>
              </a:r>
              <a:endParaRPr sz="180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cxnSp>
          <p:nvCxnSpPr>
            <p:cNvPr id="33" name="Google Shape;569;p6">
              <a:extLst>
                <a:ext uri="{FF2B5EF4-FFF2-40B4-BE49-F238E27FC236}">
                  <a16:creationId xmlns:a16="http://schemas.microsoft.com/office/drawing/2014/main" id="{8AD54E6D-4C73-5FEE-1222-D515C000F546}"/>
                </a:ext>
              </a:extLst>
            </p:cNvPr>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34" name="Google Shape;570;p6">
              <a:extLst>
                <a:ext uri="{FF2B5EF4-FFF2-40B4-BE49-F238E27FC236}">
                  <a16:creationId xmlns:a16="http://schemas.microsoft.com/office/drawing/2014/main" id="{757C413F-D75C-480D-D502-DDCDCBD201D7}"/>
                </a:ext>
              </a:extLst>
            </p:cNvPr>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grpSp>
      <p:grpSp>
        <p:nvGrpSpPr>
          <p:cNvPr id="35" name="Google Shape;571;p6">
            <a:extLst>
              <a:ext uri="{FF2B5EF4-FFF2-40B4-BE49-F238E27FC236}">
                <a16:creationId xmlns:a16="http://schemas.microsoft.com/office/drawing/2014/main" id="{EBA3302B-91C1-95B3-D1E1-6433A1A23B93}"/>
              </a:ext>
            </a:extLst>
          </p:cNvPr>
          <p:cNvGrpSpPr/>
          <p:nvPr/>
        </p:nvGrpSpPr>
        <p:grpSpPr>
          <a:xfrm>
            <a:off x="979829" y="4723197"/>
            <a:ext cx="9555267" cy="1015622"/>
            <a:chOff x="1175108" y="4594478"/>
            <a:chExt cx="9555267" cy="1015622"/>
          </a:xfrm>
        </p:grpSpPr>
        <p:sp>
          <p:nvSpPr>
            <p:cNvPr id="36" name="Google Shape;572;p6">
              <a:extLst>
                <a:ext uri="{FF2B5EF4-FFF2-40B4-BE49-F238E27FC236}">
                  <a16:creationId xmlns:a16="http://schemas.microsoft.com/office/drawing/2014/main" id="{A1940432-CDD3-B891-CB2F-90D21C7ACCC9}"/>
                </a:ext>
              </a:extLst>
            </p:cNvPr>
            <p:cNvSpPr/>
            <p:nvPr/>
          </p:nvSpPr>
          <p:spPr>
            <a:xfrm>
              <a:off x="1175108" y="4657646"/>
              <a:ext cx="848720" cy="510639"/>
            </a:xfrm>
            <a:prstGeom prst="rightArrow">
              <a:avLst>
                <a:gd name="adj1" fmla="val 50000"/>
                <a:gd name="adj2" fmla="val 50000"/>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Bahnschrift SemiBold Condensed" panose="020B0502040204020203" pitchFamily="34" charset="0"/>
                <a:ea typeface="Arial"/>
                <a:cs typeface="Arial"/>
                <a:sym typeface="Arial"/>
              </a:endParaRPr>
            </a:p>
          </p:txBody>
        </p:sp>
        <p:sp>
          <p:nvSpPr>
            <p:cNvPr id="37" name="Google Shape;573;p6">
              <a:extLst>
                <a:ext uri="{FF2B5EF4-FFF2-40B4-BE49-F238E27FC236}">
                  <a16:creationId xmlns:a16="http://schemas.microsoft.com/office/drawing/2014/main" id="{9F93479A-C95C-0709-751F-9B3E75AD44F4}"/>
                </a:ext>
              </a:extLst>
            </p:cNvPr>
            <p:cNvSpPr txBox="1"/>
            <p:nvPr/>
          </p:nvSpPr>
          <p:spPr>
            <a:xfrm>
              <a:off x="2199068" y="4594478"/>
              <a:ext cx="8531307"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dirty="0">
                  <a:solidFill>
                    <a:srgbClr val="0D0D0D"/>
                  </a:solidFill>
                  <a:highlight>
                    <a:srgbClr val="FFFFFF"/>
                  </a:highlight>
                  <a:latin typeface="Söhne"/>
                </a:rPr>
                <a:t>V</a:t>
              </a:r>
              <a:r>
                <a:rPr lang="vi-VN" sz="2000" b="0" i="0" dirty="0">
                  <a:solidFill>
                    <a:srgbClr val="0D0D0D"/>
                  </a:solidFill>
                  <a:effectLst/>
                  <a:highlight>
                    <a:srgbClr val="FFFFFF"/>
                  </a:highlight>
                  <a:latin typeface="Söhne"/>
                </a:rPr>
                <a:t>iệc lựa chọn đề tài này không chỉ đáp ứng xu hướng thị trường mà còn cung cấp cơ hội phát triển kỹ năng và trải nghiệm thực tiễn trong việc xây dựng ứng dụng web sử dụng công nghệ tiên tiến.</a:t>
              </a:r>
              <a:endParaRPr sz="2000" b="0" i="0" u="none" strike="noStrike" cap="none" dirty="0">
                <a:solidFill>
                  <a:schemeClr val="dk1"/>
                </a:solidFill>
                <a:latin typeface="+mj-lt"/>
                <a:ea typeface="Arial"/>
                <a:cs typeface="Arial"/>
                <a:sym typeface="Arial"/>
              </a:endParaRPr>
            </a:p>
          </p:txBody>
        </p:sp>
      </p:grpSp>
      <p:grpSp>
        <p:nvGrpSpPr>
          <p:cNvPr id="38" name="Google Shape;574;p6">
            <a:extLst>
              <a:ext uri="{FF2B5EF4-FFF2-40B4-BE49-F238E27FC236}">
                <a16:creationId xmlns:a16="http://schemas.microsoft.com/office/drawing/2014/main" id="{51098029-6156-7737-E755-0AD3A19865A0}"/>
              </a:ext>
            </a:extLst>
          </p:cNvPr>
          <p:cNvGrpSpPr/>
          <p:nvPr/>
        </p:nvGrpSpPr>
        <p:grpSpPr>
          <a:xfrm>
            <a:off x="548155" y="1573207"/>
            <a:ext cx="10933513" cy="2455941"/>
            <a:chOff x="-6094933" y="1430874"/>
            <a:chExt cx="10215084" cy="2294164"/>
          </a:xfrm>
        </p:grpSpPr>
        <p:grpSp>
          <p:nvGrpSpPr>
            <p:cNvPr id="39" name="Google Shape;575;p6">
              <a:extLst>
                <a:ext uri="{FF2B5EF4-FFF2-40B4-BE49-F238E27FC236}">
                  <a16:creationId xmlns:a16="http://schemas.microsoft.com/office/drawing/2014/main" id="{50149950-CF37-2CF4-4C46-90E557E53826}"/>
                </a:ext>
              </a:extLst>
            </p:cNvPr>
            <p:cNvGrpSpPr/>
            <p:nvPr/>
          </p:nvGrpSpPr>
          <p:grpSpPr>
            <a:xfrm>
              <a:off x="1015001" y="1430874"/>
              <a:ext cx="3105150" cy="2294164"/>
              <a:chOff x="1121329" y="2828924"/>
              <a:chExt cx="3105150" cy="2294164"/>
            </a:xfrm>
          </p:grpSpPr>
          <p:sp>
            <p:nvSpPr>
              <p:cNvPr id="41" name="Google Shape;576;p6">
                <a:extLst>
                  <a:ext uri="{FF2B5EF4-FFF2-40B4-BE49-F238E27FC236}">
                    <a16:creationId xmlns:a16="http://schemas.microsoft.com/office/drawing/2014/main" id="{2A53E92B-ED0D-B809-7D70-A9DE82CCF7D2}"/>
                  </a:ext>
                </a:extLst>
              </p:cNvPr>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Bahnschrift SemiBold Condensed" panose="020B0502040204020203" pitchFamily="34" charset="0"/>
                  <a:ea typeface="Arial"/>
                  <a:cs typeface="Arial"/>
                  <a:sym typeface="Arial"/>
                </a:endParaRPr>
              </a:p>
            </p:txBody>
          </p:sp>
          <p:cxnSp>
            <p:nvCxnSpPr>
              <p:cNvPr id="42" name="Google Shape;577;p6">
                <a:extLst>
                  <a:ext uri="{FF2B5EF4-FFF2-40B4-BE49-F238E27FC236}">
                    <a16:creationId xmlns:a16="http://schemas.microsoft.com/office/drawing/2014/main" id="{9A7E7753-77E1-28E3-A8A6-2535861CCE14}"/>
                  </a:ext>
                </a:extLst>
              </p:cNvPr>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43" name="Google Shape;578;p6">
                <a:extLst>
                  <a:ext uri="{FF2B5EF4-FFF2-40B4-BE49-F238E27FC236}">
                    <a16:creationId xmlns:a16="http://schemas.microsoft.com/office/drawing/2014/main" id="{7D6799F3-04D5-A6FC-C648-417900D15925}"/>
                  </a:ext>
                </a:extLst>
              </p:cNvPr>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40" name="Google Shape;579;p6">
              <a:extLst>
                <a:ext uri="{FF2B5EF4-FFF2-40B4-BE49-F238E27FC236}">
                  <a16:creationId xmlns:a16="http://schemas.microsoft.com/office/drawing/2014/main" id="{8388BC56-F56D-7F9C-C18B-2DF976E908F8}"/>
                </a:ext>
              </a:extLst>
            </p:cNvPr>
            <p:cNvSpPr txBox="1"/>
            <p:nvPr/>
          </p:nvSpPr>
          <p:spPr>
            <a:xfrm>
              <a:off x="-6094933" y="1840150"/>
              <a:ext cx="2991032" cy="137997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vi-VN" b="1" i="0" dirty="0">
                  <a:solidFill>
                    <a:srgbClr val="0D0D0D"/>
                  </a:solidFill>
                  <a:effectLst/>
                  <a:highlight>
                    <a:srgbClr val="FFFFFF"/>
                  </a:highlight>
                  <a:latin typeface="Söhne"/>
                </a:rPr>
                <a:t>Xu hướng thị trường</a:t>
              </a:r>
              <a:r>
                <a:rPr lang="en-US" b="1" i="0" dirty="0">
                  <a:solidFill>
                    <a:srgbClr val="0D0D0D"/>
                  </a:solidFill>
                  <a:effectLst/>
                  <a:highlight>
                    <a:srgbClr val="FFFFFF"/>
                  </a:highlight>
                  <a:latin typeface="Söhne"/>
                </a:rPr>
                <a:t>:</a:t>
              </a:r>
              <a:br>
                <a:rPr lang="en-US" b="1" i="0" dirty="0">
                  <a:solidFill>
                    <a:srgbClr val="0D0D0D"/>
                  </a:solidFill>
                  <a:effectLst/>
                  <a:highlight>
                    <a:srgbClr val="FFFFFF"/>
                  </a:highlight>
                  <a:latin typeface="Söhne"/>
                </a:rPr>
              </a:br>
              <a:r>
                <a:rPr lang="vi-VN" b="0" i="0" dirty="0">
                  <a:solidFill>
                    <a:srgbClr val="0D0D0D"/>
                  </a:solidFill>
                  <a:effectLst/>
                  <a:highlight>
                    <a:srgbClr val="FFFFFF"/>
                  </a:highlight>
                  <a:latin typeface="Söhne"/>
                </a:rPr>
                <a:t>Việc xây dựng một website bán hàng đã trở nên ngày càng phổ biến với sự ngày một tiện dụng hơn</a:t>
              </a:r>
              <a:endParaRPr lang="vi-VN" sz="180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grpSp>
      <p:cxnSp>
        <p:nvCxnSpPr>
          <p:cNvPr id="2" name="Google Shape;644;p9">
            <a:extLst>
              <a:ext uri="{FF2B5EF4-FFF2-40B4-BE49-F238E27FC236}">
                <a16:creationId xmlns:a16="http://schemas.microsoft.com/office/drawing/2014/main" id="{6085E01E-31B5-C305-A525-6040143C395E}"/>
              </a:ext>
            </a:extLst>
          </p:cNvPr>
          <p:cNvCxnSpPr/>
          <p:nvPr/>
        </p:nvCxnSpPr>
        <p:spPr>
          <a:xfrm>
            <a:off x="3902977" y="2129194"/>
            <a:ext cx="0" cy="818782"/>
          </a:xfrm>
          <a:prstGeom prst="straightConnector1">
            <a:avLst/>
          </a:prstGeom>
          <a:noFill/>
          <a:ln w="9525" cap="rnd" cmpd="sng">
            <a:solidFill>
              <a:srgbClr val="BFBFBF"/>
            </a:solidFill>
            <a:prstDash val="solid"/>
            <a:round/>
            <a:headEnd type="none" w="sm" len="sm"/>
            <a:tailEnd type="none" w="sm" len="sm"/>
          </a:ln>
        </p:spPr>
      </p:cxnSp>
      <p:sp>
        <p:nvSpPr>
          <p:cNvPr id="3" name="Google Shape;563;p6">
            <a:extLst>
              <a:ext uri="{FF2B5EF4-FFF2-40B4-BE49-F238E27FC236}">
                <a16:creationId xmlns:a16="http://schemas.microsoft.com/office/drawing/2014/main" id="{A74423A2-E903-AA06-F0C4-9D06E0F57EB2}"/>
              </a:ext>
            </a:extLst>
          </p:cNvPr>
          <p:cNvSpPr txBox="1"/>
          <p:nvPr/>
        </p:nvSpPr>
        <p:spPr>
          <a:xfrm>
            <a:off x="8380858" y="2011344"/>
            <a:ext cx="2904850" cy="14772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b="1" i="0" dirty="0" err="1">
                <a:solidFill>
                  <a:srgbClr val="0D0D0D"/>
                </a:solidFill>
                <a:effectLst/>
                <a:highlight>
                  <a:srgbClr val="FFFFFF"/>
                </a:highlight>
                <a:latin typeface="Söhne"/>
              </a:rPr>
              <a:t>Công</a:t>
            </a:r>
            <a:r>
              <a:rPr lang="en-US" b="1" i="0" dirty="0">
                <a:solidFill>
                  <a:srgbClr val="0D0D0D"/>
                </a:solidFill>
                <a:effectLst/>
                <a:highlight>
                  <a:srgbClr val="FFFFFF"/>
                </a:highlight>
                <a:latin typeface="Söhne"/>
              </a:rPr>
              <a:t> </a:t>
            </a:r>
            <a:r>
              <a:rPr lang="en-US" b="1" i="0" dirty="0" err="1">
                <a:solidFill>
                  <a:srgbClr val="0D0D0D"/>
                </a:solidFill>
                <a:effectLst/>
                <a:highlight>
                  <a:srgbClr val="FFFFFF"/>
                </a:highlight>
                <a:latin typeface="Söhne"/>
              </a:rPr>
              <a:t>nghệ</a:t>
            </a:r>
            <a:r>
              <a:rPr lang="en-US" b="1" i="0" dirty="0">
                <a:solidFill>
                  <a:srgbClr val="0D0D0D"/>
                </a:solidFill>
                <a:effectLst/>
                <a:highlight>
                  <a:srgbClr val="FFFFFF"/>
                </a:highlight>
                <a:latin typeface="Söhne"/>
              </a:rPr>
              <a:t> </a:t>
            </a:r>
            <a:r>
              <a:rPr lang="en-US" b="1" i="0" dirty="0" err="1">
                <a:solidFill>
                  <a:srgbClr val="0D0D0D"/>
                </a:solidFill>
                <a:effectLst/>
                <a:highlight>
                  <a:srgbClr val="FFFFFF"/>
                </a:highlight>
                <a:latin typeface="Söhne"/>
              </a:rPr>
              <a:t>sử</a:t>
            </a:r>
            <a:r>
              <a:rPr lang="en-US" b="1" i="0" dirty="0">
                <a:solidFill>
                  <a:srgbClr val="0D0D0D"/>
                </a:solidFill>
                <a:effectLst/>
                <a:highlight>
                  <a:srgbClr val="FFFFFF"/>
                </a:highlight>
                <a:latin typeface="Söhne"/>
              </a:rPr>
              <a:t> </a:t>
            </a:r>
            <a:r>
              <a:rPr lang="en-US" b="1" i="0" dirty="0" err="1">
                <a:solidFill>
                  <a:srgbClr val="0D0D0D"/>
                </a:solidFill>
                <a:effectLst/>
                <a:highlight>
                  <a:srgbClr val="FFFFFF"/>
                </a:highlight>
                <a:latin typeface="Söhne"/>
              </a:rPr>
              <a:t>dụng</a:t>
            </a:r>
            <a:r>
              <a:rPr lang="vi-VN" b="0" i="0" dirty="0">
                <a:solidFill>
                  <a:srgbClr val="0D0D0D"/>
                </a:solidFill>
                <a:effectLst/>
                <a:highlight>
                  <a:srgbClr val="FFFFFF"/>
                </a:highlight>
                <a:latin typeface="Söhne"/>
              </a:rPr>
              <a:t>:</a:t>
            </a:r>
            <a:br>
              <a:rPr lang="en-US" b="0" i="0" dirty="0">
                <a:solidFill>
                  <a:srgbClr val="0D0D0D"/>
                </a:solidFill>
                <a:effectLst/>
                <a:highlight>
                  <a:srgbClr val="FFFFFF"/>
                </a:highlight>
                <a:latin typeface="Söhne"/>
              </a:rPr>
            </a:br>
            <a:r>
              <a:rPr lang="vi-VN" b="0" i="0" dirty="0">
                <a:solidFill>
                  <a:srgbClr val="0D0D0D"/>
                </a:solidFill>
                <a:effectLst/>
                <a:highlight>
                  <a:srgbClr val="FFFFFF"/>
                </a:highlight>
                <a:latin typeface="Söhne"/>
              </a:rPr>
              <a:t>Hệ thống được xây dựng dựa trên công nghệ Spring Framework, một framework Java phổ biến và mạnh mẽ.</a:t>
            </a:r>
            <a:endParaRPr sz="180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40361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randombar(horizontal)">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500" fill="hold"/>
                                        <p:tgtEl>
                                          <p:spTgt spid="35"/>
                                        </p:tgtEl>
                                        <p:attrNameLst>
                                          <p:attrName>ppt_x</p:attrName>
                                        </p:attrNameLst>
                                      </p:cBhvr>
                                      <p:tavLst>
                                        <p:tav tm="0">
                                          <p:val>
                                            <p:strVal val="#ppt_x"/>
                                          </p:val>
                                        </p:tav>
                                        <p:tav tm="100000">
                                          <p:val>
                                            <p:strVal val="#ppt_x"/>
                                          </p:val>
                                        </p:tav>
                                      </p:tavLst>
                                    </p:anim>
                                    <p:anim calcmode="lin" valueType="num">
                                      <p:cBhvr additive="base">
                                        <p:cTn id="1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50;p5">
            <a:extLst>
              <a:ext uri="{FF2B5EF4-FFF2-40B4-BE49-F238E27FC236}">
                <a16:creationId xmlns:a16="http://schemas.microsoft.com/office/drawing/2014/main" id="{A2580156-EF57-5E70-E515-58B45791FA5A}"/>
              </a:ext>
            </a:extLst>
          </p:cNvPr>
          <p:cNvSpPr/>
          <p:nvPr/>
        </p:nvSpPr>
        <p:spPr>
          <a:xfrm>
            <a:off x="207222" y="164488"/>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Segoe UI" panose="020B0502040204020203" pitchFamily="34" charset="0"/>
                <a:ea typeface="Calibri"/>
                <a:cs typeface="Segoe UI" panose="020B0502040204020203" pitchFamily="34" charset="0"/>
                <a:sym typeface="Calibri"/>
              </a:rPr>
              <a:t>1. TỔNG QUAN VỀ ĐỀ TÀI</a:t>
            </a:r>
            <a:endParaRPr sz="2400" b="0" i="0" u="none" strike="noStrike" cap="none" dirty="0">
              <a:solidFill>
                <a:schemeClr val="dk1"/>
              </a:solidFill>
              <a:latin typeface="Segoe UI" panose="020B0502040204020203" pitchFamily="34" charset="0"/>
              <a:ea typeface="Arial"/>
              <a:cs typeface="Segoe UI" panose="020B0502040204020203" pitchFamily="34" charset="0"/>
              <a:sym typeface="Arial"/>
            </a:endParaRPr>
          </a:p>
        </p:txBody>
      </p:sp>
      <p:sp>
        <p:nvSpPr>
          <p:cNvPr id="5" name="Google Shape;587;p7">
            <a:extLst>
              <a:ext uri="{FF2B5EF4-FFF2-40B4-BE49-F238E27FC236}">
                <a16:creationId xmlns:a16="http://schemas.microsoft.com/office/drawing/2014/main" id="{D1593C16-2A6E-DAAB-C88F-F96ED49069AC}"/>
              </a:ext>
            </a:extLst>
          </p:cNvPr>
          <p:cNvSpPr/>
          <p:nvPr/>
        </p:nvSpPr>
        <p:spPr>
          <a:xfrm>
            <a:off x="677860" y="739338"/>
            <a:ext cx="9156960" cy="39865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1" i="0" u="none" strike="noStrike" cap="none" dirty="0">
                <a:solidFill>
                  <a:srgbClr val="202020"/>
                </a:solidFill>
                <a:latin typeface="Segoe UI" panose="020B0502040204020203" pitchFamily="34" charset="0"/>
                <a:ea typeface="Calibri"/>
                <a:cs typeface="Segoe UI" panose="020B0502040204020203" pitchFamily="34" charset="0"/>
                <a:sym typeface="Calibri"/>
              </a:rPr>
              <a:t>CÔNG NGHỆ VÀ NGÔN NGỮ SỬ DỤNG</a:t>
            </a:r>
            <a:endParaRPr sz="2000" b="0" i="0" u="none" strike="noStrike" cap="none" dirty="0">
              <a:solidFill>
                <a:srgbClr val="202020"/>
              </a:solidFill>
              <a:latin typeface="Segoe UI" panose="020B0502040204020203" pitchFamily="34" charset="0"/>
              <a:ea typeface="Arial"/>
              <a:cs typeface="Segoe UI" panose="020B0502040204020203" pitchFamily="34" charset="0"/>
              <a:sym typeface="Arial"/>
            </a:endParaRPr>
          </a:p>
        </p:txBody>
      </p:sp>
      <p:pic>
        <p:nvPicPr>
          <p:cNvPr id="2" name="Picture 2" descr="MySQL — Википедия">
            <a:extLst>
              <a:ext uri="{FF2B5EF4-FFF2-40B4-BE49-F238E27FC236}">
                <a16:creationId xmlns:a16="http://schemas.microsoft.com/office/drawing/2014/main" id="{81C15E7D-21D2-7E39-1B13-7EF0D1935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830" y="1949810"/>
            <a:ext cx="3251510" cy="168066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0A20E54-1227-94C6-6D02-7CA9D5D63F5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2573" y="1675732"/>
            <a:ext cx="4848225" cy="1528445"/>
          </a:xfrm>
          <a:prstGeom prst="rect">
            <a:avLst/>
          </a:prstGeom>
          <a:noFill/>
          <a:ln>
            <a:noFill/>
          </a:ln>
        </p:spPr>
      </p:pic>
      <p:pic>
        <p:nvPicPr>
          <p:cNvPr id="1026" name="Picture 2">
            <a:extLst>
              <a:ext uri="{FF2B5EF4-FFF2-40B4-BE49-F238E27FC236}">
                <a16:creationId xmlns:a16="http://schemas.microsoft.com/office/drawing/2014/main" id="{6BD0AD94-67B0-875E-293D-806C8E968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363" y="3610059"/>
            <a:ext cx="4777273" cy="3144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199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676;p12">
            <a:extLst>
              <a:ext uri="{FF2B5EF4-FFF2-40B4-BE49-F238E27FC236}">
                <a16:creationId xmlns:a16="http://schemas.microsoft.com/office/drawing/2014/main" id="{AF4B3D8C-3E9A-4DD6-81AD-8C0E87AF1B60}"/>
              </a:ext>
            </a:extLst>
          </p:cNvPr>
          <p:cNvGrpSpPr/>
          <p:nvPr/>
        </p:nvGrpSpPr>
        <p:grpSpPr>
          <a:xfrm>
            <a:off x="2386080" y="0"/>
            <a:ext cx="3314880" cy="6857640"/>
            <a:chOff x="2386080" y="0"/>
            <a:chExt cx="3314880" cy="6857640"/>
          </a:xfrm>
        </p:grpSpPr>
        <p:sp>
          <p:nvSpPr>
            <p:cNvPr id="3" name="Google Shape;677;p12">
              <a:extLst>
                <a:ext uri="{FF2B5EF4-FFF2-40B4-BE49-F238E27FC236}">
                  <a16:creationId xmlns:a16="http://schemas.microsoft.com/office/drawing/2014/main" id="{F6372A23-27DC-6FDC-7C63-3993EAE7BE0A}"/>
                </a:ext>
              </a:extLst>
            </p:cNvPr>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4" name="Google Shape;678;p12">
              <a:extLst>
                <a:ext uri="{FF2B5EF4-FFF2-40B4-BE49-F238E27FC236}">
                  <a16:creationId xmlns:a16="http://schemas.microsoft.com/office/drawing/2014/main" id="{5B463628-DDBB-8D77-6962-43B70ADBE4D4}"/>
                </a:ext>
              </a:extLst>
            </p:cNvPr>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5" name="Google Shape;679;p12">
              <a:extLst>
                <a:ext uri="{FF2B5EF4-FFF2-40B4-BE49-F238E27FC236}">
                  <a16:creationId xmlns:a16="http://schemas.microsoft.com/office/drawing/2014/main" id="{DDFB206F-4739-446A-9004-C235A2842FF8}"/>
                </a:ext>
              </a:extLst>
            </p:cNvPr>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6" name="Google Shape;680;p12">
              <a:extLst>
                <a:ext uri="{FF2B5EF4-FFF2-40B4-BE49-F238E27FC236}">
                  <a16:creationId xmlns:a16="http://schemas.microsoft.com/office/drawing/2014/main" id="{0A711428-11A0-384D-7DBA-AE6D1831DCEB}"/>
                </a:ext>
              </a:extLst>
            </p:cNvPr>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7" name="Google Shape;681;p12">
              <a:extLst>
                <a:ext uri="{FF2B5EF4-FFF2-40B4-BE49-F238E27FC236}">
                  <a16:creationId xmlns:a16="http://schemas.microsoft.com/office/drawing/2014/main" id="{B7E8C2F1-5C57-ACD3-BBC3-476006243C86}"/>
                </a:ext>
              </a:extLst>
            </p:cNvPr>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8" name="Google Shape;682;p12">
              <a:extLst>
                <a:ext uri="{FF2B5EF4-FFF2-40B4-BE49-F238E27FC236}">
                  <a16:creationId xmlns:a16="http://schemas.microsoft.com/office/drawing/2014/main" id="{C17907FC-971B-9A2E-8AB0-06115F21DBD0}"/>
                </a:ext>
              </a:extLst>
            </p:cNvPr>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9" name="Google Shape;683;p12">
              <a:extLst>
                <a:ext uri="{FF2B5EF4-FFF2-40B4-BE49-F238E27FC236}">
                  <a16:creationId xmlns:a16="http://schemas.microsoft.com/office/drawing/2014/main" id="{0C367AA0-888B-C441-C053-DFF267CB84B7}"/>
                </a:ext>
              </a:extLst>
            </p:cNvPr>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10" name="Google Shape;684;p12">
              <a:extLst>
                <a:ext uri="{FF2B5EF4-FFF2-40B4-BE49-F238E27FC236}">
                  <a16:creationId xmlns:a16="http://schemas.microsoft.com/office/drawing/2014/main" id="{EAD0CDCA-57A8-D32A-0407-92BED709E6A6}"/>
                </a:ext>
              </a:extLst>
            </p:cNvPr>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11" name="Google Shape;685;p12">
              <a:extLst>
                <a:ext uri="{FF2B5EF4-FFF2-40B4-BE49-F238E27FC236}">
                  <a16:creationId xmlns:a16="http://schemas.microsoft.com/office/drawing/2014/main" id="{43DA9B38-85E6-0CD3-F7F7-E824E48DE800}"/>
                </a:ext>
              </a:extLst>
            </p:cNvPr>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12" name="Google Shape;686;p12">
              <a:extLst>
                <a:ext uri="{FF2B5EF4-FFF2-40B4-BE49-F238E27FC236}">
                  <a16:creationId xmlns:a16="http://schemas.microsoft.com/office/drawing/2014/main" id="{049020D5-D515-A3C3-C4D3-223E1CC14CAD}"/>
                </a:ext>
              </a:extLst>
            </p:cNvPr>
            <p:cNvSpPr/>
            <p:nvPr/>
          </p:nvSpPr>
          <p:spPr>
            <a:xfrm>
              <a:off x="3047400" y="4572000"/>
              <a:ext cx="1325520" cy="1142640"/>
            </a:xfrm>
            <a:prstGeom prst="triangle">
              <a:avLst>
                <a:gd name="adj" fmla="val 50000"/>
              </a:avLst>
            </a:prstGeom>
            <a:solidFill>
              <a:srgbClr val="FF37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Bahnschrift SemiBold Condensed" panose="020B0502040204020203" pitchFamily="34" charset="0"/>
                <a:ea typeface="Arial"/>
                <a:cs typeface="Arial"/>
                <a:sym typeface="Arial"/>
              </a:endParaRPr>
            </a:p>
          </p:txBody>
        </p:sp>
        <p:sp>
          <p:nvSpPr>
            <p:cNvPr id="13" name="Google Shape;687;p12">
              <a:extLst>
                <a:ext uri="{FF2B5EF4-FFF2-40B4-BE49-F238E27FC236}">
                  <a16:creationId xmlns:a16="http://schemas.microsoft.com/office/drawing/2014/main" id="{946DB8A7-2D49-A29E-2982-7968AA5409B9}"/>
                </a:ext>
              </a:extLst>
            </p:cNvPr>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sp>
          <p:nvSpPr>
            <p:cNvPr id="14" name="Google Shape;688;p12">
              <a:extLst>
                <a:ext uri="{FF2B5EF4-FFF2-40B4-BE49-F238E27FC236}">
                  <a16:creationId xmlns:a16="http://schemas.microsoft.com/office/drawing/2014/main" id="{922CBF35-07F5-A1A9-8BD0-B3F0BA8DF566}"/>
                </a:ext>
              </a:extLst>
            </p:cNvPr>
            <p:cNvSpPr/>
            <p:nvPr/>
          </p:nvSpPr>
          <p:spPr>
            <a:xfrm>
              <a:off x="2386080" y="5715000"/>
              <a:ext cx="1325520" cy="1142640"/>
            </a:xfrm>
            <a:prstGeom prst="triangle">
              <a:avLst>
                <a:gd name="adj" fmla="val 50000"/>
              </a:avLst>
            </a:prstGeom>
            <a:solidFill>
              <a:srgbClr val="FF37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hnschrift SemiBold Condensed" panose="020B0502040204020203" pitchFamily="34" charset="0"/>
                <a:ea typeface="Arial"/>
                <a:cs typeface="Arial"/>
                <a:sym typeface="Arial"/>
              </a:endParaRPr>
            </a:p>
          </p:txBody>
        </p:sp>
      </p:grpSp>
      <p:sp>
        <p:nvSpPr>
          <p:cNvPr id="15" name="Google Shape;689;p12">
            <a:extLst>
              <a:ext uri="{FF2B5EF4-FFF2-40B4-BE49-F238E27FC236}">
                <a16:creationId xmlns:a16="http://schemas.microsoft.com/office/drawing/2014/main" id="{DCB2BF89-250B-AB83-BB6F-505F655907C1}"/>
              </a:ext>
            </a:extLst>
          </p:cNvPr>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Bahnschrift SemiBold Condensed" panose="020B0502040204020203" pitchFamily="34" charset="0"/>
                <a:ea typeface="Calibri"/>
                <a:cs typeface="Calibri"/>
                <a:sym typeface="Calibri"/>
              </a:rPr>
              <a:t>Phần</a:t>
            </a:r>
            <a:r>
              <a:rPr lang="en-US" sz="4800" b="1" i="1" u="none" strike="noStrike" cap="none" dirty="0">
                <a:solidFill>
                  <a:srgbClr val="FF3737"/>
                </a:solidFill>
                <a:latin typeface="Bahnschrift SemiBold Condensed" panose="020B0502040204020203" pitchFamily="34" charset="0"/>
                <a:ea typeface="Calibri"/>
                <a:cs typeface="Calibri"/>
                <a:sym typeface="Calibri"/>
              </a:rPr>
              <a:t> 02 :</a:t>
            </a:r>
            <a:endParaRPr sz="4800" b="0" i="0" u="none" strike="noStrike" cap="none" dirty="0">
              <a:solidFill>
                <a:schemeClr val="dk1"/>
              </a:solidFill>
              <a:latin typeface="Bahnschrift SemiBold Condensed" panose="020B0502040204020203" pitchFamily="34" charset="0"/>
              <a:ea typeface="Arial"/>
              <a:cs typeface="Arial"/>
              <a:sym typeface="Arial"/>
            </a:endParaRPr>
          </a:p>
        </p:txBody>
      </p:sp>
      <p:grpSp>
        <p:nvGrpSpPr>
          <p:cNvPr id="16" name="Google Shape;690;p12">
            <a:extLst>
              <a:ext uri="{FF2B5EF4-FFF2-40B4-BE49-F238E27FC236}">
                <a16:creationId xmlns:a16="http://schemas.microsoft.com/office/drawing/2014/main" id="{534963FE-B121-1DA8-5820-D52115E64F04}"/>
              </a:ext>
            </a:extLst>
          </p:cNvPr>
          <p:cNvGrpSpPr/>
          <p:nvPr/>
        </p:nvGrpSpPr>
        <p:grpSpPr>
          <a:xfrm>
            <a:off x="5952241" y="1984688"/>
            <a:ext cx="5486399" cy="2408400"/>
            <a:chOff x="5975819" y="1770480"/>
            <a:chExt cx="5259520" cy="256398"/>
          </a:xfrm>
        </p:grpSpPr>
        <p:sp>
          <p:nvSpPr>
            <p:cNvPr id="17" name="Google Shape;691;p12">
              <a:extLst>
                <a:ext uri="{FF2B5EF4-FFF2-40B4-BE49-F238E27FC236}">
                  <a16:creationId xmlns:a16="http://schemas.microsoft.com/office/drawing/2014/main" id="{C1EB643B-849F-8A9E-EC58-FEB8C9BB64C0}"/>
                </a:ext>
              </a:extLst>
            </p:cNvPr>
            <p:cNvSpPr/>
            <p:nvPr/>
          </p:nvSpPr>
          <p:spPr>
            <a:xfrm>
              <a:off x="5975819" y="1820608"/>
              <a:ext cx="5259520" cy="20627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Bahnschrift SemiBold Condensed" panose="020B0502040204020203" pitchFamily="34" charset="0"/>
                  <a:ea typeface="Arial"/>
                  <a:cs typeface="Arial"/>
                  <a:sym typeface="Arial"/>
                </a:rPr>
                <a:t>PHÂN TÍCH THIẾT KẾ </a:t>
              </a:r>
              <a:endParaRPr sz="1400" b="0" i="0" u="none" strike="noStrike" cap="none" dirty="0">
                <a:solidFill>
                  <a:srgbClr val="000000"/>
                </a:solidFill>
                <a:latin typeface="Bahnschrift SemiBold Condensed" panose="020B0502040204020203" pitchFamily="34" charset="0"/>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Bahnschrift SemiBold Condensed" panose="020B0502040204020203" pitchFamily="34" charset="0"/>
                  <a:ea typeface="Arial"/>
                  <a:cs typeface="Arial"/>
                  <a:sym typeface="Arial"/>
                </a:rPr>
                <a:t>HỆ THỐNG</a:t>
              </a:r>
              <a:endParaRPr sz="6000" b="0" i="0" u="none" strike="noStrike" cap="none" dirty="0">
                <a:solidFill>
                  <a:schemeClr val="dk1"/>
                </a:solidFill>
                <a:latin typeface="Bahnschrift SemiBold Condensed" panose="020B0502040204020203" pitchFamily="34" charset="0"/>
                <a:ea typeface="Arial"/>
                <a:cs typeface="Arial"/>
                <a:sym typeface="Arial"/>
              </a:endParaRPr>
            </a:p>
          </p:txBody>
        </p:sp>
        <p:sp>
          <p:nvSpPr>
            <p:cNvPr id="18" name="Google Shape;692;p12">
              <a:extLst>
                <a:ext uri="{FF2B5EF4-FFF2-40B4-BE49-F238E27FC236}">
                  <a16:creationId xmlns:a16="http://schemas.microsoft.com/office/drawing/2014/main" id="{7988B387-D648-1F33-D092-4039FF45372B}"/>
                </a:ext>
              </a:extLst>
            </p:cNvPr>
            <p:cNvSpPr/>
            <p:nvPr/>
          </p:nvSpPr>
          <p:spPr>
            <a:xfrm>
              <a:off x="6525360" y="1770480"/>
              <a:ext cx="297000" cy="3916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Bahnschrift SemiBold Condensed" panose="020B0502040204020203" pitchFamily="34" charset="0"/>
                  <a:ea typeface="Calibri"/>
                  <a:cs typeface="Calibri"/>
                  <a:sym typeface="Calibri"/>
                </a:rPr>
                <a:t>1</a:t>
              </a:r>
              <a:endParaRPr sz="1800" b="0" i="0" u="none" strike="noStrike" cap="none">
                <a:solidFill>
                  <a:schemeClr val="dk1"/>
                </a:solidFill>
                <a:latin typeface="Bahnschrift SemiBold Condensed" panose="020B0502040204020203" pitchFamily="34" charset="0"/>
                <a:ea typeface="Arial"/>
                <a:cs typeface="Arial"/>
                <a:sym typeface="Arial"/>
              </a:endParaRPr>
            </a:p>
          </p:txBody>
        </p:sp>
      </p:grpSp>
    </p:spTree>
    <p:extLst>
      <p:ext uri="{BB962C8B-B14F-4D97-AF65-F5344CB8AC3E}">
        <p14:creationId xmlns:p14="http://schemas.microsoft.com/office/powerpoint/2010/main" val="2822963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randombar(horizont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01;p13">
            <a:extLst>
              <a:ext uri="{FF2B5EF4-FFF2-40B4-BE49-F238E27FC236}">
                <a16:creationId xmlns:a16="http://schemas.microsoft.com/office/drawing/2014/main" id="{7FC6A829-98EA-B60D-7CB7-F3955A7EE83C}"/>
              </a:ext>
            </a:extLst>
          </p:cNvPr>
          <p:cNvSpPr/>
          <p:nvPr/>
        </p:nvSpPr>
        <p:spPr>
          <a:xfrm>
            <a:off x="735120" y="821417"/>
            <a:ext cx="5360880" cy="39865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1" i="0" u="none" strike="noStrike" cap="none" dirty="0">
                <a:latin typeface="Bahnschrift SemiBold Condensed" panose="020B0502040204020203" pitchFamily="34" charset="0"/>
                <a:ea typeface="Calibri"/>
                <a:cs typeface="Calibri"/>
                <a:sym typeface="Calibri"/>
              </a:rPr>
              <a:t>SƠ ĐỒ CÁC ACTOR CỦA HỆ THỐNG</a:t>
            </a:r>
            <a:endParaRPr sz="2000" b="0" i="0" u="none" strike="noStrike" cap="none" dirty="0">
              <a:latin typeface="Bahnschrift SemiBold Condensed" panose="020B0502040204020203" pitchFamily="34" charset="0"/>
              <a:ea typeface="Arial"/>
              <a:cs typeface="Arial"/>
              <a:sym typeface="Arial"/>
            </a:endParaRPr>
          </a:p>
        </p:txBody>
      </p:sp>
      <p:graphicFrame>
        <p:nvGraphicFramePr>
          <p:cNvPr id="5" name="Google Shape;702;p13">
            <a:extLst>
              <a:ext uri="{FF2B5EF4-FFF2-40B4-BE49-F238E27FC236}">
                <a16:creationId xmlns:a16="http://schemas.microsoft.com/office/drawing/2014/main" id="{064259DF-70B8-46AD-A42C-F9726375765E}"/>
              </a:ext>
            </a:extLst>
          </p:cNvPr>
          <p:cNvGraphicFramePr/>
          <p:nvPr>
            <p:extLst>
              <p:ext uri="{D42A27DB-BD31-4B8C-83A1-F6EECF244321}">
                <p14:modId xmlns:p14="http://schemas.microsoft.com/office/powerpoint/2010/main" val="2856869769"/>
              </p:ext>
            </p:extLst>
          </p:nvPr>
        </p:nvGraphicFramePr>
        <p:xfrm>
          <a:off x="1279392" y="1416790"/>
          <a:ext cx="9968615" cy="4302360"/>
        </p:xfrm>
        <a:graphic>
          <a:graphicData uri="http://schemas.openxmlformats.org/drawingml/2006/table">
            <a:tbl>
              <a:tblPr firstRow="1" firstCol="1" bandRow="1">
                <a:noFill/>
              </a:tblPr>
              <a:tblGrid>
                <a:gridCol w="817817">
                  <a:extLst>
                    <a:ext uri="{9D8B030D-6E8A-4147-A177-3AD203B41FA5}">
                      <a16:colId xmlns:a16="http://schemas.microsoft.com/office/drawing/2014/main" val="20000"/>
                    </a:ext>
                  </a:extLst>
                </a:gridCol>
                <a:gridCol w="2614750">
                  <a:extLst>
                    <a:ext uri="{9D8B030D-6E8A-4147-A177-3AD203B41FA5}">
                      <a16:colId xmlns:a16="http://schemas.microsoft.com/office/drawing/2014/main" val="20001"/>
                    </a:ext>
                  </a:extLst>
                </a:gridCol>
                <a:gridCol w="6536048">
                  <a:extLst>
                    <a:ext uri="{9D8B030D-6E8A-4147-A177-3AD203B41FA5}">
                      <a16:colId xmlns:a16="http://schemas.microsoft.com/office/drawing/2014/main" val="20002"/>
                    </a:ext>
                  </a:extLst>
                </a:gridCol>
              </a:tblGrid>
              <a:tr h="387462">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a:latin typeface="Times New Roman" panose="02020603050405020304" pitchFamily="18" charset="0"/>
                          <a:cs typeface="Times New Roman" panose="02020603050405020304" pitchFamily="18" charset="0"/>
                        </a:rPr>
                        <a:t>STT</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dirty="0" err="1">
                          <a:latin typeface="Times New Roman" panose="02020603050405020304" pitchFamily="18" charset="0"/>
                          <a:cs typeface="Times New Roman" panose="02020603050405020304" pitchFamily="18" charset="0"/>
                        </a:rPr>
                        <a:t>Tên</a:t>
                      </a:r>
                      <a:r>
                        <a:rPr lang="en-US" sz="1800" u="none" strike="noStrike" cap="none" dirty="0">
                          <a:latin typeface="Times New Roman" panose="02020603050405020304" pitchFamily="18" charset="0"/>
                          <a:cs typeface="Times New Roman" panose="02020603050405020304" pitchFamily="18" charset="0"/>
                        </a:rPr>
                        <a:t> Actor</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a:latin typeface="Times New Roman" panose="02020603050405020304" pitchFamily="18" charset="0"/>
                          <a:cs typeface="Times New Roman" panose="02020603050405020304" pitchFamily="18" charset="0"/>
                        </a:rPr>
                        <a:t>Chức năng</a:t>
                      </a:r>
                      <a:endParaRPr sz="18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extLst>
                  <a:ext uri="{0D108BD9-81ED-4DB2-BD59-A6C34878D82A}">
                    <a16:rowId xmlns:a16="http://schemas.microsoft.com/office/drawing/2014/main" val="10000"/>
                  </a:ext>
                </a:extLst>
              </a:tr>
              <a:tr h="1459749">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dirty="0">
                          <a:latin typeface="Times New Roman" panose="02020603050405020304" pitchFamily="18" charset="0"/>
                          <a:ea typeface="Times New Roman"/>
                          <a:cs typeface="Times New Roman" panose="02020603050405020304" pitchFamily="18" charset="0"/>
                          <a:sym typeface="Times New Roman"/>
                        </a:rPr>
                        <a:t>1</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50000"/>
                        </a:lnSpc>
                        <a:spcBef>
                          <a:spcPts val="0"/>
                        </a:spcBef>
                        <a:spcAft>
                          <a:spcPts val="0"/>
                        </a:spcAft>
                        <a:buClr>
                          <a:srgbClr val="000000"/>
                        </a:buClr>
                        <a:buSzPts val="1600"/>
                        <a:buFont typeface="Arial"/>
                        <a:buNone/>
                      </a:pPr>
                      <a:r>
                        <a:rPr lang="en-US" sz="1800" u="none" strike="noStrike" cap="none" dirty="0">
                          <a:latin typeface="Times New Roman" panose="02020603050405020304" pitchFamily="18" charset="0"/>
                          <a:cs typeface="Times New Roman" panose="02020603050405020304" pitchFamily="18" charset="0"/>
                        </a:rPr>
                        <a:t>Admin</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lvl="0"/>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Quản</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lý</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sản</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phẩm</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p>
                      <a:pPr lvl="0"/>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Quản</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lý</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tài</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khoản</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p>
                      <a:pPr lvl="0"/>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Quản</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lý</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đơn</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hàng</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p>
                      <a:pPr lvl="0"/>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Thống</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kê</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báo</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cáo</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75" marR="68575" marT="0" marB="0"/>
                </a:tc>
                <a:extLst>
                  <a:ext uri="{0D108BD9-81ED-4DB2-BD59-A6C34878D82A}">
                    <a16:rowId xmlns:a16="http://schemas.microsoft.com/office/drawing/2014/main" val="10002"/>
                  </a:ext>
                </a:extLst>
              </a:tr>
              <a:tr h="1083549">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dirty="0">
                          <a:latin typeface="Times New Roman" panose="02020603050405020304" pitchFamily="18" charset="0"/>
                          <a:ea typeface="Times New Roman"/>
                          <a:cs typeface="Times New Roman" panose="02020603050405020304" pitchFamily="18" charset="0"/>
                          <a:sym typeface="Times New Roman"/>
                        </a:rPr>
                        <a:t>2</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50000"/>
                        </a:lnSpc>
                        <a:spcBef>
                          <a:spcPts val="0"/>
                        </a:spcBef>
                        <a:spcAft>
                          <a:spcPts val="0"/>
                        </a:spcAft>
                        <a:buClr>
                          <a:srgbClr val="000000"/>
                        </a:buClr>
                        <a:buSzPts val="1600"/>
                        <a:buFont typeface="Arial"/>
                        <a:buNone/>
                      </a:pPr>
                      <a:r>
                        <a:rPr lang="en-US" sz="1800" u="none" strike="noStrike" cap="none" dirty="0" err="1">
                          <a:latin typeface="Times New Roman" panose="02020603050405020304" pitchFamily="18" charset="0"/>
                          <a:ea typeface="Times New Roman"/>
                          <a:cs typeface="Times New Roman" panose="02020603050405020304" pitchFamily="18" charset="0"/>
                          <a:sym typeface="Times New Roman"/>
                        </a:rPr>
                        <a:t>Khách</a:t>
                      </a:r>
                      <a:r>
                        <a:rPr lang="en-US" sz="1800" u="none" strike="noStrike" cap="none" dirty="0">
                          <a:latin typeface="Times New Roman" panose="02020603050405020304" pitchFamily="18" charset="0"/>
                          <a:ea typeface="Times New Roman"/>
                          <a:cs typeface="Times New Roman" panose="02020603050405020304" pitchFamily="18" charset="0"/>
                          <a:sym typeface="Times New Roman"/>
                        </a:rPr>
                        <a:t> </a:t>
                      </a:r>
                      <a:r>
                        <a:rPr lang="en-US" sz="1800" u="none" strike="noStrike" cap="none" dirty="0" err="1">
                          <a:latin typeface="Times New Roman" panose="02020603050405020304" pitchFamily="18" charset="0"/>
                          <a:ea typeface="Times New Roman"/>
                          <a:cs typeface="Times New Roman" panose="02020603050405020304" pitchFamily="18" charset="0"/>
                          <a:sym typeface="Times New Roman"/>
                        </a:rPr>
                        <a:t>hàng</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lvl="0"/>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Quản</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lý</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giỏ</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hàng</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p>
                      <a:pPr lvl="0"/>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Đặt</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hàng</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p>
                      <a:pPr lvl="0"/>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Quản</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lý</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đơn</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mua</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75" marR="68575" marT="0" marB="0"/>
                </a:tc>
                <a:extLst>
                  <a:ext uri="{0D108BD9-81ED-4DB2-BD59-A6C34878D82A}">
                    <a16:rowId xmlns:a16="http://schemas.microsoft.com/office/drawing/2014/main" val="788335158"/>
                  </a:ext>
                </a:extLst>
              </a:tr>
              <a:tr h="1212058">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a:latin typeface="Times New Roman" panose="02020603050405020304" pitchFamily="18" charset="0"/>
                          <a:ea typeface="Times New Roman"/>
                          <a:cs typeface="Times New Roman" panose="02020603050405020304" pitchFamily="18" charset="0"/>
                          <a:sym typeface="Times New Roman"/>
                        </a:rPr>
                        <a:t>4</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50000"/>
                        </a:lnSpc>
                        <a:spcBef>
                          <a:spcPts val="0"/>
                        </a:spcBef>
                        <a:spcAft>
                          <a:spcPts val="0"/>
                        </a:spcAft>
                        <a:buClr>
                          <a:srgbClr val="000000"/>
                        </a:buClr>
                        <a:buSzPts val="1600"/>
                        <a:buFont typeface="Arial"/>
                        <a:buNone/>
                      </a:pPr>
                      <a:r>
                        <a:rPr lang="en-US" sz="1800" u="none" strike="noStrike" cap="none" dirty="0" err="1">
                          <a:latin typeface="Times New Roman" panose="02020603050405020304" pitchFamily="18" charset="0"/>
                          <a:ea typeface="Times New Roman"/>
                          <a:cs typeface="Times New Roman" panose="02020603050405020304" pitchFamily="18" charset="0"/>
                          <a:sym typeface="Times New Roman"/>
                        </a:rPr>
                        <a:t>Khách</a:t>
                      </a:r>
                      <a:r>
                        <a:rPr lang="en-US" sz="1800" u="none" strike="noStrike" cap="none" dirty="0">
                          <a:latin typeface="Times New Roman" panose="02020603050405020304" pitchFamily="18" charset="0"/>
                          <a:ea typeface="Times New Roman"/>
                          <a:cs typeface="Times New Roman" panose="02020603050405020304" pitchFamily="18" charset="0"/>
                          <a:sym typeface="Times New Roman"/>
                        </a:rPr>
                        <a:t> hang </a:t>
                      </a:r>
                      <a:r>
                        <a:rPr lang="en-US" sz="1800" u="none" strike="noStrike" cap="none" dirty="0" err="1">
                          <a:latin typeface="Times New Roman" panose="02020603050405020304" pitchFamily="18" charset="0"/>
                          <a:ea typeface="Times New Roman"/>
                          <a:cs typeface="Times New Roman" panose="02020603050405020304" pitchFamily="18" charset="0"/>
                          <a:sym typeface="Times New Roman"/>
                        </a:rPr>
                        <a:t>vãng</a:t>
                      </a:r>
                      <a:r>
                        <a:rPr lang="en-US" sz="1800" u="none" strike="noStrike" cap="none" dirty="0">
                          <a:latin typeface="Times New Roman" panose="02020603050405020304" pitchFamily="18" charset="0"/>
                          <a:ea typeface="Times New Roman"/>
                          <a:cs typeface="Times New Roman" panose="02020603050405020304" pitchFamily="18" charset="0"/>
                          <a:sym typeface="Times New Roman"/>
                        </a:rPr>
                        <a:t> </a:t>
                      </a:r>
                      <a:r>
                        <a:rPr lang="en-US" sz="1800" u="none" strike="noStrike" cap="none" dirty="0" err="1">
                          <a:latin typeface="Times New Roman" panose="02020603050405020304" pitchFamily="18" charset="0"/>
                          <a:ea typeface="Times New Roman"/>
                          <a:cs typeface="Times New Roman" panose="02020603050405020304" pitchFamily="18" charset="0"/>
                          <a:sym typeface="Times New Roman"/>
                        </a:rPr>
                        <a:t>lai</a:t>
                      </a:r>
                      <a:endParaRPr sz="18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lvl="0"/>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Đăng</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ký</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p>
                      <a:pPr lvl="0"/>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Đăng</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nhập</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p>
                      <a:pPr lvl="0"/>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Xem</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sản</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phẩm</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p>
                      <a:pPr lvl="0"/>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Tìm</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kiếm</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sản</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phẩm</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p>
                      <a:pPr lvl="0"/>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Tìm</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kiếm</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video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đánh</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giá</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75" marR="68575" marT="0" marB="0"/>
                </a:tc>
                <a:extLst>
                  <a:ext uri="{0D108BD9-81ED-4DB2-BD59-A6C34878D82A}">
                    <a16:rowId xmlns:a16="http://schemas.microsoft.com/office/drawing/2014/main" val="1163326262"/>
                  </a:ext>
                </a:extLst>
              </a:tr>
            </a:tbl>
          </a:graphicData>
        </a:graphic>
      </p:graphicFrame>
      <p:sp>
        <p:nvSpPr>
          <p:cNvPr id="6" name="Google Shape;550;p5">
            <a:extLst>
              <a:ext uri="{FF2B5EF4-FFF2-40B4-BE49-F238E27FC236}">
                <a16:creationId xmlns:a16="http://schemas.microsoft.com/office/drawing/2014/main" id="{49E51EB3-A507-1F53-32B6-EEDA4730D63D}"/>
              </a:ext>
            </a:extLst>
          </p:cNvPr>
          <p:cNvSpPr/>
          <p:nvPr/>
        </p:nvSpPr>
        <p:spPr>
          <a:xfrm>
            <a:off x="207222" y="164488"/>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Bahnschrift SemiBold Condensed" panose="020B0502040204020203" pitchFamily="34" charset="0"/>
                <a:ea typeface="Calibri"/>
                <a:cs typeface="Calibri"/>
                <a:sym typeface="Calibri"/>
              </a:rPr>
              <a:t>2. PHÂN TÍCH THIẾT KẾ HỆ THỐNG</a:t>
            </a:r>
            <a:endParaRPr sz="2400" b="0" i="0" u="none" strike="noStrike" cap="none" dirty="0">
              <a:solidFill>
                <a:schemeClr val="dk1"/>
              </a:solidFill>
              <a:latin typeface="Bahnschrift SemiBold Condensed" panose="020B0502040204020203" pitchFamily="34" charset="0"/>
              <a:ea typeface="Arial"/>
              <a:cs typeface="Arial"/>
              <a:sym typeface="Arial"/>
            </a:endParaRPr>
          </a:p>
        </p:txBody>
      </p:sp>
    </p:spTree>
    <p:extLst>
      <p:ext uri="{BB962C8B-B14F-4D97-AF65-F5344CB8AC3E}">
        <p14:creationId xmlns:p14="http://schemas.microsoft.com/office/powerpoint/2010/main" val="12356531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550;p5">
            <a:extLst>
              <a:ext uri="{FF2B5EF4-FFF2-40B4-BE49-F238E27FC236}">
                <a16:creationId xmlns:a16="http://schemas.microsoft.com/office/drawing/2014/main" id="{05240D46-B98D-72EA-5245-A95767D68131}"/>
              </a:ext>
            </a:extLst>
          </p:cNvPr>
          <p:cNvSpPr/>
          <p:nvPr/>
        </p:nvSpPr>
        <p:spPr>
          <a:xfrm>
            <a:off x="207222" y="164488"/>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Bahnschrift SemiBold Condensed" panose="020B0502040204020203" pitchFamily="34" charset="0"/>
                <a:ea typeface="Calibri"/>
                <a:cs typeface="Calibri"/>
                <a:sym typeface="Calibri"/>
              </a:rPr>
              <a:t>2. PHÂN TÍCH THIẾT KẾ HỆ THỐNG</a:t>
            </a:r>
            <a:endParaRPr sz="2400" b="0" i="0" u="none" strike="noStrike" cap="none" dirty="0">
              <a:solidFill>
                <a:schemeClr val="dk1"/>
              </a:solidFill>
              <a:latin typeface="Bahnschrift SemiBold Condensed" panose="020B0502040204020203" pitchFamily="34" charset="0"/>
              <a:ea typeface="Arial"/>
              <a:cs typeface="Arial"/>
              <a:sym typeface="Arial"/>
            </a:endParaRPr>
          </a:p>
        </p:txBody>
      </p:sp>
      <p:sp>
        <p:nvSpPr>
          <p:cNvPr id="2" name="TextBox 1">
            <a:extLst>
              <a:ext uri="{FF2B5EF4-FFF2-40B4-BE49-F238E27FC236}">
                <a16:creationId xmlns:a16="http://schemas.microsoft.com/office/drawing/2014/main" id="{064B8F6B-CA26-AE59-CCFE-35A8068859EC}"/>
              </a:ext>
            </a:extLst>
          </p:cNvPr>
          <p:cNvSpPr txBox="1"/>
          <p:nvPr/>
        </p:nvSpPr>
        <p:spPr>
          <a:xfrm>
            <a:off x="4870579" y="6132656"/>
            <a:ext cx="2780907" cy="369332"/>
          </a:xfrm>
          <a:prstGeom prst="rect">
            <a:avLst/>
          </a:prstGeom>
          <a:noFill/>
        </p:spPr>
        <p:txBody>
          <a:bodyPr wrap="square" rtlCol="0">
            <a:spAutoFit/>
          </a:bodyPr>
          <a:lstStyle/>
          <a:p>
            <a:r>
              <a:rPr lang="en-US" sz="1800" b="0" i="0" u="none" strike="noStrike" dirty="0">
                <a:solidFill>
                  <a:srgbClr val="000000"/>
                </a:solidFill>
                <a:effectLst/>
                <a:latin typeface="Bahnschrift SemiBold Condensed" panose="020B0502040204020203" pitchFamily="34" charset="0"/>
              </a:rPr>
              <a:t> </a:t>
            </a:r>
            <a:r>
              <a:rPr lang="en-US" sz="1800" b="0" i="0" u="none" strike="noStrike" dirty="0" err="1">
                <a:solidFill>
                  <a:srgbClr val="000000"/>
                </a:solidFill>
                <a:effectLst/>
                <a:latin typeface="Bahnschrift SemiBold Condensed" panose="020B0502040204020203" pitchFamily="34" charset="0"/>
              </a:rPr>
              <a:t>Biểu</a:t>
            </a:r>
            <a:r>
              <a:rPr lang="en-US" sz="1800" b="0" i="0" u="none" strike="noStrike" dirty="0">
                <a:solidFill>
                  <a:srgbClr val="000000"/>
                </a:solidFill>
                <a:effectLst/>
                <a:latin typeface="Bahnschrift SemiBold Condensed" panose="020B0502040204020203" pitchFamily="34" charset="0"/>
              </a:rPr>
              <a:t> </a:t>
            </a:r>
            <a:r>
              <a:rPr lang="en-US" sz="1800" b="0" i="0" u="none" strike="noStrike" dirty="0" err="1">
                <a:solidFill>
                  <a:srgbClr val="000000"/>
                </a:solidFill>
                <a:effectLst/>
                <a:latin typeface="Bahnschrift SemiBold Condensed" panose="020B0502040204020203" pitchFamily="34" charset="0"/>
              </a:rPr>
              <a:t>đồ</a:t>
            </a:r>
            <a:r>
              <a:rPr lang="en-US" sz="1800" b="0" i="0" u="none" strike="noStrike" dirty="0">
                <a:solidFill>
                  <a:srgbClr val="000000"/>
                </a:solidFill>
                <a:effectLst/>
                <a:latin typeface="Bahnschrift SemiBold Condensed" panose="020B0502040204020203" pitchFamily="34" charset="0"/>
              </a:rPr>
              <a:t> use case </a:t>
            </a:r>
            <a:r>
              <a:rPr lang="en-US" sz="1800" b="0" i="0" u="none" strike="noStrike" dirty="0" err="1">
                <a:solidFill>
                  <a:srgbClr val="000000"/>
                </a:solidFill>
                <a:effectLst/>
                <a:latin typeface="Bahnschrift SemiBold Condensed" panose="020B0502040204020203" pitchFamily="34" charset="0"/>
              </a:rPr>
              <a:t>tổng</a:t>
            </a:r>
            <a:r>
              <a:rPr lang="en-US" sz="1800" b="0" i="0" u="none" strike="noStrike" dirty="0">
                <a:solidFill>
                  <a:srgbClr val="000000"/>
                </a:solidFill>
                <a:effectLst/>
                <a:latin typeface="Bahnschrift SemiBold Condensed" panose="020B0502040204020203" pitchFamily="34" charset="0"/>
              </a:rPr>
              <a:t> </a:t>
            </a:r>
            <a:r>
              <a:rPr lang="en-US" sz="1800" b="0" i="0" u="none" strike="noStrike" dirty="0" err="1">
                <a:solidFill>
                  <a:srgbClr val="000000"/>
                </a:solidFill>
                <a:effectLst/>
                <a:latin typeface="Bahnschrift SemiBold Condensed" panose="020B0502040204020203" pitchFamily="34" charset="0"/>
              </a:rPr>
              <a:t>quát</a:t>
            </a:r>
            <a:endParaRPr lang="en-US" dirty="0">
              <a:latin typeface="Bahnschrift SemiBold Condensed" panose="020B0502040204020203" pitchFamily="34" charset="0"/>
            </a:endParaRPr>
          </a:p>
        </p:txBody>
      </p:sp>
      <p:pic>
        <p:nvPicPr>
          <p:cNvPr id="3" name="Picture 2">
            <a:extLst>
              <a:ext uri="{FF2B5EF4-FFF2-40B4-BE49-F238E27FC236}">
                <a16:creationId xmlns:a16="http://schemas.microsoft.com/office/drawing/2014/main" id="{38DB04F7-51FA-01DD-AA32-C5ED1AE888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63570" y="1036637"/>
            <a:ext cx="5864860" cy="4784725"/>
          </a:xfrm>
          <a:prstGeom prst="rect">
            <a:avLst/>
          </a:prstGeom>
          <a:noFill/>
          <a:ln>
            <a:noFill/>
          </a:ln>
        </p:spPr>
      </p:pic>
    </p:spTree>
    <p:extLst>
      <p:ext uri="{BB962C8B-B14F-4D97-AF65-F5344CB8AC3E}">
        <p14:creationId xmlns:p14="http://schemas.microsoft.com/office/powerpoint/2010/main" val="611587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50;p5">
            <a:extLst>
              <a:ext uri="{FF2B5EF4-FFF2-40B4-BE49-F238E27FC236}">
                <a16:creationId xmlns:a16="http://schemas.microsoft.com/office/drawing/2014/main" id="{6D955ACE-32CB-4654-5A3B-729CB490B2C3}"/>
              </a:ext>
            </a:extLst>
          </p:cNvPr>
          <p:cNvSpPr/>
          <p:nvPr/>
        </p:nvSpPr>
        <p:spPr>
          <a:xfrm>
            <a:off x="207222" y="164488"/>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Bahnschrift SemiBold Condensed" panose="020B0502040204020203" pitchFamily="34" charset="0"/>
                <a:ea typeface="Calibri"/>
                <a:cs typeface="Calibri"/>
                <a:sym typeface="Calibri"/>
              </a:rPr>
              <a:t>2. PHÂN TÍCH THIẾT KẾ HỆ THỐNG</a:t>
            </a:r>
            <a:endParaRPr sz="2400" b="0" i="0" u="none" strike="noStrike" cap="none" dirty="0">
              <a:solidFill>
                <a:schemeClr val="dk1"/>
              </a:solidFill>
              <a:latin typeface="Bahnschrift SemiBold Condensed" panose="020B0502040204020203" pitchFamily="34" charset="0"/>
              <a:ea typeface="Arial"/>
              <a:cs typeface="Arial"/>
              <a:sym typeface="Arial"/>
            </a:endParaRPr>
          </a:p>
        </p:txBody>
      </p:sp>
      <p:sp>
        <p:nvSpPr>
          <p:cNvPr id="5" name="TextBox 4">
            <a:extLst>
              <a:ext uri="{FF2B5EF4-FFF2-40B4-BE49-F238E27FC236}">
                <a16:creationId xmlns:a16="http://schemas.microsoft.com/office/drawing/2014/main" id="{09BE6C8D-6C00-5291-09F9-22948D0EBFE9}"/>
              </a:ext>
            </a:extLst>
          </p:cNvPr>
          <p:cNvSpPr txBox="1"/>
          <p:nvPr/>
        </p:nvSpPr>
        <p:spPr>
          <a:xfrm>
            <a:off x="4722339" y="6324180"/>
            <a:ext cx="4034945" cy="369332"/>
          </a:xfrm>
          <a:prstGeom prst="rect">
            <a:avLst/>
          </a:prstGeom>
          <a:noFill/>
        </p:spPr>
        <p:txBody>
          <a:bodyPr wrap="square" rtlCol="0">
            <a:spAutoFit/>
          </a:bodyPr>
          <a:lstStyle/>
          <a:p>
            <a:r>
              <a:rPr lang="en-US" sz="1800" b="0" i="0" u="none" strike="noStrike" dirty="0">
                <a:solidFill>
                  <a:srgbClr val="000000"/>
                </a:solidFill>
                <a:effectLst/>
                <a:latin typeface="Bahnschrift SemiBold Condensed" panose="020B0502040204020203" pitchFamily="34" charset="0"/>
              </a:rPr>
              <a:t> </a:t>
            </a:r>
            <a:r>
              <a:rPr lang="en-US" sz="1800" b="0" i="0" u="none" strike="noStrike" dirty="0" err="1">
                <a:solidFill>
                  <a:srgbClr val="000000"/>
                </a:solidFill>
                <a:effectLst/>
                <a:latin typeface="Bahnschrift SemiBold Condensed" panose="020B0502040204020203" pitchFamily="34" charset="0"/>
              </a:rPr>
              <a:t>Mô</a:t>
            </a:r>
            <a:r>
              <a:rPr lang="en-US" sz="1800" b="0" i="0" u="none" strike="noStrike" dirty="0">
                <a:solidFill>
                  <a:srgbClr val="000000"/>
                </a:solidFill>
                <a:effectLst/>
                <a:latin typeface="Bahnschrift SemiBold Condensed" panose="020B0502040204020203" pitchFamily="34" charset="0"/>
              </a:rPr>
              <a:t> </a:t>
            </a:r>
            <a:r>
              <a:rPr lang="en-US" sz="1800" b="0" i="0" u="none" strike="noStrike" dirty="0" err="1">
                <a:solidFill>
                  <a:srgbClr val="000000"/>
                </a:solidFill>
                <a:effectLst/>
                <a:latin typeface="Bahnschrift SemiBold Condensed" panose="020B0502040204020203" pitchFamily="34" charset="0"/>
              </a:rPr>
              <a:t>hình</a:t>
            </a:r>
            <a:r>
              <a:rPr lang="en-US" sz="1800" b="0" i="0" u="none" strike="noStrike" dirty="0">
                <a:solidFill>
                  <a:srgbClr val="000000"/>
                </a:solidFill>
                <a:effectLst/>
                <a:latin typeface="Bahnschrift SemiBold Condensed" panose="020B0502040204020203" pitchFamily="34" charset="0"/>
              </a:rPr>
              <a:t> </a:t>
            </a:r>
            <a:r>
              <a:rPr lang="en-US" sz="1800" b="0" i="0" u="none" strike="noStrike" dirty="0" err="1">
                <a:solidFill>
                  <a:srgbClr val="000000"/>
                </a:solidFill>
                <a:effectLst/>
                <a:latin typeface="Bahnschrift SemiBold Condensed" panose="020B0502040204020203" pitchFamily="34" charset="0"/>
              </a:rPr>
              <a:t>thực</a:t>
            </a:r>
            <a:r>
              <a:rPr lang="en-US" sz="1800" b="0" i="0" u="none" strike="noStrike" dirty="0">
                <a:solidFill>
                  <a:srgbClr val="000000"/>
                </a:solidFill>
                <a:effectLst/>
                <a:latin typeface="Bahnschrift SemiBold Condensed" panose="020B0502040204020203" pitchFamily="34" charset="0"/>
              </a:rPr>
              <a:t> </a:t>
            </a:r>
            <a:r>
              <a:rPr lang="en-US" sz="1800" b="0" i="0" u="none" strike="noStrike" dirty="0" err="1">
                <a:solidFill>
                  <a:srgbClr val="000000"/>
                </a:solidFill>
                <a:effectLst/>
                <a:latin typeface="Bahnschrift SemiBold Condensed" panose="020B0502040204020203" pitchFamily="34" charset="0"/>
              </a:rPr>
              <a:t>thể</a:t>
            </a:r>
            <a:r>
              <a:rPr lang="en-US" sz="1800" b="0" i="0" u="none" strike="noStrike" dirty="0">
                <a:solidFill>
                  <a:srgbClr val="000000"/>
                </a:solidFill>
                <a:effectLst/>
                <a:latin typeface="Bahnschrift SemiBold Condensed" panose="020B0502040204020203" pitchFamily="34" charset="0"/>
              </a:rPr>
              <a:t> </a:t>
            </a:r>
            <a:r>
              <a:rPr lang="en-US" sz="1800" b="0" i="0" u="none" strike="noStrike" dirty="0" err="1">
                <a:solidFill>
                  <a:srgbClr val="000000"/>
                </a:solidFill>
                <a:effectLst/>
                <a:latin typeface="Bahnschrift SemiBold Condensed" panose="020B0502040204020203" pitchFamily="34" charset="0"/>
              </a:rPr>
              <a:t>liên</a:t>
            </a:r>
            <a:r>
              <a:rPr lang="en-US" sz="1800" b="0" i="0" u="none" strike="noStrike" dirty="0">
                <a:solidFill>
                  <a:srgbClr val="000000"/>
                </a:solidFill>
                <a:effectLst/>
                <a:latin typeface="Bahnschrift SemiBold Condensed" panose="020B0502040204020203" pitchFamily="34" charset="0"/>
              </a:rPr>
              <a:t> </a:t>
            </a:r>
            <a:r>
              <a:rPr lang="en-US" sz="1800" b="0" i="0" u="none" strike="noStrike" dirty="0" err="1">
                <a:solidFill>
                  <a:srgbClr val="000000"/>
                </a:solidFill>
                <a:effectLst/>
                <a:latin typeface="Bahnschrift SemiBold Condensed" panose="020B0502040204020203" pitchFamily="34" charset="0"/>
              </a:rPr>
              <a:t>kết</a:t>
            </a:r>
            <a:endParaRPr lang="en-US" dirty="0">
              <a:latin typeface="Bahnschrift SemiBold Condensed" panose="020B0502040204020203" pitchFamily="34" charset="0"/>
            </a:endParaRPr>
          </a:p>
        </p:txBody>
      </p:sp>
      <p:pic>
        <p:nvPicPr>
          <p:cNvPr id="6" name="Picture 5">
            <a:extLst>
              <a:ext uri="{FF2B5EF4-FFF2-40B4-BE49-F238E27FC236}">
                <a16:creationId xmlns:a16="http://schemas.microsoft.com/office/drawing/2014/main" id="{833DD317-7FBE-9710-38CE-6CD200935B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0469" y="886408"/>
            <a:ext cx="7791061" cy="5346441"/>
          </a:xfrm>
          <a:prstGeom prst="rect">
            <a:avLst/>
          </a:prstGeom>
          <a:noFill/>
          <a:ln>
            <a:noFill/>
          </a:ln>
        </p:spPr>
      </p:pic>
    </p:spTree>
    <p:extLst>
      <p:ext uri="{BB962C8B-B14F-4D97-AF65-F5344CB8AC3E}">
        <p14:creationId xmlns:p14="http://schemas.microsoft.com/office/powerpoint/2010/main" val="1530742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1277</TotalTime>
  <Words>516</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Bahnschrift SemiBold Condensed</vt:lpstr>
      <vt:lpstr>Bahnschrift SemiBold SemiConden</vt:lpstr>
      <vt:lpstr>Calibri</vt:lpstr>
      <vt:lpstr>Calibri Light</vt:lpstr>
      <vt:lpstr>Segoe UI</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Toàn Phùng</dc:creator>
  <cp:lastModifiedBy>Duong Vuong</cp:lastModifiedBy>
  <cp:revision>35</cp:revision>
  <dcterms:created xsi:type="dcterms:W3CDTF">2024-04-01T03:30:20Z</dcterms:created>
  <dcterms:modified xsi:type="dcterms:W3CDTF">2024-05-28T07:16:36Z</dcterms:modified>
</cp:coreProperties>
</file>