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9" r:id="rId1"/>
  </p:sldMasterIdLst>
  <p:notesMasterIdLst>
    <p:notesMasterId r:id="rId22"/>
  </p:notesMasterIdLst>
  <p:handoutMasterIdLst>
    <p:handoutMasterId r:id="rId23"/>
  </p:handoutMasterIdLst>
  <p:sldIdLst>
    <p:sldId id="356" r:id="rId2"/>
    <p:sldId id="357" r:id="rId3"/>
    <p:sldId id="358" r:id="rId4"/>
    <p:sldId id="431" r:id="rId5"/>
    <p:sldId id="493" r:id="rId6"/>
    <p:sldId id="559" r:id="rId7"/>
    <p:sldId id="560" r:id="rId8"/>
    <p:sldId id="561" r:id="rId9"/>
    <p:sldId id="562" r:id="rId10"/>
    <p:sldId id="563" r:id="rId11"/>
    <p:sldId id="564" r:id="rId12"/>
    <p:sldId id="565" r:id="rId13"/>
    <p:sldId id="566" r:id="rId14"/>
    <p:sldId id="567" r:id="rId15"/>
    <p:sldId id="568" r:id="rId16"/>
    <p:sldId id="569" r:id="rId17"/>
    <p:sldId id="570" r:id="rId18"/>
    <p:sldId id="571" r:id="rId19"/>
    <p:sldId id="572" r:id="rId20"/>
    <p:sldId id="430" r:id="rId21"/>
  </p:sldIdLst>
  <p:sldSz cx="9144000" cy="6858000" type="screen4x3"/>
  <p:notesSz cx="6858000" cy="9144000"/>
  <p:custDataLst>
    <p:tags r:id="rId24"/>
  </p:custDataLst>
  <p:defaultTex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tech" initials="A" lastIdx="45" clrIdx="0"/>
  <p:cmAuthor id="1" name="n.bami" initials="n"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61828"/>
    <a:srgbClr val="FFFF99"/>
    <a:srgbClr val="0036A2"/>
    <a:srgbClr val="007E39"/>
    <a:srgbClr val="4411D5"/>
    <a:srgbClr val="C0007B"/>
    <a:srgbClr val="AC1418"/>
    <a:srgbClr val="FFCC00"/>
    <a:srgbClr val="004E4C"/>
    <a:srgbClr val="6B88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07" autoAdjust="0"/>
    <p:restoredTop sz="96448" autoAdjust="0"/>
  </p:normalViewPr>
  <p:slideViewPr>
    <p:cSldViewPr>
      <p:cViewPr varScale="1">
        <p:scale>
          <a:sx n="85" d="100"/>
          <a:sy n="85" d="100"/>
        </p:scale>
        <p:origin x="133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39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en-US"/>
        </a:p>
      </dgm:t>
    </dgm:pt>
    <dgm:pt modelId="{4E1CD5B7-2CF3-44AA-979B-6F420433627D}">
      <dgm:prSet phldrT="[Text]" custT="1"/>
      <dgm:spPr>
        <a:solidFill>
          <a:schemeClr val="accent2">
            <a:lumMod val="60000"/>
            <a:lumOff val="40000"/>
          </a:schemeClr>
        </a:solidFill>
      </dgm:spPr>
      <dgm:t>
        <a:bodyPr/>
        <a:lstStyle/>
        <a:p>
          <a:r>
            <a:rPr lang="vi-VN" sz="1800" smtClean="0">
              <a:solidFill>
                <a:schemeClr val="tx1"/>
              </a:solidFill>
            </a:rPr>
            <a:t>Theo truyền thống,trong vài</a:t>
          </a:r>
          <a:r>
            <a:rPr lang="en-US" sz="1800" smtClean="0">
              <a:solidFill>
                <a:schemeClr val="tx1"/>
              </a:solidFill>
            </a:rPr>
            <a:t> </a:t>
          </a:r>
          <a:r>
            <a:rPr lang="vi-VN" sz="1800" smtClean="0">
              <a:solidFill>
                <a:schemeClr val="tx1"/>
              </a:solidFill>
            </a:rPr>
            <a:t>thập kỷ qua,các ứng dụng web</a:t>
          </a:r>
          <a:r>
            <a:rPr lang="en-US" sz="1800" smtClean="0">
              <a:solidFill>
                <a:schemeClr val="tx1"/>
              </a:solidFill>
            </a:rPr>
            <a:t> </a:t>
          </a:r>
          <a:r>
            <a:rPr lang="vi-VN" sz="1800" smtClean="0">
              <a:solidFill>
                <a:schemeClr val="tx1"/>
              </a:solidFill>
            </a:rPr>
            <a:t>đã được sử dụng</a:t>
          </a:r>
          <a:r>
            <a:rPr lang="en-US" sz="1800" smtClean="0">
              <a:solidFill>
                <a:schemeClr val="tx1"/>
              </a:solidFill>
            </a:rPr>
            <a:t> </a:t>
          </a:r>
          <a:r>
            <a:rPr lang="vi-VN" sz="1800" smtClean="0">
              <a:solidFill>
                <a:schemeClr val="tx1"/>
              </a:solidFill>
            </a:rPr>
            <a:t>cookie đểlưu trữ một lượngnhỏ thông tintrên máy tínhcủa người dùng.</a:t>
          </a:r>
          <a:endParaRPr lang="en-US" sz="1800" dirty="0">
            <a:solidFill>
              <a:schemeClr val="tx1"/>
            </a:solidFill>
          </a:endParaRPr>
        </a:p>
      </dgm:t>
    </dgm:pt>
    <dgm:pt modelId="{FBC00986-3EA4-4861-B52A-BDA881DCC91F}" type="parTrans" cxnId="{EC90D957-0420-4F9F-B46E-78A7F7B0F39E}">
      <dgm:prSet/>
      <dgm:spPr/>
      <dgm:t>
        <a:bodyPr/>
        <a:lstStyle/>
        <a:p>
          <a:endParaRPr lang="en-US">
            <a:solidFill>
              <a:schemeClr val="tx1"/>
            </a:solidFill>
          </a:endParaRPr>
        </a:p>
      </dgm:t>
    </dgm:pt>
    <dgm:pt modelId="{2809EA95-811D-4B67-9AD8-C4A1090D9C07}" type="sibTrans" cxnId="{EC90D957-0420-4F9F-B46E-78A7F7B0F39E}">
      <dgm:prSet/>
      <dgm:spPr/>
      <dgm:t>
        <a:bodyPr/>
        <a:lstStyle/>
        <a:p>
          <a:endParaRPr lang="en-US">
            <a:solidFill>
              <a:schemeClr val="tx1"/>
            </a:solidFill>
          </a:endParaRPr>
        </a:p>
      </dgm:t>
    </dgm:pt>
    <dgm:pt modelId="{FC2A7E5C-B22A-46C4-9AFD-A55CEAE725CE}">
      <dgm:prSet phldrT="[Text]" custT="1"/>
      <dgm:spPr/>
      <dgm:t>
        <a:bodyPr/>
        <a:lstStyle/>
        <a:p>
          <a:r>
            <a:rPr lang="vi-VN" sz="1800" smtClean="0">
              <a:solidFill>
                <a:schemeClr val="tx1"/>
              </a:solidFill>
            </a:rPr>
            <a:t>Cookie là một tập tin lưu trữ thông tin người dùng có liên quan có thể là tạm thời hoặc vĩnh viễn.</a:t>
          </a:r>
          <a:endParaRPr lang="en-US" sz="1800" dirty="0">
            <a:solidFill>
              <a:schemeClr val="tx1"/>
            </a:solidFill>
          </a:endParaRPr>
        </a:p>
      </dgm:t>
    </dgm:pt>
    <dgm:pt modelId="{4321AB2E-56BE-4B81-A95D-78D0C600BF84}" type="parTrans" cxnId="{2E46F766-50E7-4015-83C1-FEF6484316BF}">
      <dgm:prSet/>
      <dgm:spPr/>
      <dgm:t>
        <a:bodyPr/>
        <a:lstStyle/>
        <a:p>
          <a:endParaRPr lang="en-US">
            <a:solidFill>
              <a:schemeClr val="tx1"/>
            </a:solidFill>
          </a:endParaRPr>
        </a:p>
      </dgm:t>
    </dgm:pt>
    <dgm:pt modelId="{D600FDB0-EB0D-494C-8ECC-EFA51A794305}" type="sibTrans" cxnId="{2E46F766-50E7-4015-83C1-FEF6484316BF}">
      <dgm:prSet/>
      <dgm:spPr/>
      <dgm:t>
        <a:bodyPr/>
        <a:lstStyle/>
        <a:p>
          <a:endParaRPr lang="en-US">
            <a:solidFill>
              <a:schemeClr val="tx1"/>
            </a:solidFill>
          </a:endParaRPr>
        </a:p>
      </dgm:t>
    </dgm:pt>
    <dgm:pt modelId="{562882C0-AB97-4E3B-8D46-8E574B04BE56}">
      <dgm:prSet phldrT="[Text]" custT="1"/>
      <dgm:spPr>
        <a:solidFill>
          <a:schemeClr val="accent4">
            <a:lumMod val="60000"/>
            <a:lumOff val="40000"/>
          </a:schemeClr>
        </a:solidFill>
      </dgm:spPr>
      <dgm:t>
        <a:bodyPr/>
        <a:lstStyle/>
        <a:p>
          <a:r>
            <a:rPr lang="vi-VN" sz="1800" smtClean="0">
              <a:solidFill>
                <a:schemeClr val="tx1"/>
              </a:solidFill>
            </a:rPr>
            <a:t>Một cookie có thể được tạo ra cho các chi tiết đăng nhập có thể được lưu trong một thời gian quy định trên máy tính của người dùng.</a:t>
          </a:r>
          <a:endParaRPr lang="en-US" sz="1800" dirty="0">
            <a:solidFill>
              <a:schemeClr val="tx1"/>
            </a:solidFill>
          </a:endParaRPr>
        </a:p>
      </dgm:t>
    </dgm:pt>
    <dgm:pt modelId="{22DAB85A-2AC9-4DDD-B986-E5A7070B9054}" type="parTrans" cxnId="{E8D95785-E9E4-4618-B268-C90282AF6172}">
      <dgm:prSet/>
      <dgm:spPr/>
      <dgm:t>
        <a:bodyPr/>
        <a:lstStyle/>
        <a:p>
          <a:endParaRPr lang="en-US">
            <a:solidFill>
              <a:schemeClr val="tx1"/>
            </a:solidFill>
          </a:endParaRPr>
        </a:p>
      </dgm:t>
    </dgm:pt>
    <dgm:pt modelId="{7363CEF2-942E-416F-BE41-E1618140DA9E}" type="sibTrans" cxnId="{E8D95785-E9E4-4618-B268-C90282AF6172}">
      <dgm:prSet/>
      <dgm:spPr/>
      <dgm:t>
        <a:bodyPr/>
        <a:lstStyle/>
        <a:p>
          <a:endParaRPr lang="en-US">
            <a:solidFill>
              <a:schemeClr val="tx1"/>
            </a:solidFill>
          </a:endParaRPr>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3" custScaleY="49398" custLinFactY="-24855" custLinFactNeighborY="-100000">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pt>
    <dgm:pt modelId="{0256FAD6-365E-4CAB-8266-8CECC71F7F52}" type="pres">
      <dgm:prSet presAssocID="{FC2A7E5C-B22A-46C4-9AFD-A55CEAE725CE}" presName="parentText" presStyleLbl="node1" presStyleIdx="1" presStyleCnt="3" custScaleY="51903" custLinFactNeighborY="-64982">
        <dgm:presLayoutVars>
          <dgm:chMax val="0"/>
          <dgm:bulletEnabled val="1"/>
        </dgm:presLayoutVars>
      </dgm:prSet>
      <dgm:spPr/>
      <dgm:t>
        <a:bodyPr/>
        <a:lstStyle/>
        <a:p>
          <a:endParaRPr lang="en-US"/>
        </a:p>
      </dgm:t>
    </dgm:pt>
    <dgm:pt modelId="{C88DBDBC-73BA-40D4-ACAA-61468FA8920B}" type="pres">
      <dgm:prSet presAssocID="{D600FDB0-EB0D-494C-8ECC-EFA51A794305}" presName="spacer" presStyleCnt="0"/>
      <dgm:spPr/>
    </dgm:pt>
    <dgm:pt modelId="{A6445519-E36D-458F-8F29-D286534B965D}" type="pres">
      <dgm:prSet presAssocID="{562882C0-AB97-4E3B-8D46-8E574B04BE56}" presName="parentText" presStyleLbl="node1" presStyleIdx="2" presStyleCnt="3" custScaleY="54359" custLinFactY="-3452" custLinFactNeighborY="-100000">
        <dgm:presLayoutVars>
          <dgm:chMax val="0"/>
          <dgm:bulletEnabled val="1"/>
        </dgm:presLayoutVars>
      </dgm:prSet>
      <dgm:spPr/>
      <dgm:t>
        <a:bodyPr/>
        <a:lstStyle/>
        <a:p>
          <a:endParaRPr lang="en-US"/>
        </a:p>
      </dgm:t>
    </dgm:pt>
  </dgm:ptLst>
  <dgm:cxnLst>
    <dgm:cxn modelId="{2E46F766-50E7-4015-83C1-FEF6484316BF}" srcId="{D32F8FCF-EDF2-4321-B49C-D5DF3D295B52}" destId="{FC2A7E5C-B22A-46C4-9AFD-A55CEAE725CE}" srcOrd="1" destOrd="0" parTransId="{4321AB2E-56BE-4B81-A95D-78D0C600BF84}" sibTransId="{D600FDB0-EB0D-494C-8ECC-EFA51A794305}"/>
    <dgm:cxn modelId="{FA9ACFDB-7F48-4228-AB09-439F85061F70}" type="presOf" srcId="{FC2A7E5C-B22A-46C4-9AFD-A55CEAE725CE}" destId="{0256FAD6-365E-4CAB-8266-8CECC71F7F52}" srcOrd="0" destOrd="0" presId="urn:microsoft.com/office/officeart/2005/8/layout/vList2"/>
    <dgm:cxn modelId="{C2C21B58-1035-4811-9D99-467FA42C9B5C}" type="presOf" srcId="{D32F8FCF-EDF2-4321-B49C-D5DF3D295B52}" destId="{9FF9BD46-DE44-4B30-80ED-AC3A9E213A06}" srcOrd="0" destOrd="0" presId="urn:microsoft.com/office/officeart/2005/8/layout/vList2"/>
    <dgm:cxn modelId="{E8B6EC06-33C9-40F2-AE91-12DAA28AF165}" type="presOf" srcId="{562882C0-AB97-4E3B-8D46-8E574B04BE56}" destId="{A6445519-E36D-458F-8F29-D286534B965D}"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25576631-81ED-4463-9345-3043D4AF8CB1}" type="presOf" srcId="{4E1CD5B7-2CF3-44AA-979B-6F420433627D}" destId="{388723AB-37EB-4EC2-B7B0-759657273835}" srcOrd="0" destOrd="0" presId="urn:microsoft.com/office/officeart/2005/8/layout/vList2"/>
    <dgm:cxn modelId="{E8D95785-E9E4-4618-B268-C90282AF6172}" srcId="{D32F8FCF-EDF2-4321-B49C-D5DF3D295B52}" destId="{562882C0-AB97-4E3B-8D46-8E574B04BE56}" srcOrd="2" destOrd="0" parTransId="{22DAB85A-2AC9-4DDD-B986-E5A7070B9054}" sibTransId="{7363CEF2-942E-416F-BE41-E1618140DA9E}"/>
    <dgm:cxn modelId="{66A55B97-354F-49C9-8D14-D83A4B3BBFE1}" type="presParOf" srcId="{9FF9BD46-DE44-4B30-80ED-AC3A9E213A06}" destId="{388723AB-37EB-4EC2-B7B0-759657273835}" srcOrd="0" destOrd="0" presId="urn:microsoft.com/office/officeart/2005/8/layout/vList2"/>
    <dgm:cxn modelId="{7EF83FF0-B51E-4FA3-A304-1CDC76F20F9E}" type="presParOf" srcId="{9FF9BD46-DE44-4B30-80ED-AC3A9E213A06}" destId="{D877BAB3-7DBF-46AB-A039-BE8C107F0C8C}" srcOrd="1" destOrd="0" presId="urn:microsoft.com/office/officeart/2005/8/layout/vList2"/>
    <dgm:cxn modelId="{F67DA5BC-9E53-431A-873A-040454BE6D18}" type="presParOf" srcId="{9FF9BD46-DE44-4B30-80ED-AC3A9E213A06}" destId="{0256FAD6-365E-4CAB-8266-8CECC71F7F52}" srcOrd="2" destOrd="0" presId="urn:microsoft.com/office/officeart/2005/8/layout/vList2"/>
    <dgm:cxn modelId="{A9363E30-C000-4B21-BD35-177FB24629A4}" type="presParOf" srcId="{9FF9BD46-DE44-4B30-80ED-AC3A9E213A06}" destId="{C88DBDBC-73BA-40D4-ACAA-61468FA8920B}" srcOrd="3" destOrd="0" presId="urn:microsoft.com/office/officeart/2005/8/layout/vList2"/>
    <dgm:cxn modelId="{52B682F2-684E-49C6-8470-181C9C584FC3}" type="presParOf" srcId="{9FF9BD46-DE44-4B30-80ED-AC3A9E213A06}" destId="{A6445519-E36D-458F-8F29-D286534B965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1#1" csCatId="colorful" phldr="1"/>
      <dgm:spPr/>
      <dgm:t>
        <a:bodyPr/>
        <a:lstStyle/>
        <a:p>
          <a:endParaRPr lang="en-US"/>
        </a:p>
      </dgm:t>
    </dgm:pt>
    <dgm:pt modelId="{4E1CD5B7-2CF3-44AA-979B-6F420433627D}">
      <dgm:prSet phldrT="[Text]" custT="1"/>
      <dgm:spPr/>
      <dgm:t>
        <a:bodyPr/>
        <a:lstStyle/>
        <a:p>
          <a:r>
            <a:rPr lang="vi-VN" sz="1800" smtClean="0"/>
            <a:t>Là một đặc điểm kỹ thuật W3C và trình duyệt nhất định gọi nó là 'DOM </a:t>
          </a:r>
          <a:r>
            <a:rPr lang="en-US" sz="1800" smtClean="0"/>
            <a:t>storage’</a:t>
          </a:r>
          <a:r>
            <a:rPr lang="vi-VN" sz="1800" smtClean="0"/>
            <a:t>.</a:t>
          </a:r>
          <a:endParaRPr lang="en-US" sz="1800" dirty="0"/>
        </a:p>
      </dgm:t>
    </dgm:pt>
    <dgm:pt modelId="{FBC00986-3EA4-4861-B52A-BDA881DCC91F}" type="parTrans" cxnId="{EC90D957-0420-4F9F-B46E-78A7F7B0F39E}">
      <dgm:prSet/>
      <dgm:spPr/>
      <dgm:t>
        <a:bodyPr/>
        <a:lstStyle/>
        <a:p>
          <a:endParaRPr lang="en-US">
            <a:solidFill>
              <a:schemeClr val="tx1"/>
            </a:solidFill>
          </a:endParaRPr>
        </a:p>
      </dgm:t>
    </dgm:pt>
    <dgm:pt modelId="{2809EA95-811D-4B67-9AD8-C4A1090D9C07}" type="sibTrans" cxnId="{EC90D957-0420-4F9F-B46E-78A7F7B0F39E}">
      <dgm:prSet/>
      <dgm:spPr/>
      <dgm:t>
        <a:bodyPr/>
        <a:lstStyle/>
        <a:p>
          <a:endParaRPr lang="en-US">
            <a:solidFill>
              <a:schemeClr val="tx1"/>
            </a:solidFill>
          </a:endParaRPr>
        </a:p>
      </dgm:t>
    </dgm:pt>
    <dgm:pt modelId="{FC2A7E5C-B22A-46C4-9AFD-A55CEAE725CE}">
      <dgm:prSet phldrT="[Text]" custT="1"/>
      <dgm:spPr/>
      <dgm:t>
        <a:bodyPr/>
        <a:lstStyle/>
        <a:p>
          <a:r>
            <a:rPr lang="vi-VN" sz="1800" smtClean="0"/>
            <a:t>Cung cấp chức năng cho lưu trữ dữ liệu trên máy khách.</a:t>
          </a:r>
          <a:endParaRPr lang="en-US" sz="1800" dirty="0"/>
        </a:p>
      </dgm:t>
    </dgm:pt>
    <dgm:pt modelId="{4321AB2E-56BE-4B81-A95D-78D0C600BF84}" type="parTrans" cxnId="{2E46F766-50E7-4015-83C1-FEF6484316BF}">
      <dgm:prSet/>
      <dgm:spPr/>
      <dgm:t>
        <a:bodyPr/>
        <a:lstStyle/>
        <a:p>
          <a:endParaRPr lang="en-US">
            <a:solidFill>
              <a:schemeClr val="tx1"/>
            </a:solidFill>
          </a:endParaRPr>
        </a:p>
      </dgm:t>
    </dgm:pt>
    <dgm:pt modelId="{D600FDB0-EB0D-494C-8ECC-EFA51A794305}" type="sibTrans" cxnId="{2E46F766-50E7-4015-83C1-FEF6484316BF}">
      <dgm:prSet/>
      <dgm:spPr/>
      <dgm:t>
        <a:bodyPr/>
        <a:lstStyle/>
        <a:p>
          <a:endParaRPr lang="en-US">
            <a:solidFill>
              <a:schemeClr val="tx1"/>
            </a:solidFill>
          </a:endParaRPr>
        </a:p>
      </dgm:t>
    </dgm:pt>
    <dgm:pt modelId="{562882C0-AB97-4E3B-8D46-8E574B04BE56}">
      <dgm:prSet phldrT="[Text]" custT="1"/>
      <dgm:spPr/>
      <dgm:t>
        <a:bodyPr/>
        <a:lstStyle/>
        <a:p>
          <a:r>
            <a:rPr lang="vi-VN" sz="1800" smtClean="0"/>
            <a:t>Lưu trữ dữ liệu có thể phục vụ cho cả nhu cầu thường xuyên tạm thời cũng như. </a:t>
          </a:r>
          <a:endParaRPr lang="en-US" sz="1800" dirty="0"/>
        </a:p>
      </dgm:t>
    </dgm:pt>
    <dgm:pt modelId="{22DAB85A-2AC9-4DDD-B986-E5A7070B9054}" type="parTrans" cxnId="{E8D95785-E9E4-4618-B268-C90282AF6172}">
      <dgm:prSet/>
      <dgm:spPr/>
      <dgm:t>
        <a:bodyPr/>
        <a:lstStyle/>
        <a:p>
          <a:endParaRPr lang="en-US">
            <a:solidFill>
              <a:schemeClr val="tx1"/>
            </a:solidFill>
          </a:endParaRPr>
        </a:p>
      </dgm:t>
    </dgm:pt>
    <dgm:pt modelId="{7363CEF2-942E-416F-BE41-E1618140DA9E}" type="sibTrans" cxnId="{E8D95785-E9E4-4618-B268-C90282AF6172}">
      <dgm:prSet/>
      <dgm:spPr/>
      <dgm:t>
        <a:bodyPr/>
        <a:lstStyle/>
        <a:p>
          <a:endParaRPr lang="en-US">
            <a:solidFill>
              <a:schemeClr val="tx1"/>
            </a:solidFill>
          </a:endParaRPr>
        </a:p>
      </dgm:t>
    </dgm:pt>
    <dgm:pt modelId="{3AE01816-02F0-4E5D-8DB9-B311CF7DB920}">
      <dgm:prSet phldrT="[Text]" custT="1"/>
      <dgm:spPr/>
      <dgm:t>
        <a:bodyPr/>
        <a:lstStyle/>
        <a:p>
          <a:r>
            <a:rPr lang="vi-VN" sz="1800" smtClean="0"/>
            <a:t>Cung cấp kiểm soát nhiều hơn các tập tin cookie truyền thống, và rất dễ dàng để làm việc với</a:t>
          </a:r>
          <a:r>
            <a:rPr lang="en-US" sz="1800" smtClean="0"/>
            <a:t> chúng</a:t>
          </a:r>
          <a:r>
            <a:rPr lang="vi-VN" sz="1800" smtClean="0"/>
            <a:t>.</a:t>
          </a:r>
          <a:endParaRPr lang="en-US" sz="1800" dirty="0"/>
        </a:p>
      </dgm:t>
    </dgm:pt>
    <dgm:pt modelId="{C9C941EE-577C-4841-94D6-0266DC0C581D}" type="parTrans" cxnId="{173645FA-5A2C-4BB9-81D3-4DE64A941FBE}">
      <dgm:prSet/>
      <dgm:spPr/>
      <dgm:t>
        <a:bodyPr/>
        <a:lstStyle/>
        <a:p>
          <a:endParaRPr lang="en-US"/>
        </a:p>
      </dgm:t>
    </dgm:pt>
    <dgm:pt modelId="{EC61F38A-05D6-4441-9285-A8BDCD35A03E}" type="sibTrans" cxnId="{173645FA-5A2C-4BB9-81D3-4DE64A941FBE}">
      <dgm:prSet/>
      <dgm:spPr/>
      <dgm:t>
        <a:bodyPr/>
        <a:lstStyle/>
        <a:p>
          <a:endParaRPr lang="en-US"/>
        </a:p>
      </dgm:t>
    </dgm:pt>
    <dgm:pt modelId="{007C2A2C-41F7-4873-916C-7CAEF7ADEF3D}">
      <dgm:prSet phldrT="[Text]" custT="1"/>
      <dgm:spPr/>
      <dgm:t>
        <a:bodyPr/>
        <a:lstStyle/>
        <a:p>
          <a:r>
            <a:rPr lang="vi-VN" sz="1800" smtClean="0"/>
            <a:t>Ban đầu là một phần của HTML5, nhưng bây giờ nó hiện diện trong một đặc điểm kỹ thuật riêng biệt và lưu trữ tối đa là 5 MB thông tin cho mỗi tên miền.</a:t>
          </a:r>
          <a:endParaRPr lang="en-US" sz="1800" dirty="0"/>
        </a:p>
      </dgm:t>
    </dgm:pt>
    <dgm:pt modelId="{209F2FCC-2B01-426B-8B1F-828B8C7A7B2E}" type="parTrans" cxnId="{8DB6F1F6-D961-471A-8E08-C385191A17F8}">
      <dgm:prSet/>
      <dgm:spPr/>
      <dgm:t>
        <a:bodyPr/>
        <a:lstStyle/>
        <a:p>
          <a:endParaRPr lang="en-US"/>
        </a:p>
      </dgm:t>
    </dgm:pt>
    <dgm:pt modelId="{2F3FBF82-20B1-442A-A837-830A698E528D}" type="sibTrans" cxnId="{8DB6F1F6-D961-471A-8E08-C385191A17F8}">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5" custScaleY="54932" custLinFactNeighborY="84253">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t>
        <a:bodyPr/>
        <a:lstStyle/>
        <a:p>
          <a:endParaRPr lang="en-US"/>
        </a:p>
      </dgm:t>
    </dgm:pt>
    <dgm:pt modelId="{0256FAD6-365E-4CAB-8266-8CECC71F7F52}" type="pres">
      <dgm:prSet presAssocID="{FC2A7E5C-B22A-46C4-9AFD-A55CEAE725CE}" presName="parentText" presStyleLbl="node1" presStyleIdx="1" presStyleCnt="5" custScaleY="55201" custLinFactNeighborY="65663">
        <dgm:presLayoutVars>
          <dgm:chMax val="0"/>
          <dgm:bulletEnabled val="1"/>
        </dgm:presLayoutVars>
      </dgm:prSet>
      <dgm:spPr/>
      <dgm:t>
        <a:bodyPr/>
        <a:lstStyle/>
        <a:p>
          <a:endParaRPr lang="en-US"/>
        </a:p>
      </dgm:t>
    </dgm:pt>
    <dgm:pt modelId="{C88DBDBC-73BA-40D4-ACAA-61468FA8920B}" type="pres">
      <dgm:prSet presAssocID="{D600FDB0-EB0D-494C-8ECC-EFA51A794305}" presName="spacer" presStyleCnt="0"/>
      <dgm:spPr/>
      <dgm:t>
        <a:bodyPr/>
        <a:lstStyle/>
        <a:p>
          <a:endParaRPr lang="en-US"/>
        </a:p>
      </dgm:t>
    </dgm:pt>
    <dgm:pt modelId="{A6445519-E36D-458F-8F29-D286534B965D}" type="pres">
      <dgm:prSet presAssocID="{562882C0-AB97-4E3B-8D46-8E574B04BE56}" presName="parentText" presStyleLbl="node1" presStyleIdx="2" presStyleCnt="5" custScaleY="57451" custLinFactNeighborY="64614">
        <dgm:presLayoutVars>
          <dgm:chMax val="0"/>
          <dgm:bulletEnabled val="1"/>
        </dgm:presLayoutVars>
      </dgm:prSet>
      <dgm:spPr/>
      <dgm:t>
        <a:bodyPr/>
        <a:lstStyle/>
        <a:p>
          <a:endParaRPr lang="en-US"/>
        </a:p>
      </dgm:t>
    </dgm:pt>
    <dgm:pt modelId="{069B4023-C99C-44AB-AA8C-BFB348E78E59}" type="pres">
      <dgm:prSet presAssocID="{7363CEF2-942E-416F-BE41-E1618140DA9E}" presName="spacer" presStyleCnt="0"/>
      <dgm:spPr/>
      <dgm:t>
        <a:bodyPr/>
        <a:lstStyle/>
        <a:p>
          <a:endParaRPr lang="en-US"/>
        </a:p>
      </dgm:t>
    </dgm:pt>
    <dgm:pt modelId="{8A752F96-26E5-4BA9-82C5-29DB2F211C5D}" type="pres">
      <dgm:prSet presAssocID="{3AE01816-02F0-4E5D-8DB9-B311CF7DB920}" presName="parentText" presStyleLbl="node1" presStyleIdx="3" presStyleCnt="5" custScaleY="53873" custLinFactNeighborY="50900">
        <dgm:presLayoutVars>
          <dgm:chMax val="0"/>
          <dgm:bulletEnabled val="1"/>
        </dgm:presLayoutVars>
      </dgm:prSet>
      <dgm:spPr/>
      <dgm:t>
        <a:bodyPr/>
        <a:lstStyle/>
        <a:p>
          <a:endParaRPr lang="en-US"/>
        </a:p>
      </dgm:t>
    </dgm:pt>
    <dgm:pt modelId="{D419E964-C5D1-4C78-BC86-AD97079E9F89}" type="pres">
      <dgm:prSet presAssocID="{EC61F38A-05D6-4441-9285-A8BDCD35A03E}" presName="spacer" presStyleCnt="0"/>
      <dgm:spPr/>
    </dgm:pt>
    <dgm:pt modelId="{AF7A5ABB-EB40-459B-9B55-BC0E7A936489}" type="pres">
      <dgm:prSet presAssocID="{007C2A2C-41F7-4873-916C-7CAEF7ADEF3D}" presName="parentText" presStyleLbl="node1" presStyleIdx="4" presStyleCnt="5" custScaleY="60171" custLinFactNeighborY="32310">
        <dgm:presLayoutVars>
          <dgm:chMax val="0"/>
          <dgm:bulletEnabled val="1"/>
        </dgm:presLayoutVars>
      </dgm:prSet>
      <dgm:spPr/>
      <dgm:t>
        <a:bodyPr/>
        <a:lstStyle/>
        <a:p>
          <a:endParaRPr lang="en-US"/>
        </a:p>
      </dgm:t>
    </dgm:pt>
  </dgm:ptLst>
  <dgm:cxnLst>
    <dgm:cxn modelId="{E8D95785-E9E4-4618-B268-C90282AF6172}" srcId="{D32F8FCF-EDF2-4321-B49C-D5DF3D295B52}" destId="{562882C0-AB97-4E3B-8D46-8E574B04BE56}" srcOrd="2" destOrd="0" parTransId="{22DAB85A-2AC9-4DDD-B986-E5A7070B9054}" sibTransId="{7363CEF2-942E-416F-BE41-E1618140DA9E}"/>
    <dgm:cxn modelId="{B6F08EE4-107A-4CBE-91EE-851997C0306A}" type="presOf" srcId="{562882C0-AB97-4E3B-8D46-8E574B04BE56}" destId="{A6445519-E36D-458F-8F29-D286534B965D}" srcOrd="0" destOrd="0" presId="urn:microsoft.com/office/officeart/2005/8/layout/vList2"/>
    <dgm:cxn modelId="{8DB6F1F6-D961-471A-8E08-C385191A17F8}" srcId="{D32F8FCF-EDF2-4321-B49C-D5DF3D295B52}" destId="{007C2A2C-41F7-4873-916C-7CAEF7ADEF3D}" srcOrd="4" destOrd="0" parTransId="{209F2FCC-2B01-426B-8B1F-828B8C7A7B2E}" sibTransId="{2F3FBF82-20B1-442A-A837-830A698E528D}"/>
    <dgm:cxn modelId="{180AB635-94A9-47B2-951E-80F8104FAA57}" type="presOf" srcId="{4E1CD5B7-2CF3-44AA-979B-6F420433627D}" destId="{388723AB-37EB-4EC2-B7B0-759657273835}" srcOrd="0" destOrd="0" presId="urn:microsoft.com/office/officeart/2005/8/layout/vList2"/>
    <dgm:cxn modelId="{15B66C63-BFE9-44CA-A4CB-C664526F02EB}" type="presOf" srcId="{007C2A2C-41F7-4873-916C-7CAEF7ADEF3D}" destId="{AF7A5ABB-EB40-459B-9B55-BC0E7A936489}" srcOrd="0" destOrd="0" presId="urn:microsoft.com/office/officeart/2005/8/layout/vList2"/>
    <dgm:cxn modelId="{173645FA-5A2C-4BB9-81D3-4DE64A941FBE}" srcId="{D32F8FCF-EDF2-4321-B49C-D5DF3D295B52}" destId="{3AE01816-02F0-4E5D-8DB9-B311CF7DB920}" srcOrd="3" destOrd="0" parTransId="{C9C941EE-577C-4841-94D6-0266DC0C581D}" sibTransId="{EC61F38A-05D6-4441-9285-A8BDCD35A03E}"/>
    <dgm:cxn modelId="{EC90D957-0420-4F9F-B46E-78A7F7B0F39E}" srcId="{D32F8FCF-EDF2-4321-B49C-D5DF3D295B52}" destId="{4E1CD5B7-2CF3-44AA-979B-6F420433627D}" srcOrd="0" destOrd="0" parTransId="{FBC00986-3EA4-4861-B52A-BDA881DCC91F}" sibTransId="{2809EA95-811D-4B67-9AD8-C4A1090D9C07}"/>
    <dgm:cxn modelId="{B7B12220-A7D6-4EDD-B94E-7B1376B228E6}" type="presOf" srcId="{FC2A7E5C-B22A-46C4-9AFD-A55CEAE725CE}" destId="{0256FAD6-365E-4CAB-8266-8CECC71F7F52}" srcOrd="0" destOrd="0" presId="urn:microsoft.com/office/officeart/2005/8/layout/vList2"/>
    <dgm:cxn modelId="{B59F5FFF-3A77-400A-8278-44F1613CD550}" type="presOf" srcId="{D32F8FCF-EDF2-4321-B49C-D5DF3D295B52}" destId="{9FF9BD46-DE44-4B30-80ED-AC3A9E213A06}" srcOrd="0" destOrd="0" presId="urn:microsoft.com/office/officeart/2005/8/layout/vList2"/>
    <dgm:cxn modelId="{8F58E447-90F8-44B6-9A40-FF207ED09DAA}" type="presOf" srcId="{3AE01816-02F0-4E5D-8DB9-B311CF7DB920}" destId="{8A752F96-26E5-4BA9-82C5-29DB2F211C5D}" srcOrd="0" destOrd="0" presId="urn:microsoft.com/office/officeart/2005/8/layout/vList2"/>
    <dgm:cxn modelId="{2E46F766-50E7-4015-83C1-FEF6484316BF}" srcId="{D32F8FCF-EDF2-4321-B49C-D5DF3D295B52}" destId="{FC2A7E5C-B22A-46C4-9AFD-A55CEAE725CE}" srcOrd="1" destOrd="0" parTransId="{4321AB2E-56BE-4B81-A95D-78D0C600BF84}" sibTransId="{D600FDB0-EB0D-494C-8ECC-EFA51A794305}"/>
    <dgm:cxn modelId="{E2D239F8-EABF-4881-84DD-5440D4865F19}" type="presParOf" srcId="{9FF9BD46-DE44-4B30-80ED-AC3A9E213A06}" destId="{388723AB-37EB-4EC2-B7B0-759657273835}" srcOrd="0" destOrd="0" presId="urn:microsoft.com/office/officeart/2005/8/layout/vList2"/>
    <dgm:cxn modelId="{3CC3407F-37E7-496E-BB7A-39EEC44DFD9F}" type="presParOf" srcId="{9FF9BD46-DE44-4B30-80ED-AC3A9E213A06}" destId="{D877BAB3-7DBF-46AB-A039-BE8C107F0C8C}" srcOrd="1" destOrd="0" presId="urn:microsoft.com/office/officeart/2005/8/layout/vList2"/>
    <dgm:cxn modelId="{235E4363-8BDF-4044-9FFC-AB405C447C16}" type="presParOf" srcId="{9FF9BD46-DE44-4B30-80ED-AC3A9E213A06}" destId="{0256FAD6-365E-4CAB-8266-8CECC71F7F52}" srcOrd="2" destOrd="0" presId="urn:microsoft.com/office/officeart/2005/8/layout/vList2"/>
    <dgm:cxn modelId="{4882051A-8511-4D18-A3D3-B47AA4B06A93}" type="presParOf" srcId="{9FF9BD46-DE44-4B30-80ED-AC3A9E213A06}" destId="{C88DBDBC-73BA-40D4-ACAA-61468FA8920B}" srcOrd="3" destOrd="0" presId="urn:microsoft.com/office/officeart/2005/8/layout/vList2"/>
    <dgm:cxn modelId="{D31B10E6-761E-4619-83C9-81F9F1103C69}" type="presParOf" srcId="{9FF9BD46-DE44-4B30-80ED-AC3A9E213A06}" destId="{A6445519-E36D-458F-8F29-D286534B965D}" srcOrd="4" destOrd="0" presId="urn:microsoft.com/office/officeart/2005/8/layout/vList2"/>
    <dgm:cxn modelId="{C1917C8F-28D5-4D29-B004-B0DE5C3B499A}" type="presParOf" srcId="{9FF9BD46-DE44-4B30-80ED-AC3A9E213A06}" destId="{069B4023-C99C-44AB-AA8C-BFB348E78E59}" srcOrd="5" destOrd="0" presId="urn:microsoft.com/office/officeart/2005/8/layout/vList2"/>
    <dgm:cxn modelId="{790D39C6-F250-4862-9BD4-9B4F08F9D7A8}" type="presParOf" srcId="{9FF9BD46-DE44-4B30-80ED-AC3A9E213A06}" destId="{8A752F96-26E5-4BA9-82C5-29DB2F211C5D}" srcOrd="6" destOrd="0" presId="urn:microsoft.com/office/officeart/2005/8/layout/vList2"/>
    <dgm:cxn modelId="{B9855F47-56FC-4380-B372-B76ACA82E221}" type="presParOf" srcId="{9FF9BD46-DE44-4B30-80ED-AC3A9E213A06}" destId="{D419E964-C5D1-4C78-BC86-AD97079E9F89}" srcOrd="7" destOrd="0" presId="urn:microsoft.com/office/officeart/2005/8/layout/vList2"/>
    <dgm:cxn modelId="{BE72D12F-32F6-4F50-8C0C-7C528B99FC4E}" type="presParOf" srcId="{9FF9BD46-DE44-4B30-80ED-AC3A9E213A06}" destId="{AF7A5ABB-EB40-459B-9B55-BC0E7A93648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1" qsCatId="3D" csTypeId="urn:microsoft.com/office/officeart/2005/8/colors/accent2_3" csCatId="accent2" phldr="1"/>
      <dgm:spPr/>
      <dgm:t>
        <a:bodyPr/>
        <a:lstStyle/>
        <a:p>
          <a:endParaRPr lang="en-US"/>
        </a:p>
      </dgm:t>
    </dgm:pt>
    <dgm:pt modelId="{4E1CD5B7-2CF3-44AA-979B-6F420433627D}">
      <dgm:prSet phldrT="[Text]" custT="1"/>
      <dgm:spPr/>
      <dgm:t>
        <a:bodyPr/>
        <a:lstStyle/>
        <a:p>
          <a:r>
            <a:rPr lang="vi-VN" sz="1800" smtClean="0"/>
            <a:t>Cookie nhằm để đọc được trên phía máy chủ, trong khi lưu trữ web chỉ có sẵn trên phía máy khách.</a:t>
          </a:r>
          <a:endParaRPr lang="en-US" sz="1800" dirty="0"/>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FC2A7E5C-B22A-46C4-9AFD-A55CEAE725CE}">
      <dgm:prSet phldrT="[Text]" custT="1"/>
      <dgm:spPr/>
      <dgm:t>
        <a:bodyPr/>
        <a:lstStyle/>
        <a:p>
          <a:r>
            <a:rPr lang="vi-VN" sz="1800" smtClean="0"/>
            <a:t>Cookie được gửi cùng với mỗi yêu cầu HTTP đến máy chủ, trong khi dữ liệu lưu trữ web không được chuyển </a:t>
          </a:r>
          <a:r>
            <a:rPr lang="en-US" sz="1800" smtClean="0"/>
            <a:t>đến </a:t>
          </a:r>
          <a:r>
            <a:rPr lang="vi-VN" sz="1800" smtClean="0"/>
            <a:t>máy chủ.</a:t>
          </a:r>
          <a:endParaRPr lang="en-US" sz="1800" dirty="0"/>
        </a:p>
      </dgm:t>
    </dgm:pt>
    <dgm:pt modelId="{4321AB2E-56BE-4B81-A95D-78D0C600BF84}" type="parTrans" cxnId="{2E46F766-50E7-4015-83C1-FEF6484316BF}">
      <dgm:prSet/>
      <dgm:spPr/>
      <dgm:t>
        <a:bodyPr/>
        <a:lstStyle/>
        <a:p>
          <a:endParaRPr lang="en-US" sz="1800">
            <a:solidFill>
              <a:schemeClr val="tx1"/>
            </a:solidFill>
          </a:endParaRPr>
        </a:p>
      </dgm:t>
    </dgm:pt>
    <dgm:pt modelId="{D600FDB0-EB0D-494C-8ECC-EFA51A794305}" type="sibTrans" cxnId="{2E46F766-50E7-4015-83C1-FEF6484316BF}">
      <dgm:prSet/>
      <dgm:spPr/>
      <dgm:t>
        <a:bodyPr/>
        <a:lstStyle/>
        <a:p>
          <a:endParaRPr lang="en-US" sz="1800">
            <a:solidFill>
              <a:schemeClr val="tx1"/>
            </a:solidFill>
          </a:endParaRPr>
        </a:p>
      </dgm:t>
    </dgm:pt>
    <dgm:pt modelId="{68B8BF0E-5DD1-46FB-AD2D-AD5BA68D622E}">
      <dgm:prSet phldrT="[Text]" custT="1"/>
      <dgm:spPr/>
      <dgm:t>
        <a:bodyPr/>
        <a:lstStyle/>
        <a:p>
          <a:r>
            <a:rPr lang="vi-VN" sz="1800" smtClean="0"/>
            <a:t>Cookie dẫn đến chi phí băng thông và do đó dẫn đến chi phí cao, khi chúng được gửi đi với mỗi yêu cầu HTTP. Lưu trữ web được lưu trữ trên ổ cứng của người dùng, do đó không tốn kém gì để sử dụng.</a:t>
          </a:r>
          <a:endParaRPr lang="en-US" sz="1800" dirty="0"/>
        </a:p>
      </dgm:t>
    </dgm:pt>
    <dgm:pt modelId="{8F8B039F-871D-476B-8050-446C9D10B944}" type="parTrans" cxnId="{18CD09C9-058F-41F0-83F2-49F40929BB44}">
      <dgm:prSet/>
      <dgm:spPr/>
      <dgm:t>
        <a:bodyPr/>
        <a:lstStyle/>
        <a:p>
          <a:endParaRPr lang="en-US" sz="1800"/>
        </a:p>
      </dgm:t>
    </dgm:pt>
    <dgm:pt modelId="{6E0CF978-2404-4913-B9C5-04511233C1B2}" type="sibTrans" cxnId="{18CD09C9-058F-41F0-83F2-49F40929BB44}">
      <dgm:prSet/>
      <dgm:spPr/>
      <dgm:t>
        <a:bodyPr/>
        <a:lstStyle/>
        <a:p>
          <a:endParaRPr lang="en-US" sz="1800"/>
        </a:p>
      </dgm:t>
    </dgm:pt>
    <dgm:pt modelId="{6A23F60C-9C56-4BF0-BC36-D4432B3A657A}">
      <dgm:prSet phldrT="[Text]" custT="1"/>
      <dgm:spPr/>
      <dgm:t>
        <a:bodyPr/>
        <a:lstStyle/>
        <a:p>
          <a:r>
            <a:rPr lang="vi-VN" sz="1800" smtClean="0"/>
            <a:t>Với các tập tin cookie, thông tin có thể được lưu trữ là 4 KB, trong khi với lưu trữ web, các dữ liệu có thể được lưu trữ tối đa 5 MB.</a:t>
          </a:r>
          <a:endParaRPr lang="en-US" sz="1800" dirty="0"/>
        </a:p>
      </dgm:t>
    </dgm:pt>
    <dgm:pt modelId="{6B40D5DC-92FA-4A02-82E5-59359E816855}" type="parTrans" cxnId="{0F0021B4-09EA-487A-B621-AFF2CE79F903}">
      <dgm:prSet/>
      <dgm:spPr/>
      <dgm:t>
        <a:bodyPr/>
        <a:lstStyle/>
        <a:p>
          <a:endParaRPr lang="en-US" sz="1800"/>
        </a:p>
      </dgm:t>
    </dgm:pt>
    <dgm:pt modelId="{2A487111-C8C4-4CDB-B422-E0803B9E3978}" type="sibTrans" cxnId="{0F0021B4-09EA-487A-B621-AFF2CE79F903}">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4" custScaleY="58737" custLinFactNeighborY="-13457">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t>
        <a:bodyPr/>
        <a:lstStyle/>
        <a:p>
          <a:endParaRPr lang="en-US"/>
        </a:p>
      </dgm:t>
    </dgm:pt>
    <dgm:pt modelId="{0256FAD6-365E-4CAB-8266-8CECC71F7F52}" type="pres">
      <dgm:prSet presAssocID="{FC2A7E5C-B22A-46C4-9AFD-A55CEAE725CE}" presName="parentText" presStyleLbl="node1" presStyleIdx="1" presStyleCnt="4" custScaleY="63413" custLinFactNeighborY="-26320">
        <dgm:presLayoutVars>
          <dgm:chMax val="0"/>
          <dgm:bulletEnabled val="1"/>
        </dgm:presLayoutVars>
      </dgm:prSet>
      <dgm:spPr/>
      <dgm:t>
        <a:bodyPr/>
        <a:lstStyle/>
        <a:p>
          <a:endParaRPr lang="en-US"/>
        </a:p>
      </dgm:t>
    </dgm:pt>
    <dgm:pt modelId="{F9CE8DD9-8F79-4940-97C7-CEC9F327F382}" type="pres">
      <dgm:prSet presAssocID="{D600FDB0-EB0D-494C-8ECC-EFA51A794305}" presName="spacer" presStyleCnt="0"/>
      <dgm:spPr/>
      <dgm:t>
        <a:bodyPr/>
        <a:lstStyle/>
        <a:p>
          <a:endParaRPr lang="en-US"/>
        </a:p>
      </dgm:t>
    </dgm:pt>
    <dgm:pt modelId="{C7B46CAC-7C6E-4242-BF4E-5CA15FCD90C3}" type="pres">
      <dgm:prSet presAssocID="{68B8BF0E-5DD1-46FB-AD2D-AD5BA68D622E}" presName="parentText" presStyleLbl="node1" presStyleIdx="2" presStyleCnt="4" custScaleY="63413" custLinFactNeighborY="-39182">
        <dgm:presLayoutVars>
          <dgm:chMax val="0"/>
          <dgm:bulletEnabled val="1"/>
        </dgm:presLayoutVars>
      </dgm:prSet>
      <dgm:spPr/>
      <dgm:t>
        <a:bodyPr/>
        <a:lstStyle/>
        <a:p>
          <a:endParaRPr lang="en-US"/>
        </a:p>
      </dgm:t>
    </dgm:pt>
    <dgm:pt modelId="{6887D29F-E818-4170-AD28-7BF9728F2F85}" type="pres">
      <dgm:prSet presAssocID="{6E0CF978-2404-4913-B9C5-04511233C1B2}" presName="spacer" presStyleCnt="0"/>
      <dgm:spPr/>
      <dgm:t>
        <a:bodyPr/>
        <a:lstStyle/>
        <a:p>
          <a:endParaRPr lang="en-US"/>
        </a:p>
      </dgm:t>
    </dgm:pt>
    <dgm:pt modelId="{25E88A19-225A-4E40-94A7-8CAF4C6F64C5}" type="pres">
      <dgm:prSet presAssocID="{6A23F60C-9C56-4BF0-BC36-D4432B3A657A}" presName="parentText" presStyleLbl="node1" presStyleIdx="3" presStyleCnt="4" custScaleY="63413" custLinFactNeighborY="-52046">
        <dgm:presLayoutVars>
          <dgm:chMax val="0"/>
          <dgm:bulletEnabled val="1"/>
        </dgm:presLayoutVars>
      </dgm:prSet>
      <dgm:spPr/>
      <dgm:t>
        <a:bodyPr/>
        <a:lstStyle/>
        <a:p>
          <a:endParaRPr lang="en-US"/>
        </a:p>
      </dgm:t>
    </dgm:pt>
  </dgm:ptLst>
  <dgm:cxnLst>
    <dgm:cxn modelId="{B9A8E8CE-2259-4C4A-B859-0D3053DFBAFB}" type="presOf" srcId="{6A23F60C-9C56-4BF0-BC36-D4432B3A657A}" destId="{25E88A19-225A-4E40-94A7-8CAF4C6F64C5}"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2E14F1C8-786B-48F0-A313-672215272839}" type="presOf" srcId="{FC2A7E5C-B22A-46C4-9AFD-A55CEAE725CE}" destId="{0256FAD6-365E-4CAB-8266-8CECC71F7F52}" srcOrd="0" destOrd="0" presId="urn:microsoft.com/office/officeart/2005/8/layout/vList2"/>
    <dgm:cxn modelId="{0BBDDAE8-422B-40F1-BE34-5D204270CF98}" type="presOf" srcId="{68B8BF0E-5DD1-46FB-AD2D-AD5BA68D622E}" destId="{C7B46CAC-7C6E-4242-BF4E-5CA15FCD90C3}" srcOrd="0" destOrd="0" presId="urn:microsoft.com/office/officeart/2005/8/layout/vList2"/>
    <dgm:cxn modelId="{2E46F766-50E7-4015-83C1-FEF6484316BF}" srcId="{D32F8FCF-EDF2-4321-B49C-D5DF3D295B52}" destId="{FC2A7E5C-B22A-46C4-9AFD-A55CEAE725CE}" srcOrd="1" destOrd="0" parTransId="{4321AB2E-56BE-4B81-A95D-78D0C600BF84}" sibTransId="{D600FDB0-EB0D-494C-8ECC-EFA51A794305}"/>
    <dgm:cxn modelId="{18CD09C9-058F-41F0-83F2-49F40929BB44}" srcId="{D32F8FCF-EDF2-4321-B49C-D5DF3D295B52}" destId="{68B8BF0E-5DD1-46FB-AD2D-AD5BA68D622E}" srcOrd="2" destOrd="0" parTransId="{8F8B039F-871D-476B-8050-446C9D10B944}" sibTransId="{6E0CF978-2404-4913-B9C5-04511233C1B2}"/>
    <dgm:cxn modelId="{0F0021B4-09EA-487A-B621-AFF2CE79F903}" srcId="{D32F8FCF-EDF2-4321-B49C-D5DF3D295B52}" destId="{6A23F60C-9C56-4BF0-BC36-D4432B3A657A}" srcOrd="3" destOrd="0" parTransId="{6B40D5DC-92FA-4A02-82E5-59359E816855}" sibTransId="{2A487111-C8C4-4CDB-B422-E0803B9E3978}"/>
    <dgm:cxn modelId="{10401453-B7B6-48D6-B204-DF7EC8716575}" type="presOf" srcId="{D32F8FCF-EDF2-4321-B49C-D5DF3D295B52}" destId="{9FF9BD46-DE44-4B30-80ED-AC3A9E213A06}" srcOrd="0" destOrd="0" presId="urn:microsoft.com/office/officeart/2005/8/layout/vList2"/>
    <dgm:cxn modelId="{B2FB58FB-8C6F-42B4-A2D4-7325B9DC3EA2}" type="presOf" srcId="{4E1CD5B7-2CF3-44AA-979B-6F420433627D}" destId="{388723AB-37EB-4EC2-B7B0-759657273835}" srcOrd="0" destOrd="0" presId="urn:microsoft.com/office/officeart/2005/8/layout/vList2"/>
    <dgm:cxn modelId="{C50805B4-C734-4C31-98A4-77EA560D1BD7}" type="presParOf" srcId="{9FF9BD46-DE44-4B30-80ED-AC3A9E213A06}" destId="{388723AB-37EB-4EC2-B7B0-759657273835}" srcOrd="0" destOrd="0" presId="urn:microsoft.com/office/officeart/2005/8/layout/vList2"/>
    <dgm:cxn modelId="{09579E63-A1E3-4866-B7F8-744CF9AC4A71}" type="presParOf" srcId="{9FF9BD46-DE44-4B30-80ED-AC3A9E213A06}" destId="{D877BAB3-7DBF-46AB-A039-BE8C107F0C8C}" srcOrd="1" destOrd="0" presId="urn:microsoft.com/office/officeart/2005/8/layout/vList2"/>
    <dgm:cxn modelId="{B11F48B5-74EA-4148-A09D-580EEE6CB656}" type="presParOf" srcId="{9FF9BD46-DE44-4B30-80ED-AC3A9E213A06}" destId="{0256FAD6-365E-4CAB-8266-8CECC71F7F52}" srcOrd="2" destOrd="0" presId="urn:microsoft.com/office/officeart/2005/8/layout/vList2"/>
    <dgm:cxn modelId="{B1F09EDE-30B7-4913-9D22-BA7F9ECB6C5E}" type="presParOf" srcId="{9FF9BD46-DE44-4B30-80ED-AC3A9E213A06}" destId="{F9CE8DD9-8F79-4940-97C7-CEC9F327F382}" srcOrd="3" destOrd="0" presId="urn:microsoft.com/office/officeart/2005/8/layout/vList2"/>
    <dgm:cxn modelId="{F670ADB3-D68A-4D2C-AB8E-73125BA2A2DA}" type="presParOf" srcId="{9FF9BD46-DE44-4B30-80ED-AC3A9E213A06}" destId="{C7B46CAC-7C6E-4242-BF4E-5CA15FCD90C3}" srcOrd="4" destOrd="0" presId="urn:microsoft.com/office/officeart/2005/8/layout/vList2"/>
    <dgm:cxn modelId="{1FB767B1-F0A6-41AC-B0FC-83A8F25400B8}" type="presParOf" srcId="{9FF9BD46-DE44-4B30-80ED-AC3A9E213A06}" destId="{6887D29F-E818-4170-AD28-7BF9728F2F85}" srcOrd="5" destOrd="0" presId="urn:microsoft.com/office/officeart/2005/8/layout/vList2"/>
    <dgm:cxn modelId="{38E5A7C4-45A3-4074-A1E8-BD61CCCD0FBC}" type="presParOf" srcId="{9FF9BD46-DE44-4B30-80ED-AC3A9E213A06}" destId="{25E88A19-225A-4E40-94A7-8CAF4C6F64C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accent3_4" csCatId="accent3" phldr="1"/>
      <dgm:spPr/>
      <dgm:t>
        <a:bodyPr/>
        <a:lstStyle/>
        <a:p>
          <a:endParaRPr lang="en-US"/>
        </a:p>
      </dgm:t>
    </dgm:pt>
    <dgm:pt modelId="{4E1CD5B7-2CF3-44AA-979B-6F420433627D}">
      <dgm:prSet phldrT="[Text]" custT="1"/>
      <dgm:spPr/>
      <dgm:t>
        <a:bodyPr/>
        <a:lstStyle/>
        <a:p>
          <a:r>
            <a:rPr lang="vi-VN" sz="1800" smtClean="0"/>
            <a:t>Lưu trữ web </a:t>
          </a:r>
          <a:r>
            <a:rPr lang="en-US" sz="1800" smtClean="0"/>
            <a:t>phụ thuộc vào</a:t>
          </a:r>
          <a:r>
            <a:rPr lang="vi-VN" sz="1800" smtClean="0"/>
            <a:t> trình duyệt cụ thể và vị trí nơi lưu trữ dữ liệu web được lưu trữ phụ thuộc vào trình duyệt.</a:t>
          </a:r>
          <a:endParaRPr lang="en-US" sz="1800" dirty="0"/>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AA8B2CF6-8B0F-468F-8112-A22058DF91D6}">
      <dgm:prSet phldrT="[Text]" custT="1"/>
      <dgm:spPr/>
      <dgm:t>
        <a:bodyPr/>
        <a:lstStyle/>
        <a:p>
          <a:r>
            <a:rPr lang="vi-VN" sz="1800" smtClean="0">
              <a:solidFill>
                <a:schemeClr val="tx1"/>
              </a:solidFill>
            </a:rPr>
            <a:t>HTML5 lưu trữ web được thực hiện tự nhiên trong hầu hết các trình duyệt web, vì vậy người ta có thể sử dụng nó ngay cả khi trình duyệt của bên thứ ba plug-in không có sẵn.</a:t>
          </a:r>
          <a:endParaRPr lang="en-US" sz="1800" dirty="0">
            <a:solidFill>
              <a:schemeClr val="tx1"/>
            </a:solidFill>
          </a:endParaRPr>
        </a:p>
      </dgm:t>
    </dgm:pt>
    <dgm:pt modelId="{A35CDE55-CFE6-40BD-99E4-C92BF305900E}" type="parTrans" cxnId="{404D83D5-A1BE-4463-99F9-2370103EEA65}">
      <dgm:prSet/>
      <dgm:spPr/>
      <dgm:t>
        <a:bodyPr/>
        <a:lstStyle/>
        <a:p>
          <a:endParaRPr lang="en-US" sz="1800"/>
        </a:p>
      </dgm:t>
    </dgm:pt>
    <dgm:pt modelId="{9FA55490-1101-481F-8DE4-CD9E8FFF4F7D}" type="sibTrans" cxnId="{404D83D5-A1BE-4463-99F9-2370103EEA65}">
      <dgm:prSet/>
      <dgm:spPr/>
      <dgm:t>
        <a:bodyPr/>
        <a:lstStyle/>
        <a:p>
          <a:endParaRPr lang="en-US" sz="1800"/>
        </a:p>
      </dgm:t>
    </dgm:pt>
    <dgm:pt modelId="{A36E0D6C-8324-40ED-8BDF-82E7327284BF}">
      <dgm:prSet phldrT="[Text]" custT="1"/>
      <dgm:spPr/>
      <dgm:t>
        <a:bodyPr/>
        <a:lstStyle/>
        <a:p>
          <a:r>
            <a:rPr lang="vi-VN" sz="1800" smtClean="0"/>
            <a:t>Lưu trữ của mỗi trình duyệt là riêng biệt và độc lập, ngay cả khi nó có mặt trên cùng một máy.</a:t>
          </a:r>
          <a:endParaRPr lang="en-US" sz="1800" dirty="0"/>
        </a:p>
      </dgm:t>
    </dgm:pt>
    <dgm:pt modelId="{F0AD7B48-9655-4F7B-B743-6FB4FAB6FB1F}" type="sibTrans" cxnId="{BA1EA3D2-2906-4005-818F-6A8F03C24ABE}">
      <dgm:prSet/>
      <dgm:spPr/>
      <dgm:t>
        <a:bodyPr/>
        <a:lstStyle/>
        <a:p>
          <a:endParaRPr lang="en-US" sz="1800"/>
        </a:p>
      </dgm:t>
    </dgm:pt>
    <dgm:pt modelId="{5AB61FDE-D9E9-43EB-B88D-DBCB9395DD69}" type="parTrans" cxnId="{BA1EA3D2-2906-4005-818F-6A8F03C24ABE}">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3" custScaleY="49801" custLinFactY="-24855" custLinFactNeighborY="-100000">
        <dgm:presLayoutVars>
          <dgm:chMax val="0"/>
          <dgm:bulletEnabled val="1"/>
        </dgm:presLayoutVars>
      </dgm:prSet>
      <dgm:spPr/>
      <dgm:t>
        <a:bodyPr/>
        <a:lstStyle/>
        <a:p>
          <a:endParaRPr lang="en-US"/>
        </a:p>
      </dgm:t>
    </dgm:pt>
    <dgm:pt modelId="{38381660-781B-44E8-B9C2-D758374C3862}" type="pres">
      <dgm:prSet presAssocID="{2809EA95-811D-4B67-9AD8-C4A1090D9C07}" presName="spacer" presStyleCnt="0"/>
      <dgm:spPr/>
      <dgm:t>
        <a:bodyPr/>
        <a:lstStyle/>
        <a:p>
          <a:endParaRPr lang="en-US"/>
        </a:p>
      </dgm:t>
    </dgm:pt>
    <dgm:pt modelId="{4129187A-68C7-4C06-A6BD-C4D1FC69683F}" type="pres">
      <dgm:prSet presAssocID="{A36E0D6C-8324-40ED-8BDF-82E7327284BF}" presName="parentText" presStyleLbl="node1" presStyleIdx="1" presStyleCnt="3" custScaleY="49801" custLinFactNeighborY="-65905">
        <dgm:presLayoutVars>
          <dgm:chMax val="0"/>
          <dgm:bulletEnabled val="1"/>
        </dgm:presLayoutVars>
      </dgm:prSet>
      <dgm:spPr/>
      <dgm:t>
        <a:bodyPr/>
        <a:lstStyle/>
        <a:p>
          <a:endParaRPr lang="en-US"/>
        </a:p>
      </dgm:t>
    </dgm:pt>
    <dgm:pt modelId="{E381D71F-FF01-46CD-B75E-87859091C308}" type="pres">
      <dgm:prSet presAssocID="{F0AD7B48-9655-4F7B-B743-6FB4FAB6FB1F}" presName="spacer" presStyleCnt="0"/>
      <dgm:spPr/>
      <dgm:t>
        <a:bodyPr/>
        <a:lstStyle/>
        <a:p>
          <a:endParaRPr lang="en-US"/>
        </a:p>
      </dgm:t>
    </dgm:pt>
    <dgm:pt modelId="{B47F8E1F-285E-454D-A36D-1C63094FD08C}" type="pres">
      <dgm:prSet presAssocID="{AA8B2CF6-8B0F-468F-8112-A22058DF91D6}" presName="parentText" presStyleLbl="node1" presStyleIdx="2" presStyleCnt="3" custScaleY="75241" custLinFactY="-1559" custLinFactNeighborY="-100000">
        <dgm:presLayoutVars>
          <dgm:chMax val="0"/>
          <dgm:bulletEnabled val="1"/>
        </dgm:presLayoutVars>
      </dgm:prSet>
      <dgm:spPr/>
      <dgm:t>
        <a:bodyPr/>
        <a:lstStyle/>
        <a:p>
          <a:endParaRPr lang="en-US"/>
        </a:p>
      </dgm:t>
    </dgm:pt>
  </dgm:ptLst>
  <dgm:cxnLst>
    <dgm:cxn modelId="{BA1EA3D2-2906-4005-818F-6A8F03C24ABE}" srcId="{D32F8FCF-EDF2-4321-B49C-D5DF3D295B52}" destId="{A36E0D6C-8324-40ED-8BDF-82E7327284BF}" srcOrd="1" destOrd="0" parTransId="{5AB61FDE-D9E9-43EB-B88D-DBCB9395DD69}" sibTransId="{F0AD7B48-9655-4F7B-B743-6FB4FAB6FB1F}"/>
    <dgm:cxn modelId="{404D83D5-A1BE-4463-99F9-2370103EEA65}" srcId="{D32F8FCF-EDF2-4321-B49C-D5DF3D295B52}" destId="{AA8B2CF6-8B0F-468F-8112-A22058DF91D6}" srcOrd="2" destOrd="0" parTransId="{A35CDE55-CFE6-40BD-99E4-C92BF305900E}" sibTransId="{9FA55490-1101-481F-8DE4-CD9E8FFF4F7D}"/>
    <dgm:cxn modelId="{2FF99CEC-85BD-43BF-A509-73A04842CB95}" type="presOf" srcId="{A36E0D6C-8324-40ED-8BDF-82E7327284BF}" destId="{4129187A-68C7-4C06-A6BD-C4D1FC69683F}"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E09EDD90-1B11-4E67-BEA2-111CDF1FA50E}" type="presOf" srcId="{D32F8FCF-EDF2-4321-B49C-D5DF3D295B52}" destId="{9FF9BD46-DE44-4B30-80ED-AC3A9E213A06}" srcOrd="0" destOrd="0" presId="urn:microsoft.com/office/officeart/2005/8/layout/vList2"/>
    <dgm:cxn modelId="{14037993-DEF6-4057-BA27-DC776915AEEC}" type="presOf" srcId="{4E1CD5B7-2CF3-44AA-979B-6F420433627D}" destId="{388723AB-37EB-4EC2-B7B0-759657273835}" srcOrd="0" destOrd="0" presId="urn:microsoft.com/office/officeart/2005/8/layout/vList2"/>
    <dgm:cxn modelId="{245A598A-1F29-40AB-985F-03766EA8DAB1}" type="presOf" srcId="{AA8B2CF6-8B0F-468F-8112-A22058DF91D6}" destId="{B47F8E1F-285E-454D-A36D-1C63094FD08C}" srcOrd="0" destOrd="0" presId="urn:microsoft.com/office/officeart/2005/8/layout/vList2"/>
    <dgm:cxn modelId="{0F4F5E4F-97E5-48E1-B282-12D0CD5B5D5F}" type="presParOf" srcId="{9FF9BD46-DE44-4B30-80ED-AC3A9E213A06}" destId="{388723AB-37EB-4EC2-B7B0-759657273835}" srcOrd="0" destOrd="0" presId="urn:microsoft.com/office/officeart/2005/8/layout/vList2"/>
    <dgm:cxn modelId="{DB4A0D7F-762C-4E42-B472-DC57ECA81631}" type="presParOf" srcId="{9FF9BD46-DE44-4B30-80ED-AC3A9E213A06}" destId="{38381660-781B-44E8-B9C2-D758374C3862}" srcOrd="1" destOrd="0" presId="urn:microsoft.com/office/officeart/2005/8/layout/vList2"/>
    <dgm:cxn modelId="{07C3902A-5142-4041-99BE-ADFEF5DBAA88}" type="presParOf" srcId="{9FF9BD46-DE44-4B30-80ED-AC3A9E213A06}" destId="{4129187A-68C7-4C06-A6BD-C4D1FC69683F}" srcOrd="2" destOrd="0" presId="urn:microsoft.com/office/officeart/2005/8/layout/vList2"/>
    <dgm:cxn modelId="{F11D985D-181F-4ADD-84B4-958595344CE6}" type="presParOf" srcId="{9FF9BD46-DE44-4B30-80ED-AC3A9E213A06}" destId="{E381D71F-FF01-46CD-B75E-87859091C308}" srcOrd="3" destOrd="0" presId="urn:microsoft.com/office/officeart/2005/8/layout/vList2"/>
    <dgm:cxn modelId="{7E84F90F-A286-4DF6-8046-7C185765EC29}" type="presParOf" srcId="{9FF9BD46-DE44-4B30-80ED-AC3A9E213A06}" destId="{B47F8E1F-285E-454D-A36D-1C63094FD08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1#2" csCatId="colorful" phldr="1"/>
      <dgm:spPr/>
      <dgm:t>
        <a:bodyPr/>
        <a:lstStyle/>
        <a:p>
          <a:endParaRPr lang="en-US"/>
        </a:p>
      </dgm:t>
    </dgm:pt>
    <dgm:pt modelId="{4E1CD5B7-2CF3-44AA-979B-6F420433627D}">
      <dgm:prSet phldrT="[Text]" custT="1"/>
      <dgm:spPr/>
      <dgm:t>
        <a:bodyPr/>
        <a:lstStyle/>
        <a:p>
          <a:r>
            <a:rPr lang="vi-VN" sz="1800" smtClean="0"/>
            <a:t>Hai loại HTML5 lưu trữ web là cụ thể là, lưu trữ </a:t>
          </a:r>
          <a:r>
            <a:rPr lang="en-US" sz="1800" smtClean="0"/>
            <a:t>session </a:t>
          </a:r>
          <a:r>
            <a:rPr lang="vi-VN" sz="1800" smtClean="0"/>
            <a:t>và lưu trữ </a:t>
          </a:r>
          <a:r>
            <a:rPr lang="en-US" sz="1800" smtClean="0"/>
            <a:t>cụ bộ</a:t>
          </a:r>
          <a:r>
            <a:rPr lang="vi-VN" sz="1800" smtClean="0"/>
            <a:t>.</a:t>
          </a:r>
          <a:endParaRPr lang="en-US" sz="1800" dirty="0"/>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AA8B2CF6-8B0F-468F-8112-A22058DF91D6}">
      <dgm:prSet phldrT="[Text]" custT="1"/>
      <dgm:spPr/>
      <dgm:t>
        <a:bodyPr/>
        <a:lstStyle/>
        <a:p>
          <a:r>
            <a:rPr lang="vi-VN" sz="1800" smtClean="0"/>
            <a:t>Để kiểm tra trình duyệt hỗ trợ HTML5 lưu trữ web, một thuộc tính có tên localStorage hoặc sessionStorage có sẵn như là một biến toàn cục cho các đối tượng cửa sổ.</a:t>
          </a:r>
          <a:endParaRPr lang="en-US" sz="1800" dirty="0"/>
        </a:p>
      </dgm:t>
    </dgm:pt>
    <dgm:pt modelId="{A35CDE55-CFE6-40BD-99E4-C92BF305900E}" type="parTrans" cxnId="{404D83D5-A1BE-4463-99F9-2370103EEA65}">
      <dgm:prSet/>
      <dgm:spPr/>
      <dgm:t>
        <a:bodyPr/>
        <a:lstStyle/>
        <a:p>
          <a:endParaRPr lang="en-US" sz="1800"/>
        </a:p>
      </dgm:t>
    </dgm:pt>
    <dgm:pt modelId="{9FA55490-1101-481F-8DE4-CD9E8FFF4F7D}" type="sibTrans" cxnId="{404D83D5-A1BE-4463-99F9-2370103EEA65}">
      <dgm:prSet/>
      <dgm:spPr/>
      <dgm:t>
        <a:bodyPr/>
        <a:lstStyle/>
        <a:p>
          <a:endParaRPr lang="en-US" sz="1800"/>
        </a:p>
      </dgm:t>
    </dgm:pt>
    <dgm:pt modelId="{DF163437-D22D-4769-B26F-7CC0A02CDBB4}">
      <dgm:prSet phldrT="[Text]" custT="1"/>
      <dgm:spPr/>
      <dgm:t>
        <a:bodyPr/>
        <a:lstStyle/>
        <a:p>
          <a:r>
            <a:rPr lang="vi-VN" sz="1800" smtClean="0"/>
            <a:t>Nếu không có hỗ trợ, thuộc tính localStorage hoặc sessionStorage sẽ không xác định.</a:t>
          </a:r>
          <a:endParaRPr lang="en-US" sz="1800" dirty="0"/>
        </a:p>
      </dgm:t>
    </dgm:pt>
    <dgm:pt modelId="{B34413CA-C9E1-42FF-935E-522BF3FE7984}" type="parTrans" cxnId="{3AEB3DC9-57A0-4184-8639-2F4FCF3B15D7}">
      <dgm:prSet/>
      <dgm:spPr/>
      <dgm:t>
        <a:bodyPr/>
        <a:lstStyle/>
        <a:p>
          <a:endParaRPr lang="en-US" sz="1800"/>
        </a:p>
      </dgm:t>
    </dgm:pt>
    <dgm:pt modelId="{B78EB1EC-28D9-4931-B8CC-DEA10C8B9F27}" type="sibTrans" cxnId="{3AEB3DC9-57A0-4184-8639-2F4FCF3B15D7}">
      <dgm:prSet/>
      <dgm:spPr/>
      <dgm:t>
        <a:bodyPr/>
        <a:lstStyle/>
        <a:p>
          <a:endParaRPr lang="en-US" sz="1800"/>
        </a:p>
      </dgm:t>
    </dgm:pt>
    <dgm:pt modelId="{A36E0D6C-8324-40ED-8BDF-82E7327284BF}">
      <dgm:prSet phldrT="[Text]" custT="1"/>
      <dgm:spPr/>
      <dgm:t>
        <a:bodyPr/>
        <a:lstStyle/>
        <a:p>
          <a:r>
            <a:rPr lang="vi-VN" sz="1800" smtClean="0"/>
            <a:t>Cả hai </a:t>
          </a:r>
          <a:r>
            <a:rPr lang="en-US" sz="1800" smtClean="0"/>
            <a:t>loại</a:t>
          </a:r>
          <a:r>
            <a:rPr lang="vi-VN" sz="1800" smtClean="0"/>
            <a:t> </a:t>
          </a:r>
          <a:r>
            <a:rPr lang="en-US" sz="1800" smtClean="0"/>
            <a:t>đều </a:t>
          </a:r>
          <a:r>
            <a:rPr lang="vi-VN" sz="1800" smtClean="0"/>
            <a:t>cho phép lưu trữ khoảng 5 MB dữ liệu cho mỗi tên miền.</a:t>
          </a:r>
          <a:endParaRPr lang="en-US" sz="1800" dirty="0"/>
        </a:p>
      </dgm:t>
    </dgm:pt>
    <dgm:pt modelId="{F0AD7B48-9655-4F7B-B743-6FB4FAB6FB1F}" type="sibTrans" cxnId="{BA1EA3D2-2906-4005-818F-6A8F03C24ABE}">
      <dgm:prSet/>
      <dgm:spPr/>
      <dgm:t>
        <a:bodyPr/>
        <a:lstStyle/>
        <a:p>
          <a:endParaRPr lang="en-US" sz="1800"/>
        </a:p>
      </dgm:t>
    </dgm:pt>
    <dgm:pt modelId="{5AB61FDE-D9E9-43EB-B88D-DBCB9395DD69}" type="parTrans" cxnId="{BA1EA3D2-2906-4005-818F-6A8F03C24ABE}">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4" custScaleY="68286" custLinFactY="-24855" custLinFactNeighborY="-100000">
        <dgm:presLayoutVars>
          <dgm:chMax val="0"/>
          <dgm:bulletEnabled val="1"/>
        </dgm:presLayoutVars>
      </dgm:prSet>
      <dgm:spPr/>
      <dgm:t>
        <a:bodyPr/>
        <a:lstStyle/>
        <a:p>
          <a:endParaRPr lang="en-US"/>
        </a:p>
      </dgm:t>
    </dgm:pt>
    <dgm:pt modelId="{38381660-781B-44E8-B9C2-D758374C3862}" type="pres">
      <dgm:prSet presAssocID="{2809EA95-811D-4B67-9AD8-C4A1090D9C07}" presName="spacer" presStyleCnt="0"/>
      <dgm:spPr/>
      <dgm:t>
        <a:bodyPr/>
        <a:lstStyle/>
        <a:p>
          <a:endParaRPr lang="en-US"/>
        </a:p>
      </dgm:t>
    </dgm:pt>
    <dgm:pt modelId="{4129187A-68C7-4C06-A6BD-C4D1FC69683F}" type="pres">
      <dgm:prSet presAssocID="{A36E0D6C-8324-40ED-8BDF-82E7327284BF}" presName="parentText" presStyleLbl="node1" presStyleIdx="1" presStyleCnt="4" custScaleY="67849" custLinFactY="-1887" custLinFactNeighborY="-100000">
        <dgm:presLayoutVars>
          <dgm:chMax val="0"/>
          <dgm:bulletEnabled val="1"/>
        </dgm:presLayoutVars>
      </dgm:prSet>
      <dgm:spPr/>
      <dgm:t>
        <a:bodyPr/>
        <a:lstStyle/>
        <a:p>
          <a:endParaRPr lang="en-US"/>
        </a:p>
      </dgm:t>
    </dgm:pt>
    <dgm:pt modelId="{E381D71F-FF01-46CD-B75E-87859091C308}" type="pres">
      <dgm:prSet presAssocID="{F0AD7B48-9655-4F7B-B743-6FB4FAB6FB1F}" presName="spacer" presStyleCnt="0"/>
      <dgm:spPr/>
      <dgm:t>
        <a:bodyPr/>
        <a:lstStyle/>
        <a:p>
          <a:endParaRPr lang="en-US"/>
        </a:p>
      </dgm:t>
    </dgm:pt>
    <dgm:pt modelId="{B47F8E1F-285E-454D-A36D-1C63094FD08C}" type="pres">
      <dgm:prSet presAssocID="{AA8B2CF6-8B0F-468F-8112-A22058DF91D6}" presName="parentText" presStyleLbl="node1" presStyleIdx="2" presStyleCnt="4" custScaleY="90928" custLinFactY="-9973" custLinFactNeighborY="-100000">
        <dgm:presLayoutVars>
          <dgm:chMax val="0"/>
          <dgm:bulletEnabled val="1"/>
        </dgm:presLayoutVars>
      </dgm:prSet>
      <dgm:spPr/>
      <dgm:t>
        <a:bodyPr/>
        <a:lstStyle/>
        <a:p>
          <a:endParaRPr lang="en-US"/>
        </a:p>
      </dgm:t>
    </dgm:pt>
    <dgm:pt modelId="{3B1CF610-EF4F-4EA3-84EF-8F811EA5E4DC}" type="pres">
      <dgm:prSet presAssocID="{9FA55490-1101-481F-8DE4-CD9E8FFF4F7D}" presName="spacer" presStyleCnt="0"/>
      <dgm:spPr/>
      <dgm:t>
        <a:bodyPr/>
        <a:lstStyle/>
        <a:p>
          <a:endParaRPr lang="en-US"/>
        </a:p>
      </dgm:t>
    </dgm:pt>
    <dgm:pt modelId="{4EC6EE5A-D3D9-475C-BE28-AE35D38CA6E3}" type="pres">
      <dgm:prSet presAssocID="{DF163437-D22D-4769-B26F-7CC0A02CDBB4}" presName="parentText" presStyleLbl="node1" presStyleIdx="3" presStyleCnt="4" custScaleY="59975" custLinFactY="-16088" custLinFactNeighborY="-100000">
        <dgm:presLayoutVars>
          <dgm:chMax val="0"/>
          <dgm:bulletEnabled val="1"/>
        </dgm:presLayoutVars>
      </dgm:prSet>
      <dgm:spPr/>
      <dgm:t>
        <a:bodyPr/>
        <a:lstStyle/>
        <a:p>
          <a:endParaRPr lang="en-US"/>
        </a:p>
      </dgm:t>
    </dgm:pt>
  </dgm:ptLst>
  <dgm:cxnLst>
    <dgm:cxn modelId="{3AEB3DC9-57A0-4184-8639-2F4FCF3B15D7}" srcId="{D32F8FCF-EDF2-4321-B49C-D5DF3D295B52}" destId="{DF163437-D22D-4769-B26F-7CC0A02CDBB4}" srcOrd="3" destOrd="0" parTransId="{B34413CA-C9E1-42FF-935E-522BF3FE7984}" sibTransId="{B78EB1EC-28D9-4931-B8CC-DEA10C8B9F27}"/>
    <dgm:cxn modelId="{D9507D3A-1ED6-458F-AE8E-5103409F9A8D}" type="presOf" srcId="{A36E0D6C-8324-40ED-8BDF-82E7327284BF}" destId="{4129187A-68C7-4C06-A6BD-C4D1FC69683F}" srcOrd="0" destOrd="0" presId="urn:microsoft.com/office/officeart/2005/8/layout/vList2"/>
    <dgm:cxn modelId="{6B615A5D-F2C9-4008-B792-45A82AF2662D}" type="presOf" srcId="{DF163437-D22D-4769-B26F-7CC0A02CDBB4}" destId="{4EC6EE5A-D3D9-475C-BE28-AE35D38CA6E3}" srcOrd="0" destOrd="0" presId="urn:microsoft.com/office/officeart/2005/8/layout/vList2"/>
    <dgm:cxn modelId="{DB1C0D23-8593-4510-B988-34B2D8849908}" type="presOf" srcId="{AA8B2CF6-8B0F-468F-8112-A22058DF91D6}" destId="{B47F8E1F-285E-454D-A36D-1C63094FD08C}" srcOrd="0" destOrd="0" presId="urn:microsoft.com/office/officeart/2005/8/layout/vList2"/>
    <dgm:cxn modelId="{BA1EA3D2-2906-4005-818F-6A8F03C24ABE}" srcId="{D32F8FCF-EDF2-4321-B49C-D5DF3D295B52}" destId="{A36E0D6C-8324-40ED-8BDF-82E7327284BF}" srcOrd="1" destOrd="0" parTransId="{5AB61FDE-D9E9-43EB-B88D-DBCB9395DD69}" sibTransId="{F0AD7B48-9655-4F7B-B743-6FB4FAB6FB1F}"/>
    <dgm:cxn modelId="{404D83D5-A1BE-4463-99F9-2370103EEA65}" srcId="{D32F8FCF-EDF2-4321-B49C-D5DF3D295B52}" destId="{AA8B2CF6-8B0F-468F-8112-A22058DF91D6}" srcOrd="2" destOrd="0" parTransId="{A35CDE55-CFE6-40BD-99E4-C92BF305900E}" sibTransId="{9FA55490-1101-481F-8DE4-CD9E8FFF4F7D}"/>
    <dgm:cxn modelId="{8071EC9D-2B1A-4BAB-B547-9F09EDC83D58}" type="presOf" srcId="{D32F8FCF-EDF2-4321-B49C-D5DF3D295B52}" destId="{9FF9BD46-DE44-4B30-80ED-AC3A9E213A06}"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D0FFBD20-AC82-4E26-A701-ABD6781A741F}" type="presOf" srcId="{4E1CD5B7-2CF3-44AA-979B-6F420433627D}" destId="{388723AB-37EB-4EC2-B7B0-759657273835}" srcOrd="0" destOrd="0" presId="urn:microsoft.com/office/officeart/2005/8/layout/vList2"/>
    <dgm:cxn modelId="{9AE05F7D-3413-4260-895B-F85CA981AB63}" type="presParOf" srcId="{9FF9BD46-DE44-4B30-80ED-AC3A9E213A06}" destId="{388723AB-37EB-4EC2-B7B0-759657273835}" srcOrd="0" destOrd="0" presId="urn:microsoft.com/office/officeart/2005/8/layout/vList2"/>
    <dgm:cxn modelId="{FD1C9922-F60C-4459-A8C2-5F0BDB75B5FB}" type="presParOf" srcId="{9FF9BD46-DE44-4B30-80ED-AC3A9E213A06}" destId="{38381660-781B-44E8-B9C2-D758374C3862}" srcOrd="1" destOrd="0" presId="urn:microsoft.com/office/officeart/2005/8/layout/vList2"/>
    <dgm:cxn modelId="{BC3259A2-2F96-4B9F-B2A8-DF2F717F65A7}" type="presParOf" srcId="{9FF9BD46-DE44-4B30-80ED-AC3A9E213A06}" destId="{4129187A-68C7-4C06-A6BD-C4D1FC69683F}" srcOrd="2" destOrd="0" presId="urn:microsoft.com/office/officeart/2005/8/layout/vList2"/>
    <dgm:cxn modelId="{BDFFE23B-F108-492E-B6E0-7ED14E0758F5}" type="presParOf" srcId="{9FF9BD46-DE44-4B30-80ED-AC3A9E213A06}" destId="{E381D71F-FF01-46CD-B75E-87859091C308}" srcOrd="3" destOrd="0" presId="urn:microsoft.com/office/officeart/2005/8/layout/vList2"/>
    <dgm:cxn modelId="{718048B5-E4BE-484F-A195-2FF5FEE78EA0}" type="presParOf" srcId="{9FF9BD46-DE44-4B30-80ED-AC3A9E213A06}" destId="{B47F8E1F-285E-454D-A36D-1C63094FD08C}" srcOrd="4" destOrd="0" presId="urn:microsoft.com/office/officeart/2005/8/layout/vList2"/>
    <dgm:cxn modelId="{86C4C106-85E3-4B5F-A771-08CCC561848D}" type="presParOf" srcId="{9FF9BD46-DE44-4B30-80ED-AC3A9E213A06}" destId="{3B1CF610-EF4F-4EA3-84EF-8F811EA5E4DC}" srcOrd="5" destOrd="0" presId="urn:microsoft.com/office/officeart/2005/8/layout/vList2"/>
    <dgm:cxn modelId="{240978ED-7DA8-45F5-83D1-CD20AC3914C3}" type="presParOf" srcId="{9FF9BD46-DE44-4B30-80ED-AC3A9E213A06}" destId="{4EC6EE5A-D3D9-475C-BE28-AE35D38CA6E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accent3_4" csCatId="accent3" phldr="1"/>
      <dgm:spPr/>
      <dgm:t>
        <a:bodyPr/>
        <a:lstStyle/>
        <a:p>
          <a:endParaRPr lang="en-US"/>
        </a:p>
      </dgm:t>
    </dgm:pt>
    <dgm:pt modelId="{4E1CD5B7-2CF3-44AA-979B-6F420433627D}">
      <dgm:prSet phldrT="[Text]" custT="1"/>
      <dgm:spPr/>
      <dgm:t>
        <a:bodyPr/>
        <a:lstStyle/>
        <a:p>
          <a:r>
            <a:rPr lang="vi-VN" sz="1800" smtClean="0"/>
            <a:t>Theo dõi dữ liệu cụ thể cho một cửa sổ hoặc tab và loại bỏ nó ngay người dùng đóng tab (hoặc cửa sổ) mà anh / cô ấy đã làm việ</a:t>
          </a:r>
          <a:r>
            <a:rPr lang="en-US" sz="1800" smtClean="0"/>
            <a:t>c</a:t>
          </a:r>
          <a:r>
            <a:rPr lang="vi-VN" sz="1800" smtClean="0"/>
            <a:t>.</a:t>
          </a:r>
          <a:endParaRPr lang="en-US" sz="1800" dirty="0"/>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A36E0D6C-8324-40ED-8BDF-82E7327284BF}">
      <dgm:prSet phldrT="[Text]" custT="1"/>
      <dgm:spPr/>
      <dgm:t>
        <a:bodyPr/>
        <a:lstStyle/>
        <a:p>
          <a:r>
            <a:rPr lang="vi-VN" sz="1800" smtClean="0"/>
            <a:t>Kéo dài toàn bộ thời gian của phiên giao dịch và do đó, không phải là liên tục.</a:t>
          </a:r>
          <a:endParaRPr lang="en-US" sz="1800" dirty="0"/>
        </a:p>
      </dgm:t>
    </dgm:pt>
    <dgm:pt modelId="{5AB61FDE-D9E9-43EB-B88D-DBCB9395DD69}" type="parTrans" cxnId="{BA1EA3D2-2906-4005-818F-6A8F03C24ABE}">
      <dgm:prSet/>
      <dgm:spPr/>
      <dgm:t>
        <a:bodyPr/>
        <a:lstStyle/>
        <a:p>
          <a:endParaRPr lang="en-US" sz="1800"/>
        </a:p>
      </dgm:t>
    </dgm:pt>
    <dgm:pt modelId="{F0AD7B48-9655-4F7B-B743-6FB4FAB6FB1F}" type="sibTrans" cxnId="{BA1EA3D2-2906-4005-818F-6A8F03C24ABE}">
      <dgm:prSet/>
      <dgm:spPr/>
      <dgm:t>
        <a:bodyPr/>
        <a:lstStyle/>
        <a:p>
          <a:endParaRPr lang="en-US" sz="1800"/>
        </a:p>
      </dgm:t>
    </dgm:pt>
    <dgm:pt modelId="{AA8B2CF6-8B0F-468F-8112-A22058DF91D6}">
      <dgm:prSet phldrT="[Text]" custT="1"/>
      <dgm:spPr/>
      <dgm:t>
        <a:bodyPr/>
        <a:lstStyle/>
        <a:p>
          <a:r>
            <a:rPr lang="vi-VN" sz="1800" smtClean="0">
              <a:solidFill>
                <a:schemeClr val="tx1"/>
              </a:solidFill>
            </a:rPr>
            <a:t>Sử dụng các cặp khóa / giá trị được kèm theo trong dấu ngoặc kép.</a:t>
          </a:r>
          <a:endParaRPr lang="en-US" sz="1800" dirty="0">
            <a:solidFill>
              <a:schemeClr val="tx1"/>
            </a:solidFill>
          </a:endParaRPr>
        </a:p>
      </dgm:t>
    </dgm:pt>
    <dgm:pt modelId="{A35CDE55-CFE6-40BD-99E4-C92BF305900E}" type="parTrans" cxnId="{404D83D5-A1BE-4463-99F9-2370103EEA65}">
      <dgm:prSet/>
      <dgm:spPr/>
      <dgm:t>
        <a:bodyPr/>
        <a:lstStyle/>
        <a:p>
          <a:endParaRPr lang="en-US" sz="1800"/>
        </a:p>
      </dgm:t>
    </dgm:pt>
    <dgm:pt modelId="{9FA55490-1101-481F-8DE4-CD9E8FFF4F7D}" type="sibTrans" cxnId="{404D83D5-A1BE-4463-99F9-2370103EEA65}">
      <dgm:prSet/>
      <dgm:spPr/>
      <dgm:t>
        <a:bodyPr/>
        <a:lstStyle/>
        <a:p>
          <a:endParaRPr lang="en-US" sz="1800"/>
        </a:p>
      </dgm:t>
    </dgm:pt>
    <dgm:pt modelId="{DF163437-D22D-4769-B26F-7CC0A02CDBB4}">
      <dgm:prSet phldrT="[Text]" custT="1"/>
      <dgm:spPr/>
      <dgm:t>
        <a:bodyPr/>
        <a:lstStyle/>
        <a:p>
          <a:r>
            <a:rPr lang="vi-VN" sz="1800" smtClean="0">
              <a:solidFill>
                <a:schemeClr val="tx1"/>
              </a:solidFill>
            </a:rPr>
            <a:t>Lưu trữ dữ liệu </a:t>
          </a:r>
          <a:r>
            <a:rPr lang="en-US" sz="1800" smtClean="0">
              <a:solidFill>
                <a:schemeClr val="tx1"/>
              </a:solidFill>
            </a:rPr>
            <a:t>sử dụng key</a:t>
          </a:r>
          <a:r>
            <a:rPr lang="vi-VN" sz="1800" smtClean="0">
              <a:solidFill>
                <a:schemeClr val="tx1"/>
              </a:solidFill>
            </a:rPr>
            <a:t>, trong khi dữ liệu được lấy bằng cách tham </a:t>
          </a:r>
          <a:r>
            <a:rPr lang="en-US" sz="1800" smtClean="0">
              <a:solidFill>
                <a:schemeClr val="tx1"/>
              </a:solidFill>
            </a:rPr>
            <a:t>chiếu đến key</a:t>
          </a:r>
          <a:r>
            <a:rPr lang="vi-VN" sz="1800" smtClean="0">
              <a:solidFill>
                <a:schemeClr val="tx1"/>
              </a:solidFill>
            </a:rPr>
            <a:t>.</a:t>
          </a:r>
          <a:endParaRPr lang="en-US" sz="1800" dirty="0">
            <a:solidFill>
              <a:schemeClr val="tx1"/>
            </a:solidFill>
          </a:endParaRPr>
        </a:p>
      </dgm:t>
    </dgm:pt>
    <dgm:pt modelId="{B34413CA-C9E1-42FF-935E-522BF3FE7984}" type="parTrans" cxnId="{3AEB3DC9-57A0-4184-8639-2F4FCF3B15D7}">
      <dgm:prSet/>
      <dgm:spPr/>
      <dgm:t>
        <a:bodyPr/>
        <a:lstStyle/>
        <a:p>
          <a:endParaRPr lang="en-US" sz="1800"/>
        </a:p>
      </dgm:t>
    </dgm:pt>
    <dgm:pt modelId="{B78EB1EC-28D9-4931-B8CC-DEA10C8B9F27}" type="sibTrans" cxnId="{3AEB3DC9-57A0-4184-8639-2F4FCF3B15D7}">
      <dgm:prSet/>
      <dgm:spPr/>
      <dgm:t>
        <a:bodyPr/>
        <a:lstStyle/>
        <a:p>
          <a:endParaRPr lang="en-US" sz="1800"/>
        </a:p>
      </dgm:t>
    </dgm:pt>
    <dgm:pt modelId="{3ADFBC0C-EC5A-49EE-94F6-7F8E5BCB8AC5}">
      <dgm:prSet phldrT="[Text]" custT="1"/>
      <dgm:spPr/>
      <dgm:t>
        <a:bodyPr/>
        <a:lstStyle/>
        <a:p>
          <a:r>
            <a:rPr lang="vi-VN" sz="1800" smtClean="0">
              <a:solidFill>
                <a:schemeClr val="tx1"/>
              </a:solidFill>
            </a:rPr>
            <a:t>Key là một chuỗi, trong khi giá trị được lưu trữ trong khóa có thể </a:t>
          </a:r>
          <a:r>
            <a:rPr lang="en-US" sz="1800" smtClean="0">
              <a:solidFill>
                <a:schemeClr val="tx1"/>
              </a:solidFill>
            </a:rPr>
            <a:t>chứa</a:t>
          </a:r>
          <a:r>
            <a:rPr lang="vi-VN" sz="1800" smtClean="0">
              <a:solidFill>
                <a:schemeClr val="tx1"/>
              </a:solidFill>
            </a:rPr>
            <a:t> bất kỳ loại dữ liệu </a:t>
          </a:r>
          <a:r>
            <a:rPr lang="en-US" sz="1800" smtClean="0">
              <a:solidFill>
                <a:schemeClr val="tx1"/>
              </a:solidFill>
            </a:rPr>
            <a:t>nào </a:t>
          </a:r>
          <a:r>
            <a:rPr lang="vi-VN" sz="1800" smtClean="0">
              <a:solidFill>
                <a:schemeClr val="tx1"/>
              </a:solidFill>
            </a:rPr>
            <a:t>như chuỗi, boolean, số nguyên, hoặc </a:t>
          </a:r>
          <a:r>
            <a:rPr lang="en-US" sz="1800" smtClean="0">
              <a:solidFill>
                <a:schemeClr val="tx1"/>
              </a:solidFill>
            </a:rPr>
            <a:t>số thập phân</a:t>
          </a:r>
          <a:r>
            <a:rPr lang="vi-VN" sz="1800" smtClean="0">
              <a:solidFill>
                <a:schemeClr val="tx1"/>
              </a:solidFill>
            </a:rPr>
            <a:t>. Không phụ thuộc vào loại dữ liệu được lưu trữ, nó thực sự được lưu trữ </a:t>
          </a:r>
          <a:r>
            <a:rPr lang="en-US" sz="1800" smtClean="0">
              <a:solidFill>
                <a:schemeClr val="tx1"/>
              </a:solidFill>
            </a:rPr>
            <a:t>cục bộ</a:t>
          </a:r>
          <a:r>
            <a:rPr lang="vi-VN" sz="1800" smtClean="0">
              <a:solidFill>
                <a:schemeClr val="tx1"/>
              </a:solidFill>
            </a:rPr>
            <a:t> như một chuỗi.</a:t>
          </a:r>
          <a:endParaRPr lang="en-US" sz="1800" dirty="0">
            <a:solidFill>
              <a:schemeClr val="tx1"/>
            </a:solidFill>
          </a:endParaRPr>
        </a:p>
      </dgm:t>
    </dgm:pt>
    <dgm:pt modelId="{E0AD56E1-6894-4E3A-B5C2-D05D5563C9D2}" type="parTrans" cxnId="{15297E8C-F407-438F-A0FD-C5B8D605D243}">
      <dgm:prSet/>
      <dgm:spPr/>
      <dgm:t>
        <a:bodyPr/>
        <a:lstStyle/>
        <a:p>
          <a:endParaRPr lang="en-US" sz="1800"/>
        </a:p>
      </dgm:t>
    </dgm:pt>
    <dgm:pt modelId="{78E3B0CF-1F84-4B3F-84D9-D47DB103155E}" type="sibTrans" cxnId="{15297E8C-F407-438F-A0FD-C5B8D605D243}">
      <dgm:prSet/>
      <dgm:spPr/>
      <dgm:t>
        <a:bodyPr/>
        <a:lstStyle/>
        <a:p>
          <a:endParaRPr lang="en-US" sz="1800"/>
        </a:p>
      </dgm:t>
    </dgm:pt>
    <dgm:pt modelId="{633EAAFB-E600-4473-967A-761B30F27392}">
      <dgm:prSet phldrT="[Text]" custT="1"/>
      <dgm:spPr/>
      <dgm:t>
        <a:bodyPr/>
        <a:lstStyle/>
        <a:p>
          <a:r>
            <a:rPr lang="vi-VN" sz="1800" smtClean="0"/>
            <a:t>Lưu trữ và lấy dữ liệu của các loại cần sử dụng các chức năng để chuyển đổi chúng thành các kiểu dữ liệu thích hợp.</a:t>
          </a:r>
          <a:endParaRPr lang="en-US" sz="1800" dirty="0"/>
        </a:p>
      </dgm:t>
    </dgm:pt>
    <dgm:pt modelId="{6CC8AA89-A106-4FCF-83BA-69069DFE8AFB}" type="parTrans" cxnId="{E80F7246-9AD0-4FDE-9995-02356D3B4D43}">
      <dgm:prSet/>
      <dgm:spPr/>
      <dgm:t>
        <a:bodyPr/>
        <a:lstStyle/>
        <a:p>
          <a:endParaRPr lang="en-US" sz="1800"/>
        </a:p>
      </dgm:t>
    </dgm:pt>
    <dgm:pt modelId="{4B030A65-BF24-4A23-941D-B7C1AECEE422}" type="sibTrans" cxnId="{E80F7246-9AD0-4FDE-9995-02356D3B4D43}">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6" custScaleY="89978" custLinFactNeighborY="-59496">
        <dgm:presLayoutVars>
          <dgm:chMax val="0"/>
          <dgm:bulletEnabled val="1"/>
        </dgm:presLayoutVars>
      </dgm:prSet>
      <dgm:spPr/>
      <dgm:t>
        <a:bodyPr/>
        <a:lstStyle/>
        <a:p>
          <a:endParaRPr lang="en-US"/>
        </a:p>
      </dgm:t>
    </dgm:pt>
    <dgm:pt modelId="{38381660-781B-44E8-B9C2-D758374C3862}" type="pres">
      <dgm:prSet presAssocID="{2809EA95-811D-4B67-9AD8-C4A1090D9C07}" presName="spacer" presStyleCnt="0"/>
      <dgm:spPr/>
      <dgm:t>
        <a:bodyPr/>
        <a:lstStyle/>
        <a:p>
          <a:endParaRPr lang="en-US"/>
        </a:p>
      </dgm:t>
    </dgm:pt>
    <dgm:pt modelId="{4129187A-68C7-4C06-A6BD-C4D1FC69683F}" type="pres">
      <dgm:prSet presAssocID="{A36E0D6C-8324-40ED-8BDF-82E7327284BF}" presName="parentText" presStyleLbl="node1" presStyleIdx="1" presStyleCnt="6" custScaleY="49801" custLinFactNeighborY="-22033">
        <dgm:presLayoutVars>
          <dgm:chMax val="0"/>
          <dgm:bulletEnabled val="1"/>
        </dgm:presLayoutVars>
      </dgm:prSet>
      <dgm:spPr/>
      <dgm:t>
        <a:bodyPr/>
        <a:lstStyle/>
        <a:p>
          <a:endParaRPr lang="en-US"/>
        </a:p>
      </dgm:t>
    </dgm:pt>
    <dgm:pt modelId="{E381D71F-FF01-46CD-B75E-87859091C308}" type="pres">
      <dgm:prSet presAssocID="{F0AD7B48-9655-4F7B-B743-6FB4FAB6FB1F}" presName="spacer" presStyleCnt="0"/>
      <dgm:spPr/>
      <dgm:t>
        <a:bodyPr/>
        <a:lstStyle/>
        <a:p>
          <a:endParaRPr lang="en-US"/>
        </a:p>
      </dgm:t>
    </dgm:pt>
    <dgm:pt modelId="{B47F8E1F-285E-454D-A36D-1C63094FD08C}" type="pres">
      <dgm:prSet presAssocID="{AA8B2CF6-8B0F-468F-8112-A22058DF91D6}" presName="parentText" presStyleLbl="node1" presStyleIdx="2" presStyleCnt="6" custScaleY="49801" custLinFactNeighborY="-35346">
        <dgm:presLayoutVars>
          <dgm:chMax val="0"/>
          <dgm:bulletEnabled val="1"/>
        </dgm:presLayoutVars>
      </dgm:prSet>
      <dgm:spPr/>
      <dgm:t>
        <a:bodyPr/>
        <a:lstStyle/>
        <a:p>
          <a:endParaRPr lang="en-US"/>
        </a:p>
      </dgm:t>
    </dgm:pt>
    <dgm:pt modelId="{3B1CF610-EF4F-4EA3-84EF-8F811EA5E4DC}" type="pres">
      <dgm:prSet presAssocID="{9FA55490-1101-481F-8DE4-CD9E8FFF4F7D}" presName="spacer" presStyleCnt="0"/>
      <dgm:spPr/>
      <dgm:t>
        <a:bodyPr/>
        <a:lstStyle/>
        <a:p>
          <a:endParaRPr lang="en-US"/>
        </a:p>
      </dgm:t>
    </dgm:pt>
    <dgm:pt modelId="{4EC6EE5A-D3D9-475C-BE28-AE35D38CA6E3}" type="pres">
      <dgm:prSet presAssocID="{DF163437-D22D-4769-B26F-7CC0A02CDBB4}" presName="parentText" presStyleLbl="node1" presStyleIdx="3" presStyleCnt="6" custScaleY="79984" custLinFactNeighborY="-19608">
        <dgm:presLayoutVars>
          <dgm:chMax val="0"/>
          <dgm:bulletEnabled val="1"/>
        </dgm:presLayoutVars>
      </dgm:prSet>
      <dgm:spPr/>
      <dgm:t>
        <a:bodyPr/>
        <a:lstStyle/>
        <a:p>
          <a:endParaRPr lang="en-US"/>
        </a:p>
      </dgm:t>
    </dgm:pt>
    <dgm:pt modelId="{21AD291D-0045-468C-9ABA-161906D53230}" type="pres">
      <dgm:prSet presAssocID="{B78EB1EC-28D9-4931-B8CC-DEA10C8B9F27}" presName="spacer" presStyleCnt="0"/>
      <dgm:spPr/>
      <dgm:t>
        <a:bodyPr/>
        <a:lstStyle/>
        <a:p>
          <a:endParaRPr lang="en-US"/>
        </a:p>
      </dgm:t>
    </dgm:pt>
    <dgm:pt modelId="{5D7D6FBC-07F0-494E-9C8B-1347E43D3C2A}" type="pres">
      <dgm:prSet presAssocID="{3ADFBC0C-EC5A-49EE-94F6-7F8E5BCB8AC5}" presName="parentText" presStyleLbl="node1" presStyleIdx="4" presStyleCnt="6" custScaleY="150711" custLinFactNeighborY="8329">
        <dgm:presLayoutVars>
          <dgm:chMax val="0"/>
          <dgm:bulletEnabled val="1"/>
        </dgm:presLayoutVars>
      </dgm:prSet>
      <dgm:spPr/>
      <dgm:t>
        <a:bodyPr/>
        <a:lstStyle/>
        <a:p>
          <a:endParaRPr lang="en-US"/>
        </a:p>
      </dgm:t>
    </dgm:pt>
    <dgm:pt modelId="{006EB726-F515-4F9D-9725-CAFED119B21D}" type="pres">
      <dgm:prSet presAssocID="{78E3B0CF-1F84-4B3F-84D9-D47DB103155E}" presName="spacer" presStyleCnt="0"/>
      <dgm:spPr/>
    </dgm:pt>
    <dgm:pt modelId="{5AFBEB52-2018-4361-84D7-F795C2118A00}" type="pres">
      <dgm:prSet presAssocID="{633EAAFB-E600-4473-967A-761B30F27392}" presName="parentText" presStyleLbl="node1" presStyleIdx="5" presStyleCnt="6" custScaleY="90339" custLinFactNeighborY="59498">
        <dgm:presLayoutVars>
          <dgm:chMax val="0"/>
          <dgm:bulletEnabled val="1"/>
        </dgm:presLayoutVars>
      </dgm:prSet>
      <dgm:spPr/>
      <dgm:t>
        <a:bodyPr/>
        <a:lstStyle/>
        <a:p>
          <a:endParaRPr lang="en-US"/>
        </a:p>
      </dgm:t>
    </dgm:pt>
  </dgm:ptLst>
  <dgm:cxnLst>
    <dgm:cxn modelId="{404D83D5-A1BE-4463-99F9-2370103EEA65}" srcId="{D32F8FCF-EDF2-4321-B49C-D5DF3D295B52}" destId="{AA8B2CF6-8B0F-468F-8112-A22058DF91D6}" srcOrd="2" destOrd="0" parTransId="{A35CDE55-CFE6-40BD-99E4-C92BF305900E}" sibTransId="{9FA55490-1101-481F-8DE4-CD9E8FFF4F7D}"/>
    <dgm:cxn modelId="{159563A8-7B46-4F21-AF9A-5CB92B397144}" type="presOf" srcId="{D32F8FCF-EDF2-4321-B49C-D5DF3D295B52}" destId="{9FF9BD46-DE44-4B30-80ED-AC3A9E213A06}" srcOrd="0" destOrd="0" presId="urn:microsoft.com/office/officeart/2005/8/layout/vList2"/>
    <dgm:cxn modelId="{E6F7835E-0163-4558-811E-2171DE489A6B}" type="presOf" srcId="{3ADFBC0C-EC5A-49EE-94F6-7F8E5BCB8AC5}" destId="{5D7D6FBC-07F0-494E-9C8B-1347E43D3C2A}" srcOrd="0" destOrd="0" presId="urn:microsoft.com/office/officeart/2005/8/layout/vList2"/>
    <dgm:cxn modelId="{15297E8C-F407-438F-A0FD-C5B8D605D243}" srcId="{D32F8FCF-EDF2-4321-B49C-D5DF3D295B52}" destId="{3ADFBC0C-EC5A-49EE-94F6-7F8E5BCB8AC5}" srcOrd="4" destOrd="0" parTransId="{E0AD56E1-6894-4E3A-B5C2-D05D5563C9D2}" sibTransId="{78E3B0CF-1F84-4B3F-84D9-D47DB103155E}"/>
    <dgm:cxn modelId="{6EAC4683-12F2-417A-B1AC-BE4A5A38D433}" type="presOf" srcId="{633EAAFB-E600-4473-967A-761B30F27392}" destId="{5AFBEB52-2018-4361-84D7-F795C2118A00}"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8FCD3DD0-4B05-4414-A3AB-5BB94E5194B0}" type="presOf" srcId="{AA8B2CF6-8B0F-468F-8112-A22058DF91D6}" destId="{B47F8E1F-285E-454D-A36D-1C63094FD08C}" srcOrd="0" destOrd="0" presId="urn:microsoft.com/office/officeart/2005/8/layout/vList2"/>
    <dgm:cxn modelId="{BA1EA3D2-2906-4005-818F-6A8F03C24ABE}" srcId="{D32F8FCF-EDF2-4321-B49C-D5DF3D295B52}" destId="{A36E0D6C-8324-40ED-8BDF-82E7327284BF}" srcOrd="1" destOrd="0" parTransId="{5AB61FDE-D9E9-43EB-B88D-DBCB9395DD69}" sibTransId="{F0AD7B48-9655-4F7B-B743-6FB4FAB6FB1F}"/>
    <dgm:cxn modelId="{FE883295-5CC5-4CE1-B9CA-28EAE8AC7C59}" type="presOf" srcId="{4E1CD5B7-2CF3-44AA-979B-6F420433627D}" destId="{388723AB-37EB-4EC2-B7B0-759657273835}" srcOrd="0" destOrd="0" presId="urn:microsoft.com/office/officeart/2005/8/layout/vList2"/>
    <dgm:cxn modelId="{E80F7246-9AD0-4FDE-9995-02356D3B4D43}" srcId="{D32F8FCF-EDF2-4321-B49C-D5DF3D295B52}" destId="{633EAAFB-E600-4473-967A-761B30F27392}" srcOrd="5" destOrd="0" parTransId="{6CC8AA89-A106-4FCF-83BA-69069DFE8AFB}" sibTransId="{4B030A65-BF24-4A23-941D-B7C1AECEE422}"/>
    <dgm:cxn modelId="{FBB75967-F02A-4D86-8897-894007BF19DD}" type="presOf" srcId="{A36E0D6C-8324-40ED-8BDF-82E7327284BF}" destId="{4129187A-68C7-4C06-A6BD-C4D1FC69683F}" srcOrd="0" destOrd="0" presId="urn:microsoft.com/office/officeart/2005/8/layout/vList2"/>
    <dgm:cxn modelId="{250305A0-AC58-491F-BB7F-D91AAEEC59A5}" type="presOf" srcId="{DF163437-D22D-4769-B26F-7CC0A02CDBB4}" destId="{4EC6EE5A-D3D9-475C-BE28-AE35D38CA6E3}" srcOrd="0" destOrd="0" presId="urn:microsoft.com/office/officeart/2005/8/layout/vList2"/>
    <dgm:cxn modelId="{3AEB3DC9-57A0-4184-8639-2F4FCF3B15D7}" srcId="{D32F8FCF-EDF2-4321-B49C-D5DF3D295B52}" destId="{DF163437-D22D-4769-B26F-7CC0A02CDBB4}" srcOrd="3" destOrd="0" parTransId="{B34413CA-C9E1-42FF-935E-522BF3FE7984}" sibTransId="{B78EB1EC-28D9-4931-B8CC-DEA10C8B9F27}"/>
    <dgm:cxn modelId="{6129BFCA-07F3-49AC-BAF6-23D4773F5028}" type="presParOf" srcId="{9FF9BD46-DE44-4B30-80ED-AC3A9E213A06}" destId="{388723AB-37EB-4EC2-B7B0-759657273835}" srcOrd="0" destOrd="0" presId="urn:microsoft.com/office/officeart/2005/8/layout/vList2"/>
    <dgm:cxn modelId="{514BF13C-3D6A-4AD9-8C17-144FDF745DB4}" type="presParOf" srcId="{9FF9BD46-DE44-4B30-80ED-AC3A9E213A06}" destId="{38381660-781B-44E8-B9C2-D758374C3862}" srcOrd="1" destOrd="0" presId="urn:microsoft.com/office/officeart/2005/8/layout/vList2"/>
    <dgm:cxn modelId="{5FA5AFFD-9159-4716-BE70-8FB4F7D78711}" type="presParOf" srcId="{9FF9BD46-DE44-4B30-80ED-AC3A9E213A06}" destId="{4129187A-68C7-4C06-A6BD-C4D1FC69683F}" srcOrd="2" destOrd="0" presId="urn:microsoft.com/office/officeart/2005/8/layout/vList2"/>
    <dgm:cxn modelId="{1C76AE35-A93F-4197-8074-7BC83190CC2F}" type="presParOf" srcId="{9FF9BD46-DE44-4B30-80ED-AC3A9E213A06}" destId="{E381D71F-FF01-46CD-B75E-87859091C308}" srcOrd="3" destOrd="0" presId="urn:microsoft.com/office/officeart/2005/8/layout/vList2"/>
    <dgm:cxn modelId="{4CFCB902-EB8A-49C6-B151-3B46368D89D0}" type="presParOf" srcId="{9FF9BD46-DE44-4B30-80ED-AC3A9E213A06}" destId="{B47F8E1F-285E-454D-A36D-1C63094FD08C}" srcOrd="4" destOrd="0" presId="urn:microsoft.com/office/officeart/2005/8/layout/vList2"/>
    <dgm:cxn modelId="{29A6E413-9A98-48B4-BDA9-9BD19C4916F8}" type="presParOf" srcId="{9FF9BD46-DE44-4B30-80ED-AC3A9E213A06}" destId="{3B1CF610-EF4F-4EA3-84EF-8F811EA5E4DC}" srcOrd="5" destOrd="0" presId="urn:microsoft.com/office/officeart/2005/8/layout/vList2"/>
    <dgm:cxn modelId="{0395EF24-D4FE-4FDB-8997-375C9236B385}" type="presParOf" srcId="{9FF9BD46-DE44-4B30-80ED-AC3A9E213A06}" destId="{4EC6EE5A-D3D9-475C-BE28-AE35D38CA6E3}" srcOrd="6" destOrd="0" presId="urn:microsoft.com/office/officeart/2005/8/layout/vList2"/>
    <dgm:cxn modelId="{4B4C0FCD-D539-4955-98E1-4DBCDC3F5E88}" type="presParOf" srcId="{9FF9BD46-DE44-4B30-80ED-AC3A9E213A06}" destId="{21AD291D-0045-468C-9ABA-161906D53230}" srcOrd="7" destOrd="0" presId="urn:microsoft.com/office/officeart/2005/8/layout/vList2"/>
    <dgm:cxn modelId="{AFCC1929-E5C2-4F26-91BD-5F1DF7C43352}" type="presParOf" srcId="{9FF9BD46-DE44-4B30-80ED-AC3A9E213A06}" destId="{5D7D6FBC-07F0-494E-9C8B-1347E43D3C2A}" srcOrd="8" destOrd="0" presId="urn:microsoft.com/office/officeart/2005/8/layout/vList2"/>
    <dgm:cxn modelId="{602839E3-6E3E-4076-A9AD-22B318FE221C}" type="presParOf" srcId="{9FF9BD46-DE44-4B30-80ED-AC3A9E213A06}" destId="{006EB726-F515-4F9D-9725-CAFED119B21D}" srcOrd="9" destOrd="0" presId="urn:microsoft.com/office/officeart/2005/8/layout/vList2"/>
    <dgm:cxn modelId="{A9C04F74-3481-41D0-8E31-E5589645B912}" type="presParOf" srcId="{9FF9BD46-DE44-4B30-80ED-AC3A9E213A06}" destId="{5AFBEB52-2018-4361-84D7-F795C2118A0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1" qsCatId="3D" csTypeId="urn:microsoft.com/office/officeart/2005/8/colors/colorful4" csCatId="colorful" phldr="1"/>
      <dgm:spPr/>
      <dgm:t>
        <a:bodyPr/>
        <a:lstStyle/>
        <a:p>
          <a:endParaRPr lang="en-US"/>
        </a:p>
      </dgm:t>
    </dgm:pt>
    <dgm:pt modelId="{4E1CD5B7-2CF3-44AA-979B-6F420433627D}">
      <dgm:prSet phldrT="[Text]" custT="1"/>
      <dgm:spPr/>
      <dgm:t>
        <a:bodyPr/>
        <a:lstStyle/>
        <a:p>
          <a:r>
            <a:rPr lang="vi-VN" sz="1800" smtClean="0"/>
            <a:t>Lưu trữ và lấy dữ liệu</a:t>
          </a:r>
          <a:r>
            <a:rPr lang="en-US" sz="1800" smtClean="0"/>
            <a:t> được sử dụng phương thức</a:t>
          </a:r>
          <a:r>
            <a:rPr lang="vi-VN" sz="1800" smtClean="0"/>
            <a:t> - SetItem () và getItem () để lưu trữ và lấy dữ liệu từ phiên lưu trữ tương ứng.</a:t>
          </a:r>
          <a:endParaRPr lang="en-US" sz="1800" dirty="0"/>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1" custScaleY="58737" custLinFactY="-18813" custLinFactNeighborY="-100000">
        <dgm:presLayoutVars>
          <dgm:chMax val="0"/>
          <dgm:bulletEnabled val="1"/>
        </dgm:presLayoutVars>
      </dgm:prSet>
      <dgm:spPr/>
      <dgm:t>
        <a:bodyPr/>
        <a:lstStyle/>
        <a:p>
          <a:endParaRPr lang="en-US"/>
        </a:p>
      </dgm:t>
    </dgm:pt>
  </dgm:ptLst>
  <dgm:cxnLst>
    <dgm:cxn modelId="{01D82634-6910-4894-AC6C-2E8A3D24EEDC}" type="presOf" srcId="{D32F8FCF-EDF2-4321-B49C-D5DF3D295B52}" destId="{9FF9BD46-DE44-4B30-80ED-AC3A9E213A06}"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9959CD0E-C332-4C54-A7D3-182C1AC5AFD0}" type="presOf" srcId="{4E1CD5B7-2CF3-44AA-979B-6F420433627D}" destId="{388723AB-37EB-4EC2-B7B0-759657273835}" srcOrd="0" destOrd="0" presId="urn:microsoft.com/office/officeart/2005/8/layout/vList2"/>
    <dgm:cxn modelId="{0041E49E-AB84-48F1-9480-B9C477EC209C}" type="presParOf" srcId="{9FF9BD46-DE44-4B30-80ED-AC3A9E213A06}" destId="{388723AB-37EB-4EC2-B7B0-75965727383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accent6_4" csCatId="accent6" phldr="1"/>
      <dgm:spPr/>
      <dgm:t>
        <a:bodyPr/>
        <a:lstStyle/>
        <a:p>
          <a:endParaRPr lang="en-US"/>
        </a:p>
      </dgm:t>
    </dgm:pt>
    <dgm:pt modelId="{4E1CD5B7-2CF3-44AA-979B-6F420433627D}">
      <dgm:prSet phldrT="[Text]" custT="1"/>
      <dgm:spPr/>
      <dgm:t>
        <a:bodyPr/>
        <a:lstStyle/>
        <a:p>
          <a:r>
            <a:rPr lang="vi-VN" sz="1800" smtClean="0"/>
            <a:t>Cho phép lưu dữ liệu trong thời gian dài trên máy tính của người dùng, thông qua trình duyệt.</a:t>
          </a:r>
          <a:endParaRPr lang="en-US" sz="1800" dirty="0"/>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A36E0D6C-8324-40ED-8BDF-82E7327284BF}">
      <dgm:prSet phldrT="[Text]" custT="1"/>
      <dgm:spPr/>
      <dgm:t>
        <a:bodyPr/>
        <a:lstStyle/>
        <a:p>
          <a:r>
            <a:rPr lang="vi-VN" sz="1800" smtClean="0"/>
            <a:t>Dữ liệu là liên tục và có thể được lấy khi người dùng truy cập các trang web một lần nữa.</a:t>
          </a:r>
          <a:endParaRPr lang="en-US" sz="1800" dirty="0"/>
        </a:p>
      </dgm:t>
    </dgm:pt>
    <dgm:pt modelId="{5AB61FDE-D9E9-43EB-B88D-DBCB9395DD69}" type="parTrans" cxnId="{BA1EA3D2-2906-4005-818F-6A8F03C24ABE}">
      <dgm:prSet/>
      <dgm:spPr/>
      <dgm:t>
        <a:bodyPr/>
        <a:lstStyle/>
        <a:p>
          <a:endParaRPr lang="en-US" sz="1800"/>
        </a:p>
      </dgm:t>
    </dgm:pt>
    <dgm:pt modelId="{F0AD7B48-9655-4F7B-B743-6FB4FAB6FB1F}" type="sibTrans" cxnId="{BA1EA3D2-2906-4005-818F-6A8F03C24ABE}">
      <dgm:prSet/>
      <dgm:spPr/>
      <dgm:t>
        <a:bodyPr/>
        <a:lstStyle/>
        <a:p>
          <a:endParaRPr lang="en-US" sz="1800"/>
        </a:p>
      </dgm:t>
    </dgm:pt>
    <dgm:pt modelId="{AA8B2CF6-8B0F-468F-8112-A22058DF91D6}">
      <dgm:prSet phldrT="[Text]" custT="1"/>
      <dgm:spPr/>
      <dgm:t>
        <a:bodyPr/>
        <a:lstStyle/>
        <a:p>
          <a:r>
            <a:rPr lang="vi-VN" sz="1800" smtClean="0">
              <a:solidFill>
                <a:schemeClr val="tx1"/>
              </a:solidFill>
            </a:rPr>
            <a:t>Được sử dụng, nếu dữ liệu cần phải được lưu trữ trong hơn một phiên duy nhất.</a:t>
          </a:r>
          <a:endParaRPr lang="en-US" sz="1800" dirty="0">
            <a:solidFill>
              <a:schemeClr val="tx1"/>
            </a:solidFill>
          </a:endParaRPr>
        </a:p>
      </dgm:t>
    </dgm:pt>
    <dgm:pt modelId="{A35CDE55-CFE6-40BD-99E4-C92BF305900E}" type="parTrans" cxnId="{404D83D5-A1BE-4463-99F9-2370103EEA65}">
      <dgm:prSet/>
      <dgm:spPr/>
      <dgm:t>
        <a:bodyPr/>
        <a:lstStyle/>
        <a:p>
          <a:endParaRPr lang="en-US" sz="1800"/>
        </a:p>
      </dgm:t>
    </dgm:pt>
    <dgm:pt modelId="{9FA55490-1101-481F-8DE4-CD9E8FFF4F7D}" type="sibTrans" cxnId="{404D83D5-A1BE-4463-99F9-2370103EEA65}">
      <dgm:prSet/>
      <dgm:spPr/>
      <dgm:t>
        <a:bodyPr/>
        <a:lstStyle/>
        <a:p>
          <a:endParaRPr lang="en-US" sz="1800"/>
        </a:p>
      </dgm:t>
    </dgm:pt>
    <dgm:pt modelId="{DF163437-D22D-4769-B26F-7CC0A02CDBB4}">
      <dgm:prSet phldrT="[Text]" custT="1"/>
      <dgm:spPr/>
      <dgm:t>
        <a:bodyPr/>
        <a:lstStyle/>
        <a:p>
          <a:r>
            <a:rPr lang="vi-VN" sz="1800" smtClean="0">
              <a:solidFill>
                <a:schemeClr val="tx1"/>
              </a:solidFill>
            </a:rPr>
            <a:t>Làm việc trong một cách thức tương tự như phiên lưu trữ.</a:t>
          </a:r>
          <a:endParaRPr lang="en-US" sz="1800" dirty="0">
            <a:solidFill>
              <a:schemeClr val="tx1"/>
            </a:solidFill>
          </a:endParaRPr>
        </a:p>
      </dgm:t>
    </dgm:pt>
    <dgm:pt modelId="{B34413CA-C9E1-42FF-935E-522BF3FE7984}" type="parTrans" cxnId="{3AEB3DC9-57A0-4184-8639-2F4FCF3B15D7}">
      <dgm:prSet/>
      <dgm:spPr/>
      <dgm:t>
        <a:bodyPr/>
        <a:lstStyle/>
        <a:p>
          <a:endParaRPr lang="en-US" sz="1800"/>
        </a:p>
      </dgm:t>
    </dgm:pt>
    <dgm:pt modelId="{B78EB1EC-28D9-4931-B8CC-DEA10C8B9F27}" type="sibTrans" cxnId="{3AEB3DC9-57A0-4184-8639-2F4FCF3B15D7}">
      <dgm:prSet/>
      <dgm:spPr/>
      <dgm:t>
        <a:bodyPr/>
        <a:lstStyle/>
        <a:p>
          <a:endParaRPr lang="en-US" sz="1800"/>
        </a:p>
      </dgm:t>
    </dgm:pt>
    <dgm:pt modelId="{3ADFBC0C-EC5A-49EE-94F6-7F8E5BCB8AC5}">
      <dgm:prSet phldrT="[Text]" custT="1"/>
      <dgm:spPr/>
      <dgm:t>
        <a:bodyPr/>
        <a:lstStyle/>
        <a:p>
          <a:r>
            <a:rPr lang="vi-VN" sz="1800" smtClean="0"/>
            <a:t>Sử dụng các chức năng tương tự, chẳng hạn như SetItem (), getItem (), RemoveItem (), và </a:t>
          </a:r>
          <a:r>
            <a:rPr lang="en-US" sz="1800" smtClean="0"/>
            <a:t>clear</a:t>
          </a:r>
          <a:r>
            <a:rPr lang="vi-VN" sz="1800" smtClean="0"/>
            <a:t>().</a:t>
          </a:r>
          <a:endParaRPr lang="en-US" sz="1800" dirty="0"/>
        </a:p>
      </dgm:t>
    </dgm:pt>
    <dgm:pt modelId="{E0AD56E1-6894-4E3A-B5C2-D05D5563C9D2}" type="parTrans" cxnId="{15297E8C-F407-438F-A0FD-C5B8D605D243}">
      <dgm:prSet/>
      <dgm:spPr/>
      <dgm:t>
        <a:bodyPr/>
        <a:lstStyle/>
        <a:p>
          <a:endParaRPr lang="en-US" sz="1800"/>
        </a:p>
      </dgm:t>
    </dgm:pt>
    <dgm:pt modelId="{78E3B0CF-1F84-4B3F-84D9-D47DB103155E}" type="sibTrans" cxnId="{15297E8C-F407-438F-A0FD-C5B8D605D243}">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5" custScaleY="49801" custLinFactY="-24855" custLinFactNeighborY="-100000">
        <dgm:presLayoutVars>
          <dgm:chMax val="0"/>
          <dgm:bulletEnabled val="1"/>
        </dgm:presLayoutVars>
      </dgm:prSet>
      <dgm:spPr/>
      <dgm:t>
        <a:bodyPr/>
        <a:lstStyle/>
        <a:p>
          <a:endParaRPr lang="en-US"/>
        </a:p>
      </dgm:t>
    </dgm:pt>
    <dgm:pt modelId="{38381660-781B-44E8-B9C2-D758374C3862}" type="pres">
      <dgm:prSet presAssocID="{2809EA95-811D-4B67-9AD8-C4A1090D9C07}" presName="spacer" presStyleCnt="0"/>
      <dgm:spPr/>
      <dgm:t>
        <a:bodyPr/>
        <a:lstStyle/>
        <a:p>
          <a:endParaRPr lang="en-US"/>
        </a:p>
      </dgm:t>
    </dgm:pt>
    <dgm:pt modelId="{4129187A-68C7-4C06-A6BD-C4D1FC69683F}" type="pres">
      <dgm:prSet presAssocID="{A36E0D6C-8324-40ED-8BDF-82E7327284BF}" presName="parentText" presStyleLbl="node1" presStyleIdx="1" presStyleCnt="5" custScaleY="49801" custLinFactNeighborY="-55610">
        <dgm:presLayoutVars>
          <dgm:chMax val="0"/>
          <dgm:bulletEnabled val="1"/>
        </dgm:presLayoutVars>
      </dgm:prSet>
      <dgm:spPr/>
      <dgm:t>
        <a:bodyPr/>
        <a:lstStyle/>
        <a:p>
          <a:endParaRPr lang="en-US"/>
        </a:p>
      </dgm:t>
    </dgm:pt>
    <dgm:pt modelId="{E381D71F-FF01-46CD-B75E-87859091C308}" type="pres">
      <dgm:prSet presAssocID="{F0AD7B48-9655-4F7B-B743-6FB4FAB6FB1F}" presName="spacer" presStyleCnt="0"/>
      <dgm:spPr/>
      <dgm:t>
        <a:bodyPr/>
        <a:lstStyle/>
        <a:p>
          <a:endParaRPr lang="en-US"/>
        </a:p>
      </dgm:t>
    </dgm:pt>
    <dgm:pt modelId="{B47F8E1F-285E-454D-A36D-1C63094FD08C}" type="pres">
      <dgm:prSet presAssocID="{AA8B2CF6-8B0F-468F-8112-A22058DF91D6}" presName="parentText" presStyleLbl="node1" presStyleIdx="2" presStyleCnt="5" custScaleY="49801" custLinFactNeighborY="-81046">
        <dgm:presLayoutVars>
          <dgm:chMax val="0"/>
          <dgm:bulletEnabled val="1"/>
        </dgm:presLayoutVars>
      </dgm:prSet>
      <dgm:spPr/>
      <dgm:t>
        <a:bodyPr/>
        <a:lstStyle/>
        <a:p>
          <a:endParaRPr lang="en-US"/>
        </a:p>
      </dgm:t>
    </dgm:pt>
    <dgm:pt modelId="{3B1CF610-EF4F-4EA3-84EF-8F811EA5E4DC}" type="pres">
      <dgm:prSet presAssocID="{9FA55490-1101-481F-8DE4-CD9E8FFF4F7D}" presName="spacer" presStyleCnt="0"/>
      <dgm:spPr/>
      <dgm:t>
        <a:bodyPr/>
        <a:lstStyle/>
        <a:p>
          <a:endParaRPr lang="en-US"/>
        </a:p>
      </dgm:t>
    </dgm:pt>
    <dgm:pt modelId="{4EC6EE5A-D3D9-475C-BE28-AE35D38CA6E3}" type="pres">
      <dgm:prSet presAssocID="{DF163437-D22D-4769-B26F-7CC0A02CDBB4}" presName="parentText" presStyleLbl="node1" presStyleIdx="3" presStyleCnt="5" custScaleY="49801" custLinFactNeighborY="-91341">
        <dgm:presLayoutVars>
          <dgm:chMax val="0"/>
          <dgm:bulletEnabled val="1"/>
        </dgm:presLayoutVars>
      </dgm:prSet>
      <dgm:spPr/>
      <dgm:t>
        <a:bodyPr/>
        <a:lstStyle/>
        <a:p>
          <a:endParaRPr lang="en-US"/>
        </a:p>
      </dgm:t>
    </dgm:pt>
    <dgm:pt modelId="{21AD291D-0045-468C-9ABA-161906D53230}" type="pres">
      <dgm:prSet presAssocID="{B78EB1EC-28D9-4931-B8CC-DEA10C8B9F27}" presName="spacer" presStyleCnt="0"/>
      <dgm:spPr/>
      <dgm:t>
        <a:bodyPr/>
        <a:lstStyle/>
        <a:p>
          <a:endParaRPr lang="en-US"/>
        </a:p>
      </dgm:t>
    </dgm:pt>
    <dgm:pt modelId="{5D7D6FBC-07F0-494E-9C8B-1347E43D3C2A}" type="pres">
      <dgm:prSet presAssocID="{3ADFBC0C-EC5A-49EE-94F6-7F8E5BCB8AC5}" presName="parentText" presStyleLbl="node1" presStyleIdx="4" presStyleCnt="5" custScaleY="49801" custLinFactY="-252" custLinFactNeighborY="-100000">
        <dgm:presLayoutVars>
          <dgm:chMax val="0"/>
          <dgm:bulletEnabled val="1"/>
        </dgm:presLayoutVars>
      </dgm:prSet>
      <dgm:spPr/>
      <dgm:t>
        <a:bodyPr/>
        <a:lstStyle/>
        <a:p>
          <a:endParaRPr lang="en-US"/>
        </a:p>
      </dgm:t>
    </dgm:pt>
  </dgm:ptLst>
  <dgm:cxnLst>
    <dgm:cxn modelId="{404D83D5-A1BE-4463-99F9-2370103EEA65}" srcId="{D32F8FCF-EDF2-4321-B49C-D5DF3D295B52}" destId="{AA8B2CF6-8B0F-468F-8112-A22058DF91D6}" srcOrd="2" destOrd="0" parTransId="{A35CDE55-CFE6-40BD-99E4-C92BF305900E}" sibTransId="{9FA55490-1101-481F-8DE4-CD9E8FFF4F7D}"/>
    <dgm:cxn modelId="{98925F0D-C48D-4167-971C-7D7797FB335B}" type="presOf" srcId="{D32F8FCF-EDF2-4321-B49C-D5DF3D295B52}" destId="{9FF9BD46-DE44-4B30-80ED-AC3A9E213A06}" srcOrd="0" destOrd="0" presId="urn:microsoft.com/office/officeart/2005/8/layout/vList2"/>
    <dgm:cxn modelId="{C0DA4C09-9FDF-4EE4-9113-2295C166C61E}" type="presOf" srcId="{3ADFBC0C-EC5A-49EE-94F6-7F8E5BCB8AC5}" destId="{5D7D6FBC-07F0-494E-9C8B-1347E43D3C2A}" srcOrd="0" destOrd="0" presId="urn:microsoft.com/office/officeart/2005/8/layout/vList2"/>
    <dgm:cxn modelId="{15297E8C-F407-438F-A0FD-C5B8D605D243}" srcId="{D32F8FCF-EDF2-4321-B49C-D5DF3D295B52}" destId="{3ADFBC0C-EC5A-49EE-94F6-7F8E5BCB8AC5}" srcOrd="4" destOrd="0" parTransId="{E0AD56E1-6894-4E3A-B5C2-D05D5563C9D2}" sibTransId="{78E3B0CF-1F84-4B3F-84D9-D47DB103155E}"/>
    <dgm:cxn modelId="{F37DFAC4-C204-4137-9BA0-6BEED081342B}" type="presOf" srcId="{AA8B2CF6-8B0F-468F-8112-A22058DF91D6}" destId="{B47F8E1F-285E-454D-A36D-1C63094FD08C}"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BA1EA3D2-2906-4005-818F-6A8F03C24ABE}" srcId="{D32F8FCF-EDF2-4321-B49C-D5DF3D295B52}" destId="{A36E0D6C-8324-40ED-8BDF-82E7327284BF}" srcOrd="1" destOrd="0" parTransId="{5AB61FDE-D9E9-43EB-B88D-DBCB9395DD69}" sibTransId="{F0AD7B48-9655-4F7B-B743-6FB4FAB6FB1F}"/>
    <dgm:cxn modelId="{33CC9D63-1FF6-45CF-BB3E-28062442F946}" type="presOf" srcId="{A36E0D6C-8324-40ED-8BDF-82E7327284BF}" destId="{4129187A-68C7-4C06-A6BD-C4D1FC69683F}" srcOrd="0" destOrd="0" presId="urn:microsoft.com/office/officeart/2005/8/layout/vList2"/>
    <dgm:cxn modelId="{35286136-E325-40A9-86F0-D5333E5E4BC1}" type="presOf" srcId="{DF163437-D22D-4769-B26F-7CC0A02CDBB4}" destId="{4EC6EE5A-D3D9-475C-BE28-AE35D38CA6E3}" srcOrd="0" destOrd="0" presId="urn:microsoft.com/office/officeart/2005/8/layout/vList2"/>
    <dgm:cxn modelId="{3AEB3DC9-57A0-4184-8639-2F4FCF3B15D7}" srcId="{D32F8FCF-EDF2-4321-B49C-D5DF3D295B52}" destId="{DF163437-D22D-4769-B26F-7CC0A02CDBB4}" srcOrd="3" destOrd="0" parTransId="{B34413CA-C9E1-42FF-935E-522BF3FE7984}" sibTransId="{B78EB1EC-28D9-4931-B8CC-DEA10C8B9F27}"/>
    <dgm:cxn modelId="{A7371450-9832-4984-A2E4-22DB08901152}" type="presOf" srcId="{4E1CD5B7-2CF3-44AA-979B-6F420433627D}" destId="{388723AB-37EB-4EC2-B7B0-759657273835}" srcOrd="0" destOrd="0" presId="urn:microsoft.com/office/officeart/2005/8/layout/vList2"/>
    <dgm:cxn modelId="{85601A4B-EF7C-4434-859D-92B3D440C510}" type="presParOf" srcId="{9FF9BD46-DE44-4B30-80ED-AC3A9E213A06}" destId="{388723AB-37EB-4EC2-B7B0-759657273835}" srcOrd="0" destOrd="0" presId="urn:microsoft.com/office/officeart/2005/8/layout/vList2"/>
    <dgm:cxn modelId="{4CB94142-D4E9-45A0-8506-3E9B827B6824}" type="presParOf" srcId="{9FF9BD46-DE44-4B30-80ED-AC3A9E213A06}" destId="{38381660-781B-44E8-B9C2-D758374C3862}" srcOrd="1" destOrd="0" presId="urn:microsoft.com/office/officeart/2005/8/layout/vList2"/>
    <dgm:cxn modelId="{C22F934C-2A3E-4514-BAE0-56C23F996F93}" type="presParOf" srcId="{9FF9BD46-DE44-4B30-80ED-AC3A9E213A06}" destId="{4129187A-68C7-4C06-A6BD-C4D1FC69683F}" srcOrd="2" destOrd="0" presId="urn:microsoft.com/office/officeart/2005/8/layout/vList2"/>
    <dgm:cxn modelId="{66251C19-173D-4C78-8EB5-762511E25A11}" type="presParOf" srcId="{9FF9BD46-DE44-4B30-80ED-AC3A9E213A06}" destId="{E381D71F-FF01-46CD-B75E-87859091C308}" srcOrd="3" destOrd="0" presId="urn:microsoft.com/office/officeart/2005/8/layout/vList2"/>
    <dgm:cxn modelId="{69EC8580-4BFA-4DC1-A502-86AF3311924F}" type="presParOf" srcId="{9FF9BD46-DE44-4B30-80ED-AC3A9E213A06}" destId="{B47F8E1F-285E-454D-A36D-1C63094FD08C}" srcOrd="4" destOrd="0" presId="urn:microsoft.com/office/officeart/2005/8/layout/vList2"/>
    <dgm:cxn modelId="{0A09F8AE-6681-4A55-9594-2EB04DFDFE33}" type="presParOf" srcId="{9FF9BD46-DE44-4B30-80ED-AC3A9E213A06}" destId="{3B1CF610-EF4F-4EA3-84EF-8F811EA5E4DC}" srcOrd="5" destOrd="0" presId="urn:microsoft.com/office/officeart/2005/8/layout/vList2"/>
    <dgm:cxn modelId="{20DC645E-0300-4CEA-BD85-A785B01AA1D2}" type="presParOf" srcId="{9FF9BD46-DE44-4B30-80ED-AC3A9E213A06}" destId="{4EC6EE5A-D3D9-475C-BE28-AE35D38CA6E3}" srcOrd="6" destOrd="0" presId="urn:microsoft.com/office/officeart/2005/8/layout/vList2"/>
    <dgm:cxn modelId="{74D563A3-87A1-4202-820D-E0C75BF97831}" type="presParOf" srcId="{9FF9BD46-DE44-4B30-80ED-AC3A9E213A06}" destId="{21AD291D-0045-468C-9ABA-161906D53230}" srcOrd="7" destOrd="0" presId="urn:microsoft.com/office/officeart/2005/8/layout/vList2"/>
    <dgm:cxn modelId="{3F2C7782-400D-41B1-973A-42DB26DF025A}" type="presParOf" srcId="{9FF9BD46-DE44-4B30-80ED-AC3A9E213A06}" destId="{5D7D6FBC-07F0-494E-9C8B-1347E43D3C2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0"/>
          <a:ext cx="8382000" cy="578010"/>
        </a:xfrm>
        <a:prstGeom prst="roundRect">
          <a:avLst/>
        </a:prstGeom>
        <a:gradFill rotWithShape="0">
          <a:gsLst>
            <a:gs pos="0">
              <a:schemeClr val="accent6">
                <a:shade val="50000"/>
                <a:hueOff val="0"/>
                <a:satOff val="0"/>
                <a:lumOff val="0"/>
                <a:alphaOff val="0"/>
                <a:shade val="85000"/>
                <a:satMod val="130000"/>
              </a:schemeClr>
            </a:gs>
            <a:gs pos="34000">
              <a:schemeClr val="accent6">
                <a:shade val="50000"/>
                <a:hueOff val="0"/>
                <a:satOff val="0"/>
                <a:lumOff val="0"/>
                <a:alphaOff val="0"/>
                <a:shade val="87000"/>
                <a:satMod val="125000"/>
              </a:schemeClr>
            </a:gs>
            <a:gs pos="70000">
              <a:schemeClr val="accent6">
                <a:shade val="50000"/>
                <a:hueOff val="0"/>
                <a:satOff val="0"/>
                <a:lumOff val="0"/>
                <a:alphaOff val="0"/>
                <a:tint val="100000"/>
                <a:shade val="90000"/>
                <a:satMod val="130000"/>
              </a:schemeClr>
            </a:gs>
            <a:gs pos="100000">
              <a:schemeClr val="accent6">
                <a:shade val="5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t>Cho phép lưu dữ liệu trong thời gian dài trên máy tính của người dùng, thông qua trình duyệt.</a:t>
          </a:r>
          <a:endParaRPr lang="en-US" sz="1800" kern="1200" dirty="0"/>
        </a:p>
      </dsp:txBody>
      <dsp:txXfrm>
        <a:off x="28216" y="28216"/>
        <a:ext cx="8325568" cy="521578"/>
      </dsp:txXfrm>
    </dsp:sp>
    <dsp:sp modelId="{4129187A-68C7-4C06-A6BD-C4D1FC69683F}">
      <dsp:nvSpPr>
        <dsp:cNvPr id="0" name=""/>
        <dsp:cNvSpPr/>
      </dsp:nvSpPr>
      <dsp:spPr>
        <a:xfrm>
          <a:off x="0" y="683927"/>
          <a:ext cx="8382000" cy="578010"/>
        </a:xfrm>
        <a:prstGeom prst="roundRect">
          <a:avLst/>
        </a:prstGeom>
        <a:gradFill rotWithShape="0">
          <a:gsLst>
            <a:gs pos="0">
              <a:schemeClr val="accent6">
                <a:shade val="50000"/>
                <a:hueOff val="27383"/>
                <a:satOff val="139"/>
                <a:lumOff val="15398"/>
                <a:alphaOff val="0"/>
                <a:shade val="85000"/>
                <a:satMod val="130000"/>
              </a:schemeClr>
            </a:gs>
            <a:gs pos="34000">
              <a:schemeClr val="accent6">
                <a:shade val="50000"/>
                <a:hueOff val="27383"/>
                <a:satOff val="139"/>
                <a:lumOff val="15398"/>
                <a:alphaOff val="0"/>
                <a:shade val="87000"/>
                <a:satMod val="125000"/>
              </a:schemeClr>
            </a:gs>
            <a:gs pos="70000">
              <a:schemeClr val="accent6">
                <a:shade val="50000"/>
                <a:hueOff val="27383"/>
                <a:satOff val="139"/>
                <a:lumOff val="15398"/>
                <a:alphaOff val="0"/>
                <a:tint val="100000"/>
                <a:shade val="90000"/>
                <a:satMod val="130000"/>
              </a:schemeClr>
            </a:gs>
            <a:gs pos="100000">
              <a:schemeClr val="accent6">
                <a:shade val="50000"/>
                <a:hueOff val="27383"/>
                <a:satOff val="139"/>
                <a:lumOff val="15398"/>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t>Dữ liệu là liên tục và có thể được lấy khi người dùng truy cập các trang web một lần nữa.</a:t>
          </a:r>
          <a:endParaRPr lang="en-US" sz="1800" kern="1200" dirty="0"/>
        </a:p>
      </dsp:txBody>
      <dsp:txXfrm>
        <a:off x="28216" y="712143"/>
        <a:ext cx="8325568" cy="521578"/>
      </dsp:txXfrm>
    </dsp:sp>
    <dsp:sp modelId="{B47F8E1F-285E-454D-A36D-1C63094FD08C}">
      <dsp:nvSpPr>
        <dsp:cNvPr id="0" name=""/>
        <dsp:cNvSpPr/>
      </dsp:nvSpPr>
      <dsp:spPr>
        <a:xfrm>
          <a:off x="0" y="1395079"/>
          <a:ext cx="8382000" cy="578010"/>
        </a:xfrm>
        <a:prstGeom prst="roundRect">
          <a:avLst/>
        </a:prstGeom>
        <a:gradFill rotWithShape="0">
          <a:gsLst>
            <a:gs pos="0">
              <a:schemeClr val="accent6">
                <a:shade val="50000"/>
                <a:hueOff val="54766"/>
                <a:satOff val="278"/>
                <a:lumOff val="30797"/>
                <a:alphaOff val="0"/>
                <a:shade val="85000"/>
                <a:satMod val="130000"/>
              </a:schemeClr>
            </a:gs>
            <a:gs pos="34000">
              <a:schemeClr val="accent6">
                <a:shade val="50000"/>
                <a:hueOff val="54766"/>
                <a:satOff val="278"/>
                <a:lumOff val="30797"/>
                <a:alphaOff val="0"/>
                <a:shade val="87000"/>
                <a:satMod val="125000"/>
              </a:schemeClr>
            </a:gs>
            <a:gs pos="70000">
              <a:schemeClr val="accent6">
                <a:shade val="50000"/>
                <a:hueOff val="54766"/>
                <a:satOff val="278"/>
                <a:lumOff val="30797"/>
                <a:alphaOff val="0"/>
                <a:tint val="100000"/>
                <a:shade val="90000"/>
                <a:satMod val="130000"/>
              </a:schemeClr>
            </a:gs>
            <a:gs pos="100000">
              <a:schemeClr val="accent6">
                <a:shade val="50000"/>
                <a:hueOff val="54766"/>
                <a:satOff val="278"/>
                <a:lumOff val="30797"/>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solidFill>
                <a:schemeClr val="tx1"/>
              </a:solidFill>
            </a:rPr>
            <a:t>Được sử dụng, nếu dữ liệu cần phải được lưu trữ trong hơn một phiên duy nhất.</a:t>
          </a:r>
          <a:endParaRPr lang="en-US" sz="1800" kern="1200" dirty="0">
            <a:solidFill>
              <a:schemeClr val="tx1"/>
            </a:solidFill>
          </a:endParaRPr>
        </a:p>
      </dsp:txBody>
      <dsp:txXfrm>
        <a:off x="28216" y="1423295"/>
        <a:ext cx="8325568" cy="521578"/>
      </dsp:txXfrm>
    </dsp:sp>
    <dsp:sp modelId="{4EC6EE5A-D3D9-475C-BE28-AE35D38CA6E3}">
      <dsp:nvSpPr>
        <dsp:cNvPr id="0" name=""/>
        <dsp:cNvSpPr/>
      </dsp:nvSpPr>
      <dsp:spPr>
        <a:xfrm>
          <a:off x="0" y="2133266"/>
          <a:ext cx="8382000" cy="578010"/>
        </a:xfrm>
        <a:prstGeom prst="roundRect">
          <a:avLst/>
        </a:prstGeom>
        <a:gradFill rotWithShape="0">
          <a:gsLst>
            <a:gs pos="0">
              <a:schemeClr val="accent6">
                <a:shade val="50000"/>
                <a:hueOff val="54766"/>
                <a:satOff val="278"/>
                <a:lumOff val="30797"/>
                <a:alphaOff val="0"/>
                <a:shade val="85000"/>
                <a:satMod val="130000"/>
              </a:schemeClr>
            </a:gs>
            <a:gs pos="34000">
              <a:schemeClr val="accent6">
                <a:shade val="50000"/>
                <a:hueOff val="54766"/>
                <a:satOff val="278"/>
                <a:lumOff val="30797"/>
                <a:alphaOff val="0"/>
                <a:shade val="87000"/>
                <a:satMod val="125000"/>
              </a:schemeClr>
            </a:gs>
            <a:gs pos="70000">
              <a:schemeClr val="accent6">
                <a:shade val="50000"/>
                <a:hueOff val="54766"/>
                <a:satOff val="278"/>
                <a:lumOff val="30797"/>
                <a:alphaOff val="0"/>
                <a:tint val="100000"/>
                <a:shade val="90000"/>
                <a:satMod val="130000"/>
              </a:schemeClr>
            </a:gs>
            <a:gs pos="100000">
              <a:schemeClr val="accent6">
                <a:shade val="50000"/>
                <a:hueOff val="54766"/>
                <a:satOff val="278"/>
                <a:lumOff val="30797"/>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solidFill>
                <a:schemeClr val="tx1"/>
              </a:solidFill>
            </a:rPr>
            <a:t>Làm việc trong một cách thức tương tự như phiên lưu trữ.</a:t>
          </a:r>
          <a:endParaRPr lang="en-US" sz="1800" kern="1200" dirty="0">
            <a:solidFill>
              <a:schemeClr val="tx1"/>
            </a:solidFill>
          </a:endParaRPr>
        </a:p>
      </dsp:txBody>
      <dsp:txXfrm>
        <a:off x="28216" y="2161482"/>
        <a:ext cx="8325568" cy="521578"/>
      </dsp:txXfrm>
    </dsp:sp>
    <dsp:sp modelId="{5D7D6FBC-07F0-494E-9C8B-1347E43D3C2A}">
      <dsp:nvSpPr>
        <dsp:cNvPr id="0" name=""/>
        <dsp:cNvSpPr/>
      </dsp:nvSpPr>
      <dsp:spPr>
        <a:xfrm>
          <a:off x="0" y="2871450"/>
          <a:ext cx="8382000" cy="578010"/>
        </a:xfrm>
        <a:prstGeom prst="roundRect">
          <a:avLst/>
        </a:prstGeom>
        <a:gradFill rotWithShape="0">
          <a:gsLst>
            <a:gs pos="0">
              <a:schemeClr val="accent6">
                <a:shade val="50000"/>
                <a:hueOff val="27383"/>
                <a:satOff val="139"/>
                <a:lumOff val="15398"/>
                <a:alphaOff val="0"/>
                <a:shade val="85000"/>
                <a:satMod val="130000"/>
              </a:schemeClr>
            </a:gs>
            <a:gs pos="34000">
              <a:schemeClr val="accent6">
                <a:shade val="50000"/>
                <a:hueOff val="27383"/>
                <a:satOff val="139"/>
                <a:lumOff val="15398"/>
                <a:alphaOff val="0"/>
                <a:shade val="87000"/>
                <a:satMod val="125000"/>
              </a:schemeClr>
            </a:gs>
            <a:gs pos="70000">
              <a:schemeClr val="accent6">
                <a:shade val="50000"/>
                <a:hueOff val="27383"/>
                <a:satOff val="139"/>
                <a:lumOff val="15398"/>
                <a:alphaOff val="0"/>
                <a:tint val="100000"/>
                <a:shade val="90000"/>
                <a:satMod val="130000"/>
              </a:schemeClr>
            </a:gs>
            <a:gs pos="100000">
              <a:schemeClr val="accent6">
                <a:shade val="50000"/>
                <a:hueOff val="27383"/>
                <a:satOff val="139"/>
                <a:lumOff val="15398"/>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smtClean="0"/>
            <a:t>Sử dụng các chức năng tương tự, chẳng hạn như SetItem (), getItem (), RemoveItem (), và </a:t>
          </a:r>
          <a:r>
            <a:rPr lang="en-US" sz="1800" kern="1200" smtClean="0"/>
            <a:t>clear</a:t>
          </a:r>
          <a:r>
            <a:rPr lang="vi-VN" sz="1800" kern="1200" smtClean="0"/>
            <a:t>().</a:t>
          </a:r>
          <a:endParaRPr lang="en-US" sz="1800" kern="1200" dirty="0"/>
        </a:p>
      </dsp:txBody>
      <dsp:txXfrm>
        <a:off x="28216" y="2899666"/>
        <a:ext cx="8325568" cy="5215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98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70DF8904-1D84-4BB6-AAF3-D34F7B9FEE91}" type="datetime1">
              <a:rPr lang="en-US"/>
              <a:pPr>
                <a:defRPr/>
              </a:pPr>
              <a:t>4/26/2020</a:t>
            </a:fld>
            <a:endParaRPr lang="en-US" dirty="0"/>
          </a:p>
        </p:txBody>
      </p:sp>
      <p:sp>
        <p:nvSpPr>
          <p:cNvPr id="798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98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2AF2A2C3-5D27-492F-B00E-8D3B8595EC96}" type="slidenum">
              <a:rPr lang="en-US"/>
              <a:pPr>
                <a:defRPr/>
              </a:pPr>
              <a:t>‹#›</a:t>
            </a:fld>
            <a:endParaRPr lang="en-US" dirty="0"/>
          </a:p>
        </p:txBody>
      </p:sp>
    </p:spTree>
    <p:extLst>
      <p:ext uri="{BB962C8B-B14F-4D97-AF65-F5344CB8AC3E}">
        <p14:creationId xmlns:p14="http://schemas.microsoft.com/office/powerpoint/2010/main" val="1952538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88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A3474123-3793-4D37-AE19-75C97A7D4EB3}" type="datetime1">
              <a:rPr lang="en-US"/>
              <a:pPr>
                <a:defRPr/>
              </a:pPr>
              <a:t>4/26/2020</a:t>
            </a:fld>
            <a:endParaRPr lang="en-US" dirty="0"/>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88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88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88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6AE1F710-3F4D-4CB2-B8EF-AD2B0CD37885}" type="slidenum">
              <a:rPr lang="en-US"/>
              <a:pPr>
                <a:defRPr/>
              </a:pPr>
              <a:t>‹#›</a:t>
            </a:fld>
            <a:endParaRPr lang="en-US" dirty="0"/>
          </a:p>
        </p:txBody>
      </p:sp>
    </p:spTree>
    <p:extLst>
      <p:ext uri="{BB962C8B-B14F-4D97-AF65-F5344CB8AC3E}">
        <p14:creationId xmlns:p14="http://schemas.microsoft.com/office/powerpoint/2010/main" val="1535509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4/26/2020</a:t>
            </a:fld>
            <a:endParaRPr lang="en-US" dirty="0"/>
          </a:p>
        </p:txBody>
      </p:sp>
      <p:sp>
        <p:nvSpPr>
          <p:cNvPr id="5" name="Footer Placeholder 4"/>
          <p:cNvSpPr>
            <a:spLocks noGrp="1"/>
          </p:cNvSpPr>
          <p:nvPr>
            <p:ph type="ftr" sz="quarter" idx="11"/>
          </p:nvPr>
        </p:nvSpPr>
        <p:spPr/>
        <p:txBody>
          <a:bodyPr/>
          <a:lstStyle/>
          <a:p>
            <a:pPr>
              <a:defRPr/>
            </a:pPr>
            <a:r>
              <a:rPr lang="vi-VN" smtClean="0"/>
              <a:t>HTML5/Lưu trữ Web trong HTML5</a:t>
            </a:r>
            <a:endParaRPr lang="en-US" dirty="0"/>
          </a:p>
        </p:txBody>
      </p:sp>
      <p:sp>
        <p:nvSpPr>
          <p:cNvPr id="6" name="Slide Number Placeholder 5"/>
          <p:cNvSpPr>
            <a:spLocks noGrp="1"/>
          </p:cNvSpPr>
          <p:nvPr>
            <p:ph type="sldNum" sz="quarter" idx="12"/>
          </p:nvPr>
        </p:nvSpPr>
        <p:spPr/>
        <p:txBody>
          <a:bodyPr/>
          <a:lstStyle/>
          <a:p>
            <a:pPr>
              <a:defRPr/>
            </a:pPr>
            <a:fld id="{FDB8DBC7-0BCB-4E12-A641-EF030C31DE25}" type="slidenum">
              <a:rPr lang="en-US" smtClean="0"/>
              <a:pPr>
                <a:defRPr/>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860964"/>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4/26/2020</a:t>
            </a:fld>
            <a:endParaRPr lang="en-US" dirty="0"/>
          </a:p>
        </p:txBody>
      </p:sp>
      <p:sp>
        <p:nvSpPr>
          <p:cNvPr id="5" name="Footer Placeholder 4"/>
          <p:cNvSpPr>
            <a:spLocks noGrp="1"/>
          </p:cNvSpPr>
          <p:nvPr>
            <p:ph type="ftr" sz="quarter" idx="11"/>
          </p:nvPr>
        </p:nvSpPr>
        <p:spPr/>
        <p:txBody>
          <a:bodyPr/>
          <a:lstStyle/>
          <a:p>
            <a:pPr>
              <a:defRPr/>
            </a:pPr>
            <a:r>
              <a:rPr lang="vi-VN" smtClean="0"/>
              <a:t>HTML5/Lưu trữ Web trong HTML5</a:t>
            </a:r>
            <a:endParaRPr lang="en-US" dirty="0"/>
          </a:p>
        </p:txBody>
      </p:sp>
      <p:sp>
        <p:nvSpPr>
          <p:cNvPr id="6" name="Slide Number Placeholder 5"/>
          <p:cNvSpPr>
            <a:spLocks noGrp="1"/>
          </p:cNvSpPr>
          <p:nvPr>
            <p:ph type="sldNum" sz="quarter" idx="12"/>
          </p:nvPr>
        </p:nvSpPr>
        <p:spPr/>
        <p:txBody>
          <a:bodyPr/>
          <a:lstStyle/>
          <a:p>
            <a:pPr>
              <a:defRPr/>
            </a:pPr>
            <a:fld id="{FDB8DBC7-0BCB-4E12-A641-EF030C31DE25}" type="slidenum">
              <a:rPr lang="en-US" smtClean="0"/>
              <a:pPr>
                <a:defRPr/>
              </a:pPr>
              <a:t>‹#›</a:t>
            </a:fld>
            <a:endParaRPr lang="en-US" dirty="0"/>
          </a:p>
        </p:txBody>
      </p:sp>
    </p:spTree>
    <p:extLst>
      <p:ext uri="{BB962C8B-B14F-4D97-AF65-F5344CB8AC3E}">
        <p14:creationId xmlns:p14="http://schemas.microsoft.com/office/powerpoint/2010/main" val="131803436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4/26/2020</a:t>
            </a:fld>
            <a:endParaRPr lang="en-US" dirty="0"/>
          </a:p>
        </p:txBody>
      </p:sp>
      <p:sp>
        <p:nvSpPr>
          <p:cNvPr id="5" name="Footer Placeholder 4"/>
          <p:cNvSpPr>
            <a:spLocks noGrp="1"/>
          </p:cNvSpPr>
          <p:nvPr>
            <p:ph type="ftr" sz="quarter" idx="11"/>
          </p:nvPr>
        </p:nvSpPr>
        <p:spPr/>
        <p:txBody>
          <a:bodyPr/>
          <a:lstStyle/>
          <a:p>
            <a:pPr>
              <a:defRPr/>
            </a:pPr>
            <a:r>
              <a:rPr lang="vi-VN" smtClean="0"/>
              <a:t>HTML5/Lưu trữ Web trong HTML5</a:t>
            </a:r>
            <a:endParaRPr lang="en-US" dirty="0"/>
          </a:p>
        </p:txBody>
      </p:sp>
      <p:sp>
        <p:nvSpPr>
          <p:cNvPr id="6" name="Slide Number Placeholder 5"/>
          <p:cNvSpPr>
            <a:spLocks noGrp="1"/>
          </p:cNvSpPr>
          <p:nvPr>
            <p:ph type="sldNum" sz="quarter" idx="12"/>
          </p:nvPr>
        </p:nvSpPr>
        <p:spPr/>
        <p:txBody>
          <a:bodyPr/>
          <a:lstStyle/>
          <a:p>
            <a:pPr>
              <a:defRPr/>
            </a:pPr>
            <a:fld id="{FDB8DBC7-0BCB-4E12-A641-EF030C31DE25}" type="slidenum">
              <a:rPr lang="en-US" smtClean="0"/>
              <a:pPr>
                <a:defRPr/>
              </a:pPr>
              <a:t>‹#›</a:t>
            </a:fld>
            <a:endParaRPr lang="en-US" dirty="0"/>
          </a:p>
        </p:txBody>
      </p:sp>
    </p:spTree>
    <p:extLst>
      <p:ext uri="{BB962C8B-B14F-4D97-AF65-F5344CB8AC3E}">
        <p14:creationId xmlns:p14="http://schemas.microsoft.com/office/powerpoint/2010/main" val="357085969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ext Box 10"/>
          <p:cNvSpPr txBox="1">
            <a:spLocks noChangeArrowheads="1"/>
          </p:cNvSpPr>
          <p:nvPr userDrawn="1"/>
        </p:nvSpPr>
        <p:spPr bwMode="auto">
          <a:xfrm>
            <a:off x="990600" y="1981200"/>
            <a:ext cx="4419600" cy="701675"/>
          </a:xfrm>
          <a:prstGeom prst="rect">
            <a:avLst/>
          </a:prstGeom>
          <a:noFill/>
          <a:ln w="9525">
            <a:noFill/>
            <a:miter lim="800000"/>
            <a:headEnd/>
            <a:tailEnd/>
          </a:ln>
          <a:effectLst/>
        </p:spPr>
        <p:txBody>
          <a:bodyPr>
            <a:spAutoFit/>
          </a:bodyPr>
          <a:lstStyle/>
          <a:p>
            <a:pPr>
              <a:lnSpc>
                <a:spcPct val="100000"/>
              </a:lnSpc>
              <a:defRPr/>
            </a:pPr>
            <a:endParaRPr lang="en-US" sz="4000" dirty="0">
              <a:solidFill>
                <a:schemeClr val="bg1"/>
              </a:solidFill>
              <a:latin typeface="Calibri" pitchFamily="34" charset="0"/>
            </a:endParaRPr>
          </a:p>
        </p:txBody>
      </p:sp>
      <p:sp>
        <p:nvSpPr>
          <p:cNvPr id="5" name="Text Box 13"/>
          <p:cNvSpPr txBox="1">
            <a:spLocks noChangeArrowheads="1"/>
          </p:cNvSpPr>
          <p:nvPr userDrawn="1"/>
        </p:nvSpPr>
        <p:spPr bwMode="auto">
          <a:xfrm>
            <a:off x="1752600" y="3657600"/>
            <a:ext cx="5539316" cy="523220"/>
          </a:xfrm>
          <a:prstGeom prst="rect">
            <a:avLst/>
          </a:prstGeom>
          <a:noFill/>
          <a:ln w="9525">
            <a:noFill/>
            <a:miter lim="800000"/>
            <a:headEnd/>
            <a:tailEnd/>
          </a:ln>
          <a:effectLst/>
        </p:spPr>
        <p:txBody>
          <a:bodyPr wrap="square">
            <a:spAutoFit/>
          </a:bodyPr>
          <a:lstStyle/>
          <a:p>
            <a:pPr algn="ctr">
              <a:lnSpc>
                <a:spcPct val="100000"/>
              </a:lnSpc>
              <a:defRPr/>
            </a:pPr>
            <a:r>
              <a:rPr lang="en-US" sz="2800" b="1" dirty="0" err="1" smtClean="0">
                <a:latin typeface="Book Antiqua" pitchFamily="18" charset="0"/>
              </a:rPr>
              <a:t>Bài</a:t>
            </a:r>
            <a:r>
              <a:rPr lang="en-US" sz="2800" b="1" baseline="0" dirty="0" smtClean="0">
                <a:latin typeface="Book Antiqua" pitchFamily="18" charset="0"/>
              </a:rPr>
              <a:t> </a:t>
            </a:r>
            <a:r>
              <a:rPr lang="en-US" sz="2800" b="1" dirty="0" smtClean="0">
                <a:latin typeface="Book Antiqua" pitchFamily="18" charset="0"/>
              </a:rPr>
              <a:t>10</a:t>
            </a:r>
            <a:endParaRPr lang="en-US" sz="2800" b="1" dirty="0">
              <a:latin typeface="Book Antiqua" pitchFamily="18" charset="0"/>
            </a:endParaRPr>
          </a:p>
        </p:txBody>
      </p:sp>
      <p:sp>
        <p:nvSpPr>
          <p:cNvPr id="18" name="Text Box 11"/>
          <p:cNvSpPr txBox="1">
            <a:spLocks noChangeArrowheads="1"/>
          </p:cNvSpPr>
          <p:nvPr userDrawn="1"/>
        </p:nvSpPr>
        <p:spPr bwMode="auto">
          <a:xfrm>
            <a:off x="864658" y="2332037"/>
            <a:ext cx="7315200" cy="784830"/>
          </a:xfrm>
          <a:prstGeom prst="rect">
            <a:avLst/>
          </a:prstGeom>
          <a:noFill/>
          <a:ln w="9525">
            <a:noFill/>
            <a:miter lim="800000"/>
            <a:headEnd/>
            <a:tailEnd/>
          </a:ln>
          <a:effectLst/>
        </p:spPr>
        <p:txBody>
          <a:bodyPr wrap="square">
            <a:spAutoFit/>
          </a:bodyPr>
          <a:lstStyle/>
          <a:p>
            <a:pPr algn="ctr">
              <a:lnSpc>
                <a:spcPct val="100000"/>
              </a:lnSpc>
              <a:defRPr/>
            </a:pPr>
            <a:r>
              <a:rPr lang="en-US" sz="4500" b="1" i="1" dirty="0" err="1" smtClean="0">
                <a:effectLst>
                  <a:reflection blurRad="6350" stA="55000" endA="300" endPos="45500" dir="5400000" sy="-100000" algn="bl" rotWithShape="0"/>
                </a:effectLst>
                <a:latin typeface="Book Antiqua" pitchFamily="18" charset="0"/>
              </a:rPr>
              <a:t>Lưu</a:t>
            </a:r>
            <a:r>
              <a:rPr lang="en-US" sz="4500" b="1" i="1" dirty="0" smtClean="0">
                <a:effectLst>
                  <a:reflection blurRad="6350" stA="55000" endA="300" endPos="45500" dir="5400000" sy="-100000" algn="bl" rotWithShape="0"/>
                </a:effectLst>
                <a:latin typeface="Book Antiqua" pitchFamily="18" charset="0"/>
              </a:rPr>
              <a:t> </a:t>
            </a:r>
            <a:r>
              <a:rPr lang="en-US" sz="4500" b="1" i="1" dirty="0" err="1" smtClean="0">
                <a:effectLst>
                  <a:reflection blurRad="6350" stA="55000" endA="300" endPos="45500" dir="5400000" sy="-100000" algn="bl" rotWithShape="0"/>
                </a:effectLst>
                <a:latin typeface="Book Antiqua" pitchFamily="18" charset="0"/>
              </a:rPr>
              <a:t>trữ</a:t>
            </a:r>
            <a:r>
              <a:rPr lang="en-US" sz="4500" b="1" i="1" baseline="0" dirty="0" smtClean="0">
                <a:effectLst>
                  <a:reflection blurRad="6350" stA="55000" endA="300" endPos="45500" dir="5400000" sy="-100000" algn="bl" rotWithShape="0"/>
                </a:effectLst>
                <a:latin typeface="Book Antiqua" pitchFamily="18" charset="0"/>
              </a:rPr>
              <a:t> Web </a:t>
            </a:r>
            <a:r>
              <a:rPr lang="en-US" sz="4500" b="1" i="1" baseline="0" dirty="0" err="1" smtClean="0">
                <a:effectLst>
                  <a:reflection blurRad="6350" stA="55000" endA="300" endPos="45500" dir="5400000" sy="-100000" algn="bl" rotWithShape="0"/>
                </a:effectLst>
                <a:latin typeface="Book Antiqua" pitchFamily="18" charset="0"/>
              </a:rPr>
              <a:t>trong</a:t>
            </a:r>
            <a:r>
              <a:rPr lang="en-US" sz="4500" b="1" i="1" baseline="0" dirty="0" smtClean="0">
                <a:effectLst>
                  <a:reflection blurRad="6350" stA="55000" endA="300" endPos="45500" dir="5400000" sy="-100000" algn="bl" rotWithShape="0"/>
                </a:effectLst>
                <a:latin typeface="Book Antiqua" pitchFamily="18" charset="0"/>
              </a:rPr>
              <a:t> </a:t>
            </a:r>
            <a:r>
              <a:rPr lang="en-US" sz="4500" b="1" i="1" dirty="0" smtClean="0">
                <a:effectLst>
                  <a:reflection blurRad="6350" stA="55000" endA="300" endPos="45500" dir="5400000" sy="-100000" algn="bl" rotWithShape="0"/>
                </a:effectLst>
                <a:latin typeface="Book Antiqua" pitchFamily="18" charset="0"/>
              </a:rPr>
              <a:t>HTML5</a:t>
            </a:r>
            <a:endParaRPr lang="en-US" sz="4500" b="1" i="1" dirty="0">
              <a:effectLst>
                <a:reflection blurRad="6350" stA="55000" endA="300" endPos="45500" dir="5400000" sy="-100000" algn="bl" rotWithShape="0"/>
              </a:effectLst>
              <a:latin typeface="Book Antiqua" pitchFamily="18" charset="0"/>
            </a:endParaRPr>
          </a:p>
        </p:txBody>
      </p:sp>
    </p:spTree>
    <p:extLst>
      <p:ext uri="{BB962C8B-B14F-4D97-AF65-F5344CB8AC3E}">
        <p14:creationId xmlns:p14="http://schemas.microsoft.com/office/powerpoint/2010/main" val="393713246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0"/>
          </p:nvPr>
        </p:nvSpPr>
        <p:spPr/>
        <p:txBody>
          <a:bodyPr/>
          <a:lstStyle>
            <a:lvl1pPr>
              <a:defRPr smtClean="0">
                <a:solidFill>
                  <a:schemeClr val="bg1"/>
                </a:solidFill>
              </a:defRPr>
            </a:lvl1pPr>
          </a:lstStyle>
          <a:p>
            <a:pPr>
              <a:defRPr/>
            </a:pPr>
            <a:fld id="{00955DD6-A7F2-49FA-B365-0779B3D93175}" type="slidenum">
              <a:rPr lang="en-US" smtClean="0"/>
              <a:pPr>
                <a:defRPr/>
              </a:pPr>
              <a:t>‹#›</a:t>
            </a:fld>
            <a:endParaRPr lang="en-US"/>
          </a:p>
        </p:txBody>
      </p:sp>
      <p:sp>
        <p:nvSpPr>
          <p:cNvPr id="9" name="Footer Placeholder 4"/>
          <p:cNvSpPr>
            <a:spLocks noGrp="1"/>
          </p:cNvSpPr>
          <p:nvPr>
            <p:ph type="ftr" sz="quarter" idx="11"/>
          </p:nvPr>
        </p:nvSpPr>
        <p:spPr/>
        <p:txBody>
          <a:bodyPr/>
          <a:lstStyle>
            <a:lvl1pPr>
              <a:defRPr smtClean="0">
                <a:solidFill>
                  <a:schemeClr val="bg1"/>
                </a:solidFill>
              </a:defRPr>
            </a:lvl1pPr>
          </a:lstStyle>
          <a:p>
            <a:pPr>
              <a:defRPr/>
            </a:pPr>
            <a:r>
              <a:rPr lang="vi-VN" smtClean="0"/>
              <a:t>HTML5/Lưu trữ Web trong HTML5</a:t>
            </a:r>
            <a:endParaRPr lang="en-US" dirty="0"/>
          </a:p>
        </p:txBody>
      </p:sp>
      <p:sp>
        <p:nvSpPr>
          <p:cNvPr id="11" name="Title 1"/>
          <p:cNvSpPr>
            <a:spLocks noGrp="1"/>
          </p:cNvSpPr>
          <p:nvPr>
            <p:ph type="title" hasCustomPrompt="1"/>
          </p:nvPr>
        </p:nvSpPr>
        <p:spPr>
          <a:xfrm>
            <a:off x="0" y="0"/>
            <a:ext cx="8991600" cy="762000"/>
          </a:xfrm>
          <a:noFill/>
          <a:ln w="9525">
            <a:noFill/>
            <a:miter lim="800000"/>
            <a:headEnd/>
            <a:tailEnd/>
          </a:ln>
        </p:spPr>
        <p:txBody>
          <a:bodyPr vert="horz" wrap="square" lIns="91440" tIns="45720" rIns="91440" bIns="45720" numCol="1" anchor="ctr" anchorCtr="0" compatLnSpc="1">
            <a:prstTxWarp prst="textNoShape">
              <a:avLst/>
            </a:prstTxWarp>
          </a:bodyPr>
          <a:lstStyle>
            <a:lvl1pPr>
              <a:defRPr lang="en-US" dirty="0"/>
            </a:lvl1pPr>
          </a:lstStyle>
          <a:p>
            <a:pPr lvl="0"/>
            <a:r>
              <a:rPr lang="en-US" dirty="0" smtClean="0"/>
              <a:t>Click to add title</a:t>
            </a:r>
            <a:endParaRPr lang="en-US" dirty="0"/>
          </a:p>
        </p:txBody>
      </p:sp>
    </p:spTree>
    <p:extLst>
      <p:ext uri="{BB962C8B-B14F-4D97-AF65-F5344CB8AC3E}">
        <p14:creationId xmlns:p14="http://schemas.microsoft.com/office/powerpoint/2010/main" val="809166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0"/>
          </p:nvPr>
        </p:nvSpPr>
        <p:spPr/>
        <p:txBody>
          <a:bodyPr/>
          <a:lstStyle>
            <a:lvl1pPr>
              <a:defRPr smtClean="0">
                <a:solidFill>
                  <a:schemeClr val="bg1"/>
                </a:solidFill>
              </a:defRPr>
            </a:lvl1pPr>
          </a:lstStyle>
          <a:p>
            <a:pPr>
              <a:defRPr/>
            </a:pPr>
            <a:fld id="{00955DD6-A7F2-49FA-B365-0779B3D93175}" type="slidenum">
              <a:rPr lang="en-US" smtClean="0"/>
              <a:pPr>
                <a:defRPr/>
              </a:pPr>
              <a:t>‹#›</a:t>
            </a:fld>
            <a:endParaRPr lang="en-US"/>
          </a:p>
        </p:txBody>
      </p:sp>
      <p:sp>
        <p:nvSpPr>
          <p:cNvPr id="9" name="Footer Placeholder 4"/>
          <p:cNvSpPr>
            <a:spLocks noGrp="1"/>
          </p:cNvSpPr>
          <p:nvPr>
            <p:ph type="ftr" sz="quarter" idx="11"/>
          </p:nvPr>
        </p:nvSpPr>
        <p:spPr/>
        <p:txBody>
          <a:bodyPr/>
          <a:lstStyle>
            <a:lvl1pPr>
              <a:defRPr smtClean="0">
                <a:solidFill>
                  <a:schemeClr val="bg1"/>
                </a:solidFill>
              </a:defRPr>
            </a:lvl1pPr>
          </a:lstStyle>
          <a:p>
            <a:pPr>
              <a:defRPr/>
            </a:pPr>
            <a:r>
              <a:rPr lang="vi-VN" smtClean="0"/>
              <a:t>HTML5/Lưu trữ Web trong HTML5</a:t>
            </a:r>
            <a:endParaRPr lang="en-US" dirty="0"/>
          </a:p>
        </p:txBody>
      </p:sp>
      <p:sp>
        <p:nvSpPr>
          <p:cNvPr id="11" name="Title 1"/>
          <p:cNvSpPr>
            <a:spLocks noGrp="1"/>
          </p:cNvSpPr>
          <p:nvPr>
            <p:ph type="title" hasCustomPrompt="1"/>
          </p:nvPr>
        </p:nvSpPr>
        <p:spPr>
          <a:xfrm>
            <a:off x="0" y="0"/>
            <a:ext cx="8991600" cy="762000"/>
          </a:xfrm>
          <a:noFill/>
          <a:ln w="9525">
            <a:noFill/>
            <a:miter lim="800000"/>
            <a:headEnd/>
            <a:tailEnd/>
          </a:ln>
        </p:spPr>
        <p:txBody>
          <a:bodyPr vert="horz" wrap="square" lIns="91440" tIns="45720" rIns="91440" bIns="45720" numCol="1" anchor="ctr" anchorCtr="0" compatLnSpc="1">
            <a:prstTxWarp prst="textNoShape">
              <a:avLst/>
            </a:prstTxWarp>
          </a:bodyPr>
          <a:lstStyle>
            <a:lvl1pPr>
              <a:defRPr lang="en-US" dirty="0"/>
            </a:lvl1pPr>
          </a:lstStyle>
          <a:p>
            <a:pPr lvl="0"/>
            <a:r>
              <a:rPr lang="en-US" dirty="0" smtClean="0"/>
              <a:t>Click to add title</a:t>
            </a:r>
            <a:endParaRPr lang="en-US" dirty="0"/>
          </a:p>
        </p:txBody>
      </p:sp>
    </p:spTree>
    <p:extLst>
      <p:ext uri="{BB962C8B-B14F-4D97-AF65-F5344CB8AC3E}">
        <p14:creationId xmlns:p14="http://schemas.microsoft.com/office/powerpoint/2010/main" val="387976934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0"/>
          </p:nvPr>
        </p:nvSpPr>
        <p:spPr/>
        <p:txBody>
          <a:bodyPr/>
          <a:lstStyle>
            <a:lvl1pPr>
              <a:defRPr smtClean="0">
                <a:solidFill>
                  <a:schemeClr val="bg1"/>
                </a:solidFill>
              </a:defRPr>
            </a:lvl1pPr>
          </a:lstStyle>
          <a:p>
            <a:pPr>
              <a:defRPr/>
            </a:pPr>
            <a:fld id="{00955DD6-A7F2-49FA-B365-0779B3D93175}" type="slidenum">
              <a:rPr lang="en-US" smtClean="0"/>
              <a:pPr>
                <a:defRPr/>
              </a:pPr>
              <a:t>‹#›</a:t>
            </a:fld>
            <a:endParaRPr lang="en-US"/>
          </a:p>
        </p:txBody>
      </p:sp>
      <p:sp>
        <p:nvSpPr>
          <p:cNvPr id="9" name="Footer Placeholder 4"/>
          <p:cNvSpPr>
            <a:spLocks noGrp="1"/>
          </p:cNvSpPr>
          <p:nvPr>
            <p:ph type="ftr" sz="quarter" idx="11"/>
          </p:nvPr>
        </p:nvSpPr>
        <p:spPr/>
        <p:txBody>
          <a:bodyPr/>
          <a:lstStyle>
            <a:lvl1pPr>
              <a:defRPr smtClean="0">
                <a:solidFill>
                  <a:schemeClr val="bg1"/>
                </a:solidFill>
              </a:defRPr>
            </a:lvl1pPr>
          </a:lstStyle>
          <a:p>
            <a:pPr>
              <a:defRPr/>
            </a:pPr>
            <a:r>
              <a:rPr lang="vi-VN" smtClean="0"/>
              <a:t>HTML5/Lưu trữ Web trong HTML5</a:t>
            </a:r>
            <a:endParaRPr lang="en-US" dirty="0"/>
          </a:p>
        </p:txBody>
      </p:sp>
      <p:sp>
        <p:nvSpPr>
          <p:cNvPr id="11" name="Title 1"/>
          <p:cNvSpPr>
            <a:spLocks noGrp="1"/>
          </p:cNvSpPr>
          <p:nvPr>
            <p:ph type="title" hasCustomPrompt="1"/>
          </p:nvPr>
        </p:nvSpPr>
        <p:spPr>
          <a:xfrm>
            <a:off x="0" y="0"/>
            <a:ext cx="8991600" cy="762000"/>
          </a:xfrm>
          <a:noFill/>
          <a:ln w="9525">
            <a:noFill/>
            <a:miter lim="800000"/>
            <a:headEnd/>
            <a:tailEnd/>
          </a:ln>
        </p:spPr>
        <p:txBody>
          <a:bodyPr vert="horz" wrap="square" lIns="91440" tIns="45720" rIns="91440" bIns="45720" numCol="1" anchor="ctr" anchorCtr="0" compatLnSpc="1">
            <a:prstTxWarp prst="textNoShape">
              <a:avLst/>
            </a:prstTxWarp>
          </a:bodyPr>
          <a:lstStyle>
            <a:lvl1pPr>
              <a:defRPr lang="en-US" dirty="0"/>
            </a:lvl1pPr>
          </a:lstStyle>
          <a:p>
            <a:pPr lvl="0"/>
            <a:r>
              <a:rPr lang="en-US" dirty="0" smtClean="0"/>
              <a:t>Click to add title</a:t>
            </a:r>
            <a:endParaRPr lang="en-US" dirty="0"/>
          </a:p>
        </p:txBody>
      </p:sp>
    </p:spTree>
    <p:extLst>
      <p:ext uri="{BB962C8B-B14F-4D97-AF65-F5344CB8AC3E}">
        <p14:creationId xmlns:p14="http://schemas.microsoft.com/office/powerpoint/2010/main" val="425389661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0"/>
          </p:nvPr>
        </p:nvSpPr>
        <p:spPr/>
        <p:txBody>
          <a:bodyPr/>
          <a:lstStyle>
            <a:lvl1pPr>
              <a:defRPr smtClean="0">
                <a:solidFill>
                  <a:schemeClr val="bg1"/>
                </a:solidFill>
              </a:defRPr>
            </a:lvl1pPr>
          </a:lstStyle>
          <a:p>
            <a:pPr>
              <a:defRPr/>
            </a:pPr>
            <a:fld id="{00955DD6-A7F2-49FA-B365-0779B3D93175}" type="slidenum">
              <a:rPr lang="en-US" smtClean="0"/>
              <a:pPr>
                <a:defRPr/>
              </a:pPr>
              <a:t>‹#›</a:t>
            </a:fld>
            <a:endParaRPr lang="en-US"/>
          </a:p>
        </p:txBody>
      </p:sp>
      <p:sp>
        <p:nvSpPr>
          <p:cNvPr id="9" name="Footer Placeholder 4"/>
          <p:cNvSpPr>
            <a:spLocks noGrp="1"/>
          </p:cNvSpPr>
          <p:nvPr>
            <p:ph type="ftr" sz="quarter" idx="11"/>
          </p:nvPr>
        </p:nvSpPr>
        <p:spPr/>
        <p:txBody>
          <a:bodyPr/>
          <a:lstStyle>
            <a:lvl1pPr>
              <a:defRPr smtClean="0">
                <a:solidFill>
                  <a:schemeClr val="bg1"/>
                </a:solidFill>
              </a:defRPr>
            </a:lvl1pPr>
          </a:lstStyle>
          <a:p>
            <a:pPr>
              <a:defRPr/>
            </a:pPr>
            <a:r>
              <a:rPr lang="vi-VN" smtClean="0"/>
              <a:t>HTML5/Lưu trữ Web trong HTML5</a:t>
            </a:r>
            <a:endParaRPr lang="en-US" dirty="0"/>
          </a:p>
        </p:txBody>
      </p:sp>
      <p:sp>
        <p:nvSpPr>
          <p:cNvPr id="11" name="Title 1"/>
          <p:cNvSpPr>
            <a:spLocks noGrp="1"/>
          </p:cNvSpPr>
          <p:nvPr>
            <p:ph type="title" hasCustomPrompt="1"/>
          </p:nvPr>
        </p:nvSpPr>
        <p:spPr>
          <a:xfrm>
            <a:off x="0" y="0"/>
            <a:ext cx="8991600" cy="762000"/>
          </a:xfrm>
          <a:noFill/>
          <a:ln w="9525">
            <a:noFill/>
            <a:miter lim="800000"/>
            <a:headEnd/>
            <a:tailEnd/>
          </a:ln>
        </p:spPr>
        <p:txBody>
          <a:bodyPr vert="horz" wrap="square" lIns="91440" tIns="45720" rIns="91440" bIns="45720" numCol="1" anchor="ctr" anchorCtr="0" compatLnSpc="1">
            <a:prstTxWarp prst="textNoShape">
              <a:avLst/>
            </a:prstTxWarp>
          </a:bodyPr>
          <a:lstStyle>
            <a:lvl1pPr>
              <a:defRPr lang="en-US" dirty="0"/>
            </a:lvl1pPr>
          </a:lstStyle>
          <a:p>
            <a:pPr lvl="0"/>
            <a:r>
              <a:rPr lang="en-US" dirty="0" smtClean="0"/>
              <a:t>Click to add title</a:t>
            </a:r>
            <a:endParaRPr lang="en-US" dirty="0"/>
          </a:p>
        </p:txBody>
      </p:sp>
    </p:spTree>
    <p:extLst>
      <p:ext uri="{BB962C8B-B14F-4D97-AF65-F5344CB8AC3E}">
        <p14:creationId xmlns:p14="http://schemas.microsoft.com/office/powerpoint/2010/main" val="294562084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0"/>
          </p:nvPr>
        </p:nvSpPr>
        <p:spPr/>
        <p:txBody>
          <a:bodyPr/>
          <a:lstStyle>
            <a:lvl1pPr>
              <a:defRPr smtClean="0">
                <a:solidFill>
                  <a:schemeClr val="bg1"/>
                </a:solidFill>
              </a:defRPr>
            </a:lvl1pPr>
          </a:lstStyle>
          <a:p>
            <a:pPr>
              <a:defRPr/>
            </a:pPr>
            <a:fld id="{00955DD6-A7F2-49FA-B365-0779B3D93175}" type="slidenum">
              <a:rPr lang="en-US" smtClean="0"/>
              <a:pPr>
                <a:defRPr/>
              </a:pPr>
              <a:t>‹#›</a:t>
            </a:fld>
            <a:endParaRPr lang="en-US"/>
          </a:p>
        </p:txBody>
      </p:sp>
      <p:sp>
        <p:nvSpPr>
          <p:cNvPr id="9" name="Footer Placeholder 4"/>
          <p:cNvSpPr>
            <a:spLocks noGrp="1"/>
          </p:cNvSpPr>
          <p:nvPr>
            <p:ph type="ftr" sz="quarter" idx="11"/>
          </p:nvPr>
        </p:nvSpPr>
        <p:spPr/>
        <p:txBody>
          <a:bodyPr/>
          <a:lstStyle>
            <a:lvl1pPr>
              <a:defRPr smtClean="0">
                <a:solidFill>
                  <a:schemeClr val="bg1"/>
                </a:solidFill>
              </a:defRPr>
            </a:lvl1pPr>
          </a:lstStyle>
          <a:p>
            <a:pPr>
              <a:defRPr/>
            </a:pPr>
            <a:r>
              <a:rPr lang="vi-VN" smtClean="0"/>
              <a:t>HTML5/Lưu trữ Web trong HTML5</a:t>
            </a:r>
            <a:endParaRPr lang="en-US" dirty="0"/>
          </a:p>
        </p:txBody>
      </p:sp>
      <p:sp>
        <p:nvSpPr>
          <p:cNvPr id="11" name="Title 1"/>
          <p:cNvSpPr>
            <a:spLocks noGrp="1"/>
          </p:cNvSpPr>
          <p:nvPr>
            <p:ph type="title" hasCustomPrompt="1"/>
          </p:nvPr>
        </p:nvSpPr>
        <p:spPr>
          <a:xfrm>
            <a:off x="0" y="0"/>
            <a:ext cx="8991600" cy="762000"/>
          </a:xfrm>
          <a:noFill/>
          <a:ln w="9525">
            <a:noFill/>
            <a:miter lim="800000"/>
            <a:headEnd/>
            <a:tailEnd/>
          </a:ln>
        </p:spPr>
        <p:txBody>
          <a:bodyPr vert="horz" wrap="square" lIns="91440" tIns="45720" rIns="91440" bIns="45720" numCol="1" anchor="ctr" anchorCtr="0" compatLnSpc="1">
            <a:prstTxWarp prst="textNoShape">
              <a:avLst/>
            </a:prstTxWarp>
          </a:bodyPr>
          <a:lstStyle>
            <a:lvl1pPr>
              <a:defRPr lang="en-US" dirty="0"/>
            </a:lvl1pPr>
          </a:lstStyle>
          <a:p>
            <a:pPr lvl="0"/>
            <a:r>
              <a:rPr lang="en-US" dirty="0" smtClean="0"/>
              <a:t>Click to add title</a:t>
            </a:r>
            <a:endParaRPr lang="en-US" dirty="0"/>
          </a:p>
        </p:txBody>
      </p:sp>
    </p:spTree>
    <p:extLst>
      <p:ext uri="{BB962C8B-B14F-4D97-AF65-F5344CB8AC3E}">
        <p14:creationId xmlns:p14="http://schemas.microsoft.com/office/powerpoint/2010/main" val="379205549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0"/>
          </p:nvPr>
        </p:nvSpPr>
        <p:spPr/>
        <p:txBody>
          <a:bodyPr/>
          <a:lstStyle>
            <a:lvl1pPr>
              <a:defRPr smtClean="0">
                <a:solidFill>
                  <a:schemeClr val="bg1"/>
                </a:solidFill>
              </a:defRPr>
            </a:lvl1pPr>
          </a:lstStyle>
          <a:p>
            <a:pPr>
              <a:defRPr/>
            </a:pPr>
            <a:fld id="{00955DD6-A7F2-49FA-B365-0779B3D93175}" type="slidenum">
              <a:rPr lang="en-US" smtClean="0"/>
              <a:pPr>
                <a:defRPr/>
              </a:pPr>
              <a:t>‹#›</a:t>
            </a:fld>
            <a:endParaRPr lang="en-US"/>
          </a:p>
        </p:txBody>
      </p:sp>
      <p:sp>
        <p:nvSpPr>
          <p:cNvPr id="9" name="Footer Placeholder 4"/>
          <p:cNvSpPr>
            <a:spLocks noGrp="1"/>
          </p:cNvSpPr>
          <p:nvPr>
            <p:ph type="ftr" sz="quarter" idx="11"/>
          </p:nvPr>
        </p:nvSpPr>
        <p:spPr/>
        <p:txBody>
          <a:bodyPr/>
          <a:lstStyle>
            <a:lvl1pPr>
              <a:defRPr smtClean="0">
                <a:solidFill>
                  <a:schemeClr val="bg1"/>
                </a:solidFill>
              </a:defRPr>
            </a:lvl1pPr>
          </a:lstStyle>
          <a:p>
            <a:pPr>
              <a:defRPr/>
            </a:pPr>
            <a:r>
              <a:rPr lang="vi-VN" smtClean="0"/>
              <a:t>HTML5/Lưu trữ Web trong HTML5</a:t>
            </a:r>
            <a:endParaRPr lang="en-US" dirty="0"/>
          </a:p>
        </p:txBody>
      </p:sp>
      <p:sp>
        <p:nvSpPr>
          <p:cNvPr id="11" name="Title 1"/>
          <p:cNvSpPr>
            <a:spLocks noGrp="1"/>
          </p:cNvSpPr>
          <p:nvPr>
            <p:ph type="title" hasCustomPrompt="1"/>
          </p:nvPr>
        </p:nvSpPr>
        <p:spPr>
          <a:xfrm>
            <a:off x="0" y="0"/>
            <a:ext cx="8991600" cy="762000"/>
          </a:xfrm>
          <a:noFill/>
          <a:ln w="9525">
            <a:noFill/>
            <a:miter lim="800000"/>
            <a:headEnd/>
            <a:tailEnd/>
          </a:ln>
        </p:spPr>
        <p:txBody>
          <a:bodyPr vert="horz" wrap="square" lIns="91440" tIns="45720" rIns="91440" bIns="45720" numCol="1" anchor="ctr" anchorCtr="0" compatLnSpc="1">
            <a:prstTxWarp prst="textNoShape">
              <a:avLst/>
            </a:prstTxWarp>
          </a:bodyPr>
          <a:lstStyle>
            <a:lvl1pPr>
              <a:defRPr lang="en-US" dirty="0"/>
            </a:lvl1pPr>
          </a:lstStyle>
          <a:p>
            <a:pPr lvl="0"/>
            <a:r>
              <a:rPr lang="en-US" dirty="0" smtClean="0"/>
              <a:t>Click to add title</a:t>
            </a:r>
            <a:endParaRPr lang="en-US" dirty="0"/>
          </a:p>
        </p:txBody>
      </p:sp>
    </p:spTree>
    <p:extLst>
      <p:ext uri="{BB962C8B-B14F-4D97-AF65-F5344CB8AC3E}">
        <p14:creationId xmlns:p14="http://schemas.microsoft.com/office/powerpoint/2010/main" val="121225588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0"/>
          </p:nvPr>
        </p:nvSpPr>
        <p:spPr/>
        <p:txBody>
          <a:bodyPr/>
          <a:lstStyle>
            <a:lvl1pPr>
              <a:defRPr smtClean="0">
                <a:solidFill>
                  <a:schemeClr val="bg1"/>
                </a:solidFill>
              </a:defRPr>
            </a:lvl1pPr>
          </a:lstStyle>
          <a:p>
            <a:pPr>
              <a:defRPr/>
            </a:pPr>
            <a:fld id="{00955DD6-A7F2-49FA-B365-0779B3D93175}" type="slidenum">
              <a:rPr lang="en-US" smtClean="0"/>
              <a:pPr>
                <a:defRPr/>
              </a:pPr>
              <a:t>‹#›</a:t>
            </a:fld>
            <a:endParaRPr lang="en-US"/>
          </a:p>
        </p:txBody>
      </p:sp>
      <p:sp>
        <p:nvSpPr>
          <p:cNvPr id="9" name="Footer Placeholder 4"/>
          <p:cNvSpPr>
            <a:spLocks noGrp="1"/>
          </p:cNvSpPr>
          <p:nvPr>
            <p:ph type="ftr" sz="quarter" idx="11"/>
          </p:nvPr>
        </p:nvSpPr>
        <p:spPr/>
        <p:txBody>
          <a:bodyPr/>
          <a:lstStyle>
            <a:lvl1pPr>
              <a:defRPr smtClean="0">
                <a:solidFill>
                  <a:schemeClr val="bg1"/>
                </a:solidFill>
              </a:defRPr>
            </a:lvl1pPr>
          </a:lstStyle>
          <a:p>
            <a:pPr>
              <a:defRPr/>
            </a:pPr>
            <a:r>
              <a:rPr lang="vi-VN" smtClean="0"/>
              <a:t>HTML5/Lưu trữ Web trong HTML5</a:t>
            </a:r>
            <a:endParaRPr lang="en-US" dirty="0"/>
          </a:p>
        </p:txBody>
      </p:sp>
      <p:sp>
        <p:nvSpPr>
          <p:cNvPr id="11" name="Title 1"/>
          <p:cNvSpPr>
            <a:spLocks noGrp="1"/>
          </p:cNvSpPr>
          <p:nvPr>
            <p:ph type="title" hasCustomPrompt="1"/>
          </p:nvPr>
        </p:nvSpPr>
        <p:spPr>
          <a:xfrm>
            <a:off x="0" y="0"/>
            <a:ext cx="8991600" cy="762000"/>
          </a:xfrm>
          <a:noFill/>
          <a:ln w="9525">
            <a:noFill/>
            <a:miter lim="800000"/>
            <a:headEnd/>
            <a:tailEnd/>
          </a:ln>
        </p:spPr>
        <p:txBody>
          <a:bodyPr vert="horz" wrap="square" lIns="91440" tIns="45720" rIns="91440" bIns="45720" numCol="1" anchor="ctr" anchorCtr="0" compatLnSpc="1">
            <a:prstTxWarp prst="textNoShape">
              <a:avLst/>
            </a:prstTxWarp>
          </a:bodyPr>
          <a:lstStyle>
            <a:lvl1pPr>
              <a:defRPr lang="en-US" dirty="0"/>
            </a:lvl1pPr>
          </a:lstStyle>
          <a:p>
            <a:pPr lvl="0"/>
            <a:r>
              <a:rPr lang="en-US" dirty="0" smtClean="0"/>
              <a:t>Click to add title</a:t>
            </a:r>
            <a:endParaRPr lang="en-US" dirty="0"/>
          </a:p>
        </p:txBody>
      </p:sp>
    </p:spTree>
    <p:extLst>
      <p:ext uri="{BB962C8B-B14F-4D97-AF65-F5344CB8AC3E}">
        <p14:creationId xmlns:p14="http://schemas.microsoft.com/office/powerpoint/2010/main" val="25473917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dirty="0"/>
              <a:t>4/26/2020</a:t>
            </a:fld>
            <a:endParaRPr lang="en-US" dirty="0"/>
          </a:p>
        </p:txBody>
      </p:sp>
      <p:sp>
        <p:nvSpPr>
          <p:cNvPr id="5" name="Footer Placeholder 4"/>
          <p:cNvSpPr>
            <a:spLocks noGrp="1"/>
          </p:cNvSpPr>
          <p:nvPr>
            <p:ph type="ftr" sz="quarter" idx="11"/>
          </p:nvPr>
        </p:nvSpPr>
        <p:spPr/>
        <p:txBody>
          <a:bodyPr/>
          <a:lstStyle/>
          <a:p>
            <a:pPr>
              <a:defRPr/>
            </a:pPr>
            <a:r>
              <a:rPr lang="vi-VN" smtClean="0"/>
              <a:t>HTML5/Lưu trữ Web trong HTML5</a:t>
            </a:r>
            <a:endParaRPr lang="en-US" dirty="0"/>
          </a:p>
        </p:txBody>
      </p:sp>
      <p:sp>
        <p:nvSpPr>
          <p:cNvPr id="6" name="Slide Number Placeholder 5"/>
          <p:cNvSpPr>
            <a:spLocks noGrp="1"/>
          </p:cNvSpPr>
          <p:nvPr>
            <p:ph type="sldNum" sz="quarter" idx="12"/>
          </p:nvPr>
        </p:nvSpPr>
        <p:spPr/>
        <p:txBody>
          <a:bodyPr/>
          <a:lstStyle/>
          <a:p>
            <a:pPr>
              <a:defRPr/>
            </a:pPr>
            <a:fld id="{FDB8DBC7-0BCB-4E12-A641-EF030C31DE25}" type="slidenum">
              <a:rPr lang="en-US" smtClean="0"/>
              <a:pPr>
                <a:defRPr/>
              </a:pPr>
              <a:t>‹#›</a:t>
            </a:fld>
            <a:endParaRPr lang="en-US" dirty="0"/>
          </a:p>
        </p:txBody>
      </p:sp>
    </p:spTree>
    <p:extLst>
      <p:ext uri="{BB962C8B-B14F-4D97-AF65-F5344CB8AC3E}">
        <p14:creationId xmlns:p14="http://schemas.microsoft.com/office/powerpoint/2010/main" val="3044977921"/>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0"/>
          </p:nvPr>
        </p:nvSpPr>
        <p:spPr/>
        <p:txBody>
          <a:bodyPr/>
          <a:lstStyle>
            <a:lvl1pPr>
              <a:defRPr smtClean="0">
                <a:solidFill>
                  <a:schemeClr val="bg1"/>
                </a:solidFill>
              </a:defRPr>
            </a:lvl1pPr>
          </a:lstStyle>
          <a:p>
            <a:pPr>
              <a:defRPr/>
            </a:pPr>
            <a:fld id="{00955DD6-A7F2-49FA-B365-0779B3D93175}" type="slidenum">
              <a:rPr lang="en-US" smtClean="0"/>
              <a:pPr>
                <a:defRPr/>
              </a:pPr>
              <a:t>‹#›</a:t>
            </a:fld>
            <a:endParaRPr lang="en-US"/>
          </a:p>
        </p:txBody>
      </p:sp>
      <p:sp>
        <p:nvSpPr>
          <p:cNvPr id="9" name="Footer Placeholder 4"/>
          <p:cNvSpPr>
            <a:spLocks noGrp="1"/>
          </p:cNvSpPr>
          <p:nvPr>
            <p:ph type="ftr" sz="quarter" idx="11"/>
          </p:nvPr>
        </p:nvSpPr>
        <p:spPr/>
        <p:txBody>
          <a:bodyPr/>
          <a:lstStyle>
            <a:lvl1pPr>
              <a:defRPr smtClean="0">
                <a:solidFill>
                  <a:schemeClr val="bg1"/>
                </a:solidFill>
              </a:defRPr>
            </a:lvl1pPr>
          </a:lstStyle>
          <a:p>
            <a:pPr>
              <a:defRPr/>
            </a:pPr>
            <a:r>
              <a:rPr lang="vi-VN" smtClean="0"/>
              <a:t>HTML5/Lưu trữ Web trong HTML5</a:t>
            </a:r>
            <a:endParaRPr lang="en-US" dirty="0"/>
          </a:p>
        </p:txBody>
      </p:sp>
      <p:sp>
        <p:nvSpPr>
          <p:cNvPr id="11" name="Title 1"/>
          <p:cNvSpPr>
            <a:spLocks noGrp="1"/>
          </p:cNvSpPr>
          <p:nvPr>
            <p:ph type="title" hasCustomPrompt="1"/>
          </p:nvPr>
        </p:nvSpPr>
        <p:spPr>
          <a:xfrm>
            <a:off x="0" y="0"/>
            <a:ext cx="8991600" cy="762000"/>
          </a:xfrm>
          <a:noFill/>
          <a:ln w="9525">
            <a:noFill/>
            <a:miter lim="800000"/>
            <a:headEnd/>
            <a:tailEnd/>
          </a:ln>
        </p:spPr>
        <p:txBody>
          <a:bodyPr vert="horz" wrap="square" lIns="91440" tIns="45720" rIns="91440" bIns="45720" numCol="1" anchor="ctr" anchorCtr="0" compatLnSpc="1">
            <a:prstTxWarp prst="textNoShape">
              <a:avLst/>
            </a:prstTxWarp>
          </a:bodyPr>
          <a:lstStyle>
            <a:lvl1pPr>
              <a:defRPr lang="en-US" dirty="0"/>
            </a:lvl1pPr>
          </a:lstStyle>
          <a:p>
            <a:pPr lvl="0"/>
            <a:r>
              <a:rPr lang="en-US" dirty="0" smtClean="0"/>
              <a:t>Click to add title</a:t>
            </a:r>
            <a:endParaRPr lang="en-US" dirty="0"/>
          </a:p>
        </p:txBody>
      </p:sp>
    </p:spTree>
    <p:extLst>
      <p:ext uri="{BB962C8B-B14F-4D97-AF65-F5344CB8AC3E}">
        <p14:creationId xmlns:p14="http://schemas.microsoft.com/office/powerpoint/2010/main" val="310211316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0"/>
          </p:nvPr>
        </p:nvSpPr>
        <p:spPr/>
        <p:txBody>
          <a:bodyPr/>
          <a:lstStyle>
            <a:lvl1pPr>
              <a:defRPr smtClean="0">
                <a:solidFill>
                  <a:schemeClr val="bg1"/>
                </a:solidFill>
              </a:defRPr>
            </a:lvl1pPr>
          </a:lstStyle>
          <a:p>
            <a:pPr>
              <a:defRPr/>
            </a:pPr>
            <a:fld id="{00955DD6-A7F2-49FA-B365-0779B3D93175}" type="slidenum">
              <a:rPr lang="en-US" smtClean="0"/>
              <a:pPr>
                <a:defRPr/>
              </a:pPr>
              <a:t>‹#›</a:t>
            </a:fld>
            <a:endParaRPr lang="en-US"/>
          </a:p>
        </p:txBody>
      </p:sp>
      <p:sp>
        <p:nvSpPr>
          <p:cNvPr id="9" name="Footer Placeholder 4"/>
          <p:cNvSpPr>
            <a:spLocks noGrp="1"/>
          </p:cNvSpPr>
          <p:nvPr>
            <p:ph type="ftr" sz="quarter" idx="11"/>
          </p:nvPr>
        </p:nvSpPr>
        <p:spPr/>
        <p:txBody>
          <a:bodyPr/>
          <a:lstStyle>
            <a:lvl1pPr>
              <a:defRPr smtClean="0">
                <a:solidFill>
                  <a:schemeClr val="bg1"/>
                </a:solidFill>
              </a:defRPr>
            </a:lvl1pPr>
          </a:lstStyle>
          <a:p>
            <a:pPr>
              <a:defRPr/>
            </a:pPr>
            <a:r>
              <a:rPr lang="vi-VN" smtClean="0"/>
              <a:t>HTML5/Lưu trữ Web trong HTML5</a:t>
            </a:r>
            <a:endParaRPr lang="en-US" dirty="0"/>
          </a:p>
        </p:txBody>
      </p:sp>
      <p:sp>
        <p:nvSpPr>
          <p:cNvPr id="11" name="Title 1"/>
          <p:cNvSpPr>
            <a:spLocks noGrp="1"/>
          </p:cNvSpPr>
          <p:nvPr>
            <p:ph type="title" hasCustomPrompt="1"/>
          </p:nvPr>
        </p:nvSpPr>
        <p:spPr>
          <a:xfrm>
            <a:off x="0" y="0"/>
            <a:ext cx="8991600" cy="762000"/>
          </a:xfrm>
          <a:noFill/>
          <a:ln w="9525">
            <a:noFill/>
            <a:miter lim="800000"/>
            <a:headEnd/>
            <a:tailEnd/>
          </a:ln>
        </p:spPr>
        <p:txBody>
          <a:bodyPr vert="horz" wrap="square" lIns="91440" tIns="45720" rIns="91440" bIns="45720" numCol="1" anchor="ctr" anchorCtr="0" compatLnSpc="1">
            <a:prstTxWarp prst="textNoShape">
              <a:avLst/>
            </a:prstTxWarp>
          </a:bodyPr>
          <a:lstStyle>
            <a:lvl1pPr>
              <a:defRPr lang="en-US" dirty="0"/>
            </a:lvl1pPr>
          </a:lstStyle>
          <a:p>
            <a:pPr lvl="0"/>
            <a:r>
              <a:rPr lang="en-US" dirty="0" smtClean="0"/>
              <a:t>Click to add title</a:t>
            </a:r>
            <a:endParaRPr lang="en-US" dirty="0"/>
          </a:p>
        </p:txBody>
      </p:sp>
    </p:spTree>
    <p:extLst>
      <p:ext uri="{BB962C8B-B14F-4D97-AF65-F5344CB8AC3E}">
        <p14:creationId xmlns:p14="http://schemas.microsoft.com/office/powerpoint/2010/main" val="248832375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0"/>
          </p:nvPr>
        </p:nvSpPr>
        <p:spPr/>
        <p:txBody>
          <a:bodyPr/>
          <a:lstStyle>
            <a:lvl1pPr>
              <a:defRPr smtClean="0">
                <a:solidFill>
                  <a:schemeClr val="bg1"/>
                </a:solidFill>
              </a:defRPr>
            </a:lvl1pPr>
          </a:lstStyle>
          <a:p>
            <a:pPr>
              <a:defRPr/>
            </a:pPr>
            <a:fld id="{00955DD6-A7F2-49FA-B365-0779B3D93175}" type="slidenum">
              <a:rPr lang="en-US" smtClean="0"/>
              <a:pPr>
                <a:defRPr/>
              </a:pPr>
              <a:t>‹#›</a:t>
            </a:fld>
            <a:endParaRPr lang="en-US"/>
          </a:p>
        </p:txBody>
      </p:sp>
      <p:sp>
        <p:nvSpPr>
          <p:cNvPr id="9" name="Footer Placeholder 4"/>
          <p:cNvSpPr>
            <a:spLocks noGrp="1"/>
          </p:cNvSpPr>
          <p:nvPr>
            <p:ph type="ftr" sz="quarter" idx="11"/>
          </p:nvPr>
        </p:nvSpPr>
        <p:spPr/>
        <p:txBody>
          <a:bodyPr/>
          <a:lstStyle>
            <a:lvl1pPr>
              <a:defRPr smtClean="0">
                <a:solidFill>
                  <a:schemeClr val="bg1"/>
                </a:solidFill>
              </a:defRPr>
            </a:lvl1pPr>
          </a:lstStyle>
          <a:p>
            <a:pPr>
              <a:defRPr/>
            </a:pPr>
            <a:r>
              <a:rPr lang="vi-VN" smtClean="0"/>
              <a:t>HTML5/Lưu trữ Web trong HTML5</a:t>
            </a:r>
            <a:endParaRPr lang="en-US" dirty="0"/>
          </a:p>
        </p:txBody>
      </p:sp>
      <p:sp>
        <p:nvSpPr>
          <p:cNvPr id="11" name="Title 1"/>
          <p:cNvSpPr>
            <a:spLocks noGrp="1"/>
          </p:cNvSpPr>
          <p:nvPr>
            <p:ph type="title" hasCustomPrompt="1"/>
          </p:nvPr>
        </p:nvSpPr>
        <p:spPr>
          <a:xfrm>
            <a:off x="0" y="0"/>
            <a:ext cx="8991600" cy="762000"/>
          </a:xfrm>
          <a:noFill/>
          <a:ln w="9525">
            <a:noFill/>
            <a:miter lim="800000"/>
            <a:headEnd/>
            <a:tailEnd/>
          </a:ln>
        </p:spPr>
        <p:txBody>
          <a:bodyPr vert="horz" wrap="square" lIns="91440" tIns="45720" rIns="91440" bIns="45720" numCol="1" anchor="ctr" anchorCtr="0" compatLnSpc="1">
            <a:prstTxWarp prst="textNoShape">
              <a:avLst/>
            </a:prstTxWarp>
          </a:bodyPr>
          <a:lstStyle>
            <a:lvl1pPr>
              <a:defRPr lang="en-US" dirty="0"/>
            </a:lvl1pPr>
          </a:lstStyle>
          <a:p>
            <a:pPr lvl="0"/>
            <a:r>
              <a:rPr lang="en-US" dirty="0" smtClean="0"/>
              <a:t>Click to add title</a:t>
            </a:r>
            <a:endParaRPr lang="en-US" dirty="0"/>
          </a:p>
        </p:txBody>
      </p:sp>
    </p:spTree>
    <p:extLst>
      <p:ext uri="{BB962C8B-B14F-4D97-AF65-F5344CB8AC3E}">
        <p14:creationId xmlns:p14="http://schemas.microsoft.com/office/powerpoint/2010/main" val="102517585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0"/>
          </p:nvPr>
        </p:nvSpPr>
        <p:spPr/>
        <p:txBody>
          <a:bodyPr/>
          <a:lstStyle>
            <a:lvl1pPr>
              <a:defRPr smtClean="0">
                <a:solidFill>
                  <a:schemeClr val="bg1"/>
                </a:solidFill>
              </a:defRPr>
            </a:lvl1pPr>
          </a:lstStyle>
          <a:p>
            <a:pPr>
              <a:defRPr/>
            </a:pPr>
            <a:fld id="{00955DD6-A7F2-49FA-B365-0779B3D93175}" type="slidenum">
              <a:rPr lang="en-US" smtClean="0"/>
              <a:pPr>
                <a:defRPr/>
              </a:pPr>
              <a:t>‹#›</a:t>
            </a:fld>
            <a:endParaRPr lang="en-US"/>
          </a:p>
        </p:txBody>
      </p:sp>
      <p:sp>
        <p:nvSpPr>
          <p:cNvPr id="9" name="Footer Placeholder 4"/>
          <p:cNvSpPr>
            <a:spLocks noGrp="1"/>
          </p:cNvSpPr>
          <p:nvPr>
            <p:ph type="ftr" sz="quarter" idx="11"/>
          </p:nvPr>
        </p:nvSpPr>
        <p:spPr/>
        <p:txBody>
          <a:bodyPr/>
          <a:lstStyle>
            <a:lvl1pPr>
              <a:defRPr smtClean="0">
                <a:solidFill>
                  <a:schemeClr val="bg1"/>
                </a:solidFill>
              </a:defRPr>
            </a:lvl1pPr>
          </a:lstStyle>
          <a:p>
            <a:pPr>
              <a:defRPr/>
            </a:pPr>
            <a:r>
              <a:rPr lang="vi-VN" smtClean="0"/>
              <a:t>HTML5/Lưu trữ Web trong HTML5</a:t>
            </a:r>
            <a:endParaRPr lang="en-US" dirty="0"/>
          </a:p>
        </p:txBody>
      </p:sp>
      <p:sp>
        <p:nvSpPr>
          <p:cNvPr id="11" name="Title 1"/>
          <p:cNvSpPr>
            <a:spLocks noGrp="1"/>
          </p:cNvSpPr>
          <p:nvPr>
            <p:ph type="title" hasCustomPrompt="1"/>
          </p:nvPr>
        </p:nvSpPr>
        <p:spPr>
          <a:xfrm>
            <a:off x="0" y="0"/>
            <a:ext cx="8991600" cy="762000"/>
          </a:xfrm>
          <a:noFill/>
          <a:ln w="9525">
            <a:noFill/>
            <a:miter lim="800000"/>
            <a:headEnd/>
            <a:tailEnd/>
          </a:ln>
        </p:spPr>
        <p:txBody>
          <a:bodyPr vert="horz" wrap="square" lIns="91440" tIns="45720" rIns="91440" bIns="45720" numCol="1" anchor="ctr" anchorCtr="0" compatLnSpc="1">
            <a:prstTxWarp prst="textNoShape">
              <a:avLst/>
            </a:prstTxWarp>
          </a:bodyPr>
          <a:lstStyle>
            <a:lvl1pPr>
              <a:defRPr lang="en-US" dirty="0"/>
            </a:lvl1pPr>
          </a:lstStyle>
          <a:p>
            <a:pPr lvl="0"/>
            <a:r>
              <a:rPr lang="en-US" dirty="0" smtClean="0"/>
              <a:t>Click to add title</a:t>
            </a:r>
            <a:endParaRPr lang="en-US" dirty="0"/>
          </a:p>
        </p:txBody>
      </p:sp>
    </p:spTree>
    <p:extLst>
      <p:ext uri="{BB962C8B-B14F-4D97-AF65-F5344CB8AC3E}">
        <p14:creationId xmlns:p14="http://schemas.microsoft.com/office/powerpoint/2010/main" val="73365880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0"/>
          </p:nvPr>
        </p:nvSpPr>
        <p:spPr/>
        <p:txBody>
          <a:bodyPr/>
          <a:lstStyle>
            <a:lvl1pPr>
              <a:defRPr smtClean="0">
                <a:solidFill>
                  <a:schemeClr val="bg1"/>
                </a:solidFill>
              </a:defRPr>
            </a:lvl1pPr>
          </a:lstStyle>
          <a:p>
            <a:pPr>
              <a:defRPr/>
            </a:pPr>
            <a:fld id="{00955DD6-A7F2-49FA-B365-0779B3D93175}" type="slidenum">
              <a:rPr lang="en-US" smtClean="0"/>
              <a:pPr>
                <a:defRPr/>
              </a:pPr>
              <a:t>‹#›</a:t>
            </a:fld>
            <a:endParaRPr lang="en-US"/>
          </a:p>
        </p:txBody>
      </p:sp>
      <p:sp>
        <p:nvSpPr>
          <p:cNvPr id="9" name="Footer Placeholder 4"/>
          <p:cNvSpPr>
            <a:spLocks noGrp="1"/>
          </p:cNvSpPr>
          <p:nvPr>
            <p:ph type="ftr" sz="quarter" idx="11"/>
          </p:nvPr>
        </p:nvSpPr>
        <p:spPr/>
        <p:txBody>
          <a:bodyPr/>
          <a:lstStyle>
            <a:lvl1pPr>
              <a:defRPr smtClean="0">
                <a:solidFill>
                  <a:schemeClr val="bg1"/>
                </a:solidFill>
              </a:defRPr>
            </a:lvl1pPr>
          </a:lstStyle>
          <a:p>
            <a:pPr>
              <a:defRPr/>
            </a:pPr>
            <a:r>
              <a:rPr lang="vi-VN" smtClean="0"/>
              <a:t>HTML5/Lưu trữ Web trong HTML5</a:t>
            </a:r>
            <a:endParaRPr lang="en-US" dirty="0"/>
          </a:p>
        </p:txBody>
      </p:sp>
      <p:sp>
        <p:nvSpPr>
          <p:cNvPr id="11" name="Title 1"/>
          <p:cNvSpPr>
            <a:spLocks noGrp="1"/>
          </p:cNvSpPr>
          <p:nvPr>
            <p:ph type="title" hasCustomPrompt="1"/>
          </p:nvPr>
        </p:nvSpPr>
        <p:spPr>
          <a:xfrm>
            <a:off x="0" y="0"/>
            <a:ext cx="8991600" cy="762000"/>
          </a:xfrm>
          <a:noFill/>
          <a:ln w="9525">
            <a:noFill/>
            <a:miter lim="800000"/>
            <a:headEnd/>
            <a:tailEnd/>
          </a:ln>
        </p:spPr>
        <p:txBody>
          <a:bodyPr vert="horz" wrap="square" lIns="91440" tIns="45720" rIns="91440" bIns="45720" numCol="1" anchor="ctr" anchorCtr="0" compatLnSpc="1">
            <a:prstTxWarp prst="textNoShape">
              <a:avLst/>
            </a:prstTxWarp>
          </a:bodyPr>
          <a:lstStyle>
            <a:lvl1pPr>
              <a:defRPr lang="en-US" dirty="0"/>
            </a:lvl1pPr>
          </a:lstStyle>
          <a:p>
            <a:pPr lvl="0"/>
            <a:r>
              <a:rPr lang="en-US" dirty="0" smtClean="0"/>
              <a:t>Click to add title</a:t>
            </a:r>
            <a:endParaRPr lang="en-US" dirty="0"/>
          </a:p>
        </p:txBody>
      </p:sp>
    </p:spTree>
    <p:extLst>
      <p:ext uri="{BB962C8B-B14F-4D97-AF65-F5344CB8AC3E}">
        <p14:creationId xmlns:p14="http://schemas.microsoft.com/office/powerpoint/2010/main" val="402283582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0"/>
          </p:nvPr>
        </p:nvSpPr>
        <p:spPr/>
        <p:txBody>
          <a:bodyPr/>
          <a:lstStyle>
            <a:lvl1pPr>
              <a:defRPr smtClean="0">
                <a:solidFill>
                  <a:schemeClr val="bg1"/>
                </a:solidFill>
              </a:defRPr>
            </a:lvl1pPr>
          </a:lstStyle>
          <a:p>
            <a:pPr>
              <a:defRPr/>
            </a:pPr>
            <a:fld id="{00955DD6-A7F2-49FA-B365-0779B3D93175}" type="slidenum">
              <a:rPr lang="en-US" smtClean="0"/>
              <a:pPr>
                <a:defRPr/>
              </a:pPr>
              <a:t>‹#›</a:t>
            </a:fld>
            <a:endParaRPr lang="en-US"/>
          </a:p>
        </p:txBody>
      </p:sp>
      <p:sp>
        <p:nvSpPr>
          <p:cNvPr id="9" name="Footer Placeholder 4"/>
          <p:cNvSpPr>
            <a:spLocks noGrp="1"/>
          </p:cNvSpPr>
          <p:nvPr>
            <p:ph type="ftr" sz="quarter" idx="11"/>
          </p:nvPr>
        </p:nvSpPr>
        <p:spPr/>
        <p:txBody>
          <a:bodyPr/>
          <a:lstStyle>
            <a:lvl1pPr>
              <a:defRPr smtClean="0">
                <a:solidFill>
                  <a:schemeClr val="bg1"/>
                </a:solidFill>
              </a:defRPr>
            </a:lvl1pPr>
          </a:lstStyle>
          <a:p>
            <a:pPr>
              <a:defRPr/>
            </a:pPr>
            <a:r>
              <a:rPr lang="vi-VN" smtClean="0"/>
              <a:t>HTML5/Lưu trữ Web trong HTML5</a:t>
            </a:r>
            <a:endParaRPr lang="en-US" dirty="0"/>
          </a:p>
        </p:txBody>
      </p:sp>
      <p:sp>
        <p:nvSpPr>
          <p:cNvPr id="11" name="Title 1"/>
          <p:cNvSpPr>
            <a:spLocks noGrp="1"/>
          </p:cNvSpPr>
          <p:nvPr>
            <p:ph type="title" hasCustomPrompt="1"/>
          </p:nvPr>
        </p:nvSpPr>
        <p:spPr>
          <a:xfrm>
            <a:off x="0" y="0"/>
            <a:ext cx="8991600" cy="762000"/>
          </a:xfrm>
          <a:noFill/>
          <a:ln w="9525">
            <a:noFill/>
            <a:miter lim="800000"/>
            <a:headEnd/>
            <a:tailEnd/>
          </a:ln>
        </p:spPr>
        <p:txBody>
          <a:bodyPr vert="horz" wrap="square" lIns="91440" tIns="45720" rIns="91440" bIns="45720" numCol="1" anchor="ctr" anchorCtr="0" compatLnSpc="1">
            <a:prstTxWarp prst="textNoShape">
              <a:avLst/>
            </a:prstTxWarp>
          </a:bodyPr>
          <a:lstStyle>
            <a:lvl1pPr>
              <a:defRPr lang="en-US" dirty="0"/>
            </a:lvl1pPr>
          </a:lstStyle>
          <a:p>
            <a:pPr lvl="0"/>
            <a:r>
              <a:rPr lang="en-US" dirty="0" smtClean="0"/>
              <a:t>Click to add title</a:t>
            </a:r>
            <a:endParaRPr lang="en-US" dirty="0"/>
          </a:p>
        </p:txBody>
      </p:sp>
    </p:spTree>
    <p:extLst>
      <p:ext uri="{BB962C8B-B14F-4D97-AF65-F5344CB8AC3E}">
        <p14:creationId xmlns:p14="http://schemas.microsoft.com/office/powerpoint/2010/main" val="209777292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0"/>
          </p:nvPr>
        </p:nvSpPr>
        <p:spPr/>
        <p:txBody>
          <a:bodyPr/>
          <a:lstStyle>
            <a:lvl1pPr>
              <a:defRPr smtClean="0">
                <a:solidFill>
                  <a:schemeClr val="bg1"/>
                </a:solidFill>
              </a:defRPr>
            </a:lvl1pPr>
          </a:lstStyle>
          <a:p>
            <a:pPr>
              <a:defRPr/>
            </a:pPr>
            <a:fld id="{00955DD6-A7F2-49FA-B365-0779B3D93175}" type="slidenum">
              <a:rPr lang="en-US" smtClean="0"/>
              <a:pPr>
                <a:defRPr/>
              </a:pPr>
              <a:t>‹#›</a:t>
            </a:fld>
            <a:endParaRPr lang="en-US"/>
          </a:p>
        </p:txBody>
      </p:sp>
      <p:sp>
        <p:nvSpPr>
          <p:cNvPr id="9" name="Footer Placeholder 4"/>
          <p:cNvSpPr>
            <a:spLocks noGrp="1"/>
          </p:cNvSpPr>
          <p:nvPr>
            <p:ph type="ftr" sz="quarter" idx="11"/>
          </p:nvPr>
        </p:nvSpPr>
        <p:spPr/>
        <p:txBody>
          <a:bodyPr/>
          <a:lstStyle>
            <a:lvl1pPr>
              <a:defRPr smtClean="0">
                <a:solidFill>
                  <a:schemeClr val="bg1"/>
                </a:solidFill>
              </a:defRPr>
            </a:lvl1pPr>
          </a:lstStyle>
          <a:p>
            <a:pPr>
              <a:defRPr/>
            </a:pPr>
            <a:r>
              <a:rPr lang="vi-VN" smtClean="0"/>
              <a:t>HTML5/Lưu trữ Web trong HTML5</a:t>
            </a:r>
            <a:endParaRPr lang="en-US" dirty="0"/>
          </a:p>
        </p:txBody>
      </p:sp>
      <p:sp>
        <p:nvSpPr>
          <p:cNvPr id="11" name="Title 1"/>
          <p:cNvSpPr>
            <a:spLocks noGrp="1"/>
          </p:cNvSpPr>
          <p:nvPr>
            <p:ph type="title" hasCustomPrompt="1"/>
          </p:nvPr>
        </p:nvSpPr>
        <p:spPr>
          <a:xfrm>
            <a:off x="0" y="0"/>
            <a:ext cx="8991600" cy="762000"/>
          </a:xfrm>
          <a:noFill/>
          <a:ln w="9525">
            <a:noFill/>
            <a:miter lim="800000"/>
            <a:headEnd/>
            <a:tailEnd/>
          </a:ln>
        </p:spPr>
        <p:txBody>
          <a:bodyPr vert="horz" wrap="square" lIns="91440" tIns="45720" rIns="91440" bIns="45720" numCol="1" anchor="ctr" anchorCtr="0" compatLnSpc="1">
            <a:prstTxWarp prst="textNoShape">
              <a:avLst/>
            </a:prstTxWarp>
          </a:bodyPr>
          <a:lstStyle>
            <a:lvl1pPr>
              <a:defRPr lang="en-US" dirty="0"/>
            </a:lvl1pPr>
          </a:lstStyle>
          <a:p>
            <a:pPr lvl="0"/>
            <a:r>
              <a:rPr lang="en-US" dirty="0" smtClean="0"/>
              <a:t>Click to add title</a:t>
            </a:r>
            <a:endParaRPr lang="en-US" dirty="0"/>
          </a:p>
        </p:txBody>
      </p:sp>
    </p:spTree>
    <p:extLst>
      <p:ext uri="{BB962C8B-B14F-4D97-AF65-F5344CB8AC3E}">
        <p14:creationId xmlns:p14="http://schemas.microsoft.com/office/powerpoint/2010/main" val="373760954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0"/>
          </p:nvPr>
        </p:nvSpPr>
        <p:spPr/>
        <p:txBody>
          <a:bodyPr/>
          <a:lstStyle>
            <a:lvl1pPr>
              <a:defRPr smtClean="0">
                <a:solidFill>
                  <a:schemeClr val="bg1"/>
                </a:solidFill>
              </a:defRPr>
            </a:lvl1pPr>
          </a:lstStyle>
          <a:p>
            <a:pPr>
              <a:defRPr/>
            </a:pPr>
            <a:fld id="{00955DD6-A7F2-49FA-B365-0779B3D93175}" type="slidenum">
              <a:rPr lang="en-US" smtClean="0"/>
              <a:pPr>
                <a:defRPr/>
              </a:pPr>
              <a:t>‹#›</a:t>
            </a:fld>
            <a:endParaRPr lang="en-US"/>
          </a:p>
        </p:txBody>
      </p:sp>
      <p:sp>
        <p:nvSpPr>
          <p:cNvPr id="9" name="Footer Placeholder 4"/>
          <p:cNvSpPr>
            <a:spLocks noGrp="1"/>
          </p:cNvSpPr>
          <p:nvPr>
            <p:ph type="ftr" sz="quarter" idx="11"/>
          </p:nvPr>
        </p:nvSpPr>
        <p:spPr/>
        <p:txBody>
          <a:bodyPr/>
          <a:lstStyle>
            <a:lvl1pPr>
              <a:defRPr smtClean="0">
                <a:solidFill>
                  <a:schemeClr val="bg1"/>
                </a:solidFill>
              </a:defRPr>
            </a:lvl1pPr>
          </a:lstStyle>
          <a:p>
            <a:pPr>
              <a:defRPr/>
            </a:pPr>
            <a:r>
              <a:rPr lang="vi-VN" smtClean="0"/>
              <a:t>HTML5/Lưu trữ Web trong HTML5</a:t>
            </a:r>
            <a:endParaRPr lang="en-US" dirty="0"/>
          </a:p>
        </p:txBody>
      </p:sp>
      <p:sp>
        <p:nvSpPr>
          <p:cNvPr id="11" name="Title 1"/>
          <p:cNvSpPr>
            <a:spLocks noGrp="1"/>
          </p:cNvSpPr>
          <p:nvPr>
            <p:ph type="title" hasCustomPrompt="1"/>
          </p:nvPr>
        </p:nvSpPr>
        <p:spPr>
          <a:xfrm>
            <a:off x="0" y="0"/>
            <a:ext cx="8991600" cy="762000"/>
          </a:xfrm>
          <a:noFill/>
          <a:ln w="9525">
            <a:noFill/>
            <a:miter lim="800000"/>
            <a:headEnd/>
            <a:tailEnd/>
          </a:ln>
        </p:spPr>
        <p:txBody>
          <a:bodyPr vert="horz" wrap="square" lIns="91440" tIns="45720" rIns="91440" bIns="45720" numCol="1" anchor="ctr" anchorCtr="0" compatLnSpc="1">
            <a:prstTxWarp prst="textNoShape">
              <a:avLst/>
            </a:prstTxWarp>
          </a:bodyPr>
          <a:lstStyle>
            <a:lvl1pPr>
              <a:defRPr lang="en-US" dirty="0"/>
            </a:lvl1pPr>
          </a:lstStyle>
          <a:p>
            <a:pPr lvl="0"/>
            <a:r>
              <a:rPr lang="en-US" dirty="0" smtClean="0"/>
              <a:t>Click to add title</a:t>
            </a:r>
            <a:endParaRPr lang="en-US" dirty="0"/>
          </a:p>
        </p:txBody>
      </p:sp>
    </p:spTree>
    <p:extLst>
      <p:ext uri="{BB962C8B-B14F-4D97-AF65-F5344CB8AC3E}">
        <p14:creationId xmlns:p14="http://schemas.microsoft.com/office/powerpoint/2010/main" val="299868985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0"/>
          </p:nvPr>
        </p:nvSpPr>
        <p:spPr/>
        <p:txBody>
          <a:bodyPr/>
          <a:lstStyle>
            <a:lvl1pPr>
              <a:defRPr smtClean="0">
                <a:solidFill>
                  <a:schemeClr val="bg1"/>
                </a:solidFill>
              </a:defRPr>
            </a:lvl1pPr>
          </a:lstStyle>
          <a:p>
            <a:pPr>
              <a:defRPr/>
            </a:pPr>
            <a:fld id="{00955DD6-A7F2-49FA-B365-0779B3D93175}" type="slidenum">
              <a:rPr lang="en-US" smtClean="0"/>
              <a:pPr>
                <a:defRPr/>
              </a:pPr>
              <a:t>‹#›</a:t>
            </a:fld>
            <a:endParaRPr lang="en-US"/>
          </a:p>
        </p:txBody>
      </p:sp>
      <p:sp>
        <p:nvSpPr>
          <p:cNvPr id="9" name="Footer Placeholder 4"/>
          <p:cNvSpPr>
            <a:spLocks noGrp="1"/>
          </p:cNvSpPr>
          <p:nvPr>
            <p:ph type="ftr" sz="quarter" idx="11"/>
          </p:nvPr>
        </p:nvSpPr>
        <p:spPr/>
        <p:txBody>
          <a:bodyPr/>
          <a:lstStyle>
            <a:lvl1pPr>
              <a:defRPr smtClean="0">
                <a:solidFill>
                  <a:schemeClr val="bg1"/>
                </a:solidFill>
              </a:defRPr>
            </a:lvl1pPr>
          </a:lstStyle>
          <a:p>
            <a:pPr>
              <a:defRPr/>
            </a:pPr>
            <a:r>
              <a:rPr lang="vi-VN" smtClean="0"/>
              <a:t>HTML5/Lưu trữ Web trong HTML5</a:t>
            </a:r>
            <a:endParaRPr lang="en-US" dirty="0"/>
          </a:p>
        </p:txBody>
      </p:sp>
      <p:sp>
        <p:nvSpPr>
          <p:cNvPr id="11" name="Title 1"/>
          <p:cNvSpPr>
            <a:spLocks noGrp="1"/>
          </p:cNvSpPr>
          <p:nvPr>
            <p:ph type="title" hasCustomPrompt="1"/>
          </p:nvPr>
        </p:nvSpPr>
        <p:spPr>
          <a:xfrm>
            <a:off x="0" y="0"/>
            <a:ext cx="8991600" cy="762000"/>
          </a:xfrm>
          <a:noFill/>
          <a:ln w="9525">
            <a:noFill/>
            <a:miter lim="800000"/>
            <a:headEnd/>
            <a:tailEnd/>
          </a:ln>
        </p:spPr>
        <p:txBody>
          <a:bodyPr vert="horz" wrap="square" lIns="91440" tIns="45720" rIns="91440" bIns="45720" numCol="1" anchor="ctr" anchorCtr="0" compatLnSpc="1">
            <a:prstTxWarp prst="textNoShape">
              <a:avLst/>
            </a:prstTxWarp>
          </a:bodyPr>
          <a:lstStyle>
            <a:lvl1pPr>
              <a:defRPr lang="en-US" dirty="0"/>
            </a:lvl1pPr>
          </a:lstStyle>
          <a:p>
            <a:pPr lvl="0"/>
            <a:r>
              <a:rPr lang="en-US" dirty="0" smtClean="0"/>
              <a:t>Click to add title</a:t>
            </a:r>
            <a:endParaRPr lang="en-US" dirty="0"/>
          </a:p>
        </p:txBody>
      </p:sp>
    </p:spTree>
    <p:extLst>
      <p:ext uri="{BB962C8B-B14F-4D97-AF65-F5344CB8AC3E}">
        <p14:creationId xmlns:p14="http://schemas.microsoft.com/office/powerpoint/2010/main" val="58724964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0"/>
          </p:nvPr>
        </p:nvSpPr>
        <p:spPr/>
        <p:txBody>
          <a:bodyPr/>
          <a:lstStyle>
            <a:lvl1pPr>
              <a:defRPr smtClean="0">
                <a:solidFill>
                  <a:schemeClr val="bg1"/>
                </a:solidFill>
              </a:defRPr>
            </a:lvl1pPr>
          </a:lstStyle>
          <a:p>
            <a:pPr>
              <a:defRPr/>
            </a:pPr>
            <a:fld id="{00955DD6-A7F2-49FA-B365-0779B3D93175}" type="slidenum">
              <a:rPr lang="en-US" smtClean="0"/>
              <a:pPr>
                <a:defRPr/>
              </a:pPr>
              <a:t>‹#›</a:t>
            </a:fld>
            <a:endParaRPr lang="en-US"/>
          </a:p>
        </p:txBody>
      </p:sp>
      <p:sp>
        <p:nvSpPr>
          <p:cNvPr id="9" name="Footer Placeholder 4"/>
          <p:cNvSpPr>
            <a:spLocks noGrp="1"/>
          </p:cNvSpPr>
          <p:nvPr>
            <p:ph type="ftr" sz="quarter" idx="11"/>
          </p:nvPr>
        </p:nvSpPr>
        <p:spPr/>
        <p:txBody>
          <a:bodyPr/>
          <a:lstStyle>
            <a:lvl1pPr>
              <a:defRPr smtClean="0">
                <a:solidFill>
                  <a:schemeClr val="bg1"/>
                </a:solidFill>
              </a:defRPr>
            </a:lvl1pPr>
          </a:lstStyle>
          <a:p>
            <a:pPr>
              <a:defRPr/>
            </a:pPr>
            <a:r>
              <a:rPr lang="vi-VN" smtClean="0"/>
              <a:t>HTML5/Lưu trữ Web trong HTML5</a:t>
            </a:r>
            <a:endParaRPr lang="en-US" dirty="0"/>
          </a:p>
        </p:txBody>
      </p:sp>
      <p:sp>
        <p:nvSpPr>
          <p:cNvPr id="11" name="Title 1"/>
          <p:cNvSpPr>
            <a:spLocks noGrp="1"/>
          </p:cNvSpPr>
          <p:nvPr>
            <p:ph type="title" hasCustomPrompt="1"/>
          </p:nvPr>
        </p:nvSpPr>
        <p:spPr>
          <a:xfrm>
            <a:off x="0" y="0"/>
            <a:ext cx="8991600" cy="762000"/>
          </a:xfrm>
          <a:noFill/>
          <a:ln w="9525">
            <a:noFill/>
            <a:miter lim="800000"/>
            <a:headEnd/>
            <a:tailEnd/>
          </a:ln>
        </p:spPr>
        <p:txBody>
          <a:bodyPr vert="horz" wrap="square" lIns="91440" tIns="45720" rIns="91440" bIns="45720" numCol="1" anchor="ctr" anchorCtr="0" compatLnSpc="1">
            <a:prstTxWarp prst="textNoShape">
              <a:avLst/>
            </a:prstTxWarp>
          </a:bodyPr>
          <a:lstStyle>
            <a:lvl1pPr>
              <a:defRPr lang="en-US" dirty="0"/>
            </a:lvl1pPr>
          </a:lstStyle>
          <a:p>
            <a:pPr lvl="0"/>
            <a:r>
              <a:rPr lang="en-US" dirty="0" smtClean="0"/>
              <a:t>Click to add title</a:t>
            </a:r>
            <a:endParaRPr lang="en-US" dirty="0"/>
          </a:p>
        </p:txBody>
      </p:sp>
    </p:spTree>
    <p:extLst>
      <p:ext uri="{BB962C8B-B14F-4D97-AF65-F5344CB8AC3E}">
        <p14:creationId xmlns:p14="http://schemas.microsoft.com/office/powerpoint/2010/main" val="42569977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4/26/2020</a:t>
            </a:fld>
            <a:endParaRPr lang="en-US" dirty="0"/>
          </a:p>
        </p:txBody>
      </p:sp>
      <p:sp>
        <p:nvSpPr>
          <p:cNvPr id="5" name="Footer Placeholder 4"/>
          <p:cNvSpPr>
            <a:spLocks noGrp="1"/>
          </p:cNvSpPr>
          <p:nvPr>
            <p:ph type="ftr" sz="quarter" idx="11"/>
          </p:nvPr>
        </p:nvSpPr>
        <p:spPr/>
        <p:txBody>
          <a:bodyPr/>
          <a:lstStyle/>
          <a:p>
            <a:pPr>
              <a:defRPr/>
            </a:pPr>
            <a:r>
              <a:rPr lang="vi-VN" smtClean="0"/>
              <a:t>HTML5/Lưu trữ Web trong HTML5</a:t>
            </a:r>
            <a:endParaRPr lang="en-US" dirty="0"/>
          </a:p>
        </p:txBody>
      </p:sp>
      <p:sp>
        <p:nvSpPr>
          <p:cNvPr id="6" name="Slide Number Placeholder 5"/>
          <p:cNvSpPr>
            <a:spLocks noGrp="1"/>
          </p:cNvSpPr>
          <p:nvPr>
            <p:ph type="sldNum" sz="quarter" idx="12"/>
          </p:nvPr>
        </p:nvSpPr>
        <p:spPr/>
        <p:txBody>
          <a:bodyPr/>
          <a:lstStyle/>
          <a:p>
            <a:pPr>
              <a:defRPr/>
            </a:pPr>
            <a:fld id="{FDB8DBC7-0BCB-4E12-A641-EF030C31DE25}" type="slidenum">
              <a:rPr lang="en-US" smtClean="0"/>
              <a:pPr>
                <a:defRPr/>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237316"/>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0"/>
          </p:nvPr>
        </p:nvSpPr>
        <p:spPr/>
        <p:txBody>
          <a:bodyPr/>
          <a:lstStyle>
            <a:lvl1pPr>
              <a:defRPr smtClean="0">
                <a:solidFill>
                  <a:schemeClr val="bg1"/>
                </a:solidFill>
              </a:defRPr>
            </a:lvl1pPr>
          </a:lstStyle>
          <a:p>
            <a:pPr>
              <a:defRPr/>
            </a:pPr>
            <a:fld id="{00955DD6-A7F2-49FA-B365-0779B3D93175}" type="slidenum">
              <a:rPr lang="en-US" smtClean="0"/>
              <a:pPr>
                <a:defRPr/>
              </a:pPr>
              <a:t>‹#›</a:t>
            </a:fld>
            <a:endParaRPr lang="en-US"/>
          </a:p>
        </p:txBody>
      </p:sp>
      <p:sp>
        <p:nvSpPr>
          <p:cNvPr id="9" name="Footer Placeholder 4"/>
          <p:cNvSpPr>
            <a:spLocks noGrp="1"/>
          </p:cNvSpPr>
          <p:nvPr>
            <p:ph type="ftr" sz="quarter" idx="11"/>
          </p:nvPr>
        </p:nvSpPr>
        <p:spPr/>
        <p:txBody>
          <a:bodyPr/>
          <a:lstStyle>
            <a:lvl1pPr>
              <a:defRPr smtClean="0">
                <a:solidFill>
                  <a:schemeClr val="bg1"/>
                </a:solidFill>
              </a:defRPr>
            </a:lvl1pPr>
          </a:lstStyle>
          <a:p>
            <a:pPr>
              <a:defRPr/>
            </a:pPr>
            <a:r>
              <a:rPr lang="vi-VN" smtClean="0"/>
              <a:t>HTML5/Lưu trữ Web trong HTML5</a:t>
            </a:r>
            <a:endParaRPr lang="en-US" dirty="0"/>
          </a:p>
        </p:txBody>
      </p:sp>
      <p:sp>
        <p:nvSpPr>
          <p:cNvPr id="11" name="Title 1"/>
          <p:cNvSpPr>
            <a:spLocks noGrp="1"/>
          </p:cNvSpPr>
          <p:nvPr>
            <p:ph type="title" hasCustomPrompt="1"/>
          </p:nvPr>
        </p:nvSpPr>
        <p:spPr>
          <a:xfrm>
            <a:off x="0" y="0"/>
            <a:ext cx="8991600" cy="762000"/>
          </a:xfrm>
          <a:noFill/>
          <a:ln w="9525">
            <a:noFill/>
            <a:miter lim="800000"/>
            <a:headEnd/>
            <a:tailEnd/>
          </a:ln>
        </p:spPr>
        <p:txBody>
          <a:bodyPr vert="horz" wrap="square" lIns="91440" tIns="45720" rIns="91440" bIns="45720" numCol="1" anchor="ctr" anchorCtr="0" compatLnSpc="1">
            <a:prstTxWarp prst="textNoShape">
              <a:avLst/>
            </a:prstTxWarp>
          </a:bodyPr>
          <a:lstStyle>
            <a:lvl1pPr>
              <a:defRPr lang="en-US" dirty="0"/>
            </a:lvl1pPr>
          </a:lstStyle>
          <a:p>
            <a:pPr lvl="0"/>
            <a:r>
              <a:rPr lang="en-US" dirty="0" smtClean="0"/>
              <a:t>Click to add title</a:t>
            </a:r>
            <a:endParaRPr lang="en-US" dirty="0"/>
          </a:p>
        </p:txBody>
      </p:sp>
    </p:spTree>
    <p:extLst>
      <p:ext uri="{BB962C8B-B14F-4D97-AF65-F5344CB8AC3E}">
        <p14:creationId xmlns:p14="http://schemas.microsoft.com/office/powerpoint/2010/main" val="106933959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4/26/2020</a:t>
            </a:fld>
            <a:endParaRPr lang="en-US" dirty="0"/>
          </a:p>
        </p:txBody>
      </p:sp>
      <p:sp>
        <p:nvSpPr>
          <p:cNvPr id="6" name="Footer Placeholder 5"/>
          <p:cNvSpPr>
            <a:spLocks noGrp="1"/>
          </p:cNvSpPr>
          <p:nvPr>
            <p:ph type="ftr" sz="quarter" idx="11"/>
          </p:nvPr>
        </p:nvSpPr>
        <p:spPr/>
        <p:txBody>
          <a:bodyPr/>
          <a:lstStyle/>
          <a:p>
            <a:pPr>
              <a:defRPr/>
            </a:pPr>
            <a:r>
              <a:rPr lang="vi-VN" smtClean="0"/>
              <a:t>HTML5/Lưu trữ Web trong HTML5</a:t>
            </a:r>
            <a:endParaRPr lang="en-US" dirty="0"/>
          </a:p>
        </p:txBody>
      </p:sp>
      <p:sp>
        <p:nvSpPr>
          <p:cNvPr id="7" name="Slide Number Placeholder 6"/>
          <p:cNvSpPr>
            <a:spLocks noGrp="1"/>
          </p:cNvSpPr>
          <p:nvPr>
            <p:ph type="sldNum" sz="quarter" idx="12"/>
          </p:nvPr>
        </p:nvSpPr>
        <p:spPr/>
        <p:txBody>
          <a:bodyPr/>
          <a:lstStyle/>
          <a:p>
            <a:pPr>
              <a:defRPr/>
            </a:pPr>
            <a:fld id="{FDB8DBC7-0BCB-4E12-A641-EF030C31DE25}" type="slidenum">
              <a:rPr lang="en-US" smtClean="0"/>
              <a:pPr>
                <a:defRPr/>
              </a:pPr>
              <a:t>‹#›</a:t>
            </a:fld>
            <a:endParaRPr lang="en-US" dirty="0"/>
          </a:p>
        </p:txBody>
      </p:sp>
    </p:spTree>
    <p:extLst>
      <p:ext uri="{BB962C8B-B14F-4D97-AF65-F5344CB8AC3E}">
        <p14:creationId xmlns:p14="http://schemas.microsoft.com/office/powerpoint/2010/main" val="127169812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4/26/2020</a:t>
            </a:fld>
            <a:endParaRPr lang="en-US" dirty="0"/>
          </a:p>
        </p:txBody>
      </p:sp>
      <p:sp>
        <p:nvSpPr>
          <p:cNvPr id="8" name="Footer Placeholder 7"/>
          <p:cNvSpPr>
            <a:spLocks noGrp="1"/>
          </p:cNvSpPr>
          <p:nvPr>
            <p:ph type="ftr" sz="quarter" idx="11"/>
          </p:nvPr>
        </p:nvSpPr>
        <p:spPr/>
        <p:txBody>
          <a:bodyPr/>
          <a:lstStyle/>
          <a:p>
            <a:pPr>
              <a:defRPr/>
            </a:pPr>
            <a:r>
              <a:rPr lang="vi-VN" smtClean="0"/>
              <a:t>HTML5/Lưu trữ Web trong HTML5</a:t>
            </a:r>
            <a:endParaRPr lang="en-US" dirty="0"/>
          </a:p>
        </p:txBody>
      </p:sp>
      <p:sp>
        <p:nvSpPr>
          <p:cNvPr id="9" name="Slide Number Placeholder 8"/>
          <p:cNvSpPr>
            <a:spLocks noGrp="1"/>
          </p:cNvSpPr>
          <p:nvPr>
            <p:ph type="sldNum" sz="quarter" idx="12"/>
          </p:nvPr>
        </p:nvSpPr>
        <p:spPr/>
        <p:txBody>
          <a:bodyPr/>
          <a:lstStyle/>
          <a:p>
            <a:pPr>
              <a:defRPr/>
            </a:pPr>
            <a:fld id="{FDB8DBC7-0BCB-4E12-A641-EF030C31DE25}" type="slidenum">
              <a:rPr lang="en-US" smtClean="0"/>
              <a:pPr>
                <a:defRPr/>
              </a:pPr>
              <a:t>‹#›</a:t>
            </a:fld>
            <a:endParaRPr lang="en-US" dirty="0"/>
          </a:p>
        </p:txBody>
      </p:sp>
    </p:spTree>
    <p:extLst>
      <p:ext uri="{BB962C8B-B14F-4D97-AF65-F5344CB8AC3E}">
        <p14:creationId xmlns:p14="http://schemas.microsoft.com/office/powerpoint/2010/main" val="264327163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4/26/2020</a:t>
            </a:fld>
            <a:endParaRPr lang="en-US" dirty="0"/>
          </a:p>
        </p:txBody>
      </p:sp>
      <p:sp>
        <p:nvSpPr>
          <p:cNvPr id="4" name="Footer Placeholder 3"/>
          <p:cNvSpPr>
            <a:spLocks noGrp="1"/>
          </p:cNvSpPr>
          <p:nvPr>
            <p:ph type="ftr" sz="quarter" idx="11"/>
          </p:nvPr>
        </p:nvSpPr>
        <p:spPr/>
        <p:txBody>
          <a:bodyPr/>
          <a:lstStyle/>
          <a:p>
            <a:pPr>
              <a:defRPr/>
            </a:pPr>
            <a:r>
              <a:rPr lang="vi-VN" smtClean="0"/>
              <a:t>HTML5/Lưu trữ Web trong HTML5</a:t>
            </a:r>
            <a:endParaRPr lang="en-US" dirty="0"/>
          </a:p>
        </p:txBody>
      </p:sp>
      <p:sp>
        <p:nvSpPr>
          <p:cNvPr id="5" name="Slide Number Placeholder 4"/>
          <p:cNvSpPr>
            <a:spLocks noGrp="1"/>
          </p:cNvSpPr>
          <p:nvPr>
            <p:ph type="sldNum" sz="quarter" idx="12"/>
          </p:nvPr>
        </p:nvSpPr>
        <p:spPr/>
        <p:txBody>
          <a:bodyPr/>
          <a:lstStyle/>
          <a:p>
            <a:pPr>
              <a:defRPr/>
            </a:pPr>
            <a:fld id="{FDB8DBC7-0BCB-4E12-A641-EF030C31DE25}" type="slidenum">
              <a:rPr lang="en-US" smtClean="0"/>
              <a:pPr>
                <a:defRPr/>
              </a:pPr>
              <a:t>‹#›</a:t>
            </a:fld>
            <a:endParaRPr lang="en-US" dirty="0"/>
          </a:p>
        </p:txBody>
      </p:sp>
    </p:spTree>
    <p:extLst>
      <p:ext uri="{BB962C8B-B14F-4D97-AF65-F5344CB8AC3E}">
        <p14:creationId xmlns:p14="http://schemas.microsoft.com/office/powerpoint/2010/main" val="1069047852"/>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4/26/2020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r>
              <a:rPr lang="vi-VN" smtClean="0"/>
              <a:t>HTML5/Lưu trữ Web trong HTML5</a:t>
            </a:r>
            <a:endParaRPr lang="en-US" dirty="0"/>
          </a:p>
        </p:txBody>
      </p:sp>
      <p:sp>
        <p:nvSpPr>
          <p:cNvPr id="9" name="Slide Number Placeholder 8"/>
          <p:cNvSpPr>
            <a:spLocks noGrp="1"/>
          </p:cNvSpPr>
          <p:nvPr>
            <p:ph type="sldNum" sz="quarter" idx="12"/>
          </p:nvPr>
        </p:nvSpPr>
        <p:spPr/>
        <p:txBody>
          <a:bodyPr/>
          <a:lstStyle/>
          <a:p>
            <a:pPr>
              <a:defRPr/>
            </a:pPr>
            <a:fld id="{FDB8DBC7-0BCB-4E12-A641-EF030C31DE25}" type="slidenum">
              <a:rPr lang="en-US" smtClean="0"/>
              <a:pPr>
                <a:defRPr/>
              </a:pPr>
              <a:t>‹#›</a:t>
            </a:fld>
            <a:endParaRPr lang="en-US" dirty="0"/>
          </a:p>
        </p:txBody>
      </p:sp>
    </p:spTree>
    <p:extLst>
      <p:ext uri="{BB962C8B-B14F-4D97-AF65-F5344CB8AC3E}">
        <p14:creationId xmlns:p14="http://schemas.microsoft.com/office/powerpoint/2010/main" val="1720678674"/>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dirty="0"/>
              <a:pPr/>
              <a:t>4/26/2020</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r>
              <a:rPr lang="vi-VN" smtClean="0"/>
              <a:t>HTML5/Lưu trữ Web trong HTML5</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FDB8DBC7-0BCB-4E12-A641-EF030C31DE25}" type="slidenum">
              <a:rPr lang="en-US" smtClean="0"/>
              <a:pPr>
                <a:defRPr/>
              </a:pPr>
              <a:t>‹#›</a:t>
            </a:fld>
            <a:endParaRPr lang="en-US" dirty="0"/>
          </a:p>
        </p:txBody>
      </p:sp>
    </p:spTree>
    <p:extLst>
      <p:ext uri="{BB962C8B-B14F-4D97-AF65-F5344CB8AC3E}">
        <p14:creationId xmlns:p14="http://schemas.microsoft.com/office/powerpoint/2010/main" val="355603141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4/26/2020</a:t>
            </a:fld>
            <a:endParaRPr lang="en-US" dirty="0"/>
          </a:p>
        </p:txBody>
      </p:sp>
      <p:sp>
        <p:nvSpPr>
          <p:cNvPr id="6" name="Footer Placeholder 5"/>
          <p:cNvSpPr>
            <a:spLocks noGrp="1"/>
          </p:cNvSpPr>
          <p:nvPr>
            <p:ph type="ftr" sz="quarter" idx="11"/>
          </p:nvPr>
        </p:nvSpPr>
        <p:spPr/>
        <p:txBody>
          <a:bodyPr/>
          <a:lstStyle/>
          <a:p>
            <a:pPr>
              <a:defRPr/>
            </a:pPr>
            <a:r>
              <a:rPr lang="vi-VN" smtClean="0"/>
              <a:t>HTML5/Lưu trữ Web trong HTML5</a:t>
            </a:r>
            <a:endParaRPr lang="en-US" dirty="0"/>
          </a:p>
        </p:txBody>
      </p:sp>
      <p:sp>
        <p:nvSpPr>
          <p:cNvPr id="7" name="Slide Number Placeholder 6"/>
          <p:cNvSpPr>
            <a:spLocks noGrp="1"/>
          </p:cNvSpPr>
          <p:nvPr>
            <p:ph type="sldNum" sz="quarter" idx="12"/>
          </p:nvPr>
        </p:nvSpPr>
        <p:spPr/>
        <p:txBody>
          <a:bodyPr/>
          <a:lstStyle/>
          <a:p>
            <a:pPr>
              <a:defRPr/>
            </a:pPr>
            <a:fld id="{FDB8DBC7-0BCB-4E12-A641-EF030C31DE25}" type="slidenum">
              <a:rPr lang="en-US" smtClean="0"/>
              <a:pPr>
                <a:defRPr/>
              </a:pPr>
              <a:t>‹#›</a:t>
            </a:fld>
            <a:endParaRPr lang="en-US" dirty="0"/>
          </a:p>
        </p:txBody>
      </p:sp>
    </p:spTree>
    <p:extLst>
      <p:ext uri="{BB962C8B-B14F-4D97-AF65-F5344CB8AC3E}">
        <p14:creationId xmlns:p14="http://schemas.microsoft.com/office/powerpoint/2010/main" val="979296859"/>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4/26/2020</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r>
              <a:rPr lang="vi-VN" dirty="0" smtClean="0"/>
              <a:t>HTML5/Lưu trữ Web trong HTML5</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FDB8DBC7-0BCB-4E12-A641-EF030C31DE25}" type="slidenum">
              <a:rPr lang="en-US" smtClean="0"/>
              <a:pPr>
                <a:defRPr/>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8773420"/>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 id="2147483817" r:id="rId18"/>
    <p:sldLayoutId id="2147483818" r:id="rId19"/>
    <p:sldLayoutId id="2147483819" r:id="rId20"/>
    <p:sldLayoutId id="2147483820" r:id="rId21"/>
    <p:sldLayoutId id="2147483821" r:id="rId22"/>
    <p:sldLayoutId id="2147483822" r:id="rId23"/>
    <p:sldLayoutId id="2147483823" r:id="rId24"/>
    <p:sldLayoutId id="2147483824" r:id="rId25"/>
    <p:sldLayoutId id="2147483825" r:id="rId26"/>
    <p:sldLayoutId id="2147483826" r:id="rId27"/>
    <p:sldLayoutId id="2147483827" r:id="rId28"/>
    <p:sldLayoutId id="2147483828" r:id="rId29"/>
    <p:sldLayoutId id="2147483845" r:id="rId30"/>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0.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10</a:t>
            </a:fld>
            <a:endParaRPr lang="en-US"/>
          </a:p>
        </p:txBody>
      </p:sp>
      <p:sp>
        <p:nvSpPr>
          <p:cNvPr id="3" name="Footer Placeholder 2"/>
          <p:cNvSpPr>
            <a:spLocks noGrp="1"/>
          </p:cNvSpPr>
          <p:nvPr>
            <p:ph type="ftr" sz="quarter" idx="11"/>
          </p:nvPr>
        </p:nvSpPr>
        <p:spPr/>
        <p:txBody>
          <a:bodyPr/>
          <a:lstStyle/>
          <a:p>
            <a:pPr>
              <a:defRPr/>
            </a:pPr>
            <a:r>
              <a:rPr lang="vi-VN" smtClean="0"/>
              <a:t>HTML5/Lưu trữ Web trong HTML5</a:t>
            </a:r>
            <a:endParaRPr lang="en-US" dirty="0"/>
          </a:p>
        </p:txBody>
      </p:sp>
      <p:sp>
        <p:nvSpPr>
          <p:cNvPr id="5" name="Title 4"/>
          <p:cNvSpPr>
            <a:spLocks noGrp="1"/>
          </p:cNvSpPr>
          <p:nvPr>
            <p:ph type="title"/>
          </p:nvPr>
        </p:nvSpPr>
        <p:spPr>
          <a:xfrm>
            <a:off x="76200" y="198438"/>
            <a:ext cx="8915400" cy="411162"/>
          </a:xfrm>
        </p:spPr>
        <p:txBody>
          <a:bodyPr>
            <a:normAutofit fontScale="90000"/>
          </a:bodyPr>
          <a:lstStyle/>
          <a:p>
            <a:r>
              <a:rPr lang="en-US"/>
              <a:t> Lưu trữ Session 2-6</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28942040"/>
              </p:ext>
            </p:extLst>
          </p:nvPr>
        </p:nvGraphicFramePr>
        <p:xfrm>
          <a:off x="1905000" y="1775948"/>
          <a:ext cx="4495800" cy="3558052"/>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1828800"/>
                <a:gridCol w="2667000"/>
              </a:tblGrid>
              <a:tr h="5845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dirty="0">
                          <a:solidFill>
                            <a:schemeClr val="lt1"/>
                          </a:solidFill>
                          <a:latin typeface="+mn-lt"/>
                          <a:ea typeface="+mn-ea"/>
                          <a:cs typeface="+mn-cs"/>
                        </a:rPr>
                        <a:t>Key</a:t>
                      </a:r>
                    </a:p>
                  </a:txBody>
                  <a:tcPr anchor="b">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baseline="30000" dirty="0">
                        <a:solidFill>
                          <a:schemeClr val="lt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dirty="0">
                          <a:solidFill>
                            <a:schemeClr val="lt1"/>
                          </a:solidFill>
                          <a:latin typeface="+mn-lt"/>
                          <a:ea typeface="+mn-ea"/>
                          <a:cs typeface="+mn-cs"/>
                        </a:rPr>
                        <a:t>Value</a:t>
                      </a:r>
                      <a:endParaRPr lang="en-US" sz="2400" dirty="0"/>
                    </a:p>
                  </a:txBody>
                  <a:tcPr>
                    <a:solidFill>
                      <a:schemeClr val="accent2">
                        <a:lumMod val="75000"/>
                      </a:schemeClr>
                    </a:solidFill>
                  </a:tcPr>
                </a:tc>
              </a:tr>
              <a:tr h="4169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Name</a:t>
                      </a: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Sarah</a:t>
                      </a:r>
                    </a:p>
                  </a:txBody>
                  <a:tcPr marT="0" marB="0">
                    <a:solidFill>
                      <a:schemeClr val="accent3">
                        <a:lumMod val="40000"/>
                        <a:lumOff val="60000"/>
                      </a:schemeClr>
                    </a:solidFill>
                  </a:tcPr>
                </a:tc>
              </a:tr>
              <a:tr h="4880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book</a:t>
                      </a:r>
                    </a:p>
                  </a:txBody>
                  <a:tcPr marT="0" marB="0">
                    <a:solidFill>
                      <a:schemeClr val="accent2">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C Programming</a:t>
                      </a:r>
                    </a:p>
                  </a:txBody>
                  <a:tcPr marT="0" marB="0">
                    <a:solidFill>
                      <a:schemeClr val="accent2">
                        <a:lumMod val="20000"/>
                        <a:lumOff val="80000"/>
                      </a:schemeClr>
                    </a:solidFill>
                  </a:tcPr>
                </a:tc>
              </a:tr>
              <a:tr h="488022">
                <a:tc>
                  <a:txBody>
                    <a:bodyPr/>
                    <a:lstStyle/>
                    <a:p>
                      <a:endParaRPr lang="en-US" sz="2000"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Email</a:t>
                      </a:r>
                    </a:p>
                  </a:txBody>
                  <a:tcPr marT="0" marB="0">
                    <a:solidFill>
                      <a:schemeClr val="accent3">
                        <a:lumMod val="40000"/>
                        <a:lumOff val="6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info@me.com</a:t>
                      </a:r>
                    </a:p>
                  </a:txBody>
                  <a:tcPr marT="0" marB="0">
                    <a:solidFill>
                      <a:schemeClr val="accent3">
                        <a:lumMod val="40000"/>
                        <a:lumOff val="60000"/>
                      </a:schemeClr>
                    </a:solidFill>
                  </a:tcPr>
                </a:tc>
              </a:tr>
              <a:tr h="488022">
                <a:tc>
                  <a:txBody>
                    <a:bodyPr/>
                    <a:lstStyle/>
                    <a:p>
                      <a:endParaRPr lang="en-US" sz="2000"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car</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Toyota </a:t>
                      </a:r>
                      <a:r>
                        <a:rPr lang="en-US" sz="2000" kern="1200" baseline="30000" dirty="0" err="1" smtClean="0">
                          <a:solidFill>
                            <a:schemeClr val="dk1"/>
                          </a:solidFill>
                          <a:latin typeface="+mn-lt"/>
                          <a:ea typeface="+mn-ea"/>
                          <a:cs typeface="+mn-cs"/>
                        </a:rPr>
                        <a:t>Innova</a:t>
                      </a:r>
                      <a:endParaRPr lang="en-US" sz="2000" kern="1200" baseline="30000" dirty="0">
                        <a:solidFill>
                          <a:schemeClr val="dk1"/>
                        </a:solidFill>
                        <a:latin typeface="+mn-lt"/>
                        <a:ea typeface="+mn-ea"/>
                        <a:cs typeface="+mn-cs"/>
                      </a:endParaRPr>
                    </a:p>
                  </a:txBody>
                  <a:tcPr marT="0" marB="0">
                    <a:solidFill>
                      <a:schemeClr val="accent2">
                        <a:lumMod val="20000"/>
                        <a:lumOff val="80000"/>
                      </a:schemeClr>
                    </a:solidFill>
                  </a:tcPr>
                </a:tc>
              </a:tr>
              <a:tr h="488022">
                <a:tc>
                  <a:txBody>
                    <a:bodyPr/>
                    <a:lstStyle/>
                    <a:p>
                      <a:endParaRPr lang="en-US" sz="2000"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age</a:t>
                      </a:r>
                    </a:p>
                  </a:txBody>
                  <a:tcPr marT="0" marB="0">
                    <a:solidFill>
                      <a:schemeClr val="accent3">
                        <a:lumMod val="40000"/>
                        <a:lumOff val="6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28</a:t>
                      </a:r>
                    </a:p>
                  </a:txBody>
                  <a:tcPr marT="0" marB="0">
                    <a:solidFill>
                      <a:schemeClr val="accent3">
                        <a:lumMod val="40000"/>
                        <a:lumOff val="60000"/>
                      </a:schemeClr>
                    </a:solidFill>
                  </a:tcPr>
                </a:tc>
              </a:tr>
              <a:tr h="488022">
                <a:tc>
                  <a:txBody>
                    <a:bodyPr/>
                    <a:lstStyle/>
                    <a:p>
                      <a:endParaRPr lang="en-US" sz="2000" kern="1200" baseline="30000" dirty="0">
                        <a:solidFill>
                          <a:schemeClr val="dk1"/>
                        </a:solidFill>
                        <a:latin typeface="+mn-lt"/>
                        <a:ea typeface="+mn-ea"/>
                        <a:cs typeface="+mn-cs"/>
                      </a:endParaRPr>
                    </a:p>
                    <a:p>
                      <a:r>
                        <a:rPr lang="en-US" sz="2000" kern="1200" baseline="30000" dirty="0" err="1">
                          <a:solidFill>
                            <a:schemeClr val="dk1"/>
                          </a:solidFill>
                          <a:latin typeface="+mn-lt"/>
                          <a:ea typeface="+mn-ea"/>
                          <a:cs typeface="+mn-cs"/>
                        </a:rPr>
                        <a:t>uservalid</a:t>
                      </a:r>
                      <a:endParaRPr lang="en-US" sz="2000" kern="1200" baseline="30000" dirty="0">
                        <a:solidFill>
                          <a:schemeClr val="dk1"/>
                        </a:solidFill>
                        <a:latin typeface="+mn-lt"/>
                        <a:ea typeface="+mn-ea"/>
                        <a:cs typeface="+mn-cs"/>
                      </a:endParaRP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true</a:t>
                      </a:r>
                    </a:p>
                  </a:txBody>
                  <a:tcPr marT="0" marB="0">
                    <a:solidFill>
                      <a:schemeClr val="accent2">
                        <a:lumMod val="20000"/>
                        <a:lumOff val="80000"/>
                      </a:schemeClr>
                    </a:solidFill>
                  </a:tcPr>
                </a:tc>
              </a:tr>
            </a:tbl>
          </a:graphicData>
        </a:graphic>
      </p:graphicFrame>
      <p:sp>
        <p:nvSpPr>
          <p:cNvPr id="9" name="Rectangle 8"/>
          <p:cNvSpPr/>
          <p:nvPr/>
        </p:nvSpPr>
        <p:spPr>
          <a:xfrm>
            <a:off x="304800" y="1066800"/>
            <a:ext cx="8534400" cy="666849"/>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vi-VN" sz="2800" baseline="30000">
                <a:latin typeface="Calibri" pitchFamily="34" charset="0"/>
                <a:cs typeface="Calibri" pitchFamily="34" charset="0"/>
              </a:rPr>
              <a:t>Bảng dưới đây liệt kê một số ví dụ về cặp tên khóa / giá trị thuộc kiểu dữ liệu khác nhau.</a:t>
            </a:r>
            <a:endParaRPr lang="en-US" sz="2800" baseline="30000"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1000"/>
                                        <p:tgtEl>
                                          <p:spTgt spid="9"/>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11</a:t>
            </a:fld>
            <a:endParaRPr lang="en-US"/>
          </a:p>
        </p:txBody>
      </p:sp>
      <p:sp>
        <p:nvSpPr>
          <p:cNvPr id="3" name="Footer Placeholder 2"/>
          <p:cNvSpPr>
            <a:spLocks noGrp="1"/>
          </p:cNvSpPr>
          <p:nvPr>
            <p:ph type="ftr" sz="quarter" idx="11"/>
          </p:nvPr>
        </p:nvSpPr>
        <p:spPr/>
        <p:txBody>
          <a:bodyPr/>
          <a:lstStyle/>
          <a:p>
            <a:pPr>
              <a:defRPr/>
            </a:pPr>
            <a:r>
              <a:rPr lang="vi-VN" smtClean="0"/>
              <a:t>HTML5/Lưu trữ Web trong HTML5</a:t>
            </a:r>
            <a:endParaRPr lang="en-US" dirty="0"/>
          </a:p>
        </p:txBody>
      </p:sp>
      <p:sp>
        <p:nvSpPr>
          <p:cNvPr id="4" name="Title 3"/>
          <p:cNvSpPr>
            <a:spLocks noGrp="1"/>
          </p:cNvSpPr>
          <p:nvPr>
            <p:ph type="title"/>
          </p:nvPr>
        </p:nvSpPr>
        <p:spPr>
          <a:xfrm>
            <a:off x="76200" y="198438"/>
            <a:ext cx="8001000" cy="411162"/>
          </a:xfrm>
        </p:spPr>
        <p:txBody>
          <a:bodyPr>
            <a:normAutofit fontScale="90000"/>
          </a:bodyPr>
          <a:lstStyle/>
          <a:p>
            <a:r>
              <a:rPr lang="en-US" smtClean="0"/>
              <a:t> </a:t>
            </a:r>
            <a:r>
              <a:rPr lang="en-US"/>
              <a:t>Lưu trữ Session 3-6</a:t>
            </a:r>
            <a:endParaRPr lang="en-US" dirty="0"/>
          </a:p>
        </p:txBody>
      </p:sp>
      <p:graphicFrame>
        <p:nvGraphicFramePr>
          <p:cNvPr id="15" name="Diagram 14"/>
          <p:cNvGraphicFramePr/>
          <p:nvPr>
            <p:extLst>
              <p:ext uri="{D42A27DB-BD31-4B8C-83A1-F6EECF244321}">
                <p14:modId xmlns:p14="http://schemas.microsoft.com/office/powerpoint/2010/main" val="4288389264"/>
              </p:ext>
            </p:extLst>
          </p:nvPr>
        </p:nvGraphicFramePr>
        <p:xfrm>
          <a:off x="457200" y="1600200"/>
          <a:ext cx="8382000"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304800" y="992009"/>
            <a:ext cx="8534400" cy="37959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vi-VN" sz="2800" baseline="30000">
                <a:latin typeface="Calibri" pitchFamily="34" charset="0"/>
                <a:cs typeface="Calibri" pitchFamily="34" charset="0"/>
              </a:rPr>
              <a:t>Một số thao tác có thể được thực hiện với các đối tượng sessionStorage như sau:</a:t>
            </a:r>
            <a:endParaRPr lang="en-US" sz="2800" baseline="30000" dirty="0">
              <a:latin typeface="Calibri" pitchFamily="34" charset="0"/>
              <a:cs typeface="Calibri" pitchFamily="34" charset="0"/>
            </a:endParaRPr>
          </a:p>
        </p:txBody>
      </p:sp>
      <p:sp>
        <p:nvSpPr>
          <p:cNvPr id="8" name="Rectangle 7"/>
          <p:cNvSpPr/>
          <p:nvPr/>
        </p:nvSpPr>
        <p:spPr>
          <a:xfrm>
            <a:off x="304800" y="2490029"/>
            <a:ext cx="8534400" cy="3170099"/>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en-US" sz="2800" b="1" baseline="30000" smtClean="0">
                <a:latin typeface="Calibri" pitchFamily="34" charset="0"/>
                <a:cs typeface="Calibri" pitchFamily="34" charset="0"/>
              </a:rPr>
              <a:t>Để </a:t>
            </a:r>
            <a:r>
              <a:rPr lang="en-US" sz="2800" b="1" baseline="30000">
                <a:latin typeface="Calibri" pitchFamily="34" charset="0"/>
                <a:cs typeface="Calibri" pitchFamily="34" charset="0"/>
              </a:rPr>
              <a:t>gán dữ liệu</a:t>
            </a:r>
            <a:endParaRPr lang="en-US" sz="2800" b="1" baseline="30000" dirty="0">
              <a:latin typeface="Calibri" pitchFamily="34" charset="0"/>
              <a:cs typeface="Calibri" pitchFamily="34" charset="0"/>
            </a:endParaRPr>
          </a:p>
          <a:p>
            <a:pPr lvl="1" indent="-274320" algn="just">
              <a:lnSpc>
                <a:spcPct val="100000"/>
              </a:lnSpc>
              <a:spcBef>
                <a:spcPts val="0"/>
              </a:spcBef>
              <a:buClr>
                <a:srgbClr val="AC1418"/>
              </a:buClr>
            </a:pPr>
            <a:endParaRPr lang="en-US" sz="2400" baseline="30000" dirty="0">
              <a:cs typeface="Courier New" pitchFamily="49" charset="0"/>
            </a:endParaRPr>
          </a:p>
          <a:p>
            <a:pPr lvl="1" indent="6350" algn="just">
              <a:lnSpc>
                <a:spcPct val="100000"/>
              </a:lnSpc>
              <a:spcBef>
                <a:spcPts val="0"/>
              </a:spcBef>
              <a:buClr>
                <a:srgbClr val="AC1418"/>
              </a:buClr>
            </a:pPr>
            <a:r>
              <a:rPr lang="en-US" sz="2400" baseline="30000" dirty="0" err="1">
                <a:cs typeface="Courier New" pitchFamily="49" charset="0"/>
              </a:rPr>
              <a:t>sessionStorage.setItem</a:t>
            </a:r>
            <a:r>
              <a:rPr lang="en-US" sz="2400" baseline="30000" dirty="0">
                <a:cs typeface="Courier New" pitchFamily="49" charset="0"/>
              </a:rPr>
              <a:t>(key, value);</a:t>
            </a:r>
          </a:p>
          <a:p>
            <a:pPr lvl="1" indent="-274320" algn="just">
              <a:lnSpc>
                <a:spcPct val="100000"/>
              </a:lnSpc>
              <a:spcBef>
                <a:spcPts val="0"/>
              </a:spcBef>
              <a:buClr>
                <a:srgbClr val="AC1418"/>
              </a:buClr>
              <a:buFont typeface="Wingdings" pitchFamily="2" charset="2"/>
              <a:buChar char=""/>
            </a:pPr>
            <a:endParaRPr lang="en-US" sz="2800" baseline="30000" dirty="0">
              <a:latin typeface="Calibri" pitchFamily="34" charset="0"/>
              <a:cs typeface="Calibri" pitchFamily="34" charset="0"/>
            </a:endParaRPr>
          </a:p>
          <a:p>
            <a:pPr lvl="1" indent="6350" algn="just">
              <a:lnSpc>
                <a:spcPct val="100000"/>
              </a:lnSpc>
              <a:spcBef>
                <a:spcPts val="0"/>
              </a:spcBef>
              <a:buClr>
                <a:srgbClr val="AC1418"/>
              </a:buClr>
            </a:pPr>
            <a:r>
              <a:rPr lang="en-US" sz="2800" baseline="30000" smtClean="0">
                <a:latin typeface="Calibri" pitchFamily="34" charset="0"/>
                <a:cs typeface="Calibri" pitchFamily="34" charset="0"/>
              </a:rPr>
              <a:t>Trong đó,</a:t>
            </a:r>
            <a:endParaRPr lang="en-US" sz="2800" baseline="30000" dirty="0">
              <a:latin typeface="Calibri" pitchFamily="34" charset="0"/>
              <a:cs typeface="Calibri" pitchFamily="34" charset="0"/>
            </a:endParaRPr>
          </a:p>
          <a:p>
            <a:pPr lvl="1" indent="6350" algn="just">
              <a:lnSpc>
                <a:spcPct val="100000"/>
              </a:lnSpc>
              <a:spcBef>
                <a:spcPts val="0"/>
              </a:spcBef>
              <a:buClr>
                <a:srgbClr val="AC1418"/>
              </a:buClr>
            </a:pPr>
            <a:endParaRPr lang="en-US" sz="2800" baseline="30000" dirty="0">
              <a:cs typeface="Courier New" pitchFamily="49" charset="0"/>
            </a:endParaRPr>
          </a:p>
          <a:p>
            <a:pPr lvl="1" indent="6350" algn="just">
              <a:lnSpc>
                <a:spcPct val="100000"/>
              </a:lnSpc>
              <a:spcBef>
                <a:spcPts val="0"/>
              </a:spcBef>
              <a:buClr>
                <a:srgbClr val="AC1418"/>
              </a:buClr>
            </a:pPr>
            <a:r>
              <a:rPr lang="en-US" sz="2800" baseline="30000" dirty="0">
                <a:cs typeface="Courier New" pitchFamily="49" charset="0"/>
              </a:rPr>
              <a:t>key</a:t>
            </a:r>
            <a:r>
              <a:rPr lang="en-US" sz="2800" baseline="30000">
                <a:latin typeface="Calibri" pitchFamily="34" charset="0"/>
                <a:cs typeface="Calibri" pitchFamily="34" charset="0"/>
              </a:rPr>
              <a:t>: </a:t>
            </a:r>
            <a:r>
              <a:rPr lang="en-US" sz="2800" baseline="30000" smtClean="0">
                <a:latin typeface="Calibri" pitchFamily="34" charset="0"/>
                <a:cs typeface="Calibri" pitchFamily="34" charset="0"/>
              </a:rPr>
              <a:t>Là</a:t>
            </a:r>
            <a:r>
              <a:rPr lang="en-US" sz="2800" smtClean="0">
                <a:latin typeface="Calibri" pitchFamily="34" charset="0"/>
                <a:cs typeface="Calibri" pitchFamily="34" charset="0"/>
              </a:rPr>
              <a:t> </a:t>
            </a:r>
            <a:r>
              <a:rPr lang="en-US" sz="2800" baseline="30000">
                <a:latin typeface="Calibri" pitchFamily="34" charset="0"/>
                <a:cs typeface="Calibri" pitchFamily="34" charset="0"/>
              </a:rPr>
              <a:t>khóa tham chiếu đến dữ liệu.</a:t>
            </a:r>
            <a:endParaRPr lang="en-US" sz="2800" baseline="30000" dirty="0">
              <a:latin typeface="Calibri" pitchFamily="34" charset="0"/>
              <a:cs typeface="Calibri" pitchFamily="34" charset="0"/>
            </a:endParaRPr>
          </a:p>
          <a:p>
            <a:pPr lvl="1" indent="6350" algn="just">
              <a:lnSpc>
                <a:spcPct val="100000"/>
              </a:lnSpc>
              <a:spcBef>
                <a:spcPts val="0"/>
              </a:spcBef>
              <a:buClr>
                <a:srgbClr val="AC1418"/>
              </a:buClr>
            </a:pPr>
            <a:endParaRPr lang="en-US" sz="2800" baseline="30000" dirty="0">
              <a:cs typeface="Courier New" pitchFamily="49" charset="0"/>
            </a:endParaRPr>
          </a:p>
          <a:p>
            <a:pPr lvl="1" indent="6350" algn="just">
              <a:lnSpc>
                <a:spcPct val="100000"/>
              </a:lnSpc>
              <a:spcBef>
                <a:spcPts val="0"/>
              </a:spcBef>
              <a:buClr>
                <a:srgbClr val="AC1418"/>
              </a:buClr>
            </a:pPr>
            <a:r>
              <a:rPr lang="en-US" sz="2800" baseline="30000" dirty="0">
                <a:cs typeface="Courier New" pitchFamily="49" charset="0"/>
              </a:rPr>
              <a:t>value</a:t>
            </a:r>
            <a:r>
              <a:rPr lang="en-US" sz="2800" baseline="30000">
                <a:latin typeface="Calibri" pitchFamily="34" charset="0"/>
                <a:cs typeface="Calibri" pitchFamily="34" charset="0"/>
              </a:rPr>
              <a:t>: </a:t>
            </a:r>
            <a:r>
              <a:rPr lang="en-US" sz="2800" baseline="30000" smtClean="0">
                <a:latin typeface="Calibri" pitchFamily="34" charset="0"/>
                <a:cs typeface="Calibri" pitchFamily="34" charset="0"/>
              </a:rPr>
              <a:t>Là</a:t>
            </a:r>
            <a:r>
              <a:rPr lang="en-US" sz="2800" smtClean="0">
                <a:latin typeface="Calibri" pitchFamily="34" charset="0"/>
                <a:cs typeface="Calibri" pitchFamily="34" charset="0"/>
              </a:rPr>
              <a:t> </a:t>
            </a:r>
            <a:r>
              <a:rPr lang="en-US" sz="2800" baseline="30000">
                <a:latin typeface="Calibri" pitchFamily="34" charset="0"/>
                <a:cs typeface="Calibri" pitchFamily="34" charset="0"/>
              </a:rPr>
              <a:t>dữ liệu được lưu trữ.</a:t>
            </a:r>
            <a:endParaRPr lang="en-US" sz="2800" baseline="30000"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12</a:t>
            </a:fld>
            <a:endParaRPr lang="en-US"/>
          </a:p>
        </p:txBody>
      </p:sp>
      <p:sp>
        <p:nvSpPr>
          <p:cNvPr id="3" name="Footer Placeholder 2"/>
          <p:cNvSpPr>
            <a:spLocks noGrp="1"/>
          </p:cNvSpPr>
          <p:nvPr>
            <p:ph type="ftr" sz="quarter" idx="11"/>
          </p:nvPr>
        </p:nvSpPr>
        <p:spPr/>
        <p:txBody>
          <a:bodyPr/>
          <a:lstStyle/>
          <a:p>
            <a:pPr>
              <a:defRPr/>
            </a:pPr>
            <a:r>
              <a:rPr lang="vi-VN" smtClean="0"/>
              <a:t>HTML5/Lưu trữ Web trong HTML5</a:t>
            </a:r>
            <a:endParaRPr lang="en-US" dirty="0"/>
          </a:p>
        </p:txBody>
      </p:sp>
      <p:sp>
        <p:nvSpPr>
          <p:cNvPr id="4" name="Title 3"/>
          <p:cNvSpPr>
            <a:spLocks noGrp="1"/>
          </p:cNvSpPr>
          <p:nvPr>
            <p:ph type="title"/>
          </p:nvPr>
        </p:nvSpPr>
        <p:spPr>
          <a:xfrm>
            <a:off x="0" y="198438"/>
            <a:ext cx="8077200" cy="411162"/>
          </a:xfrm>
        </p:spPr>
        <p:txBody>
          <a:bodyPr>
            <a:normAutofit fontScale="90000"/>
          </a:bodyPr>
          <a:lstStyle/>
          <a:p>
            <a:r>
              <a:rPr lang="en-US" smtClean="0"/>
              <a:t> </a:t>
            </a:r>
            <a:r>
              <a:rPr lang="en-US"/>
              <a:t>Lưu trữ Session 4-6</a:t>
            </a:r>
            <a:endParaRPr lang="en-US" dirty="0"/>
          </a:p>
        </p:txBody>
      </p:sp>
      <p:sp>
        <p:nvSpPr>
          <p:cNvPr id="8" name="Rectangle 7"/>
          <p:cNvSpPr/>
          <p:nvPr/>
        </p:nvSpPr>
        <p:spPr>
          <a:xfrm>
            <a:off x="305990" y="1295400"/>
            <a:ext cx="8534400" cy="2882840"/>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1" baseline="30000" dirty="0" err="1" smtClean="0">
                <a:latin typeface="Calibri" pitchFamily="34" charset="0"/>
                <a:cs typeface="Calibri" pitchFamily="34" charset="0"/>
              </a:rPr>
              <a:t>Để</a:t>
            </a:r>
            <a:r>
              <a:rPr lang="en-US" sz="2800" b="1" baseline="30000" dirty="0" smtClean="0">
                <a:latin typeface="Calibri" pitchFamily="34" charset="0"/>
                <a:cs typeface="Calibri" pitchFamily="34" charset="0"/>
              </a:rPr>
              <a:t> </a:t>
            </a:r>
            <a:r>
              <a:rPr lang="en-US" sz="2800" b="1" baseline="30000" dirty="0" err="1">
                <a:latin typeface="Calibri" pitchFamily="34" charset="0"/>
                <a:cs typeface="Calibri" pitchFamily="34" charset="0"/>
              </a:rPr>
              <a:t>nhận</a:t>
            </a:r>
            <a:r>
              <a:rPr lang="en-US" sz="2800" b="1" baseline="30000" dirty="0">
                <a:latin typeface="Calibri" pitchFamily="34" charset="0"/>
                <a:cs typeface="Calibri" pitchFamily="34" charset="0"/>
              </a:rPr>
              <a:t> </a:t>
            </a:r>
            <a:r>
              <a:rPr lang="en-US" sz="2800" b="1" baseline="30000" dirty="0" err="1">
                <a:latin typeface="Calibri" pitchFamily="34" charset="0"/>
                <a:cs typeface="Calibri" pitchFamily="34" charset="0"/>
              </a:rPr>
              <a:t>dữ</a:t>
            </a:r>
            <a:r>
              <a:rPr lang="en-US" sz="2800" b="1" baseline="30000" dirty="0">
                <a:latin typeface="Calibri" pitchFamily="34" charset="0"/>
                <a:cs typeface="Calibri" pitchFamily="34" charset="0"/>
              </a:rPr>
              <a:t> </a:t>
            </a:r>
            <a:r>
              <a:rPr lang="en-US" sz="2800" b="1" baseline="30000" dirty="0" err="1">
                <a:latin typeface="Calibri" pitchFamily="34" charset="0"/>
                <a:cs typeface="Calibri" pitchFamily="34" charset="0"/>
              </a:rPr>
              <a:t>liệu</a:t>
            </a:r>
            <a:endParaRPr lang="en-US" sz="2800" b="1" baseline="30000" dirty="0">
              <a:latin typeface="Calibri" pitchFamily="34" charset="0"/>
              <a:cs typeface="Calibri" pitchFamily="34" charset="0"/>
            </a:endParaRPr>
          </a:p>
          <a:p>
            <a:pPr lvl="1" indent="-274320" algn="just">
              <a:lnSpc>
                <a:spcPct val="100000"/>
              </a:lnSpc>
              <a:spcBef>
                <a:spcPts val="0"/>
              </a:spcBef>
              <a:buClr>
                <a:srgbClr val="AC1418"/>
              </a:buClr>
            </a:pPr>
            <a:endParaRPr lang="en-US" sz="2400" baseline="30000" dirty="0">
              <a:cs typeface="Courier New" pitchFamily="49" charset="0"/>
            </a:endParaRPr>
          </a:p>
          <a:p>
            <a:pPr lvl="1" indent="6350" algn="just">
              <a:lnSpc>
                <a:spcPct val="100000"/>
              </a:lnSpc>
              <a:spcBef>
                <a:spcPts val="0"/>
              </a:spcBef>
              <a:buClr>
                <a:srgbClr val="AC1418"/>
              </a:buClr>
            </a:pPr>
            <a:r>
              <a:rPr lang="en-US" sz="2400" baseline="30000" dirty="0" err="1">
                <a:cs typeface="Courier New" pitchFamily="49" charset="0"/>
              </a:rPr>
              <a:t>var</a:t>
            </a:r>
            <a:r>
              <a:rPr lang="en-US" sz="2400" baseline="30000" dirty="0">
                <a:cs typeface="Courier New" pitchFamily="49" charset="0"/>
              </a:rPr>
              <a:t> item = </a:t>
            </a:r>
            <a:r>
              <a:rPr lang="en-US" sz="2400" baseline="30000" dirty="0" err="1">
                <a:cs typeface="Courier New" pitchFamily="49" charset="0"/>
              </a:rPr>
              <a:t>sessionStorage.getItem</a:t>
            </a:r>
            <a:r>
              <a:rPr lang="en-US" sz="2400" baseline="30000" dirty="0">
                <a:cs typeface="Courier New" pitchFamily="49" charset="0"/>
              </a:rPr>
              <a:t>(key);</a:t>
            </a:r>
          </a:p>
          <a:p>
            <a:pPr lvl="1" indent="-274320" algn="just">
              <a:lnSpc>
                <a:spcPct val="100000"/>
              </a:lnSpc>
              <a:spcBef>
                <a:spcPts val="0"/>
              </a:spcBef>
              <a:buClr>
                <a:srgbClr val="AC1418"/>
              </a:buClr>
              <a:buFont typeface="Wingdings" pitchFamily="2" charset="2"/>
              <a:buChar char=""/>
            </a:pPr>
            <a:endParaRPr lang="en-US" sz="2800" baseline="30000" dirty="0">
              <a:latin typeface="Calibri" pitchFamily="34" charset="0"/>
              <a:cs typeface="Calibri" pitchFamily="34" charset="0"/>
            </a:endParaRPr>
          </a:p>
          <a:p>
            <a:pPr lvl="1" indent="6350" algn="just">
              <a:lnSpc>
                <a:spcPct val="100000"/>
              </a:lnSpc>
              <a:spcBef>
                <a:spcPts val="0"/>
              </a:spcBef>
              <a:buClr>
                <a:srgbClr val="AC1418"/>
              </a:buClr>
            </a:pPr>
            <a:r>
              <a:rPr lang="en-US" sz="2800" baseline="30000" dirty="0" err="1" smtClean="0">
                <a:latin typeface="Calibri" pitchFamily="34" charset="0"/>
                <a:cs typeface="Calibri" pitchFamily="34" charset="0"/>
              </a:rPr>
              <a:t>Trong</a:t>
            </a:r>
            <a:r>
              <a:rPr lang="en-US" sz="2800" baseline="30000" dirty="0" smtClean="0">
                <a:latin typeface="Calibri" pitchFamily="34" charset="0"/>
                <a:cs typeface="Calibri" pitchFamily="34" charset="0"/>
              </a:rPr>
              <a:t> </a:t>
            </a:r>
            <a:r>
              <a:rPr lang="en-US" sz="2800" baseline="30000" dirty="0" err="1" smtClean="0">
                <a:latin typeface="Calibri" pitchFamily="34" charset="0"/>
                <a:cs typeface="Calibri" pitchFamily="34" charset="0"/>
              </a:rPr>
              <a:t>đó</a:t>
            </a:r>
            <a:r>
              <a:rPr lang="en-US" sz="2800" baseline="30000" dirty="0" smtClean="0">
                <a:latin typeface="Calibri" pitchFamily="34" charset="0"/>
                <a:cs typeface="Calibri" pitchFamily="34" charset="0"/>
              </a:rPr>
              <a:t>,</a:t>
            </a:r>
            <a:endParaRPr lang="en-US" sz="2800" baseline="30000" dirty="0">
              <a:latin typeface="Calibri" pitchFamily="34" charset="0"/>
              <a:cs typeface="Calibri" pitchFamily="34" charset="0"/>
            </a:endParaRPr>
          </a:p>
          <a:p>
            <a:pPr lvl="1" indent="6350" algn="just">
              <a:lnSpc>
                <a:spcPct val="100000"/>
              </a:lnSpc>
              <a:spcBef>
                <a:spcPts val="0"/>
              </a:spcBef>
              <a:buClr>
                <a:srgbClr val="AC1418"/>
              </a:buClr>
            </a:pPr>
            <a:endParaRPr lang="en-US" sz="2800" baseline="30000" dirty="0">
              <a:cs typeface="Courier New" pitchFamily="49" charset="0"/>
            </a:endParaRPr>
          </a:p>
          <a:p>
            <a:pPr lvl="1" indent="6350" algn="just">
              <a:lnSpc>
                <a:spcPct val="100000"/>
              </a:lnSpc>
              <a:spcBef>
                <a:spcPts val="0"/>
              </a:spcBef>
              <a:buClr>
                <a:srgbClr val="AC1418"/>
              </a:buClr>
            </a:pPr>
            <a:r>
              <a:rPr lang="en-US" sz="2800" baseline="30000" dirty="0">
                <a:cs typeface="Courier New" pitchFamily="49" charset="0"/>
              </a:rPr>
              <a:t>item:</a:t>
            </a:r>
            <a:r>
              <a:rPr lang="en-US" sz="2800" baseline="30000" dirty="0">
                <a:latin typeface="Calibri" pitchFamily="34" charset="0"/>
                <a:cs typeface="Calibri" pitchFamily="34" charset="0"/>
              </a:rPr>
              <a:t> </a:t>
            </a:r>
            <a:r>
              <a:rPr lang="en-US" sz="2800" baseline="30000" dirty="0" err="1" smtClean="0">
                <a:latin typeface="Calibri" pitchFamily="34" charset="0"/>
                <a:cs typeface="Calibri" pitchFamily="34" charset="0"/>
              </a:rPr>
              <a:t>là</a:t>
            </a:r>
            <a:r>
              <a:rPr lang="en-US" sz="2800" dirty="0" smtClean="0">
                <a:latin typeface="Calibri" pitchFamily="34" charset="0"/>
                <a:cs typeface="Calibri" pitchFamily="34" charset="0"/>
              </a:rPr>
              <a:t> </a:t>
            </a:r>
            <a:r>
              <a:rPr lang="en-US" sz="2800" baseline="30000" dirty="0" err="1">
                <a:latin typeface="Calibri" pitchFamily="34" charset="0"/>
                <a:cs typeface="Calibri" pitchFamily="34" charset="0"/>
              </a:rPr>
              <a:t>biến</a:t>
            </a:r>
            <a:r>
              <a:rPr lang="en-US" sz="2800" baseline="30000" dirty="0">
                <a:latin typeface="Calibri" pitchFamily="34" charset="0"/>
                <a:cs typeface="Calibri" pitchFamily="34" charset="0"/>
              </a:rPr>
              <a:t> </a:t>
            </a:r>
            <a:r>
              <a:rPr lang="en-US" sz="2800" baseline="30000" dirty="0" err="1">
                <a:latin typeface="Calibri" pitchFamily="34" charset="0"/>
                <a:cs typeface="Calibri" pitchFamily="34" charset="0"/>
              </a:rPr>
              <a:t>mà</a:t>
            </a:r>
            <a:r>
              <a:rPr lang="en-US" sz="2800" baseline="30000" dirty="0">
                <a:latin typeface="Calibri" pitchFamily="34" charset="0"/>
                <a:cs typeface="Calibri" pitchFamily="34" charset="0"/>
              </a:rPr>
              <a:t> </a:t>
            </a:r>
            <a:r>
              <a:rPr lang="en-US" sz="2800" baseline="30000" dirty="0" err="1">
                <a:latin typeface="Calibri" pitchFamily="34" charset="0"/>
                <a:cs typeface="Calibri" pitchFamily="34" charset="0"/>
              </a:rPr>
              <a:t>sẽ</a:t>
            </a:r>
            <a:r>
              <a:rPr lang="en-US" sz="2800" baseline="30000" dirty="0">
                <a:latin typeface="Calibri" pitchFamily="34" charset="0"/>
                <a:cs typeface="Calibri" pitchFamily="34" charset="0"/>
              </a:rPr>
              <a:t> </a:t>
            </a:r>
            <a:r>
              <a:rPr lang="en-US" sz="2800" baseline="30000" dirty="0" err="1">
                <a:latin typeface="Calibri" pitchFamily="34" charset="0"/>
                <a:cs typeface="Calibri" pitchFamily="34" charset="0"/>
              </a:rPr>
              <a:t>lưu</a:t>
            </a:r>
            <a:r>
              <a:rPr lang="en-US" sz="2800" baseline="30000" dirty="0">
                <a:latin typeface="Calibri" pitchFamily="34" charset="0"/>
                <a:cs typeface="Calibri" pitchFamily="34" charset="0"/>
              </a:rPr>
              <a:t> </a:t>
            </a:r>
            <a:r>
              <a:rPr lang="en-US" sz="2800" baseline="30000" dirty="0" err="1">
                <a:latin typeface="Calibri" pitchFamily="34" charset="0"/>
                <a:cs typeface="Calibri" pitchFamily="34" charset="0"/>
              </a:rPr>
              <a:t>trữ</a:t>
            </a:r>
            <a:r>
              <a:rPr lang="en-US" sz="2800" baseline="30000" dirty="0">
                <a:latin typeface="Calibri" pitchFamily="34" charset="0"/>
                <a:cs typeface="Calibri" pitchFamily="34" charset="0"/>
              </a:rPr>
              <a:t> </a:t>
            </a:r>
            <a:r>
              <a:rPr lang="en-US" sz="2800" baseline="30000" dirty="0" err="1">
                <a:latin typeface="Calibri" pitchFamily="34" charset="0"/>
                <a:cs typeface="Calibri" pitchFamily="34" charset="0"/>
              </a:rPr>
              <a:t>giá</a:t>
            </a:r>
            <a:r>
              <a:rPr lang="en-US" sz="2800" baseline="30000" dirty="0">
                <a:latin typeface="Calibri" pitchFamily="34" charset="0"/>
                <a:cs typeface="Calibri" pitchFamily="34" charset="0"/>
              </a:rPr>
              <a:t> </a:t>
            </a:r>
            <a:r>
              <a:rPr lang="en-US" sz="2800" baseline="30000" dirty="0" err="1">
                <a:latin typeface="Calibri" pitchFamily="34" charset="0"/>
                <a:cs typeface="Calibri" pitchFamily="34" charset="0"/>
              </a:rPr>
              <a:t>trị</a:t>
            </a:r>
            <a:r>
              <a:rPr lang="en-US" sz="2800" baseline="30000" dirty="0">
                <a:latin typeface="Calibri" pitchFamily="34" charset="0"/>
                <a:cs typeface="Calibri" pitchFamily="34" charset="0"/>
              </a:rPr>
              <a:t>.</a:t>
            </a:r>
          </a:p>
          <a:p>
            <a:pPr lvl="1" indent="6350" algn="just">
              <a:lnSpc>
                <a:spcPct val="100000"/>
              </a:lnSpc>
              <a:spcBef>
                <a:spcPts val="0"/>
              </a:spcBef>
              <a:buClr>
                <a:srgbClr val="AC1418"/>
              </a:buClr>
            </a:pPr>
            <a:endParaRPr lang="en-US" sz="2800" baseline="30000" dirty="0">
              <a:cs typeface="Courier New" pitchFamily="49" charset="0"/>
            </a:endParaRPr>
          </a:p>
          <a:p>
            <a:pPr lvl="1" indent="6350" algn="just">
              <a:lnSpc>
                <a:spcPct val="100000"/>
              </a:lnSpc>
              <a:spcBef>
                <a:spcPts val="0"/>
              </a:spcBef>
              <a:buClr>
                <a:srgbClr val="AC1418"/>
              </a:buClr>
            </a:pPr>
            <a:r>
              <a:rPr lang="en-US" sz="2800" baseline="30000" dirty="0" smtClean="0">
                <a:cs typeface="Courier New" pitchFamily="49" charset="0"/>
              </a:rPr>
              <a:t>Key</a:t>
            </a:r>
            <a:r>
              <a:rPr lang="en-US" sz="2800" baseline="30000" dirty="0" smtClean="0">
                <a:latin typeface="Calibri" pitchFamily="34" charset="0"/>
                <a:cs typeface="Calibri" pitchFamily="34" charset="0"/>
              </a:rPr>
              <a:t>: </a:t>
            </a:r>
            <a:r>
              <a:rPr lang="en-US" sz="2800" baseline="30000" dirty="0" err="1" smtClean="0">
                <a:latin typeface="Calibri" pitchFamily="34" charset="0"/>
                <a:cs typeface="Calibri" pitchFamily="34" charset="0"/>
              </a:rPr>
              <a:t>là</a:t>
            </a:r>
            <a:r>
              <a:rPr lang="en-US" sz="2800" dirty="0" smtClean="0">
                <a:latin typeface="Calibri" pitchFamily="34" charset="0"/>
                <a:cs typeface="Calibri" pitchFamily="34" charset="0"/>
              </a:rPr>
              <a:t> </a:t>
            </a:r>
            <a:r>
              <a:rPr lang="en-US" sz="2800" baseline="30000" dirty="0" err="1">
                <a:latin typeface="Calibri" pitchFamily="34" charset="0"/>
                <a:cs typeface="Calibri" pitchFamily="34" charset="0"/>
              </a:rPr>
              <a:t>khóa</a:t>
            </a:r>
            <a:r>
              <a:rPr lang="en-US" sz="2800" baseline="30000" dirty="0">
                <a:latin typeface="Calibri" pitchFamily="34" charset="0"/>
                <a:cs typeface="Calibri" pitchFamily="34" charset="0"/>
              </a:rPr>
              <a:t> </a:t>
            </a:r>
            <a:r>
              <a:rPr lang="en-US" sz="2800" baseline="30000" dirty="0" err="1">
                <a:latin typeface="Calibri" pitchFamily="34" charset="0"/>
                <a:cs typeface="Calibri" pitchFamily="34" charset="0"/>
              </a:rPr>
              <a:t>để</a:t>
            </a:r>
            <a:r>
              <a:rPr lang="en-US" sz="2800" baseline="30000" dirty="0">
                <a:latin typeface="Calibri" pitchFamily="34" charset="0"/>
                <a:cs typeface="Calibri" pitchFamily="34" charset="0"/>
              </a:rPr>
              <a:t> </a:t>
            </a:r>
            <a:r>
              <a:rPr lang="en-US" sz="2800" baseline="30000" dirty="0" err="1">
                <a:latin typeface="Calibri" pitchFamily="34" charset="0"/>
                <a:cs typeface="Calibri" pitchFamily="34" charset="0"/>
              </a:rPr>
              <a:t>nhận</a:t>
            </a:r>
            <a:r>
              <a:rPr lang="en-US" sz="2800" baseline="30000" dirty="0">
                <a:latin typeface="Calibri" pitchFamily="34" charset="0"/>
                <a:cs typeface="Calibri" pitchFamily="34" charset="0"/>
              </a:rPr>
              <a:t> </a:t>
            </a:r>
            <a:r>
              <a:rPr lang="en-US" sz="2800" baseline="30000" dirty="0" err="1">
                <a:latin typeface="Calibri" pitchFamily="34" charset="0"/>
                <a:cs typeface="Calibri" pitchFamily="34" charset="0"/>
              </a:rPr>
              <a:t>dữ</a:t>
            </a:r>
            <a:r>
              <a:rPr lang="en-US" sz="2800" baseline="30000" dirty="0">
                <a:latin typeface="Calibri" pitchFamily="34" charset="0"/>
                <a:cs typeface="Calibri" pitchFamily="34" charset="0"/>
              </a:rPr>
              <a:t> </a:t>
            </a:r>
            <a:r>
              <a:rPr lang="en-US" sz="2800" baseline="30000" dirty="0" err="1">
                <a:latin typeface="Calibri" pitchFamily="34" charset="0"/>
                <a:cs typeface="Calibri" pitchFamily="34" charset="0"/>
              </a:rPr>
              <a:t>liệu</a:t>
            </a:r>
            <a:r>
              <a:rPr lang="en-US" sz="2800" baseline="30000" dirty="0">
                <a:latin typeface="Calibri" pitchFamily="34" charset="0"/>
                <a:cs typeface="Calibri" pitchFamily="34"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13</a:t>
            </a:fld>
            <a:endParaRPr lang="en-US"/>
          </a:p>
        </p:txBody>
      </p:sp>
      <p:sp>
        <p:nvSpPr>
          <p:cNvPr id="3" name="Footer Placeholder 2"/>
          <p:cNvSpPr>
            <a:spLocks noGrp="1"/>
          </p:cNvSpPr>
          <p:nvPr>
            <p:ph type="ftr" sz="quarter" idx="11"/>
          </p:nvPr>
        </p:nvSpPr>
        <p:spPr/>
        <p:txBody>
          <a:bodyPr/>
          <a:lstStyle/>
          <a:p>
            <a:pPr>
              <a:defRPr/>
            </a:pPr>
            <a:r>
              <a:rPr lang="vi-VN" smtClean="0"/>
              <a:t>HTML5/Lưu trữ Web trong HTML5</a:t>
            </a:r>
            <a:endParaRPr lang="en-US" dirty="0"/>
          </a:p>
        </p:txBody>
      </p:sp>
      <p:sp>
        <p:nvSpPr>
          <p:cNvPr id="4" name="Title 3"/>
          <p:cNvSpPr>
            <a:spLocks noGrp="1"/>
          </p:cNvSpPr>
          <p:nvPr>
            <p:ph type="title"/>
          </p:nvPr>
        </p:nvSpPr>
        <p:spPr>
          <a:xfrm>
            <a:off x="0" y="201168"/>
            <a:ext cx="8077200" cy="411162"/>
          </a:xfrm>
        </p:spPr>
        <p:txBody>
          <a:bodyPr>
            <a:normAutofit fontScale="90000"/>
          </a:bodyPr>
          <a:lstStyle/>
          <a:p>
            <a:r>
              <a:rPr lang="en-US" smtClean="0"/>
              <a:t> </a:t>
            </a:r>
            <a:r>
              <a:rPr lang="en-US"/>
              <a:t>Lưu trữ Session 5-6</a:t>
            </a:r>
            <a:endParaRPr lang="en-US" dirty="0"/>
          </a:p>
        </p:txBody>
      </p:sp>
      <p:sp>
        <p:nvSpPr>
          <p:cNvPr id="5" name="Rectangle 4"/>
          <p:cNvSpPr/>
          <p:nvPr/>
        </p:nvSpPr>
        <p:spPr>
          <a:xfrm>
            <a:off x="228600" y="990600"/>
            <a:ext cx="8534400" cy="4914166"/>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err="1" smtClean="0">
                <a:latin typeface="Calibri" pitchFamily="34" charset="0"/>
                <a:cs typeface="Calibri" pitchFamily="34" charset="0"/>
              </a:rPr>
              <a:t>Ví</a:t>
            </a:r>
            <a:r>
              <a:rPr lang="en-US" sz="2800" baseline="30000" dirty="0" smtClean="0">
                <a:latin typeface="Calibri" pitchFamily="34" charset="0"/>
                <a:cs typeface="Calibri" pitchFamily="34" charset="0"/>
              </a:rPr>
              <a:t> </a:t>
            </a:r>
            <a:r>
              <a:rPr lang="en-US" sz="2800" baseline="30000" dirty="0" err="1" smtClean="0">
                <a:latin typeface="Calibri" pitchFamily="34" charset="0"/>
                <a:cs typeface="Calibri" pitchFamily="34" charset="0"/>
              </a:rPr>
              <a:t>dụ</a:t>
            </a: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r>
              <a:rPr lang="en-US" sz="2300" baseline="30000" dirty="0">
                <a:cs typeface="Courier New" pitchFamily="49" charset="0"/>
              </a:rPr>
              <a:t>&lt;!DOCTYPE html&gt;</a:t>
            </a:r>
          </a:p>
          <a:p>
            <a:pPr lvl="1" indent="-274320" algn="just">
              <a:lnSpc>
                <a:spcPct val="100000"/>
              </a:lnSpc>
              <a:spcBef>
                <a:spcPts val="0"/>
              </a:spcBef>
              <a:buClr>
                <a:srgbClr val="AC1418"/>
              </a:buClr>
            </a:pPr>
            <a:r>
              <a:rPr lang="en-US" sz="2300" baseline="30000" dirty="0">
                <a:cs typeface="Courier New" pitchFamily="49" charset="0"/>
              </a:rPr>
              <a:t>&lt;html&gt;</a:t>
            </a:r>
          </a:p>
          <a:p>
            <a:pPr lvl="1" indent="-274320" algn="just">
              <a:lnSpc>
                <a:spcPct val="100000"/>
              </a:lnSpc>
              <a:spcBef>
                <a:spcPts val="0"/>
              </a:spcBef>
              <a:buClr>
                <a:srgbClr val="AC1418"/>
              </a:buClr>
            </a:pPr>
            <a:r>
              <a:rPr lang="en-US" sz="2300" baseline="30000" dirty="0">
                <a:cs typeface="Courier New" pitchFamily="49" charset="0"/>
              </a:rPr>
              <a:t>  &lt;head&gt;</a:t>
            </a:r>
          </a:p>
          <a:p>
            <a:pPr lvl="1" indent="-274320" algn="just">
              <a:lnSpc>
                <a:spcPct val="100000"/>
              </a:lnSpc>
              <a:spcBef>
                <a:spcPts val="0"/>
              </a:spcBef>
              <a:buClr>
                <a:srgbClr val="AC1418"/>
              </a:buClr>
            </a:pPr>
            <a:r>
              <a:rPr lang="en-US" sz="2300" baseline="30000" dirty="0">
                <a:cs typeface="Courier New" pitchFamily="49" charset="0"/>
              </a:rPr>
              <a:t>    &lt;title&gt;Working with Session Storage&lt;/title&gt;</a:t>
            </a:r>
          </a:p>
          <a:p>
            <a:pPr lvl="1" indent="-274320" algn="just">
              <a:lnSpc>
                <a:spcPct val="100000"/>
              </a:lnSpc>
              <a:spcBef>
                <a:spcPts val="0"/>
              </a:spcBef>
              <a:buClr>
                <a:srgbClr val="AC1418"/>
              </a:buClr>
            </a:pPr>
            <a:r>
              <a:rPr lang="en-US" sz="2300" baseline="30000" dirty="0">
                <a:cs typeface="Courier New" pitchFamily="49" charset="0"/>
              </a:rPr>
              <a:t>  &lt;script&gt;</a:t>
            </a:r>
          </a:p>
          <a:p>
            <a:pPr lvl="1" indent="-274320" algn="just">
              <a:lnSpc>
                <a:spcPct val="100000"/>
              </a:lnSpc>
              <a:spcBef>
                <a:spcPts val="0"/>
              </a:spcBef>
              <a:buClr>
                <a:srgbClr val="AC1418"/>
              </a:buClr>
            </a:pPr>
            <a:r>
              <a:rPr lang="en-US" sz="2300" baseline="30000" dirty="0">
                <a:cs typeface="Courier New" pitchFamily="49" charset="0"/>
              </a:rPr>
              <a:t>  function </a:t>
            </a:r>
            <a:r>
              <a:rPr lang="en-US" sz="2300" baseline="30000" dirty="0" err="1">
                <a:cs typeface="Courier New" pitchFamily="49" charset="0"/>
              </a:rPr>
              <a:t>testStorage</a:t>
            </a:r>
            <a:r>
              <a:rPr lang="en-US" sz="2300" baseline="30000" dirty="0">
                <a:cs typeface="Courier New" pitchFamily="49" charset="0"/>
              </a:rPr>
              <a:t>() {</a:t>
            </a:r>
          </a:p>
          <a:p>
            <a:pPr lvl="1" indent="-274320" algn="just">
              <a:lnSpc>
                <a:spcPct val="100000"/>
              </a:lnSpc>
              <a:spcBef>
                <a:spcPts val="0"/>
              </a:spcBef>
              <a:buClr>
                <a:srgbClr val="AC1418"/>
              </a:buClr>
            </a:pPr>
            <a:r>
              <a:rPr lang="en-US" sz="2300" baseline="30000" dirty="0">
                <a:cs typeface="Courier New" pitchFamily="49" charset="0"/>
              </a:rPr>
              <a:t>    if ((‘</a:t>
            </a:r>
            <a:r>
              <a:rPr lang="en-US" sz="2300" baseline="30000" dirty="0" err="1">
                <a:cs typeface="Courier New" pitchFamily="49" charset="0"/>
              </a:rPr>
              <a:t>sessionStorage</a:t>
            </a:r>
            <a:r>
              <a:rPr lang="en-US" sz="2300" baseline="30000" dirty="0">
                <a:cs typeface="Courier New" pitchFamily="49" charset="0"/>
              </a:rPr>
              <a:t>’ in window) &amp;&amp; window[‘</a:t>
            </a:r>
            <a:r>
              <a:rPr lang="en-US" sz="2300" baseline="30000" dirty="0" err="1">
                <a:cs typeface="Courier New" pitchFamily="49" charset="0"/>
              </a:rPr>
              <a:t>sessionStorage</a:t>
            </a:r>
            <a:r>
              <a:rPr lang="en-US" sz="2300" baseline="30000" dirty="0">
                <a:cs typeface="Courier New" pitchFamily="49" charset="0"/>
              </a:rPr>
              <a:t>’] !== null)</a:t>
            </a:r>
          </a:p>
          <a:p>
            <a:pPr lvl="1" indent="-274320" algn="just">
              <a:lnSpc>
                <a:spcPct val="100000"/>
              </a:lnSpc>
              <a:spcBef>
                <a:spcPts val="0"/>
              </a:spcBef>
              <a:buClr>
                <a:srgbClr val="AC1418"/>
              </a:buClr>
            </a:pPr>
            <a:r>
              <a:rPr lang="en-US" sz="2300" baseline="30000" dirty="0">
                <a:cs typeface="Courier New" pitchFamily="49" charset="0"/>
              </a:rPr>
              <a:t>    {</a:t>
            </a:r>
          </a:p>
          <a:p>
            <a:pPr lvl="1" indent="-274320" algn="just">
              <a:lnSpc>
                <a:spcPct val="100000"/>
              </a:lnSpc>
              <a:spcBef>
                <a:spcPts val="0"/>
              </a:spcBef>
              <a:buClr>
                <a:srgbClr val="AC1418"/>
              </a:buClr>
            </a:pPr>
            <a:r>
              <a:rPr lang="en-US" sz="2300" baseline="30000" dirty="0">
                <a:cs typeface="Courier New" pitchFamily="49" charset="0"/>
              </a:rPr>
              <a:t>      </a:t>
            </a:r>
            <a:r>
              <a:rPr lang="en-US" sz="2300" baseline="30000" dirty="0" err="1">
                <a:cs typeface="Courier New" pitchFamily="49" charset="0"/>
              </a:rPr>
              <a:t>sessionStorage.setItem</a:t>
            </a:r>
            <a:r>
              <a:rPr lang="en-US" sz="2300" baseline="30000" dirty="0">
                <a:cs typeface="Courier New" pitchFamily="49" charset="0"/>
              </a:rPr>
              <a:t>(‘name’, ‘Sarah’);</a:t>
            </a:r>
          </a:p>
          <a:p>
            <a:pPr lvl="1" indent="-274320" algn="just">
              <a:lnSpc>
                <a:spcPct val="100000"/>
              </a:lnSpc>
              <a:spcBef>
                <a:spcPts val="0"/>
              </a:spcBef>
              <a:buClr>
                <a:srgbClr val="AC1418"/>
              </a:buClr>
            </a:pPr>
            <a:r>
              <a:rPr lang="en-US" sz="2300" baseline="30000" dirty="0">
                <a:cs typeface="Courier New" pitchFamily="49" charset="0"/>
              </a:rPr>
              <a:t>      alert(‘The name is: ‘ + </a:t>
            </a:r>
            <a:r>
              <a:rPr lang="en-US" sz="2300" baseline="30000" dirty="0" err="1">
                <a:cs typeface="Courier New" pitchFamily="49" charset="0"/>
              </a:rPr>
              <a:t>sessionStorage.getItem</a:t>
            </a:r>
            <a:r>
              <a:rPr lang="en-US" sz="2300" baseline="30000" dirty="0">
                <a:cs typeface="Courier New" pitchFamily="49" charset="0"/>
              </a:rPr>
              <a:t>(‘name’));</a:t>
            </a:r>
          </a:p>
          <a:p>
            <a:pPr lvl="1" indent="-274320" algn="just">
              <a:lnSpc>
                <a:spcPct val="100000"/>
              </a:lnSpc>
              <a:spcBef>
                <a:spcPts val="0"/>
              </a:spcBef>
              <a:buClr>
                <a:srgbClr val="AC1418"/>
              </a:buClr>
            </a:pPr>
            <a:r>
              <a:rPr lang="en-US" sz="2300" baseline="30000" dirty="0">
                <a:cs typeface="Courier New" pitchFamily="49" charset="0"/>
              </a:rPr>
              <a:t>    }</a:t>
            </a:r>
          </a:p>
          <a:p>
            <a:pPr lvl="1" indent="-274320" algn="just">
              <a:lnSpc>
                <a:spcPct val="100000"/>
              </a:lnSpc>
              <a:spcBef>
                <a:spcPts val="0"/>
              </a:spcBef>
              <a:buClr>
                <a:srgbClr val="AC1418"/>
              </a:buClr>
            </a:pPr>
            <a:r>
              <a:rPr lang="en-US" sz="2300" baseline="30000" dirty="0">
                <a:cs typeface="Courier New" pitchFamily="49" charset="0"/>
              </a:rPr>
              <a:t>  }</a:t>
            </a:r>
          </a:p>
          <a:p>
            <a:pPr lvl="1" indent="-274320" algn="just">
              <a:lnSpc>
                <a:spcPct val="100000"/>
              </a:lnSpc>
              <a:spcBef>
                <a:spcPts val="0"/>
              </a:spcBef>
              <a:buClr>
                <a:srgbClr val="AC1418"/>
              </a:buClr>
            </a:pPr>
            <a:r>
              <a:rPr lang="en-US" sz="2300" baseline="30000" dirty="0">
                <a:cs typeface="Courier New" pitchFamily="49" charset="0"/>
              </a:rPr>
              <a:t>  &lt;/script&gt;</a:t>
            </a:r>
          </a:p>
          <a:p>
            <a:pPr lvl="1" indent="-274320" algn="just">
              <a:lnSpc>
                <a:spcPct val="100000"/>
              </a:lnSpc>
              <a:spcBef>
                <a:spcPts val="0"/>
              </a:spcBef>
              <a:buClr>
                <a:srgbClr val="AC1418"/>
              </a:buClr>
            </a:pPr>
            <a:r>
              <a:rPr lang="en-US" sz="2300" baseline="30000" dirty="0">
                <a:cs typeface="Courier New" pitchFamily="49" charset="0"/>
              </a:rPr>
              <a:t>  &lt;/head&gt;</a:t>
            </a:r>
          </a:p>
          <a:p>
            <a:pPr lvl="1" indent="-274320" algn="just">
              <a:lnSpc>
                <a:spcPct val="100000"/>
              </a:lnSpc>
              <a:spcBef>
                <a:spcPts val="0"/>
              </a:spcBef>
              <a:buClr>
                <a:srgbClr val="AC1418"/>
              </a:buClr>
            </a:pPr>
            <a:r>
              <a:rPr lang="en-US" sz="2300" baseline="30000" dirty="0">
                <a:cs typeface="Courier New" pitchFamily="49" charset="0"/>
              </a:rPr>
              <a:t>  &lt;body </a:t>
            </a:r>
            <a:r>
              <a:rPr lang="en-US" sz="2300" baseline="30000" dirty="0" err="1">
                <a:cs typeface="Courier New" pitchFamily="49" charset="0"/>
              </a:rPr>
              <a:t>onload</a:t>
            </a:r>
            <a:r>
              <a:rPr lang="en-US" sz="2300" baseline="30000" dirty="0">
                <a:cs typeface="Courier New" pitchFamily="49" charset="0"/>
              </a:rPr>
              <a:t>=” </a:t>
            </a:r>
            <a:r>
              <a:rPr lang="en-US" sz="2300" baseline="30000" dirty="0" err="1">
                <a:cs typeface="Courier New" pitchFamily="49" charset="0"/>
              </a:rPr>
              <a:t>testStorage</a:t>
            </a:r>
            <a:r>
              <a:rPr lang="en-US" sz="2300" baseline="30000" dirty="0">
                <a:cs typeface="Courier New" pitchFamily="49" charset="0"/>
              </a:rPr>
              <a:t>();”&gt;</a:t>
            </a:r>
          </a:p>
          <a:p>
            <a:pPr lvl="1" indent="-274320" algn="just">
              <a:lnSpc>
                <a:spcPct val="100000"/>
              </a:lnSpc>
              <a:spcBef>
                <a:spcPts val="0"/>
              </a:spcBef>
              <a:buClr>
                <a:srgbClr val="AC1418"/>
              </a:buClr>
            </a:pPr>
            <a:r>
              <a:rPr lang="en-US" sz="2300" baseline="30000" dirty="0">
                <a:cs typeface="Courier New" pitchFamily="49" charset="0"/>
              </a:rPr>
              <a:t>  &lt;/body&gt;</a:t>
            </a:r>
          </a:p>
          <a:p>
            <a:pPr lvl="1" indent="-274320" algn="just">
              <a:lnSpc>
                <a:spcPct val="100000"/>
              </a:lnSpc>
              <a:spcBef>
                <a:spcPts val="0"/>
              </a:spcBef>
              <a:buClr>
                <a:srgbClr val="AC1418"/>
              </a:buClr>
            </a:pPr>
            <a:r>
              <a:rPr lang="en-US" sz="2300" baseline="30000" dirty="0">
                <a:cs typeface="Courier New" pitchFamily="49" charset="0"/>
              </a:rPr>
              <a:t>&lt;/html&gt;</a:t>
            </a:r>
          </a:p>
        </p:txBody>
      </p:sp>
      <p:pic>
        <p:nvPicPr>
          <p:cNvPr id="2050" name="Picture 2"/>
          <p:cNvPicPr>
            <a:picLocks noChangeAspect="1" noChangeArrowheads="1"/>
          </p:cNvPicPr>
          <p:nvPr/>
        </p:nvPicPr>
        <p:blipFill>
          <a:blip r:embed="rId2"/>
          <a:srcRect/>
          <a:stretch>
            <a:fillRect/>
          </a:stretch>
        </p:blipFill>
        <p:spPr bwMode="auto">
          <a:xfrm>
            <a:off x="4047565" y="4267200"/>
            <a:ext cx="4953000" cy="17811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ppt_w</p:attrName>
                                        </p:attrNameLst>
                                      </p:cBhvr>
                                      <p:tavLst>
                                        <p:tav tm="0">
                                          <p:val>
                                            <p:fltVal val="0"/>
                                          </p:val>
                                        </p:tav>
                                        <p:tav tm="100000">
                                          <p:val>
                                            <p:strVal val="#ppt_w"/>
                                          </p:val>
                                        </p:tav>
                                      </p:tavLst>
                                    </p:anim>
                                    <p:anim calcmode="lin" valueType="num">
                                      <p:cBhvr>
                                        <p:cTn id="8" dur="1000" fill="hold"/>
                                        <p:tgtEl>
                                          <p:spTgt spid="2050"/>
                                        </p:tgtEl>
                                        <p:attrNameLst>
                                          <p:attrName>ppt_h</p:attrName>
                                        </p:attrNameLst>
                                      </p:cBhvr>
                                      <p:tavLst>
                                        <p:tav tm="0">
                                          <p:val>
                                            <p:fltVal val="0"/>
                                          </p:val>
                                        </p:tav>
                                        <p:tav tm="100000">
                                          <p:val>
                                            <p:strVal val="#ppt_h"/>
                                          </p:val>
                                        </p:tav>
                                      </p:tavLst>
                                    </p:anim>
                                    <p:animEffect transition="in" filter="fade">
                                      <p:cBhvr>
                                        <p:cTn id="9"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14</a:t>
            </a:fld>
            <a:endParaRPr lang="en-US"/>
          </a:p>
        </p:txBody>
      </p:sp>
      <p:sp>
        <p:nvSpPr>
          <p:cNvPr id="3" name="Footer Placeholder 2"/>
          <p:cNvSpPr>
            <a:spLocks noGrp="1"/>
          </p:cNvSpPr>
          <p:nvPr>
            <p:ph type="ftr" sz="quarter" idx="11"/>
          </p:nvPr>
        </p:nvSpPr>
        <p:spPr/>
        <p:txBody>
          <a:bodyPr/>
          <a:lstStyle/>
          <a:p>
            <a:pPr>
              <a:defRPr/>
            </a:pPr>
            <a:r>
              <a:rPr lang="vi-VN" smtClean="0"/>
              <a:t>HTML5/Lưu trữ Web trong HTML5</a:t>
            </a:r>
            <a:endParaRPr lang="en-US" dirty="0"/>
          </a:p>
        </p:txBody>
      </p:sp>
      <p:sp>
        <p:nvSpPr>
          <p:cNvPr id="4" name="Title 3"/>
          <p:cNvSpPr>
            <a:spLocks noGrp="1"/>
          </p:cNvSpPr>
          <p:nvPr>
            <p:ph type="title"/>
          </p:nvPr>
        </p:nvSpPr>
        <p:spPr>
          <a:xfrm>
            <a:off x="76200" y="198438"/>
            <a:ext cx="8001000" cy="411162"/>
          </a:xfrm>
        </p:spPr>
        <p:txBody>
          <a:bodyPr>
            <a:normAutofit fontScale="90000"/>
          </a:bodyPr>
          <a:lstStyle/>
          <a:p>
            <a:r>
              <a:rPr lang="en-US" smtClean="0"/>
              <a:t> </a:t>
            </a:r>
            <a:r>
              <a:rPr lang="en-US"/>
              <a:t>Lưu trữ Session 6-6</a:t>
            </a:r>
            <a:endParaRPr lang="en-US" dirty="0"/>
          </a:p>
        </p:txBody>
      </p:sp>
      <p:sp>
        <p:nvSpPr>
          <p:cNvPr id="8" name="Rectangle 7"/>
          <p:cNvSpPr/>
          <p:nvPr/>
        </p:nvSpPr>
        <p:spPr>
          <a:xfrm>
            <a:off x="304800" y="1143000"/>
            <a:ext cx="8534400" cy="2410916"/>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1" baseline="30000" smtClean="0">
                <a:latin typeface="Calibri" pitchFamily="34" charset="0"/>
                <a:cs typeface="Calibri" pitchFamily="34" charset="0"/>
              </a:rPr>
              <a:t>Xóa dữ liệu</a:t>
            </a:r>
            <a:r>
              <a:rPr lang="en-US" sz="2800" b="1" smtClean="0">
                <a:latin typeface="Calibri" pitchFamily="34" charset="0"/>
                <a:cs typeface="Calibri" pitchFamily="34" charset="0"/>
              </a:rPr>
              <a:t> </a:t>
            </a:r>
            <a:endParaRPr lang="en-US" sz="2800" b="1" baseline="30000" dirty="0">
              <a:latin typeface="Calibri" pitchFamily="34" charset="0"/>
              <a:cs typeface="Calibri" pitchFamily="34" charset="0"/>
            </a:endParaRPr>
          </a:p>
          <a:p>
            <a:pPr lvl="1" indent="-274320" algn="just">
              <a:lnSpc>
                <a:spcPct val="100000"/>
              </a:lnSpc>
              <a:spcBef>
                <a:spcPts val="0"/>
              </a:spcBef>
              <a:buClr>
                <a:srgbClr val="AC1418"/>
              </a:buClr>
            </a:pPr>
            <a:endParaRPr lang="en-US" sz="2400" baseline="30000" dirty="0">
              <a:cs typeface="Courier New" pitchFamily="49" charset="0"/>
            </a:endParaRPr>
          </a:p>
          <a:p>
            <a:pPr lvl="1" indent="6350" algn="just">
              <a:lnSpc>
                <a:spcPct val="100000"/>
              </a:lnSpc>
              <a:spcBef>
                <a:spcPts val="0"/>
              </a:spcBef>
              <a:buClr>
                <a:srgbClr val="AC1418"/>
              </a:buClr>
            </a:pPr>
            <a:r>
              <a:rPr lang="en-US" sz="2400" baseline="30000" dirty="0" err="1">
                <a:cs typeface="Courier New" pitchFamily="49" charset="0"/>
              </a:rPr>
              <a:t>sessionStorage.removeItem</a:t>
            </a:r>
            <a:r>
              <a:rPr lang="en-US" sz="2400" baseline="30000" dirty="0">
                <a:cs typeface="Courier New" pitchFamily="49" charset="0"/>
              </a:rPr>
              <a:t>(key);</a:t>
            </a:r>
          </a:p>
          <a:p>
            <a:pPr lvl="1" indent="635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9400" algn="just">
              <a:lnSpc>
                <a:spcPct val="100000"/>
              </a:lnSpc>
              <a:spcBef>
                <a:spcPts val="0"/>
              </a:spcBef>
              <a:buClr>
                <a:srgbClr val="AC1418"/>
              </a:buClr>
              <a:buFont typeface="Wingdings" pitchFamily="2" charset="2"/>
              <a:buChar char=""/>
            </a:pPr>
            <a:r>
              <a:rPr lang="en-US" sz="2800" b="1" baseline="30000" smtClean="0">
                <a:latin typeface="Calibri" pitchFamily="34" charset="0"/>
                <a:cs typeface="Calibri" pitchFamily="34" charset="0"/>
              </a:rPr>
              <a:t>Xoá tất cả dữ liệu</a:t>
            </a:r>
            <a:endParaRPr lang="en-US" sz="2800" b="1" baseline="30000" dirty="0">
              <a:latin typeface="Calibri" pitchFamily="34" charset="0"/>
              <a:cs typeface="Calibri" pitchFamily="34" charset="0"/>
            </a:endParaRPr>
          </a:p>
          <a:p>
            <a:pPr lvl="1" indent="635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6350" algn="just">
              <a:lnSpc>
                <a:spcPct val="100000"/>
              </a:lnSpc>
              <a:spcBef>
                <a:spcPts val="0"/>
              </a:spcBef>
              <a:buClr>
                <a:srgbClr val="AC1418"/>
              </a:buClr>
            </a:pPr>
            <a:r>
              <a:rPr lang="en-US" sz="2400" baseline="30000" dirty="0" err="1">
                <a:cs typeface="Courier New" pitchFamily="49" charset="0"/>
              </a:rPr>
              <a:t>sessionStorage.clear</a:t>
            </a:r>
            <a:r>
              <a:rPr lang="en-US" sz="2400" baseline="30000" dirty="0">
                <a:cs typeface="Courier New" pitchFamily="49" charset="0"/>
              </a:rPr>
              <a:t>();</a:t>
            </a:r>
          </a:p>
          <a:p>
            <a:pPr lvl="1" indent="6350" algn="just">
              <a:lnSpc>
                <a:spcPct val="100000"/>
              </a:lnSpc>
              <a:spcBef>
                <a:spcPts val="0"/>
              </a:spcBef>
              <a:buClr>
                <a:srgbClr val="AC1418"/>
              </a:buClr>
            </a:pPr>
            <a:endParaRPr lang="en-US" sz="2800" baseline="30000"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wipe(left)">
                                      <p:cBhvr>
                                        <p:cTn id="7" dur="500"/>
                                        <p:tgtEl>
                                          <p:spTgt spid="8">
                                            <p:txEl>
                                              <p:pRg st="4" end="4"/>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xEl>
                                              <p:pRg st="6" end="6"/>
                                            </p:txEl>
                                          </p:spTgt>
                                        </p:tgtEl>
                                        <p:attrNameLst>
                                          <p:attrName>style.visibility</p:attrName>
                                        </p:attrNameLst>
                                      </p:cBhvr>
                                      <p:to>
                                        <p:strVal val="visible"/>
                                      </p:to>
                                    </p:set>
                                    <p:animEffect transition="in" filter="wipe(left)">
                                      <p:cBhvr>
                                        <p:cTn id="11"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15</a:t>
            </a:fld>
            <a:endParaRPr lang="en-US"/>
          </a:p>
        </p:txBody>
      </p:sp>
      <p:sp>
        <p:nvSpPr>
          <p:cNvPr id="3" name="Footer Placeholder 2"/>
          <p:cNvSpPr>
            <a:spLocks noGrp="1"/>
          </p:cNvSpPr>
          <p:nvPr>
            <p:ph type="ftr" sz="quarter" idx="11"/>
          </p:nvPr>
        </p:nvSpPr>
        <p:spPr/>
        <p:txBody>
          <a:bodyPr/>
          <a:lstStyle/>
          <a:p>
            <a:pPr>
              <a:defRPr/>
            </a:pPr>
            <a:r>
              <a:rPr lang="vi-VN" smtClean="0"/>
              <a:t>HTML5/Lưu trữ Web trong HTML5</a:t>
            </a:r>
            <a:endParaRPr lang="en-US" dirty="0"/>
          </a:p>
        </p:txBody>
      </p:sp>
      <p:sp>
        <p:nvSpPr>
          <p:cNvPr id="5" name="Title 4"/>
          <p:cNvSpPr>
            <a:spLocks noGrp="1"/>
          </p:cNvSpPr>
          <p:nvPr>
            <p:ph type="title"/>
          </p:nvPr>
        </p:nvSpPr>
        <p:spPr>
          <a:xfrm>
            <a:off x="76200" y="198438"/>
            <a:ext cx="8915400" cy="411162"/>
          </a:xfrm>
        </p:spPr>
        <p:txBody>
          <a:bodyPr>
            <a:normAutofit fontScale="90000"/>
          </a:bodyPr>
          <a:lstStyle/>
          <a:p>
            <a:r>
              <a:rPr lang="en-US" smtClean="0"/>
              <a:t>Lưu trữ cục bộ 1-4</a:t>
            </a:r>
            <a:endParaRPr lang="en-US" dirty="0"/>
          </a:p>
        </p:txBody>
      </p:sp>
      <p:graphicFrame>
        <p:nvGraphicFramePr>
          <p:cNvPr id="12" name="Diagram 11"/>
          <p:cNvGraphicFramePr/>
          <p:nvPr>
            <p:extLst>
              <p:ext uri="{D42A27DB-BD31-4B8C-83A1-F6EECF244321}">
                <p14:modId xmlns:p14="http://schemas.microsoft.com/office/powerpoint/2010/main" val="996912280"/>
              </p:ext>
            </p:extLst>
          </p:nvPr>
        </p:nvGraphicFramePr>
        <p:xfrm>
          <a:off x="457200" y="1447800"/>
          <a:ext cx="8382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Effect transition="in" filter="fade">
                                      <p:cBhvr>
                                        <p:cTn id="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16</a:t>
            </a:fld>
            <a:endParaRPr lang="en-US"/>
          </a:p>
        </p:txBody>
      </p:sp>
      <p:sp>
        <p:nvSpPr>
          <p:cNvPr id="3" name="Footer Placeholder 2"/>
          <p:cNvSpPr>
            <a:spLocks noGrp="1"/>
          </p:cNvSpPr>
          <p:nvPr>
            <p:ph type="ftr" sz="quarter" idx="11"/>
          </p:nvPr>
        </p:nvSpPr>
        <p:spPr/>
        <p:txBody>
          <a:bodyPr/>
          <a:lstStyle/>
          <a:p>
            <a:pPr>
              <a:defRPr/>
            </a:pPr>
            <a:r>
              <a:rPr lang="vi-VN" smtClean="0"/>
              <a:t>HTML5/Lưu trữ Web trong HTML5</a:t>
            </a:r>
            <a:endParaRPr lang="en-US" dirty="0"/>
          </a:p>
        </p:txBody>
      </p:sp>
      <p:sp>
        <p:nvSpPr>
          <p:cNvPr id="4" name="Title 3"/>
          <p:cNvSpPr>
            <a:spLocks noGrp="1"/>
          </p:cNvSpPr>
          <p:nvPr>
            <p:ph type="title"/>
          </p:nvPr>
        </p:nvSpPr>
        <p:spPr>
          <a:xfrm>
            <a:off x="76200" y="201168"/>
            <a:ext cx="8001000" cy="411162"/>
          </a:xfrm>
        </p:spPr>
        <p:txBody>
          <a:bodyPr>
            <a:normAutofit fontScale="90000"/>
          </a:bodyPr>
          <a:lstStyle/>
          <a:p>
            <a:r>
              <a:rPr lang="en-US"/>
              <a:t>Lưu trữ cục bộ 2-4</a:t>
            </a:r>
            <a:endParaRPr lang="en-US" dirty="0"/>
          </a:p>
        </p:txBody>
      </p:sp>
      <p:sp>
        <p:nvSpPr>
          <p:cNvPr id="5" name="Rectangle 4"/>
          <p:cNvSpPr/>
          <p:nvPr/>
        </p:nvSpPr>
        <p:spPr>
          <a:xfrm>
            <a:off x="304800" y="914401"/>
            <a:ext cx="8534400" cy="5702074"/>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smtClean="0">
                <a:latin typeface="Calibri" pitchFamily="34" charset="0"/>
                <a:cs typeface="Calibri" pitchFamily="34" charset="0"/>
              </a:rPr>
              <a:t>Ví dụ</a:t>
            </a: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r>
              <a:rPr lang="en-US" sz="2300" baseline="30000" dirty="0">
                <a:cs typeface="Courier New" pitchFamily="49" charset="0"/>
              </a:rPr>
              <a:t>&lt;!DOCTYPE html&gt;</a:t>
            </a:r>
          </a:p>
          <a:p>
            <a:pPr lvl="1" indent="-274320" algn="just">
              <a:lnSpc>
                <a:spcPct val="100000"/>
              </a:lnSpc>
              <a:spcBef>
                <a:spcPts val="0"/>
              </a:spcBef>
              <a:buClr>
                <a:srgbClr val="AC1418"/>
              </a:buClr>
            </a:pPr>
            <a:r>
              <a:rPr lang="en-US" sz="2300" baseline="30000" dirty="0">
                <a:cs typeface="Courier New" pitchFamily="49" charset="0"/>
              </a:rPr>
              <a:t>&lt;html&gt;</a:t>
            </a:r>
          </a:p>
          <a:p>
            <a:pPr lvl="1" indent="-274320" algn="just">
              <a:lnSpc>
                <a:spcPct val="100000"/>
              </a:lnSpc>
              <a:spcBef>
                <a:spcPts val="0"/>
              </a:spcBef>
              <a:buClr>
                <a:srgbClr val="AC1418"/>
              </a:buClr>
            </a:pPr>
            <a:r>
              <a:rPr lang="en-US" sz="2300" baseline="30000" dirty="0">
                <a:cs typeface="Courier New" pitchFamily="49" charset="0"/>
              </a:rPr>
              <a:t>  &lt;title&gt; Local Storage &lt;/title&gt;</a:t>
            </a:r>
          </a:p>
          <a:p>
            <a:pPr lvl="1" indent="-274320" algn="just">
              <a:lnSpc>
                <a:spcPct val="100000"/>
              </a:lnSpc>
              <a:spcBef>
                <a:spcPts val="0"/>
              </a:spcBef>
              <a:buClr>
                <a:srgbClr val="AC1418"/>
              </a:buClr>
            </a:pPr>
            <a:r>
              <a:rPr lang="en-US" sz="2300" baseline="30000" dirty="0">
                <a:cs typeface="Courier New" pitchFamily="49" charset="0"/>
              </a:rPr>
              <a:t>  &lt;script&gt;</a:t>
            </a:r>
          </a:p>
          <a:p>
            <a:pPr lvl="1" indent="-274320" algn="just">
              <a:lnSpc>
                <a:spcPct val="100000"/>
              </a:lnSpc>
              <a:spcBef>
                <a:spcPts val="0"/>
              </a:spcBef>
              <a:buClr>
                <a:srgbClr val="AC1418"/>
              </a:buClr>
            </a:pPr>
            <a:r>
              <a:rPr lang="en-US" sz="2300" baseline="30000" dirty="0">
                <a:cs typeface="Courier New" pitchFamily="49" charset="0"/>
              </a:rPr>
              <a:t>  function store() {</a:t>
            </a:r>
          </a:p>
          <a:p>
            <a:r>
              <a:rPr lang="en-US" dirty="0"/>
              <a:t>      if ((‘</a:t>
            </a:r>
            <a:r>
              <a:rPr lang="en-US" dirty="0" err="1"/>
              <a:t>localStorage</a:t>
            </a:r>
            <a:r>
              <a:rPr lang="en-US" dirty="0"/>
              <a:t>’ in window) &amp;&amp; window[‘</a:t>
            </a:r>
            <a:r>
              <a:rPr lang="en-US" dirty="0" err="1"/>
              <a:t>localStorage</a:t>
            </a:r>
            <a:r>
              <a:rPr lang="en-US" dirty="0"/>
              <a:t>’] !== null) { </a:t>
            </a:r>
          </a:p>
          <a:p>
            <a:r>
              <a:rPr lang="en-US" dirty="0"/>
              <a:t>        </a:t>
            </a:r>
            <a:r>
              <a:rPr lang="en-US" dirty="0" err="1"/>
              <a:t>var</a:t>
            </a:r>
            <a:r>
              <a:rPr lang="en-US" dirty="0"/>
              <a:t> username = </a:t>
            </a:r>
            <a:r>
              <a:rPr lang="en-US" dirty="0" err="1"/>
              <a:t>document.getElementById</a:t>
            </a:r>
            <a:r>
              <a:rPr lang="en-US" dirty="0"/>
              <a:t>(‘username’).value; </a:t>
            </a:r>
          </a:p>
          <a:p>
            <a:r>
              <a:rPr lang="en-US" dirty="0"/>
              <a:t>        </a:t>
            </a:r>
            <a:r>
              <a:rPr lang="en-US" dirty="0" err="1"/>
              <a:t>localStorage.setItem</a:t>
            </a:r>
            <a:r>
              <a:rPr lang="en-US" dirty="0"/>
              <a:t>(‘username’, username); </a:t>
            </a:r>
          </a:p>
          <a:p>
            <a:r>
              <a:rPr lang="en-US" dirty="0"/>
              <a:t>      } else { </a:t>
            </a:r>
          </a:p>
          <a:p>
            <a:r>
              <a:rPr lang="en-US" dirty="0"/>
              <a:t>        alert (‘your browser does not support storage’); </a:t>
            </a:r>
          </a:p>
          <a:p>
            <a:r>
              <a:rPr lang="en-US" dirty="0"/>
              <a:t>      } </a:t>
            </a:r>
          </a:p>
          <a:p>
            <a:r>
              <a:rPr lang="en-US" dirty="0"/>
              <a:t>    } </a:t>
            </a:r>
          </a:p>
          <a:p>
            <a:r>
              <a:rPr lang="en-US" dirty="0"/>
              <a:t>    function </a:t>
            </a:r>
            <a:r>
              <a:rPr lang="en-US" dirty="0" err="1"/>
              <a:t>cancel_store</a:t>
            </a:r>
            <a:r>
              <a:rPr lang="en-US" dirty="0"/>
              <a:t>() { </a:t>
            </a:r>
          </a:p>
          <a:p>
            <a:r>
              <a:rPr lang="en-US" dirty="0"/>
              <a:t>      if ((‘</a:t>
            </a:r>
            <a:r>
              <a:rPr lang="en-US" dirty="0" err="1"/>
              <a:t>localStorage</a:t>
            </a:r>
            <a:r>
              <a:rPr lang="en-US" dirty="0"/>
              <a:t>’ in window) &amp;&amp; window[‘</a:t>
            </a:r>
            <a:r>
              <a:rPr lang="en-US" dirty="0" err="1"/>
              <a:t>localStorage</a:t>
            </a:r>
            <a:r>
              <a:rPr lang="en-US" dirty="0"/>
              <a:t>’] !== null) { </a:t>
            </a:r>
          </a:p>
          <a:p>
            <a:r>
              <a:rPr lang="en-US" dirty="0"/>
              <a:t>        </a:t>
            </a:r>
            <a:r>
              <a:rPr lang="en-US" dirty="0" err="1"/>
              <a:t>localStorage.removeItem</a:t>
            </a:r>
            <a:r>
              <a:rPr lang="en-US" dirty="0"/>
              <a:t>(‘username’); </a:t>
            </a:r>
          </a:p>
          <a:p>
            <a:r>
              <a:rPr lang="en-US" dirty="0"/>
              <a:t>      } else { </a:t>
            </a:r>
          </a:p>
          <a:p>
            <a:r>
              <a:rPr lang="en-US" dirty="0"/>
              <a:t>        alert (‘your browser does not support storage’); </a:t>
            </a:r>
          </a:p>
          <a:p>
            <a:r>
              <a:rPr lang="en-US" dirty="0"/>
              <a:t>      } </a:t>
            </a:r>
          </a:p>
          <a:p>
            <a:r>
              <a:rPr lang="en-US" dirty="0"/>
              <a:t>    }</a:t>
            </a:r>
          </a:p>
          <a:p>
            <a:pPr lvl="1" indent="-274320" algn="just">
              <a:lnSpc>
                <a:spcPct val="100000"/>
              </a:lnSpc>
              <a:spcBef>
                <a:spcPts val="0"/>
              </a:spcBef>
              <a:buClr>
                <a:srgbClr val="AC1418"/>
              </a:buClr>
            </a:pPr>
            <a:endParaRPr lang="en-US" sz="2300" baseline="30000" dirty="0">
              <a:cs typeface="Courier New"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17</a:t>
            </a:fld>
            <a:endParaRPr lang="en-US"/>
          </a:p>
        </p:txBody>
      </p:sp>
      <p:sp>
        <p:nvSpPr>
          <p:cNvPr id="3" name="Footer Placeholder 2"/>
          <p:cNvSpPr>
            <a:spLocks noGrp="1"/>
          </p:cNvSpPr>
          <p:nvPr>
            <p:ph type="ftr" sz="quarter" idx="11"/>
          </p:nvPr>
        </p:nvSpPr>
        <p:spPr/>
        <p:txBody>
          <a:bodyPr/>
          <a:lstStyle/>
          <a:p>
            <a:pPr>
              <a:defRPr/>
            </a:pPr>
            <a:r>
              <a:rPr lang="vi-VN" smtClean="0"/>
              <a:t>HTML5/Lưu trữ Web trong HTML5</a:t>
            </a:r>
            <a:endParaRPr lang="en-US" dirty="0"/>
          </a:p>
        </p:txBody>
      </p:sp>
      <p:sp>
        <p:nvSpPr>
          <p:cNvPr id="4" name="Title 3"/>
          <p:cNvSpPr>
            <a:spLocks noGrp="1"/>
          </p:cNvSpPr>
          <p:nvPr>
            <p:ph type="title"/>
          </p:nvPr>
        </p:nvSpPr>
        <p:spPr>
          <a:xfrm>
            <a:off x="76200" y="201168"/>
            <a:ext cx="8001000" cy="411162"/>
          </a:xfrm>
        </p:spPr>
        <p:txBody>
          <a:bodyPr>
            <a:normAutofit fontScale="90000"/>
          </a:bodyPr>
          <a:lstStyle/>
          <a:p>
            <a:r>
              <a:rPr lang="en-US"/>
              <a:t>Lưu trữ cục bộ 3-4</a:t>
            </a:r>
            <a:endParaRPr lang="en-US" dirty="0"/>
          </a:p>
        </p:txBody>
      </p:sp>
      <p:sp>
        <p:nvSpPr>
          <p:cNvPr id="5" name="Rectangle 4"/>
          <p:cNvSpPr/>
          <p:nvPr/>
        </p:nvSpPr>
        <p:spPr>
          <a:xfrm>
            <a:off x="304800" y="914401"/>
            <a:ext cx="8534400" cy="3538405"/>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mtClean="0"/>
              <a:t>&lt;/</a:t>
            </a:r>
            <a:r>
              <a:rPr lang="en-US" dirty="0"/>
              <a:t>script&gt;</a:t>
            </a:r>
          </a:p>
          <a:p>
            <a:r>
              <a:rPr lang="en-US" dirty="0"/>
              <a:t>    &lt;/head&gt; </a:t>
            </a:r>
          </a:p>
          <a:p>
            <a:pPr marL="395288"/>
            <a:r>
              <a:rPr lang="en-US" dirty="0"/>
              <a:t>&lt;body&gt; </a:t>
            </a:r>
          </a:p>
          <a:p>
            <a:pPr marL="395288"/>
            <a:r>
              <a:rPr lang="en-US" dirty="0"/>
              <a:t>  &lt;form method=”get” action=”success.html”&gt; </a:t>
            </a:r>
          </a:p>
          <a:p>
            <a:pPr marL="395288"/>
            <a:r>
              <a:rPr lang="en-US" dirty="0"/>
              <a:t>    Username: &lt;input type=”text” id=”username” value=”” size=”20” </a:t>
            </a:r>
            <a:r>
              <a:rPr lang="en-US" dirty="0" err="1"/>
              <a:t>onblur</a:t>
            </a:r>
            <a:r>
              <a:rPr lang="en-US" dirty="0"/>
              <a:t>=”store()”/&gt;</a:t>
            </a:r>
          </a:p>
          <a:p>
            <a:pPr marL="395288"/>
            <a:r>
              <a:rPr lang="en-US" dirty="0"/>
              <a:t>    &lt;input type=”submit” value=”Submit”/&gt;</a:t>
            </a:r>
          </a:p>
          <a:p>
            <a:pPr marL="395288"/>
            <a:r>
              <a:rPr lang="en-US" dirty="0"/>
              <a:t>    &lt;input type=”reset” Value=”Cancel” </a:t>
            </a:r>
            <a:r>
              <a:rPr lang="en-US" dirty="0" err="1"/>
              <a:t>onclick</a:t>
            </a:r>
            <a:r>
              <a:rPr lang="en-US" dirty="0"/>
              <a:t>=”</a:t>
            </a:r>
            <a:r>
              <a:rPr lang="en-US" dirty="0" err="1"/>
              <a:t>cancel_store</a:t>
            </a:r>
            <a:r>
              <a:rPr lang="en-US" dirty="0"/>
              <a:t>()”/&gt;	</a:t>
            </a:r>
          </a:p>
          <a:p>
            <a:r>
              <a:rPr lang="en-US" dirty="0"/>
              <a:t>    &lt;/body&gt;</a:t>
            </a:r>
          </a:p>
          <a:p>
            <a:r>
              <a:rPr lang="en-US" dirty="0"/>
              <a:t>  &lt;/html&gt;	</a:t>
            </a:r>
          </a:p>
          <a:p>
            <a:endParaRPr lang="en-US" dirty="0"/>
          </a:p>
          <a:p>
            <a:pPr marL="395288"/>
            <a:endParaRPr lang="en-US" dirty="0"/>
          </a:p>
          <a:p>
            <a:endParaRPr lang="en-US" dirty="0"/>
          </a:p>
          <a:p>
            <a:pPr lvl="1" indent="-274320" algn="just">
              <a:lnSpc>
                <a:spcPct val="100000"/>
              </a:lnSpc>
              <a:spcBef>
                <a:spcPts val="0"/>
              </a:spcBef>
              <a:buClr>
                <a:srgbClr val="AC1418"/>
              </a:buClr>
            </a:pPr>
            <a:endParaRPr lang="en-US" sz="2300" baseline="30000" dirty="0">
              <a:cs typeface="Courier New"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18</a:t>
            </a:fld>
            <a:endParaRPr lang="en-US"/>
          </a:p>
        </p:txBody>
      </p:sp>
      <p:sp>
        <p:nvSpPr>
          <p:cNvPr id="3" name="Footer Placeholder 2"/>
          <p:cNvSpPr>
            <a:spLocks noGrp="1"/>
          </p:cNvSpPr>
          <p:nvPr>
            <p:ph type="ftr" sz="quarter" idx="11"/>
          </p:nvPr>
        </p:nvSpPr>
        <p:spPr/>
        <p:txBody>
          <a:bodyPr/>
          <a:lstStyle/>
          <a:p>
            <a:pPr>
              <a:defRPr/>
            </a:pPr>
            <a:r>
              <a:rPr lang="vi-VN" smtClean="0"/>
              <a:t>HTML5/Lưu trữ Web trong HTML5</a:t>
            </a:r>
            <a:endParaRPr lang="en-US" dirty="0"/>
          </a:p>
        </p:txBody>
      </p:sp>
      <p:sp>
        <p:nvSpPr>
          <p:cNvPr id="4" name="Title 3"/>
          <p:cNvSpPr>
            <a:spLocks noGrp="1"/>
          </p:cNvSpPr>
          <p:nvPr>
            <p:ph type="title"/>
          </p:nvPr>
        </p:nvSpPr>
        <p:spPr>
          <a:xfrm>
            <a:off x="76200" y="201168"/>
            <a:ext cx="8001000" cy="411162"/>
          </a:xfrm>
        </p:spPr>
        <p:txBody>
          <a:bodyPr>
            <a:normAutofit fontScale="90000"/>
          </a:bodyPr>
          <a:lstStyle/>
          <a:p>
            <a:r>
              <a:rPr lang="en-US"/>
              <a:t>Lưu trữ cục bộ 4-4</a:t>
            </a:r>
            <a:endParaRPr lang="en-US" dirty="0"/>
          </a:p>
        </p:txBody>
      </p:sp>
      <p:sp>
        <p:nvSpPr>
          <p:cNvPr id="5" name="Rectangle 4"/>
          <p:cNvSpPr/>
          <p:nvPr/>
        </p:nvSpPr>
        <p:spPr>
          <a:xfrm>
            <a:off x="304800" y="914401"/>
            <a:ext cx="8534400" cy="5269135"/>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smtClean="0">
                <a:latin typeface="Calibri" pitchFamily="34" charset="0"/>
                <a:cs typeface="Calibri" pitchFamily="34" charset="0"/>
              </a:rPr>
              <a:t>Ví dụ</a:t>
            </a:r>
            <a:endParaRPr lang="en-US" sz="2800" baseline="30000" dirty="0">
              <a:latin typeface="Calibri" pitchFamily="34" charset="0"/>
              <a:cs typeface="Calibri" pitchFamily="34" charset="0"/>
            </a:endParaRPr>
          </a:p>
          <a:p>
            <a:pPr marL="463550"/>
            <a:r>
              <a:rPr lang="en-US" dirty="0"/>
              <a:t>&lt;!DOCTYPE html&gt;</a:t>
            </a:r>
          </a:p>
          <a:p>
            <a:pPr marL="463550"/>
            <a:r>
              <a:rPr lang="en-US" dirty="0"/>
              <a:t>&lt;head&gt;</a:t>
            </a:r>
          </a:p>
          <a:p>
            <a:pPr marL="463550"/>
            <a:r>
              <a:rPr lang="en-US" dirty="0"/>
              <a:t>  &lt;title&gt; Local Storage &lt;/title&gt;</a:t>
            </a:r>
          </a:p>
          <a:p>
            <a:pPr marL="463550"/>
            <a:r>
              <a:rPr lang="en-US" dirty="0"/>
              <a:t>  &lt;script&gt;</a:t>
            </a:r>
          </a:p>
          <a:p>
            <a:pPr marL="463550"/>
            <a:r>
              <a:rPr lang="en-US" dirty="0"/>
              <a:t>    function print() {</a:t>
            </a:r>
          </a:p>
          <a:p>
            <a:pPr marL="463550"/>
            <a:r>
              <a:rPr lang="en-US" dirty="0"/>
              <a:t>      </a:t>
            </a:r>
            <a:r>
              <a:rPr lang="en-US" dirty="0" err="1"/>
              <a:t>var</a:t>
            </a:r>
            <a:r>
              <a:rPr lang="en-US" dirty="0"/>
              <a:t> username = </a:t>
            </a:r>
            <a:r>
              <a:rPr lang="en-US" dirty="0" err="1"/>
              <a:t>localStorage.getItem</a:t>
            </a:r>
            <a:r>
              <a:rPr lang="en-US" dirty="0"/>
              <a:t>(‘username’);</a:t>
            </a:r>
          </a:p>
          <a:p>
            <a:pPr marL="463550"/>
            <a:r>
              <a:rPr lang="en-US" dirty="0"/>
              <a:t>      </a:t>
            </a:r>
            <a:r>
              <a:rPr lang="en-US" dirty="0" err="1"/>
              <a:t>document.getElementById</a:t>
            </a:r>
            <a:r>
              <a:rPr lang="en-US" dirty="0"/>
              <a:t>(‘</a:t>
            </a:r>
            <a:r>
              <a:rPr lang="en-US" dirty="0" err="1"/>
              <a:t>lblMsg</a:t>
            </a:r>
            <a:r>
              <a:rPr lang="en-US" dirty="0"/>
              <a:t>’).</a:t>
            </a:r>
            <a:r>
              <a:rPr lang="en-US" dirty="0" err="1"/>
              <a:t>innerHTML</a:t>
            </a:r>
            <a:r>
              <a:rPr lang="en-US" dirty="0"/>
              <a:t> = ‘Username: is &lt;b&gt;’+</a:t>
            </a:r>
          </a:p>
          <a:p>
            <a:pPr marL="463550"/>
            <a:r>
              <a:rPr lang="en-US" dirty="0"/>
              <a:t>username+’&lt;/b&gt;’;</a:t>
            </a:r>
          </a:p>
          <a:p>
            <a:pPr marL="463550"/>
            <a:r>
              <a:rPr lang="en-US" dirty="0"/>
              <a:t>    }</a:t>
            </a:r>
          </a:p>
          <a:p>
            <a:pPr marL="463550"/>
            <a:r>
              <a:rPr lang="en-US" dirty="0"/>
              <a:t>  &lt;/script&gt;</a:t>
            </a:r>
          </a:p>
          <a:p>
            <a:pPr marL="463550"/>
            <a:r>
              <a:rPr lang="en-US" dirty="0"/>
              <a:t>&lt;/head&gt;</a:t>
            </a:r>
          </a:p>
          <a:p>
            <a:pPr marL="463550"/>
            <a:r>
              <a:rPr lang="en-US" dirty="0"/>
              <a:t>&lt;body </a:t>
            </a:r>
            <a:r>
              <a:rPr lang="en-US" dirty="0" err="1"/>
              <a:t>onload</a:t>
            </a:r>
            <a:r>
              <a:rPr lang="en-US" dirty="0"/>
              <a:t>=”print()”&gt;</a:t>
            </a:r>
          </a:p>
          <a:p>
            <a:pPr marL="463550"/>
            <a:r>
              <a:rPr lang="en-US" dirty="0"/>
              <a:t>  &lt;label id=”</a:t>
            </a:r>
            <a:r>
              <a:rPr lang="en-US" dirty="0" err="1"/>
              <a:t>lblMsg</a:t>
            </a:r>
            <a:r>
              <a:rPr lang="en-US" dirty="0"/>
              <a:t>”&gt;&lt;/label&gt;&lt;</a:t>
            </a:r>
            <a:r>
              <a:rPr lang="en-US" dirty="0" err="1"/>
              <a:t>br</a:t>
            </a:r>
            <a:r>
              <a:rPr lang="en-US" dirty="0"/>
              <a:t>&gt;</a:t>
            </a:r>
          </a:p>
          <a:p>
            <a:pPr marL="463550"/>
            <a:r>
              <a:rPr lang="en-US" dirty="0"/>
              <a:t>&lt;/body&gt;</a:t>
            </a:r>
          </a:p>
          <a:p>
            <a:pPr marL="463550"/>
            <a:r>
              <a:rPr lang="en-US" dirty="0"/>
              <a:t>&lt;/html&gt;	</a:t>
            </a:r>
          </a:p>
          <a:p>
            <a:endParaRPr lang="en-US" dirty="0"/>
          </a:p>
          <a:p>
            <a:pPr marL="395288"/>
            <a:endParaRPr lang="en-US" dirty="0"/>
          </a:p>
          <a:p>
            <a:endParaRPr lang="en-US" dirty="0"/>
          </a:p>
          <a:p>
            <a:pPr lvl="1" indent="-274320" algn="just">
              <a:lnSpc>
                <a:spcPct val="100000"/>
              </a:lnSpc>
              <a:spcBef>
                <a:spcPts val="0"/>
              </a:spcBef>
              <a:buClr>
                <a:srgbClr val="AC1418"/>
              </a:buClr>
            </a:pPr>
            <a:endParaRPr lang="en-US" sz="2300" baseline="30000" dirty="0">
              <a:cs typeface="Courier New" pitchFamily="49" charset="0"/>
            </a:endParaRPr>
          </a:p>
        </p:txBody>
      </p:sp>
      <p:pic>
        <p:nvPicPr>
          <p:cNvPr id="1026" name="Picture 2"/>
          <p:cNvPicPr>
            <a:picLocks noChangeAspect="1" noChangeArrowheads="1"/>
          </p:cNvPicPr>
          <p:nvPr/>
        </p:nvPicPr>
        <p:blipFill>
          <a:blip r:embed="rId2"/>
          <a:srcRect/>
          <a:stretch>
            <a:fillRect/>
          </a:stretch>
        </p:blipFill>
        <p:spPr bwMode="auto">
          <a:xfrm>
            <a:off x="4724400" y="4267200"/>
            <a:ext cx="3800475" cy="9525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Effect transition="in" filter="fade">
                                      <p:cBhvr>
                                        <p:cTn id="9"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19</a:t>
            </a:fld>
            <a:endParaRPr lang="en-US"/>
          </a:p>
        </p:txBody>
      </p:sp>
      <p:sp>
        <p:nvSpPr>
          <p:cNvPr id="3" name="Footer Placeholder 2"/>
          <p:cNvSpPr>
            <a:spLocks noGrp="1"/>
          </p:cNvSpPr>
          <p:nvPr>
            <p:ph type="ftr" sz="quarter" idx="11"/>
          </p:nvPr>
        </p:nvSpPr>
        <p:spPr/>
        <p:txBody>
          <a:bodyPr/>
          <a:lstStyle/>
          <a:p>
            <a:pPr>
              <a:defRPr/>
            </a:pPr>
            <a:r>
              <a:rPr lang="vi-VN" smtClean="0"/>
              <a:t>HTML5/Lưu trữ Web trong HTML5</a:t>
            </a:r>
            <a:endParaRPr lang="en-US" dirty="0"/>
          </a:p>
        </p:txBody>
      </p:sp>
      <p:sp>
        <p:nvSpPr>
          <p:cNvPr id="4" name="Title 3"/>
          <p:cNvSpPr>
            <a:spLocks noGrp="1"/>
          </p:cNvSpPr>
          <p:nvPr>
            <p:ph type="title"/>
          </p:nvPr>
        </p:nvSpPr>
        <p:spPr/>
        <p:txBody>
          <a:bodyPr/>
          <a:lstStyle/>
          <a:p>
            <a:r>
              <a:rPr lang="en-US" dirty="0" smtClean="0"/>
              <a:t>Minh </a:t>
            </a:r>
            <a:r>
              <a:rPr lang="en-US" dirty="0" err="1" smtClean="0"/>
              <a:t>họa</a:t>
            </a:r>
            <a:endParaRPr lang="en-US" dirty="0"/>
          </a:p>
        </p:txBody>
      </p:sp>
      <p:sp>
        <p:nvSpPr>
          <p:cNvPr id="5" name="TextBox 4"/>
          <p:cNvSpPr txBox="1"/>
          <p:nvPr/>
        </p:nvSpPr>
        <p:spPr>
          <a:xfrm>
            <a:off x="762000" y="2362200"/>
            <a:ext cx="7848600" cy="911019"/>
          </a:xfrm>
          <a:prstGeom prst="rect">
            <a:avLst/>
          </a:prstGeom>
          <a:noFill/>
        </p:spPr>
        <p:txBody>
          <a:bodyPr wrap="square" rtlCol="0">
            <a:spAutoFit/>
          </a:bodyPr>
          <a:lstStyle/>
          <a:p>
            <a:pPr marL="285750" indent="-285750">
              <a:buFont typeface="Arial" panose="020B0604020202020204" pitchFamily="34" charset="0"/>
              <a:buChar char="•"/>
            </a:pPr>
            <a:r>
              <a:rPr lang="en-US" sz="2800" dirty="0" err="1" smtClean="0"/>
              <a:t>Giáo</a:t>
            </a:r>
            <a:r>
              <a:rPr lang="en-US" sz="2800" dirty="0" smtClean="0"/>
              <a:t> </a:t>
            </a:r>
            <a:r>
              <a:rPr lang="en-US" sz="2800" dirty="0" err="1" smtClean="0"/>
              <a:t>viên</a:t>
            </a:r>
            <a:r>
              <a:rPr lang="en-US" sz="2800" dirty="0" smtClean="0"/>
              <a:t> minh </a:t>
            </a:r>
            <a:r>
              <a:rPr lang="en-US" sz="2800" dirty="0" err="1" smtClean="0"/>
              <a:t>họa</a:t>
            </a:r>
            <a:r>
              <a:rPr lang="en-US" sz="2800" dirty="0" smtClean="0"/>
              <a:t> </a:t>
            </a:r>
            <a:r>
              <a:rPr lang="en-US" sz="2800" dirty="0" err="1" smtClean="0"/>
              <a:t>lý</a:t>
            </a:r>
            <a:r>
              <a:rPr lang="en-US" sz="2800" dirty="0" smtClean="0"/>
              <a:t> </a:t>
            </a:r>
            <a:r>
              <a:rPr lang="en-US" sz="2800" dirty="0" err="1" smtClean="0"/>
              <a:t>thuyết</a:t>
            </a:r>
            <a:endParaRPr lang="en-US" sz="2800" dirty="0" smtClean="0"/>
          </a:p>
          <a:p>
            <a:pPr marL="285750" indent="-285750">
              <a:buFont typeface="Arial" panose="020B0604020202020204" pitchFamily="34" charset="0"/>
              <a:buChar char="•"/>
            </a:pPr>
            <a:r>
              <a:rPr lang="en-US" sz="2800" dirty="0" err="1" smtClean="0"/>
              <a:t>Học</a:t>
            </a:r>
            <a:r>
              <a:rPr lang="en-US" sz="2800" dirty="0" smtClean="0"/>
              <a:t> </a:t>
            </a:r>
            <a:r>
              <a:rPr lang="en-US" sz="2800" dirty="0" err="1" smtClean="0"/>
              <a:t>viên</a:t>
            </a:r>
            <a:r>
              <a:rPr lang="en-US" sz="2800" dirty="0" smtClean="0"/>
              <a:t> </a:t>
            </a:r>
            <a:r>
              <a:rPr lang="en-US" sz="2800" dirty="0" err="1" smtClean="0"/>
              <a:t>thực</a:t>
            </a:r>
            <a:r>
              <a:rPr lang="en-US" sz="2800" dirty="0" smtClean="0"/>
              <a:t> </a:t>
            </a:r>
            <a:r>
              <a:rPr lang="en-US" sz="2800" dirty="0" err="1" smtClean="0"/>
              <a:t>hành</a:t>
            </a:r>
            <a:r>
              <a:rPr lang="en-US" sz="2800" dirty="0" smtClean="0"/>
              <a:t> </a:t>
            </a:r>
            <a:r>
              <a:rPr lang="en-US" sz="2800" dirty="0" err="1" smtClean="0"/>
              <a:t>phần</a:t>
            </a:r>
            <a:r>
              <a:rPr lang="en-US" sz="2800" dirty="0" smtClean="0"/>
              <a:t> </a:t>
            </a:r>
            <a:r>
              <a:rPr lang="en-US" sz="2800" dirty="0" err="1" smtClean="0"/>
              <a:t>lý</a:t>
            </a:r>
            <a:r>
              <a:rPr lang="en-US" sz="2800" dirty="0" smtClean="0"/>
              <a:t> </a:t>
            </a:r>
            <a:r>
              <a:rPr lang="en-US" sz="2800" dirty="0" err="1" smtClean="0"/>
              <a:t>thuyết</a:t>
            </a:r>
            <a:endParaRPr lang="en-US" sz="2800" dirty="0"/>
          </a:p>
        </p:txBody>
      </p:sp>
    </p:spTree>
    <p:extLst>
      <p:ext uri="{BB962C8B-B14F-4D97-AF65-F5344CB8AC3E}">
        <p14:creationId xmlns:p14="http://schemas.microsoft.com/office/powerpoint/2010/main" val="1218755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a:t>
            </a:fld>
            <a:endParaRPr lang="en-US"/>
          </a:p>
        </p:txBody>
      </p:sp>
      <p:sp>
        <p:nvSpPr>
          <p:cNvPr id="3" name="Footer Placeholder 2"/>
          <p:cNvSpPr>
            <a:spLocks noGrp="1"/>
          </p:cNvSpPr>
          <p:nvPr>
            <p:ph type="ftr" sz="quarter" idx="11"/>
          </p:nvPr>
        </p:nvSpPr>
        <p:spPr/>
        <p:txBody>
          <a:bodyPr/>
          <a:lstStyle/>
          <a:p>
            <a:pPr>
              <a:defRPr/>
            </a:pPr>
            <a:r>
              <a:rPr lang="vi-VN" smtClean="0"/>
              <a:t>HTML5/Lưu trữ Web trong HTML5</a:t>
            </a:r>
            <a:endParaRPr lang="en-US" dirty="0"/>
          </a:p>
        </p:txBody>
      </p:sp>
      <p:sp>
        <p:nvSpPr>
          <p:cNvPr id="5" name="Title 4"/>
          <p:cNvSpPr>
            <a:spLocks noGrp="1"/>
          </p:cNvSpPr>
          <p:nvPr>
            <p:ph type="title"/>
          </p:nvPr>
        </p:nvSpPr>
        <p:spPr/>
        <p:txBody>
          <a:bodyPr/>
          <a:lstStyle/>
          <a:p>
            <a:r>
              <a:rPr lang="en-US" smtClean="0"/>
              <a:t>Mục tiêu</a:t>
            </a:r>
            <a:endParaRPr lang="en-US" dirty="0"/>
          </a:p>
        </p:txBody>
      </p:sp>
      <p:sp>
        <p:nvSpPr>
          <p:cNvPr id="6" name="Rectangle 5"/>
          <p:cNvSpPr/>
          <p:nvPr/>
        </p:nvSpPr>
        <p:spPr>
          <a:xfrm>
            <a:off x="152400" y="1295400"/>
            <a:ext cx="8839200" cy="3581400"/>
          </a:xfrm>
          <a:prstGeom prst="rect">
            <a:avLst/>
          </a:prstGeom>
        </p:spPr>
        <p:txBody>
          <a:bodyPr wrap="square" anchor="ctr" anchorCtr="0">
            <a:noAutofit/>
          </a:bodyPr>
          <a:lstStyle/>
          <a:p>
            <a:pPr marL="457200" indent="-274320">
              <a:lnSpc>
                <a:spcPct val="150000"/>
              </a:lnSpc>
              <a:spcBef>
                <a:spcPts val="0"/>
              </a:spcBef>
              <a:buClr>
                <a:srgbClr val="AC1418"/>
              </a:buClr>
              <a:buFont typeface="Wingdings" pitchFamily="2" charset="2"/>
              <a:buChar char=""/>
            </a:pPr>
            <a:r>
              <a:rPr lang="en-US" sz="4000" baseline="30000" dirty="0" err="1">
                <a:latin typeface="Calibri" pitchFamily="34" charset="0"/>
                <a:cs typeface="Calibri" pitchFamily="34" charset="0"/>
              </a:rPr>
              <a:t>Giải</a:t>
            </a:r>
            <a:r>
              <a:rPr lang="en-US" sz="4000" baseline="30000" dirty="0">
                <a:latin typeface="Calibri" pitchFamily="34" charset="0"/>
                <a:cs typeface="Calibri" pitchFamily="34" charset="0"/>
              </a:rPr>
              <a:t> </a:t>
            </a:r>
            <a:r>
              <a:rPr lang="en-US" sz="4000" baseline="30000" dirty="0" err="1">
                <a:latin typeface="Calibri" pitchFamily="34" charset="0"/>
                <a:cs typeface="Calibri" pitchFamily="34" charset="0"/>
              </a:rPr>
              <a:t>thích</a:t>
            </a:r>
            <a:r>
              <a:rPr lang="en-US" sz="4000" baseline="30000" dirty="0">
                <a:latin typeface="Calibri" pitchFamily="34" charset="0"/>
                <a:cs typeface="Calibri" pitchFamily="34" charset="0"/>
              </a:rPr>
              <a:t> </a:t>
            </a:r>
            <a:r>
              <a:rPr lang="en-US" sz="4000" baseline="30000" dirty="0" err="1">
                <a:latin typeface="Calibri" pitchFamily="34" charset="0"/>
                <a:cs typeface="Calibri" pitchFamily="34" charset="0"/>
              </a:rPr>
              <a:t>về</a:t>
            </a:r>
            <a:r>
              <a:rPr lang="en-US" sz="4000" baseline="30000" dirty="0">
                <a:latin typeface="Calibri" pitchFamily="34" charset="0"/>
                <a:cs typeface="Calibri" pitchFamily="34" charset="0"/>
              </a:rPr>
              <a:t> </a:t>
            </a:r>
            <a:r>
              <a:rPr lang="en-US" sz="4000" baseline="30000" dirty="0" err="1">
                <a:latin typeface="Calibri" pitchFamily="34" charset="0"/>
                <a:cs typeface="Calibri" pitchFamily="34" charset="0"/>
              </a:rPr>
              <a:t>lưu</a:t>
            </a:r>
            <a:r>
              <a:rPr lang="en-US" sz="4000" baseline="30000" dirty="0">
                <a:latin typeface="Calibri" pitchFamily="34" charset="0"/>
                <a:cs typeface="Calibri" pitchFamily="34" charset="0"/>
              </a:rPr>
              <a:t> </a:t>
            </a:r>
            <a:r>
              <a:rPr lang="en-US" sz="4000" baseline="30000" dirty="0" err="1">
                <a:latin typeface="Calibri" pitchFamily="34" charset="0"/>
                <a:cs typeface="Calibri" pitchFamily="34" charset="0"/>
              </a:rPr>
              <a:t>trữ</a:t>
            </a:r>
            <a:r>
              <a:rPr lang="en-US" sz="4000" baseline="30000" dirty="0">
                <a:latin typeface="Calibri" pitchFamily="34" charset="0"/>
                <a:cs typeface="Calibri" pitchFamily="34" charset="0"/>
              </a:rPr>
              <a:t> web </a:t>
            </a:r>
            <a:r>
              <a:rPr lang="en-US" sz="4000" baseline="30000" dirty="0" err="1">
                <a:latin typeface="Calibri" pitchFamily="34" charset="0"/>
                <a:cs typeface="Calibri" pitchFamily="34" charset="0"/>
              </a:rPr>
              <a:t>trong</a:t>
            </a:r>
            <a:r>
              <a:rPr lang="en-US" sz="4000" baseline="30000" dirty="0">
                <a:latin typeface="Calibri" pitchFamily="34" charset="0"/>
                <a:cs typeface="Calibri" pitchFamily="34" charset="0"/>
              </a:rPr>
              <a:t> HTML5</a:t>
            </a:r>
          </a:p>
          <a:p>
            <a:pPr marL="457200" indent="-274320">
              <a:lnSpc>
                <a:spcPct val="150000"/>
              </a:lnSpc>
              <a:spcBef>
                <a:spcPts val="0"/>
              </a:spcBef>
              <a:buClr>
                <a:srgbClr val="AC1418"/>
              </a:buClr>
              <a:buFont typeface="Wingdings" pitchFamily="2" charset="2"/>
              <a:buChar char=""/>
            </a:pPr>
            <a:r>
              <a:rPr lang="en-US" sz="4000" baseline="30000" dirty="0" err="1">
                <a:latin typeface="Calibri" pitchFamily="34" charset="0"/>
                <a:cs typeface="Calibri" pitchFamily="34" charset="0"/>
              </a:rPr>
              <a:t>Giải</a:t>
            </a:r>
            <a:r>
              <a:rPr lang="en-US" sz="4000" baseline="30000" dirty="0">
                <a:latin typeface="Calibri" pitchFamily="34" charset="0"/>
                <a:cs typeface="Calibri" pitchFamily="34" charset="0"/>
              </a:rPr>
              <a:t> </a:t>
            </a:r>
            <a:r>
              <a:rPr lang="en-US" sz="4000" baseline="30000" dirty="0" err="1">
                <a:latin typeface="Calibri" pitchFamily="34" charset="0"/>
                <a:cs typeface="Calibri" pitchFamily="34" charset="0"/>
              </a:rPr>
              <a:t>thích</a:t>
            </a:r>
            <a:r>
              <a:rPr lang="en-US" sz="4000" baseline="30000" dirty="0">
                <a:latin typeface="Calibri" pitchFamily="34" charset="0"/>
                <a:cs typeface="Calibri" pitchFamily="34" charset="0"/>
              </a:rPr>
              <a:t> </a:t>
            </a:r>
            <a:r>
              <a:rPr lang="en-US" sz="4000" baseline="30000" dirty="0" err="1">
                <a:latin typeface="Calibri" pitchFamily="34" charset="0"/>
                <a:cs typeface="Calibri" pitchFamily="34" charset="0"/>
              </a:rPr>
              <a:t>về</a:t>
            </a:r>
            <a:r>
              <a:rPr lang="en-US" sz="4000" baseline="30000" dirty="0">
                <a:latin typeface="Calibri" pitchFamily="34" charset="0"/>
                <a:cs typeface="Calibri" pitchFamily="34" charset="0"/>
              </a:rPr>
              <a:t> </a:t>
            </a:r>
            <a:r>
              <a:rPr lang="en-US" sz="4000" baseline="30000" dirty="0" err="1">
                <a:latin typeface="Calibri" pitchFamily="34" charset="0"/>
                <a:cs typeface="Calibri" pitchFamily="34" charset="0"/>
              </a:rPr>
              <a:t>lưu</a:t>
            </a:r>
            <a:r>
              <a:rPr lang="en-US" sz="4000" baseline="30000" dirty="0">
                <a:latin typeface="Calibri" pitchFamily="34" charset="0"/>
                <a:cs typeface="Calibri" pitchFamily="34" charset="0"/>
              </a:rPr>
              <a:t> </a:t>
            </a:r>
            <a:r>
              <a:rPr lang="en-US" sz="4000" baseline="30000" dirty="0" err="1">
                <a:latin typeface="Calibri" pitchFamily="34" charset="0"/>
                <a:cs typeface="Calibri" pitchFamily="34" charset="0"/>
              </a:rPr>
              <a:t>trữ</a:t>
            </a:r>
            <a:r>
              <a:rPr lang="en-US" sz="4000" baseline="30000" dirty="0">
                <a:latin typeface="Calibri" pitchFamily="34" charset="0"/>
                <a:cs typeface="Calibri" pitchFamily="34" charset="0"/>
              </a:rPr>
              <a:t> session</a:t>
            </a:r>
          </a:p>
          <a:p>
            <a:pPr marL="457200" indent="-274320">
              <a:lnSpc>
                <a:spcPct val="150000"/>
              </a:lnSpc>
              <a:spcBef>
                <a:spcPts val="0"/>
              </a:spcBef>
              <a:buClr>
                <a:srgbClr val="AC1418"/>
              </a:buClr>
              <a:buFont typeface="Wingdings" pitchFamily="2" charset="2"/>
              <a:buChar char=""/>
            </a:pPr>
            <a:r>
              <a:rPr lang="en-US" sz="4000" baseline="30000" dirty="0" err="1">
                <a:latin typeface="Calibri" pitchFamily="34" charset="0"/>
                <a:cs typeface="Calibri" pitchFamily="34" charset="0"/>
              </a:rPr>
              <a:t>Giải</a:t>
            </a:r>
            <a:r>
              <a:rPr lang="en-US" sz="4000" baseline="30000" dirty="0">
                <a:latin typeface="Calibri" pitchFamily="34" charset="0"/>
                <a:cs typeface="Calibri" pitchFamily="34" charset="0"/>
              </a:rPr>
              <a:t> </a:t>
            </a:r>
            <a:r>
              <a:rPr lang="en-US" sz="4000" baseline="30000" dirty="0" err="1">
                <a:latin typeface="Calibri" pitchFamily="34" charset="0"/>
                <a:cs typeface="Calibri" pitchFamily="34" charset="0"/>
              </a:rPr>
              <a:t>thích</a:t>
            </a:r>
            <a:r>
              <a:rPr lang="en-US" sz="4000" baseline="30000" dirty="0">
                <a:latin typeface="Calibri" pitchFamily="34" charset="0"/>
                <a:cs typeface="Calibri" pitchFamily="34" charset="0"/>
              </a:rPr>
              <a:t> </a:t>
            </a:r>
            <a:r>
              <a:rPr lang="en-US" sz="4000" baseline="30000" dirty="0" err="1">
                <a:latin typeface="Calibri" pitchFamily="34" charset="0"/>
                <a:cs typeface="Calibri" pitchFamily="34" charset="0"/>
              </a:rPr>
              <a:t>về</a:t>
            </a:r>
            <a:r>
              <a:rPr lang="en-US" sz="4000" baseline="30000" dirty="0">
                <a:latin typeface="Calibri" pitchFamily="34" charset="0"/>
                <a:cs typeface="Calibri" pitchFamily="34" charset="0"/>
              </a:rPr>
              <a:t> </a:t>
            </a:r>
            <a:r>
              <a:rPr lang="en-US" sz="4000" baseline="30000" dirty="0" err="1">
                <a:latin typeface="Calibri" pitchFamily="34" charset="0"/>
                <a:cs typeface="Calibri" pitchFamily="34" charset="0"/>
              </a:rPr>
              <a:t>lưu</a:t>
            </a:r>
            <a:r>
              <a:rPr lang="en-US" sz="4000" baseline="30000" dirty="0">
                <a:latin typeface="Calibri" pitchFamily="34" charset="0"/>
                <a:cs typeface="Calibri" pitchFamily="34" charset="0"/>
              </a:rPr>
              <a:t> </a:t>
            </a:r>
            <a:r>
              <a:rPr lang="en-US" sz="4000" baseline="30000" dirty="0" err="1">
                <a:latin typeface="Calibri" pitchFamily="34" charset="0"/>
                <a:cs typeface="Calibri" pitchFamily="34" charset="0"/>
              </a:rPr>
              <a:t>trữ</a:t>
            </a:r>
            <a:r>
              <a:rPr lang="en-US" sz="4000" baseline="30000" dirty="0">
                <a:latin typeface="Calibri" pitchFamily="34" charset="0"/>
                <a:cs typeface="Calibri" pitchFamily="34" charset="0"/>
              </a:rPr>
              <a:t> </a:t>
            </a:r>
            <a:r>
              <a:rPr lang="en-US" sz="4000" baseline="30000" dirty="0" err="1">
                <a:latin typeface="Calibri" pitchFamily="34" charset="0"/>
                <a:cs typeface="Calibri" pitchFamily="34" charset="0"/>
              </a:rPr>
              <a:t>cục</a:t>
            </a:r>
            <a:r>
              <a:rPr lang="en-US" sz="4000" baseline="30000" dirty="0">
                <a:latin typeface="Calibri" pitchFamily="34" charset="0"/>
                <a:cs typeface="Calibri" pitchFamily="34" charset="0"/>
              </a:rPr>
              <a:t> </a:t>
            </a:r>
            <a:r>
              <a:rPr lang="en-US" sz="4000" baseline="30000" dirty="0" err="1">
                <a:latin typeface="Calibri" pitchFamily="34" charset="0"/>
                <a:cs typeface="Calibri" pitchFamily="34" charset="0"/>
              </a:rPr>
              <a:t>bộ</a:t>
            </a:r>
            <a:endParaRPr lang="en-US" sz="4000" baseline="30000" dirty="0">
              <a:latin typeface="Calibri" pitchFamily="34" charset="0"/>
              <a:cs typeface="Calibri" pitchFamily="34" charset="0"/>
            </a:endParaRPr>
          </a:p>
          <a:p>
            <a:pPr marL="457200" indent="-274320">
              <a:lnSpc>
                <a:spcPct val="150000"/>
              </a:lnSpc>
              <a:spcBef>
                <a:spcPts val="0"/>
              </a:spcBef>
              <a:buClr>
                <a:srgbClr val="AC1418"/>
              </a:buClr>
            </a:pPr>
            <a:endParaRPr lang="en-US" sz="4000" baseline="30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20</a:t>
            </a:fld>
            <a:endParaRPr lang="en-US"/>
          </a:p>
        </p:txBody>
      </p:sp>
      <p:sp>
        <p:nvSpPr>
          <p:cNvPr id="3" name="Footer Placeholder 2"/>
          <p:cNvSpPr>
            <a:spLocks noGrp="1"/>
          </p:cNvSpPr>
          <p:nvPr>
            <p:ph type="ftr" sz="quarter" idx="11"/>
          </p:nvPr>
        </p:nvSpPr>
        <p:spPr/>
        <p:txBody>
          <a:bodyPr/>
          <a:lstStyle/>
          <a:p>
            <a:pPr>
              <a:defRPr/>
            </a:pPr>
            <a:r>
              <a:rPr lang="vi-VN" smtClean="0"/>
              <a:t>HTML5/Lưu trữ Web trong HTML5</a:t>
            </a:r>
            <a:endParaRPr lang="en-US" dirty="0"/>
          </a:p>
        </p:txBody>
      </p:sp>
      <p:sp>
        <p:nvSpPr>
          <p:cNvPr id="4" name="Title 3"/>
          <p:cNvSpPr>
            <a:spLocks noGrp="1"/>
          </p:cNvSpPr>
          <p:nvPr>
            <p:ph type="title"/>
          </p:nvPr>
        </p:nvSpPr>
        <p:spPr/>
        <p:txBody>
          <a:bodyPr/>
          <a:lstStyle/>
          <a:p>
            <a:r>
              <a:rPr lang="en-US" smtClean="0"/>
              <a:t>Tổng kết</a:t>
            </a:r>
            <a:endParaRPr lang="en-US" dirty="0"/>
          </a:p>
        </p:txBody>
      </p:sp>
      <p:sp>
        <p:nvSpPr>
          <p:cNvPr id="6" name="Rectangle 5"/>
          <p:cNvSpPr/>
          <p:nvPr/>
        </p:nvSpPr>
        <p:spPr>
          <a:xfrm>
            <a:off x="304800" y="914400"/>
            <a:ext cx="8305800" cy="4196020"/>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vi-VN" sz="3200" baseline="30000" dirty="0">
                <a:latin typeface="Calibri" pitchFamily="34" charset="0"/>
                <a:cs typeface="Calibri" pitchFamily="34" charset="0"/>
              </a:rPr>
              <a:t>Web lưu trữ là một đặc điểm kỹ thuật W3C cung cấp chức năng để lưu trữ dữ liệu trên phía máy khách cho cả hai nhu cầu thường </a:t>
            </a:r>
            <a:r>
              <a:rPr lang="vi-VN" sz="3200" baseline="30000" dirty="0" smtClean="0">
                <a:latin typeface="Calibri" pitchFamily="34" charset="0"/>
                <a:cs typeface="Calibri" pitchFamily="34" charset="0"/>
              </a:rPr>
              <a:t>xuyên</a:t>
            </a:r>
            <a:r>
              <a:rPr lang="en-US" sz="3200" baseline="30000" dirty="0" smtClean="0">
                <a:latin typeface="Calibri" pitchFamily="34" charset="0"/>
                <a:cs typeface="Calibri" pitchFamily="34" charset="0"/>
              </a:rPr>
              <a:t>.</a:t>
            </a:r>
          </a:p>
          <a:p>
            <a:pPr lvl="1" indent="-274320" algn="just">
              <a:lnSpc>
                <a:spcPct val="100000"/>
              </a:lnSpc>
              <a:spcBef>
                <a:spcPts val="0"/>
              </a:spcBef>
              <a:buClr>
                <a:srgbClr val="AC1418"/>
              </a:buClr>
              <a:buFont typeface="Wingdings" pitchFamily="2" charset="2"/>
              <a:buChar char=""/>
            </a:pPr>
            <a:r>
              <a:rPr lang="vi-VN" sz="3200" baseline="30000" dirty="0" smtClean="0">
                <a:latin typeface="Calibri" pitchFamily="34" charset="0"/>
                <a:cs typeface="Calibri" pitchFamily="34" charset="0"/>
              </a:rPr>
              <a:t>Các </a:t>
            </a:r>
            <a:r>
              <a:rPr lang="vi-VN" sz="3200" baseline="30000" dirty="0">
                <a:latin typeface="Calibri" pitchFamily="34" charset="0"/>
                <a:cs typeface="Calibri" pitchFamily="34" charset="0"/>
              </a:rPr>
              <a:t>ứng dụng web HTML5 sử dụng lưu trữ web để thực hiện phía khách hàng lưu trữ liên </a:t>
            </a:r>
            <a:r>
              <a:rPr lang="vi-VN" sz="3200" baseline="30000" dirty="0" smtClean="0">
                <a:latin typeface="Calibri" pitchFamily="34" charset="0"/>
                <a:cs typeface="Calibri" pitchFamily="34" charset="0"/>
              </a:rPr>
              <a:t>: </a:t>
            </a:r>
            <a:r>
              <a:rPr lang="vi-VN" sz="3200" baseline="30000" dirty="0">
                <a:latin typeface="Calibri" pitchFamily="34" charset="0"/>
                <a:cs typeface="Calibri" pitchFamily="34" charset="0"/>
              </a:rPr>
              <a:t>lưu trữ phiên và lưu trữ địa </a:t>
            </a:r>
            <a:r>
              <a:rPr lang="vi-VN" sz="3200" baseline="30000" dirty="0" smtClean="0">
                <a:latin typeface="Calibri" pitchFamily="34" charset="0"/>
                <a:cs typeface="Calibri" pitchFamily="34" charset="0"/>
              </a:rPr>
              <a:t>phương</a:t>
            </a:r>
            <a:r>
              <a:rPr lang="en-US" sz="3200" dirty="0" smtClean="0">
                <a:latin typeface="Calibri" pitchFamily="34" charset="0"/>
                <a:cs typeface="Calibri" pitchFamily="34" charset="0"/>
              </a:rPr>
              <a:t> </a:t>
            </a:r>
            <a:r>
              <a:rPr lang="vi-VN" sz="3200" baseline="30000" dirty="0" smtClean="0">
                <a:latin typeface="Calibri" pitchFamily="34" charset="0"/>
                <a:cs typeface="Calibri" pitchFamily="34" charset="0"/>
              </a:rPr>
              <a:t>cũng như</a:t>
            </a:r>
            <a:r>
              <a:rPr lang="en-US" sz="3200" baseline="30000" dirty="0" smtClean="0">
                <a:latin typeface="Calibri" pitchFamily="34" charset="0"/>
                <a:cs typeface="Calibri" pitchFamily="34" charset="0"/>
              </a:rPr>
              <a:t> </a:t>
            </a:r>
            <a:r>
              <a:rPr lang="vi-VN" sz="3200" baseline="30000" dirty="0" smtClean="0">
                <a:latin typeface="Calibri" pitchFamily="34" charset="0"/>
                <a:cs typeface="Calibri" pitchFamily="34" charset="0"/>
              </a:rPr>
              <a:t>tạm thời. </a:t>
            </a:r>
            <a:endParaRPr lang="en-US" sz="3200" baseline="30000" dirty="0" smtClean="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vi-VN" sz="3200" baseline="30000" dirty="0">
                <a:latin typeface="Calibri" pitchFamily="34" charset="0"/>
                <a:cs typeface="Calibri" pitchFamily="34" charset="0"/>
              </a:rPr>
              <a:t>Lưu trữ phiên theo dõi dữ liệu cụ thể cho một cửa sổ hoặc tab. </a:t>
            </a:r>
            <a:endParaRPr lang="en-US" sz="3200" baseline="30000" dirty="0" smtClean="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vi-VN" sz="3200" baseline="30000" dirty="0">
                <a:latin typeface="Calibri" pitchFamily="34" charset="0"/>
                <a:cs typeface="Calibri" pitchFamily="34" charset="0"/>
              </a:rPr>
              <a:t>Các SetItem () và getItem () phương pháp được sử dụng để lưu trữ và lấy dữ liệu từ phiên lưu trữ. </a:t>
            </a:r>
            <a:endParaRPr lang="en-US" sz="3200" baseline="30000" dirty="0" smtClean="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vi-VN" sz="3200" baseline="30000" dirty="0">
                <a:latin typeface="Calibri" pitchFamily="34" charset="0"/>
                <a:cs typeface="Calibri" pitchFamily="34" charset="0"/>
              </a:rPr>
              <a:t>Lưu trữ địa phương cho phép để lưu dữ liệu trong thời gian dài trên máy tính của người dùng, thông qua trình duyệt. </a:t>
            </a:r>
          </a:p>
          <a:p>
            <a:pPr lvl="1" indent="-274320" algn="just">
              <a:lnSpc>
                <a:spcPct val="100000"/>
              </a:lnSpc>
              <a:spcBef>
                <a:spcPts val="0"/>
              </a:spcBef>
              <a:buClr>
                <a:srgbClr val="AC1418"/>
              </a:buClr>
            </a:pPr>
            <a:r>
              <a:rPr lang="en-US" sz="3200" baseline="30000" dirty="0" smtClean="0">
                <a:latin typeface="Calibri" pitchFamily="34" charset="0"/>
                <a:cs typeface="Calibri" pitchFamily="34" charset="0"/>
              </a:rPr>
              <a:t> </a:t>
            </a:r>
            <a:endParaRPr lang="en-US" sz="3200" baseline="30000"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trips(downRight)">
                                      <p:cBhvr>
                                        <p:cTn id="7" dur="1000"/>
                                        <p:tgtEl>
                                          <p:spTgt spid="6">
                                            <p:txEl>
                                              <p:pRg st="0" end="0"/>
                                            </p:txEl>
                                          </p:spTgt>
                                        </p:tgtEl>
                                      </p:cBhvr>
                                    </p:animEffect>
                                  </p:childTnLst>
                                </p:cTn>
                              </p:par>
                            </p:childTnLst>
                          </p:cTn>
                        </p:par>
                        <p:par>
                          <p:cTn id="8" fill="hold">
                            <p:stCondLst>
                              <p:cond delay="1000"/>
                            </p:stCondLst>
                            <p:childTnLst>
                              <p:par>
                                <p:cTn id="9" presetID="18" presetClass="entr" presetSubtype="6"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strips(downRight)">
                                      <p:cBhvr>
                                        <p:cTn id="11" dur="1000"/>
                                        <p:tgtEl>
                                          <p:spTgt spid="6">
                                            <p:txEl>
                                              <p:pRg st="1" end="1"/>
                                            </p:txEl>
                                          </p:spTgt>
                                        </p:tgtEl>
                                      </p:cBhvr>
                                    </p:animEffect>
                                  </p:childTnLst>
                                </p:cTn>
                              </p:par>
                            </p:childTnLst>
                          </p:cTn>
                        </p:par>
                        <p:par>
                          <p:cTn id="12" fill="hold">
                            <p:stCondLst>
                              <p:cond delay="2000"/>
                            </p:stCondLst>
                            <p:childTnLst>
                              <p:par>
                                <p:cTn id="13" presetID="18" presetClass="entr" presetSubtype="6"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strips(downRight)">
                                      <p:cBhvr>
                                        <p:cTn id="15" dur="1000"/>
                                        <p:tgtEl>
                                          <p:spTgt spid="6">
                                            <p:txEl>
                                              <p:pRg st="2" end="2"/>
                                            </p:txEl>
                                          </p:spTgt>
                                        </p:tgtEl>
                                      </p:cBhvr>
                                    </p:animEffect>
                                  </p:childTnLst>
                                </p:cTn>
                              </p:par>
                            </p:childTnLst>
                          </p:cTn>
                        </p:par>
                        <p:par>
                          <p:cTn id="16" fill="hold">
                            <p:stCondLst>
                              <p:cond delay="3000"/>
                            </p:stCondLst>
                            <p:childTnLst>
                              <p:par>
                                <p:cTn id="17" presetID="18" presetClass="entr" presetSubtype="6" fill="hold"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strips(downRight)">
                                      <p:cBhvr>
                                        <p:cTn id="19" dur="1000"/>
                                        <p:tgtEl>
                                          <p:spTgt spid="6">
                                            <p:txEl>
                                              <p:pRg st="3" end="3"/>
                                            </p:txEl>
                                          </p:spTgt>
                                        </p:tgtEl>
                                      </p:cBhvr>
                                    </p:animEffect>
                                  </p:childTnLst>
                                </p:cTn>
                              </p:par>
                            </p:childTnLst>
                          </p:cTn>
                        </p:par>
                        <p:par>
                          <p:cTn id="20" fill="hold">
                            <p:stCondLst>
                              <p:cond delay="4000"/>
                            </p:stCondLst>
                            <p:childTnLst>
                              <p:par>
                                <p:cTn id="21" presetID="18" presetClass="entr" presetSubtype="6" fill="hold"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strips(downRight)">
                                      <p:cBhvr>
                                        <p:cTn id="23" dur="1000"/>
                                        <p:tgtEl>
                                          <p:spTgt spid="6">
                                            <p:txEl>
                                              <p:pRg st="4" end="4"/>
                                            </p:txEl>
                                          </p:spTgt>
                                        </p:tgtEl>
                                      </p:cBhvr>
                                    </p:animEffect>
                                  </p:childTnLst>
                                </p:cTn>
                              </p:par>
                            </p:childTnLst>
                          </p:cTn>
                        </p:par>
                        <p:par>
                          <p:cTn id="24" fill="hold">
                            <p:stCondLst>
                              <p:cond delay="5000"/>
                            </p:stCondLst>
                            <p:childTnLst>
                              <p:par>
                                <p:cTn id="25" presetID="18" presetClass="entr" presetSubtype="6" fill="hold" nodeType="after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strips(downRight)">
                                      <p:cBhvr>
                                        <p:cTn id="27" dur="10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3276600"/>
            <a:ext cx="8534400" cy="2677656"/>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vi-VN" sz="2800" baseline="30000">
                <a:latin typeface="Calibri" pitchFamily="34" charset="0"/>
                <a:cs typeface="Calibri" pitchFamily="34" charset="0"/>
              </a:rPr>
              <a:t>Những </a:t>
            </a:r>
            <a:r>
              <a:rPr lang="en-US" sz="2800" baseline="30000">
                <a:latin typeface="Calibri" pitchFamily="34" charset="0"/>
                <a:cs typeface="Calibri" pitchFamily="34" charset="0"/>
              </a:rPr>
              <a:t>hạn chế </a:t>
            </a:r>
            <a:r>
              <a:rPr lang="vi-VN" sz="2800" baseline="30000">
                <a:latin typeface="Calibri" pitchFamily="34" charset="0"/>
                <a:cs typeface="Calibri" pitchFamily="34" charset="0"/>
              </a:rPr>
              <a:t>của cookie như sau:</a:t>
            </a:r>
            <a:endParaRPr lang="en-US" sz="2800" baseline="30000" dirty="0">
              <a:latin typeface="Calibri" pitchFamily="34" charset="0"/>
              <a:cs typeface="Calibri" pitchFamily="34" charset="0"/>
            </a:endParaRPr>
          </a:p>
          <a:p>
            <a:pPr lvl="2" indent="-274320" algn="just">
              <a:lnSpc>
                <a:spcPct val="100000"/>
              </a:lnSpc>
              <a:spcBef>
                <a:spcPts val="0"/>
              </a:spcBef>
              <a:buClr>
                <a:srgbClr val="AC1418"/>
              </a:buClr>
              <a:buFont typeface="Wingdings" pitchFamily="2" charset="2"/>
              <a:buChar char=""/>
            </a:pPr>
            <a:r>
              <a:rPr lang="vi-VN" sz="2800" baseline="30000">
                <a:latin typeface="Calibri" pitchFamily="34" charset="0"/>
                <a:cs typeface="Calibri" pitchFamily="34" charset="0"/>
              </a:rPr>
              <a:t>Cookie làm chậm hiệu suất của ứng dụng Web, như chúng đi kèm với mọi yêu cầu HTTP</a:t>
            </a:r>
          </a:p>
          <a:p>
            <a:pPr lvl="2" indent="-274320" algn="just">
              <a:lnSpc>
                <a:spcPct val="100000"/>
              </a:lnSpc>
              <a:spcBef>
                <a:spcPts val="0"/>
              </a:spcBef>
              <a:buClr>
                <a:srgbClr val="AC1418"/>
              </a:buClr>
              <a:buFont typeface="Wingdings" pitchFamily="2" charset="2"/>
              <a:buChar char=""/>
            </a:pPr>
            <a:r>
              <a:rPr lang="vi-VN" sz="2800" baseline="30000">
                <a:latin typeface="Calibri" pitchFamily="34" charset="0"/>
                <a:cs typeface="Calibri" pitchFamily="34" charset="0"/>
              </a:rPr>
              <a:t>Cookie không thể được coi là phương tiện an toàn để truyền dữ liệu nhạy cảm</a:t>
            </a:r>
          </a:p>
          <a:p>
            <a:pPr lvl="2" indent="-274320" algn="just">
              <a:lnSpc>
                <a:spcPct val="100000"/>
              </a:lnSpc>
              <a:spcBef>
                <a:spcPts val="0"/>
              </a:spcBef>
              <a:buClr>
                <a:srgbClr val="AC1418"/>
              </a:buClr>
              <a:buFont typeface="Wingdings" pitchFamily="2" charset="2"/>
              <a:buChar char=""/>
            </a:pPr>
            <a:r>
              <a:rPr lang="vi-VN" sz="2800" baseline="30000">
                <a:latin typeface="Calibri" pitchFamily="34" charset="0"/>
                <a:cs typeface="Calibri" pitchFamily="34" charset="0"/>
              </a:rPr>
              <a:t>Cookie không thể lưu trữ lượng thông tin </a:t>
            </a:r>
            <a:r>
              <a:rPr lang="vi-VN" sz="2800" baseline="30000" smtClean="0">
                <a:latin typeface="Calibri" pitchFamily="34" charset="0"/>
                <a:cs typeface="Calibri" pitchFamily="34" charset="0"/>
              </a:rPr>
              <a:t>lớn</a:t>
            </a:r>
            <a:r>
              <a:rPr lang="en-US" sz="2800" baseline="30000" smtClean="0">
                <a:latin typeface="Calibri" pitchFamily="34" charset="0"/>
                <a:cs typeface="Calibri" pitchFamily="34" charset="0"/>
              </a:rPr>
              <a:t> </a:t>
            </a:r>
            <a:r>
              <a:rPr lang="vi-VN" sz="2800" baseline="30000" smtClean="0">
                <a:latin typeface="Calibri" pitchFamily="34" charset="0"/>
                <a:cs typeface="Calibri" pitchFamily="34" charset="0"/>
              </a:rPr>
              <a:t>vì </a:t>
            </a:r>
            <a:r>
              <a:rPr lang="vi-VN" sz="2800" baseline="30000">
                <a:latin typeface="Calibri" pitchFamily="34" charset="0"/>
                <a:cs typeface="Calibri" pitchFamily="34" charset="0"/>
              </a:rPr>
              <a:t>chúng có một giới hạn kích thước của 4 </a:t>
            </a:r>
            <a:r>
              <a:rPr lang="vi-VN" sz="2800" baseline="30000" smtClean="0">
                <a:latin typeface="Calibri" pitchFamily="34" charset="0"/>
                <a:cs typeface="Calibri" pitchFamily="34" charset="0"/>
              </a:rPr>
              <a:t>KB</a:t>
            </a:r>
            <a:endParaRPr lang="en-US" sz="2800" baseline="30000" smtClean="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vi-VN" sz="2800" baseline="30000">
                <a:latin typeface="Calibri" pitchFamily="34" charset="0"/>
                <a:cs typeface="Calibri" pitchFamily="34" charset="0"/>
              </a:rPr>
              <a:t>W3C đã thiết kế một đặc điểm kỹ thuật có tên là Web lưu trữ API trong đó cung cấp một giải pháp lưu trữ dữ liệu trên máy khách phía </a:t>
            </a:r>
            <a:endParaRPr lang="en-US" sz="2400" baseline="30000" dirty="0">
              <a:cs typeface="Courier New" pitchFamily="49" charset="0"/>
            </a:endParaRPr>
          </a:p>
        </p:txBody>
      </p:sp>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3</a:t>
            </a:fld>
            <a:endParaRPr lang="en-US"/>
          </a:p>
        </p:txBody>
      </p:sp>
      <p:sp>
        <p:nvSpPr>
          <p:cNvPr id="3" name="Footer Placeholder 2"/>
          <p:cNvSpPr>
            <a:spLocks noGrp="1"/>
          </p:cNvSpPr>
          <p:nvPr>
            <p:ph type="ftr" sz="quarter" idx="11"/>
          </p:nvPr>
        </p:nvSpPr>
        <p:spPr/>
        <p:txBody>
          <a:bodyPr/>
          <a:lstStyle/>
          <a:p>
            <a:pPr>
              <a:defRPr/>
            </a:pPr>
            <a:r>
              <a:rPr lang="vi-VN" smtClean="0"/>
              <a:t>HTML5/Lưu trữ Web trong HTML5</a:t>
            </a:r>
            <a:endParaRPr lang="en-US" dirty="0"/>
          </a:p>
        </p:txBody>
      </p:sp>
      <p:sp>
        <p:nvSpPr>
          <p:cNvPr id="5" name="Title 4"/>
          <p:cNvSpPr>
            <a:spLocks noGrp="1"/>
          </p:cNvSpPr>
          <p:nvPr>
            <p:ph type="title"/>
          </p:nvPr>
        </p:nvSpPr>
        <p:spPr>
          <a:xfrm>
            <a:off x="0" y="198438"/>
            <a:ext cx="8991600" cy="411162"/>
          </a:xfrm>
        </p:spPr>
        <p:txBody>
          <a:bodyPr>
            <a:normAutofit fontScale="90000"/>
          </a:bodyPr>
          <a:lstStyle/>
          <a:p>
            <a:r>
              <a:rPr lang="en-US"/>
              <a:t> </a:t>
            </a:r>
            <a:r>
              <a:rPr lang="en-US" smtClean="0"/>
              <a:t>Giới thiệu</a:t>
            </a:r>
            <a:endParaRPr lang="en-US" dirty="0"/>
          </a:p>
        </p:txBody>
      </p:sp>
      <p:graphicFrame>
        <p:nvGraphicFramePr>
          <p:cNvPr id="12" name="Diagram 11"/>
          <p:cNvGraphicFramePr/>
          <p:nvPr>
            <p:extLst>
              <p:ext uri="{D42A27DB-BD31-4B8C-83A1-F6EECF244321}">
                <p14:modId xmlns:p14="http://schemas.microsoft.com/office/powerpoint/2010/main" val="967067944"/>
              </p:ext>
            </p:extLst>
          </p:nvPr>
        </p:nvGraphicFramePr>
        <p:xfrm>
          <a:off x="457200" y="914400"/>
          <a:ext cx="83820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12"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4</a:t>
            </a:fld>
            <a:endParaRPr lang="en-US"/>
          </a:p>
        </p:txBody>
      </p:sp>
      <p:sp>
        <p:nvSpPr>
          <p:cNvPr id="3" name="Footer Placeholder 2"/>
          <p:cNvSpPr>
            <a:spLocks noGrp="1"/>
          </p:cNvSpPr>
          <p:nvPr>
            <p:ph type="ftr" sz="quarter" idx="11"/>
          </p:nvPr>
        </p:nvSpPr>
        <p:spPr/>
        <p:txBody>
          <a:bodyPr/>
          <a:lstStyle/>
          <a:p>
            <a:pPr>
              <a:defRPr/>
            </a:pPr>
            <a:r>
              <a:rPr lang="vi-VN" smtClean="0"/>
              <a:t>HTML5/Lưu trữ Web trong HTML5</a:t>
            </a:r>
            <a:endParaRPr lang="en-US" dirty="0"/>
          </a:p>
        </p:txBody>
      </p:sp>
      <p:sp>
        <p:nvSpPr>
          <p:cNvPr id="5" name="Title 4"/>
          <p:cNvSpPr>
            <a:spLocks noGrp="1"/>
          </p:cNvSpPr>
          <p:nvPr>
            <p:ph type="title"/>
          </p:nvPr>
        </p:nvSpPr>
        <p:spPr>
          <a:xfrm>
            <a:off x="0" y="198438"/>
            <a:ext cx="8991600" cy="411162"/>
          </a:xfrm>
        </p:spPr>
        <p:txBody>
          <a:bodyPr>
            <a:normAutofit fontScale="90000"/>
          </a:bodyPr>
          <a:lstStyle/>
          <a:p>
            <a:r>
              <a:rPr lang="en-US"/>
              <a:t> </a:t>
            </a:r>
            <a:r>
              <a:rPr lang="en-US" smtClean="0"/>
              <a:t>Lưu trữ Web trong HTML5</a:t>
            </a:r>
            <a:r>
              <a:rPr lang="en-US" dirty="0"/>
              <a:t>	</a:t>
            </a:r>
          </a:p>
        </p:txBody>
      </p:sp>
      <p:graphicFrame>
        <p:nvGraphicFramePr>
          <p:cNvPr id="12" name="Diagram 11"/>
          <p:cNvGraphicFramePr/>
          <p:nvPr>
            <p:extLst>
              <p:ext uri="{D42A27DB-BD31-4B8C-83A1-F6EECF244321}">
                <p14:modId xmlns:p14="http://schemas.microsoft.com/office/powerpoint/2010/main" val="79266283"/>
              </p:ext>
            </p:extLst>
          </p:nvPr>
        </p:nvGraphicFramePr>
        <p:xfrm>
          <a:off x="457200" y="1219200"/>
          <a:ext cx="8382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5</a:t>
            </a:fld>
            <a:endParaRPr lang="en-US"/>
          </a:p>
        </p:txBody>
      </p:sp>
      <p:sp>
        <p:nvSpPr>
          <p:cNvPr id="3" name="Footer Placeholder 2"/>
          <p:cNvSpPr>
            <a:spLocks noGrp="1"/>
          </p:cNvSpPr>
          <p:nvPr>
            <p:ph type="ftr" sz="quarter" idx="11"/>
          </p:nvPr>
        </p:nvSpPr>
        <p:spPr/>
        <p:txBody>
          <a:bodyPr/>
          <a:lstStyle/>
          <a:p>
            <a:pPr>
              <a:defRPr/>
            </a:pPr>
            <a:r>
              <a:rPr lang="vi-VN" smtClean="0"/>
              <a:t>HTML5/Lưu trữ Web trong HTML5</a:t>
            </a:r>
            <a:endParaRPr lang="en-US" dirty="0"/>
          </a:p>
        </p:txBody>
      </p:sp>
      <p:sp>
        <p:nvSpPr>
          <p:cNvPr id="4" name="Title 3"/>
          <p:cNvSpPr>
            <a:spLocks noGrp="1"/>
          </p:cNvSpPr>
          <p:nvPr>
            <p:ph type="title"/>
          </p:nvPr>
        </p:nvSpPr>
        <p:spPr>
          <a:xfrm>
            <a:off x="0" y="198438"/>
            <a:ext cx="8077200" cy="411162"/>
          </a:xfrm>
        </p:spPr>
        <p:txBody>
          <a:bodyPr>
            <a:normAutofit fontScale="90000"/>
          </a:bodyPr>
          <a:lstStyle/>
          <a:p>
            <a:r>
              <a:rPr lang="en-US" smtClean="0"/>
              <a:t>Lưu trữ Web so với Cookies</a:t>
            </a:r>
            <a:endParaRPr lang="en-US" dirty="0"/>
          </a:p>
        </p:txBody>
      </p:sp>
      <p:graphicFrame>
        <p:nvGraphicFramePr>
          <p:cNvPr id="15" name="Diagram 14"/>
          <p:cNvGraphicFramePr/>
          <p:nvPr>
            <p:extLst>
              <p:ext uri="{D42A27DB-BD31-4B8C-83A1-F6EECF244321}">
                <p14:modId xmlns:p14="http://schemas.microsoft.com/office/powerpoint/2010/main" val="1638992357"/>
              </p:ext>
            </p:extLst>
          </p:nvPr>
        </p:nvGraphicFramePr>
        <p:xfrm>
          <a:off x="457200" y="1600200"/>
          <a:ext cx="83820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304800" y="992009"/>
            <a:ext cx="8534400" cy="37959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vi-VN" sz="2800" baseline="30000">
                <a:latin typeface="Calibri" pitchFamily="34" charset="0"/>
                <a:cs typeface="Calibri" pitchFamily="34" charset="0"/>
              </a:rPr>
              <a:t>Một số khác biệt quan trọng giữa các tập tin cookie và lưu trữ web như sau:</a:t>
            </a:r>
            <a:endParaRPr lang="en-US" sz="2800" baseline="30000"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6</a:t>
            </a:fld>
            <a:endParaRPr lang="en-US"/>
          </a:p>
        </p:txBody>
      </p:sp>
      <p:sp>
        <p:nvSpPr>
          <p:cNvPr id="3" name="Footer Placeholder 2"/>
          <p:cNvSpPr>
            <a:spLocks noGrp="1"/>
          </p:cNvSpPr>
          <p:nvPr>
            <p:ph type="ftr" sz="quarter" idx="11"/>
          </p:nvPr>
        </p:nvSpPr>
        <p:spPr/>
        <p:txBody>
          <a:bodyPr/>
          <a:lstStyle/>
          <a:p>
            <a:pPr>
              <a:defRPr/>
            </a:pPr>
            <a:r>
              <a:rPr lang="vi-VN" smtClean="0"/>
              <a:t>HTML5/Lưu trữ Web trong HTML5</a:t>
            </a:r>
            <a:endParaRPr lang="en-US" dirty="0"/>
          </a:p>
        </p:txBody>
      </p:sp>
      <p:sp>
        <p:nvSpPr>
          <p:cNvPr id="5" name="Title 4"/>
          <p:cNvSpPr>
            <a:spLocks noGrp="1"/>
          </p:cNvSpPr>
          <p:nvPr>
            <p:ph type="title"/>
          </p:nvPr>
        </p:nvSpPr>
        <p:spPr>
          <a:xfrm>
            <a:off x="76200" y="198438"/>
            <a:ext cx="8915400" cy="411162"/>
          </a:xfrm>
        </p:spPr>
        <p:txBody>
          <a:bodyPr>
            <a:normAutofit fontScale="90000"/>
          </a:bodyPr>
          <a:lstStyle/>
          <a:p>
            <a:r>
              <a:rPr lang="en-US"/>
              <a:t> </a:t>
            </a:r>
            <a:r>
              <a:rPr lang="en-US" smtClean="0"/>
              <a:t>Lưu trữ Web với các trình duyệt</a:t>
            </a:r>
            <a:endParaRPr lang="en-US" dirty="0"/>
          </a:p>
        </p:txBody>
      </p:sp>
      <p:graphicFrame>
        <p:nvGraphicFramePr>
          <p:cNvPr id="12" name="Diagram 11"/>
          <p:cNvGraphicFramePr/>
          <p:nvPr>
            <p:extLst>
              <p:ext uri="{D42A27DB-BD31-4B8C-83A1-F6EECF244321}">
                <p14:modId xmlns:p14="http://schemas.microsoft.com/office/powerpoint/2010/main" val="2084176834"/>
              </p:ext>
            </p:extLst>
          </p:nvPr>
        </p:nvGraphicFramePr>
        <p:xfrm>
          <a:off x="457200" y="990600"/>
          <a:ext cx="8382000" cy="220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304800" y="3200400"/>
            <a:ext cx="8534400" cy="37959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vi-VN" sz="2800" baseline="30000">
                <a:latin typeface="Calibri" pitchFamily="34" charset="0"/>
                <a:cs typeface="Calibri" pitchFamily="34" charset="0"/>
              </a:rPr>
              <a:t>Bảng sau liệt kê sự hỗ trợ của các trình duyệt khác nhau cho HTML5 lưu trữ web: </a:t>
            </a:r>
            <a:endParaRPr lang="en-US" sz="2800" baseline="30000" dirty="0">
              <a:latin typeface="Calibri" pitchFamily="34" charset="0"/>
              <a:cs typeface="Calibri"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633839322"/>
              </p:ext>
            </p:extLst>
          </p:nvPr>
        </p:nvGraphicFramePr>
        <p:xfrm>
          <a:off x="914400" y="3505200"/>
          <a:ext cx="4343400" cy="2935107"/>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1905000"/>
                <a:gridCol w="2438400"/>
              </a:tblGrid>
              <a:tr h="6899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smtClean="0">
                          <a:solidFill>
                            <a:schemeClr val="lt1"/>
                          </a:solidFill>
                          <a:latin typeface="+mn-lt"/>
                          <a:ea typeface="+mn-ea"/>
                          <a:cs typeface="+mn-cs"/>
                        </a:rPr>
                        <a:t>Trình duyệt</a:t>
                      </a:r>
                      <a:endParaRPr lang="en-US" sz="2400" b="1" kern="1200" baseline="30000" dirty="0">
                        <a:solidFill>
                          <a:schemeClr val="lt1"/>
                        </a:solidFill>
                        <a:latin typeface="+mn-lt"/>
                        <a:ea typeface="+mn-ea"/>
                        <a:cs typeface="+mn-cs"/>
                      </a:endParaRPr>
                    </a:p>
                  </a:txBody>
                  <a:tcPr anchor="b">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baseline="30000" dirty="0">
                        <a:solidFill>
                          <a:schemeClr val="lt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smtClean="0">
                          <a:solidFill>
                            <a:schemeClr val="lt1"/>
                          </a:solidFill>
                          <a:latin typeface="+mn-lt"/>
                          <a:ea typeface="+mn-ea"/>
                          <a:cs typeface="+mn-cs"/>
                        </a:rPr>
                        <a:t>Phiên bản</a:t>
                      </a:r>
                      <a:endParaRPr lang="en-US" sz="2400" dirty="0"/>
                    </a:p>
                  </a:txBody>
                  <a:tcPr>
                    <a:solidFill>
                      <a:schemeClr val="accent2">
                        <a:lumMod val="75000"/>
                      </a:schemeClr>
                    </a:solidFill>
                  </a:tcPr>
                </a:tc>
              </a:tr>
              <a:tr h="4799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IE</a:t>
                      </a: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8.0+</a:t>
                      </a:r>
                    </a:p>
                  </a:txBody>
                  <a:tcPr marT="0" marB="0">
                    <a:solidFill>
                      <a:schemeClr val="accent3">
                        <a:lumMod val="40000"/>
                        <a:lumOff val="60000"/>
                      </a:schemeClr>
                    </a:solidFill>
                  </a:tcPr>
                </a:tc>
              </a:tr>
              <a:tr h="4799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Firefox</a:t>
                      </a:r>
                    </a:p>
                  </a:txBody>
                  <a:tcPr marT="0" marB="0">
                    <a:solidFill>
                      <a:schemeClr val="accent2">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3.6+</a:t>
                      </a:r>
                    </a:p>
                  </a:txBody>
                  <a:tcPr marT="0" marB="0">
                    <a:solidFill>
                      <a:schemeClr val="accent2">
                        <a:lumMod val="20000"/>
                        <a:lumOff val="80000"/>
                      </a:schemeClr>
                    </a:solidFill>
                  </a:tcPr>
                </a:tc>
              </a:tr>
              <a:tr h="399950">
                <a:tc>
                  <a:txBody>
                    <a:bodyPr/>
                    <a:lstStyle/>
                    <a:p>
                      <a:endParaRPr lang="en-US" sz="2000"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Safari</a:t>
                      </a:r>
                    </a:p>
                  </a:txBody>
                  <a:tcPr marT="0" marB="0">
                    <a:solidFill>
                      <a:schemeClr val="accent3">
                        <a:lumMod val="40000"/>
                        <a:lumOff val="6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4.0+</a:t>
                      </a:r>
                    </a:p>
                  </a:txBody>
                  <a:tcPr marT="0" marB="0">
                    <a:solidFill>
                      <a:schemeClr val="accent3">
                        <a:lumMod val="40000"/>
                        <a:lumOff val="60000"/>
                      </a:schemeClr>
                    </a:solidFill>
                  </a:tcPr>
                </a:tc>
              </a:tr>
              <a:tr h="399950">
                <a:tc>
                  <a:txBody>
                    <a:bodyPr/>
                    <a:lstStyle/>
                    <a:p>
                      <a:endParaRPr lang="en-US" sz="2000"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Chrome</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5.0+</a:t>
                      </a:r>
                    </a:p>
                  </a:txBody>
                  <a:tcPr marT="0" marB="0">
                    <a:solidFill>
                      <a:schemeClr val="accent2">
                        <a:lumMod val="20000"/>
                        <a:lumOff val="80000"/>
                      </a:schemeClr>
                    </a:solidFill>
                  </a:tcPr>
                </a:tc>
              </a:tr>
              <a:tr h="445907">
                <a:tc>
                  <a:txBody>
                    <a:bodyPr/>
                    <a:lstStyle/>
                    <a:p>
                      <a:endParaRPr lang="en-US" sz="2000"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Opera</a:t>
                      </a:r>
                    </a:p>
                  </a:txBody>
                  <a:tcPr marT="0" marB="0">
                    <a:solidFill>
                      <a:schemeClr val="accent3">
                        <a:lumMod val="40000"/>
                        <a:lumOff val="6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10.5+</a:t>
                      </a:r>
                    </a:p>
                  </a:txBody>
                  <a:tcPr marT="0" marB="0">
                    <a:solidFill>
                      <a:schemeClr val="accent3">
                        <a:lumMod val="40000"/>
                        <a:lumOff val="6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Effect transition="in" filter="fade">
                                      <p:cBhvr>
                                        <p:cTn id="9" dur="10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1000"/>
                                        <p:tgtEl>
                                          <p:spTgt spid="6"/>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7</a:t>
            </a:fld>
            <a:endParaRPr lang="en-US"/>
          </a:p>
        </p:txBody>
      </p:sp>
      <p:sp>
        <p:nvSpPr>
          <p:cNvPr id="3" name="Footer Placeholder 2"/>
          <p:cNvSpPr>
            <a:spLocks noGrp="1"/>
          </p:cNvSpPr>
          <p:nvPr>
            <p:ph type="ftr" sz="quarter" idx="11"/>
          </p:nvPr>
        </p:nvSpPr>
        <p:spPr/>
        <p:txBody>
          <a:bodyPr/>
          <a:lstStyle/>
          <a:p>
            <a:pPr>
              <a:defRPr/>
            </a:pPr>
            <a:r>
              <a:rPr lang="vi-VN" smtClean="0"/>
              <a:t>HTML5/Lưu trữ Web trong HTML5</a:t>
            </a:r>
            <a:endParaRPr lang="en-US" dirty="0"/>
          </a:p>
        </p:txBody>
      </p:sp>
      <p:sp>
        <p:nvSpPr>
          <p:cNvPr id="5" name="Title 4"/>
          <p:cNvSpPr>
            <a:spLocks noGrp="1"/>
          </p:cNvSpPr>
          <p:nvPr>
            <p:ph type="title"/>
          </p:nvPr>
        </p:nvSpPr>
        <p:spPr>
          <a:xfrm>
            <a:off x="0" y="198438"/>
            <a:ext cx="8991600" cy="411162"/>
          </a:xfrm>
        </p:spPr>
        <p:txBody>
          <a:bodyPr>
            <a:normAutofit fontScale="90000"/>
          </a:bodyPr>
          <a:lstStyle/>
          <a:p>
            <a:r>
              <a:rPr lang="en-US"/>
              <a:t> </a:t>
            </a:r>
            <a:r>
              <a:rPr lang="en-US" smtClean="0"/>
              <a:t>Khám phá lưu trữ Web 1-2</a:t>
            </a:r>
            <a:endParaRPr lang="en-US" dirty="0"/>
          </a:p>
        </p:txBody>
      </p:sp>
      <p:graphicFrame>
        <p:nvGraphicFramePr>
          <p:cNvPr id="12" name="Diagram 11"/>
          <p:cNvGraphicFramePr/>
          <p:nvPr>
            <p:extLst>
              <p:ext uri="{D42A27DB-BD31-4B8C-83A1-F6EECF244321}">
                <p14:modId xmlns:p14="http://schemas.microsoft.com/office/powerpoint/2010/main" val="1011324959"/>
              </p:ext>
            </p:extLst>
          </p:nvPr>
        </p:nvGraphicFramePr>
        <p:xfrm>
          <a:off x="457200" y="1219200"/>
          <a:ext cx="8382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Effect transition="in" filter="fade">
                                      <p:cBhvr>
                                        <p:cTn id="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8</a:t>
            </a:fld>
            <a:endParaRPr lang="en-US"/>
          </a:p>
        </p:txBody>
      </p:sp>
      <p:sp>
        <p:nvSpPr>
          <p:cNvPr id="3" name="Footer Placeholder 2"/>
          <p:cNvSpPr>
            <a:spLocks noGrp="1"/>
          </p:cNvSpPr>
          <p:nvPr>
            <p:ph type="ftr" sz="quarter" idx="11"/>
          </p:nvPr>
        </p:nvSpPr>
        <p:spPr/>
        <p:txBody>
          <a:bodyPr/>
          <a:lstStyle/>
          <a:p>
            <a:pPr>
              <a:defRPr/>
            </a:pPr>
            <a:r>
              <a:rPr lang="vi-VN" smtClean="0"/>
              <a:t>HTML5/Lưu trữ Web trong HTML5</a:t>
            </a:r>
            <a:endParaRPr lang="en-US" dirty="0"/>
          </a:p>
        </p:txBody>
      </p:sp>
      <p:sp>
        <p:nvSpPr>
          <p:cNvPr id="4" name="Title 3"/>
          <p:cNvSpPr>
            <a:spLocks noGrp="1"/>
          </p:cNvSpPr>
          <p:nvPr>
            <p:ph type="title"/>
          </p:nvPr>
        </p:nvSpPr>
        <p:spPr>
          <a:xfrm>
            <a:off x="76200" y="201168"/>
            <a:ext cx="8001000" cy="411162"/>
          </a:xfrm>
        </p:spPr>
        <p:txBody>
          <a:bodyPr>
            <a:normAutofit fontScale="90000"/>
          </a:bodyPr>
          <a:lstStyle/>
          <a:p>
            <a:r>
              <a:rPr lang="en-US" smtClean="0"/>
              <a:t> Khám </a:t>
            </a:r>
            <a:r>
              <a:rPr lang="en-US"/>
              <a:t>phá lưu trữ Web 2-2</a:t>
            </a:r>
            <a:endParaRPr lang="en-US" dirty="0"/>
          </a:p>
        </p:txBody>
      </p:sp>
      <p:sp>
        <p:nvSpPr>
          <p:cNvPr id="5" name="Rectangle 4"/>
          <p:cNvSpPr/>
          <p:nvPr/>
        </p:nvSpPr>
        <p:spPr>
          <a:xfrm>
            <a:off x="304800" y="914401"/>
            <a:ext cx="8534400" cy="5488682"/>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smtClean="0">
                <a:latin typeface="Calibri" pitchFamily="34" charset="0"/>
                <a:cs typeface="Calibri" pitchFamily="34" charset="0"/>
              </a:rPr>
              <a:t>Ví dụ.</a:t>
            </a: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r>
              <a:rPr lang="en-US" sz="2400" baseline="30000" dirty="0">
                <a:cs typeface="Courier New" pitchFamily="49" charset="0"/>
              </a:rPr>
              <a:t>&lt;!DOCTYPE html&gt;</a:t>
            </a:r>
          </a:p>
          <a:p>
            <a:pPr lvl="1" indent="-274320" algn="just">
              <a:lnSpc>
                <a:spcPct val="100000"/>
              </a:lnSpc>
              <a:spcBef>
                <a:spcPts val="0"/>
              </a:spcBef>
              <a:buClr>
                <a:srgbClr val="AC1418"/>
              </a:buClr>
            </a:pPr>
            <a:r>
              <a:rPr lang="en-US" sz="2400" baseline="30000" dirty="0">
                <a:cs typeface="Courier New" pitchFamily="49" charset="0"/>
              </a:rPr>
              <a:t>&lt;html&gt;</a:t>
            </a:r>
          </a:p>
          <a:p>
            <a:pPr lvl="1" indent="-274320" algn="just">
              <a:lnSpc>
                <a:spcPct val="100000"/>
              </a:lnSpc>
              <a:spcBef>
                <a:spcPts val="0"/>
              </a:spcBef>
              <a:buClr>
                <a:srgbClr val="AC1418"/>
              </a:buClr>
            </a:pPr>
            <a:r>
              <a:rPr lang="en-US" sz="2400" baseline="30000" dirty="0">
                <a:cs typeface="Courier New" pitchFamily="49" charset="0"/>
              </a:rPr>
              <a:t>  &lt;head&gt;</a:t>
            </a:r>
          </a:p>
          <a:p>
            <a:pPr lvl="1" indent="-274320" algn="just">
              <a:lnSpc>
                <a:spcPct val="100000"/>
              </a:lnSpc>
              <a:spcBef>
                <a:spcPts val="0"/>
              </a:spcBef>
              <a:buClr>
                <a:srgbClr val="AC1418"/>
              </a:buClr>
            </a:pPr>
            <a:r>
              <a:rPr lang="en-US" sz="2400" baseline="30000" dirty="0">
                <a:cs typeface="Courier New" pitchFamily="49" charset="0"/>
              </a:rPr>
              <a:t>    &lt;title&gt;Support for Web Storage&lt;/title&gt;</a:t>
            </a:r>
          </a:p>
          <a:p>
            <a:pPr lvl="1" indent="-274320" algn="just">
              <a:lnSpc>
                <a:spcPct val="100000"/>
              </a:lnSpc>
              <a:spcBef>
                <a:spcPts val="0"/>
              </a:spcBef>
              <a:buClr>
                <a:srgbClr val="AC1418"/>
              </a:buClr>
            </a:pPr>
            <a:r>
              <a:rPr lang="en-US" sz="2400" baseline="30000" dirty="0">
                <a:cs typeface="Courier New" pitchFamily="49" charset="0"/>
              </a:rPr>
              <a:t>    &lt;script&gt;</a:t>
            </a:r>
          </a:p>
          <a:p>
            <a:pPr lvl="1" indent="-274320" algn="just">
              <a:lnSpc>
                <a:spcPct val="100000"/>
              </a:lnSpc>
              <a:spcBef>
                <a:spcPts val="0"/>
              </a:spcBef>
              <a:buClr>
                <a:srgbClr val="AC1418"/>
              </a:buClr>
            </a:pPr>
            <a:r>
              <a:rPr lang="en-US" sz="2400" baseline="30000" dirty="0">
                <a:cs typeface="Courier New" pitchFamily="49" charset="0"/>
              </a:rPr>
              <a:t>    function </a:t>
            </a:r>
            <a:r>
              <a:rPr lang="en-US" sz="2400" baseline="30000" dirty="0" err="1">
                <a:cs typeface="Courier New" pitchFamily="49" charset="0"/>
              </a:rPr>
              <a:t>checkSupport</a:t>
            </a: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      if ((‘</a:t>
            </a:r>
            <a:r>
              <a:rPr lang="en-US" sz="2400" baseline="30000" dirty="0" err="1">
                <a:cs typeface="Courier New" pitchFamily="49" charset="0"/>
              </a:rPr>
              <a:t>sessionStorage</a:t>
            </a:r>
            <a:r>
              <a:rPr lang="en-US" sz="2400" baseline="30000" dirty="0">
                <a:cs typeface="Courier New" pitchFamily="49" charset="0"/>
              </a:rPr>
              <a:t>’ in window) &amp;&amp; window[‘</a:t>
            </a:r>
            <a:r>
              <a:rPr lang="en-US" sz="2400" baseline="30000" dirty="0" err="1">
                <a:cs typeface="Courier New" pitchFamily="49" charset="0"/>
              </a:rPr>
              <a:t>sessionStorage</a:t>
            </a:r>
            <a:r>
              <a:rPr lang="en-US" sz="2400" baseline="30000" dirty="0">
                <a:cs typeface="Courier New" pitchFamily="49" charset="0"/>
              </a:rPr>
              <a:t>’] !== null)</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        alert(“Your browser supports Web Storage”);</a:t>
            </a:r>
          </a:p>
          <a:p>
            <a:pPr lvl="1" indent="-274320" algn="just">
              <a:lnSpc>
                <a:spcPct val="100000"/>
              </a:lnSpc>
              <a:spcBef>
                <a:spcPts val="0"/>
              </a:spcBef>
              <a:buClr>
                <a:srgbClr val="AC1418"/>
              </a:buClr>
            </a:pPr>
            <a:r>
              <a:rPr lang="en-US" sz="2400" baseline="30000" dirty="0">
                <a:cs typeface="Courier New" pitchFamily="49" charset="0"/>
              </a:rPr>
              <a:t>        return;</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      alert(“Your browser does not support Web Storage”);</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    &lt;/script&gt;</a:t>
            </a:r>
          </a:p>
          <a:p>
            <a:pPr lvl="1" indent="-274320" algn="just">
              <a:lnSpc>
                <a:spcPct val="100000"/>
              </a:lnSpc>
              <a:spcBef>
                <a:spcPts val="0"/>
              </a:spcBef>
              <a:buClr>
                <a:srgbClr val="AC1418"/>
              </a:buClr>
            </a:pPr>
            <a:r>
              <a:rPr lang="en-US" sz="2400" baseline="30000" dirty="0">
                <a:cs typeface="Courier New" pitchFamily="49" charset="0"/>
              </a:rPr>
              <a:t>  &lt;/head&gt;</a:t>
            </a:r>
          </a:p>
          <a:p>
            <a:pPr lvl="1" indent="-274320" algn="just">
              <a:lnSpc>
                <a:spcPct val="100000"/>
              </a:lnSpc>
              <a:spcBef>
                <a:spcPts val="0"/>
              </a:spcBef>
              <a:buClr>
                <a:srgbClr val="AC1418"/>
              </a:buClr>
            </a:pPr>
            <a:r>
              <a:rPr lang="en-US" sz="2400" baseline="30000" dirty="0">
                <a:cs typeface="Courier New" pitchFamily="49" charset="0"/>
              </a:rPr>
              <a:t>  &lt;body </a:t>
            </a:r>
            <a:r>
              <a:rPr lang="en-US" sz="2400" baseline="30000" dirty="0" err="1">
                <a:cs typeface="Courier New" pitchFamily="49" charset="0"/>
              </a:rPr>
              <a:t>onload</a:t>
            </a:r>
            <a:r>
              <a:rPr lang="en-US" sz="2400" baseline="30000" dirty="0">
                <a:cs typeface="Courier New" pitchFamily="49" charset="0"/>
              </a:rPr>
              <a:t>=”</a:t>
            </a:r>
            <a:r>
              <a:rPr lang="en-US" sz="2400" baseline="30000" dirty="0" err="1">
                <a:cs typeface="Courier New" pitchFamily="49" charset="0"/>
              </a:rPr>
              <a:t>checkSupport</a:t>
            </a:r>
            <a:r>
              <a:rPr lang="en-US" sz="2400" baseline="30000" dirty="0">
                <a:cs typeface="Courier New" pitchFamily="49" charset="0"/>
              </a:rPr>
              <a:t>();”&gt;</a:t>
            </a:r>
          </a:p>
          <a:p>
            <a:pPr lvl="1" indent="-274320" algn="just">
              <a:lnSpc>
                <a:spcPct val="100000"/>
              </a:lnSpc>
              <a:spcBef>
                <a:spcPts val="0"/>
              </a:spcBef>
              <a:buClr>
                <a:srgbClr val="AC1418"/>
              </a:buClr>
            </a:pPr>
            <a:r>
              <a:rPr lang="en-US" sz="2400" baseline="30000" dirty="0">
                <a:cs typeface="Courier New" pitchFamily="49" charset="0"/>
              </a:rPr>
              <a:t>  &lt;/body&gt;</a:t>
            </a:r>
          </a:p>
          <a:p>
            <a:pPr lvl="1" indent="-274320" algn="just">
              <a:lnSpc>
                <a:spcPct val="100000"/>
              </a:lnSpc>
              <a:spcBef>
                <a:spcPts val="0"/>
              </a:spcBef>
              <a:buClr>
                <a:srgbClr val="AC1418"/>
              </a:buClr>
            </a:pPr>
            <a:r>
              <a:rPr lang="en-US" sz="2400" baseline="30000" dirty="0">
                <a:cs typeface="Courier New" pitchFamily="49" charset="0"/>
              </a:rPr>
              <a:t>&lt;/html&gt;</a:t>
            </a:r>
          </a:p>
        </p:txBody>
      </p:sp>
      <p:pic>
        <p:nvPicPr>
          <p:cNvPr id="6" name="Picture 2"/>
          <p:cNvPicPr>
            <a:picLocks noChangeAspect="1" noChangeArrowheads="1"/>
          </p:cNvPicPr>
          <p:nvPr/>
        </p:nvPicPr>
        <p:blipFill>
          <a:blip r:embed="rId2"/>
          <a:srcRect/>
          <a:stretch>
            <a:fillRect/>
          </a:stretch>
        </p:blipFill>
        <p:spPr bwMode="auto">
          <a:xfrm>
            <a:off x="4724400" y="4962525"/>
            <a:ext cx="4133850" cy="15144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9</a:t>
            </a:fld>
            <a:endParaRPr lang="en-US"/>
          </a:p>
        </p:txBody>
      </p:sp>
      <p:sp>
        <p:nvSpPr>
          <p:cNvPr id="3" name="Footer Placeholder 2"/>
          <p:cNvSpPr>
            <a:spLocks noGrp="1"/>
          </p:cNvSpPr>
          <p:nvPr>
            <p:ph type="ftr" sz="quarter" idx="11"/>
          </p:nvPr>
        </p:nvSpPr>
        <p:spPr/>
        <p:txBody>
          <a:bodyPr/>
          <a:lstStyle/>
          <a:p>
            <a:pPr>
              <a:defRPr/>
            </a:pPr>
            <a:r>
              <a:rPr lang="vi-VN" smtClean="0"/>
              <a:t>HTML5/Lưu trữ Web trong HTML5</a:t>
            </a:r>
            <a:endParaRPr lang="en-US" dirty="0"/>
          </a:p>
        </p:txBody>
      </p:sp>
      <p:sp>
        <p:nvSpPr>
          <p:cNvPr id="5" name="Title 4"/>
          <p:cNvSpPr>
            <a:spLocks noGrp="1"/>
          </p:cNvSpPr>
          <p:nvPr>
            <p:ph type="title"/>
          </p:nvPr>
        </p:nvSpPr>
        <p:spPr>
          <a:xfrm>
            <a:off x="76200" y="198438"/>
            <a:ext cx="8915400" cy="411162"/>
          </a:xfrm>
        </p:spPr>
        <p:txBody>
          <a:bodyPr>
            <a:normAutofit fontScale="90000"/>
          </a:bodyPr>
          <a:lstStyle/>
          <a:p>
            <a:r>
              <a:rPr lang="en-US" smtClean="0"/>
              <a:t>Lưu trữ Session 1-6</a:t>
            </a:r>
            <a:endParaRPr lang="en-US" dirty="0"/>
          </a:p>
        </p:txBody>
      </p:sp>
      <p:graphicFrame>
        <p:nvGraphicFramePr>
          <p:cNvPr id="12" name="Diagram 11"/>
          <p:cNvGraphicFramePr/>
          <p:nvPr>
            <p:extLst>
              <p:ext uri="{D42A27DB-BD31-4B8C-83A1-F6EECF244321}">
                <p14:modId xmlns:p14="http://schemas.microsoft.com/office/powerpoint/2010/main" val="3583618089"/>
              </p:ext>
            </p:extLst>
          </p:nvPr>
        </p:nvGraphicFramePr>
        <p:xfrm>
          <a:off x="457200" y="990600"/>
          <a:ext cx="83820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Effect transition="in" filter="fade">
                                      <p:cBhvr>
                                        <p:cTn id="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16240</TotalTime>
  <Words>1937</Words>
  <Application>Microsoft Office PowerPoint</Application>
  <PresentationFormat>On-screen Show (4:3)</PresentationFormat>
  <Paragraphs>273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Book Antiqua</vt:lpstr>
      <vt:lpstr>Calibri</vt:lpstr>
      <vt:lpstr>Calibri Light</vt:lpstr>
      <vt:lpstr>Courier New</vt:lpstr>
      <vt:lpstr>Wingdings</vt:lpstr>
      <vt:lpstr>Retrospect</vt:lpstr>
      <vt:lpstr>PowerPoint Presentation</vt:lpstr>
      <vt:lpstr>Mục tiêu</vt:lpstr>
      <vt:lpstr> Giới thiệu</vt:lpstr>
      <vt:lpstr> Lưu trữ Web trong HTML5 </vt:lpstr>
      <vt:lpstr>Lưu trữ Web so với Cookies</vt:lpstr>
      <vt:lpstr> Lưu trữ Web với các trình duyệt</vt:lpstr>
      <vt:lpstr> Khám phá lưu trữ Web 1-2</vt:lpstr>
      <vt:lpstr> Khám phá lưu trữ Web 2-2</vt:lpstr>
      <vt:lpstr>Lưu trữ Session 1-6</vt:lpstr>
      <vt:lpstr> Lưu trữ Session 2-6</vt:lpstr>
      <vt:lpstr> Lưu trữ Session 3-6</vt:lpstr>
      <vt:lpstr> Lưu trữ Session 4-6</vt:lpstr>
      <vt:lpstr> Lưu trữ Session 5-6</vt:lpstr>
      <vt:lpstr> Lưu trữ Session 6-6</vt:lpstr>
      <vt:lpstr>Lưu trữ cục bộ 1-4</vt:lpstr>
      <vt:lpstr>Lưu trữ cục bộ 2-4</vt:lpstr>
      <vt:lpstr>Lưu trữ cục bộ 3-4</vt:lpstr>
      <vt:lpstr>Lưu trữ cục bộ 4-4</vt:lpstr>
      <vt:lpstr>Minh họa</vt:lpstr>
      <vt:lpstr>Tổng kết</vt:lpstr>
    </vt:vector>
  </TitlesOfParts>
  <Company>Aptech Limited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 XP</dc:title>
  <dc:creator>Aptech Limited</dc:creator>
  <cp:lastModifiedBy>Microsoft account</cp:lastModifiedBy>
  <cp:revision>2915</cp:revision>
  <dcterms:created xsi:type="dcterms:W3CDTF">2006-08-16T00:00:00Z</dcterms:created>
  <dcterms:modified xsi:type="dcterms:W3CDTF">2020-04-26T15:45:31Z</dcterms:modified>
</cp:coreProperties>
</file>