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16" r:id="rId1"/>
  </p:sldMasterIdLst>
  <p:notesMasterIdLst>
    <p:notesMasterId r:id="rId10"/>
  </p:notesMasterIdLst>
  <p:sldIdLst>
    <p:sldId id="256" r:id="rId2"/>
    <p:sldId id="257" r:id="rId3"/>
    <p:sldId id="342" r:id="rId4"/>
    <p:sldId id="398" r:id="rId5"/>
    <p:sldId id="397" r:id="rId6"/>
    <p:sldId id="399" r:id="rId7"/>
    <p:sldId id="343" r:id="rId8"/>
    <p:sldId id="288" r:id="rId9"/>
  </p:sldIdLst>
  <p:sldSz cx="10058400" cy="7772400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Tahoma" panose="020B0604030504040204" pitchFamily="34" charset="0"/>
      <p:regular r:id="rId20"/>
      <p:bold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06" y="5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7063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83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658" y="2849882"/>
            <a:ext cx="7260496" cy="2564485"/>
          </a:xfrm>
        </p:spPr>
        <p:txBody>
          <a:bodyPr anchor="b">
            <a:normAutofit/>
          </a:bodyPr>
          <a:lstStyle>
            <a:lvl1pPr>
              <a:defRPr sz="5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6658" y="5414365"/>
            <a:ext cx="7260496" cy="127645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4890" y="4897313"/>
            <a:ext cx="1535020" cy="886018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667" y="5133481"/>
            <a:ext cx="643476" cy="413808"/>
          </a:xfr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545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690880"/>
            <a:ext cx="7251184" cy="3532645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4934585"/>
            <a:ext cx="7251184" cy="1763313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3588731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3676693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53478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936" y="690880"/>
            <a:ext cx="6720546" cy="328168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57569" y="3972560"/>
            <a:ext cx="6219277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4934585"/>
            <a:ext cx="7251184" cy="1763313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64" y="3588731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3676693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9148" y="734406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6487" y="329268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0104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2763522"/>
            <a:ext cx="7251184" cy="3088158"/>
          </a:xfrm>
        </p:spPr>
        <p:txBody>
          <a:bodyPr anchor="b">
            <a:normAutofit/>
          </a:bodyPr>
          <a:lstStyle>
            <a:lvl1pPr algn="l">
              <a:defRPr sz="52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5872480"/>
            <a:ext cx="7251184" cy="8269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73940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406936" y="690880"/>
            <a:ext cx="6720546" cy="328168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6657" y="4922520"/>
            <a:ext cx="7357121" cy="949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5872480"/>
            <a:ext cx="7357121" cy="8269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89148" y="734406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6487" y="329268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11409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8" y="711061"/>
            <a:ext cx="7251182" cy="3264023"/>
          </a:xfrm>
        </p:spPr>
        <p:txBody>
          <a:bodyPr anchor="ctr">
            <a:normAutofit/>
          </a:bodyPr>
          <a:lstStyle>
            <a:lvl1pPr algn="l">
              <a:defRPr sz="52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6657" y="4922520"/>
            <a:ext cx="7251184" cy="949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5872480"/>
            <a:ext cx="7251184" cy="8269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541269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875418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6389" y="711061"/>
            <a:ext cx="1821745" cy="598832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6658" y="711061"/>
            <a:ext cx="5187983" cy="59883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545485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22" y="707325"/>
            <a:ext cx="7248119" cy="145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57" y="2418080"/>
            <a:ext cx="7251184" cy="42813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0909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2351170"/>
            <a:ext cx="7251184" cy="1664640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4058920"/>
            <a:ext cx="7251184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Logic Building and Elementary Programming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3588731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3676693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582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6658" y="2421601"/>
            <a:ext cx="3517284" cy="42697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1038" y="2421601"/>
            <a:ext cx="3516802" cy="42697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892821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47360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1887" y="2523509"/>
            <a:ext cx="3162056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6657" y="3176607"/>
            <a:ext cx="3517285" cy="35197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1770" y="2519851"/>
            <a:ext cx="3160563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7087" y="3172948"/>
            <a:ext cx="3515248" cy="35197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351" y="892821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110838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20" y="707325"/>
            <a:ext cx="7248120" cy="145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Logic Building and Elementary Programming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863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Logic Building and Elementary Programming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03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505566"/>
            <a:ext cx="2892542" cy="1106487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843" y="505568"/>
            <a:ext cx="4169997" cy="6136958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1811761"/>
            <a:ext cx="2892542" cy="4830761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806020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72775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57" y="5440680"/>
            <a:ext cx="7251184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6657" y="719627"/>
            <a:ext cx="7251184" cy="4368966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6657" y="6082983"/>
            <a:ext cx="7251184" cy="559540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6656" y="6953918"/>
            <a:ext cx="6288137" cy="4138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Kỹ thuật lập trình với ngôn ngữ C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4" y="5565415"/>
            <a:ext cx="1494192" cy="575739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2351" y="5647500"/>
            <a:ext cx="643476" cy="413808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280181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59080"/>
            <a:ext cx="2179320" cy="752377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2463" y="323"/>
            <a:ext cx="2147499" cy="7766697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01168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9720" y="707325"/>
            <a:ext cx="7248120" cy="1451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657" y="2418080"/>
            <a:ext cx="7251184" cy="4404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9640" y="6953102"/>
            <a:ext cx="843018" cy="419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62351" y="892821"/>
            <a:ext cx="643476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9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hf hdr="0" dt="0"/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393413" y="1933619"/>
            <a:ext cx="9271574" cy="39051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 dirty="0">
                <a:latin typeface="Arial"/>
                <a:ea typeface="Arial"/>
                <a:cs typeface="Arial"/>
                <a:sym typeface="Arial"/>
              </a:rPr>
              <a:t>BÀI </a:t>
            </a:r>
            <a:r>
              <a:rPr lang="en-US" sz="4400" b="1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9:</a:t>
            </a:r>
            <a:endParaRPr lang="en-US" sz="44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1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Validate </a:t>
            </a:r>
            <a:r>
              <a:rPr lang="en-US" sz="4400" b="1" i="0" u="none" strike="noStrike" cap="none" dirty="0">
                <a:latin typeface="Arial"/>
                <a:ea typeface="Arial"/>
                <a:cs typeface="Arial"/>
                <a:sym typeface="Arial"/>
              </a:rPr>
              <a:t>form </a:t>
            </a:r>
            <a:r>
              <a:rPr lang="en-US" sz="4400" b="1" i="0" u="none" strike="noStrike" cap="none" dirty="0" err="1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4400" b="1" dirty="0" err="1">
                <a:latin typeface="Arial"/>
                <a:ea typeface="Arial"/>
                <a:cs typeface="Arial"/>
                <a:sym typeface="Arial"/>
              </a:rPr>
              <a:t>ử</a:t>
            </a:r>
            <a:r>
              <a:rPr lang="en-US" sz="4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dirty="0" err="1"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4400" b="1" i="0" u="none" strike="noStrike" cap="none" dirty="0">
                <a:latin typeface="Arial"/>
                <a:ea typeface="Arial"/>
                <a:cs typeface="Arial"/>
                <a:sym typeface="Arial"/>
              </a:rPr>
              <a:t> JavaScript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="" xmlns:a16="http://schemas.microsoft.com/office/drawing/2014/main" id="{D74B88A8-C946-4876-B894-094C58584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Mục tiêu bài học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="" xmlns:a16="http://schemas.microsoft.com/office/drawing/2014/main" id="{3357A8FF-903D-4323-B050-72262FB03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38" y="1650846"/>
            <a:ext cx="9321135" cy="4889231"/>
          </a:xfrm>
        </p:spPr>
        <p:txBody>
          <a:bodyPr>
            <a:normAutofit/>
          </a:bodyPr>
          <a:lstStyle/>
          <a:p>
            <a:r>
              <a:rPr lang="vi-VN" altLang="vi-VN" sz="2400" dirty="0" smtClean="0"/>
              <a:t>Validate </a:t>
            </a:r>
            <a:r>
              <a:rPr lang="vi-VN" altLang="vi-VN" sz="2400" dirty="0"/>
              <a:t>form nhập liệu với JavaScript</a:t>
            </a:r>
          </a:p>
          <a:p>
            <a:r>
              <a:rPr lang="en-US" altLang="vi-VN" sz="2400" dirty="0" err="1" smtClean="0"/>
              <a:t>Thực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hành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kiểm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tra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dữ</a:t>
            </a:r>
            <a:r>
              <a:rPr lang="en-US" altLang="vi-VN" sz="2400" dirty="0" smtClean="0"/>
              <a:t> </a:t>
            </a:r>
            <a:r>
              <a:rPr lang="en-US" altLang="vi-VN" sz="2400" dirty="0" err="1" smtClean="0"/>
              <a:t>liệu</a:t>
            </a:r>
            <a:r>
              <a:rPr lang="en-US" altLang="vi-VN" sz="2400" dirty="0" smtClean="0"/>
              <a:t> form</a:t>
            </a:r>
            <a:endParaRPr lang="vi-VN" altLang="vi-VN" sz="2400" dirty="0"/>
          </a:p>
          <a:p>
            <a:endParaRPr lang="vi-VN" altLang="vi-VN" sz="2400" dirty="0"/>
          </a:p>
          <a:p>
            <a:endParaRPr lang="vi-VN" altLang="vi-VN" sz="2400" dirty="0"/>
          </a:p>
          <a:p>
            <a:endParaRPr lang="vi-VN" altLang="vi-VN" sz="2400" dirty="0"/>
          </a:p>
          <a:p>
            <a:endParaRPr lang="vi-VN" altLang="vi-V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02" y="143839"/>
            <a:ext cx="9254578" cy="801384"/>
          </a:xfrm>
        </p:spPr>
        <p:txBody>
          <a:bodyPr>
            <a:normAutofit/>
          </a:bodyPr>
          <a:lstStyle/>
          <a:p>
            <a:r>
              <a:rPr lang="en-US" sz="3200" b="0" dirty="0" err="1"/>
              <a:t>Kiểm</a:t>
            </a:r>
            <a:r>
              <a:rPr lang="en-US" sz="3200" b="0" dirty="0"/>
              <a:t> </a:t>
            </a:r>
            <a:r>
              <a:rPr lang="en-US" sz="3200" b="0" dirty="0" err="1"/>
              <a:t>tra</a:t>
            </a:r>
            <a:r>
              <a:rPr lang="en-US" sz="3200" b="0" dirty="0"/>
              <a:t> </a:t>
            </a:r>
            <a:r>
              <a:rPr lang="en-US" sz="3200" b="0" dirty="0" err="1"/>
              <a:t>d</a:t>
            </a:r>
            <a:r>
              <a:rPr lang="en-US" sz="3200" dirty="0" err="1"/>
              <a:t>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form HTML </a:t>
            </a:r>
            <a:r>
              <a:rPr lang="en-US" sz="3200" dirty="0" err="1"/>
              <a:t>bằng</a:t>
            </a:r>
            <a:r>
              <a:rPr lang="en-US" sz="3200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87780"/>
            <a:ext cx="9052560" cy="5951220"/>
          </a:xfrm>
        </p:spPr>
        <p:txBody>
          <a:bodyPr>
            <a:normAutofit/>
          </a:bodyPr>
          <a:lstStyle/>
          <a:p>
            <a:r>
              <a:rPr lang="en-US" sz="2400" dirty="0"/>
              <a:t>Validation form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form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,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hữu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:</a:t>
            </a:r>
          </a:p>
          <a:p>
            <a:pPr lvl="1"/>
            <a:r>
              <a:rPr lang="en-US" sz="1780" dirty="0" err="1"/>
              <a:t>Đảm</a:t>
            </a:r>
            <a:r>
              <a:rPr lang="en-US" sz="1780" dirty="0"/>
              <a:t> </a:t>
            </a:r>
            <a:r>
              <a:rPr lang="en-US" sz="1780" dirty="0" err="1"/>
              <a:t>bảo</a:t>
            </a:r>
            <a:r>
              <a:rPr lang="en-US" sz="1780" dirty="0"/>
              <a:t> ng</a:t>
            </a:r>
            <a:r>
              <a:rPr lang="vi-VN" sz="1780" dirty="0"/>
              <a:t>ười dùng đã nhập dữ liệu đầy đủ</a:t>
            </a:r>
            <a:endParaRPr lang="en-US" sz="1780" dirty="0"/>
          </a:p>
          <a:p>
            <a:pPr lvl="1"/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ng</a:t>
            </a:r>
            <a:r>
              <a:rPr lang="vi-VN" sz="2000" dirty="0"/>
              <a:t>ười dùng đã nhập giá trị ngày tháng hợp lệ</a:t>
            </a:r>
            <a:endParaRPr lang="en-US" sz="2000" dirty="0"/>
          </a:p>
          <a:p>
            <a:pPr lvl="1"/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smtClean="0"/>
              <a:t>form</a:t>
            </a:r>
          </a:p>
          <a:p>
            <a:pPr lvl="1"/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</a:t>
            </a:r>
            <a:r>
              <a:rPr lang="en-US" sz="2000" dirty="0" err="1" smtClean="0"/>
              <a:t>chiều</a:t>
            </a:r>
            <a:r>
              <a:rPr lang="en-US" sz="2000" dirty="0" smtClean="0"/>
              <a:t> </a:t>
            </a:r>
            <a:r>
              <a:rPr lang="en-US" sz="2000" dirty="0" err="1" smtClean="0"/>
              <a:t>dài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</a:t>
            </a:r>
            <a:r>
              <a:rPr lang="en-US" sz="2000" dirty="0" err="1" smtClean="0"/>
              <a:t>miền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047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02" y="143839"/>
            <a:ext cx="9254578" cy="801384"/>
          </a:xfrm>
        </p:spPr>
        <p:txBody>
          <a:bodyPr>
            <a:normAutofit/>
          </a:bodyPr>
          <a:lstStyle/>
          <a:p>
            <a:r>
              <a:rPr lang="en-US" sz="3200" b="0" dirty="0" err="1"/>
              <a:t>Kiểm</a:t>
            </a:r>
            <a:r>
              <a:rPr lang="en-US" sz="3200" b="0" dirty="0"/>
              <a:t> </a:t>
            </a:r>
            <a:r>
              <a:rPr lang="en-US" sz="3200" b="0" dirty="0" err="1"/>
              <a:t>tra</a:t>
            </a:r>
            <a:r>
              <a:rPr lang="en-US" sz="3200" b="0" dirty="0"/>
              <a:t> </a:t>
            </a:r>
            <a:r>
              <a:rPr lang="en-US" sz="3200" b="0" dirty="0" err="1"/>
              <a:t>d</a:t>
            </a:r>
            <a:r>
              <a:rPr lang="en-US" sz="3200" dirty="0" err="1"/>
              <a:t>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form HTML </a:t>
            </a:r>
            <a:r>
              <a:rPr lang="en-US" sz="3200" dirty="0" err="1"/>
              <a:t>bằng</a:t>
            </a:r>
            <a:r>
              <a:rPr lang="en-US" sz="3200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87780"/>
            <a:ext cx="9052560" cy="595122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Quá</a:t>
            </a:r>
            <a:r>
              <a:rPr lang="en-US" sz="2400" dirty="0" smtClean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ở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.</a:t>
            </a:r>
          </a:p>
          <a:p>
            <a:pPr lvl="1"/>
            <a:r>
              <a:rPr lang="en-US" sz="2000" b="1" dirty="0"/>
              <a:t>Server side validation:</a:t>
            </a:r>
            <a:r>
              <a:rPr lang="en-US" sz="2000" dirty="0"/>
              <a:t> 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ở </a:t>
            </a:r>
            <a:r>
              <a:rPr lang="en-US" sz="2000" dirty="0" err="1"/>
              <a:t>trên</a:t>
            </a:r>
            <a:r>
              <a:rPr lang="en-US" sz="2000" dirty="0"/>
              <a:t> web server,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ng</a:t>
            </a:r>
            <a:r>
              <a:rPr lang="vi-VN" sz="2000" dirty="0"/>
              <a:t>ư</a:t>
            </a:r>
            <a:r>
              <a:rPr lang="en-US" sz="2000" dirty="0" err="1"/>
              <a:t>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server.</a:t>
            </a:r>
          </a:p>
          <a:p>
            <a:pPr lvl="1"/>
            <a:r>
              <a:rPr lang="en-US" sz="2000" b="1" dirty="0"/>
              <a:t>Client side validation:</a:t>
            </a:r>
            <a:r>
              <a:rPr lang="en-US" sz="2000" dirty="0"/>
              <a:t> 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ngay</a:t>
            </a:r>
            <a:r>
              <a:rPr lang="en-US" sz="2000" dirty="0"/>
              <a:t> ở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duyệt</a:t>
            </a:r>
            <a:r>
              <a:rPr lang="en-US" sz="2000" dirty="0"/>
              <a:t> web, tr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web server.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985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11901"/>
            <a:ext cx="8867111" cy="915515"/>
          </a:xfrm>
        </p:spPr>
        <p:txBody>
          <a:bodyPr>
            <a:normAutofit/>
          </a:bodyPr>
          <a:lstStyle/>
          <a:p>
            <a:r>
              <a:rPr lang="en-US" sz="3200" dirty="0" err="1"/>
              <a:t>Kiểm</a:t>
            </a:r>
            <a:r>
              <a:rPr lang="en-US" sz="3200" dirty="0"/>
              <a:t> </a:t>
            </a:r>
            <a:r>
              <a:rPr lang="en-US" sz="3200" dirty="0" err="1"/>
              <a:t>tra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form HTML </a:t>
            </a:r>
            <a:r>
              <a:rPr lang="en-US" sz="3200" dirty="0" err="1"/>
              <a:t>bằng</a:t>
            </a:r>
            <a:r>
              <a:rPr lang="en-US" sz="3200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87780"/>
            <a:ext cx="9052560" cy="5951220"/>
          </a:xfrm>
        </p:spPr>
        <p:txBody>
          <a:bodyPr>
            <a:normAutofit/>
          </a:bodyPr>
          <a:lstStyle/>
          <a:p>
            <a:r>
              <a:rPr lang="en-US" sz="2640" dirty="0" err="1"/>
              <a:t>Ví</a:t>
            </a:r>
            <a:r>
              <a:rPr lang="en-US" sz="2640" dirty="0"/>
              <a:t> </a:t>
            </a:r>
            <a:r>
              <a:rPr lang="en-US" sz="2640" dirty="0" err="1"/>
              <a:t>dụ</a:t>
            </a:r>
            <a:r>
              <a:rPr lang="en-US" sz="2640" dirty="0"/>
              <a:t>:</a:t>
            </a:r>
          </a:p>
          <a:p>
            <a:endParaRPr lang="en-US" sz="2640" dirty="0"/>
          </a:p>
          <a:p>
            <a:endParaRPr lang="en-US" sz="2640" dirty="0"/>
          </a:p>
          <a:p>
            <a:endParaRPr lang="en-US" sz="2640" dirty="0"/>
          </a:p>
          <a:p>
            <a:endParaRPr lang="en-US" sz="2640" dirty="0"/>
          </a:p>
          <a:p>
            <a:endParaRPr lang="en-US" sz="264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D8160AB-5031-4A0B-92D6-160E526A9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628" y="2089164"/>
            <a:ext cx="4510868" cy="4989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C5694B6-6409-494D-BC2F-CC6CB2F6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94" y="2089164"/>
            <a:ext cx="4057743" cy="49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3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11901"/>
            <a:ext cx="8867111" cy="915515"/>
          </a:xfrm>
        </p:spPr>
        <p:txBody>
          <a:bodyPr>
            <a:normAutofit/>
          </a:bodyPr>
          <a:lstStyle/>
          <a:p>
            <a:r>
              <a:rPr lang="en-US" sz="3200" dirty="0" err="1"/>
              <a:t>Kiểm</a:t>
            </a:r>
            <a:r>
              <a:rPr lang="en-US" sz="3200" dirty="0"/>
              <a:t> </a:t>
            </a:r>
            <a:r>
              <a:rPr lang="en-US" sz="3200" dirty="0" err="1"/>
              <a:t>tra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form HTML </a:t>
            </a:r>
            <a:r>
              <a:rPr lang="en-US" sz="3200" dirty="0" err="1"/>
              <a:t>bằng</a:t>
            </a:r>
            <a:r>
              <a:rPr lang="en-US" sz="3200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87780"/>
            <a:ext cx="9052560" cy="59512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40" dirty="0"/>
          </a:p>
          <a:p>
            <a:r>
              <a:rPr lang="en-US" sz="2640" dirty="0" err="1"/>
              <a:t>Kết</a:t>
            </a:r>
            <a:r>
              <a:rPr lang="en-US" sz="2640" dirty="0"/>
              <a:t> </a:t>
            </a:r>
            <a:r>
              <a:rPr lang="en-US" sz="2640" dirty="0" err="1"/>
              <a:t>quả</a:t>
            </a:r>
            <a:r>
              <a:rPr lang="en-US" sz="2640" dirty="0"/>
              <a:t>: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F008B31-3EBE-4F9B-B6D0-6945930C0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82" y="2925653"/>
            <a:ext cx="9213731" cy="366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773" y="121070"/>
            <a:ext cx="7248119" cy="1451675"/>
          </a:xfrm>
        </p:spPr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015" y="1572745"/>
            <a:ext cx="8357678" cy="5295888"/>
          </a:xfrm>
        </p:spPr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validate HTML form </a:t>
            </a:r>
            <a:r>
              <a:rPr lang="en-US" dirty="0" err="1"/>
              <a:t>bằng</a:t>
            </a:r>
            <a:r>
              <a:rPr lang="en-US" dirty="0"/>
              <a:t> JavaScript</a:t>
            </a:r>
          </a:p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validate form</a:t>
            </a:r>
          </a:p>
        </p:txBody>
      </p:sp>
    </p:spTree>
    <p:extLst>
      <p:ext uri="{BB962C8B-B14F-4D97-AF65-F5344CB8AC3E}">
        <p14:creationId xmlns:p14="http://schemas.microsoft.com/office/powerpoint/2010/main" val="375167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TÓM TẮT BÀI HỌC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1205827" y="2003411"/>
            <a:ext cx="8182014" cy="5061664"/>
          </a:xfrm>
        </p:spPr>
        <p:txBody>
          <a:bodyPr>
            <a:normAutofit/>
          </a:bodyPr>
          <a:lstStyle/>
          <a:p>
            <a:r>
              <a:rPr lang="vi-VN" altLang="vi-VN" sz="2400" dirty="0"/>
              <a:t>Validate form nhập liệu với JavaScript</a:t>
            </a:r>
          </a:p>
          <a:p>
            <a:r>
              <a:rPr lang="en-US" altLang="vi-VN" sz="2400" dirty="0" err="1"/>
              <a:t>Thực</a:t>
            </a:r>
            <a:r>
              <a:rPr lang="en-US" altLang="vi-VN" sz="2400" dirty="0"/>
              <a:t> </a:t>
            </a:r>
            <a:r>
              <a:rPr lang="en-US" altLang="vi-VN" sz="2400" dirty="0" err="1"/>
              <a:t>hành</a:t>
            </a:r>
            <a:r>
              <a:rPr lang="en-US" altLang="vi-VN" sz="2400" dirty="0"/>
              <a:t> </a:t>
            </a:r>
            <a:r>
              <a:rPr lang="en-US" altLang="vi-VN" sz="2400" dirty="0" err="1"/>
              <a:t>kiểm</a:t>
            </a:r>
            <a:r>
              <a:rPr lang="en-US" altLang="vi-VN" sz="2400" dirty="0"/>
              <a:t> </a:t>
            </a:r>
            <a:r>
              <a:rPr lang="en-US" altLang="vi-VN" sz="2400" dirty="0" err="1"/>
              <a:t>tra</a:t>
            </a:r>
            <a:r>
              <a:rPr lang="en-US" altLang="vi-VN" sz="2400" dirty="0"/>
              <a:t> </a:t>
            </a:r>
            <a:r>
              <a:rPr lang="en-US" altLang="vi-VN" sz="2400" dirty="0" err="1"/>
              <a:t>dữ</a:t>
            </a:r>
            <a:r>
              <a:rPr lang="en-US" altLang="vi-VN" sz="2400" dirty="0"/>
              <a:t> </a:t>
            </a:r>
            <a:r>
              <a:rPr lang="en-US" altLang="vi-VN" sz="2400" dirty="0" err="1"/>
              <a:t>liệu</a:t>
            </a:r>
            <a:r>
              <a:rPr lang="en-US" altLang="vi-VN" sz="2400" dirty="0"/>
              <a:t> form</a:t>
            </a:r>
            <a:endParaRPr lang="vi-VN" altLang="vi-VN" sz="2400" dirty="0"/>
          </a:p>
          <a:p>
            <a:endParaRPr lang="vi-VN" altLang="vi-VN" sz="2400" dirty="0"/>
          </a:p>
          <a:p>
            <a:endParaRPr lang="vi-VN" altLang="vi-VN" sz="2400" dirty="0"/>
          </a:p>
          <a:p>
            <a:endParaRPr lang="vi-VN" altLang="vi-VN" sz="2400" dirty="0"/>
          </a:p>
          <a:p>
            <a:endParaRPr lang="vi-VN" altLang="vi-V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ea typeface="Calibri"/>
                <a:cs typeface="Calibri"/>
                <a:sym typeface="Calibri"/>
              </a:rPr>
              <a:pPr>
                <a:buSzPct val="25000"/>
              </a:pPr>
              <a:t>8</a:t>
            </a:fld>
            <a:endParaRPr lang="en-US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3506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1817</TotalTime>
  <Words>204</Words>
  <Application>Microsoft Office PowerPoint</Application>
  <PresentationFormat>Custom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Century Gothic</vt:lpstr>
      <vt:lpstr>Wingdings 3</vt:lpstr>
      <vt:lpstr>Calibri</vt:lpstr>
      <vt:lpstr>Arial</vt:lpstr>
      <vt:lpstr>Tahoma</vt:lpstr>
      <vt:lpstr>Wisp</vt:lpstr>
      <vt:lpstr>PowerPoint Presentation</vt:lpstr>
      <vt:lpstr>Mục tiêu bài học</vt:lpstr>
      <vt:lpstr>Kiểm tra dữ liệu form HTML bằng JavaScript</vt:lpstr>
      <vt:lpstr>Kiểm tra dữ liệu form HTML bằng JavaScript</vt:lpstr>
      <vt:lpstr>Kiểm tra dữ liệu form HTML bằng JavaScript</vt:lpstr>
      <vt:lpstr>Kiểm tra dữ liệu form HTML bằng JavaScript</vt:lpstr>
      <vt:lpstr>Minh họa</vt:lpstr>
      <vt:lpstr>TÓM TẮT BÀI HỌC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</dc:creator>
  <cp:lastModifiedBy>Microsoft account</cp:lastModifiedBy>
  <cp:revision>283</cp:revision>
  <dcterms:modified xsi:type="dcterms:W3CDTF">2020-04-26T16:24:32Z</dcterms:modified>
</cp:coreProperties>
</file>