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1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16023" t="29725" r="40734" b="49657"/>
          <a:stretch>
            <a:fillRect/>
          </a:stretch>
        </p:blipFill>
        <p:spPr bwMode="auto">
          <a:xfrm>
            <a:off x="457200" y="54102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3" name="Rounded Rectangle 202"/>
          <p:cNvSpPr/>
          <p:nvPr/>
        </p:nvSpPr>
        <p:spPr>
          <a:xfrm>
            <a:off x="1676400" y="1143000"/>
            <a:ext cx="7467600" cy="5562600"/>
          </a:xfrm>
          <a:prstGeom prst="roundRect">
            <a:avLst>
              <a:gd name="adj" fmla="val 51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295400" y="0"/>
            <a:ext cx="10999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Enable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IO PIN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67400" y="0"/>
            <a:ext cx="23080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Clear/Read value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at 0xbfa0.000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14801" y="3810000"/>
            <a:ext cx="1524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0x8000.0080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191001" y="3276600"/>
            <a:ext cx="1178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PC </a:t>
            </a:r>
            <a:r>
              <a:rPr lang="en-US" sz="2800" dirty="0" err="1" smtClean="0"/>
              <a:t>Reg</a:t>
            </a:r>
            <a:endParaRPr lang="en-US" sz="2800" dirty="0"/>
          </a:p>
        </p:txBody>
      </p:sp>
      <p:sp>
        <p:nvSpPr>
          <p:cNvPr id="95" name="TextBox 94"/>
          <p:cNvSpPr txBox="1"/>
          <p:nvPr/>
        </p:nvSpPr>
        <p:spPr>
          <a:xfrm>
            <a:off x="3810001" y="5715000"/>
            <a:ext cx="1700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Status </a:t>
            </a:r>
            <a:r>
              <a:rPr lang="en-US" sz="2800" dirty="0" err="1" smtClean="0"/>
              <a:t>Reg</a:t>
            </a:r>
            <a:endParaRPr lang="en-US" sz="2800" dirty="0"/>
          </a:p>
        </p:txBody>
      </p:sp>
      <p:sp>
        <p:nvSpPr>
          <p:cNvPr id="96" name="Rectangle 95"/>
          <p:cNvSpPr/>
          <p:nvPr/>
        </p:nvSpPr>
        <p:spPr>
          <a:xfrm>
            <a:off x="3810001" y="5257800"/>
            <a:ext cx="228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4038601" y="5257800"/>
            <a:ext cx="228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267201" y="5257800"/>
            <a:ext cx="228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495801" y="5257800"/>
            <a:ext cx="228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24401" y="5257800"/>
            <a:ext cx="228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953001" y="5257800"/>
            <a:ext cx="228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181601" y="5257800"/>
            <a:ext cx="228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410201" y="5257800"/>
            <a:ext cx="2286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>
            <a:endCxn id="103" idx="2"/>
          </p:cNvCxnSpPr>
          <p:nvPr/>
        </p:nvCxnSpPr>
        <p:spPr>
          <a:xfrm rot="16200000" flipV="1">
            <a:off x="5270501" y="5969000"/>
            <a:ext cx="520700" cy="127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 flipH="1">
            <a:off x="1524000" y="1752600"/>
            <a:ext cx="4572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3"/>
          </p:cNvCxnSpPr>
          <p:nvPr/>
        </p:nvCxnSpPr>
        <p:spPr>
          <a:xfrm flipH="1">
            <a:off x="1143000" y="2133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57200" y="2133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762000" y="19050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flipH="1">
            <a:off x="457200" y="990600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513443" y="3124200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K2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 flipH="1">
            <a:off x="1524000" y="3581400"/>
            <a:ext cx="4572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3"/>
          </p:cNvCxnSpPr>
          <p:nvPr/>
        </p:nvCxnSpPr>
        <p:spPr>
          <a:xfrm flipH="1">
            <a:off x="1143000" y="3962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57200" y="3962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85800" y="35814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flipH="1">
            <a:off x="1524000" y="5105400"/>
            <a:ext cx="4572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3"/>
          </p:cNvCxnSpPr>
          <p:nvPr/>
        </p:nvCxnSpPr>
        <p:spPr>
          <a:xfrm rot="10800000">
            <a:off x="762000" y="54864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152400" y="449580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ExTimer</a:t>
            </a:r>
            <a:endParaRPr lang="en-US" sz="2800" dirty="0"/>
          </a:p>
        </p:txBody>
      </p:sp>
      <p:cxnSp>
        <p:nvCxnSpPr>
          <p:cNvPr id="61" name="Straight Arrow Connector 60"/>
          <p:cNvCxnSpPr>
            <a:stCxn id="5" idx="1"/>
          </p:cNvCxnSpPr>
          <p:nvPr/>
        </p:nvCxnSpPr>
        <p:spPr>
          <a:xfrm rot="10800000" flipH="1">
            <a:off x="1981200" y="2133600"/>
            <a:ext cx="304800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260020"/>
            <a:ext cx="457200" cy="70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8" name="Straight Arrow Connector 107"/>
          <p:cNvCxnSpPr/>
          <p:nvPr/>
        </p:nvCxnSpPr>
        <p:spPr>
          <a:xfrm rot="10800000" flipH="1">
            <a:off x="1981200" y="3962400"/>
            <a:ext cx="304800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10800000" flipH="1">
            <a:off x="1981200" y="5486400"/>
            <a:ext cx="304800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2209800" y="1906588"/>
            <a:ext cx="838200" cy="3581400"/>
            <a:chOff x="2209800" y="1906588"/>
            <a:chExt cx="1143000" cy="3581400"/>
          </a:xfrm>
        </p:grpSpPr>
        <p:cxnSp>
          <p:nvCxnSpPr>
            <p:cNvPr id="71" name="Straight Arrow Connector 70"/>
            <p:cNvCxnSpPr/>
            <p:nvPr/>
          </p:nvCxnSpPr>
          <p:spPr>
            <a:xfrm rot="10800000" flipH="1" flipV="1">
              <a:off x="2209800" y="1906588"/>
              <a:ext cx="457200" cy="227012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10800000" flipH="1">
              <a:off x="2667000" y="2133600"/>
              <a:ext cx="3048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rot="10800000" flipH="1" flipV="1">
              <a:off x="2209800" y="3735388"/>
              <a:ext cx="457200" cy="227012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2667000" y="3962400"/>
              <a:ext cx="6858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rot="10800000" flipH="1" flipV="1">
              <a:off x="2209800" y="5259388"/>
              <a:ext cx="457200" cy="227012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rot="10800000" flipH="1">
              <a:off x="2667000" y="5486400"/>
              <a:ext cx="3048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rot="16200000" flipV="1">
              <a:off x="2133600" y="2971800"/>
              <a:ext cx="1828800" cy="15240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 flipH="1" flipV="1">
              <a:off x="2286000" y="4648200"/>
              <a:ext cx="1524000" cy="15240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22" name="Straight Arrow Connector 121"/>
          <p:cNvCxnSpPr/>
          <p:nvPr/>
        </p:nvCxnSpPr>
        <p:spPr>
          <a:xfrm rot="16200000" flipH="1">
            <a:off x="3086894" y="3618705"/>
            <a:ext cx="379412" cy="30480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66" idx="1"/>
          </p:cNvCxnSpPr>
          <p:nvPr/>
        </p:nvCxnSpPr>
        <p:spPr>
          <a:xfrm>
            <a:off x="3429001" y="39624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5400000" flipH="1" flipV="1">
            <a:off x="1905001" y="5029200"/>
            <a:ext cx="25908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3200401" y="6324600"/>
            <a:ext cx="22860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172200" y="4648200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6172200" y="4191000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J     </a:t>
            </a:r>
            <a:r>
              <a:rPr lang="en-US" sz="2000" b="1" dirty="0" err="1" smtClean="0"/>
              <a:t>introutine</a:t>
            </a:r>
            <a:endParaRPr lang="en-US" sz="20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8001000" y="4114800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8000.0080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</a:t>
            </a:r>
            <a:r>
              <a:rPr lang="en-US" b="1" i="1" dirty="0" err="1" smtClean="0"/>
              <a:t>intstub</a:t>
            </a:r>
            <a:endParaRPr lang="en-US" b="1" i="1" dirty="0"/>
          </a:p>
        </p:txBody>
      </p:sp>
      <p:sp>
        <p:nvSpPr>
          <p:cNvPr id="151" name="Rectangle 150"/>
          <p:cNvSpPr/>
          <p:nvPr/>
        </p:nvSpPr>
        <p:spPr>
          <a:xfrm>
            <a:off x="6172200" y="5105400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……………………….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8001123" y="5105400"/>
            <a:ext cx="11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introutine</a:t>
            </a:r>
            <a:endParaRPr lang="en-US" b="1" dirty="0"/>
          </a:p>
        </p:txBody>
      </p:sp>
      <p:sp>
        <p:nvSpPr>
          <p:cNvPr id="164" name="Rectangle 163"/>
          <p:cNvSpPr/>
          <p:nvPr/>
        </p:nvSpPr>
        <p:spPr>
          <a:xfrm>
            <a:off x="6172200" y="5562600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……………………….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6172200" y="1905000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172200" y="2362200"/>
            <a:ext cx="228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6172200" y="2819400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6172200" y="3276600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6172200" y="1295400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IO/M map </a:t>
            </a:r>
            <a:endParaRPr lang="en-US" sz="2800" dirty="0"/>
          </a:p>
        </p:txBody>
      </p:sp>
      <p:sp>
        <p:nvSpPr>
          <p:cNvPr id="170" name="Rectangle 169"/>
          <p:cNvSpPr/>
          <p:nvPr/>
        </p:nvSpPr>
        <p:spPr>
          <a:xfrm>
            <a:off x="6400800" y="2362200"/>
            <a:ext cx="2286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629400" y="2362200"/>
            <a:ext cx="228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6858000" y="2362200"/>
            <a:ext cx="2286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7086600" y="2362200"/>
            <a:ext cx="228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7315200" y="2362200"/>
            <a:ext cx="228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7543800" y="2362200"/>
            <a:ext cx="228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7772400" y="2362200"/>
            <a:ext cx="228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2743200" y="2133600"/>
            <a:ext cx="40005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3200400" y="2667000"/>
            <a:ext cx="37592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rot="5400000" flipH="1" flipV="1">
            <a:off x="2438400" y="32004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8007535" y="2362200"/>
            <a:ext cx="113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bfa0.0000</a:t>
            </a:r>
            <a:endParaRPr lang="en-US" b="1" dirty="0"/>
          </a:p>
        </p:txBody>
      </p:sp>
      <p:cxnSp>
        <p:nvCxnSpPr>
          <p:cNvPr id="193" name="Straight Connector 192"/>
          <p:cNvCxnSpPr>
            <a:stCxn id="66" idx="3"/>
            <a:endCxn id="149" idx="1"/>
          </p:cNvCxnSpPr>
          <p:nvPr/>
        </p:nvCxnSpPr>
        <p:spPr>
          <a:xfrm>
            <a:off x="5638801" y="4000500"/>
            <a:ext cx="533399" cy="41910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stCxn id="149" idx="1"/>
            <a:endCxn id="151" idx="1"/>
          </p:cNvCxnSpPr>
          <p:nvPr/>
        </p:nvCxnSpPr>
        <p:spPr>
          <a:xfrm rot="10800000" flipV="1">
            <a:off x="6172200" y="4419600"/>
            <a:ext cx="1588" cy="914400"/>
          </a:xfrm>
          <a:prstGeom prst="curvedConnector3">
            <a:avLst>
              <a:gd name="adj1" fmla="val 14395466"/>
            </a:avLst>
          </a:prstGeom>
          <a:ln>
            <a:solidFill>
              <a:schemeClr val="accent3">
                <a:lumMod val="75000"/>
              </a:schemeClr>
            </a:solidFill>
            <a:prstDash val="dash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3810000" y="2832100"/>
            <a:ext cx="2616200" cy="29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 flipH="1" flipV="1">
            <a:off x="2101850" y="3765550"/>
            <a:ext cx="23495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53000"/>
            <a:ext cx="920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048000"/>
            <a:ext cx="457200" cy="70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681B1100823F4F8961796945C12BA3" ma:contentTypeVersion="2" ma:contentTypeDescription="Create a new document." ma:contentTypeScope="" ma:versionID="07b83433e9a04b4b101412c0af72ffee">
  <xsd:schema xmlns:xsd="http://www.w3.org/2001/XMLSchema" xmlns:xs="http://www.w3.org/2001/XMLSchema" xmlns:p="http://schemas.microsoft.com/office/2006/metadata/properties" xmlns:ns2="b66b9987-60f4-4d8d-bc0f-6811a5345a0e" targetNamespace="http://schemas.microsoft.com/office/2006/metadata/properties" ma:root="true" ma:fieldsID="0ab4743155439e73a9ae31320a26618e" ns2:_="">
    <xsd:import namespace="b66b9987-60f4-4d8d-bc0f-6811a5345a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6b9987-60f4-4d8d-bc0f-6811a5345a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A18206-992F-4446-AAD3-0C90C227FB33}"/>
</file>

<file path=customXml/itemProps2.xml><?xml version="1.0" encoding="utf-8"?>
<ds:datastoreItem xmlns:ds="http://schemas.openxmlformats.org/officeDocument/2006/customXml" ds:itemID="{5F8C644F-718D-4CDB-8785-A762D6607782}"/>
</file>

<file path=customXml/itemProps3.xml><?xml version="1.0" encoding="utf-8"?>
<ds:datastoreItem xmlns:ds="http://schemas.openxmlformats.org/officeDocument/2006/customXml" ds:itemID="{A26A00EC-0CF3-4F7B-9B3F-9F8D40520F51}"/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tiennd</dc:creator>
  <cp:lastModifiedBy>tiennd</cp:lastModifiedBy>
  <cp:revision>22</cp:revision>
  <dcterms:created xsi:type="dcterms:W3CDTF">2012-04-26T08:22:24Z</dcterms:created>
  <dcterms:modified xsi:type="dcterms:W3CDTF">2012-04-26T10:10:56Z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0x0101001D681B1100823F4F8961796945C12BA3</vt:lpwstr>
  </property>
</Properties>
</file>