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</p:sldIdLst>
  <p:sldSz cy="6858000" cx="9144000"/>
  <p:notesSz cx="6858000" cy="9144000"/>
  <p:embeddedFontLst>
    <p:embeddedFont>
      <p:font typeface="Tahoma"/>
      <p:regular r:id="rId112"/>
      <p:bold r:id="rId113"/>
    </p:embeddedFont>
    <p:embeddedFont>
      <p:font typeface="Gill Sans"/>
      <p:regular r:id="rId114"/>
      <p:bold r:id="rId1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6" roundtripDataSignature="AMtx7mhQQKoLeYuc6EqYnjwulA4irhMN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B2B06C-2F07-48AF-99AE-3433F0948070}">
  <a:tblStyle styleId="{66B2B06C-2F07-48AF-99AE-3433F09480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084A69C-839A-4704-BA09-1467AC90587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6" Type="http://customschemas.google.com/relationships/presentationmetadata" Target="metadata"/><Relationship Id="rId115" Type="http://schemas.openxmlformats.org/officeDocument/2006/relationships/font" Target="fonts/GillSans-bold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GillSans-regular.fntdata"/><Relationship Id="rId18" Type="http://schemas.openxmlformats.org/officeDocument/2006/relationships/slide" Target="slides/slide12.xml"/><Relationship Id="rId113" Type="http://schemas.openxmlformats.org/officeDocument/2006/relationships/font" Target="fonts/Tahoma-bold.fntdata"/><Relationship Id="rId112" Type="http://schemas.openxmlformats.org/officeDocument/2006/relationships/font" Target="fonts/Tahoma-regular.fntdata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6.png"/><Relationship Id="rId3" Type="http://schemas.openxmlformats.org/officeDocument/2006/relationships/image" Target="../media/image46.png"/><Relationship Id="rId4" Type="http://schemas.openxmlformats.org/officeDocument/2006/relationships/image" Target="../media/image4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1" name="Google Shape;3881;p100:notes"/>
          <p:cNvSpPr txBox="1"/>
          <p:nvPr/>
        </p:nvSpPr>
        <p:spPr>
          <a:xfrm>
            <a:off x="956966" y="686405"/>
            <a:ext cx="4909839" cy="33972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100:notes"/>
          <p:cNvSpPr txBox="1"/>
          <p:nvPr>
            <p:ph idx="1" type="body"/>
          </p:nvPr>
        </p:nvSpPr>
        <p:spPr>
          <a:xfrm>
            <a:off x="686099" y="4342191"/>
            <a:ext cx="5448597" cy="408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3" name="Google Shape;3883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4" name="Google Shape;3904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8" name="Google Shape;3918;p105:notes"/>
          <p:cNvSpPr txBox="1"/>
          <p:nvPr/>
        </p:nvSpPr>
        <p:spPr>
          <a:xfrm>
            <a:off x="956966" y="686405"/>
            <a:ext cx="4909839" cy="33972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9" name="Google Shape;3919;p105:notes"/>
          <p:cNvSpPr txBox="1"/>
          <p:nvPr>
            <p:ph idx="1" type="body"/>
          </p:nvPr>
        </p:nvSpPr>
        <p:spPr>
          <a:xfrm>
            <a:off x="686099" y="4342191"/>
            <a:ext cx="5448597" cy="408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0" name="Google Shape;3920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3:notes"/>
          <p:cNvSpPr/>
          <p:nvPr>
            <p:ph idx="2" type="sldImg"/>
          </p:nvPr>
        </p:nvSpPr>
        <p:spPr>
          <a:xfrm>
            <a:off x="992188" y="766763"/>
            <a:ext cx="511810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0" name="Google Shape;8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5" name="Google Shape;9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6" name="Google Shape;9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4" name="Google Shape;10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5" name="Google Shape;10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Google Shape;10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5" name="Google Shape;11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3" name="Google Shape;1123;p27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1" name="Google Shape;1131;p28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9:notes"/>
          <p:cNvSpPr txBox="1"/>
          <p:nvPr/>
        </p:nvSpPr>
        <p:spPr>
          <a:xfrm>
            <a:off x="3884415" y="8685893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9" name="Google Shape;1139;p29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0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1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1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2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2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3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4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4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6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7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7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4" name="Google Shape;144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4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4" name="Google Shape;14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4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42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4" name="Google Shape;1464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Two simple multiple access control techniques.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mobile’s share of the bandwidth is divided into portions for the uplink and the downlink. Also, possibly, out of band signaling.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 we will see, used in AMPS, GSM, IS-54/136</a:t>
            </a:r>
            <a:endParaRPr/>
          </a:p>
        </p:txBody>
      </p:sp>
      <p:sp>
        <p:nvSpPr>
          <p:cNvPr id="1465" name="Google Shape;1465;p4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50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1" name="Google Shape;1651;p50:notes"/>
          <p:cNvSpPr txBox="1"/>
          <p:nvPr>
            <p:ph idx="1" type="body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5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3" name="Google Shape;171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1" name="Google Shape;172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56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9" name="Google Shape;1729;p56:notes"/>
          <p:cNvSpPr txBox="1"/>
          <p:nvPr>
            <p:ph idx="1" type="body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5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58:notes"/>
          <p:cNvSpPr/>
          <p:nvPr>
            <p:ph idx="2" type="sldImg"/>
          </p:nvPr>
        </p:nvSpPr>
        <p:spPr>
          <a:xfrm>
            <a:off x="1144588" y="684213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2" name="Google Shape;1762;p58:notes"/>
          <p:cNvSpPr txBox="1"/>
          <p:nvPr>
            <p:ph idx="1" type="body"/>
          </p:nvPr>
        </p:nvSpPr>
        <p:spPr>
          <a:xfrm>
            <a:off x="913805" y="4343703"/>
            <a:ext cx="5030391" cy="411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9" name="Google Shape;177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62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3" name="Google Shape;1803;p62:notes"/>
          <p:cNvSpPr txBox="1"/>
          <p:nvPr>
            <p:ph idx="1" type="body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6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63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3" name="Google Shape;1883;p63:notes"/>
          <p:cNvSpPr txBox="1"/>
          <p:nvPr>
            <p:ph idx="1" type="body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6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6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64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3" name="Google Shape;1893;p64:notes"/>
          <p:cNvSpPr txBox="1"/>
          <p:nvPr>
            <p:ph idx="1" type="body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6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6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65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0" name="Google Shape;2010;p65:notes"/>
          <p:cNvSpPr txBox="1"/>
          <p:nvPr>
            <p:ph idx="1" type="body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6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6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77:notes"/>
          <p:cNvSpPr/>
          <p:nvPr>
            <p:ph idx="2" type="sldImg"/>
          </p:nvPr>
        </p:nvSpPr>
        <p:spPr>
          <a:xfrm>
            <a:off x="1141413" y="685800"/>
            <a:ext cx="4575175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0" name="Google Shape;253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7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7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p81:notes"/>
          <p:cNvSpPr/>
          <p:nvPr>
            <p:ph idx="2" type="sldImg"/>
          </p:nvPr>
        </p:nvSpPr>
        <p:spPr>
          <a:xfrm>
            <a:off x="1144588" y="684213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1" name="Google Shape;2681;p81:notes"/>
          <p:cNvSpPr txBox="1"/>
          <p:nvPr>
            <p:ph idx="1" type="body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8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8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8" name="Google Shape;3698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2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1" name="Google Shape;3771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4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2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3" name="Google Shape;3803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9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1" name="Google Shape;3811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6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Google Shape;3817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8" name="Google Shape;3818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9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" name="Google Shape;3830;p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1" name="Google Shape;3831;p94:notes"/>
          <p:cNvSpPr txBox="1"/>
          <p:nvPr/>
        </p:nvSpPr>
        <p:spPr>
          <a:xfrm>
            <a:off x="956965" y="686405"/>
            <a:ext cx="4933652" cy="341841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2" name="Google Shape;3832;p94:notes"/>
          <p:cNvSpPr txBox="1"/>
          <p:nvPr>
            <p:ph idx="1" type="body"/>
          </p:nvPr>
        </p:nvSpPr>
        <p:spPr>
          <a:xfrm>
            <a:off x="686099" y="4342191"/>
            <a:ext cx="5448597" cy="408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3" name="Google Shape;3833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p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9" name="Google Shape;3839;p95:notes"/>
          <p:cNvSpPr txBox="1"/>
          <p:nvPr/>
        </p:nvSpPr>
        <p:spPr>
          <a:xfrm>
            <a:off x="956966" y="686405"/>
            <a:ext cx="4912816" cy="340027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0" name="Google Shape;3840;p95:notes"/>
          <p:cNvSpPr txBox="1"/>
          <p:nvPr>
            <p:ph idx="1" type="body"/>
          </p:nvPr>
        </p:nvSpPr>
        <p:spPr>
          <a:xfrm>
            <a:off x="686099" y="4342191"/>
            <a:ext cx="5448597" cy="408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7" name="Google Shape;3847;p96:notes"/>
          <p:cNvSpPr txBox="1"/>
          <p:nvPr/>
        </p:nvSpPr>
        <p:spPr>
          <a:xfrm>
            <a:off x="956966" y="686405"/>
            <a:ext cx="4912816" cy="340027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8" name="Google Shape;3848;p96:notes"/>
          <p:cNvSpPr txBox="1"/>
          <p:nvPr>
            <p:ph idx="1" type="body"/>
          </p:nvPr>
        </p:nvSpPr>
        <p:spPr>
          <a:xfrm>
            <a:off x="686099" y="4342191"/>
            <a:ext cx="5448597" cy="408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6" name="Google Shape;3856;p97:notes"/>
          <p:cNvSpPr txBox="1"/>
          <p:nvPr/>
        </p:nvSpPr>
        <p:spPr>
          <a:xfrm>
            <a:off x="956966" y="686405"/>
            <a:ext cx="4912816" cy="340027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7" name="Google Shape;3857;p97:notes"/>
          <p:cNvSpPr txBox="1"/>
          <p:nvPr>
            <p:ph idx="1" type="body"/>
          </p:nvPr>
        </p:nvSpPr>
        <p:spPr>
          <a:xfrm>
            <a:off x="686099" y="4342191"/>
            <a:ext cx="5448597" cy="408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Google Shape;3858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4" name="Google Shape;3864;p98:notes"/>
          <p:cNvSpPr txBox="1"/>
          <p:nvPr/>
        </p:nvSpPr>
        <p:spPr>
          <a:xfrm>
            <a:off x="956965" y="686405"/>
            <a:ext cx="4911328" cy="33987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Google Shape;3865;p98:notes"/>
          <p:cNvSpPr txBox="1"/>
          <p:nvPr>
            <p:ph idx="1" type="body"/>
          </p:nvPr>
        </p:nvSpPr>
        <p:spPr>
          <a:xfrm>
            <a:off x="686099" y="4342191"/>
            <a:ext cx="5448597" cy="408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6" name="Google Shape;3866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2" name="Google Shape;3872;p99:notes"/>
          <p:cNvSpPr txBox="1"/>
          <p:nvPr/>
        </p:nvSpPr>
        <p:spPr>
          <a:xfrm>
            <a:off x="956966" y="686405"/>
            <a:ext cx="4909839" cy="33972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3" name="Google Shape;3873;p99:notes"/>
          <p:cNvSpPr txBox="1"/>
          <p:nvPr>
            <p:ph idx="1" type="body"/>
          </p:nvPr>
        </p:nvSpPr>
        <p:spPr>
          <a:xfrm>
            <a:off x="686099" y="4342191"/>
            <a:ext cx="5448597" cy="408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7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1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6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1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7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8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8"/>
          <p:cNvSpPr txBox="1"/>
          <p:nvPr>
            <p:ph idx="1" type="body"/>
          </p:nvPr>
        </p:nvSpPr>
        <p:spPr>
          <a:xfrm rot="5400000">
            <a:off x="2097473" y="-240914"/>
            <a:ext cx="494905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8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9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9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8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8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8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9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0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9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0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0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1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1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1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2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2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2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2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3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1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1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4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5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6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6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6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7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7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69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7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gif"/><Relationship Id="rId4" Type="http://schemas.openxmlformats.org/officeDocument/2006/relationships/image" Target="../media/image38.jpg"/><Relationship Id="rId5" Type="http://schemas.openxmlformats.org/officeDocument/2006/relationships/image" Target="../media/image36.png"/><Relationship Id="rId6" Type="http://schemas.openxmlformats.org/officeDocument/2006/relationships/image" Target="../media/image35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7.png"/><Relationship Id="rId22" Type="http://schemas.openxmlformats.org/officeDocument/2006/relationships/image" Target="../media/image24.png"/><Relationship Id="rId10" Type="http://schemas.openxmlformats.org/officeDocument/2006/relationships/image" Target="../media/image10.png"/><Relationship Id="rId21" Type="http://schemas.openxmlformats.org/officeDocument/2006/relationships/image" Target="../media/image18.png"/><Relationship Id="rId13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2.png"/><Relationship Id="rId15" Type="http://schemas.openxmlformats.org/officeDocument/2006/relationships/image" Target="../media/image5.png"/><Relationship Id="rId14" Type="http://schemas.openxmlformats.org/officeDocument/2006/relationships/image" Target="../media/image12.png"/><Relationship Id="rId17" Type="http://schemas.openxmlformats.org/officeDocument/2006/relationships/image" Target="../media/image16.png"/><Relationship Id="rId16" Type="http://schemas.openxmlformats.org/officeDocument/2006/relationships/image" Target="../media/image4.png"/><Relationship Id="rId5" Type="http://schemas.openxmlformats.org/officeDocument/2006/relationships/image" Target="../media/image8.png"/><Relationship Id="rId19" Type="http://schemas.openxmlformats.org/officeDocument/2006/relationships/image" Target="../media/image20.png"/><Relationship Id="rId6" Type="http://schemas.openxmlformats.org/officeDocument/2006/relationships/image" Target="../media/image19.png"/><Relationship Id="rId18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/Relationships>
</file>

<file path=ppt/slides/_rels/slide58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4.bin"/><Relationship Id="rId10" Type="http://schemas.openxmlformats.org/officeDocument/2006/relationships/oleObject" Target="../embeddings/oleObject3.bin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6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9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9.png"/><Relationship Id="rId4" Type="http://schemas.openxmlformats.org/officeDocument/2006/relationships/image" Target="../media/image2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9.png"/><Relationship Id="rId4" Type="http://schemas.openxmlformats.org/officeDocument/2006/relationships/image" Target="../media/image2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8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9.jpg"/><Relationship Id="rId4" Type="http://schemas.openxmlformats.org/officeDocument/2006/relationships/image" Target="../media/image5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2.jpg"/><Relationship Id="rId4" Type="http://schemas.openxmlformats.org/officeDocument/2006/relationships/image" Target="../media/image5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2.jpg"/><Relationship Id="rId4" Type="http://schemas.openxmlformats.org/officeDocument/2006/relationships/image" Target="../media/image6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8.png"/><Relationship Id="rId4" Type="http://schemas.openxmlformats.org/officeDocument/2006/relationships/image" Target="../media/image6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0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Chương 3.</a:t>
            </a:r>
            <a:br>
              <a:rPr b="1" lang="en-US" sz="4800">
                <a:solidFill>
                  <a:schemeClr val="lt1"/>
                </a:solidFill>
              </a:rPr>
            </a:br>
            <a:r>
              <a:rPr b="1" lang="en-US" sz="4800">
                <a:solidFill>
                  <a:schemeClr val="lt1"/>
                </a:solidFill>
              </a:rPr>
              <a:t>Tầng liên kết dữ liệu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2. Kiểm soát lỗi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832" name="Google Shape;832;p1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33" name="Google Shape;833;p10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p100"/>
          <p:cNvSpPr txBox="1"/>
          <p:nvPr>
            <p:ph type="title"/>
          </p:nvPr>
        </p:nvSpPr>
        <p:spPr>
          <a:xfrm>
            <a:off x="457200" y="419100"/>
            <a:ext cx="81946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Mạng truy cập FTTx</a:t>
            </a:r>
            <a:endParaRPr/>
          </a:p>
        </p:txBody>
      </p:sp>
      <p:sp>
        <p:nvSpPr>
          <p:cNvPr id="3886" name="Google Shape;3886;p100"/>
          <p:cNvSpPr txBox="1"/>
          <p:nvPr>
            <p:ph idx="1" type="body"/>
          </p:nvPr>
        </p:nvSpPr>
        <p:spPr>
          <a:xfrm>
            <a:off x="457200" y="1295400"/>
            <a:ext cx="8194675" cy="482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87" name="Google Shape;3887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7543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01"/>
          <p:cNvSpPr txBox="1"/>
          <p:nvPr>
            <p:ph type="title"/>
          </p:nvPr>
        </p:nvSpPr>
        <p:spPr>
          <a:xfrm>
            <a:off x="457200" y="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AON vs. PON</a:t>
            </a:r>
            <a:endParaRPr/>
          </a:p>
        </p:txBody>
      </p:sp>
      <p:pic>
        <p:nvPicPr>
          <p:cNvPr id="3893" name="Google Shape;3893;p1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77818" r="-77818" t="0"/>
          <a:stretch/>
        </p:blipFill>
        <p:spPr>
          <a:xfrm>
            <a:off x="2743200" y="1295400"/>
            <a:ext cx="86868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4" name="Google Shape;3894;p101"/>
          <p:cNvSpPr txBox="1"/>
          <p:nvPr/>
        </p:nvSpPr>
        <p:spPr>
          <a:xfrm>
            <a:off x="381000" y="1219200"/>
            <a:ext cx="48768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Note (Distribution nodes) chia dữ liệu về các đích.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AON: Active Optical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là mạng sử dụng công nghệ chủ động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(Remote Node tiêu thụ điện)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node phân tích và định tuyến riêng các gói tin theo địa chỉ đích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Khoảng chạy cáp có thể daì đến 100km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PON: Passive Optical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Là mạng sử dụng công nghệ thụ động.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(Remote Node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tiêu thụ điện)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node (Splitter) không phân tích mà chỉ lặp tín hiệu trên tất cả các cổng ra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Upstream: MUX từ các nguồn khác nhau bằng TDM (TDM PON) hoặc WDM (WDM PON)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Khoảng chạy cáp giới hạn 20km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9" name="Google Shape;389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559050"/>
            <a:ext cx="7524750" cy="41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Google Shape;3900;p10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EPON: Ethernet PON</a:t>
            </a:r>
            <a:endParaRPr/>
          </a:p>
        </p:txBody>
      </p:sp>
      <p:sp>
        <p:nvSpPr>
          <p:cNvPr id="3901" name="Google Shape;3901;p102"/>
          <p:cNvSpPr txBox="1"/>
          <p:nvPr>
            <p:ph idx="1" type="body"/>
          </p:nvPr>
        </p:nvSpPr>
        <p:spPr>
          <a:xfrm>
            <a:off x="457200" y="1719263"/>
            <a:ext cx="8229600" cy="475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EPON: PON vận chuyển dữ liệu là các frame Ethernet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Chiều xuống (down stream)</a:t>
            </a:r>
            <a:endParaRPr/>
          </a:p>
          <a:p>
            <a:pPr indent="-457200" lvl="1" marL="806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Quảng bá dữ liệu chung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103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EPON</a:t>
            </a:r>
            <a:endParaRPr/>
          </a:p>
        </p:txBody>
      </p:sp>
      <p:pic>
        <p:nvPicPr>
          <p:cNvPr id="3907" name="Google Shape;390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8" y="2155825"/>
            <a:ext cx="7404100" cy="4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8" name="Google Shape;3908;p103"/>
          <p:cNvSpPr txBox="1"/>
          <p:nvPr/>
        </p:nvSpPr>
        <p:spPr>
          <a:xfrm>
            <a:off x="457200" y="1524000"/>
            <a:ext cx="4191000" cy="1754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Chiều lên (Upstream): dồn kênh theo thời gian (TDM) trực tiếp các gói Ethernet của người dùng từ các nguồn khác nhau vào kết nối chung OLT-RN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EPON thuộc loại TDM PON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104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GPON: Gigabit Capable PON</a:t>
            </a:r>
            <a:endParaRPr/>
          </a:p>
        </p:txBody>
      </p:sp>
      <p:sp>
        <p:nvSpPr>
          <p:cNvPr id="3914" name="Google Shape;3914;p104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GPON có thể dùng để tải nhiều dữ liệu khác nhau: Ethernet, ATM, voice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Dữ liệu từ OLT đến người dùng chia sẻ kênh chung giữa OLT và RN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Downstream broadcast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Upstream TDM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Các gói được đóng trong khung dữ liệu GPON có trường định danh người nhận (chiều downstream), người gửi (chiều upstream)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15" name="Google Shape;3915;p104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2" name="Google Shape;3922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" y="3048000"/>
            <a:ext cx="8102600" cy="3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3" name="Google Shape;3923;p105"/>
          <p:cNvSpPr txBox="1"/>
          <p:nvPr>
            <p:ph type="title"/>
          </p:nvPr>
        </p:nvSpPr>
        <p:spPr>
          <a:xfrm>
            <a:off x="457200" y="419100"/>
            <a:ext cx="81946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WPON (WDM PON)</a:t>
            </a:r>
            <a:endParaRPr/>
          </a:p>
        </p:txBody>
      </p:sp>
      <p:sp>
        <p:nvSpPr>
          <p:cNvPr id="3924" name="Google Shape;3924;p105"/>
          <p:cNvSpPr txBox="1"/>
          <p:nvPr>
            <p:ph idx="1" type="body"/>
          </p:nvPr>
        </p:nvSpPr>
        <p:spPr>
          <a:xfrm>
            <a:off x="457200" y="1295400"/>
            <a:ext cx="8194675" cy="482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Được phát triẻn bởi các công ty, chưa chuẩn hóa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Mỗi ONT sử dụng một bước sóng để truyền dữ liệu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Remote note là AWG thiết bị có khả năng tách ghép các bước sóng, thực hiện MUX/DEMUX theo bước sóng chiều xuống và lên.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Thuộc loại Wavelength routing PON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465" y="4648200"/>
            <a:ext cx="2895600" cy="730662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Nguyên lý phát hiện lỗi</a:t>
            </a:r>
            <a:endParaRPr/>
          </a:p>
        </p:txBody>
      </p:sp>
      <p:sp>
        <p:nvSpPr>
          <p:cNvPr id="840" name="Google Shape;840;p11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1" name="Google Shape;841;p11"/>
          <p:cNvSpPr/>
          <p:nvPr/>
        </p:nvSpPr>
        <p:spPr>
          <a:xfrm>
            <a:off x="1066800" y="1600200"/>
            <a:ext cx="1752600" cy="45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842" name="Google Shape;842;p11"/>
          <p:cNvSpPr/>
          <p:nvPr/>
        </p:nvSpPr>
        <p:spPr>
          <a:xfrm>
            <a:off x="1073727" y="3442855"/>
            <a:ext cx="1752600" cy="45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843" name="Google Shape;843;p11"/>
          <p:cNvSpPr/>
          <p:nvPr/>
        </p:nvSpPr>
        <p:spPr>
          <a:xfrm>
            <a:off x="235527" y="3442855"/>
            <a:ext cx="838200" cy="45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844" name="Google Shape;844;p11"/>
          <p:cNvSpPr/>
          <p:nvPr/>
        </p:nvSpPr>
        <p:spPr>
          <a:xfrm>
            <a:off x="2860962" y="3442855"/>
            <a:ext cx="949037" cy="45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EDC</a:t>
            </a:r>
            <a:endParaRPr/>
          </a:p>
        </p:txBody>
      </p:sp>
      <p:sp>
        <p:nvSpPr>
          <p:cNvPr id="845" name="Google Shape;845;p11"/>
          <p:cNvSpPr/>
          <p:nvPr/>
        </p:nvSpPr>
        <p:spPr>
          <a:xfrm>
            <a:off x="5832765" y="3442855"/>
            <a:ext cx="1752600" cy="45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Data’</a:t>
            </a:r>
            <a:endParaRPr/>
          </a:p>
        </p:txBody>
      </p:sp>
      <p:sp>
        <p:nvSpPr>
          <p:cNvPr id="846" name="Google Shape;846;p11"/>
          <p:cNvSpPr/>
          <p:nvPr/>
        </p:nvSpPr>
        <p:spPr>
          <a:xfrm>
            <a:off x="4994565" y="3442855"/>
            <a:ext cx="838200" cy="45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847" name="Google Shape;847;p11"/>
          <p:cNvSpPr/>
          <p:nvPr/>
        </p:nvSpPr>
        <p:spPr>
          <a:xfrm>
            <a:off x="7620000" y="3442855"/>
            <a:ext cx="1066800" cy="45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EDC’</a:t>
            </a:r>
            <a:endParaRPr/>
          </a:p>
        </p:txBody>
      </p:sp>
      <p:sp>
        <p:nvSpPr>
          <p:cNvPr id="848" name="Google Shape;848;p11"/>
          <p:cNvSpPr/>
          <p:nvPr/>
        </p:nvSpPr>
        <p:spPr>
          <a:xfrm>
            <a:off x="2133600" y="2438400"/>
            <a:ext cx="2057400" cy="5334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Tính EDC</a:t>
            </a:r>
            <a:endParaRPr/>
          </a:p>
        </p:txBody>
      </p:sp>
      <p:sp>
        <p:nvSpPr>
          <p:cNvPr id="849" name="Google Shape;849;p11"/>
          <p:cNvSpPr/>
          <p:nvPr/>
        </p:nvSpPr>
        <p:spPr>
          <a:xfrm>
            <a:off x="5680364" y="1943100"/>
            <a:ext cx="2286000" cy="10287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11"/>
          <p:cNvSpPr txBox="1"/>
          <p:nvPr/>
        </p:nvSpPr>
        <p:spPr>
          <a:xfrm>
            <a:off x="5562600" y="2133600"/>
            <a:ext cx="27085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Phát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hiện lỗi bit</a:t>
            </a:r>
            <a:endParaRPr/>
          </a:p>
        </p:txBody>
      </p:sp>
      <p:cxnSp>
        <p:nvCxnSpPr>
          <p:cNvPr id="851" name="Google Shape;851;p11"/>
          <p:cNvCxnSpPr>
            <a:stCxn id="841" idx="3"/>
            <a:endCxn id="848" idx="0"/>
          </p:cNvCxnSpPr>
          <p:nvPr/>
        </p:nvCxnSpPr>
        <p:spPr>
          <a:xfrm>
            <a:off x="2819400" y="1828800"/>
            <a:ext cx="342900" cy="6096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52" name="Google Shape;852;p11"/>
          <p:cNvSpPr txBox="1"/>
          <p:nvPr/>
        </p:nvSpPr>
        <p:spPr>
          <a:xfrm>
            <a:off x="3086097" y="4267200"/>
            <a:ext cx="255270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Kênh truyền có lỗi bit</a:t>
            </a:r>
            <a:endParaRPr/>
          </a:p>
        </p:txBody>
      </p:sp>
      <p:cxnSp>
        <p:nvCxnSpPr>
          <p:cNvPr id="853" name="Google Shape;853;p11"/>
          <p:cNvCxnSpPr>
            <a:stCxn id="842" idx="2"/>
            <a:endCxn id="852" idx="1"/>
          </p:cNvCxnSpPr>
          <p:nvPr/>
        </p:nvCxnSpPr>
        <p:spPr>
          <a:xfrm flipH="1" rot="-5400000">
            <a:off x="2239227" y="3610855"/>
            <a:ext cx="557700" cy="11361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4" name="Google Shape;854;p11"/>
          <p:cNvCxnSpPr>
            <a:stCxn id="852" idx="3"/>
            <a:endCxn id="845" idx="2"/>
          </p:cNvCxnSpPr>
          <p:nvPr/>
        </p:nvCxnSpPr>
        <p:spPr>
          <a:xfrm flipH="1" rot="10800000">
            <a:off x="5638800" y="3900000"/>
            <a:ext cx="1070400" cy="5577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5" name="Google Shape;855;p11"/>
          <p:cNvCxnSpPr/>
          <p:nvPr/>
        </p:nvCxnSpPr>
        <p:spPr>
          <a:xfrm flipH="1" rot="-5400000">
            <a:off x="1088799" y="2752952"/>
            <a:ext cx="13917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6" name="Google Shape;856;p11"/>
          <p:cNvCxnSpPr/>
          <p:nvPr/>
        </p:nvCxnSpPr>
        <p:spPr>
          <a:xfrm flipH="1" rot="-5400000">
            <a:off x="2962069" y="3237266"/>
            <a:ext cx="423000" cy="600"/>
          </a:xfrm>
          <a:prstGeom prst="bentConnector3">
            <a:avLst>
              <a:gd fmla="val 5001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7" name="Google Shape;857;p11"/>
          <p:cNvCxnSpPr/>
          <p:nvPr/>
        </p:nvCxnSpPr>
        <p:spPr>
          <a:xfrm rot="-5400000">
            <a:off x="6651749" y="3222150"/>
            <a:ext cx="413100" cy="6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8" name="Google Shape;858;p11"/>
          <p:cNvCxnSpPr/>
          <p:nvPr/>
        </p:nvCxnSpPr>
        <p:spPr>
          <a:xfrm flipH="1" rot="10800000">
            <a:off x="7980221" y="2456850"/>
            <a:ext cx="7065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59" name="Google Shape;859;p11"/>
          <p:cNvCxnSpPr>
            <a:stCxn id="849" idx="0"/>
          </p:cNvCxnSpPr>
          <p:nvPr/>
        </p:nvCxnSpPr>
        <p:spPr>
          <a:xfrm rot="-5400000">
            <a:off x="6576014" y="1695150"/>
            <a:ext cx="495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60" name="Google Shape;860;p11"/>
          <p:cNvSpPr txBox="1"/>
          <p:nvPr/>
        </p:nvSpPr>
        <p:spPr>
          <a:xfrm>
            <a:off x="6435436" y="1547336"/>
            <a:ext cx="498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861" name="Google Shape;861;p11"/>
          <p:cNvSpPr txBox="1"/>
          <p:nvPr/>
        </p:nvSpPr>
        <p:spPr>
          <a:xfrm>
            <a:off x="8035636" y="2145268"/>
            <a:ext cx="498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862" name="Google Shape;862;p11"/>
          <p:cNvSpPr txBox="1"/>
          <p:nvPr/>
        </p:nvSpPr>
        <p:spPr>
          <a:xfrm>
            <a:off x="8222672" y="2526268"/>
            <a:ext cx="997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Báo lỗi</a:t>
            </a:r>
            <a:endParaRPr/>
          </a:p>
        </p:txBody>
      </p:sp>
      <p:sp>
        <p:nvSpPr>
          <p:cNvPr id="863" name="Google Shape;863;p11"/>
          <p:cNvSpPr txBox="1"/>
          <p:nvPr/>
        </p:nvSpPr>
        <p:spPr>
          <a:xfrm>
            <a:off x="457200" y="4876800"/>
            <a:ext cx="838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EDC: Error Detection Code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Mã parity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Mã checksum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Mã vòng CRC (được sử dụng chủ yếu trong các giao thức trên tầng liên kết dữ liệu)</a:t>
            </a:r>
            <a:endParaRPr/>
          </a:p>
        </p:txBody>
      </p:sp>
      <p:sp>
        <p:nvSpPr>
          <p:cNvPr id="864" name="Google Shape;864;p11"/>
          <p:cNvSpPr/>
          <p:nvPr/>
        </p:nvSpPr>
        <p:spPr>
          <a:xfrm>
            <a:off x="5943600" y="1002268"/>
            <a:ext cx="1752600" cy="45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"/>
          <p:cNvSpPr txBox="1"/>
          <p:nvPr>
            <p:ph idx="1" type="body"/>
          </p:nvPr>
        </p:nvSpPr>
        <p:spPr>
          <a:xfrm>
            <a:off x="457200" y="1295400"/>
            <a:ext cx="42672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Mã đơn: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3300"/>
              </a:buClr>
              <a:buSzPts val="2000"/>
              <a:buChar char="•"/>
            </a:pPr>
            <a:r>
              <a:rPr lang="en-US" sz="2000">
                <a:solidFill>
                  <a:srgbClr val="CC3300"/>
                </a:solidFill>
              </a:rPr>
              <a:t>Phát hiện </a:t>
            </a:r>
            <a:r>
              <a:rPr lang="en-US" sz="2000"/>
              <a:t>lỗi bít đơn</a:t>
            </a:r>
            <a:endParaRPr sz="20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Không phát hiện nếu nhiều hơn 1 bit lỗi</a:t>
            </a:r>
            <a:endParaRPr sz="2000"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Mã hai chiều: </a:t>
            </a:r>
            <a:endParaRPr sz="24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3300"/>
              </a:buClr>
              <a:buSzPts val="2000"/>
              <a:buChar char="•"/>
            </a:pPr>
            <a:r>
              <a:rPr lang="en-US" sz="2000">
                <a:solidFill>
                  <a:srgbClr val="CC3300"/>
                </a:solidFill>
              </a:rPr>
              <a:t>Phát hiện</a:t>
            </a:r>
            <a:r>
              <a:rPr lang="en-US" sz="2000"/>
              <a:t> và </a:t>
            </a:r>
            <a:r>
              <a:rPr lang="en-US" sz="2000">
                <a:solidFill>
                  <a:srgbClr val="CC3300"/>
                </a:solidFill>
              </a:rPr>
              <a:t>sửa</a:t>
            </a:r>
            <a:r>
              <a:rPr lang="en-US" sz="2000"/>
              <a:t> lỗi bít đơn</a:t>
            </a:r>
            <a:endParaRPr sz="2000"/>
          </a:p>
          <a:p>
            <a:pPr indent="-101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Phát hiện lỗi trên nhiều bit?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71" name="Google Shape;871;p12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2" name="Google Shape;8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1295401"/>
            <a:ext cx="32226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12"/>
          <p:cNvSpPr/>
          <p:nvPr/>
        </p:nvSpPr>
        <p:spPr>
          <a:xfrm>
            <a:off x="6629400" y="3851275"/>
            <a:ext cx="381000" cy="152400"/>
          </a:xfrm>
          <a:prstGeom prst="rightArrow">
            <a:avLst>
              <a:gd fmla="val 50000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4" name="Google Shape;874;p12"/>
          <p:cNvGrpSpPr/>
          <p:nvPr/>
        </p:nvGrpSpPr>
        <p:grpSpPr>
          <a:xfrm>
            <a:off x="5105400" y="3089275"/>
            <a:ext cx="1295400" cy="1482725"/>
            <a:chOff x="1776" y="2544"/>
            <a:chExt cx="816" cy="934"/>
          </a:xfrm>
        </p:grpSpPr>
        <p:sp>
          <p:nvSpPr>
            <p:cNvPr id="875" name="Google Shape;875;p12"/>
            <p:cNvSpPr txBox="1"/>
            <p:nvPr/>
          </p:nvSpPr>
          <p:spPr>
            <a:xfrm>
              <a:off x="1776" y="2592"/>
              <a:ext cx="816" cy="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101011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111100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011101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001010</a:t>
              </a:r>
              <a:endParaRPr/>
            </a:p>
          </p:txBody>
        </p:sp>
        <p:cxnSp>
          <p:nvCxnSpPr>
            <p:cNvPr id="876" name="Google Shape;876;p12"/>
            <p:cNvCxnSpPr/>
            <p:nvPr/>
          </p:nvCxnSpPr>
          <p:spPr>
            <a:xfrm>
              <a:off x="2418" y="2544"/>
              <a:ext cx="0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12"/>
            <p:cNvCxnSpPr/>
            <p:nvPr/>
          </p:nvCxnSpPr>
          <p:spPr>
            <a:xfrm>
              <a:off x="1872" y="3216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2"/>
          <p:cNvGrpSpPr/>
          <p:nvPr/>
        </p:nvGrpSpPr>
        <p:grpSpPr>
          <a:xfrm>
            <a:off x="7162800" y="3089275"/>
            <a:ext cx="1295400" cy="1482725"/>
            <a:chOff x="1776" y="2544"/>
            <a:chExt cx="816" cy="934"/>
          </a:xfrm>
        </p:grpSpPr>
        <p:sp>
          <p:nvSpPr>
            <p:cNvPr id="879" name="Google Shape;879;p12"/>
            <p:cNvSpPr txBox="1"/>
            <p:nvPr/>
          </p:nvSpPr>
          <p:spPr>
            <a:xfrm>
              <a:off x="1776" y="2592"/>
              <a:ext cx="816" cy="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101011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r>
                <a:rPr lang="en-US" sz="2400">
                  <a:solidFill>
                    <a:srgbClr val="FF33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1100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011101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001010</a:t>
              </a:r>
              <a:endParaRPr/>
            </a:p>
          </p:txBody>
        </p:sp>
        <p:cxnSp>
          <p:nvCxnSpPr>
            <p:cNvPr id="880" name="Google Shape;880;p12"/>
            <p:cNvCxnSpPr/>
            <p:nvPr/>
          </p:nvCxnSpPr>
          <p:spPr>
            <a:xfrm>
              <a:off x="2418" y="2544"/>
              <a:ext cx="0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12"/>
            <p:cNvCxnSpPr/>
            <p:nvPr/>
          </p:nvCxnSpPr>
          <p:spPr>
            <a:xfrm>
              <a:off x="1872" y="3216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82" name="Google Shape;882;p12"/>
          <p:cNvCxnSpPr/>
          <p:nvPr/>
        </p:nvCxnSpPr>
        <p:spPr>
          <a:xfrm>
            <a:off x="7315200" y="3698875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12"/>
          <p:cNvCxnSpPr/>
          <p:nvPr/>
        </p:nvCxnSpPr>
        <p:spPr>
          <a:xfrm>
            <a:off x="7543800" y="3317875"/>
            <a:ext cx="0" cy="10668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12"/>
          <p:cNvSpPr/>
          <p:nvPr/>
        </p:nvSpPr>
        <p:spPr>
          <a:xfrm>
            <a:off x="1981200" y="4953000"/>
            <a:ext cx="56603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edc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</a:t>
            </a:r>
            <a:r>
              <a:rPr baseline="-25000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gửi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!= f</a:t>
            </a:r>
            <a:r>
              <a:rPr baseline="-25000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edc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</a:t>
            </a:r>
            <a:r>
              <a:rPr baseline="-25000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nhận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    ∀ P</a:t>
            </a:r>
            <a:r>
              <a:rPr baseline="-25000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gửi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!= P</a:t>
            </a:r>
            <a:r>
              <a:rPr baseline="-25000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nhận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Mã chẵn lẻ (parity)</a:t>
            </a:r>
            <a:endParaRPr/>
          </a:p>
        </p:txBody>
      </p:sp>
      <p:sp>
        <p:nvSpPr>
          <p:cNvPr id="886" name="Google Shape;886;p12"/>
          <p:cNvSpPr/>
          <p:nvPr/>
        </p:nvSpPr>
        <p:spPr>
          <a:xfrm>
            <a:off x="5615884" y="5483602"/>
            <a:ext cx="240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(khái niệm hàm băm!!!)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3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Gửi:</a:t>
            </a:r>
            <a:endParaRPr i="1"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Chia dữ liệu thành các phần có kích thước n bit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Tính tổng các phần. Nếu kết quả tràn quá n bit, cộng các bit tràn vào phần kết quả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Đảo bit kết quả cuối cùng được checksum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Truyền checksum kèm theo dữ liệu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Nhận: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Tách dữ liệu và checksum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Chia dữ liệu thành các phần có kích thước n bit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Tính tổng các phần và checksum. Nếu kết quả tràn quá n bit, cộng các bit tràn vào phần kết quả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Nếu kết quả cuối xuất hiện bit 0 🡪 dữ liệu bị lỗi</a:t>
            </a:r>
            <a:endParaRPr sz="2000"/>
          </a:p>
        </p:txBody>
      </p:sp>
      <p:sp>
        <p:nvSpPr>
          <p:cNvPr id="895" name="Google Shape;895;p13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96" name="Google Shape;896;p13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Mã Checksum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4"/>
          <p:cNvSpPr txBox="1"/>
          <p:nvPr>
            <p:ph idx="1" type="body"/>
          </p:nvPr>
        </p:nvSpPr>
        <p:spPr>
          <a:xfrm>
            <a:off x="1219200" y="1295400"/>
            <a:ext cx="7162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Dữ liệu: 0011 0110 1000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Tính checksum 4 bit: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0110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1000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10001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 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0010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Đảo bit 🡪 mã checksum: 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Chuỗi bit truyền: 0011 0110 1000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Google Shape;902;p14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3" name="Google Shape;903;p14"/>
          <p:cNvSpPr txBox="1"/>
          <p:nvPr/>
        </p:nvSpPr>
        <p:spPr>
          <a:xfrm>
            <a:off x="1447800" y="25908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4" name="Google Shape;904;p14"/>
          <p:cNvCxnSpPr/>
          <p:nvPr/>
        </p:nvCxnSpPr>
        <p:spPr>
          <a:xfrm>
            <a:off x="1219200" y="3581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5" name="Google Shape;905;p14"/>
          <p:cNvSpPr/>
          <p:nvPr/>
        </p:nvSpPr>
        <p:spPr>
          <a:xfrm>
            <a:off x="1554480" y="3558540"/>
            <a:ext cx="381000" cy="39117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4"/>
          <p:cNvSpPr txBox="1"/>
          <p:nvPr/>
        </p:nvSpPr>
        <p:spPr>
          <a:xfrm>
            <a:off x="1066800" y="3733800"/>
            <a:ext cx="990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Bít tràn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7" name="Google Shape;907;p14"/>
          <p:cNvCxnSpPr/>
          <p:nvPr/>
        </p:nvCxnSpPr>
        <p:spPr>
          <a:xfrm>
            <a:off x="1219200" y="4876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8" name="Google Shape;908;p14"/>
          <p:cNvCxnSpPr/>
          <p:nvPr/>
        </p:nvCxnSpPr>
        <p:spPr>
          <a:xfrm>
            <a:off x="1737360" y="3912433"/>
            <a:ext cx="609600" cy="33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9" name="Google Shape;909;p14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Mã checksum: Ví dụ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5"/>
          <p:cNvSpPr txBox="1"/>
          <p:nvPr>
            <p:ph idx="1" type="body"/>
          </p:nvPr>
        </p:nvSpPr>
        <p:spPr>
          <a:xfrm>
            <a:off x="1162050" y="1227909"/>
            <a:ext cx="683895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Nhận chuỗi bit: 0011 0110 1000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Kiểm tra: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0110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1000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11110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  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1111 🡪 Không có lỗi bit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5" name="Google Shape;915;p15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6" name="Google Shape;916;p15"/>
          <p:cNvCxnSpPr/>
          <p:nvPr/>
        </p:nvCxnSpPr>
        <p:spPr>
          <a:xfrm>
            <a:off x="1524000" y="38862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7" name="Google Shape;917;p15"/>
          <p:cNvSpPr txBox="1"/>
          <p:nvPr/>
        </p:nvSpPr>
        <p:spPr>
          <a:xfrm>
            <a:off x="1371600" y="2819400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15"/>
          <p:cNvSpPr/>
          <p:nvPr/>
        </p:nvSpPr>
        <p:spPr>
          <a:xfrm>
            <a:off x="1664970" y="3982707"/>
            <a:ext cx="381000" cy="39117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5"/>
          <p:cNvSpPr txBox="1"/>
          <p:nvPr/>
        </p:nvSpPr>
        <p:spPr>
          <a:xfrm>
            <a:off x="1169670" y="4266674"/>
            <a:ext cx="990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Bít tràn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0" name="Google Shape;920;p15"/>
          <p:cNvCxnSpPr/>
          <p:nvPr/>
        </p:nvCxnSpPr>
        <p:spPr>
          <a:xfrm>
            <a:off x="1066800" y="56388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1" name="Google Shape;921;p15"/>
          <p:cNvCxnSpPr>
            <a:stCxn id="918" idx="5"/>
          </p:cNvCxnSpPr>
          <p:nvPr/>
        </p:nvCxnSpPr>
        <p:spPr>
          <a:xfrm flipH="1" rot="-5400000">
            <a:off x="2100424" y="4206344"/>
            <a:ext cx="303900" cy="524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2" name="Google Shape;922;p15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Mã checksum: Xử lý nhận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6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1" name="Google Shape;93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16"/>
          <p:cNvSpPr txBox="1"/>
          <p:nvPr>
            <p:ph type="title"/>
          </p:nvPr>
        </p:nvSpPr>
        <p:spPr>
          <a:xfrm>
            <a:off x="152400" y="235131"/>
            <a:ext cx="88392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Mã vòng CRC (Cyclic Redundancy Check)</a:t>
            </a:r>
            <a:endParaRPr/>
          </a:p>
        </p:txBody>
      </p:sp>
      <p:sp>
        <p:nvSpPr>
          <p:cNvPr id="933" name="Google Shape;933;p16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Phía gửi</a:t>
            </a:r>
            <a:endParaRPr/>
          </a:p>
          <a:p>
            <a:pPr indent="-495300" lvl="1" marL="8397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Chọn 1 đa thức sinh bậc k</a:t>
            </a:r>
            <a:endParaRPr/>
          </a:p>
          <a:p>
            <a:pPr indent="-495300" lvl="1" marL="8397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Biểu diễn đa thức dưới dạng chuỗi bit P</a:t>
            </a:r>
            <a:endParaRPr/>
          </a:p>
          <a:p>
            <a:pPr indent="-495300" lvl="1" marL="8397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Thêm k bit 0 vào frame dữ liệu F được Fk</a:t>
            </a:r>
            <a:endParaRPr/>
          </a:p>
          <a:p>
            <a:pPr indent="-495300" lvl="1" marL="8397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Chia Fk cho P, lấy phần dư R (có kích thước k bit)</a:t>
            </a:r>
            <a:endParaRPr/>
          </a:p>
          <a:p>
            <a:pPr indent="-495300" lvl="1" marL="8397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Ghép phần dư vào chuỗi dữ liệu được FR</a:t>
            </a:r>
            <a:endParaRPr/>
          </a:p>
          <a:p>
            <a:pPr indent="-342900" lvl="1" marL="8397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Phía nhận : lấy FR chia cho P</a:t>
            </a:r>
            <a:endParaRPr/>
          </a:p>
          <a:p>
            <a:pPr indent="-495300" lvl="1" marL="8397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Nếu chia hết 🡪 truyền đúng</a:t>
            </a:r>
            <a:endParaRPr/>
          </a:p>
          <a:p>
            <a:pPr indent="-495300" lvl="1" marL="8397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Nếu chia có dư, căn cứ vào số dư (syndrom) để phát hiện và sửa lỗi (nếu được)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7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Mã CRC – Ví dụ</a:t>
            </a:r>
            <a:endParaRPr/>
          </a:p>
        </p:txBody>
      </p:sp>
      <p:sp>
        <p:nvSpPr>
          <p:cNvPr id="939" name="Google Shape;939;p17"/>
          <p:cNvSpPr txBox="1"/>
          <p:nvPr>
            <p:ph idx="1" type="body"/>
          </p:nvPr>
        </p:nvSpPr>
        <p:spPr>
          <a:xfrm>
            <a:off x="457200" y="1412875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Frame : 1101011011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Generator : G(x) = x</a:t>
            </a:r>
            <a:r>
              <a:rPr baseline="30000" lang="en-US" sz="32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+ x + 1 🡪 P = 10011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Dividend : Fk = 1101011011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 = Fk mod P = 1110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Send : 1101011011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17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8"/>
          <p:cNvSpPr txBox="1"/>
          <p:nvPr>
            <p:ph idx="1" type="body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1101011011</a:t>
            </a:r>
            <a:r>
              <a:rPr b="1"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0000 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 strike="sngStrike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200" strike="sngStrike">
                <a:latin typeface="Courier New"/>
                <a:ea typeface="Courier New"/>
                <a:cs typeface="Courier New"/>
                <a:sym typeface="Courier New"/>
              </a:rPr>
              <a:t>00000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10110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     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3200" strike="sngStrike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10100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       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3200" strike="sngStrike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1110 🡪 số dư: mã CRC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6" name="Google Shape;946;p18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7" name="Google Shape;947;p18"/>
          <p:cNvCxnSpPr/>
          <p:nvPr/>
        </p:nvCxnSpPr>
        <p:spPr>
          <a:xfrm>
            <a:off x="4267199" y="106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8" name="Google Shape;948;p18"/>
          <p:cNvCxnSpPr/>
          <p:nvPr/>
        </p:nvCxnSpPr>
        <p:spPr>
          <a:xfrm>
            <a:off x="4267199" y="1600200"/>
            <a:ext cx="167640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9" name="Google Shape;949;p18"/>
          <p:cNvCxnSpPr/>
          <p:nvPr/>
        </p:nvCxnSpPr>
        <p:spPr>
          <a:xfrm>
            <a:off x="457200" y="2133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0" name="Google Shape;950;p18"/>
          <p:cNvCxnSpPr/>
          <p:nvPr/>
        </p:nvCxnSpPr>
        <p:spPr>
          <a:xfrm>
            <a:off x="1905000" y="1600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1" name="Google Shape;951;p18"/>
          <p:cNvCxnSpPr/>
          <p:nvPr/>
        </p:nvCxnSpPr>
        <p:spPr>
          <a:xfrm>
            <a:off x="457200" y="33528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2" name="Google Shape;952;p18"/>
          <p:cNvCxnSpPr/>
          <p:nvPr/>
        </p:nvCxnSpPr>
        <p:spPr>
          <a:xfrm>
            <a:off x="2057400" y="15240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3" name="Google Shape;953;p18"/>
          <p:cNvCxnSpPr/>
          <p:nvPr/>
        </p:nvCxnSpPr>
        <p:spPr>
          <a:xfrm>
            <a:off x="3429000" y="1524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4" name="Google Shape;954;p18"/>
          <p:cNvCxnSpPr/>
          <p:nvPr/>
        </p:nvCxnSpPr>
        <p:spPr>
          <a:xfrm>
            <a:off x="1981200" y="4419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5" name="Google Shape;955;p18"/>
          <p:cNvCxnSpPr/>
          <p:nvPr/>
        </p:nvCxnSpPr>
        <p:spPr>
          <a:xfrm>
            <a:off x="3276600" y="1524000"/>
            <a:ext cx="41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6" name="Google Shape;956;p18"/>
          <p:cNvCxnSpPr/>
          <p:nvPr/>
        </p:nvCxnSpPr>
        <p:spPr>
          <a:xfrm>
            <a:off x="2362200" y="55626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7" name="Google Shape;957;p18"/>
          <p:cNvCxnSpPr/>
          <p:nvPr/>
        </p:nvCxnSpPr>
        <p:spPr>
          <a:xfrm>
            <a:off x="3886200" y="1524000"/>
            <a:ext cx="0" cy="41323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8" name="Google Shape;958;p18"/>
          <p:cNvCxnSpPr/>
          <p:nvPr/>
        </p:nvCxnSpPr>
        <p:spPr>
          <a:xfrm>
            <a:off x="2590800" y="1600200"/>
            <a:ext cx="0" cy="175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9" name="Google Shape;959;p18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Mã CRC – Ví dụ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9"/>
          <p:cNvSpPr txBox="1"/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Mã CRC - Kiểm tra 1101011011</a:t>
            </a:r>
            <a:r>
              <a:rPr lang="en-US">
                <a:solidFill>
                  <a:srgbClr val="FF0000"/>
                </a:solidFill>
              </a:rPr>
              <a:t>1110</a:t>
            </a:r>
            <a:endParaRPr/>
          </a:p>
        </p:txBody>
      </p:sp>
      <p:sp>
        <p:nvSpPr>
          <p:cNvPr id="965" name="Google Shape;965;p19"/>
          <p:cNvSpPr txBox="1"/>
          <p:nvPr>
            <p:ph idx="1" type="body"/>
          </p:nvPr>
        </p:nvSpPr>
        <p:spPr>
          <a:xfrm>
            <a:off x="342900" y="1143000"/>
            <a:ext cx="8229600" cy="5310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1101011011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  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 strike="sngStrike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 strike="sngStrike">
                <a:latin typeface="Courier New"/>
                <a:ea typeface="Courier New"/>
                <a:cs typeface="Courier New"/>
                <a:sym typeface="Courier New"/>
              </a:rPr>
              <a:t>00000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10111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800" strike="sngStrike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10011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800" strike="sngStrike">
                <a:latin typeface="Courier New"/>
                <a:ea typeface="Courier New"/>
                <a:cs typeface="Courier New"/>
                <a:sym typeface="Courier New"/>
              </a:rPr>
              <a:t>00000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0 🡪 Không có lỗi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6" name="Google Shape;966;p19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7" name="Google Shape;967;p19"/>
          <p:cNvCxnSpPr/>
          <p:nvPr/>
        </p:nvCxnSpPr>
        <p:spPr>
          <a:xfrm>
            <a:off x="3733800" y="12192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8" name="Google Shape;968;p19"/>
          <p:cNvCxnSpPr/>
          <p:nvPr/>
        </p:nvCxnSpPr>
        <p:spPr>
          <a:xfrm>
            <a:off x="3733800" y="16002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9" name="Google Shape;969;p19"/>
          <p:cNvCxnSpPr/>
          <p:nvPr/>
        </p:nvCxnSpPr>
        <p:spPr>
          <a:xfrm>
            <a:off x="342900" y="21336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0" name="Google Shape;970;p19"/>
          <p:cNvCxnSpPr/>
          <p:nvPr/>
        </p:nvCxnSpPr>
        <p:spPr>
          <a:xfrm>
            <a:off x="609600" y="32004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1" name="Google Shape;971;p19"/>
          <p:cNvCxnSpPr/>
          <p:nvPr/>
        </p:nvCxnSpPr>
        <p:spPr>
          <a:xfrm>
            <a:off x="1676400" y="4114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2" name="Google Shape;972;p19"/>
          <p:cNvCxnSpPr/>
          <p:nvPr/>
        </p:nvCxnSpPr>
        <p:spPr>
          <a:xfrm>
            <a:off x="1752600" y="16002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3" name="Google Shape;973;p19"/>
          <p:cNvCxnSpPr/>
          <p:nvPr/>
        </p:nvCxnSpPr>
        <p:spPr>
          <a:xfrm>
            <a:off x="2133600" y="16002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4" name="Google Shape;974;p19"/>
          <p:cNvCxnSpPr/>
          <p:nvPr/>
        </p:nvCxnSpPr>
        <p:spPr>
          <a:xfrm>
            <a:off x="2819400" y="1600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5" name="Google Shape;975;p19"/>
          <p:cNvCxnSpPr/>
          <p:nvPr/>
        </p:nvCxnSpPr>
        <p:spPr>
          <a:xfrm>
            <a:off x="3276600" y="1600200"/>
            <a:ext cx="0" cy="365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6" name="Google Shape;976;p19"/>
          <p:cNvCxnSpPr/>
          <p:nvPr/>
        </p:nvCxnSpPr>
        <p:spPr>
          <a:xfrm>
            <a:off x="2133600" y="52578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Tổng quát về tầng liên kết dữ liệu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Kiểm soát lỗi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Điều khiển truy nhập đường truyền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Chuyển tiếp dữ liệu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Mạng cục bộ (LAN)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Mạng diện rộng (WAN)</a:t>
            </a:r>
            <a:endParaRPr/>
          </a:p>
          <a:p>
            <a:pPr indent="-254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0"/>
          <p:cNvSpPr txBox="1"/>
          <p:nvPr>
            <p:ph type="title"/>
          </p:nvPr>
        </p:nvSpPr>
        <p:spPr>
          <a:xfrm>
            <a:off x="4572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Mã CRC - Kiểm tra 1101001011</a:t>
            </a:r>
            <a:r>
              <a:rPr lang="en-US">
                <a:solidFill>
                  <a:srgbClr val="FF0000"/>
                </a:solidFill>
              </a:rPr>
              <a:t>1110</a:t>
            </a:r>
            <a:endParaRPr/>
          </a:p>
        </p:txBody>
      </p:sp>
      <p:sp>
        <p:nvSpPr>
          <p:cNvPr id="982" name="Google Shape;982;p20"/>
          <p:cNvSpPr txBox="1"/>
          <p:nvPr>
            <p:ph idx="12" type="sldNum"/>
          </p:nvPr>
        </p:nvSpPr>
        <p:spPr>
          <a:xfrm>
            <a:off x="8153400" y="6452616"/>
            <a:ext cx="533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3" name="Google Shape;983;p20"/>
          <p:cNvSpPr txBox="1"/>
          <p:nvPr/>
        </p:nvSpPr>
        <p:spPr>
          <a:xfrm>
            <a:off x="3429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1101001011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   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 strike="sng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10010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10011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 strike="sng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11011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10011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800" strike="sng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10001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10011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800" strike="sng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10110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10011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00101 🡪 có dư 🡪 có lỗi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84" name="Google Shape;984;p20"/>
          <p:cNvCxnSpPr/>
          <p:nvPr/>
        </p:nvCxnSpPr>
        <p:spPr>
          <a:xfrm>
            <a:off x="3733800" y="9144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5" name="Google Shape;985;p20"/>
          <p:cNvCxnSpPr/>
          <p:nvPr/>
        </p:nvCxnSpPr>
        <p:spPr>
          <a:xfrm>
            <a:off x="3733800" y="12954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6" name="Google Shape;986;p20"/>
          <p:cNvCxnSpPr/>
          <p:nvPr/>
        </p:nvCxnSpPr>
        <p:spPr>
          <a:xfrm>
            <a:off x="342900" y="1828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7" name="Google Shape;987;p20"/>
          <p:cNvCxnSpPr/>
          <p:nvPr/>
        </p:nvCxnSpPr>
        <p:spPr>
          <a:xfrm>
            <a:off x="609600" y="28956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8" name="Google Shape;988;p20"/>
          <p:cNvCxnSpPr/>
          <p:nvPr/>
        </p:nvCxnSpPr>
        <p:spPr>
          <a:xfrm>
            <a:off x="1447800" y="3810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9" name="Google Shape;989;p20"/>
          <p:cNvCxnSpPr/>
          <p:nvPr/>
        </p:nvCxnSpPr>
        <p:spPr>
          <a:xfrm>
            <a:off x="1752600" y="1295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0" name="Google Shape;990;p20"/>
          <p:cNvCxnSpPr/>
          <p:nvPr/>
        </p:nvCxnSpPr>
        <p:spPr>
          <a:xfrm>
            <a:off x="2628900" y="1295400"/>
            <a:ext cx="0" cy="27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1" name="Google Shape;991;p20"/>
          <p:cNvCxnSpPr/>
          <p:nvPr/>
        </p:nvCxnSpPr>
        <p:spPr>
          <a:xfrm>
            <a:off x="3124200" y="1295400"/>
            <a:ext cx="0" cy="358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2" name="Google Shape;992;p20"/>
          <p:cNvCxnSpPr/>
          <p:nvPr/>
        </p:nvCxnSpPr>
        <p:spPr>
          <a:xfrm>
            <a:off x="1752600" y="48768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3" name="Google Shape;993;p20"/>
          <p:cNvCxnSpPr/>
          <p:nvPr/>
        </p:nvCxnSpPr>
        <p:spPr>
          <a:xfrm>
            <a:off x="2819400" y="1263748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4" name="Google Shape;994;p20"/>
          <p:cNvCxnSpPr/>
          <p:nvPr/>
        </p:nvCxnSpPr>
        <p:spPr>
          <a:xfrm>
            <a:off x="2362200" y="59436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5" name="Google Shape;995;p20"/>
          <p:cNvCxnSpPr/>
          <p:nvPr/>
        </p:nvCxnSpPr>
        <p:spPr>
          <a:xfrm>
            <a:off x="2133600" y="12954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1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Làm gì sau khi phát hiện lỗi</a:t>
            </a:r>
            <a:endParaRPr/>
          </a:p>
        </p:txBody>
      </p:sp>
      <p:sp>
        <p:nvSpPr>
          <p:cNvPr id="1001" name="Google Shape;1001;p21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1"/>
          <p:cNvSpPr txBox="1"/>
          <p:nvPr>
            <p:ph idx="1" type="body"/>
          </p:nvPr>
        </p:nvSpPr>
        <p:spPr>
          <a:xfrm>
            <a:off x="628650" y="1295400"/>
            <a:ext cx="767715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Các loại lỗi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Mất khung dữ liệu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Khung dữ liệu bị lỗi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Thông báo lỗi bị mất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Làm thế nào để báo cho bên gửi?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Báo nhận: ACK (</a:t>
            </a:r>
            <a:r>
              <a:rPr i="1" lang="en-US">
                <a:solidFill>
                  <a:srgbClr val="3366CC"/>
                </a:solidFill>
              </a:rPr>
              <a:t>acknowledgements</a:t>
            </a:r>
            <a:r>
              <a:rPr lang="en-US"/>
              <a:t>):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Báo lỗi: NAK (</a:t>
            </a:r>
            <a:r>
              <a:rPr i="1" lang="en-US">
                <a:solidFill>
                  <a:srgbClr val="3366CC"/>
                </a:solidFill>
              </a:rPr>
              <a:t>negative acknowledgements</a:t>
            </a:r>
            <a:r>
              <a:rPr lang="en-US"/>
              <a:t>), báo cho người gửi về một gói tin bị lỗi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Phản ứng của bên gửi?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Truyền lại nếu là NAK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Nếu không nhận được cả ACK/NAK? Timeout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Các kỹ thuật báo nhận, phát lại</a:t>
            </a:r>
            <a:endParaRPr/>
          </a:p>
        </p:txBody>
      </p:sp>
      <p:sp>
        <p:nvSpPr>
          <p:cNvPr id="1009" name="Google Shape;1009;p22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 sz="3200">
                <a:solidFill>
                  <a:srgbClr val="FF0000"/>
                </a:solidFill>
              </a:rPr>
              <a:t>ARQ: automatic repeat request</a:t>
            </a:r>
            <a:r>
              <a:rPr lang="en-US" sz="3200"/>
              <a:t>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Có 3 phiên bản chuẩn hóa</a:t>
            </a:r>
            <a:endParaRPr sz="3200"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Dừng và chờ (Stop and Wait) ARQ</a:t>
            </a:r>
            <a:endParaRPr/>
          </a:p>
          <a:p>
            <a:pPr indent="-285750" lvl="2" marL="103822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Chỉ phát tiếp khi nhận được ACK của gói đã phát</a:t>
            </a:r>
            <a:endParaRPr sz="2500"/>
          </a:p>
          <a:p>
            <a:pPr indent="-285750" lvl="2" marL="103822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Hoặc nếu gặp timeout mà chưa nhận được ACK thì phát lại gói vừa phát.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Quay lại N (Go Back N) ARQ</a:t>
            </a:r>
            <a:endParaRPr/>
          </a:p>
          <a:p>
            <a:pPr indent="-285750" lvl="2" marL="103822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Sẽ xem ở tầng 4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Loại bỏ chọn lọc (Selective Reject) ARQ</a:t>
            </a:r>
            <a:endParaRPr/>
          </a:p>
          <a:p>
            <a:pPr indent="-285750" lvl="2" marL="103822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Sẽ xem ở tầng 4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10" name="Google Shape;1010;p22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3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7" name="Google Shape;1017;p23"/>
          <p:cNvCxnSpPr/>
          <p:nvPr/>
        </p:nvCxnSpPr>
        <p:spPr>
          <a:xfrm>
            <a:off x="3048000" y="2514600"/>
            <a:ext cx="0" cy="3276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p23"/>
          <p:cNvCxnSpPr/>
          <p:nvPr/>
        </p:nvCxnSpPr>
        <p:spPr>
          <a:xfrm>
            <a:off x="6019800" y="2514600"/>
            <a:ext cx="0" cy="3276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PC" id="1019" name="Google Shape;10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905000"/>
            <a:ext cx="838200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C" id="1020" name="Google Shape;10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873250"/>
            <a:ext cx="838200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23"/>
          <p:cNvSpPr txBox="1"/>
          <p:nvPr/>
        </p:nvSpPr>
        <p:spPr>
          <a:xfrm>
            <a:off x="4000500" y="5715000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1022" name="Google Shape;1022;p23"/>
          <p:cNvCxnSpPr/>
          <p:nvPr/>
        </p:nvCxnSpPr>
        <p:spPr>
          <a:xfrm>
            <a:off x="3048000" y="2667000"/>
            <a:ext cx="2971800" cy="457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23"/>
          <p:cNvCxnSpPr/>
          <p:nvPr/>
        </p:nvCxnSpPr>
        <p:spPr>
          <a:xfrm flipH="1">
            <a:off x="3048000" y="3200400"/>
            <a:ext cx="2971800" cy="6096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23"/>
          <p:cNvCxnSpPr/>
          <p:nvPr/>
        </p:nvCxnSpPr>
        <p:spPr>
          <a:xfrm>
            <a:off x="3048000" y="3962400"/>
            <a:ext cx="2971800" cy="3810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23"/>
          <p:cNvCxnSpPr/>
          <p:nvPr/>
        </p:nvCxnSpPr>
        <p:spPr>
          <a:xfrm flipH="1">
            <a:off x="3048000" y="4419600"/>
            <a:ext cx="2971800" cy="6096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23"/>
          <p:cNvCxnSpPr/>
          <p:nvPr/>
        </p:nvCxnSpPr>
        <p:spPr>
          <a:xfrm>
            <a:off x="3048000" y="5105400"/>
            <a:ext cx="2971800" cy="457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23"/>
          <p:cNvSpPr txBox="1"/>
          <p:nvPr/>
        </p:nvSpPr>
        <p:spPr>
          <a:xfrm>
            <a:off x="2286000" y="1447800"/>
            <a:ext cx="1143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1028" name="Google Shape;1028;p23"/>
          <p:cNvSpPr txBox="1"/>
          <p:nvPr/>
        </p:nvSpPr>
        <p:spPr>
          <a:xfrm>
            <a:off x="5334000" y="1462088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sp>
        <p:nvSpPr>
          <p:cNvPr id="1029" name="Google Shape;1029;p23"/>
          <p:cNvSpPr txBox="1"/>
          <p:nvPr/>
        </p:nvSpPr>
        <p:spPr>
          <a:xfrm rot="590863">
            <a:off x="3352800" y="2438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pkt0</a:t>
            </a:r>
            <a:endParaRPr/>
          </a:p>
        </p:txBody>
      </p:sp>
      <p:sp>
        <p:nvSpPr>
          <p:cNvPr id="1030" name="Google Shape;1030;p23"/>
          <p:cNvSpPr txBox="1"/>
          <p:nvPr/>
        </p:nvSpPr>
        <p:spPr>
          <a:xfrm rot="590863">
            <a:off x="3429000" y="3733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pkt1</a:t>
            </a:r>
            <a:endParaRPr/>
          </a:p>
        </p:txBody>
      </p:sp>
      <p:sp>
        <p:nvSpPr>
          <p:cNvPr id="1031" name="Google Shape;1031;p23"/>
          <p:cNvSpPr txBox="1"/>
          <p:nvPr/>
        </p:nvSpPr>
        <p:spPr>
          <a:xfrm rot="590863">
            <a:off x="3505200" y="4891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pkt1</a:t>
            </a:r>
            <a:endParaRPr/>
          </a:p>
        </p:txBody>
      </p:sp>
      <p:sp>
        <p:nvSpPr>
          <p:cNvPr id="1032" name="Google Shape;1032;p23"/>
          <p:cNvSpPr txBox="1"/>
          <p:nvPr/>
        </p:nvSpPr>
        <p:spPr>
          <a:xfrm rot="-684393">
            <a:off x="4572000" y="4281488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NAK</a:t>
            </a:r>
            <a:endParaRPr/>
          </a:p>
        </p:txBody>
      </p:sp>
      <p:sp>
        <p:nvSpPr>
          <p:cNvPr id="1033" name="Google Shape;1033;p23"/>
          <p:cNvSpPr txBox="1"/>
          <p:nvPr/>
        </p:nvSpPr>
        <p:spPr>
          <a:xfrm rot="-684393">
            <a:off x="4572000" y="31242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endParaRPr/>
          </a:p>
        </p:txBody>
      </p:sp>
      <p:sp>
        <p:nvSpPr>
          <p:cNvPr id="1034" name="Google Shape;1034;p23"/>
          <p:cNvSpPr txBox="1"/>
          <p:nvPr/>
        </p:nvSpPr>
        <p:spPr>
          <a:xfrm>
            <a:off x="1676400" y="248285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send pkt0 </a:t>
            </a:r>
            <a:endParaRPr/>
          </a:p>
        </p:txBody>
      </p:sp>
      <p:sp>
        <p:nvSpPr>
          <p:cNvPr id="1035" name="Google Shape;1035;p23"/>
          <p:cNvSpPr txBox="1"/>
          <p:nvPr/>
        </p:nvSpPr>
        <p:spPr>
          <a:xfrm>
            <a:off x="6096000" y="4083050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pkt1 is corrupted</a:t>
            </a:r>
            <a:endParaRPr/>
          </a:p>
        </p:txBody>
      </p:sp>
      <p:sp>
        <p:nvSpPr>
          <p:cNvPr id="1036" name="Google Shape;1036;p23"/>
          <p:cNvSpPr txBox="1"/>
          <p:nvPr/>
        </p:nvSpPr>
        <p:spPr>
          <a:xfrm>
            <a:off x="1676400" y="3429000"/>
            <a:ext cx="1295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rcv ACK send pkt1 </a:t>
            </a:r>
            <a:endParaRPr/>
          </a:p>
        </p:txBody>
      </p:sp>
      <p:sp>
        <p:nvSpPr>
          <p:cNvPr id="1037" name="Google Shape;1037;p23"/>
          <p:cNvSpPr txBox="1"/>
          <p:nvPr/>
        </p:nvSpPr>
        <p:spPr>
          <a:xfrm>
            <a:off x="1524000" y="4800600"/>
            <a:ext cx="1524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rcv NAK resend pkt1 </a:t>
            </a:r>
            <a:endParaRPr/>
          </a:p>
        </p:txBody>
      </p:sp>
      <p:sp>
        <p:nvSpPr>
          <p:cNvPr id="1038" name="Google Shape;1038;p23"/>
          <p:cNvSpPr txBox="1"/>
          <p:nvPr/>
        </p:nvSpPr>
        <p:spPr>
          <a:xfrm>
            <a:off x="6019800" y="2895600"/>
            <a:ext cx="1219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pkt0 is OK</a:t>
            </a:r>
            <a:endParaRPr/>
          </a:p>
        </p:txBody>
      </p:sp>
      <p:sp>
        <p:nvSpPr>
          <p:cNvPr id="1039" name="Google Shape;1039;p23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Stop-and-wait ARQ</a:t>
            </a:r>
            <a:endParaRPr/>
          </a:p>
        </p:txBody>
      </p:sp>
      <p:sp>
        <p:nvSpPr>
          <p:cNvPr id="1040" name="Google Shape;1040;p23"/>
          <p:cNvSpPr/>
          <p:nvPr/>
        </p:nvSpPr>
        <p:spPr>
          <a:xfrm>
            <a:off x="4724400" y="762000"/>
            <a:ext cx="40082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 hợp thông thường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" name="Google Shape;1041;p23"/>
          <p:cNvCxnSpPr/>
          <p:nvPr/>
        </p:nvCxnSpPr>
        <p:spPr>
          <a:xfrm>
            <a:off x="4724400" y="5715000"/>
            <a:ext cx="0" cy="42917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4"/>
          <p:cNvSpPr txBox="1"/>
          <p:nvPr>
            <p:ph idx="1" type="body"/>
          </p:nvPr>
        </p:nvSpPr>
        <p:spPr>
          <a:xfrm>
            <a:off x="457200" y="1719263"/>
            <a:ext cx="3276600" cy="186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Cần truyền lại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Xử lý việc lặp gói tin ntn?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Thêm Seq.#</a:t>
            </a:r>
            <a:endParaRPr/>
          </a:p>
        </p:txBody>
      </p:sp>
      <p:sp>
        <p:nvSpPr>
          <p:cNvPr id="1048" name="Google Shape;1048;p24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9" name="Google Shape;1049;p24"/>
          <p:cNvCxnSpPr/>
          <p:nvPr/>
        </p:nvCxnSpPr>
        <p:spPr>
          <a:xfrm>
            <a:off x="4724400" y="2438400"/>
            <a:ext cx="0" cy="3276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24"/>
          <p:cNvCxnSpPr/>
          <p:nvPr/>
        </p:nvCxnSpPr>
        <p:spPr>
          <a:xfrm>
            <a:off x="7696200" y="2438400"/>
            <a:ext cx="0" cy="3276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PC" id="1051" name="Google Shape;10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828800"/>
            <a:ext cx="838200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C" id="1052" name="Google Shape;10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0" y="1797050"/>
            <a:ext cx="838200" cy="48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3" name="Google Shape;1053;p24"/>
          <p:cNvCxnSpPr/>
          <p:nvPr/>
        </p:nvCxnSpPr>
        <p:spPr>
          <a:xfrm>
            <a:off x="4724400" y="2590800"/>
            <a:ext cx="2971800" cy="457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24"/>
          <p:cNvCxnSpPr/>
          <p:nvPr/>
        </p:nvCxnSpPr>
        <p:spPr>
          <a:xfrm flipH="1">
            <a:off x="4724400" y="3124200"/>
            <a:ext cx="2971800" cy="6096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24"/>
          <p:cNvCxnSpPr/>
          <p:nvPr/>
        </p:nvCxnSpPr>
        <p:spPr>
          <a:xfrm>
            <a:off x="4724400" y="3886200"/>
            <a:ext cx="2971800" cy="3810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24"/>
          <p:cNvCxnSpPr/>
          <p:nvPr/>
        </p:nvCxnSpPr>
        <p:spPr>
          <a:xfrm flipH="1">
            <a:off x="4724400" y="4343400"/>
            <a:ext cx="2971800" cy="6096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24"/>
          <p:cNvCxnSpPr/>
          <p:nvPr/>
        </p:nvCxnSpPr>
        <p:spPr>
          <a:xfrm>
            <a:off x="4724400" y="5029200"/>
            <a:ext cx="2971800" cy="457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8" name="Google Shape;1058;p24"/>
          <p:cNvSpPr txBox="1"/>
          <p:nvPr/>
        </p:nvSpPr>
        <p:spPr>
          <a:xfrm>
            <a:off x="4191000" y="1371600"/>
            <a:ext cx="1143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1059" name="Google Shape;1059;p24"/>
          <p:cNvSpPr txBox="1"/>
          <p:nvPr/>
        </p:nvSpPr>
        <p:spPr>
          <a:xfrm>
            <a:off x="7086600" y="1371600"/>
            <a:ext cx="1143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sp>
        <p:nvSpPr>
          <p:cNvPr id="1060" name="Google Shape;1060;p24"/>
          <p:cNvSpPr txBox="1"/>
          <p:nvPr/>
        </p:nvSpPr>
        <p:spPr>
          <a:xfrm rot="590863">
            <a:off x="5029200" y="2362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pkt0</a:t>
            </a:r>
            <a:endParaRPr/>
          </a:p>
        </p:txBody>
      </p:sp>
      <p:sp>
        <p:nvSpPr>
          <p:cNvPr id="1061" name="Google Shape;1061;p24"/>
          <p:cNvSpPr txBox="1"/>
          <p:nvPr/>
        </p:nvSpPr>
        <p:spPr>
          <a:xfrm rot="590863">
            <a:off x="5105400" y="36576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pkt1</a:t>
            </a:r>
            <a:endParaRPr/>
          </a:p>
        </p:txBody>
      </p:sp>
      <p:sp>
        <p:nvSpPr>
          <p:cNvPr id="1062" name="Google Shape;1062;p24"/>
          <p:cNvSpPr txBox="1"/>
          <p:nvPr/>
        </p:nvSpPr>
        <p:spPr>
          <a:xfrm rot="590863">
            <a:off x="5181600" y="48148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pkt1</a:t>
            </a:r>
            <a:endParaRPr/>
          </a:p>
        </p:txBody>
      </p:sp>
      <p:sp>
        <p:nvSpPr>
          <p:cNvPr id="1063" name="Google Shape;1063;p24"/>
          <p:cNvSpPr txBox="1"/>
          <p:nvPr/>
        </p:nvSpPr>
        <p:spPr>
          <a:xfrm rot="-684393">
            <a:off x="6248400" y="4205288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endParaRPr/>
          </a:p>
        </p:txBody>
      </p:sp>
      <p:sp>
        <p:nvSpPr>
          <p:cNvPr id="1064" name="Google Shape;1064;p24"/>
          <p:cNvSpPr txBox="1"/>
          <p:nvPr/>
        </p:nvSpPr>
        <p:spPr>
          <a:xfrm rot="-684393">
            <a:off x="6248400" y="30480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endParaRPr/>
          </a:p>
        </p:txBody>
      </p:sp>
      <p:sp>
        <p:nvSpPr>
          <p:cNvPr id="1065" name="Google Shape;1065;p24"/>
          <p:cNvSpPr txBox="1"/>
          <p:nvPr/>
        </p:nvSpPr>
        <p:spPr>
          <a:xfrm>
            <a:off x="3352800" y="240665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send pkt0 </a:t>
            </a:r>
            <a:endParaRPr/>
          </a:p>
        </p:txBody>
      </p:sp>
      <p:sp>
        <p:nvSpPr>
          <p:cNvPr id="1066" name="Google Shape;1066;p24"/>
          <p:cNvSpPr txBox="1"/>
          <p:nvPr/>
        </p:nvSpPr>
        <p:spPr>
          <a:xfrm>
            <a:off x="7772400" y="4006850"/>
            <a:ext cx="1219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pkt1 is OK</a:t>
            </a:r>
            <a:endParaRPr/>
          </a:p>
        </p:txBody>
      </p:sp>
      <p:sp>
        <p:nvSpPr>
          <p:cNvPr id="1067" name="Google Shape;1067;p24"/>
          <p:cNvSpPr txBox="1"/>
          <p:nvPr/>
        </p:nvSpPr>
        <p:spPr>
          <a:xfrm>
            <a:off x="3352800" y="3352800"/>
            <a:ext cx="1295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rcv ACK send pkt1 </a:t>
            </a:r>
            <a:endParaRPr/>
          </a:p>
        </p:txBody>
      </p:sp>
      <p:sp>
        <p:nvSpPr>
          <p:cNvPr id="1068" name="Google Shape;1068;p24"/>
          <p:cNvSpPr txBox="1"/>
          <p:nvPr/>
        </p:nvSpPr>
        <p:spPr>
          <a:xfrm>
            <a:off x="2438400" y="4800600"/>
            <a:ext cx="228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rcv </a:t>
            </a:r>
            <a:r>
              <a:rPr b="0" lang="en-US" sz="16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sth</a:t>
            </a: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16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corrupted</a:t>
            </a: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 resend pkt1 </a:t>
            </a:r>
            <a:endParaRPr/>
          </a:p>
        </p:txBody>
      </p:sp>
      <p:sp>
        <p:nvSpPr>
          <p:cNvPr id="1069" name="Google Shape;1069;p24"/>
          <p:cNvSpPr txBox="1"/>
          <p:nvPr/>
        </p:nvSpPr>
        <p:spPr>
          <a:xfrm>
            <a:off x="7696200" y="2819400"/>
            <a:ext cx="1219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pkt0 is OK</a:t>
            </a:r>
            <a:endParaRPr/>
          </a:p>
        </p:txBody>
      </p:sp>
      <p:sp>
        <p:nvSpPr>
          <p:cNvPr id="1070" name="Google Shape;1070;p24"/>
          <p:cNvSpPr txBox="1"/>
          <p:nvPr/>
        </p:nvSpPr>
        <p:spPr>
          <a:xfrm>
            <a:off x="7772400" y="5105400"/>
            <a:ext cx="13716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rcv pkt1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duplicate,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discard it</a:t>
            </a:r>
            <a:endParaRPr/>
          </a:p>
        </p:txBody>
      </p:sp>
      <p:sp>
        <p:nvSpPr>
          <p:cNvPr id="1071" name="Google Shape;1071;p24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Stop-and-wait ARQ</a:t>
            </a:r>
            <a:endParaRPr/>
          </a:p>
        </p:txBody>
      </p:sp>
      <p:sp>
        <p:nvSpPr>
          <p:cNvPr id="1072" name="Google Shape;1072;p24"/>
          <p:cNvSpPr/>
          <p:nvPr/>
        </p:nvSpPr>
        <p:spPr>
          <a:xfrm>
            <a:off x="5059680" y="762000"/>
            <a:ext cx="37498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 hợp lỗi ACK/NAK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 txBox="1"/>
          <p:nvPr/>
        </p:nvSpPr>
        <p:spPr>
          <a:xfrm>
            <a:off x="5486400" y="5727383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1074" name="Google Shape;1074;p24"/>
          <p:cNvCxnSpPr/>
          <p:nvPr/>
        </p:nvCxnSpPr>
        <p:spPr>
          <a:xfrm>
            <a:off x="6210300" y="5727383"/>
            <a:ext cx="0" cy="42917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5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1" name="Google Shape;1081;p25"/>
          <p:cNvCxnSpPr/>
          <p:nvPr/>
        </p:nvCxnSpPr>
        <p:spPr>
          <a:xfrm>
            <a:off x="1795462" y="1828800"/>
            <a:ext cx="0" cy="4038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25"/>
          <p:cNvCxnSpPr/>
          <p:nvPr/>
        </p:nvCxnSpPr>
        <p:spPr>
          <a:xfrm>
            <a:off x="4233862" y="1828800"/>
            <a:ext cx="0" cy="4038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PC" id="1083" name="Google Shape;10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2" y="1263650"/>
            <a:ext cx="838200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C" id="1084" name="Google Shape;10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862" y="1263650"/>
            <a:ext cx="838200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25"/>
          <p:cNvSpPr txBox="1"/>
          <p:nvPr/>
        </p:nvSpPr>
        <p:spPr>
          <a:xfrm>
            <a:off x="1262062" y="914400"/>
            <a:ext cx="1143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1086" name="Google Shape;1086;p25"/>
          <p:cNvSpPr txBox="1"/>
          <p:nvPr/>
        </p:nvSpPr>
        <p:spPr>
          <a:xfrm>
            <a:off x="3700462" y="914400"/>
            <a:ext cx="1143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cxnSp>
        <p:nvCxnSpPr>
          <p:cNvPr id="1087" name="Google Shape;1087;p25"/>
          <p:cNvCxnSpPr/>
          <p:nvPr/>
        </p:nvCxnSpPr>
        <p:spPr>
          <a:xfrm>
            <a:off x="1795462" y="1952625"/>
            <a:ext cx="2438400" cy="398463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25"/>
          <p:cNvCxnSpPr/>
          <p:nvPr/>
        </p:nvCxnSpPr>
        <p:spPr>
          <a:xfrm flipH="1">
            <a:off x="1795462" y="2417763"/>
            <a:ext cx="2438400" cy="5334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25"/>
          <p:cNvCxnSpPr/>
          <p:nvPr/>
        </p:nvCxnSpPr>
        <p:spPr>
          <a:xfrm>
            <a:off x="1795462" y="3082925"/>
            <a:ext cx="2438400" cy="333375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25"/>
          <p:cNvCxnSpPr/>
          <p:nvPr/>
        </p:nvCxnSpPr>
        <p:spPr>
          <a:xfrm flipH="1">
            <a:off x="1795462" y="3495675"/>
            <a:ext cx="2438400" cy="531813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25"/>
          <p:cNvCxnSpPr/>
          <p:nvPr/>
        </p:nvCxnSpPr>
        <p:spPr>
          <a:xfrm>
            <a:off x="1795462" y="4094163"/>
            <a:ext cx="2438400" cy="40005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25"/>
          <p:cNvSpPr txBox="1"/>
          <p:nvPr/>
        </p:nvSpPr>
        <p:spPr>
          <a:xfrm rot="590863">
            <a:off x="2043112" y="1749425"/>
            <a:ext cx="625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pkt0</a:t>
            </a:r>
            <a:endParaRPr/>
          </a:p>
        </p:txBody>
      </p:sp>
      <p:sp>
        <p:nvSpPr>
          <p:cNvPr id="1093" name="Google Shape;1093;p25"/>
          <p:cNvSpPr txBox="1"/>
          <p:nvPr/>
        </p:nvSpPr>
        <p:spPr>
          <a:xfrm rot="590863">
            <a:off x="2105025" y="2881313"/>
            <a:ext cx="625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pkt1</a:t>
            </a:r>
            <a:endParaRPr/>
          </a:p>
        </p:txBody>
      </p:sp>
      <p:sp>
        <p:nvSpPr>
          <p:cNvPr id="1094" name="Google Shape;1094;p25"/>
          <p:cNvSpPr txBox="1"/>
          <p:nvPr/>
        </p:nvSpPr>
        <p:spPr>
          <a:xfrm rot="590863">
            <a:off x="2168525" y="3905250"/>
            <a:ext cx="625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pkt2</a:t>
            </a:r>
            <a:endParaRPr/>
          </a:p>
        </p:txBody>
      </p:sp>
      <p:sp>
        <p:nvSpPr>
          <p:cNvPr id="1095" name="Google Shape;1095;p25"/>
          <p:cNvSpPr txBox="1"/>
          <p:nvPr/>
        </p:nvSpPr>
        <p:spPr>
          <a:xfrm rot="-684393">
            <a:off x="3041650" y="3352800"/>
            <a:ext cx="728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ACK1</a:t>
            </a:r>
            <a:endParaRPr/>
          </a:p>
        </p:txBody>
      </p:sp>
      <p:sp>
        <p:nvSpPr>
          <p:cNvPr id="1096" name="Google Shape;1096;p25"/>
          <p:cNvSpPr txBox="1"/>
          <p:nvPr/>
        </p:nvSpPr>
        <p:spPr>
          <a:xfrm rot="-684393">
            <a:off x="3043237" y="2336800"/>
            <a:ext cx="665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ACK0</a:t>
            </a:r>
            <a:endParaRPr/>
          </a:p>
        </p:txBody>
      </p:sp>
      <p:sp>
        <p:nvSpPr>
          <p:cNvPr id="1097" name="Google Shape;1097;p25"/>
          <p:cNvSpPr txBox="1"/>
          <p:nvPr/>
        </p:nvSpPr>
        <p:spPr>
          <a:xfrm>
            <a:off x="423862" y="179705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send pkt0 </a:t>
            </a:r>
            <a:endParaRPr/>
          </a:p>
        </p:txBody>
      </p:sp>
      <p:sp>
        <p:nvSpPr>
          <p:cNvPr id="1098" name="Google Shape;1098;p25"/>
          <p:cNvSpPr txBox="1"/>
          <p:nvPr/>
        </p:nvSpPr>
        <p:spPr>
          <a:xfrm>
            <a:off x="4310062" y="3397250"/>
            <a:ext cx="1219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pkt1 is OK</a:t>
            </a:r>
            <a:endParaRPr/>
          </a:p>
        </p:txBody>
      </p:sp>
      <p:sp>
        <p:nvSpPr>
          <p:cNvPr id="1099" name="Google Shape;1099;p25"/>
          <p:cNvSpPr txBox="1"/>
          <p:nvPr/>
        </p:nvSpPr>
        <p:spPr>
          <a:xfrm>
            <a:off x="423862" y="2743200"/>
            <a:ext cx="1295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rcv ACK0 send pkt1 </a:t>
            </a:r>
            <a:endParaRPr/>
          </a:p>
        </p:txBody>
      </p:sp>
      <p:sp>
        <p:nvSpPr>
          <p:cNvPr id="1100" name="Google Shape;1100;p25"/>
          <p:cNvSpPr txBox="1"/>
          <p:nvPr/>
        </p:nvSpPr>
        <p:spPr>
          <a:xfrm>
            <a:off x="304800" y="3843338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rcv ACK1 send pkt2 </a:t>
            </a:r>
            <a:endParaRPr/>
          </a:p>
        </p:txBody>
      </p:sp>
      <p:sp>
        <p:nvSpPr>
          <p:cNvPr id="1101" name="Google Shape;1101;p25"/>
          <p:cNvSpPr txBox="1"/>
          <p:nvPr/>
        </p:nvSpPr>
        <p:spPr>
          <a:xfrm>
            <a:off x="4233862" y="2209800"/>
            <a:ext cx="1219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pkt0 is OK</a:t>
            </a:r>
            <a:endParaRPr/>
          </a:p>
        </p:txBody>
      </p:sp>
      <p:sp>
        <p:nvSpPr>
          <p:cNvPr id="1102" name="Google Shape;1102;p25"/>
          <p:cNvSpPr txBox="1"/>
          <p:nvPr/>
        </p:nvSpPr>
        <p:spPr>
          <a:xfrm>
            <a:off x="4310062" y="4419600"/>
            <a:ext cx="2286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pkt2 is </a:t>
            </a:r>
            <a:r>
              <a:rPr b="0" lang="en-US" sz="16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corrupted</a:t>
            </a:r>
            <a:endParaRPr/>
          </a:p>
        </p:txBody>
      </p:sp>
      <p:cxnSp>
        <p:nvCxnSpPr>
          <p:cNvPr id="1103" name="Google Shape;1103;p25"/>
          <p:cNvCxnSpPr/>
          <p:nvPr/>
        </p:nvCxnSpPr>
        <p:spPr>
          <a:xfrm flipH="1">
            <a:off x="1795462" y="4640263"/>
            <a:ext cx="2438400" cy="531812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25"/>
          <p:cNvCxnSpPr/>
          <p:nvPr/>
        </p:nvCxnSpPr>
        <p:spPr>
          <a:xfrm>
            <a:off x="1795462" y="5238750"/>
            <a:ext cx="2438400" cy="40005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5" name="Google Shape;1105;p25"/>
          <p:cNvSpPr txBox="1"/>
          <p:nvPr/>
        </p:nvSpPr>
        <p:spPr>
          <a:xfrm rot="590863">
            <a:off x="2168525" y="5049838"/>
            <a:ext cx="625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pkt2</a:t>
            </a:r>
            <a:endParaRPr/>
          </a:p>
        </p:txBody>
      </p:sp>
      <p:sp>
        <p:nvSpPr>
          <p:cNvPr id="1106" name="Google Shape;1106;p25"/>
          <p:cNvSpPr txBox="1"/>
          <p:nvPr/>
        </p:nvSpPr>
        <p:spPr>
          <a:xfrm rot="-684393">
            <a:off x="3041650" y="4497388"/>
            <a:ext cx="728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ACK1</a:t>
            </a:r>
            <a:endParaRPr/>
          </a:p>
        </p:txBody>
      </p:sp>
      <p:sp>
        <p:nvSpPr>
          <p:cNvPr id="1107" name="Google Shape;1107;p25"/>
          <p:cNvSpPr txBox="1"/>
          <p:nvPr/>
        </p:nvSpPr>
        <p:spPr>
          <a:xfrm>
            <a:off x="347662" y="4953000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rcv ACK1 </a:t>
            </a:r>
            <a:r>
              <a:rPr b="0" lang="en-US" sz="16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resend</a:t>
            </a:r>
            <a:r>
              <a:rPr b="0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pkt2 </a:t>
            </a:r>
            <a:endParaRPr/>
          </a:p>
        </p:txBody>
      </p:sp>
      <p:sp>
        <p:nvSpPr>
          <p:cNvPr id="1108" name="Google Shape;1108;p25"/>
          <p:cNvSpPr txBox="1"/>
          <p:nvPr/>
        </p:nvSpPr>
        <p:spPr>
          <a:xfrm>
            <a:off x="2370931" y="5638800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1109" name="Google Shape;1109;p25"/>
          <p:cNvCxnSpPr/>
          <p:nvPr/>
        </p:nvCxnSpPr>
        <p:spPr>
          <a:xfrm>
            <a:off x="3094831" y="5638800"/>
            <a:ext cx="0" cy="42917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10" name="Google Shape;1110;p25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Stop-and-wait ARQ</a:t>
            </a:r>
            <a:endParaRPr/>
          </a:p>
        </p:txBody>
      </p:sp>
      <p:sp>
        <p:nvSpPr>
          <p:cNvPr id="1111" name="Google Shape;1111;p25"/>
          <p:cNvSpPr/>
          <p:nvPr/>
        </p:nvSpPr>
        <p:spPr>
          <a:xfrm>
            <a:off x="4856547" y="683240"/>
            <a:ext cx="4155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Giải pháp không dùng NAK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6"/>
          <p:cNvSpPr txBox="1"/>
          <p:nvPr>
            <p:ph idx="1" type="body"/>
          </p:nvPr>
        </p:nvSpPr>
        <p:spPr>
          <a:xfrm>
            <a:off x="457200" y="1219200"/>
            <a:ext cx="83820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Dữ liệu và ACK có thể bị mất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Nếu không nhận được ACK?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Truyền lại như thế nào?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Cơ chế</a:t>
            </a:r>
            <a:endParaRPr sz="2000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Các gói được đánh số và bên gửi tự động truyền lại cho đến khi nhận được ACK của gói.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Chờ hết Timeout mới truyền lại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Timeout nên dài bao lâu?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Ít nhất là 1 RTT (Round Trip Time)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Mỗi gói tin gửi đi cần 1 timer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Nếu gói tin vẫn đến đích, chỉ ACK bị mất?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Phía nhận lọc gói tin dư căn cứ số hiệu gói tin trùng lặp</a:t>
            </a:r>
            <a:endParaRPr sz="2000"/>
          </a:p>
        </p:txBody>
      </p:sp>
      <p:sp>
        <p:nvSpPr>
          <p:cNvPr id="1118" name="Google Shape;1118;p26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26"/>
          <p:cNvSpPr txBox="1"/>
          <p:nvPr>
            <p:ph type="title"/>
          </p:nvPr>
        </p:nvSpPr>
        <p:spPr>
          <a:xfrm>
            <a:off x="304800" y="235131"/>
            <a:ext cx="85344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Stop-and-wait ARQ: Khi ACK bị mất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7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dt30_examplesa" id="1126" name="Google Shape;11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85900"/>
            <a:ext cx="8428038" cy="4389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27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Minh họa ARQ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8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dt30_examplesb" id="1134" name="Google Shape;1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524000"/>
            <a:ext cx="8218488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28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Minh họa ARQ (tiếp)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9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3. Kiểm soát luồng</a:t>
            </a:r>
            <a:endParaRPr/>
          </a:p>
        </p:txBody>
      </p:sp>
      <p:sp>
        <p:nvSpPr>
          <p:cNvPr id="1142" name="Google Shape;1142;p29"/>
          <p:cNvSpPr txBox="1"/>
          <p:nvPr>
            <p:ph idx="1" type="subTitle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43" name="Google Shape;1143;p2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1. Tổng quan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18" name="Google Shape;118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Kiểm soát luồng dữ liệu</a:t>
            </a:r>
            <a:endParaRPr/>
          </a:p>
        </p:txBody>
      </p:sp>
      <p:sp>
        <p:nvSpPr>
          <p:cNvPr id="1149" name="Google Shape;1149;p30"/>
          <p:cNvSpPr txBox="1"/>
          <p:nvPr>
            <p:ph idx="1" type="body"/>
          </p:nvPr>
        </p:nvSpPr>
        <p:spPr>
          <a:xfrm>
            <a:off x="628650" y="1600201"/>
            <a:ext cx="7886700" cy="457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Mục tiêu: Đảm bảo trạm gửi không làm quá tải trạm nhận</a:t>
            </a:r>
            <a:endParaRPr sz="3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Trạm đích</a:t>
            </a:r>
            <a:endParaRPr sz="3200"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 trữ các khung dữ liệu trong bộ nhớ đệm</a:t>
            </a:r>
            <a:endParaRPr sz="2800"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 một số thao tác trước khi chuyển dữ liệu lên tầng trên</a:t>
            </a:r>
            <a:endParaRPr sz="2800"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 nhớ đệm có thể bị đầy, dẫn tới mất khung dữ liệu</a:t>
            </a:r>
            <a:endParaRPr sz="2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đặt vấn đề lỗi truyền tin</a:t>
            </a:r>
            <a:endParaRPr sz="3200"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khung dữ liệu luôn luôn được truyền chính xác</a:t>
            </a:r>
            <a:endParaRPr sz="2800"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 trễ truyền tin không đáng kể</a:t>
            </a:r>
            <a:endParaRPr sz="2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Giải pháp</a:t>
            </a:r>
            <a:endParaRPr sz="3200"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 chế dừng và chờ</a:t>
            </a:r>
            <a:endParaRPr sz="2800"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 chế cửa sổ trượt (sẽ xem ở tầng 4)</a:t>
            </a:r>
            <a:endParaRPr sz="2800"/>
          </a:p>
        </p:txBody>
      </p:sp>
      <p:sp>
        <p:nvSpPr>
          <p:cNvPr id="1150" name="Google Shape;1150;p3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 chế dừng và chờ</a:t>
            </a:r>
            <a:endParaRPr/>
          </a:p>
        </p:txBody>
      </p:sp>
      <p:sp>
        <p:nvSpPr>
          <p:cNvPr id="1156" name="Google Shape;1156;p3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Nguyên tắc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Nguồn gửi một khung dữ liệu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Đích nhận khung dữ liệu, xử lí, sau đó thông báo sẵn sàng nhận các khung dữ liệu tiếp theo bằng một thông báo báo nhận (acknowledgement)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Nguồn phải chờ đến khi nhận được báo nhận mới truyền tiếp khung dữ liệu tiếp theo</a:t>
            </a:r>
            <a:endParaRPr/>
          </a:p>
        </p:txBody>
      </p:sp>
      <p:sp>
        <p:nvSpPr>
          <p:cNvPr id="1157" name="Google Shape;1157;p3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 chế dừng và chờ </a:t>
            </a:r>
            <a:endParaRPr/>
          </a:p>
        </p:txBody>
      </p:sp>
      <p:sp>
        <p:nvSpPr>
          <p:cNvPr id="1163" name="Google Shape;1163;p3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2667000" y="1447800"/>
            <a:ext cx="3824287" cy="5334000"/>
            <a:chOff x="2667000" y="1194089"/>
            <a:chExt cx="3824610" cy="5333711"/>
          </a:xfrm>
        </p:grpSpPr>
        <p:pic>
          <p:nvPicPr>
            <p:cNvPr id="1165" name="Google Shape;116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7000" y="1209963"/>
              <a:ext cx="3733800" cy="53178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6" name="Google Shape;1166;p32"/>
            <p:cNvSpPr txBox="1"/>
            <p:nvPr/>
          </p:nvSpPr>
          <p:spPr>
            <a:xfrm>
              <a:off x="4114922" y="2362426"/>
              <a:ext cx="812868" cy="369868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2"/>
            <p:cNvSpPr txBox="1"/>
            <p:nvPr/>
          </p:nvSpPr>
          <p:spPr>
            <a:xfrm>
              <a:off x="4267335" y="3962539"/>
              <a:ext cx="812868" cy="369868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2"/>
            <p:cNvSpPr txBox="1"/>
            <p:nvPr/>
          </p:nvSpPr>
          <p:spPr>
            <a:xfrm>
              <a:off x="4114922" y="5410261"/>
              <a:ext cx="812868" cy="369868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2"/>
            <p:cNvSpPr txBox="1"/>
            <p:nvPr/>
          </p:nvSpPr>
          <p:spPr>
            <a:xfrm>
              <a:off x="2743200" y="1524000"/>
              <a:ext cx="92901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Packet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2"/>
            <p:cNvSpPr txBox="1"/>
            <p:nvPr/>
          </p:nvSpPr>
          <p:spPr>
            <a:xfrm>
              <a:off x="5562600" y="1600200"/>
              <a:ext cx="92901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Packet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2"/>
            <p:cNvSpPr txBox="1"/>
            <p:nvPr/>
          </p:nvSpPr>
          <p:spPr>
            <a:xfrm>
              <a:off x="3181710" y="1219200"/>
              <a:ext cx="139045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transmitter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2"/>
            <p:cNvSpPr txBox="1"/>
            <p:nvPr/>
          </p:nvSpPr>
          <p:spPr>
            <a:xfrm>
              <a:off x="5029399" y="1194089"/>
              <a:ext cx="1070440" cy="3693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178" name="Google Shape;1178;p3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3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0" name="Google Shape;1180;p33"/>
          <p:cNvPicPr preferRelativeResize="0"/>
          <p:nvPr/>
        </p:nvPicPr>
        <p:blipFill rotWithShape="1">
          <a:blip r:embed="rId3">
            <a:alphaModFix amt="70195"/>
          </a:blip>
          <a:srcRect b="13897" l="3579" r="3579" t="4632"/>
          <a:stretch/>
        </p:blipFill>
        <p:spPr>
          <a:xfrm>
            <a:off x="838200" y="1295400"/>
            <a:ext cx="7469187" cy="506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 chế dừng và chờ</a:t>
            </a:r>
            <a:endParaRPr/>
          </a:p>
        </p:txBody>
      </p:sp>
      <p:sp>
        <p:nvSpPr>
          <p:cNvPr id="1186" name="Google Shape;1186;p3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Ưu điểm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Đơn giản, đặc biệt thích hợp với các khung dữ liệu lớn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Nhược điểm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các khung dữ liệu nhỏ, thời gian sử dụng đường truyền bị lãng phí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thể sử dụng các khung dữ liệu lớn một cách phổ biến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 nhớ đệm có hạn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Khung dữ liệu dài khả năng lỗi lớn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môi trường truyền tin chia sẻ, không cho phép trạm nào chiếm dụng lâu đường truyền</a:t>
            </a:r>
            <a:endParaRPr/>
          </a:p>
        </p:txBody>
      </p:sp>
      <p:sp>
        <p:nvSpPr>
          <p:cNvPr id="1187" name="Google Shape;1187;p3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 tập</a:t>
            </a:r>
            <a:endParaRPr/>
          </a:p>
        </p:txBody>
      </p:sp>
      <p:sp>
        <p:nvSpPr>
          <p:cNvPr id="1193" name="Google Shape;1193;p3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một liên kết có tốc độ R=100Mbps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 truyền 1 dữ liệu có kích thước tổng tại tầng liên kết dữ liệu là L=100KB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 sử kích thước một khung liên kết dữ liệu là: 1KB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 giữa 2 nút của liên kết là 3ms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Hỏi thời gian truyền khi áp dụng phương pháp kiểm soát luồng Stop-and-wait.</a:t>
            </a:r>
            <a:endParaRPr/>
          </a:p>
        </p:txBody>
      </p:sp>
      <p:sp>
        <p:nvSpPr>
          <p:cNvPr id="1194" name="Google Shape;1194;p3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539875"/>
            <a:ext cx="3733800" cy="53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3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 gian phát với cơ chế dừng và chờ </a:t>
            </a:r>
            <a:endParaRPr/>
          </a:p>
        </p:txBody>
      </p:sp>
      <p:sp>
        <p:nvSpPr>
          <p:cNvPr id="1201" name="Google Shape;1201;p3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6"/>
          <p:cNvSpPr txBox="1"/>
          <p:nvPr/>
        </p:nvSpPr>
        <p:spPr>
          <a:xfrm>
            <a:off x="3733800" y="2667000"/>
            <a:ext cx="812800" cy="369887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6"/>
          <p:cNvSpPr txBox="1"/>
          <p:nvPr/>
        </p:nvSpPr>
        <p:spPr>
          <a:xfrm>
            <a:off x="4038600" y="4267200"/>
            <a:ext cx="812800" cy="369887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36"/>
          <p:cNvSpPr txBox="1"/>
          <p:nvPr/>
        </p:nvSpPr>
        <p:spPr>
          <a:xfrm>
            <a:off x="3810000" y="5791200"/>
            <a:ext cx="812800" cy="369887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36"/>
          <p:cNvSpPr txBox="1"/>
          <p:nvPr/>
        </p:nvSpPr>
        <p:spPr>
          <a:xfrm>
            <a:off x="2362200" y="1828800"/>
            <a:ext cx="928687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36"/>
          <p:cNvSpPr txBox="1"/>
          <p:nvPr/>
        </p:nvSpPr>
        <p:spPr>
          <a:xfrm>
            <a:off x="4953000" y="1905000"/>
            <a:ext cx="928687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36"/>
          <p:cNvSpPr txBox="1"/>
          <p:nvPr/>
        </p:nvSpPr>
        <p:spPr>
          <a:xfrm>
            <a:off x="2438400" y="1524000"/>
            <a:ext cx="1390650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36"/>
          <p:cNvSpPr txBox="1"/>
          <p:nvPr/>
        </p:nvSpPr>
        <p:spPr>
          <a:xfrm>
            <a:off x="4800600" y="1524000"/>
            <a:ext cx="1069975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9" name="Google Shape;1209;p36"/>
          <p:cNvCxnSpPr/>
          <p:nvPr/>
        </p:nvCxnSpPr>
        <p:spPr>
          <a:xfrm>
            <a:off x="3200400" y="2209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1210" name="Google Shape;1210;p36"/>
          <p:cNvCxnSpPr/>
          <p:nvPr/>
        </p:nvCxnSpPr>
        <p:spPr>
          <a:xfrm>
            <a:off x="3124200" y="31242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211" name="Google Shape;1211;p36"/>
          <p:cNvSpPr txBox="1"/>
          <p:nvPr/>
        </p:nvSpPr>
        <p:spPr>
          <a:xfrm>
            <a:off x="1219200" y="2362200"/>
            <a:ext cx="1752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transmit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36"/>
          <p:cNvSpPr txBox="1"/>
          <p:nvPr/>
        </p:nvSpPr>
        <p:spPr>
          <a:xfrm>
            <a:off x="1371600" y="3200400"/>
            <a:ext cx="1752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 gian phát với cơ chế dừng và chờ </a:t>
            </a:r>
            <a:endParaRPr/>
          </a:p>
        </p:txBody>
      </p:sp>
      <p:sp>
        <p:nvSpPr>
          <p:cNvPr id="1218" name="Google Shape;1218;p3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tổng = Số frame * (T_transmit + RTT)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T_transmit (F) = L(Frame)/ 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frame = L/L(frame)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Số liệu đã cho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frame =100 KB/1KB =100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T_transmit (F) = 1KB/100 Mbps =10^3*8/10^8 =8. 10^-5 (s)=0.08 (ms)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4. Điều khiển truy nhập đường truyền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225" name="Google Shape;1225;p3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226" name="Google Shape;1226;p38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9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Điểm-điểm (point-to-point): ADSL, Telephone modem, Leased line…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Điểm-đa điểm (point-to-multipoint):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Mạng LAN có dạng bus, mạng LAN hình sao dùng 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Mạng không dây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Cần giao thức điều khiển truy nhập để tránh xung đột</a:t>
            </a:r>
            <a:endParaRPr sz="2000"/>
          </a:p>
        </p:txBody>
      </p:sp>
      <p:sp>
        <p:nvSpPr>
          <p:cNvPr id="1232" name="Google Shape;1232;p39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3" name="Google Shape;1233;p39"/>
          <p:cNvSpPr txBox="1"/>
          <p:nvPr/>
        </p:nvSpPr>
        <p:spPr>
          <a:xfrm>
            <a:off x="762000" y="5318125"/>
            <a:ext cx="160178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wire (e.g.,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cabled Ethernet)</a:t>
            </a:r>
            <a:endParaRPr/>
          </a:p>
        </p:txBody>
      </p:sp>
      <p:sp>
        <p:nvSpPr>
          <p:cNvPr id="1234" name="Google Shape;1234;p39"/>
          <p:cNvSpPr txBox="1"/>
          <p:nvPr/>
        </p:nvSpPr>
        <p:spPr>
          <a:xfrm>
            <a:off x="2609850" y="5307012"/>
            <a:ext cx="169068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RF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802.11 WiFi)</a:t>
            </a:r>
            <a:endParaRPr/>
          </a:p>
        </p:txBody>
      </p:sp>
      <p:sp>
        <p:nvSpPr>
          <p:cNvPr id="1235" name="Google Shape;1235;p39"/>
          <p:cNvSpPr txBox="1"/>
          <p:nvPr/>
        </p:nvSpPr>
        <p:spPr>
          <a:xfrm>
            <a:off x="4899025" y="5314950"/>
            <a:ext cx="101123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RF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(satellite) </a:t>
            </a:r>
            <a:endParaRPr/>
          </a:p>
        </p:txBody>
      </p:sp>
      <p:sp>
        <p:nvSpPr>
          <p:cNvPr id="1236" name="Google Shape;1236;p39"/>
          <p:cNvSpPr txBox="1"/>
          <p:nvPr/>
        </p:nvSpPr>
        <p:spPr>
          <a:xfrm>
            <a:off x="6372225" y="5324475"/>
            <a:ext cx="19764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humans at a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cocktail party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(shared air, acoustical)</a:t>
            </a:r>
            <a:endParaRPr/>
          </a:p>
        </p:txBody>
      </p:sp>
      <p:cxnSp>
        <p:nvCxnSpPr>
          <p:cNvPr id="1237" name="Google Shape;1237;p39"/>
          <p:cNvCxnSpPr/>
          <p:nvPr/>
        </p:nvCxnSpPr>
        <p:spPr>
          <a:xfrm flipH="1">
            <a:off x="1373188" y="4146550"/>
            <a:ext cx="466725" cy="890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39"/>
          <p:cNvCxnSpPr/>
          <p:nvPr/>
        </p:nvCxnSpPr>
        <p:spPr>
          <a:xfrm>
            <a:off x="1355725" y="4618037"/>
            <a:ext cx="242888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39"/>
          <p:cNvCxnSpPr/>
          <p:nvPr/>
        </p:nvCxnSpPr>
        <p:spPr>
          <a:xfrm>
            <a:off x="1220788" y="4954587"/>
            <a:ext cx="1905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39"/>
          <p:cNvCxnSpPr/>
          <p:nvPr/>
        </p:nvCxnSpPr>
        <p:spPr>
          <a:xfrm flipH="1" rot="10800000">
            <a:off x="1665288" y="4478337"/>
            <a:ext cx="177800" cy="79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1" name="Google Shape;1241;p39"/>
          <p:cNvGrpSpPr/>
          <p:nvPr/>
        </p:nvGrpSpPr>
        <p:grpSpPr>
          <a:xfrm>
            <a:off x="4637088" y="4986337"/>
            <a:ext cx="288925" cy="220663"/>
            <a:chOff x="2274" y="2821"/>
            <a:chExt cx="215" cy="238"/>
          </a:xfrm>
        </p:grpSpPr>
        <p:sp>
          <p:nvSpPr>
            <p:cNvPr id="1242" name="Google Shape;1242;p39"/>
            <p:cNvSpPr/>
            <p:nvPr/>
          </p:nvSpPr>
          <p:spPr>
            <a:xfrm>
              <a:off x="2274" y="3034"/>
              <a:ext cx="215" cy="25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43" name="Google Shape;1243;p39"/>
            <p:cNvCxnSpPr/>
            <p:nvPr/>
          </p:nvCxnSpPr>
          <p:spPr>
            <a:xfrm>
              <a:off x="2317" y="2951"/>
              <a:ext cx="3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4" name="Google Shape;1244;p39"/>
            <p:cNvSpPr/>
            <p:nvPr/>
          </p:nvSpPr>
          <p:spPr>
            <a:xfrm>
              <a:off x="2317" y="2923"/>
              <a:ext cx="44" cy="109"/>
            </a:xfrm>
            <a:custGeom>
              <a:rect b="b" l="l" r="r" t="t"/>
              <a:pathLst>
                <a:path extrusionOk="0" h="219" w="87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45" name="Google Shape;1245;p39"/>
            <p:cNvCxnSpPr/>
            <p:nvPr/>
          </p:nvCxnSpPr>
          <p:spPr>
            <a:xfrm flipH="1" rot="10800000">
              <a:off x="2300" y="2951"/>
              <a:ext cx="47" cy="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6" name="Google Shape;1246;p39"/>
            <p:cNvSpPr/>
            <p:nvPr/>
          </p:nvSpPr>
          <p:spPr>
            <a:xfrm>
              <a:off x="2317" y="3005"/>
              <a:ext cx="86" cy="27"/>
            </a:xfrm>
            <a:custGeom>
              <a:rect b="b" l="l" r="r" t="t"/>
              <a:pathLst>
                <a:path extrusionOk="0" h="55" w="172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47" name="Google Shape;1247;p39"/>
            <p:cNvCxnSpPr/>
            <p:nvPr/>
          </p:nvCxnSpPr>
          <p:spPr>
            <a:xfrm rot="10800000">
              <a:off x="2375" y="2960"/>
              <a:ext cx="46" cy="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8" name="Google Shape;1248;p39"/>
            <p:cNvSpPr/>
            <p:nvPr/>
          </p:nvSpPr>
          <p:spPr>
            <a:xfrm>
              <a:off x="2274" y="3034"/>
              <a:ext cx="215" cy="25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2290" y="3043"/>
              <a:ext cx="171" cy="1"/>
            </a:xfrm>
            <a:custGeom>
              <a:rect b="b" l="l" r="r" t="t"/>
              <a:pathLst>
                <a:path extrusionOk="0" h="1"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2281" y="2821"/>
              <a:ext cx="208" cy="175"/>
            </a:xfrm>
            <a:custGeom>
              <a:rect b="b" l="l" r="r" t="t"/>
              <a:pathLst>
                <a:path extrusionOk="0" h="350" w="415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52" name="Google Shape;1252;p39"/>
            <p:cNvCxnSpPr/>
            <p:nvPr/>
          </p:nvCxnSpPr>
          <p:spPr>
            <a:xfrm rot="10800000">
              <a:off x="2285" y="2824"/>
              <a:ext cx="13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39"/>
            <p:cNvCxnSpPr/>
            <p:nvPr/>
          </p:nvCxnSpPr>
          <p:spPr>
            <a:xfrm flipH="1">
              <a:off x="2372" y="2826"/>
              <a:ext cx="49" cy="1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39"/>
            <p:cNvCxnSpPr/>
            <p:nvPr/>
          </p:nvCxnSpPr>
          <p:spPr>
            <a:xfrm>
              <a:off x="2421" y="2826"/>
              <a:ext cx="67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5" name="Google Shape;1255;p39"/>
            <p:cNvSpPr/>
            <p:nvPr/>
          </p:nvSpPr>
          <p:spPr>
            <a:xfrm>
              <a:off x="2349" y="2902"/>
              <a:ext cx="51" cy="40"/>
            </a:xfrm>
            <a:custGeom>
              <a:rect b="b" l="l" r="r" t="t"/>
              <a:pathLst>
                <a:path extrusionOk="0" h="80" w="101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56" name="Google Shape;1256;p39"/>
          <p:cNvGrpSpPr/>
          <p:nvPr/>
        </p:nvGrpSpPr>
        <p:grpSpPr>
          <a:xfrm>
            <a:off x="5143500" y="4967287"/>
            <a:ext cx="223838" cy="254000"/>
            <a:chOff x="2274" y="2821"/>
            <a:chExt cx="215" cy="238"/>
          </a:xfrm>
        </p:grpSpPr>
        <p:sp>
          <p:nvSpPr>
            <p:cNvPr id="1257" name="Google Shape;1257;p39"/>
            <p:cNvSpPr/>
            <p:nvPr/>
          </p:nvSpPr>
          <p:spPr>
            <a:xfrm>
              <a:off x="2274" y="3034"/>
              <a:ext cx="215" cy="25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58" name="Google Shape;1258;p39"/>
            <p:cNvCxnSpPr/>
            <p:nvPr/>
          </p:nvCxnSpPr>
          <p:spPr>
            <a:xfrm>
              <a:off x="2317" y="2951"/>
              <a:ext cx="3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9" name="Google Shape;1259;p39"/>
            <p:cNvSpPr/>
            <p:nvPr/>
          </p:nvSpPr>
          <p:spPr>
            <a:xfrm>
              <a:off x="2317" y="2923"/>
              <a:ext cx="44" cy="109"/>
            </a:xfrm>
            <a:custGeom>
              <a:rect b="b" l="l" r="r" t="t"/>
              <a:pathLst>
                <a:path extrusionOk="0" h="219" w="87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60" name="Google Shape;1260;p39"/>
            <p:cNvCxnSpPr/>
            <p:nvPr/>
          </p:nvCxnSpPr>
          <p:spPr>
            <a:xfrm flipH="1" rot="10800000">
              <a:off x="2300" y="2951"/>
              <a:ext cx="47" cy="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1" name="Google Shape;1261;p39"/>
            <p:cNvSpPr/>
            <p:nvPr/>
          </p:nvSpPr>
          <p:spPr>
            <a:xfrm>
              <a:off x="2317" y="3005"/>
              <a:ext cx="86" cy="27"/>
            </a:xfrm>
            <a:custGeom>
              <a:rect b="b" l="l" r="r" t="t"/>
              <a:pathLst>
                <a:path extrusionOk="0" h="55" w="172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62" name="Google Shape;1262;p39"/>
            <p:cNvCxnSpPr/>
            <p:nvPr/>
          </p:nvCxnSpPr>
          <p:spPr>
            <a:xfrm rot="10800000">
              <a:off x="2375" y="2960"/>
              <a:ext cx="46" cy="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3" name="Google Shape;1263;p39"/>
            <p:cNvSpPr/>
            <p:nvPr/>
          </p:nvSpPr>
          <p:spPr>
            <a:xfrm>
              <a:off x="2274" y="3034"/>
              <a:ext cx="215" cy="25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290" y="3043"/>
              <a:ext cx="171" cy="1"/>
            </a:xfrm>
            <a:custGeom>
              <a:rect b="b" l="l" r="r" t="t"/>
              <a:pathLst>
                <a:path extrusionOk="0" h="1"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2281" y="2821"/>
              <a:ext cx="208" cy="175"/>
            </a:xfrm>
            <a:custGeom>
              <a:rect b="b" l="l" r="r" t="t"/>
              <a:pathLst>
                <a:path extrusionOk="0" h="350" w="415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67" name="Google Shape;1267;p39"/>
            <p:cNvCxnSpPr/>
            <p:nvPr/>
          </p:nvCxnSpPr>
          <p:spPr>
            <a:xfrm rot="10800000">
              <a:off x="2285" y="2824"/>
              <a:ext cx="13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 flipH="1">
              <a:off x="2372" y="2826"/>
              <a:ext cx="49" cy="1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2421" y="2826"/>
              <a:ext cx="67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0" name="Google Shape;1270;p39"/>
            <p:cNvSpPr/>
            <p:nvPr/>
          </p:nvSpPr>
          <p:spPr>
            <a:xfrm>
              <a:off x="2349" y="2902"/>
              <a:ext cx="51" cy="40"/>
            </a:xfrm>
            <a:custGeom>
              <a:rect b="b" l="l" r="r" t="t"/>
              <a:pathLst>
                <a:path extrusionOk="0" h="80" w="101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71" name="Google Shape;1271;p39"/>
          <p:cNvGrpSpPr/>
          <p:nvPr/>
        </p:nvGrpSpPr>
        <p:grpSpPr>
          <a:xfrm flipH="1">
            <a:off x="5522913" y="4995862"/>
            <a:ext cx="298450" cy="211138"/>
            <a:chOff x="2274" y="2821"/>
            <a:chExt cx="215" cy="238"/>
          </a:xfrm>
        </p:grpSpPr>
        <p:sp>
          <p:nvSpPr>
            <p:cNvPr id="1272" name="Google Shape;1272;p39"/>
            <p:cNvSpPr/>
            <p:nvPr/>
          </p:nvSpPr>
          <p:spPr>
            <a:xfrm>
              <a:off x="2274" y="3034"/>
              <a:ext cx="215" cy="25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73" name="Google Shape;1273;p39"/>
            <p:cNvCxnSpPr/>
            <p:nvPr/>
          </p:nvCxnSpPr>
          <p:spPr>
            <a:xfrm>
              <a:off x="2317" y="2951"/>
              <a:ext cx="3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4" name="Google Shape;1274;p39"/>
            <p:cNvSpPr/>
            <p:nvPr/>
          </p:nvSpPr>
          <p:spPr>
            <a:xfrm>
              <a:off x="2317" y="2923"/>
              <a:ext cx="44" cy="109"/>
            </a:xfrm>
            <a:custGeom>
              <a:rect b="b" l="l" r="r" t="t"/>
              <a:pathLst>
                <a:path extrusionOk="0" h="219" w="87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75" name="Google Shape;1275;p39"/>
            <p:cNvCxnSpPr/>
            <p:nvPr/>
          </p:nvCxnSpPr>
          <p:spPr>
            <a:xfrm flipH="1" rot="10800000">
              <a:off x="2300" y="2951"/>
              <a:ext cx="47" cy="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6" name="Google Shape;1276;p39"/>
            <p:cNvSpPr/>
            <p:nvPr/>
          </p:nvSpPr>
          <p:spPr>
            <a:xfrm>
              <a:off x="2317" y="3005"/>
              <a:ext cx="86" cy="27"/>
            </a:xfrm>
            <a:custGeom>
              <a:rect b="b" l="l" r="r" t="t"/>
              <a:pathLst>
                <a:path extrusionOk="0" h="55" w="172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77" name="Google Shape;1277;p39"/>
            <p:cNvCxnSpPr/>
            <p:nvPr/>
          </p:nvCxnSpPr>
          <p:spPr>
            <a:xfrm rot="10800000">
              <a:off x="2375" y="2960"/>
              <a:ext cx="46" cy="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8" name="Google Shape;1278;p39"/>
            <p:cNvSpPr/>
            <p:nvPr/>
          </p:nvSpPr>
          <p:spPr>
            <a:xfrm>
              <a:off x="2274" y="3034"/>
              <a:ext cx="215" cy="25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290" y="3043"/>
              <a:ext cx="171" cy="1"/>
            </a:xfrm>
            <a:custGeom>
              <a:rect b="b" l="l" r="r" t="t"/>
              <a:pathLst>
                <a:path extrusionOk="0" h="1"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281" y="2821"/>
              <a:ext cx="208" cy="175"/>
            </a:xfrm>
            <a:custGeom>
              <a:rect b="b" l="l" r="r" t="t"/>
              <a:pathLst>
                <a:path extrusionOk="0" h="350" w="415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82" name="Google Shape;1282;p39"/>
            <p:cNvCxnSpPr/>
            <p:nvPr/>
          </p:nvCxnSpPr>
          <p:spPr>
            <a:xfrm rot="10800000">
              <a:off x="2285" y="2824"/>
              <a:ext cx="13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39"/>
            <p:cNvCxnSpPr/>
            <p:nvPr/>
          </p:nvCxnSpPr>
          <p:spPr>
            <a:xfrm flipH="1">
              <a:off x="2372" y="2826"/>
              <a:ext cx="49" cy="1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39"/>
            <p:cNvCxnSpPr/>
            <p:nvPr/>
          </p:nvCxnSpPr>
          <p:spPr>
            <a:xfrm>
              <a:off x="2421" y="2826"/>
              <a:ext cx="67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5" name="Google Shape;1285;p39"/>
            <p:cNvSpPr/>
            <p:nvPr/>
          </p:nvSpPr>
          <p:spPr>
            <a:xfrm>
              <a:off x="2349" y="2902"/>
              <a:ext cx="51" cy="40"/>
            </a:xfrm>
            <a:custGeom>
              <a:rect b="b" l="l" r="r" t="t"/>
              <a:pathLst>
                <a:path extrusionOk="0" h="80" w="101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descr="MMj03957750000[1]" id="1286" name="Google Shape;1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0138" y="4273550"/>
            <a:ext cx="561975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cktail" id="1287" name="Google Shape;12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613" y="4192587"/>
            <a:ext cx="2030412" cy="104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8" name="Google Shape;1288;p39"/>
          <p:cNvCxnSpPr/>
          <p:nvPr/>
        </p:nvCxnSpPr>
        <p:spPr>
          <a:xfrm>
            <a:off x="1536700" y="4251325"/>
            <a:ext cx="242888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39"/>
          <p:cNvCxnSpPr/>
          <p:nvPr/>
        </p:nvCxnSpPr>
        <p:spPr>
          <a:xfrm>
            <a:off x="1536700" y="4251325"/>
            <a:ext cx="242888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39"/>
          <p:cNvCxnSpPr/>
          <p:nvPr/>
        </p:nvCxnSpPr>
        <p:spPr>
          <a:xfrm>
            <a:off x="1468438" y="4887912"/>
            <a:ext cx="1905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1" name="Google Shape;1291;p39"/>
          <p:cNvGrpSpPr/>
          <p:nvPr/>
        </p:nvGrpSpPr>
        <p:grpSpPr>
          <a:xfrm flipH="1">
            <a:off x="806450" y="4764087"/>
            <a:ext cx="501650" cy="512763"/>
            <a:chOff x="2839" y="3501"/>
            <a:chExt cx="755" cy="803"/>
          </a:xfrm>
        </p:grpSpPr>
        <p:pic>
          <p:nvPicPr>
            <p:cNvPr descr="desktop_computer_stylized_medium" id="1292" name="Google Shape;129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3" name="Google Shape;1293;p3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2867025" y="3810000"/>
            <a:ext cx="635000" cy="491904"/>
            <a:chOff x="3061" y="2530"/>
            <a:chExt cx="400" cy="310"/>
          </a:xfrm>
        </p:grpSpPr>
        <p:grpSp>
          <p:nvGrpSpPr>
            <p:cNvPr id="1295" name="Google Shape;1295;p39"/>
            <p:cNvGrpSpPr/>
            <p:nvPr/>
          </p:nvGrpSpPr>
          <p:grpSpPr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296" name="Google Shape;1296;p39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297" name="Google Shape;1297;p39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298" name="Google Shape;1298;p39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00" name="Google Shape;1300;p39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01" name="Google Shape;1301;p39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descr="laptop_keyboard" id="1302" name="Google Shape;1302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9064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3" name="Google Shape;1303;p39"/>
            <p:cNvSpPr/>
            <p:nvPr/>
          </p:nvSpPr>
          <p:spPr>
            <a:xfrm>
              <a:off x="3190" y="2638"/>
              <a:ext cx="197" cy="131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descr="screen" id="1304" name="Google Shape;1304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5" name="Google Shape;1305;p39"/>
            <p:cNvSpPr/>
            <p:nvPr/>
          </p:nvSpPr>
          <p:spPr>
            <a:xfrm>
              <a:off x="3226" y="2634"/>
              <a:ext cx="167" cy="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189" y="2634"/>
              <a:ext cx="46" cy="102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42" y="2652"/>
              <a:ext cx="50" cy="117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188" y="2730"/>
              <a:ext cx="183" cy="4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347" y="2653"/>
              <a:ext cx="47" cy="118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3188" y="2736"/>
              <a:ext cx="163" cy="39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11" name="Google Shape;1311;p39"/>
            <p:cNvGrpSpPr/>
            <p:nvPr/>
          </p:nvGrpSpPr>
          <p:grpSpPr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312" name="Google Shape;1312;p3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13" name="Google Shape;1313;p3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14" name="Google Shape;1314;p3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15" name="Google Shape;1315;p3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16" name="Google Shape;1316;p3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17" name="Google Shape;1317;p3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318" name="Google Shape;1318;p39"/>
            <p:cNvSpPr/>
            <p:nvPr/>
          </p:nvSpPr>
          <p:spPr>
            <a:xfrm>
              <a:off x="3280" y="2781"/>
              <a:ext cx="67" cy="5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3109" y="2785"/>
              <a:ext cx="171" cy="4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3110" y="2776"/>
              <a:ext cx="1" cy="1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3110" y="2738"/>
              <a:ext cx="79" cy="39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3115" y="2778"/>
              <a:ext cx="162" cy="4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 flipH="1" rot="10800000">
              <a:off x="3277" y="2775"/>
              <a:ext cx="66" cy="4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3382" y="2736"/>
              <a:ext cx="1" cy="1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3382" y="2698"/>
              <a:ext cx="79" cy="39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26" name="Google Shape;1326;p39"/>
          <p:cNvGrpSpPr/>
          <p:nvPr/>
        </p:nvGrpSpPr>
        <p:grpSpPr>
          <a:xfrm>
            <a:off x="3754438" y="3978275"/>
            <a:ext cx="536575" cy="407766"/>
            <a:chOff x="3328" y="2543"/>
            <a:chExt cx="338" cy="257"/>
          </a:xfrm>
        </p:grpSpPr>
        <p:grpSp>
          <p:nvGrpSpPr>
            <p:cNvPr id="1327" name="Google Shape;1327;p39"/>
            <p:cNvGrpSpPr/>
            <p:nvPr/>
          </p:nvGrpSpPr>
          <p:grpSpPr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1328" name="Google Shape;1328;p39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29" name="Google Shape;1329;p39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30" name="Google Shape;1330;p39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31" name="Google Shape;1331;p39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32" name="Google Shape;1332;p39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33" name="Google Shape;1333;p39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descr="laptop_keyboard" id="1334" name="Google Shape;1334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9064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5" name="Google Shape;1335;p39"/>
            <p:cNvSpPr/>
            <p:nvPr/>
          </p:nvSpPr>
          <p:spPr>
            <a:xfrm>
              <a:off x="3462" y="2598"/>
              <a:ext cx="197" cy="131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descr="screen" id="1336" name="Google Shape;1336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7" name="Google Shape;1337;p39"/>
            <p:cNvSpPr/>
            <p:nvPr/>
          </p:nvSpPr>
          <p:spPr>
            <a:xfrm>
              <a:off x="3498" y="2594"/>
              <a:ext cx="167" cy="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3461" y="2594"/>
              <a:ext cx="46" cy="102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614" y="2612"/>
              <a:ext cx="50" cy="117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460" y="2690"/>
              <a:ext cx="183" cy="4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3619" y="2613"/>
              <a:ext cx="47" cy="118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3460" y="2696"/>
              <a:ext cx="163" cy="39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43" name="Google Shape;1343;p39"/>
            <p:cNvGrpSpPr/>
            <p:nvPr/>
          </p:nvGrpSpPr>
          <p:grpSpPr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1344" name="Google Shape;1344;p3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45" name="Google Shape;1345;p3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46" name="Google Shape;1346;p3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47" name="Google Shape;1347;p3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48" name="Google Shape;1348;p3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49" name="Google Shape;1349;p3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350" name="Google Shape;1350;p39"/>
            <p:cNvSpPr/>
            <p:nvPr/>
          </p:nvSpPr>
          <p:spPr>
            <a:xfrm>
              <a:off x="3552" y="2741"/>
              <a:ext cx="67" cy="5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3381" y="2745"/>
              <a:ext cx="171" cy="4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3387" y="2738"/>
              <a:ext cx="162" cy="4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 flipH="1" rot="10800000">
              <a:off x="3549" y="2735"/>
              <a:ext cx="66" cy="4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54" name="Google Shape;1354;p39"/>
          <p:cNvGrpSpPr/>
          <p:nvPr/>
        </p:nvGrpSpPr>
        <p:grpSpPr>
          <a:xfrm>
            <a:off x="3136900" y="4238625"/>
            <a:ext cx="585788" cy="419100"/>
            <a:chOff x="5096" y="2218"/>
            <a:chExt cx="369" cy="264"/>
          </a:xfrm>
        </p:grpSpPr>
        <p:grpSp>
          <p:nvGrpSpPr>
            <p:cNvPr id="1355" name="Google Shape;1355;p39"/>
            <p:cNvGrpSpPr/>
            <p:nvPr/>
          </p:nvGrpSpPr>
          <p:grpSpPr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1356" name="Google Shape;1356;p39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57" name="Google Shape;1357;p39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58" name="Google Shape;1358;p39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59" name="Google Shape;1359;p39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60" name="Google Shape;1360;p39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61" name="Google Shape;1361;p39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descr="access_point_stylized_small" id="1362" name="Google Shape;1362;p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1363" name="Google Shape;1363;p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4" name="Google Shape;1364;p39"/>
          <p:cNvGrpSpPr/>
          <p:nvPr/>
        </p:nvGrpSpPr>
        <p:grpSpPr>
          <a:xfrm>
            <a:off x="2838450" y="4664075"/>
            <a:ext cx="635000" cy="491904"/>
            <a:chOff x="3061" y="2530"/>
            <a:chExt cx="400" cy="310"/>
          </a:xfrm>
        </p:grpSpPr>
        <p:grpSp>
          <p:nvGrpSpPr>
            <p:cNvPr id="1365" name="Google Shape;1365;p39"/>
            <p:cNvGrpSpPr/>
            <p:nvPr/>
          </p:nvGrpSpPr>
          <p:grpSpPr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366" name="Google Shape;1366;p39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67" name="Google Shape;1367;p39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68" name="Google Shape;1368;p39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69" name="Google Shape;1369;p39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70" name="Google Shape;1370;p39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71" name="Google Shape;1371;p39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descr="laptop_keyboard" id="1372" name="Google Shape;1372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9064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3" name="Google Shape;1373;p39"/>
            <p:cNvSpPr/>
            <p:nvPr/>
          </p:nvSpPr>
          <p:spPr>
            <a:xfrm>
              <a:off x="3190" y="2638"/>
              <a:ext cx="197" cy="131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descr="screen" id="1374" name="Google Shape;1374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5" name="Google Shape;1375;p39"/>
            <p:cNvSpPr/>
            <p:nvPr/>
          </p:nvSpPr>
          <p:spPr>
            <a:xfrm>
              <a:off x="3226" y="2634"/>
              <a:ext cx="167" cy="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3189" y="2634"/>
              <a:ext cx="46" cy="102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3342" y="2652"/>
              <a:ext cx="50" cy="117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3188" y="2730"/>
              <a:ext cx="183" cy="4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3347" y="2653"/>
              <a:ext cx="47" cy="118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3188" y="2736"/>
              <a:ext cx="163" cy="39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81" name="Google Shape;1381;p39"/>
            <p:cNvGrpSpPr/>
            <p:nvPr/>
          </p:nvGrpSpPr>
          <p:grpSpPr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382" name="Google Shape;1382;p3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3" name="Google Shape;1383;p3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4" name="Google Shape;1384;p3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5" name="Google Shape;1385;p3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6" name="Google Shape;1386;p3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7" name="Google Shape;1387;p3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388" name="Google Shape;1388;p39"/>
            <p:cNvSpPr/>
            <p:nvPr/>
          </p:nvSpPr>
          <p:spPr>
            <a:xfrm>
              <a:off x="3280" y="2781"/>
              <a:ext cx="67" cy="5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109" y="2785"/>
              <a:ext cx="171" cy="4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3110" y="2776"/>
              <a:ext cx="1" cy="1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3110" y="2738"/>
              <a:ext cx="79" cy="39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3115" y="2778"/>
              <a:ext cx="162" cy="4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 flipH="1" rot="10800000">
              <a:off x="3277" y="2775"/>
              <a:ext cx="66" cy="4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382" y="2736"/>
              <a:ext cx="1" cy="1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382" y="2698"/>
              <a:ext cx="79" cy="39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>
            <a:off x="3321050" y="4719637"/>
            <a:ext cx="635000" cy="491904"/>
            <a:chOff x="3061" y="2530"/>
            <a:chExt cx="400" cy="310"/>
          </a:xfrm>
        </p:grpSpPr>
        <p:grpSp>
          <p:nvGrpSpPr>
            <p:cNvPr id="1397" name="Google Shape;1397;p39"/>
            <p:cNvGrpSpPr/>
            <p:nvPr/>
          </p:nvGrpSpPr>
          <p:grpSpPr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398" name="Google Shape;1398;p39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99" name="Google Shape;1399;p39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00" name="Google Shape;1400;p39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01" name="Google Shape;1401;p39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02" name="Google Shape;1402;p39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03" name="Google Shape;1403;p39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descr="laptop_keyboard" id="1404" name="Google Shape;1404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9064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5" name="Google Shape;1405;p39"/>
            <p:cNvSpPr/>
            <p:nvPr/>
          </p:nvSpPr>
          <p:spPr>
            <a:xfrm>
              <a:off x="3190" y="2638"/>
              <a:ext cx="197" cy="131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descr="screen" id="1406" name="Google Shape;1406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7" name="Google Shape;1407;p39"/>
            <p:cNvSpPr/>
            <p:nvPr/>
          </p:nvSpPr>
          <p:spPr>
            <a:xfrm>
              <a:off x="3226" y="2634"/>
              <a:ext cx="167" cy="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3189" y="2634"/>
              <a:ext cx="46" cy="102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3342" y="2652"/>
              <a:ext cx="50" cy="117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3188" y="2730"/>
              <a:ext cx="183" cy="4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3347" y="2653"/>
              <a:ext cx="47" cy="118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3188" y="2736"/>
              <a:ext cx="163" cy="39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13" name="Google Shape;1413;p39"/>
            <p:cNvGrpSpPr/>
            <p:nvPr/>
          </p:nvGrpSpPr>
          <p:grpSpPr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414" name="Google Shape;1414;p3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17" name="Google Shape;1417;p3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18" name="Google Shape;1418;p3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420" name="Google Shape;1420;p39"/>
            <p:cNvSpPr/>
            <p:nvPr/>
          </p:nvSpPr>
          <p:spPr>
            <a:xfrm>
              <a:off x="3280" y="2781"/>
              <a:ext cx="67" cy="5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3109" y="2785"/>
              <a:ext cx="171" cy="4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3110" y="2776"/>
              <a:ext cx="1" cy="1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3110" y="2738"/>
              <a:ext cx="79" cy="39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3115" y="2778"/>
              <a:ext cx="162" cy="4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5" name="Google Shape;1425;p39"/>
            <p:cNvSpPr/>
            <p:nvPr/>
          </p:nvSpPr>
          <p:spPr>
            <a:xfrm flipH="1" rot="10800000">
              <a:off x="3277" y="2775"/>
              <a:ext cx="66" cy="4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3382" y="2736"/>
              <a:ext cx="1" cy="1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3382" y="2698"/>
              <a:ext cx="79" cy="39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28" name="Google Shape;1428;p39"/>
          <p:cNvGrpSpPr/>
          <p:nvPr/>
        </p:nvGrpSpPr>
        <p:grpSpPr>
          <a:xfrm flipH="1">
            <a:off x="960438" y="4319587"/>
            <a:ext cx="501650" cy="512763"/>
            <a:chOff x="2839" y="3501"/>
            <a:chExt cx="755" cy="803"/>
          </a:xfrm>
        </p:grpSpPr>
        <p:pic>
          <p:nvPicPr>
            <p:cNvPr descr="desktop_computer_stylized_medium" id="1429" name="Google Shape;1429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0" name="Google Shape;1430;p3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31" name="Google Shape;1431;p39"/>
          <p:cNvGrpSpPr/>
          <p:nvPr/>
        </p:nvGrpSpPr>
        <p:grpSpPr>
          <a:xfrm flipH="1">
            <a:off x="1111250" y="3892550"/>
            <a:ext cx="501650" cy="512762"/>
            <a:chOff x="2839" y="3501"/>
            <a:chExt cx="755" cy="803"/>
          </a:xfrm>
        </p:grpSpPr>
        <p:pic>
          <p:nvPicPr>
            <p:cNvPr descr="desktop_computer_stylized_medium" id="1432" name="Google Shape;143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3" name="Google Shape;1433;p3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34" name="Google Shape;1434;p39"/>
          <p:cNvGrpSpPr/>
          <p:nvPr/>
        </p:nvGrpSpPr>
        <p:grpSpPr>
          <a:xfrm>
            <a:off x="1784350" y="4279900"/>
            <a:ext cx="501650" cy="512762"/>
            <a:chOff x="2839" y="3501"/>
            <a:chExt cx="755" cy="803"/>
          </a:xfrm>
        </p:grpSpPr>
        <p:pic>
          <p:nvPicPr>
            <p:cNvPr descr="desktop_computer_stylized_medium" id="1435" name="Google Shape;1435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Google Shape;1436;p3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37" name="Google Shape;1437;p39"/>
          <p:cNvGrpSpPr/>
          <p:nvPr/>
        </p:nvGrpSpPr>
        <p:grpSpPr>
          <a:xfrm>
            <a:off x="1585913" y="4719637"/>
            <a:ext cx="501650" cy="512763"/>
            <a:chOff x="2839" y="3501"/>
            <a:chExt cx="755" cy="803"/>
          </a:xfrm>
        </p:grpSpPr>
        <p:pic>
          <p:nvPicPr>
            <p:cNvPr descr="desktop_computer_stylized_medium" id="1438" name="Google Shape;1438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p3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440" name="Google Shape;1440;p39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Các dạng liên kết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228600" y="235131"/>
            <a:ext cx="86868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Tầng liên kết dữ liệu trên mô hình TCP/IP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838200" y="134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{66B2B06C-2F07-48AF-99AE-3433F0948070}</a:tableStyleId>
              </a:tblPr>
              <a:tblGrid>
                <a:gridCol w="2216725"/>
              </a:tblGrid>
              <a:tr h="436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Application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Transport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Network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Data-link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Physical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4"/>
          <p:cNvGraphicFramePr/>
          <p:nvPr/>
        </p:nvGraphicFramePr>
        <p:xfrm>
          <a:off x="3962400" y="134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{66B2B06C-2F07-48AF-99AE-3433F0948070}</a:tableStyleId>
              </a:tblPr>
              <a:tblGrid>
                <a:gridCol w="4114800"/>
              </a:tblGrid>
              <a:tr h="97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Logic Link Control sublayer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Kiểm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soát luồng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Dồn kênh, phân kênh các giao thức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Media Access Control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sublayer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Đóng gói dữ liệu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Định địa chỉ vật lý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Phát hiện và sửa lỗi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Điều khiển truy nhập đường truyền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8" name="Google Shape;128;p4"/>
          <p:cNvCxnSpPr/>
          <p:nvPr/>
        </p:nvCxnSpPr>
        <p:spPr>
          <a:xfrm flipH="1" rot="10800000">
            <a:off x="3048000" y="1341120"/>
            <a:ext cx="914400" cy="144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4"/>
          <p:cNvCxnSpPr/>
          <p:nvPr/>
        </p:nvCxnSpPr>
        <p:spPr>
          <a:xfrm>
            <a:off x="3048000" y="3246120"/>
            <a:ext cx="9144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0" name="Google Shape;130;p4"/>
          <p:cNvGraphicFramePr/>
          <p:nvPr/>
        </p:nvGraphicFramePr>
        <p:xfrm>
          <a:off x="1066800" y="499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{8084A69C-839A-4704-BA09-1467AC905875}</a:tableStyleId>
              </a:tblPr>
              <a:tblGrid>
                <a:gridCol w="1244600"/>
                <a:gridCol w="1727200"/>
                <a:gridCol w="1676400"/>
                <a:gridCol w="914400"/>
                <a:gridCol w="660400"/>
                <a:gridCol w="124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802.3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Ethernet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802.4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Token Bus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802.5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Token 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802.11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WiFi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802.16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WiMax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31" name="Google Shape;131;p4"/>
          <p:cNvCxnSpPr/>
          <p:nvPr/>
        </p:nvCxnSpPr>
        <p:spPr>
          <a:xfrm flipH="1">
            <a:off x="1066800" y="4160520"/>
            <a:ext cx="2895600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4"/>
          <p:cNvCxnSpPr/>
          <p:nvPr/>
        </p:nvCxnSpPr>
        <p:spPr>
          <a:xfrm>
            <a:off x="8077200" y="4160520"/>
            <a:ext cx="457200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0"/>
          <p:cNvSpPr txBox="1"/>
          <p:nvPr>
            <p:ph idx="1" type="body"/>
          </p:nvPr>
        </p:nvSpPr>
        <p:spPr>
          <a:xfrm>
            <a:off x="457200" y="1143000"/>
            <a:ext cx="83058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Phân hoạch tài nguyên sử dụng kỹ thuật chia kênh: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Chia tài nguyên của đường truyền thành nhiều phần nhỏ (Thời gian - TDMA, Tần số - FDMA, Mã - CDMA)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Chia từng phần nhỏ đó cho các nút mạng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Truy nhập ngẫu nhiên: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Kênh không được chia, cho phép đồng thời truy nhập, chấp nhận là có xung đột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Cần có cơ chế để phát hiện và tránh xung đột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e.g. Pure Aloha, Slotted Aloha, CSMA/CD, CSMA/CA…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Lần lượt: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Theo hình thức quay vòng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Token Ring, Token Bus….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449" name="Google Shape;1449;p40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0" name="Google Shape;1450;p40"/>
          <p:cNvSpPr txBox="1"/>
          <p:nvPr>
            <p:ph type="title"/>
          </p:nvPr>
        </p:nvSpPr>
        <p:spPr>
          <a:xfrm>
            <a:off x="228600" y="235131"/>
            <a:ext cx="86868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Phân loại các giao thức đa truy nhập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1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Các phương pháp chia kênh</a:t>
            </a:r>
            <a:endParaRPr/>
          </a:p>
        </p:txBody>
      </p:sp>
      <p:sp>
        <p:nvSpPr>
          <p:cNvPr id="1459" name="Google Shape;1459;p41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FDMA: </a:t>
            </a:r>
            <a:r>
              <a:rPr lang="en-US">
                <a:solidFill>
                  <a:srgbClr val="CC3300"/>
                </a:solidFill>
              </a:rPr>
              <a:t>frequency division multiple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TDMA: </a:t>
            </a:r>
            <a:r>
              <a:rPr lang="en-US">
                <a:solidFill>
                  <a:srgbClr val="CC3300"/>
                </a:solidFill>
              </a:rPr>
              <a:t>time division multiple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CDMA: </a:t>
            </a:r>
            <a:r>
              <a:rPr lang="en-US">
                <a:solidFill>
                  <a:srgbClr val="CC3300"/>
                </a:solidFill>
              </a:rPr>
              <a:t>code division multiple access</a:t>
            </a:r>
            <a:endParaRPr/>
          </a:p>
        </p:txBody>
      </p:sp>
      <p:sp>
        <p:nvSpPr>
          <p:cNvPr id="1460" name="Google Shape;1460;p41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2"/>
          <p:cNvSpPr txBox="1"/>
          <p:nvPr>
            <p:ph type="title"/>
          </p:nvPr>
        </p:nvSpPr>
        <p:spPr>
          <a:xfrm>
            <a:off x="439738" y="227013"/>
            <a:ext cx="84629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TDMA và FDMA</a:t>
            </a:r>
            <a:endParaRPr/>
          </a:p>
        </p:txBody>
      </p:sp>
      <p:sp>
        <p:nvSpPr>
          <p:cNvPr id="1469" name="Google Shape;1469;p42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70" name="Google Shape;1470;p42"/>
          <p:cNvGrpSpPr/>
          <p:nvPr/>
        </p:nvGrpSpPr>
        <p:grpSpPr>
          <a:xfrm>
            <a:off x="393700" y="1371600"/>
            <a:ext cx="7239000" cy="2438400"/>
            <a:chOff x="288" y="1007"/>
            <a:chExt cx="4560" cy="1536"/>
          </a:xfrm>
        </p:grpSpPr>
        <p:sp>
          <p:nvSpPr>
            <p:cNvPr id="1471" name="Google Shape;1471;p42"/>
            <p:cNvSpPr txBox="1"/>
            <p:nvPr/>
          </p:nvSpPr>
          <p:spPr>
            <a:xfrm>
              <a:off x="288" y="1007"/>
              <a:ext cx="6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FDMA</a:t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2" name="Google Shape;1472;p42"/>
            <p:cNvGrpSpPr/>
            <p:nvPr/>
          </p:nvGrpSpPr>
          <p:grpSpPr>
            <a:xfrm>
              <a:off x="720" y="1392"/>
              <a:ext cx="4128" cy="1151"/>
              <a:chOff x="720" y="1392"/>
              <a:chExt cx="4128" cy="1151"/>
            </a:xfrm>
          </p:grpSpPr>
          <p:cxnSp>
            <p:nvCxnSpPr>
              <p:cNvPr id="1473" name="Google Shape;1473;p42"/>
              <p:cNvCxnSpPr/>
              <p:nvPr/>
            </p:nvCxnSpPr>
            <p:spPr>
              <a:xfrm rot="10800000">
                <a:off x="1728" y="1392"/>
                <a:ext cx="0" cy="81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74" name="Google Shape;1474;p42"/>
              <p:cNvSpPr txBox="1"/>
              <p:nvPr/>
            </p:nvSpPr>
            <p:spPr>
              <a:xfrm>
                <a:off x="720" y="1680"/>
                <a:ext cx="96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frequency</a:t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75" name="Google Shape;1475;p42"/>
              <p:cNvCxnSpPr/>
              <p:nvPr/>
            </p:nvCxnSpPr>
            <p:spPr>
              <a:xfrm>
                <a:off x="1728" y="2208"/>
                <a:ext cx="312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76" name="Google Shape;1476;p42"/>
              <p:cNvSpPr txBox="1"/>
              <p:nvPr/>
            </p:nvSpPr>
            <p:spPr>
              <a:xfrm>
                <a:off x="3048" y="2255"/>
                <a:ext cx="47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</a:t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42"/>
              <p:cNvSpPr/>
              <p:nvPr/>
            </p:nvSpPr>
            <p:spPr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8" name="Google Shape;1478;p42"/>
          <p:cNvSpPr/>
          <p:nvPr/>
        </p:nvSpPr>
        <p:spPr>
          <a:xfrm>
            <a:off x="2743200" y="2300287"/>
            <a:ext cx="4572000" cy="228600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42"/>
          <p:cNvSpPr/>
          <p:nvPr/>
        </p:nvSpPr>
        <p:spPr>
          <a:xfrm>
            <a:off x="2743200" y="2528887"/>
            <a:ext cx="45720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42"/>
          <p:cNvSpPr/>
          <p:nvPr/>
        </p:nvSpPr>
        <p:spPr>
          <a:xfrm>
            <a:off x="2743200" y="2757487"/>
            <a:ext cx="4572000" cy="2286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42"/>
          <p:cNvSpPr/>
          <p:nvPr/>
        </p:nvSpPr>
        <p:spPr>
          <a:xfrm>
            <a:off x="2743200" y="2986087"/>
            <a:ext cx="4572000" cy="228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2" name="Google Shape;1482;p42"/>
          <p:cNvGrpSpPr/>
          <p:nvPr/>
        </p:nvGrpSpPr>
        <p:grpSpPr>
          <a:xfrm>
            <a:off x="381000" y="3519487"/>
            <a:ext cx="7239000" cy="2516187"/>
            <a:chOff x="288" y="2543"/>
            <a:chExt cx="4560" cy="1585"/>
          </a:xfrm>
        </p:grpSpPr>
        <p:sp>
          <p:nvSpPr>
            <p:cNvPr id="1483" name="Google Shape;1483;p42"/>
            <p:cNvSpPr txBox="1"/>
            <p:nvPr/>
          </p:nvSpPr>
          <p:spPr>
            <a:xfrm>
              <a:off x="288" y="2543"/>
              <a:ext cx="7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TDMA:</a:t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4" name="Google Shape;1484;p42"/>
            <p:cNvCxnSpPr/>
            <p:nvPr/>
          </p:nvCxnSpPr>
          <p:spPr>
            <a:xfrm rot="10800000">
              <a:off x="1728" y="2977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5" name="Google Shape;1485;p42"/>
            <p:cNvSpPr txBox="1"/>
            <p:nvPr/>
          </p:nvSpPr>
          <p:spPr>
            <a:xfrm>
              <a:off x="720" y="3265"/>
              <a:ext cx="9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frequency</a:t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6" name="Google Shape;1486;p42"/>
            <p:cNvCxnSpPr/>
            <p:nvPr/>
          </p:nvCxnSpPr>
          <p:spPr>
            <a:xfrm>
              <a:off x="1728" y="3793"/>
              <a:ext cx="31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7" name="Google Shape;1487;p42"/>
            <p:cNvSpPr txBox="1"/>
            <p:nvPr/>
          </p:nvSpPr>
          <p:spPr>
            <a:xfrm>
              <a:off x="3048" y="3840"/>
              <a:ext cx="4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9" name="Google Shape;1489;p42"/>
          <p:cNvGrpSpPr/>
          <p:nvPr/>
        </p:nvGrpSpPr>
        <p:grpSpPr>
          <a:xfrm>
            <a:off x="2743200" y="4511674"/>
            <a:ext cx="3886200" cy="914400"/>
            <a:chOff x="1776" y="3168"/>
            <a:chExt cx="2448" cy="576"/>
          </a:xfrm>
        </p:grpSpPr>
        <p:sp>
          <p:nvSpPr>
            <p:cNvPr id="1490" name="Google Shape;1490;p42"/>
            <p:cNvSpPr/>
            <p:nvPr/>
          </p:nvSpPr>
          <p:spPr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42"/>
          <p:cNvGrpSpPr/>
          <p:nvPr/>
        </p:nvGrpSpPr>
        <p:grpSpPr>
          <a:xfrm>
            <a:off x="2971800" y="4511674"/>
            <a:ext cx="3886200" cy="914400"/>
            <a:chOff x="1920" y="3168"/>
            <a:chExt cx="2448" cy="576"/>
          </a:xfrm>
        </p:grpSpPr>
        <p:sp>
          <p:nvSpPr>
            <p:cNvPr id="1496" name="Google Shape;1496;p42"/>
            <p:cNvSpPr/>
            <p:nvPr/>
          </p:nvSpPr>
          <p:spPr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1" name="Google Shape;1501;p42"/>
          <p:cNvGrpSpPr/>
          <p:nvPr/>
        </p:nvGrpSpPr>
        <p:grpSpPr>
          <a:xfrm>
            <a:off x="3200400" y="4511674"/>
            <a:ext cx="3886200" cy="914400"/>
            <a:chOff x="2064" y="3168"/>
            <a:chExt cx="2448" cy="576"/>
          </a:xfrm>
        </p:grpSpPr>
        <p:sp>
          <p:nvSpPr>
            <p:cNvPr id="1502" name="Google Shape;1502;p42"/>
            <p:cNvSpPr/>
            <p:nvPr/>
          </p:nvSpPr>
          <p:spPr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7" name="Google Shape;1507;p42"/>
          <p:cNvGrpSpPr/>
          <p:nvPr/>
        </p:nvGrpSpPr>
        <p:grpSpPr>
          <a:xfrm>
            <a:off x="3429000" y="4511674"/>
            <a:ext cx="3886200" cy="914400"/>
            <a:chOff x="2208" y="3168"/>
            <a:chExt cx="2448" cy="576"/>
          </a:xfrm>
        </p:grpSpPr>
        <p:sp>
          <p:nvSpPr>
            <p:cNvPr id="1508" name="Google Shape;1508;p42"/>
            <p:cNvSpPr/>
            <p:nvPr/>
          </p:nvSpPr>
          <p:spPr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3" name="Google Shape;1513;p42"/>
          <p:cNvGrpSpPr/>
          <p:nvPr/>
        </p:nvGrpSpPr>
        <p:grpSpPr>
          <a:xfrm>
            <a:off x="2743200" y="2528887"/>
            <a:ext cx="4572000" cy="457200"/>
            <a:chOff x="1776" y="1728"/>
            <a:chExt cx="2880" cy="288"/>
          </a:xfrm>
        </p:grpSpPr>
        <p:cxnSp>
          <p:nvCxnSpPr>
            <p:cNvPr id="1514" name="Google Shape;1514;p42"/>
            <p:cNvCxnSpPr/>
            <p:nvPr/>
          </p:nvCxnSpPr>
          <p:spPr>
            <a:xfrm>
              <a:off x="1776" y="1728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42"/>
            <p:cNvCxnSpPr/>
            <p:nvPr/>
          </p:nvCxnSpPr>
          <p:spPr>
            <a:xfrm>
              <a:off x="1776" y="1872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42"/>
            <p:cNvCxnSpPr/>
            <p:nvPr/>
          </p:nvCxnSpPr>
          <p:spPr>
            <a:xfrm>
              <a:off x="1776" y="2016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7" name="Google Shape;1517;p42"/>
          <p:cNvGrpSpPr/>
          <p:nvPr/>
        </p:nvGrpSpPr>
        <p:grpSpPr>
          <a:xfrm>
            <a:off x="2971800" y="4511674"/>
            <a:ext cx="4114800" cy="914400"/>
            <a:chOff x="1920" y="3168"/>
            <a:chExt cx="2592" cy="576"/>
          </a:xfrm>
        </p:grpSpPr>
        <p:cxnSp>
          <p:nvCxnSpPr>
            <p:cNvPr id="1518" name="Google Shape;1518;p42"/>
            <p:cNvCxnSpPr/>
            <p:nvPr/>
          </p:nvCxnSpPr>
          <p:spPr>
            <a:xfrm>
              <a:off x="192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42"/>
            <p:cNvCxnSpPr/>
            <p:nvPr/>
          </p:nvCxnSpPr>
          <p:spPr>
            <a:xfrm>
              <a:off x="206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42"/>
            <p:cNvCxnSpPr/>
            <p:nvPr/>
          </p:nvCxnSpPr>
          <p:spPr>
            <a:xfrm>
              <a:off x="220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42"/>
            <p:cNvCxnSpPr/>
            <p:nvPr/>
          </p:nvCxnSpPr>
          <p:spPr>
            <a:xfrm>
              <a:off x="235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42"/>
            <p:cNvCxnSpPr/>
            <p:nvPr/>
          </p:nvCxnSpPr>
          <p:spPr>
            <a:xfrm>
              <a:off x="249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42"/>
            <p:cNvCxnSpPr/>
            <p:nvPr/>
          </p:nvCxnSpPr>
          <p:spPr>
            <a:xfrm>
              <a:off x="264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42"/>
            <p:cNvCxnSpPr/>
            <p:nvPr/>
          </p:nvCxnSpPr>
          <p:spPr>
            <a:xfrm>
              <a:off x="278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42"/>
            <p:cNvCxnSpPr/>
            <p:nvPr/>
          </p:nvCxnSpPr>
          <p:spPr>
            <a:xfrm>
              <a:off x="292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42"/>
            <p:cNvCxnSpPr/>
            <p:nvPr/>
          </p:nvCxnSpPr>
          <p:spPr>
            <a:xfrm>
              <a:off x="307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42"/>
            <p:cNvCxnSpPr/>
            <p:nvPr/>
          </p:nvCxnSpPr>
          <p:spPr>
            <a:xfrm>
              <a:off x="321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42"/>
            <p:cNvCxnSpPr/>
            <p:nvPr/>
          </p:nvCxnSpPr>
          <p:spPr>
            <a:xfrm>
              <a:off x="336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42"/>
            <p:cNvCxnSpPr/>
            <p:nvPr/>
          </p:nvCxnSpPr>
          <p:spPr>
            <a:xfrm>
              <a:off x="350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42"/>
            <p:cNvCxnSpPr/>
            <p:nvPr/>
          </p:nvCxnSpPr>
          <p:spPr>
            <a:xfrm>
              <a:off x="364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42"/>
            <p:cNvCxnSpPr/>
            <p:nvPr/>
          </p:nvCxnSpPr>
          <p:spPr>
            <a:xfrm>
              <a:off x="379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42"/>
            <p:cNvCxnSpPr/>
            <p:nvPr/>
          </p:nvCxnSpPr>
          <p:spPr>
            <a:xfrm>
              <a:off x="393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3" name="Google Shape;1533;p42"/>
            <p:cNvCxnSpPr/>
            <p:nvPr/>
          </p:nvCxnSpPr>
          <p:spPr>
            <a:xfrm>
              <a:off x="408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42"/>
            <p:cNvCxnSpPr/>
            <p:nvPr/>
          </p:nvCxnSpPr>
          <p:spPr>
            <a:xfrm>
              <a:off x="422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42"/>
            <p:cNvCxnSpPr/>
            <p:nvPr/>
          </p:nvCxnSpPr>
          <p:spPr>
            <a:xfrm>
              <a:off x="436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42"/>
            <p:cNvCxnSpPr/>
            <p:nvPr/>
          </p:nvCxnSpPr>
          <p:spPr>
            <a:xfrm>
              <a:off x="451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7" name="Google Shape;1537;p42"/>
          <p:cNvGrpSpPr/>
          <p:nvPr/>
        </p:nvGrpSpPr>
        <p:grpSpPr>
          <a:xfrm>
            <a:off x="2743200" y="2414587"/>
            <a:ext cx="4572000" cy="685800"/>
            <a:chOff x="1776" y="1656"/>
            <a:chExt cx="2880" cy="432"/>
          </a:xfrm>
        </p:grpSpPr>
        <p:cxnSp>
          <p:nvCxnSpPr>
            <p:cNvPr id="1538" name="Google Shape;1538;p42"/>
            <p:cNvCxnSpPr/>
            <p:nvPr/>
          </p:nvCxnSpPr>
          <p:spPr>
            <a:xfrm>
              <a:off x="1776" y="1656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42"/>
            <p:cNvCxnSpPr/>
            <p:nvPr/>
          </p:nvCxnSpPr>
          <p:spPr>
            <a:xfrm>
              <a:off x="1776" y="1800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42"/>
            <p:cNvCxnSpPr/>
            <p:nvPr/>
          </p:nvCxnSpPr>
          <p:spPr>
            <a:xfrm>
              <a:off x="1776" y="1944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42"/>
            <p:cNvCxnSpPr/>
            <p:nvPr/>
          </p:nvCxnSpPr>
          <p:spPr>
            <a:xfrm>
              <a:off x="1776" y="2088"/>
              <a:ext cx="28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2" name="Google Shape;1542;p42"/>
          <p:cNvGrpSpPr/>
          <p:nvPr/>
        </p:nvGrpSpPr>
        <p:grpSpPr>
          <a:xfrm>
            <a:off x="2857500" y="4511674"/>
            <a:ext cx="4343400" cy="914400"/>
            <a:chOff x="1848" y="3168"/>
            <a:chExt cx="2736" cy="576"/>
          </a:xfrm>
        </p:grpSpPr>
        <p:cxnSp>
          <p:nvCxnSpPr>
            <p:cNvPr id="1543" name="Google Shape;1543;p42"/>
            <p:cNvCxnSpPr/>
            <p:nvPr/>
          </p:nvCxnSpPr>
          <p:spPr>
            <a:xfrm>
              <a:off x="184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42"/>
            <p:cNvCxnSpPr/>
            <p:nvPr/>
          </p:nvCxnSpPr>
          <p:spPr>
            <a:xfrm>
              <a:off x="199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42"/>
            <p:cNvCxnSpPr/>
            <p:nvPr/>
          </p:nvCxnSpPr>
          <p:spPr>
            <a:xfrm>
              <a:off x="213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42"/>
            <p:cNvCxnSpPr/>
            <p:nvPr/>
          </p:nvCxnSpPr>
          <p:spPr>
            <a:xfrm>
              <a:off x="228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42"/>
            <p:cNvCxnSpPr/>
            <p:nvPr/>
          </p:nvCxnSpPr>
          <p:spPr>
            <a:xfrm>
              <a:off x="242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42"/>
            <p:cNvCxnSpPr/>
            <p:nvPr/>
          </p:nvCxnSpPr>
          <p:spPr>
            <a:xfrm>
              <a:off x="256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42"/>
            <p:cNvCxnSpPr/>
            <p:nvPr/>
          </p:nvCxnSpPr>
          <p:spPr>
            <a:xfrm>
              <a:off x="271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42"/>
            <p:cNvCxnSpPr/>
            <p:nvPr/>
          </p:nvCxnSpPr>
          <p:spPr>
            <a:xfrm>
              <a:off x="285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42"/>
            <p:cNvCxnSpPr/>
            <p:nvPr/>
          </p:nvCxnSpPr>
          <p:spPr>
            <a:xfrm>
              <a:off x="300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42"/>
            <p:cNvCxnSpPr/>
            <p:nvPr/>
          </p:nvCxnSpPr>
          <p:spPr>
            <a:xfrm>
              <a:off x="314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42"/>
            <p:cNvCxnSpPr/>
            <p:nvPr/>
          </p:nvCxnSpPr>
          <p:spPr>
            <a:xfrm>
              <a:off x="328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42"/>
            <p:cNvCxnSpPr/>
            <p:nvPr/>
          </p:nvCxnSpPr>
          <p:spPr>
            <a:xfrm>
              <a:off x="343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42"/>
            <p:cNvCxnSpPr/>
            <p:nvPr/>
          </p:nvCxnSpPr>
          <p:spPr>
            <a:xfrm>
              <a:off x="357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42"/>
            <p:cNvCxnSpPr/>
            <p:nvPr/>
          </p:nvCxnSpPr>
          <p:spPr>
            <a:xfrm>
              <a:off x="372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42"/>
            <p:cNvCxnSpPr/>
            <p:nvPr/>
          </p:nvCxnSpPr>
          <p:spPr>
            <a:xfrm>
              <a:off x="386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42"/>
            <p:cNvCxnSpPr/>
            <p:nvPr/>
          </p:nvCxnSpPr>
          <p:spPr>
            <a:xfrm>
              <a:off x="4008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42"/>
            <p:cNvCxnSpPr/>
            <p:nvPr/>
          </p:nvCxnSpPr>
          <p:spPr>
            <a:xfrm>
              <a:off x="4152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42"/>
            <p:cNvCxnSpPr/>
            <p:nvPr/>
          </p:nvCxnSpPr>
          <p:spPr>
            <a:xfrm>
              <a:off x="4296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42"/>
            <p:cNvCxnSpPr/>
            <p:nvPr/>
          </p:nvCxnSpPr>
          <p:spPr>
            <a:xfrm>
              <a:off x="4440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42"/>
            <p:cNvCxnSpPr/>
            <p:nvPr/>
          </p:nvCxnSpPr>
          <p:spPr>
            <a:xfrm>
              <a:off x="4584" y="3168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3" name="Google Shape;1563;p42"/>
          <p:cNvGrpSpPr/>
          <p:nvPr/>
        </p:nvGrpSpPr>
        <p:grpSpPr>
          <a:xfrm>
            <a:off x="5029200" y="533400"/>
            <a:ext cx="2709863" cy="952500"/>
            <a:chOff x="3477" y="216"/>
            <a:chExt cx="1707" cy="600"/>
          </a:xfrm>
        </p:grpSpPr>
        <p:grpSp>
          <p:nvGrpSpPr>
            <p:cNvPr id="1564" name="Google Shape;1564;p42"/>
            <p:cNvGrpSpPr/>
            <p:nvPr/>
          </p:nvGrpSpPr>
          <p:grpSpPr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1565" name="Google Shape;1565;p42"/>
              <p:cNvSpPr txBox="1"/>
              <p:nvPr/>
            </p:nvSpPr>
            <p:spPr>
              <a:xfrm>
                <a:off x="3477" y="288"/>
                <a:ext cx="63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 máy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2"/>
              <p:cNvSpPr/>
              <p:nvPr/>
            </p:nvSpPr>
            <p:spPr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2"/>
              <p:cNvSpPr/>
              <p:nvPr/>
            </p:nvSpPr>
            <p:spPr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0" name="Google Shape;1570;p42"/>
            <p:cNvSpPr txBox="1"/>
            <p:nvPr/>
          </p:nvSpPr>
          <p:spPr>
            <a:xfrm>
              <a:off x="3480" y="216"/>
              <a:ext cx="61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Ví dụ: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3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CDMA</a:t>
            </a:r>
            <a:endParaRPr/>
          </a:p>
        </p:txBody>
      </p:sp>
      <p:sp>
        <p:nvSpPr>
          <p:cNvPr id="1576" name="Google Shape;1576;p43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7" name="Google Shape;15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533401"/>
            <a:ext cx="5891093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4"/>
          <p:cNvSpPr txBox="1"/>
          <p:nvPr>
            <p:ph type="title"/>
          </p:nvPr>
        </p:nvSpPr>
        <p:spPr>
          <a:xfrm>
            <a:off x="457200" y="152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 sz="2800"/>
              <a:t>CDMA: đảm bảo toán học</a:t>
            </a:r>
            <a:endParaRPr/>
          </a:p>
        </p:txBody>
      </p:sp>
      <p:sp>
        <p:nvSpPr>
          <p:cNvPr id="1583" name="Google Shape;1583;p44"/>
          <p:cNvSpPr txBox="1"/>
          <p:nvPr>
            <p:ph idx="1" type="body"/>
          </p:nvPr>
        </p:nvSpPr>
        <p:spPr>
          <a:xfrm>
            <a:off x="457200" y="5334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Các trạm truyền dữ liệu trên </a:t>
            </a:r>
            <a:r>
              <a:rPr i="1" lang="en-US" sz="1800"/>
              <a:t>n</a:t>
            </a:r>
            <a:r>
              <a:rPr lang="en-US" sz="1800"/>
              <a:t> tần số. Mỗi bit dữ liệu được truyền đồng thời bằng </a:t>
            </a:r>
            <a:r>
              <a:rPr i="1" lang="en-US" sz="1800"/>
              <a:t>n</a:t>
            </a:r>
            <a:r>
              <a:rPr lang="en-US" sz="1800"/>
              <a:t> tín hiệu (gọi là một </a:t>
            </a:r>
            <a:r>
              <a:rPr i="1" lang="en-US" sz="1800"/>
              <a:t>chips</a:t>
            </a:r>
            <a:r>
              <a:rPr lang="en-US" sz="1800"/>
              <a:t>) trên </a:t>
            </a:r>
            <a:r>
              <a:rPr i="1" lang="en-US" sz="1800"/>
              <a:t>n</a:t>
            </a:r>
            <a:r>
              <a:rPr lang="en-US" sz="1800"/>
              <a:t> tần số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Mỗi trạm #</a:t>
            </a:r>
            <a:r>
              <a:rPr i="1" lang="en-US" sz="1800"/>
              <a:t>m</a:t>
            </a:r>
            <a:r>
              <a:rPr lang="en-US" sz="1800"/>
              <a:t> được gán một mã code </a:t>
            </a:r>
            <a:r>
              <a:rPr lang="en-US" sz="1800">
                <a:solidFill>
                  <a:srgbClr val="FF0000"/>
                </a:solidFill>
              </a:rPr>
              <a:t>đôi một trực giao</a:t>
            </a:r>
            <a:r>
              <a:rPr lang="en-US" sz="1800"/>
              <a:t>:</a:t>
            </a:r>
            <a:br>
              <a:rPr lang="en-US" sz="1800"/>
            </a:b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= (c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m2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,…, 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mn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)      	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mi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= -1,1</a:t>
            </a:r>
            <a:b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	 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/>
              <a:t>x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= Σ (c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mi </a:t>
            </a:r>
            <a:r>
              <a:rPr i="1" lang="en-US" sz="1600"/>
              <a:t>x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ki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) = 0	với m ≠ k</a:t>
            </a:r>
            <a:b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			  = n	với m = k (đương nhiên)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Khi truyền dãy bit </a:t>
            </a:r>
            <a:r>
              <a:rPr i="1" lang="en-US" sz="1800"/>
              <a:t>d</a:t>
            </a:r>
            <a:r>
              <a:rPr baseline="-25000" i="1" lang="en-US" sz="1800"/>
              <a:t>m</a:t>
            </a:r>
            <a:r>
              <a:rPr i="1" lang="en-US" sz="1800"/>
              <a:t> (-1 hoặc 1)</a:t>
            </a:r>
            <a:r>
              <a:rPr lang="en-US" sz="1800"/>
              <a:t>, trạm #</a:t>
            </a:r>
            <a:r>
              <a:rPr i="1" lang="en-US" sz="1800"/>
              <a:t>m </a:t>
            </a:r>
            <a:r>
              <a:rPr lang="en-US" sz="1800"/>
              <a:t>sử dụng mã của mình để điều chế mỗi bit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mi</a:t>
            </a:r>
            <a:r>
              <a:rPr lang="en-US" sz="1800"/>
              <a:t> thành </a:t>
            </a:r>
            <a:r>
              <a:rPr i="1" lang="en-US" sz="1800"/>
              <a:t>n</a:t>
            </a:r>
            <a:r>
              <a:rPr lang="en-US" sz="1800"/>
              <a:t> chips và truyền đồng thời trên </a:t>
            </a:r>
            <a:r>
              <a:rPr i="1" lang="en-US" sz="1800"/>
              <a:t>n</a:t>
            </a:r>
            <a:r>
              <a:rPr lang="en-US" sz="1800"/>
              <a:t> tần số:</a:t>
            </a:r>
            <a:br>
              <a:rPr lang="en-US" sz="1800"/>
            </a:br>
            <a:r>
              <a:rPr lang="en-US" sz="1800"/>
              <a:t>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= (d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, 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m2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,…) 🡺  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m1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m2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m1	    	</a:t>
            </a:r>
            <a:r>
              <a:rPr i="1" lang="en-US" sz="1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-US" sz="1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mi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= -1,1</a:t>
            </a:r>
            <a:b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m2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m2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m2	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-US" sz="1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b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…	 …		. . .	</a:t>
            </a:r>
            <a:b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			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mn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	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m2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mn	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-US" sz="1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b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11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chips d</a:t>
            </a:r>
            <a:r>
              <a:rPr baseline="-25000" lang="en-US" sz="11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r>
              <a:rPr baseline="-25000" lang="en-US" sz="1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1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chips d</a:t>
            </a:r>
            <a:r>
              <a:rPr baseline="-25000" lang="en-US" sz="11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m2</a:t>
            </a:r>
            <a:endParaRPr sz="16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Trạm nhận (thường là BTS) nhận được tìn hiệu của nhiều trạm phát đồng thời trên n tần số. Ví dụ trên tần số </a:t>
            </a:r>
            <a:r>
              <a:rPr i="1" lang="en-US" sz="1600"/>
              <a:t>k,</a:t>
            </a:r>
            <a:r>
              <a:rPr lang="en-US" sz="1600"/>
              <a:t> tại thời điểm </a:t>
            </a:r>
            <a:r>
              <a:rPr i="1" lang="en-US" sz="1600"/>
              <a:t>chip#1:</a:t>
            </a:r>
            <a:br>
              <a:rPr lang="en-US" sz="1600"/>
            </a:br>
            <a:r>
              <a:rPr lang="en-US" sz="1600"/>
              <a:t>	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=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1k 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2k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3k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+ . . .</a:t>
            </a:r>
            <a:b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Do tính chất đôi một trực giao, giá trị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/>
              <a:t>x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600"/>
              <a:t> tổng hợp trên toàn bộ n tần số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(k=1,2..n)</a:t>
            </a:r>
            <a:r>
              <a:rPr lang="en-US" sz="1600"/>
              <a:t> cho phép xác định bit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mi</a:t>
            </a:r>
            <a:r>
              <a:rPr lang="en-US" sz="1600"/>
              <a:t> do trạn </a:t>
            </a:r>
            <a:r>
              <a:rPr i="1" lang="en-US" sz="1600"/>
              <a:t>#m</a:t>
            </a:r>
            <a:r>
              <a:rPr lang="en-US" sz="1600"/>
              <a:t> đã phát</a:t>
            </a:r>
            <a:r>
              <a:rPr i="1" lang="en-US" sz="1600"/>
              <a:t>:</a:t>
            </a:r>
            <a:br>
              <a:rPr lang="en-US" sz="1600"/>
            </a:br>
            <a:r>
              <a:rPr lang="en-US" sz="1600"/>
              <a:t>	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Σ (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00"/>
              <a:t>x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) = Σ (d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1k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mk 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2k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3k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+ . . .)</a:t>
            </a:r>
            <a:b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		=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Σ (c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1k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mk 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) +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Σ (c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2k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mk 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) +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Σ (c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3k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.c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mk 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) 	+ . . . = d</a:t>
            </a:r>
            <a:r>
              <a:rPr baseline="-25000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00"/>
              <a:t>x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b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 sz="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105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  = 0 (m ≠ 1)                   = 0 (m ≠ 2)</a:t>
            </a:r>
            <a:br>
              <a:rPr i="1" lang="en-US" sz="105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05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             = n (m = 1)                   = n (m = 2)</a:t>
            </a:r>
            <a:endParaRPr sz="105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00B0F0"/>
              </a:solidFill>
            </a:endParaRPr>
          </a:p>
        </p:txBody>
      </p:sp>
      <p:sp>
        <p:nvSpPr>
          <p:cNvPr id="1584" name="Google Shape;1584;p44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3200400" y="2762249"/>
            <a:ext cx="76200" cy="1066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44"/>
          <p:cNvSpPr/>
          <p:nvPr/>
        </p:nvSpPr>
        <p:spPr>
          <a:xfrm rot="10800000">
            <a:off x="3911598" y="2762249"/>
            <a:ext cx="76200" cy="1066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44"/>
          <p:cNvSpPr/>
          <p:nvPr/>
        </p:nvSpPr>
        <p:spPr>
          <a:xfrm>
            <a:off x="4089402" y="2762249"/>
            <a:ext cx="76200" cy="1066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44"/>
          <p:cNvSpPr/>
          <p:nvPr/>
        </p:nvSpPr>
        <p:spPr>
          <a:xfrm rot="10800000">
            <a:off x="4800600" y="2762249"/>
            <a:ext cx="76200" cy="1066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9" name="Google Shape;1589;p44"/>
          <p:cNvCxnSpPr/>
          <p:nvPr/>
        </p:nvCxnSpPr>
        <p:spPr>
          <a:xfrm>
            <a:off x="4953000" y="2914649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590" name="Google Shape;1590;p44"/>
          <p:cNvCxnSpPr/>
          <p:nvPr/>
        </p:nvCxnSpPr>
        <p:spPr>
          <a:xfrm>
            <a:off x="4953000" y="3143249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591" name="Google Shape;1591;p44"/>
          <p:cNvCxnSpPr/>
          <p:nvPr/>
        </p:nvCxnSpPr>
        <p:spPr>
          <a:xfrm>
            <a:off x="4953000" y="3600449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592" name="Google Shape;1592;p44"/>
          <p:cNvCxnSpPr/>
          <p:nvPr/>
        </p:nvCxnSpPr>
        <p:spPr>
          <a:xfrm>
            <a:off x="2743200" y="5749290"/>
            <a:ext cx="762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3" name="Google Shape;1593;p44"/>
          <p:cNvCxnSpPr/>
          <p:nvPr/>
        </p:nvCxnSpPr>
        <p:spPr>
          <a:xfrm>
            <a:off x="3962399" y="5749290"/>
            <a:ext cx="762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5"/>
          <p:cNvSpPr txBox="1"/>
          <p:nvPr>
            <p:ph type="title"/>
          </p:nvPr>
        </p:nvSpPr>
        <p:spPr>
          <a:xfrm>
            <a:off x="304800" y="177802"/>
            <a:ext cx="8229600" cy="355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/>
              <a:t>CDMA: ví dụ</a:t>
            </a:r>
            <a:endParaRPr i="1" sz="2400"/>
          </a:p>
        </p:txBody>
      </p:sp>
      <p:sp>
        <p:nvSpPr>
          <p:cNvPr id="1599" name="Google Shape;1599;p45"/>
          <p:cNvSpPr txBox="1"/>
          <p:nvPr>
            <p:ph idx="1" type="body"/>
          </p:nvPr>
        </p:nvSpPr>
        <p:spPr>
          <a:xfrm>
            <a:off x="457200" y="762000"/>
            <a:ext cx="63246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Code trực giao, truyền trên 8 tần số: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C1 = (-1 -1 -1 +1 +1 -1 +1 +1)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C2 = (-1 -1 +1 -1 +1 +1 +1 -1)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C3 = (-1 +1 -1 +1 +1 +1 -1 -1)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C4 = (-1 +1 -1 -1 -1 -1 +1 -1)</a:t>
            </a:r>
            <a:br>
              <a:rPr lang="en-US" sz="1200"/>
            </a:br>
            <a:endParaRPr sz="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Dữ liệu truyền: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C1: {1,1,. . .}  🡺 {(-1 -1 -1 +1 +1 -1 +1 +1), (-1 -1 -1 +1 +1 -1 +1 +1), …}</a:t>
            </a:r>
            <a:endParaRPr sz="1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C2: {-1,1,. . .} 🡺 {(+1 +1 -1 +1 -1 -1 -1 +1), (-1 -1 +1 -1 +1 +1 +1 -1), …}</a:t>
            </a:r>
            <a:endParaRPr sz="1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C3: {1,-1,. . .} 🡺 {(-1 +1 -1 +1 +1 +1 -1 -1), (+1 -1 +1 -1 -1 -1 +1 +1), …}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#4 không truyền</a:t>
            </a:r>
            <a:br>
              <a:rPr lang="en-US" sz="1200"/>
            </a:br>
            <a:endParaRPr sz="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Dữ liệu nhận tại BTS: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R (không giải mã) = {(-1 +1 -3 +3 +1 -1 -1 +1), (-1 -3 +1 -1 +1 -1 +3 +1), …}</a:t>
            </a:r>
            <a:endParaRPr sz="1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R (giải mã) x C</a:t>
            </a:r>
            <a:r>
              <a:rPr baseline="-25000" lang="en-US" sz="1200"/>
              <a:t>1</a:t>
            </a:r>
            <a:r>
              <a:rPr lang="en-US" sz="1200"/>
              <a:t> = {(+1 -1 +3 +3 +1 +1 -1 +1), (+1 +3 -1 -1 +1 +1 +3 +1), …}</a:t>
            </a:r>
            <a:br>
              <a:rPr lang="en-US" sz="1200"/>
            </a:br>
            <a:r>
              <a:rPr lang="en-US" sz="1200"/>
              <a:t>		</a:t>
            </a:r>
            <a:r>
              <a:rPr lang="en-US" sz="12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8		8</a:t>
            </a:r>
            <a:r>
              <a:rPr lang="en-US" sz="1200"/>
              <a:t>	</a:t>
            </a:r>
            <a:br>
              <a:rPr lang="en-US" sz="1200"/>
            </a:br>
            <a:endParaRPr sz="1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R (giải mã) x C</a:t>
            </a:r>
            <a:r>
              <a:rPr baseline="-25000" lang="en-US" sz="1200"/>
              <a:t>2</a:t>
            </a:r>
            <a:r>
              <a:rPr lang="en-US" sz="1200"/>
              <a:t> = {(+1 -1 -3 -3 +1 -1 -1 -1), (+1 +3 +1 +1 +1 -1 +3 -1), …}</a:t>
            </a:r>
            <a:br>
              <a:rPr lang="en-US" sz="1200"/>
            </a:br>
            <a:r>
              <a:rPr lang="en-US" sz="1200"/>
              <a:t>		</a:t>
            </a:r>
            <a:r>
              <a:rPr lang="en-US" sz="12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-8 		8</a:t>
            </a:r>
            <a:r>
              <a:rPr lang="en-US" sz="1200"/>
              <a:t>	</a:t>
            </a:r>
            <a:endParaRPr sz="1200"/>
          </a:p>
          <a:p>
            <a:pPr indent="-177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R (giải mã) x C</a:t>
            </a:r>
            <a:r>
              <a:rPr baseline="-25000" lang="en-US" sz="1200"/>
              <a:t>3</a:t>
            </a:r>
            <a:r>
              <a:rPr lang="en-US" sz="1200"/>
              <a:t> = {(+1 +1 +3 +3 +1 -1 +1 -1), (+1 -3 -1 -1 -1 +1 -3 -1), …}</a:t>
            </a:r>
            <a:br>
              <a:rPr lang="en-US" sz="1200"/>
            </a:br>
            <a:r>
              <a:rPr lang="en-US" sz="1200"/>
              <a:t>		</a:t>
            </a:r>
            <a:r>
              <a:rPr lang="en-US" sz="12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+8 		-8</a:t>
            </a:r>
            <a:r>
              <a:rPr lang="en-US" sz="1200"/>
              <a:t>	</a:t>
            </a:r>
            <a:endParaRPr sz="1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R (giải mã) x C</a:t>
            </a:r>
            <a:r>
              <a:rPr baseline="-25000" lang="en-US" sz="1200"/>
              <a:t>4</a:t>
            </a:r>
            <a:r>
              <a:rPr lang="en-US" sz="1200"/>
              <a:t> = {(+1 +1 +3 -3 -1 +1 -1 -1), (+1 -3 -1 +1 -1 +1 +3 -1), …}</a:t>
            </a:r>
            <a:br>
              <a:rPr lang="en-US" sz="1200"/>
            </a:br>
            <a:r>
              <a:rPr lang="en-US" sz="1200"/>
              <a:t>		</a:t>
            </a:r>
            <a:r>
              <a:rPr lang="en-US" sz="12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0 		0</a:t>
            </a:r>
            <a:r>
              <a:rPr lang="en-US" sz="1200"/>
              <a:t>	</a:t>
            </a:r>
            <a:endParaRPr sz="1200"/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600" name="Google Shape;1600;p45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1" name="Google Shape;16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798" y="533400"/>
            <a:ext cx="3311601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2" name="Google Shape;1602;p45"/>
          <p:cNvCxnSpPr/>
          <p:nvPr/>
        </p:nvCxnSpPr>
        <p:spPr>
          <a:xfrm>
            <a:off x="2625802" y="419100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3" name="Google Shape;1603;p45"/>
          <p:cNvCxnSpPr/>
          <p:nvPr/>
        </p:nvCxnSpPr>
        <p:spPr>
          <a:xfrm>
            <a:off x="4419600" y="419100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4" name="Google Shape;1604;p45"/>
          <p:cNvCxnSpPr/>
          <p:nvPr/>
        </p:nvCxnSpPr>
        <p:spPr>
          <a:xfrm>
            <a:off x="2575000" y="472440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5" name="Google Shape;1605;p45"/>
          <p:cNvCxnSpPr/>
          <p:nvPr/>
        </p:nvCxnSpPr>
        <p:spPr>
          <a:xfrm>
            <a:off x="4258727" y="472440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6" name="Google Shape;1606;p45"/>
          <p:cNvCxnSpPr/>
          <p:nvPr/>
        </p:nvCxnSpPr>
        <p:spPr>
          <a:xfrm>
            <a:off x="2591934" y="529209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7" name="Google Shape;1607;p45"/>
          <p:cNvCxnSpPr/>
          <p:nvPr/>
        </p:nvCxnSpPr>
        <p:spPr>
          <a:xfrm>
            <a:off x="4343397" y="5292090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8" name="Google Shape;1608;p45"/>
          <p:cNvCxnSpPr/>
          <p:nvPr/>
        </p:nvCxnSpPr>
        <p:spPr>
          <a:xfrm>
            <a:off x="2591934" y="5884756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9" name="Google Shape;1609;p45"/>
          <p:cNvCxnSpPr/>
          <p:nvPr/>
        </p:nvCxnSpPr>
        <p:spPr>
          <a:xfrm>
            <a:off x="4343397" y="5884756"/>
            <a:ext cx="15240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46"/>
          <p:cNvSpPr txBox="1"/>
          <p:nvPr>
            <p:ph idx="1" type="body"/>
          </p:nvPr>
        </p:nvSpPr>
        <p:spPr>
          <a:xfrm>
            <a:off x="457200" y="1143000"/>
            <a:ext cx="8305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Aloha (Pure Aloha)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Frame-time: thời gian để truyền hết một frame có kích thước lớn nhất (= MTU/R)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Khi một nút mạng cần truyền dữ liệu: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Frame đầu tiên: truyền ngay. Nếu có đụng độ thì truyền lại với xác suất 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Các frame sau: truyền với xác suất là 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Trong 1 frame-time chỉ được truyền 1 frame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Xác suất truyền </a:t>
            </a:r>
            <a:br>
              <a:rPr lang="en-US"/>
            </a:br>
            <a:r>
              <a:rPr lang="en-US"/>
              <a:t>thành công là ~18.4%</a:t>
            </a:r>
            <a:endParaRPr/>
          </a:p>
        </p:txBody>
      </p:sp>
      <p:sp>
        <p:nvSpPr>
          <p:cNvPr id="1615" name="Google Shape;1615;p46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6" name="Google Shape;16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810000"/>
            <a:ext cx="43243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p46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Điều khiển truy nhập ngẫu nhiên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7"/>
          <p:cNvSpPr txBox="1"/>
          <p:nvPr>
            <p:ph idx="1" type="body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Hoạt động như Aloha với các yêu cầu: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Frame-time là </a:t>
            </a:r>
            <a:br>
              <a:rPr lang="en-US" sz="2000"/>
            </a:br>
            <a:r>
              <a:rPr lang="en-US" sz="2000"/>
              <a:t>như nhau với mọi nút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Tất cả các nút phải </a:t>
            </a:r>
            <a:br>
              <a:rPr lang="en-US" sz="2000"/>
            </a:br>
            <a:r>
              <a:rPr lang="en-US" sz="2000"/>
              <a:t>đồng bộ về thời gian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Các trạm đồng bộ </a:t>
            </a:r>
            <a:br>
              <a:rPr lang="en-US" sz="2000"/>
            </a:br>
            <a:r>
              <a:rPr lang="en-US" sz="2000"/>
              <a:t>time slot &amp; Frame chỉ </a:t>
            </a:r>
            <a:br>
              <a:rPr lang="en-US" sz="2000"/>
            </a:br>
            <a:r>
              <a:rPr lang="en-US" sz="2000"/>
              <a:t>được truyền vào </a:t>
            </a:r>
            <a:br>
              <a:rPr lang="en-US" sz="2000"/>
            </a:br>
            <a:r>
              <a:rPr lang="en-US" sz="2000"/>
              <a:t>đầu slot </a:t>
            </a:r>
            <a:br>
              <a:rPr lang="en-US" sz="2000"/>
            </a:br>
            <a:r>
              <a:rPr lang="en-US" sz="2000"/>
              <a:t>🡺 giảm nguy cơ </a:t>
            </a:r>
            <a:br>
              <a:rPr lang="en-US" sz="2000"/>
            </a:br>
            <a:r>
              <a:rPr lang="en-US" sz="2000"/>
              <a:t>collision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Xác suất truyền </a:t>
            </a:r>
            <a:br>
              <a:rPr lang="en-US" sz="2000"/>
            </a:br>
            <a:r>
              <a:rPr lang="en-US" sz="2000"/>
              <a:t>thành công: 36.8%</a:t>
            </a:r>
            <a:endParaRPr/>
          </a:p>
        </p:txBody>
      </p:sp>
      <p:sp>
        <p:nvSpPr>
          <p:cNvPr id="1623" name="Google Shape;1623;p47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Slotted ALOHA.svg" id="1624" name="Google Shape;16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828800"/>
            <a:ext cx="54102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5" name="Google Shape;1625;p47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Slotted Aloha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8"/>
          <p:cNvSpPr txBox="1"/>
          <p:nvPr>
            <p:ph idx="1" type="body"/>
          </p:nvPr>
        </p:nvSpPr>
        <p:spPr>
          <a:xfrm>
            <a:off x="457200" y="12192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Đa truy nhập sử dụng sóng mang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CSMA: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Carrier Sense Multiple Access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Cảm nhận sóng mang để quyết định </a:t>
            </a:r>
            <a:br>
              <a:rPr lang="en-US" sz="1900"/>
            </a:br>
            <a:r>
              <a:rPr lang="en-US" sz="1900"/>
              <a:t>đường truyền có bận hay không?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Nghe trước khi nói</a:t>
            </a:r>
            <a:endParaRPr sz="19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Đụng độ xảy ra do trễ trên đường truyền</a:t>
            </a:r>
            <a:endParaRPr sz="19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CSMA/CA: CSMA with Collision Avoidance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CSMA/CD: CSMA with Collision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Phát hiện đụng độ : nghe trong khi nói</a:t>
            </a:r>
            <a:endParaRPr sz="19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Giải quyết đụng độ với backoff (thuật toán quay lui)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31" name="Google Shape;1631;p48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cktail" id="1632" name="Google Shape;16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1857" y="1593196"/>
            <a:ext cx="2678113" cy="1373606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48"/>
          <p:cNvSpPr txBox="1"/>
          <p:nvPr/>
        </p:nvSpPr>
        <p:spPr>
          <a:xfrm rot="-1171304">
            <a:off x="6360957" y="1364596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blah</a:t>
            </a:r>
            <a:endParaRPr/>
          </a:p>
        </p:txBody>
      </p:sp>
      <p:sp>
        <p:nvSpPr>
          <p:cNvPr id="1634" name="Google Shape;1634;p48"/>
          <p:cNvSpPr txBox="1"/>
          <p:nvPr/>
        </p:nvSpPr>
        <p:spPr>
          <a:xfrm rot="742144">
            <a:off x="6894357" y="1135996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blah</a:t>
            </a:r>
            <a:endParaRPr/>
          </a:p>
        </p:txBody>
      </p:sp>
      <p:sp>
        <p:nvSpPr>
          <p:cNvPr id="1635" name="Google Shape;1635;p48"/>
          <p:cNvSpPr txBox="1"/>
          <p:nvPr/>
        </p:nvSpPr>
        <p:spPr>
          <a:xfrm rot="-186136">
            <a:off x="7503957" y="1212196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blah</a:t>
            </a:r>
            <a:endParaRPr/>
          </a:p>
        </p:txBody>
      </p:sp>
      <p:sp>
        <p:nvSpPr>
          <p:cNvPr id="1636" name="Google Shape;1636;p48"/>
          <p:cNvSpPr txBox="1"/>
          <p:nvPr/>
        </p:nvSpPr>
        <p:spPr>
          <a:xfrm rot="-1078233">
            <a:off x="8189757" y="1288396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blah</a:t>
            </a:r>
            <a:endParaRPr/>
          </a:p>
        </p:txBody>
      </p:sp>
      <p:sp>
        <p:nvSpPr>
          <p:cNvPr id="1637" name="Google Shape;1637;p48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CSMA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9"/>
          <p:cNvSpPr txBox="1"/>
          <p:nvPr>
            <p:ph idx="1" type="body"/>
          </p:nvPr>
        </p:nvSpPr>
        <p:spPr>
          <a:xfrm>
            <a:off x="457200" y="1219200"/>
            <a:ext cx="510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Tham khảo: DATA AND COMPUTER COMMUNICATIONS – Chương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Sóng mang có tần số lớn (năng lượng lớn) để truyền được xa (cả môi trường có dây &amp; không dây)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Song mang là giao động tuần hoàn (không mang thông tin)</a:t>
            </a:r>
            <a:endParaRPr/>
          </a:p>
        </p:txBody>
      </p:sp>
      <p:sp>
        <p:nvSpPr>
          <p:cNvPr id="1643" name="Google Shape;1643;p49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4" name="Google Shape;16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2575" y="228600"/>
            <a:ext cx="2852825" cy="41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Google Shape;164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611" y="2971800"/>
            <a:ext cx="3363189" cy="3273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49"/>
          <p:cNvSpPr/>
          <p:nvPr/>
        </p:nvSpPr>
        <p:spPr>
          <a:xfrm>
            <a:off x="4038600" y="4526340"/>
            <a:ext cx="5029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 hiệu/dữ liệu (mang thông tin) cần được truyền đi xa. Thường có tần số rất thấp (năng lượng yếu) 🡺 dùng sóng mang “cõng” tín hiệu/dữ liệu đầu vào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Phương pháp AM, FM (tín hiệu đầu vào analog)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phương pháp Coding (dữ liệu đầu vào digital)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49"/>
          <p:cNvSpPr txBox="1"/>
          <p:nvPr>
            <p:ph type="title"/>
          </p:nvPr>
        </p:nvSpPr>
        <p:spPr>
          <a:xfrm>
            <a:off x="228600" y="235131"/>
            <a:ext cx="55626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Nhắc lại khái niệm </a:t>
            </a:r>
            <a:br>
              <a:rPr lang="en-US"/>
            </a:br>
            <a:r>
              <a:rPr lang="en-US"/>
              <a:t>	sóng mang (Carrier)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457200" y="1219200"/>
            <a:ext cx="4413250" cy="452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Điều khiển truyền dữ liệu trên liên kết vật lý giữa 2 nút mạng kế tiếp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Triển khai trên mọi nút mạng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Các thức triển khai và cung cấp dịch vụ phụ thuộc vào đường truyền(WiFi, Wimax, 3G, cáp quang, cáp đồng...)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Truyền thông tin cậy (cơ chế giống TCP nhưng đơn giản hơn) hoặc không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Đơn vị truyền: frame (khung tin)</a:t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 flipH="1">
            <a:off x="5603875" y="5762625"/>
            <a:ext cx="427038" cy="349250"/>
            <a:chOff x="2839" y="3501"/>
            <a:chExt cx="755" cy="803"/>
          </a:xfrm>
        </p:grpSpPr>
        <p:pic>
          <p:nvPicPr>
            <p:cNvPr descr="desktop_computer_stylized_medium" id="140" name="Google Shape;14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6218238" y="5745163"/>
            <a:ext cx="427037" cy="350837"/>
            <a:chOff x="2839" y="3501"/>
            <a:chExt cx="755" cy="803"/>
          </a:xfrm>
        </p:grpSpPr>
        <p:pic>
          <p:nvPicPr>
            <p:cNvPr descr="desktop_computer_stylized_medium" id="143" name="Google Shape;14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5"/>
          <p:cNvGrpSpPr/>
          <p:nvPr/>
        </p:nvGrpSpPr>
        <p:grpSpPr>
          <a:xfrm>
            <a:off x="5281613" y="2052638"/>
            <a:ext cx="415925" cy="385762"/>
            <a:chOff x="2751" y="1851"/>
            <a:chExt cx="462" cy="478"/>
          </a:xfrm>
        </p:grpSpPr>
        <p:pic>
          <p:nvPicPr>
            <p:cNvPr descr="iphone_stylized_small" id="146" name="Google Shape;146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47" name="Google Shape;147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5"/>
          <p:cNvGrpSpPr/>
          <p:nvPr/>
        </p:nvGrpSpPr>
        <p:grpSpPr>
          <a:xfrm>
            <a:off x="7593013" y="5810250"/>
            <a:ext cx="227012" cy="481013"/>
            <a:chOff x="4140" y="429"/>
            <a:chExt cx="1425" cy="2396"/>
          </a:xfrm>
        </p:grpSpPr>
        <p:sp>
          <p:nvSpPr>
            <p:cNvPr id="149" name="Google Shape;149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5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" name="Google Shape;157;p5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p5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59" name="Google Shape;159;p5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5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5"/>
            <p:cNvGrpSpPr/>
            <p:nvPr/>
          </p:nvGrpSpPr>
          <p:grpSpPr>
            <a:xfrm>
              <a:off x="4738" y="1639"/>
              <a:ext cx="578" cy="142"/>
              <a:chOff x="618" y="2579"/>
              <a:chExt cx="720" cy="131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618" y="2579"/>
                <a:ext cx="720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167;p5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p5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6540500" y="5992813"/>
            <a:ext cx="474663" cy="413553"/>
            <a:chOff x="877" y="1008"/>
            <a:chExt cx="2747" cy="2626"/>
          </a:xfrm>
        </p:grpSpPr>
        <p:pic>
          <p:nvPicPr>
            <p:cNvPr descr="antenna_stylized" id="182" name="Google Shape;182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83" name="Google Shape;183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85" name="Google Shape;185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5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" name="Google Shape;192;p5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" name="Google Shape;199;p5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5"/>
          <p:cNvGrpSpPr/>
          <p:nvPr/>
        </p:nvGrpSpPr>
        <p:grpSpPr>
          <a:xfrm>
            <a:off x="6975475" y="5929313"/>
            <a:ext cx="474663" cy="413553"/>
            <a:chOff x="877" y="1008"/>
            <a:chExt cx="2747" cy="2626"/>
          </a:xfrm>
        </p:grpSpPr>
        <p:pic>
          <p:nvPicPr>
            <p:cNvPr descr="antenna_stylized" id="206" name="Google Shape;206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07" name="Google Shape;207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5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209" name="Google Shape;209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5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6" name="Google Shape;216;p5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" name="Google Shape;223;p5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5"/>
          <p:cNvGrpSpPr/>
          <p:nvPr/>
        </p:nvGrpSpPr>
        <p:grpSpPr>
          <a:xfrm>
            <a:off x="5562600" y="1295400"/>
            <a:ext cx="1066800" cy="1000807"/>
            <a:chOff x="2057400" y="4329112"/>
            <a:chExt cx="1066800" cy="1000807"/>
          </a:xfrm>
        </p:grpSpPr>
        <p:sp>
          <p:nvSpPr>
            <p:cNvPr id="230" name="Google Shape;230;p5"/>
            <p:cNvSpPr/>
            <p:nvPr/>
          </p:nvSpPr>
          <p:spPr>
            <a:xfrm>
              <a:off x="2057400" y="4386944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16465" y="4329112"/>
              <a:ext cx="676275" cy="776288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355851" y="4356782"/>
              <a:ext cx="690563" cy="80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362200" y="4844354"/>
              <a:ext cx="685800" cy="17145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 txBox="1"/>
            <p:nvPr/>
          </p:nvSpPr>
          <p:spPr>
            <a:xfrm>
              <a:off x="2309812" y="4347257"/>
              <a:ext cx="814388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5"/>
            <p:cNvCxnSpPr/>
            <p:nvPr/>
          </p:nvCxnSpPr>
          <p:spPr>
            <a:xfrm>
              <a:off x="2362200" y="4690157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2357437" y="4842557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2362200" y="4994565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5"/>
            <p:cNvCxnSpPr/>
            <p:nvPr/>
          </p:nvCxnSpPr>
          <p:spPr>
            <a:xfrm>
              <a:off x="2365376" y="4528232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" name="Google Shape;239;p5"/>
          <p:cNvGrpSpPr/>
          <p:nvPr/>
        </p:nvGrpSpPr>
        <p:grpSpPr>
          <a:xfrm>
            <a:off x="8069348" y="4565051"/>
            <a:ext cx="1066800" cy="1000807"/>
            <a:chOff x="2057400" y="4329112"/>
            <a:chExt cx="1066800" cy="1000807"/>
          </a:xfrm>
        </p:grpSpPr>
        <p:sp>
          <p:nvSpPr>
            <p:cNvPr id="240" name="Google Shape;240;p5"/>
            <p:cNvSpPr/>
            <p:nvPr/>
          </p:nvSpPr>
          <p:spPr>
            <a:xfrm>
              <a:off x="2057400" y="4386944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416465" y="4329112"/>
              <a:ext cx="676275" cy="776288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355851" y="4356782"/>
              <a:ext cx="690563" cy="80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362200" y="4844354"/>
              <a:ext cx="685800" cy="17145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2309812" y="4347257"/>
              <a:ext cx="814388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5"/>
            <p:cNvCxnSpPr/>
            <p:nvPr/>
          </p:nvCxnSpPr>
          <p:spPr>
            <a:xfrm>
              <a:off x="2362200" y="4690157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5"/>
            <p:cNvCxnSpPr/>
            <p:nvPr/>
          </p:nvCxnSpPr>
          <p:spPr>
            <a:xfrm>
              <a:off x="2357437" y="4842557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5"/>
            <p:cNvCxnSpPr/>
            <p:nvPr/>
          </p:nvCxnSpPr>
          <p:spPr>
            <a:xfrm>
              <a:off x="2362200" y="4994565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5"/>
            <p:cNvCxnSpPr/>
            <p:nvPr/>
          </p:nvCxnSpPr>
          <p:spPr>
            <a:xfrm>
              <a:off x="2365376" y="4528232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5"/>
          <p:cNvSpPr/>
          <p:nvPr/>
        </p:nvSpPr>
        <p:spPr>
          <a:xfrm>
            <a:off x="6672263" y="4033838"/>
            <a:ext cx="1314450" cy="674687"/>
          </a:xfrm>
          <a:custGeom>
            <a:rect b="b" l="l" r="r" t="t"/>
            <a:pathLst>
              <a:path extrusionOk="0" h="425" w="828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6691313" y="2508250"/>
            <a:ext cx="1730375" cy="1125538"/>
          </a:xfrm>
          <a:custGeom>
            <a:rect b="b" l="l" r="r" t="t"/>
            <a:pathLst>
              <a:path extrusionOk="0" h="459" w="765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4870450" y="2216150"/>
            <a:ext cx="1736725" cy="1071563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5"/>
          <p:cNvGrpSpPr/>
          <p:nvPr/>
        </p:nvGrpSpPr>
        <p:grpSpPr>
          <a:xfrm>
            <a:off x="4946650" y="3481388"/>
            <a:ext cx="1458913" cy="933450"/>
            <a:chOff x="2889" y="1631"/>
            <a:chExt cx="980" cy="743"/>
          </a:xfrm>
        </p:grpSpPr>
        <p:sp>
          <p:nvSpPr>
            <p:cNvPr id="253" name="Google Shape;253;p5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5" name="Google Shape;255;p5"/>
          <p:cNvCxnSpPr/>
          <p:nvPr/>
        </p:nvCxnSpPr>
        <p:spPr>
          <a:xfrm>
            <a:off x="7064375" y="4319588"/>
            <a:ext cx="163513" cy="1206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5"/>
          <p:cNvCxnSpPr/>
          <p:nvPr/>
        </p:nvCxnSpPr>
        <p:spPr>
          <a:xfrm>
            <a:off x="7161213" y="4240213"/>
            <a:ext cx="27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5"/>
          <p:cNvCxnSpPr/>
          <p:nvPr/>
        </p:nvCxnSpPr>
        <p:spPr>
          <a:xfrm flipH="1" rot="10800000">
            <a:off x="7397750" y="4325938"/>
            <a:ext cx="134938" cy="104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5"/>
          <p:cNvCxnSpPr/>
          <p:nvPr/>
        </p:nvCxnSpPr>
        <p:spPr>
          <a:xfrm>
            <a:off x="6096000" y="4246563"/>
            <a:ext cx="6794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5"/>
          <p:cNvCxnSpPr/>
          <p:nvPr/>
        </p:nvCxnSpPr>
        <p:spPr>
          <a:xfrm>
            <a:off x="6391275" y="3094038"/>
            <a:ext cx="509588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5"/>
          <p:cNvCxnSpPr/>
          <p:nvPr/>
        </p:nvCxnSpPr>
        <p:spPr>
          <a:xfrm>
            <a:off x="5957888" y="2909888"/>
            <a:ext cx="152400" cy="952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5"/>
          <p:cNvCxnSpPr/>
          <p:nvPr/>
        </p:nvCxnSpPr>
        <p:spPr>
          <a:xfrm flipH="1" rot="5400000">
            <a:off x="7465219" y="5757069"/>
            <a:ext cx="474662" cy="63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5"/>
          <p:cNvCxnSpPr/>
          <p:nvPr/>
        </p:nvCxnSpPr>
        <p:spPr>
          <a:xfrm flipH="1" rot="-5400000">
            <a:off x="7659688" y="5946775"/>
            <a:ext cx="3175" cy="85725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5"/>
          <p:cNvCxnSpPr/>
          <p:nvPr/>
        </p:nvCxnSpPr>
        <p:spPr>
          <a:xfrm flipH="1" rot="-5400000">
            <a:off x="7767637" y="5545138"/>
            <a:ext cx="193675" cy="76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5"/>
          <p:cNvCxnSpPr/>
          <p:nvPr/>
        </p:nvCxnSpPr>
        <p:spPr>
          <a:xfrm>
            <a:off x="7026275" y="5203825"/>
            <a:ext cx="390525" cy="184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5"/>
          <p:cNvCxnSpPr/>
          <p:nvPr/>
        </p:nvCxnSpPr>
        <p:spPr>
          <a:xfrm flipH="1" rot="10800000">
            <a:off x="6405563" y="5191125"/>
            <a:ext cx="322262" cy="1984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5"/>
          <p:cNvCxnSpPr/>
          <p:nvPr/>
        </p:nvCxnSpPr>
        <p:spPr>
          <a:xfrm>
            <a:off x="6448425" y="5483225"/>
            <a:ext cx="9715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5"/>
          <p:cNvCxnSpPr/>
          <p:nvPr/>
        </p:nvCxnSpPr>
        <p:spPr>
          <a:xfrm>
            <a:off x="5768975" y="5280025"/>
            <a:ext cx="233363" cy="952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5"/>
          <p:cNvCxnSpPr/>
          <p:nvPr/>
        </p:nvCxnSpPr>
        <p:spPr>
          <a:xfrm flipH="1" rot="10800000">
            <a:off x="5510213" y="5516563"/>
            <a:ext cx="403225" cy="1000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5"/>
          <p:cNvCxnSpPr/>
          <p:nvPr/>
        </p:nvCxnSpPr>
        <p:spPr>
          <a:xfrm flipH="1">
            <a:off x="5935663" y="5572125"/>
            <a:ext cx="177800" cy="20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5"/>
          <p:cNvCxnSpPr/>
          <p:nvPr/>
        </p:nvCxnSpPr>
        <p:spPr>
          <a:xfrm rot="10800000">
            <a:off x="6329363" y="5556250"/>
            <a:ext cx="1587" cy="2206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5"/>
          <p:cNvCxnSpPr/>
          <p:nvPr/>
        </p:nvCxnSpPr>
        <p:spPr>
          <a:xfrm>
            <a:off x="6411913" y="5559425"/>
            <a:ext cx="503237" cy="269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5"/>
          <p:cNvCxnSpPr/>
          <p:nvPr/>
        </p:nvCxnSpPr>
        <p:spPr>
          <a:xfrm>
            <a:off x="5949950" y="4029075"/>
            <a:ext cx="0" cy="1317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5"/>
          <p:cNvCxnSpPr/>
          <p:nvPr/>
        </p:nvCxnSpPr>
        <p:spPr>
          <a:xfrm flipH="1" rot="10800000">
            <a:off x="7245350" y="2998788"/>
            <a:ext cx="123825" cy="873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5"/>
          <p:cNvCxnSpPr/>
          <p:nvPr/>
        </p:nvCxnSpPr>
        <p:spPr>
          <a:xfrm>
            <a:off x="7073900" y="3171825"/>
            <a:ext cx="0" cy="825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5"/>
          <p:cNvCxnSpPr/>
          <p:nvPr/>
        </p:nvCxnSpPr>
        <p:spPr>
          <a:xfrm flipH="1" rot="10800000">
            <a:off x="7245350" y="3068638"/>
            <a:ext cx="263525" cy="2889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5"/>
          <p:cNvCxnSpPr/>
          <p:nvPr/>
        </p:nvCxnSpPr>
        <p:spPr>
          <a:xfrm>
            <a:off x="7610475" y="3067050"/>
            <a:ext cx="0" cy="1968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5"/>
          <p:cNvCxnSpPr/>
          <p:nvPr/>
        </p:nvCxnSpPr>
        <p:spPr>
          <a:xfrm>
            <a:off x="7264400" y="3373438"/>
            <a:ext cx="18891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5"/>
          <p:cNvCxnSpPr/>
          <p:nvPr/>
        </p:nvCxnSpPr>
        <p:spPr>
          <a:xfrm flipH="1" rot="10800000">
            <a:off x="5559425" y="4240213"/>
            <a:ext cx="168275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5"/>
          <p:cNvCxnSpPr/>
          <p:nvPr/>
        </p:nvCxnSpPr>
        <p:spPr>
          <a:xfrm>
            <a:off x="7818438" y="3363913"/>
            <a:ext cx="177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5"/>
          <p:cNvCxnSpPr/>
          <p:nvPr/>
        </p:nvCxnSpPr>
        <p:spPr>
          <a:xfrm flipH="1">
            <a:off x="6964363" y="3440113"/>
            <a:ext cx="98425" cy="7048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5"/>
          <p:cNvCxnSpPr/>
          <p:nvPr/>
        </p:nvCxnSpPr>
        <p:spPr>
          <a:xfrm flipH="1">
            <a:off x="7556500" y="3440113"/>
            <a:ext cx="111125" cy="7270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5"/>
          <p:cNvCxnSpPr/>
          <p:nvPr/>
        </p:nvCxnSpPr>
        <p:spPr>
          <a:xfrm flipH="1" rot="10800000">
            <a:off x="6940550" y="4581525"/>
            <a:ext cx="227013" cy="4365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5"/>
          <p:cNvGrpSpPr/>
          <p:nvPr/>
        </p:nvGrpSpPr>
        <p:grpSpPr>
          <a:xfrm flipH="1">
            <a:off x="5443538" y="5040313"/>
            <a:ext cx="414337" cy="373062"/>
            <a:chOff x="2839" y="3501"/>
            <a:chExt cx="755" cy="803"/>
          </a:xfrm>
        </p:grpSpPr>
        <p:pic>
          <p:nvPicPr>
            <p:cNvPr descr="desktop_computer_stylized_medium" id="284" name="Google Shape;284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5"/>
          <p:cNvGrpSpPr/>
          <p:nvPr/>
        </p:nvGrpSpPr>
        <p:grpSpPr>
          <a:xfrm flipH="1">
            <a:off x="5126038" y="5461000"/>
            <a:ext cx="482600" cy="406400"/>
            <a:chOff x="2839" y="3501"/>
            <a:chExt cx="755" cy="803"/>
          </a:xfrm>
        </p:grpSpPr>
        <p:pic>
          <p:nvPicPr>
            <p:cNvPr descr="desktop_computer_stylized_medium" id="287" name="Google Shape;287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car_icon_small" id="289" name="Google Shape;28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010275" y="2227263"/>
            <a:ext cx="849313" cy="1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5"/>
          <p:cNvGrpSpPr/>
          <p:nvPr/>
        </p:nvGrpSpPr>
        <p:grpSpPr>
          <a:xfrm>
            <a:off x="7358063" y="2901950"/>
            <a:ext cx="390525" cy="169863"/>
            <a:chOff x="4650" y="1129"/>
            <a:chExt cx="246" cy="95"/>
          </a:xfrm>
        </p:grpSpPr>
        <p:sp>
          <p:nvSpPr>
            <p:cNvPr id="291" name="Google Shape;291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4" name="Google Shape;294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95" name="Google Shape;295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7" name="Google Shape;297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" name="Google Shape;299;p5"/>
          <p:cNvGrpSpPr/>
          <p:nvPr/>
        </p:nvGrpSpPr>
        <p:grpSpPr>
          <a:xfrm>
            <a:off x="7431088" y="3263900"/>
            <a:ext cx="390525" cy="176213"/>
            <a:chOff x="4650" y="1129"/>
            <a:chExt cx="246" cy="95"/>
          </a:xfrm>
        </p:grpSpPr>
        <p:sp>
          <p:nvSpPr>
            <p:cNvPr id="300" name="Google Shape;300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3" name="Google Shape;303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06" name="Google Shape;306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8" name="Google Shape;308;p5"/>
          <p:cNvGrpSpPr/>
          <p:nvPr/>
        </p:nvGrpSpPr>
        <p:grpSpPr>
          <a:xfrm>
            <a:off x="6872288" y="3000375"/>
            <a:ext cx="390525" cy="169863"/>
            <a:chOff x="4650" y="1129"/>
            <a:chExt cx="246" cy="95"/>
          </a:xfrm>
        </p:grpSpPr>
        <p:sp>
          <p:nvSpPr>
            <p:cNvPr id="309" name="Google Shape;309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2" name="Google Shape;312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13" name="Google Shape;313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5" name="Google Shape;315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7" name="Google Shape;317;p5"/>
          <p:cNvGrpSpPr/>
          <p:nvPr/>
        </p:nvGrpSpPr>
        <p:grpSpPr>
          <a:xfrm>
            <a:off x="6883400" y="3263900"/>
            <a:ext cx="390525" cy="169863"/>
            <a:chOff x="4650" y="1129"/>
            <a:chExt cx="246" cy="95"/>
          </a:xfrm>
        </p:grpSpPr>
        <p:sp>
          <p:nvSpPr>
            <p:cNvPr id="318" name="Google Shape;318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1" name="Google Shape;321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22" name="Google Shape;322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24" name="Google Shape;324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6" name="Google Shape;326;p5"/>
          <p:cNvCxnSpPr/>
          <p:nvPr/>
        </p:nvCxnSpPr>
        <p:spPr>
          <a:xfrm>
            <a:off x="8013700" y="3362325"/>
            <a:ext cx="1778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27" name="Google Shape;327;p5"/>
          <p:cNvGrpSpPr/>
          <p:nvPr/>
        </p:nvGrpSpPr>
        <p:grpSpPr>
          <a:xfrm>
            <a:off x="7069138" y="4418013"/>
            <a:ext cx="485775" cy="203200"/>
            <a:chOff x="4650" y="1129"/>
            <a:chExt cx="246" cy="95"/>
          </a:xfrm>
        </p:grpSpPr>
        <p:sp>
          <p:nvSpPr>
            <p:cNvPr id="328" name="Google Shape;328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1" name="Google Shape;331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32" name="Google Shape;332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34" name="Google Shape;334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" name="Google Shape;336;p5"/>
          <p:cNvGrpSpPr/>
          <p:nvPr/>
        </p:nvGrpSpPr>
        <p:grpSpPr>
          <a:xfrm>
            <a:off x="6750050" y="4137025"/>
            <a:ext cx="485775" cy="203200"/>
            <a:chOff x="4650" y="1129"/>
            <a:chExt cx="246" cy="95"/>
          </a:xfrm>
        </p:grpSpPr>
        <p:sp>
          <p:nvSpPr>
            <p:cNvPr id="337" name="Google Shape;337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0" name="Google Shape;340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41" name="Google Shape;341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43" name="Google Shape;343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5" name="Google Shape;345;p5"/>
          <p:cNvGrpSpPr/>
          <p:nvPr/>
        </p:nvGrpSpPr>
        <p:grpSpPr>
          <a:xfrm>
            <a:off x="7412038" y="4149725"/>
            <a:ext cx="485775" cy="203200"/>
            <a:chOff x="4650" y="1129"/>
            <a:chExt cx="246" cy="95"/>
          </a:xfrm>
        </p:grpSpPr>
        <p:sp>
          <p:nvSpPr>
            <p:cNvPr id="346" name="Google Shape;346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9" name="Google Shape;349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50" name="Google Shape;350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52" name="Google Shape;352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4" name="Google Shape;354;p5"/>
          <p:cNvGrpSpPr/>
          <p:nvPr/>
        </p:nvGrpSpPr>
        <p:grpSpPr>
          <a:xfrm>
            <a:off x="6630988" y="5011738"/>
            <a:ext cx="619125" cy="242887"/>
            <a:chOff x="4650" y="1129"/>
            <a:chExt cx="246" cy="95"/>
          </a:xfrm>
        </p:grpSpPr>
        <p:sp>
          <p:nvSpPr>
            <p:cNvPr id="355" name="Google Shape;355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1" name="Google Shape;361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" name="Google Shape;363;p5"/>
          <p:cNvGrpSpPr/>
          <p:nvPr/>
        </p:nvGrpSpPr>
        <p:grpSpPr>
          <a:xfrm>
            <a:off x="7264400" y="5310188"/>
            <a:ext cx="619125" cy="242887"/>
            <a:chOff x="4650" y="1129"/>
            <a:chExt cx="246" cy="95"/>
          </a:xfrm>
        </p:grpSpPr>
        <p:sp>
          <p:nvSpPr>
            <p:cNvPr id="364" name="Google Shape;364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7" name="Google Shape;367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0" name="Google Shape;370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2" name="Google Shape;372;p5"/>
          <p:cNvGrpSpPr/>
          <p:nvPr/>
        </p:nvGrpSpPr>
        <p:grpSpPr>
          <a:xfrm>
            <a:off x="5915025" y="5354638"/>
            <a:ext cx="619125" cy="242887"/>
            <a:chOff x="4650" y="1129"/>
            <a:chExt cx="246" cy="95"/>
          </a:xfrm>
        </p:grpSpPr>
        <p:sp>
          <p:nvSpPr>
            <p:cNvPr id="373" name="Google Shape;373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6" name="Google Shape;376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77" name="Google Shape;377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9" name="Google Shape;379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1" name="Google Shape;381;p5"/>
          <p:cNvGrpSpPr/>
          <p:nvPr/>
        </p:nvGrpSpPr>
        <p:grpSpPr>
          <a:xfrm>
            <a:off x="5721350" y="4146550"/>
            <a:ext cx="390525" cy="169863"/>
            <a:chOff x="4650" y="1129"/>
            <a:chExt cx="246" cy="95"/>
          </a:xfrm>
        </p:grpSpPr>
        <p:sp>
          <p:nvSpPr>
            <p:cNvPr id="382" name="Google Shape;382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5" name="Google Shape;385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86" name="Google Shape;386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88" name="Google Shape;388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0" name="Google Shape;390;p5"/>
          <p:cNvGrpSpPr/>
          <p:nvPr/>
        </p:nvGrpSpPr>
        <p:grpSpPr>
          <a:xfrm>
            <a:off x="6021388" y="2994025"/>
            <a:ext cx="390525" cy="169863"/>
            <a:chOff x="4650" y="1129"/>
            <a:chExt cx="246" cy="95"/>
          </a:xfrm>
        </p:grpSpPr>
        <p:sp>
          <p:nvSpPr>
            <p:cNvPr id="391" name="Google Shape;391;p5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4" name="Google Shape;394;p5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95" name="Google Shape;395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97" name="Google Shape;397;p5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5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9" name="Google Shape;399;p5"/>
          <p:cNvGrpSpPr/>
          <p:nvPr/>
        </p:nvGrpSpPr>
        <p:grpSpPr>
          <a:xfrm>
            <a:off x="5280025" y="4006850"/>
            <a:ext cx="506413" cy="352425"/>
            <a:chOff x="2967" y="478"/>
            <a:chExt cx="788" cy="625"/>
          </a:xfrm>
        </p:grpSpPr>
        <p:pic>
          <p:nvPicPr>
            <p:cNvPr descr="access_point_stylized_small" id="400" name="Google Shape;400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01" name="Google Shape;401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5"/>
          <p:cNvGrpSpPr/>
          <p:nvPr/>
        </p:nvGrpSpPr>
        <p:grpSpPr>
          <a:xfrm>
            <a:off x="6800850" y="5510213"/>
            <a:ext cx="563563" cy="420687"/>
            <a:chOff x="2967" y="478"/>
            <a:chExt cx="788" cy="625"/>
          </a:xfrm>
        </p:grpSpPr>
        <p:pic>
          <p:nvPicPr>
            <p:cNvPr descr="access_point_stylized_small" id="403" name="Google Shape;403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04" name="Google Shape;404;p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5"/>
          <p:cNvGrpSpPr/>
          <p:nvPr/>
        </p:nvGrpSpPr>
        <p:grpSpPr>
          <a:xfrm>
            <a:off x="5729288" y="2351088"/>
            <a:ext cx="457200" cy="631825"/>
            <a:chOff x="742" y="2409"/>
            <a:chExt cx="576" cy="881"/>
          </a:xfrm>
        </p:grpSpPr>
        <p:grpSp>
          <p:nvGrpSpPr>
            <p:cNvPr id="406" name="Google Shape;406;p5"/>
            <p:cNvGrpSpPr/>
            <p:nvPr/>
          </p:nvGrpSpPr>
          <p:grpSpPr>
            <a:xfrm>
              <a:off x="832" y="2643"/>
              <a:ext cx="376" cy="647"/>
              <a:chOff x="3130" y="3288"/>
              <a:chExt cx="410" cy="742"/>
            </a:xfrm>
          </p:grpSpPr>
          <p:cxnSp>
            <p:nvCxnSpPr>
              <p:cNvPr id="407" name="Google Shape;407;p5"/>
              <p:cNvCxnSpPr/>
              <p:nvPr/>
            </p:nvCxnSpPr>
            <p:spPr>
              <a:xfrm flipH="1">
                <a:off x="3130" y="3288"/>
                <a:ext cx="205" cy="6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5"/>
              <p:cNvCxnSpPr/>
              <p:nvPr/>
            </p:nvCxnSpPr>
            <p:spPr>
              <a:xfrm>
                <a:off x="3335" y="3288"/>
                <a:ext cx="205" cy="66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5"/>
              <p:cNvCxnSpPr/>
              <p:nvPr/>
            </p:nvCxnSpPr>
            <p:spPr>
              <a:xfrm>
                <a:off x="3130" y="3957"/>
                <a:ext cx="205" cy="7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5"/>
              <p:cNvCxnSpPr/>
              <p:nvPr/>
            </p:nvCxnSpPr>
            <p:spPr>
              <a:xfrm flipH="1">
                <a:off x="3335" y="3957"/>
                <a:ext cx="205" cy="7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5"/>
              <p:cNvCxnSpPr/>
              <p:nvPr/>
            </p:nvCxnSpPr>
            <p:spPr>
              <a:xfrm>
                <a:off x="3335" y="3303"/>
                <a:ext cx="0" cy="72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5"/>
              <p:cNvCxnSpPr/>
              <p:nvPr/>
            </p:nvCxnSpPr>
            <p:spPr>
              <a:xfrm flipH="1" rot="10800000">
                <a:off x="3130" y="3888"/>
                <a:ext cx="205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5"/>
              <p:cNvCxnSpPr/>
              <p:nvPr/>
            </p:nvCxnSpPr>
            <p:spPr>
              <a:xfrm rot="10800000">
                <a:off x="3335" y="3888"/>
                <a:ext cx="205" cy="6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5"/>
              <p:cNvCxnSpPr/>
              <p:nvPr/>
            </p:nvCxnSpPr>
            <p:spPr>
              <a:xfrm>
                <a:off x="3217" y="3668"/>
                <a:ext cx="118" cy="5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5"/>
              <p:cNvCxnSpPr/>
              <p:nvPr/>
            </p:nvCxnSpPr>
            <p:spPr>
              <a:xfrm flipH="1" rot="10800000">
                <a:off x="3335" y="3668"/>
                <a:ext cx="124" cy="5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5"/>
              <p:cNvCxnSpPr/>
              <p:nvPr/>
            </p:nvCxnSpPr>
            <p:spPr>
              <a:xfrm>
                <a:off x="3178" y="3766"/>
                <a:ext cx="152" cy="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5"/>
              <p:cNvCxnSpPr/>
              <p:nvPr/>
            </p:nvCxnSpPr>
            <p:spPr>
              <a:xfrm flipH="1" rot="10800000">
                <a:off x="3335" y="3781"/>
                <a:ext cx="153" cy="6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5"/>
              <p:cNvCxnSpPr/>
              <p:nvPr/>
            </p:nvCxnSpPr>
            <p:spPr>
              <a:xfrm flipH="1" rot="10800000">
                <a:off x="3335" y="3567"/>
                <a:ext cx="78" cy="2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5"/>
              <p:cNvCxnSpPr/>
              <p:nvPr/>
            </p:nvCxnSpPr>
            <p:spPr>
              <a:xfrm flipH="1" rot="10800000">
                <a:off x="3335" y="3428"/>
                <a:ext cx="49" cy="2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5"/>
              <p:cNvCxnSpPr/>
              <p:nvPr/>
            </p:nvCxnSpPr>
            <p:spPr>
              <a:xfrm>
                <a:off x="3247" y="3558"/>
                <a:ext cx="95" cy="3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5"/>
              <p:cNvCxnSpPr/>
              <p:nvPr/>
            </p:nvCxnSpPr>
            <p:spPr>
              <a:xfrm>
                <a:off x="3289" y="3422"/>
                <a:ext cx="55" cy="3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cell_tower_radiation copy" id="422" name="Google Shape;422;p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p5"/>
            <p:cNvSpPr/>
            <p:nvPr/>
          </p:nvSpPr>
          <p:spPr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5"/>
          <p:cNvGrpSpPr/>
          <p:nvPr/>
        </p:nvGrpSpPr>
        <p:grpSpPr>
          <a:xfrm>
            <a:off x="7908925" y="5508625"/>
            <a:ext cx="227013" cy="481013"/>
            <a:chOff x="4140" y="429"/>
            <a:chExt cx="1425" cy="2396"/>
          </a:xfrm>
        </p:grpSpPr>
        <p:sp>
          <p:nvSpPr>
            <p:cNvPr id="425" name="Google Shape;425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0" name="Google Shape;430;p5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431" name="Google Shape;431;p5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" name="Google Shape;433;p5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4" name="Google Shape;434;p5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435" name="Google Shape;435;p5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7" name="Google Shape;437;p5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5"/>
            <p:cNvGrpSpPr/>
            <p:nvPr/>
          </p:nvGrpSpPr>
          <p:grpSpPr>
            <a:xfrm>
              <a:off x="4738" y="1639"/>
              <a:ext cx="578" cy="142"/>
              <a:chOff x="618" y="2579"/>
              <a:chExt cx="720" cy="131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8" y="2579"/>
                <a:ext cx="720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" name="Google Shape;442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5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44" name="Google Shape;444;p5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" name="Google Shape;446;p5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5"/>
          <p:cNvGrpSpPr/>
          <p:nvPr/>
        </p:nvGrpSpPr>
        <p:grpSpPr>
          <a:xfrm>
            <a:off x="4970463" y="2549525"/>
            <a:ext cx="534987" cy="413554"/>
            <a:chOff x="877" y="1008"/>
            <a:chExt cx="2747" cy="2626"/>
          </a:xfrm>
        </p:grpSpPr>
        <p:pic>
          <p:nvPicPr>
            <p:cNvPr descr="antenna_stylized" id="458" name="Google Shape;458;p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59" name="Google Shape;459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5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61" name="Google Shape;461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5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8" name="Google Shape;468;p5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69" name="Google Shape;469;p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5" name="Google Shape;475;p5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5"/>
          <p:cNvGrpSpPr/>
          <p:nvPr/>
        </p:nvGrpSpPr>
        <p:grpSpPr>
          <a:xfrm>
            <a:off x="5229225" y="3548063"/>
            <a:ext cx="444500" cy="413553"/>
            <a:chOff x="877" y="1008"/>
            <a:chExt cx="2747" cy="2626"/>
          </a:xfrm>
        </p:grpSpPr>
        <p:pic>
          <p:nvPicPr>
            <p:cNvPr descr="antenna_stylized" id="482" name="Google Shape;482;p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83" name="Google Shape;483;p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" name="Google Shape;484;p5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85" name="Google Shape;485;p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5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2" name="Google Shape;492;p5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93" name="Google Shape;493;p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9" name="Google Shape;499;p5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5"/>
          <p:cNvGrpSpPr/>
          <p:nvPr/>
        </p:nvGrpSpPr>
        <p:grpSpPr>
          <a:xfrm flipH="1">
            <a:off x="5608638" y="3729038"/>
            <a:ext cx="414337" cy="373062"/>
            <a:chOff x="2839" y="3501"/>
            <a:chExt cx="755" cy="803"/>
          </a:xfrm>
        </p:grpSpPr>
        <p:pic>
          <p:nvPicPr>
            <p:cNvPr descr="desktop_computer_stylized_medium" id="506" name="Google Shape;506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" name="Google Shape;508;p5"/>
          <p:cNvGrpSpPr/>
          <p:nvPr/>
        </p:nvGrpSpPr>
        <p:grpSpPr>
          <a:xfrm>
            <a:off x="5733497" y="2286000"/>
            <a:ext cx="2613579" cy="3423528"/>
            <a:chOff x="5733497" y="2286000"/>
            <a:chExt cx="2613579" cy="3423528"/>
          </a:xfrm>
        </p:grpSpPr>
        <p:grpSp>
          <p:nvGrpSpPr>
            <p:cNvPr id="509" name="Google Shape;509;p5"/>
            <p:cNvGrpSpPr/>
            <p:nvPr/>
          </p:nvGrpSpPr>
          <p:grpSpPr>
            <a:xfrm>
              <a:off x="5815012" y="2654300"/>
              <a:ext cx="814388" cy="701675"/>
              <a:chOff x="2767012" y="3997424"/>
              <a:chExt cx="814388" cy="701675"/>
            </a:xfrm>
          </p:grpSpPr>
          <p:cxnSp>
            <p:nvCxnSpPr>
              <p:cNvPr id="510" name="Google Shape;510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2" name="Google Shape;512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3" name="Google Shape;513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5" name="Google Shape;515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7" name="Google Shape;517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518" name="Google Shape;518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9" name="Google Shape;519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0" name="Google Shape;520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21" name="Google Shape;521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522" name="Google Shape;522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3" name="Google Shape;523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4" name="Google Shape;524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25" name="Google Shape;525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7" name="Google Shape;527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9" name="Google Shape;529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30" name="Google Shape;530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5"/>
            <p:cNvGrpSpPr/>
            <p:nvPr/>
          </p:nvGrpSpPr>
          <p:grpSpPr>
            <a:xfrm>
              <a:off x="6563337" y="2346325"/>
              <a:ext cx="814388" cy="701675"/>
              <a:chOff x="2767012" y="3997424"/>
              <a:chExt cx="814388" cy="701675"/>
            </a:xfrm>
          </p:grpSpPr>
          <p:cxnSp>
            <p:nvCxnSpPr>
              <p:cNvPr id="532" name="Google Shape;532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4" name="Google Shape;534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5" name="Google Shape;535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7" name="Google Shape;537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9" name="Google Shape;539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540" name="Google Shape;540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1" name="Google Shape;541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2" name="Google Shape;542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3" name="Google Shape;543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544" name="Google Shape;544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5" name="Google Shape;545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6" name="Google Shape;546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47" name="Google Shape;547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Google Shape;549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1" name="Google Shape;551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52" name="Google Shape;552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p5"/>
            <p:cNvGrpSpPr/>
            <p:nvPr/>
          </p:nvGrpSpPr>
          <p:grpSpPr>
            <a:xfrm>
              <a:off x="7353301" y="2286000"/>
              <a:ext cx="814388" cy="701675"/>
              <a:chOff x="2767012" y="3997424"/>
              <a:chExt cx="814388" cy="701675"/>
            </a:xfrm>
          </p:grpSpPr>
          <p:cxnSp>
            <p:nvCxnSpPr>
              <p:cNvPr id="554" name="Google Shape;554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6" name="Google Shape;556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7" name="Google Shape;557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9" name="Google Shape;559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1" name="Google Shape;561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562" name="Google Shape;562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4" name="Google Shape;564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5" name="Google Shape;565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566" name="Google Shape;566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7" name="Google Shape;567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8" name="Google Shape;568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69" name="Google Shape;569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1" name="Google Shape;571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3" name="Google Shape;573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74" name="Google Shape;574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5" name="Google Shape;575;p5"/>
            <p:cNvGrpSpPr/>
            <p:nvPr/>
          </p:nvGrpSpPr>
          <p:grpSpPr>
            <a:xfrm>
              <a:off x="6550025" y="3032125"/>
              <a:ext cx="814388" cy="701675"/>
              <a:chOff x="2767012" y="3997424"/>
              <a:chExt cx="814388" cy="701675"/>
            </a:xfrm>
          </p:grpSpPr>
          <p:cxnSp>
            <p:nvCxnSpPr>
              <p:cNvPr id="576" name="Google Shape;576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8" name="Google Shape;578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9" name="Google Shape;579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1" name="Google Shape;581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3" name="Google Shape;583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584" name="Google Shape;584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5" name="Google Shape;585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87" name="Google Shape;587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588" name="Google Shape;588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0" name="Google Shape;590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1" name="Google Shape;591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3" name="Google Shape;593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5" name="Google Shape;595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96" name="Google Shape;596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5"/>
            <p:cNvGrpSpPr/>
            <p:nvPr/>
          </p:nvGrpSpPr>
          <p:grpSpPr>
            <a:xfrm>
              <a:off x="7327091" y="2971800"/>
              <a:ext cx="814388" cy="701675"/>
              <a:chOff x="2767012" y="3997424"/>
              <a:chExt cx="814388" cy="701675"/>
            </a:xfrm>
          </p:grpSpPr>
          <p:cxnSp>
            <p:nvCxnSpPr>
              <p:cNvPr id="598" name="Google Shape;598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0" name="Google Shape;600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3" name="Google Shape;603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5" name="Google Shape;605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606" name="Google Shape;606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7" name="Google Shape;607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8" name="Google Shape;608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9" name="Google Shape;609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610" name="Google Shape;610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1" name="Google Shape;611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2" name="Google Shape;612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3" name="Google Shape;613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5" name="Google Shape;615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7" name="Google Shape;617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18" name="Google Shape;618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9" name="Google Shape;619;p5"/>
            <p:cNvGrpSpPr/>
            <p:nvPr/>
          </p:nvGrpSpPr>
          <p:grpSpPr>
            <a:xfrm>
              <a:off x="6953180" y="4080027"/>
              <a:ext cx="814388" cy="701675"/>
              <a:chOff x="2767012" y="3997424"/>
              <a:chExt cx="814388" cy="701675"/>
            </a:xfrm>
          </p:grpSpPr>
          <p:cxnSp>
            <p:nvCxnSpPr>
              <p:cNvPr id="620" name="Google Shape;620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2" name="Google Shape;622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3" name="Google Shape;623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5" name="Google Shape;625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7" name="Google Shape;627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628" name="Google Shape;628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9" name="Google Shape;629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0" name="Google Shape;630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31" name="Google Shape;631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632" name="Google Shape;632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3" name="Google Shape;633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4" name="Google Shape;634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35" name="Google Shape;635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7" name="Google Shape;637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9" name="Google Shape;639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40" name="Google Shape;640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641;p5"/>
            <p:cNvGrpSpPr/>
            <p:nvPr/>
          </p:nvGrpSpPr>
          <p:grpSpPr>
            <a:xfrm>
              <a:off x="6370893" y="3802909"/>
              <a:ext cx="814388" cy="701675"/>
              <a:chOff x="2767012" y="3997424"/>
              <a:chExt cx="814388" cy="701675"/>
            </a:xfrm>
          </p:grpSpPr>
          <p:cxnSp>
            <p:nvCxnSpPr>
              <p:cNvPr id="642" name="Google Shape;642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4" name="Google Shape;644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5" name="Google Shape;645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7" name="Google Shape;647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9" name="Google Shape;649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650" name="Google Shape;650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1" name="Google Shape;651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3" name="Google Shape;653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654" name="Google Shape;654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5" name="Google Shape;655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6" name="Google Shape;656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57" name="Google Shape;657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9" name="Google Shape;659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1" name="Google Shape;661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62" name="Google Shape;662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3" name="Google Shape;663;p5"/>
            <p:cNvGrpSpPr/>
            <p:nvPr/>
          </p:nvGrpSpPr>
          <p:grpSpPr>
            <a:xfrm>
              <a:off x="7532688" y="3747694"/>
              <a:ext cx="814388" cy="701675"/>
              <a:chOff x="2767012" y="3997424"/>
              <a:chExt cx="814388" cy="701675"/>
            </a:xfrm>
          </p:grpSpPr>
          <p:cxnSp>
            <p:nvCxnSpPr>
              <p:cNvPr id="664" name="Google Shape;664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6" name="Google Shape;666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7" name="Google Shape;667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9" name="Google Shape;669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1" name="Google Shape;671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672" name="Google Shape;672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3" name="Google Shape;673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4" name="Google Shape;674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75" name="Google Shape;675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676" name="Google Shape;676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7" name="Google Shape;677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8" name="Google Shape;678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79" name="Google Shape;679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1" name="Google Shape;681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3" name="Google Shape;683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84" name="Google Shape;684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5" name="Google Shape;685;p5"/>
            <p:cNvGrpSpPr/>
            <p:nvPr/>
          </p:nvGrpSpPr>
          <p:grpSpPr>
            <a:xfrm>
              <a:off x="7297093" y="4870084"/>
              <a:ext cx="814388" cy="701675"/>
              <a:chOff x="2767012" y="3997424"/>
              <a:chExt cx="814388" cy="701675"/>
            </a:xfrm>
          </p:grpSpPr>
          <p:cxnSp>
            <p:nvCxnSpPr>
              <p:cNvPr id="686" name="Google Shape;686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8" name="Google Shape;688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9" name="Google Shape;689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1" name="Google Shape;691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3" name="Google Shape;693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694" name="Google Shape;694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5" name="Google Shape;695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6" name="Google Shape;696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7" name="Google Shape;697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698" name="Google Shape;698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9" name="Google Shape;699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01" name="Google Shape;701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3" name="Google Shape;703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5" name="Google Shape;705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06" name="Google Shape;706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7" name="Google Shape;707;p5"/>
            <p:cNvGrpSpPr/>
            <p:nvPr/>
          </p:nvGrpSpPr>
          <p:grpSpPr>
            <a:xfrm>
              <a:off x="6509496" y="4592721"/>
              <a:ext cx="814388" cy="701675"/>
              <a:chOff x="2767012" y="3997424"/>
              <a:chExt cx="814388" cy="701675"/>
            </a:xfrm>
          </p:grpSpPr>
          <p:cxnSp>
            <p:nvCxnSpPr>
              <p:cNvPr id="708" name="Google Shape;708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0" name="Google Shape;710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1" name="Google Shape;711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3" name="Google Shape;713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5" name="Google Shape;715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716" name="Google Shape;716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7" name="Google Shape;717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9" name="Google Shape;719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720" name="Google Shape;720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1" name="Google Shape;721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23" name="Google Shape;723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5" name="Google Shape;725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7" name="Google Shape;727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28" name="Google Shape;728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5"/>
            <p:cNvGrpSpPr/>
            <p:nvPr/>
          </p:nvGrpSpPr>
          <p:grpSpPr>
            <a:xfrm>
              <a:off x="5733497" y="5007853"/>
              <a:ext cx="814388" cy="701675"/>
              <a:chOff x="2767012" y="3997424"/>
              <a:chExt cx="814388" cy="701675"/>
            </a:xfrm>
          </p:grpSpPr>
          <p:cxnSp>
            <p:nvCxnSpPr>
              <p:cNvPr id="730" name="Google Shape;730;p5"/>
              <p:cNvCxnSpPr/>
              <p:nvPr/>
            </p:nvCxnSpPr>
            <p:spPr>
              <a:xfrm>
                <a:off x="2940050" y="4635599"/>
                <a:ext cx="495300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5"/>
              <p:cNvCxnSpPr/>
              <p:nvPr/>
            </p:nvCxnSpPr>
            <p:spPr>
              <a:xfrm flipH="1" rot="10800000">
                <a:off x="3179763" y="4467324"/>
                <a:ext cx="1588" cy="16351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2" name="Google Shape;732;p5"/>
              <p:cNvSpPr/>
              <p:nvPr/>
            </p:nvSpPr>
            <p:spPr>
              <a:xfrm>
                <a:off x="2919413" y="4348262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3" name="Google Shape;733;p5"/>
              <p:cNvCxnSpPr/>
              <p:nvPr/>
            </p:nvCxnSpPr>
            <p:spPr>
              <a:xfrm>
                <a:off x="2919413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5"/>
              <p:cNvCxnSpPr/>
              <p:nvPr/>
            </p:nvCxnSpPr>
            <p:spPr>
              <a:xfrm>
                <a:off x="3416300" y="4337149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5" name="Google Shape;735;p5"/>
              <p:cNvSpPr/>
              <p:nvPr/>
            </p:nvSpPr>
            <p:spPr>
              <a:xfrm>
                <a:off x="2919413" y="4337149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2914650" y="4243487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7" name="Google Shape;737;p5"/>
              <p:cNvGrpSpPr/>
              <p:nvPr/>
            </p:nvGrpSpPr>
            <p:grpSpPr>
              <a:xfrm>
                <a:off x="3033713" y="4276824"/>
                <a:ext cx="247650" cy="87313"/>
                <a:chOff x="2848" y="848"/>
                <a:chExt cx="140" cy="98"/>
              </a:xfrm>
            </p:grpSpPr>
            <p:cxnSp>
              <p:nvCxnSpPr>
                <p:cNvPr id="738" name="Google Shape;738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9" name="Google Shape;739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0" name="Google Shape;740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41" name="Google Shape;741;p5"/>
              <p:cNvGrpSpPr/>
              <p:nvPr/>
            </p:nvGrpSpPr>
            <p:grpSpPr>
              <a:xfrm flipH="1" rot="10800000">
                <a:off x="3033713" y="4275237"/>
                <a:ext cx="247650" cy="88900"/>
                <a:chOff x="2848" y="848"/>
                <a:chExt cx="140" cy="98"/>
              </a:xfrm>
            </p:grpSpPr>
            <p:cxnSp>
              <p:nvCxnSpPr>
                <p:cNvPr id="742" name="Google Shape;742;p5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3" name="Google Shape;743;p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4" name="Google Shape;744;p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5" name="Google Shape;745;p5"/>
              <p:cNvSpPr/>
              <p:nvPr/>
            </p:nvSpPr>
            <p:spPr>
              <a:xfrm>
                <a:off x="2836863" y="4154587"/>
                <a:ext cx="676275" cy="485775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2794000" y="4187924"/>
                <a:ext cx="690563" cy="4953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7" name="Google Shape;747;p5"/>
              <p:cNvCxnSpPr/>
              <p:nvPr/>
            </p:nvCxnSpPr>
            <p:spPr>
              <a:xfrm>
                <a:off x="2789238" y="44927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5"/>
              <p:cNvCxnSpPr/>
              <p:nvPr/>
            </p:nvCxnSpPr>
            <p:spPr>
              <a:xfrm>
                <a:off x="2798763" y="4340324"/>
                <a:ext cx="690563" cy="4763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9" name="Google Shape;749;p5"/>
              <p:cNvSpPr/>
              <p:nvPr/>
            </p:nvSpPr>
            <p:spPr>
              <a:xfrm>
                <a:off x="2789238" y="4348162"/>
                <a:ext cx="690563" cy="147638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50" name="Google Shape;750;p5"/>
              <p:cNvSpPr txBox="1"/>
              <p:nvPr/>
            </p:nvSpPr>
            <p:spPr>
              <a:xfrm>
                <a:off x="2767012" y="3997424"/>
                <a:ext cx="814388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1" name="Google Shape;751;p5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Triển khai trên hệ thống mạng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50"/>
          <p:cNvSpPr txBox="1"/>
          <p:nvPr>
            <p:ph idx="1" type="body"/>
          </p:nvPr>
        </p:nvSpPr>
        <p:spPr>
          <a:xfrm>
            <a:off x="457200" y="1219200"/>
            <a:ext cx="32004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Giả sử kênh truyền có 4 nút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Tín hiệu điện từ lan truyền từ nút này đến nút kia mất một thời gian nhất định (trễ lan truyền)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Ví dụ:  </a:t>
            </a:r>
            <a:endParaRPr/>
          </a:p>
        </p:txBody>
      </p:sp>
      <p:sp>
        <p:nvSpPr>
          <p:cNvPr id="1656" name="Google Shape;1656;p50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5" id="1657" name="Google Shape;165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50"/>
          <p:cNvSpPr/>
          <p:nvPr/>
        </p:nvSpPr>
        <p:spPr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spatial layout of nodes </a:t>
            </a:r>
            <a:endParaRPr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50"/>
          <p:cNvSpPr/>
          <p:nvPr/>
        </p:nvSpPr>
        <p:spPr>
          <a:xfrm>
            <a:off x="4827588" y="2552700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0" name="Google Shape;1660;p50"/>
          <p:cNvSpPr/>
          <p:nvPr/>
        </p:nvSpPr>
        <p:spPr>
          <a:xfrm>
            <a:off x="4835525" y="2809875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1" name="Google Shape;1661;p50"/>
          <p:cNvSpPr/>
          <p:nvPr/>
        </p:nvSpPr>
        <p:spPr>
          <a:xfrm>
            <a:off x="4797425" y="3062288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2" name="Google Shape;1662;p50"/>
          <p:cNvSpPr/>
          <p:nvPr/>
        </p:nvSpPr>
        <p:spPr>
          <a:xfrm>
            <a:off x="4770438" y="4670425"/>
            <a:ext cx="3789362" cy="163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3" name="Google Shape;1663;p50"/>
          <p:cNvSpPr/>
          <p:nvPr/>
        </p:nvSpPr>
        <p:spPr>
          <a:xfrm>
            <a:off x="4764088" y="1254125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64" name="Google Shape;1664;p50"/>
          <p:cNvGrpSpPr/>
          <p:nvPr/>
        </p:nvGrpSpPr>
        <p:grpSpPr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1665" name="Google Shape;1665;p50"/>
            <p:cNvGrpSpPr/>
            <p:nvPr/>
          </p:nvGrpSpPr>
          <p:grpSpPr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descr="desktop_computer_stylized_medium" id="1666" name="Google Shape;1666;p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7" name="Google Shape;1667;p5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668" name="Google Shape;1668;p50"/>
            <p:cNvGrpSpPr/>
            <p:nvPr/>
          </p:nvGrpSpPr>
          <p:grpSpPr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descr="desktop_computer_stylized_medium" id="1669" name="Google Shape;1669;p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0" name="Google Shape;1670;p5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671" name="Google Shape;1671;p50"/>
            <p:cNvGrpSpPr/>
            <p:nvPr/>
          </p:nvGrpSpPr>
          <p:grpSpPr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descr="desktop_computer_stylized_medium" id="1672" name="Google Shape;1672;p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3" name="Google Shape;1673;p5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674" name="Google Shape;1674;p50"/>
            <p:cNvGrpSpPr/>
            <p:nvPr/>
          </p:nvGrpSpPr>
          <p:grpSpPr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descr="desktop_computer_stylized_medium" id="1675" name="Google Shape;1675;p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6" name="Google Shape;1676;p5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cxnSp>
          <p:nvCxnSpPr>
            <p:cNvPr id="1677" name="Google Shape;1677;p50"/>
            <p:cNvCxnSpPr/>
            <p:nvPr/>
          </p:nvCxnSpPr>
          <p:spPr>
            <a:xfrm>
              <a:off x="3309" y="181"/>
              <a:ext cx="1989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50"/>
            <p:cNvCxnSpPr/>
            <p:nvPr/>
          </p:nvCxnSpPr>
          <p:spPr>
            <a:xfrm>
              <a:off x="3309" y="180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9" name="Google Shape;1679;p50"/>
            <p:cNvCxnSpPr/>
            <p:nvPr/>
          </p:nvCxnSpPr>
          <p:spPr>
            <a:xfrm>
              <a:off x="3975" y="183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0" name="Google Shape;1680;p50"/>
            <p:cNvCxnSpPr/>
            <p:nvPr/>
          </p:nvCxnSpPr>
          <p:spPr>
            <a:xfrm>
              <a:off x="4578" y="183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1" name="Google Shape;1681;p50"/>
            <p:cNvCxnSpPr/>
            <p:nvPr/>
          </p:nvCxnSpPr>
          <p:spPr>
            <a:xfrm>
              <a:off x="5289" y="180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2" name="Google Shape;1682;p50"/>
          <p:cNvSpPr txBox="1"/>
          <p:nvPr/>
        </p:nvSpPr>
        <p:spPr>
          <a:xfrm>
            <a:off x="5083176" y="1838879"/>
            <a:ext cx="501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50"/>
          <p:cNvSpPr txBox="1"/>
          <p:nvPr/>
        </p:nvSpPr>
        <p:spPr>
          <a:xfrm>
            <a:off x="6111082" y="1810825"/>
            <a:ext cx="501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50"/>
          <p:cNvSpPr txBox="1"/>
          <p:nvPr/>
        </p:nvSpPr>
        <p:spPr>
          <a:xfrm>
            <a:off x="7027863" y="1767957"/>
            <a:ext cx="501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50"/>
          <p:cNvSpPr txBox="1"/>
          <p:nvPr/>
        </p:nvSpPr>
        <p:spPr>
          <a:xfrm>
            <a:off x="8070850" y="1767957"/>
            <a:ext cx="501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50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Đụng độ trong CSMA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1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Dùng trong mạng WIFI 802.11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Nếu 2 hay nhiều trạm cùng phát hiện đường truyền bận và cùng chờ thì có khả năng chúng sẽ cùng truyền lại một lúc.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🡪 xung đột,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Giải pháp CSMA/CA.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Mỗi trạm chờ một khoảng thời gian được tính ngẫu nhiên 🡪 giảm xác xuất đụng độ.</a:t>
            </a:r>
            <a:endParaRPr/>
          </a:p>
        </p:txBody>
      </p:sp>
      <p:sp>
        <p:nvSpPr>
          <p:cNvPr id="1692" name="Google Shape;1692;p51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51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CSMA/CA (Collision Avoidance)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52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Dùng trong mạng Ethernet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CSMA có phát hiện xung đột: Listen while talk.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Nếu đường truyền rỗi, truyền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Nếu bận, chờ rồi truyền với xác suất 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Nghe đường truyền trong khi truyền, nếu có xung đột chỉ phát 1 tín hiệu báo xung đột ngắn và dừng ngay</a:t>
            </a:r>
            <a:endParaRPr sz="24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Không tiếp tục truyền như CSMA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Thử truyền lại sau một khoảng thời gian ngẫu nhiên.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99" name="Google Shape;1699;p52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5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CSMA/CD (Collision detection)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5" name="Google Shape;170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194" y="837456"/>
            <a:ext cx="4486901" cy="53347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53"/>
          <p:cNvSpPr txBox="1"/>
          <p:nvPr>
            <p:ph idx="1" type="body"/>
          </p:nvPr>
        </p:nvSpPr>
        <p:spPr>
          <a:xfrm>
            <a:off x="381000" y="990600"/>
            <a:ext cx="4876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1: Yêu cầu truyền dữ liệu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2: Đường truyền bận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3: Tổ chức data thành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4: Truyền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5: Có đụng độ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6: Tiếp tục truyền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7: Hết dữ liệu cần truyền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8: Kết thúc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9: Truyền tín hiệu JAM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10: Inc(attemps)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11: attemps &gt; Max Attemps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12: Error !!!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13: Tính toán khoảng thời gian backoff = 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14: Delay(t)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707" name="Google Shape;1707;p53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8" name="Google Shape;1708;p53"/>
          <p:cNvSpPr txBox="1"/>
          <p:nvPr/>
        </p:nvSpPr>
        <p:spPr>
          <a:xfrm>
            <a:off x="5259558" y="5261026"/>
            <a:ext cx="301283" cy="369332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53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Thuật toán CSMA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54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Máy trạm nghe trước khi muốn truyền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Bận: Chờ, tiếp tục nghe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Rỗi: Bắt đầu truyền, vừa truyền vừa “nghe ngóng” xem có xung đột hay không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Nghe trong thời gian bao lâu?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Nếu phát hiện thấy xung đột: Hủy bỏ quá trình truyền và quay lại trạng thái chờ, nghe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Một số biến thể của CSMA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CSMA kiên nhẫn (persistance)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CSMA không kiên nhẫn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CSMA với xác suất p nào đó</a:t>
            </a:r>
            <a:endParaRPr sz="2200"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716" name="Google Shape;1716;p54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54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CSMA/CD: Tóm tắt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55"/>
          <p:cNvSpPr txBox="1"/>
          <p:nvPr>
            <p:ph type="title"/>
          </p:nvPr>
        </p:nvSpPr>
        <p:spPr>
          <a:xfrm>
            <a:off x="152400" y="235131"/>
            <a:ext cx="88392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So sánh chia kênh &amp; truy nhập ngẫu nhiên</a:t>
            </a:r>
            <a:endParaRPr/>
          </a:p>
        </p:txBody>
      </p:sp>
      <p:sp>
        <p:nvSpPr>
          <p:cNvPr id="1724" name="Google Shape;1724;p55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Chia kênh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Hiệu quả, công bằng cho đường truyền với lưu lượng lớn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Lãng phí nếu chúng ta cấp kênh con cho một nút chỉ cần lưu lượng nhỏ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Truy nhập ngẫu nhiên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Khi tải nhỏ: Hiệu quả vì mỗi nút có thể sử dụng toàn bộ kênh truyền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Tải lớn: Xung đột tăng lên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Phương pháp quay vòng: Có thể dung hòa ưu điểm của hai phương pháp trên</a:t>
            </a:r>
            <a:endParaRPr sz="2600"/>
          </a:p>
        </p:txBody>
      </p:sp>
      <p:sp>
        <p:nvSpPr>
          <p:cNvPr id="1725" name="Google Shape;1725;p55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56"/>
          <p:cNvSpPr txBox="1"/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Token passing</a:t>
            </a:r>
            <a:endParaRPr sz="3100"/>
          </a:p>
        </p:txBody>
      </p:sp>
      <p:sp>
        <p:nvSpPr>
          <p:cNvPr id="1734" name="Google Shape;1734;p56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5" name="Google Shape;1735;p56"/>
          <p:cNvSpPr/>
          <p:nvPr/>
        </p:nvSpPr>
        <p:spPr>
          <a:xfrm>
            <a:off x="381000" y="1066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 trạng thái: rỗi hay bận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Nút mạng nhận được thẻ bài rỗi, không mang dữ liệu : được phép truyền dữ liệu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lập trạng thái thẻ bài về trạng thái bận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 chức dữ liệu để truyền, thẻ bài trở thành tiêu đề của frame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truyền xong dữ liệu: thiết lập trạng thái thẻ bài là rỗi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Nút đích: sao chép dữ liệu trên frame và trả lại frame cho nút nguồn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 Ring: vòng luân chuyển thẻ bài là vòng vật lý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 Bus: vòng luân chuyển thẻ bài là vòng logic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Hạn chế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57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mputer" id="1741" name="Google Shape;174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6670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2" name="Google Shape;1742;p57"/>
          <p:cNvSpPr txBox="1"/>
          <p:nvPr/>
        </p:nvSpPr>
        <p:spPr>
          <a:xfrm>
            <a:off x="1466557" y="3457545"/>
            <a:ext cx="457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er" id="1743" name="Google Shape;174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6670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4" name="Google Shape;1744;p57"/>
          <p:cNvSpPr txBox="1"/>
          <p:nvPr/>
        </p:nvSpPr>
        <p:spPr>
          <a:xfrm>
            <a:off x="3600157" y="3457545"/>
            <a:ext cx="457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er" id="1745" name="Google Shape;174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261" y="26670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6" name="Google Shape;1746;p57"/>
          <p:cNvSpPr txBox="1"/>
          <p:nvPr/>
        </p:nvSpPr>
        <p:spPr>
          <a:xfrm>
            <a:off x="5663418" y="3457545"/>
            <a:ext cx="457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er" id="1747" name="Google Shape;174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565" y="26670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Google Shape;1748;p57"/>
          <p:cNvSpPr txBox="1"/>
          <p:nvPr/>
        </p:nvSpPr>
        <p:spPr>
          <a:xfrm>
            <a:off x="7631722" y="3457545"/>
            <a:ext cx="457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57"/>
          <p:cNvSpPr/>
          <p:nvPr/>
        </p:nvSpPr>
        <p:spPr>
          <a:xfrm>
            <a:off x="457200" y="1981200"/>
            <a:ext cx="8153400" cy="3291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0" name="Google Shape;1750;p57"/>
          <p:cNvCxnSpPr>
            <a:stCxn id="1741" idx="0"/>
          </p:cNvCxnSpPr>
          <p:nvPr/>
        </p:nvCxnSpPr>
        <p:spPr>
          <a:xfrm rot="10800000">
            <a:off x="1371600" y="2310300"/>
            <a:ext cx="0" cy="356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1" name="Google Shape;1751;p57"/>
          <p:cNvCxnSpPr/>
          <p:nvPr/>
        </p:nvCxnSpPr>
        <p:spPr>
          <a:xfrm rot="10800000">
            <a:off x="3429000" y="2310384"/>
            <a:ext cx="0" cy="35661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2" name="Google Shape;1752;p57"/>
          <p:cNvCxnSpPr/>
          <p:nvPr/>
        </p:nvCxnSpPr>
        <p:spPr>
          <a:xfrm rot="10800000">
            <a:off x="5562600" y="2310384"/>
            <a:ext cx="0" cy="35661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3" name="Google Shape;1753;p57"/>
          <p:cNvCxnSpPr>
            <a:stCxn id="1747" idx="0"/>
          </p:cNvCxnSpPr>
          <p:nvPr/>
        </p:nvCxnSpPr>
        <p:spPr>
          <a:xfrm flipH="1" rot="10800000">
            <a:off x="7536765" y="2310300"/>
            <a:ext cx="6900" cy="356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4" name="Google Shape;1754;p57"/>
          <p:cNvCxnSpPr>
            <a:stCxn id="1741" idx="2"/>
            <a:endCxn id="1745" idx="2"/>
          </p:cNvCxnSpPr>
          <p:nvPr/>
        </p:nvCxnSpPr>
        <p:spPr>
          <a:xfrm flipH="1" rot="-5400000">
            <a:off x="3469800" y="1483200"/>
            <a:ext cx="600" cy="4197000"/>
          </a:xfrm>
          <a:prstGeom prst="curvedConnector3">
            <a:avLst>
              <a:gd fmla="val 8862324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5" name="Google Shape;1755;p57"/>
          <p:cNvCxnSpPr>
            <a:stCxn id="1743" idx="2"/>
            <a:endCxn id="1745" idx="2"/>
          </p:cNvCxnSpPr>
          <p:nvPr/>
        </p:nvCxnSpPr>
        <p:spPr>
          <a:xfrm flipH="1" rot="-5400000">
            <a:off x="4536600" y="2550000"/>
            <a:ext cx="600" cy="2063400"/>
          </a:xfrm>
          <a:prstGeom prst="curvedConnector3">
            <a:avLst>
              <a:gd fmla="val 3704158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6" name="Google Shape;1756;p57"/>
          <p:cNvCxnSpPr>
            <a:stCxn id="1743" idx="0"/>
            <a:endCxn id="1747" idx="0"/>
          </p:cNvCxnSpPr>
          <p:nvPr/>
        </p:nvCxnSpPr>
        <p:spPr>
          <a:xfrm flipH="1" rot="-5400000">
            <a:off x="5520750" y="651450"/>
            <a:ext cx="600" cy="4031700"/>
          </a:xfrm>
          <a:prstGeom prst="curvedConnector3">
            <a:avLst>
              <a:gd fmla="val -3704158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7" name="Google Shape;1757;p57"/>
          <p:cNvCxnSpPr>
            <a:stCxn id="1742" idx="1"/>
            <a:endCxn id="1747" idx="2"/>
          </p:cNvCxnSpPr>
          <p:nvPr/>
        </p:nvCxnSpPr>
        <p:spPr>
          <a:xfrm flipH="1" rot="10800000">
            <a:off x="1466557" y="3581400"/>
            <a:ext cx="6070200" cy="76200"/>
          </a:xfrm>
          <a:prstGeom prst="curvedConnector4">
            <a:avLst>
              <a:gd fmla="val -3766" name="adj1"/>
              <a:gd fmla="val -1541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8" name="Google Shape;1758;p57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Token bus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8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58"/>
          <p:cNvSpPr/>
          <p:nvPr/>
        </p:nvSpPr>
        <p:spPr>
          <a:xfrm>
            <a:off x="600075" y="1066800"/>
            <a:ext cx="375443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“thẻ bài” luân chuyển lần lượt qua từng nút mạng</a:t>
            </a:r>
            <a:endParaRPr b="0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Nút nào giữ thẻ bài sẽ được gửi dữ liệu</a:t>
            </a:r>
            <a:endParaRPr b="0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 xong phải chuyển thẻ bài đi</a:t>
            </a:r>
            <a:endParaRPr b="0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số vấn đề</a:t>
            </a:r>
            <a:endParaRPr b="0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Tốn thời gian chuyền thẻ </a:t>
            </a:r>
            <a:endParaRPr/>
          </a:p>
          <a:p>
            <a:pPr indent="-347663" lvl="1" marL="69215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Trễ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Mất thẻ bài….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1766" name="Google Shape;1766;p58"/>
          <p:cNvGraphicFramePr/>
          <p:nvPr/>
        </p:nvGraphicFramePr>
        <p:xfrm>
          <a:off x="6365875" y="1752600"/>
          <a:ext cx="522288" cy="434975"/>
        </p:xfrm>
        <a:graphic>
          <a:graphicData uri="http://schemas.openxmlformats.org/presentationml/2006/ole">
            <mc:AlternateContent>
              <mc:Choice Requires="v">
                <p:oleObj r:id="rId4" imgH="434975" imgW="522288" progId="" spid="_x0000_s1">
                  <p:embed/>
                </p:oleObj>
              </mc:Choice>
              <mc:Fallback>
                <p:oleObj r:id="rId5" imgH="434975" imgW="522288" progId="">
                  <p:embed/>
                  <p:pic>
                    <p:nvPicPr>
                      <p:cNvPr id="1766" name="Google Shape;1766;p5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365875" y="1752600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7" name="Google Shape;1767;p58"/>
          <p:cNvSpPr/>
          <p:nvPr/>
        </p:nvSpPr>
        <p:spPr>
          <a:xfrm>
            <a:off x="5668963" y="2263775"/>
            <a:ext cx="2046287" cy="277812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8" name="Google Shape;1768;p58"/>
          <p:cNvGraphicFramePr/>
          <p:nvPr/>
        </p:nvGraphicFramePr>
        <p:xfrm>
          <a:off x="6483350" y="5173662"/>
          <a:ext cx="522288" cy="434975"/>
        </p:xfrm>
        <a:graphic>
          <a:graphicData uri="http://schemas.openxmlformats.org/presentationml/2006/ole">
            <mc:AlternateContent>
              <mc:Choice Requires="v">
                <p:oleObj r:id="rId7" imgH="434975" imgW="522288" progId="" spid="_x0000_s2">
                  <p:embed/>
                </p:oleObj>
              </mc:Choice>
              <mc:Fallback>
                <p:oleObj r:id="rId8" imgH="434975" imgW="522288" progId="">
                  <p:embed/>
                  <p:pic>
                    <p:nvPicPr>
                      <p:cNvPr id="1768" name="Google Shape;1768;p5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83350" y="5173662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9" name="Google Shape;1769;p58"/>
          <p:cNvGraphicFramePr/>
          <p:nvPr/>
        </p:nvGraphicFramePr>
        <p:xfrm>
          <a:off x="5022850" y="3370262"/>
          <a:ext cx="522288" cy="434975"/>
        </p:xfrm>
        <a:graphic>
          <a:graphicData uri="http://schemas.openxmlformats.org/presentationml/2006/ole">
            <mc:AlternateContent>
              <mc:Choice Requires="v">
                <p:oleObj r:id="rId9" imgH="434975" imgW="522288" progId="" spid="_x0000_s3">
                  <p:embed/>
                </p:oleObj>
              </mc:Choice>
              <mc:Fallback>
                <p:oleObj r:id="rId10" imgH="434975" imgW="522288" progId="">
                  <p:embed/>
                  <p:pic>
                    <p:nvPicPr>
                      <p:cNvPr id="1769" name="Google Shape;1769;p5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022850" y="3370262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0" name="Google Shape;1770;p58"/>
          <p:cNvGraphicFramePr/>
          <p:nvPr/>
        </p:nvGraphicFramePr>
        <p:xfrm>
          <a:off x="7859713" y="3327400"/>
          <a:ext cx="522287" cy="434975"/>
        </p:xfrm>
        <a:graphic>
          <a:graphicData uri="http://schemas.openxmlformats.org/presentationml/2006/ole">
            <mc:AlternateContent>
              <mc:Choice Requires="v">
                <p:oleObj r:id="rId11" imgH="434975" imgW="522287" progId="" spid="_x0000_s4">
                  <p:embed/>
                </p:oleObj>
              </mc:Choice>
              <mc:Fallback>
                <p:oleObj r:id="rId12" imgH="434975" imgW="522287" progId="">
                  <p:embed/>
                  <p:pic>
                    <p:nvPicPr>
                      <p:cNvPr id="1770" name="Google Shape;1770;p5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859713" y="3327400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" name="Google Shape;1771;p58"/>
          <p:cNvSpPr/>
          <p:nvPr/>
        </p:nvSpPr>
        <p:spPr>
          <a:xfrm>
            <a:off x="6513513" y="1371600"/>
            <a:ext cx="274637" cy="320675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  <p:sp>
        <p:nvSpPr>
          <p:cNvPr id="1772" name="Google Shape;1772;p58"/>
          <p:cNvSpPr/>
          <p:nvPr/>
        </p:nvSpPr>
        <p:spPr>
          <a:xfrm>
            <a:off x="6257925" y="5654675"/>
            <a:ext cx="811213" cy="32067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773" name="Google Shape;1773;p58"/>
          <p:cNvSpPr txBox="1"/>
          <p:nvPr/>
        </p:nvSpPr>
        <p:spPr>
          <a:xfrm>
            <a:off x="4649788" y="2725737"/>
            <a:ext cx="1009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send)</a:t>
            </a:r>
            <a:endParaRPr/>
          </a:p>
        </p:txBody>
      </p:sp>
      <p:sp>
        <p:nvSpPr>
          <p:cNvPr id="1774" name="Google Shape;1774;p58"/>
          <p:cNvSpPr/>
          <p:nvPr/>
        </p:nvSpPr>
        <p:spPr>
          <a:xfrm>
            <a:off x="5146675" y="3389312"/>
            <a:ext cx="274638" cy="320675"/>
          </a:xfrm>
          <a:prstGeom prst="rect">
            <a:avLst/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  <p:sp>
        <p:nvSpPr>
          <p:cNvPr id="1775" name="Google Shape;1775;p58"/>
          <p:cNvSpPr txBox="1"/>
          <p:nvPr>
            <p:ph type="title"/>
          </p:nvPr>
        </p:nvSpPr>
        <p:spPr>
          <a:xfrm>
            <a:off x="304800" y="235131"/>
            <a:ext cx="86106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Token Ring – Mạng vòng dùng thẻ bài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9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Chia kênh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Truy nhập ngẫu nhiên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Quay vòng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Phân tích ưu, nhược điểm </a:t>
            </a:r>
            <a:endParaRPr/>
          </a:p>
        </p:txBody>
      </p:sp>
      <p:sp>
        <p:nvSpPr>
          <p:cNvPr id="1782" name="Google Shape;1782;p59"/>
          <p:cNvSpPr txBox="1"/>
          <p:nvPr>
            <p:ph idx="12" type="sldNum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59"/>
          <p:cNvSpPr txBox="1"/>
          <p:nvPr>
            <p:ph type="title"/>
          </p:nvPr>
        </p:nvSpPr>
        <p:spPr>
          <a:xfrm>
            <a:off x="152400" y="235131"/>
            <a:ext cx="87630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Tổng kết các phương pháp </a:t>
            </a:r>
            <a:br>
              <a:rPr lang="en-US"/>
            </a:br>
            <a:r>
              <a:rPr lang="en-US"/>
              <a:t>				kiểm soát đa truy nhập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Triển khai trên các nút mạng</a:t>
            </a:r>
            <a:endParaRPr/>
          </a:p>
        </p:txBody>
      </p:sp>
      <p:sp>
        <p:nvSpPr>
          <p:cNvPr id="757" name="Google Shape;757;p6"/>
          <p:cNvSpPr txBox="1"/>
          <p:nvPr>
            <p:ph idx="1" type="body"/>
          </p:nvPr>
        </p:nvSpPr>
        <p:spPr>
          <a:xfrm>
            <a:off x="457200" y="1600200"/>
            <a:ext cx="4038600" cy="3756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Tầng liên kết dữ liệu được đặt trên cạc mạng (NIC-Network Interface Card) hoặc trên chip tích hợp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Cùng với tầng vật lý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NIC được kết nối với hệ thống bus </a:t>
            </a:r>
            <a:endParaRPr/>
          </a:p>
        </p:txBody>
      </p:sp>
      <p:sp>
        <p:nvSpPr>
          <p:cNvPr id="758" name="Google Shape;758;p6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9" name="Google Shape;759;p6"/>
          <p:cNvSpPr/>
          <p:nvPr/>
        </p:nvSpPr>
        <p:spPr>
          <a:xfrm>
            <a:off x="5656263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rgbClr val="FFFFFF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0" name="Google Shape;760;p6"/>
          <p:cNvSpPr/>
          <p:nvPr/>
        </p:nvSpPr>
        <p:spPr>
          <a:xfrm>
            <a:off x="6129338" y="2614613"/>
            <a:ext cx="1836737" cy="24018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1" name="Google Shape;761;p6"/>
          <p:cNvSpPr/>
          <p:nvPr/>
        </p:nvSpPr>
        <p:spPr>
          <a:xfrm>
            <a:off x="6578600" y="4552950"/>
            <a:ext cx="666750" cy="2825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2" name="Google Shape;762;p6"/>
          <p:cNvSpPr/>
          <p:nvPr/>
        </p:nvSpPr>
        <p:spPr>
          <a:xfrm>
            <a:off x="6578600" y="3965575"/>
            <a:ext cx="657225" cy="519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/>
          </a:p>
        </p:txBody>
      </p:sp>
      <p:sp>
        <p:nvSpPr>
          <p:cNvPr id="763" name="Google Shape;763;p6"/>
          <p:cNvSpPr txBox="1"/>
          <p:nvPr/>
        </p:nvSpPr>
        <p:spPr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/>
          </a:p>
        </p:txBody>
      </p:sp>
      <p:sp>
        <p:nvSpPr>
          <p:cNvPr id="764" name="Google Shape;764;p6"/>
          <p:cNvSpPr/>
          <p:nvPr/>
        </p:nvSpPr>
        <p:spPr>
          <a:xfrm>
            <a:off x="6630988" y="3484563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65" name="Google Shape;765;p6"/>
          <p:cNvCxnSpPr/>
          <p:nvPr/>
        </p:nvCxnSpPr>
        <p:spPr>
          <a:xfrm>
            <a:off x="6496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6"/>
          <p:cNvCxnSpPr/>
          <p:nvPr/>
        </p:nvCxnSpPr>
        <p:spPr>
          <a:xfrm rot="10800000">
            <a:off x="6891338" y="3665538"/>
            <a:ext cx="0" cy="3000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6"/>
          <p:cNvSpPr/>
          <p:nvPr/>
        </p:nvSpPr>
        <p:spPr>
          <a:xfrm>
            <a:off x="6384925" y="2967038"/>
            <a:ext cx="657225" cy="5191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768" name="Google Shape;768;p6"/>
          <p:cNvSpPr/>
          <p:nvPr/>
        </p:nvSpPr>
        <p:spPr>
          <a:xfrm>
            <a:off x="7204075" y="2968625"/>
            <a:ext cx="657225" cy="519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769" name="Google Shape;769;p6"/>
          <p:cNvCxnSpPr/>
          <p:nvPr/>
        </p:nvCxnSpPr>
        <p:spPr>
          <a:xfrm rot="10800000">
            <a:off x="6688138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6"/>
          <p:cNvCxnSpPr/>
          <p:nvPr/>
        </p:nvCxnSpPr>
        <p:spPr>
          <a:xfrm rot="10800000">
            <a:off x="7561263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6"/>
          <p:cNvSpPr txBox="1"/>
          <p:nvPr/>
        </p:nvSpPr>
        <p:spPr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/>
          </a:p>
        </p:txBody>
      </p:sp>
      <p:cxnSp>
        <p:nvCxnSpPr>
          <p:cNvPr id="772" name="Google Shape;772;p6"/>
          <p:cNvCxnSpPr/>
          <p:nvPr/>
        </p:nvCxnSpPr>
        <p:spPr>
          <a:xfrm flipH="1">
            <a:off x="6891338" y="4273550"/>
            <a:ext cx="12700" cy="33972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3" name="Google Shape;773;p6"/>
          <p:cNvCxnSpPr/>
          <p:nvPr/>
        </p:nvCxnSpPr>
        <p:spPr>
          <a:xfrm>
            <a:off x="6889750" y="4806950"/>
            <a:ext cx="0" cy="36671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4" name="Google Shape;774;p6"/>
          <p:cNvCxnSpPr/>
          <p:nvPr/>
        </p:nvCxnSpPr>
        <p:spPr>
          <a:xfrm rot="10800000">
            <a:off x="7686675" y="3662363"/>
            <a:ext cx="382588" cy="2682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" name="Google Shape;775;p6"/>
          <p:cNvSpPr txBox="1"/>
          <p:nvPr/>
        </p:nvSpPr>
        <p:spPr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/>
          </a:p>
        </p:txBody>
      </p:sp>
      <p:cxnSp>
        <p:nvCxnSpPr>
          <p:cNvPr id="776" name="Google Shape;776;p6"/>
          <p:cNvCxnSpPr/>
          <p:nvPr/>
        </p:nvCxnSpPr>
        <p:spPr>
          <a:xfrm rot="10800000">
            <a:off x="7504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"/>
          <p:cNvSpPr/>
          <p:nvPr/>
        </p:nvSpPr>
        <p:spPr>
          <a:xfrm>
            <a:off x="6351588" y="3854450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78" name="Google Shape;778;p6"/>
          <p:cNvGrpSpPr/>
          <p:nvPr/>
        </p:nvGrpSpPr>
        <p:grpSpPr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779" name="Google Shape;779;p6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2" name="Google Shape;782;p6"/>
            <p:cNvSpPr txBox="1"/>
            <p:nvPr/>
          </p:nvSpPr>
          <p:spPr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</p:txBody>
        </p:sp>
        <p:cxnSp>
          <p:nvCxnSpPr>
            <p:cNvPr id="783" name="Google Shape;783;p6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6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6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6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7" name="Google Shape;787;p6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88" name="Google Shape;788;p6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6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790" name="Google Shape;790;p6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1" name="Google Shape;791;p6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792" name="Google Shape;792;p6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6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6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6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6" name="Google Shape;796;p6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97" name="Google Shape;797;p6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6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799" name="Google Shape;799;p6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id="801" name="Google Shape;8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3" name="Google Shape;803;p6"/>
          <p:cNvGrpSpPr/>
          <p:nvPr/>
        </p:nvGrpSpPr>
        <p:grpSpPr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descr="desktop_computer_stylized_medium" id="804" name="Google Shape;80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5" name="Google Shape;805;p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6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5. Chuyển tiếp dữ liệu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789" name="Google Shape;1789;p6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790" name="Google Shape;1790;p60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61"/>
          <p:cNvSpPr txBox="1"/>
          <p:nvPr>
            <p:ph idx="1" type="body"/>
          </p:nvPr>
        </p:nvSpPr>
        <p:spPr>
          <a:xfrm>
            <a:off x="457200" y="13716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Bảng địa chỉ MAC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Địa chỉ MAC của host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Cổng kết nối với host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TTL: thời gian giữ lại thông tin trong bảng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Cơ chế tự học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Chuyển mạch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Quảng bá: địa chỉ MAC là FF:FF:FF:FF:FF:FF</a:t>
            </a:r>
            <a:endParaRPr/>
          </a:p>
        </p:txBody>
      </p:sp>
      <p:pic>
        <p:nvPicPr>
          <p:cNvPr descr="Switching" id="1796" name="Google Shape;1796;p6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5" y="1447800"/>
            <a:ext cx="3286125" cy="18526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7" name="Google Shape;1797;p61"/>
          <p:cNvGraphicFramePr/>
          <p:nvPr/>
        </p:nvGraphicFramePr>
        <p:xfrm>
          <a:off x="46482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{66B2B06C-2F07-48AF-99AE-3433F0948070}</a:tableStyleId>
              </a:tblPr>
              <a:tblGrid>
                <a:gridCol w="1752600"/>
                <a:gridCol w="1447800"/>
                <a:gridCol w="838200"/>
              </a:tblGrid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 Addr.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TTL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3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8" name="Google Shape;1798;p61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9" name="Google Shape;1799;p61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Chuyển tiếp dữ liệu tầng 2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6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Switch: Cơ chế tự học</a:t>
            </a:r>
            <a:endParaRPr/>
          </a:p>
        </p:txBody>
      </p:sp>
      <p:sp>
        <p:nvSpPr>
          <p:cNvPr id="1808" name="Google Shape;1808;p62"/>
          <p:cNvSpPr txBox="1"/>
          <p:nvPr>
            <p:ph idx="1" type="body"/>
          </p:nvPr>
        </p:nvSpPr>
        <p:spPr>
          <a:xfrm>
            <a:off x="381000" y="1295400"/>
            <a:ext cx="42021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Cập nhật địa chỉ MAC nguồn và cổng nhận gói tin vào bảng MAC Table nếu: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Địa chỉ nguồn chưa có trong bảng MAC Table, hoặc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Địa chỉ nguồn đã có nhưng nhận được gói tin trên cổng khác</a:t>
            </a:r>
            <a:endParaRPr sz="2200"/>
          </a:p>
        </p:txBody>
      </p:sp>
      <p:sp>
        <p:nvSpPr>
          <p:cNvPr id="1809" name="Google Shape;1809;p62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10" name="Google Shape;1810;p62"/>
          <p:cNvGrpSpPr/>
          <p:nvPr/>
        </p:nvGrpSpPr>
        <p:grpSpPr>
          <a:xfrm>
            <a:off x="4456113" y="1216024"/>
            <a:ext cx="3660775" cy="3600450"/>
            <a:chOff x="731524" y="1819788"/>
            <a:chExt cx="3661508" cy="3600333"/>
          </a:xfrm>
        </p:grpSpPr>
        <p:sp>
          <p:nvSpPr>
            <p:cNvPr id="1811" name="Google Shape;1811;p62"/>
            <p:cNvSpPr txBox="1"/>
            <p:nvPr/>
          </p:nvSpPr>
          <p:spPr>
            <a:xfrm>
              <a:off x="2655959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12" name="Google Shape;1812;p62"/>
            <p:cNvSpPr txBox="1"/>
            <p:nvPr/>
          </p:nvSpPr>
          <p:spPr>
            <a:xfrm>
              <a:off x="2371739" y="5050246"/>
              <a:ext cx="371549" cy="3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2"/>
            <p:cNvSpPr txBox="1"/>
            <p:nvPr/>
          </p:nvSpPr>
          <p:spPr>
            <a:xfrm>
              <a:off x="3988138" y="2419844"/>
              <a:ext cx="338206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14" name="Google Shape;1814;p62"/>
            <p:cNvSpPr txBox="1"/>
            <p:nvPr/>
          </p:nvSpPr>
          <p:spPr>
            <a:xfrm>
              <a:off x="995102" y="4188261"/>
              <a:ext cx="390603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2"/>
            <p:cNvSpPr txBox="1"/>
            <p:nvPr/>
          </p:nvSpPr>
          <p:spPr>
            <a:xfrm>
              <a:off x="3740438" y="4188261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816" name="Google Shape;1816;p62"/>
            <p:cNvSpPr txBox="1"/>
            <p:nvPr/>
          </p:nvSpPr>
          <p:spPr>
            <a:xfrm>
              <a:off x="1123715" y="2465880"/>
              <a:ext cx="403306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7" name="Google Shape;1817;p62"/>
            <p:cNvCxnSpPr/>
            <p:nvPr/>
          </p:nvCxnSpPr>
          <p:spPr>
            <a:xfrm>
              <a:off x="1687390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8" name="Google Shape;1818;p62"/>
            <p:cNvCxnSpPr/>
            <p:nvPr/>
          </p:nvCxnSpPr>
          <p:spPr>
            <a:xfrm>
              <a:off x="2673425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9" name="Google Shape;1819;p62"/>
            <p:cNvCxnSpPr/>
            <p:nvPr/>
          </p:nvCxnSpPr>
          <p:spPr>
            <a:xfrm flipH="1">
              <a:off x="2863963" y="2996088"/>
              <a:ext cx="892354" cy="48417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0" name="Google Shape;1820;p62"/>
            <p:cNvCxnSpPr/>
            <p:nvPr/>
          </p:nvCxnSpPr>
          <p:spPr>
            <a:xfrm flipH="1" rot="10800000">
              <a:off x="2673425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21" name="Google Shape;1821;p62"/>
            <p:cNvGrpSpPr/>
            <p:nvPr/>
          </p:nvGrpSpPr>
          <p:grpSpPr>
            <a:xfrm>
              <a:off x="747936" y="2733042"/>
              <a:ext cx="914049" cy="690308"/>
              <a:chOff x="1046480" y="3962400"/>
              <a:chExt cx="1025765" cy="761428"/>
            </a:xfrm>
          </p:grpSpPr>
          <p:sp>
            <p:nvSpPr>
              <p:cNvPr id="1822" name="Google Shape;1822;p62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3" name="Google Shape;1823;p62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824" name="Google Shape;1824;p6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25" name="Google Shape;1825;p6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1826" name="Google Shape;1826;p62"/>
            <p:cNvGrpSpPr/>
            <p:nvPr/>
          </p:nvGrpSpPr>
          <p:grpSpPr>
            <a:xfrm>
              <a:off x="3539591" y="2669737"/>
              <a:ext cx="853441" cy="741680"/>
              <a:chOff x="7179310" y="4033520"/>
              <a:chExt cx="1009650" cy="855028"/>
            </a:xfrm>
          </p:grpSpPr>
          <p:grpSp>
            <p:nvGrpSpPr>
              <p:cNvPr id="1827" name="Google Shape;1827;p62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828" name="Google Shape;1828;p6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29" name="Google Shape;1829;p6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830" name="Google Shape;1830;p62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1" name="Google Shape;1831;p62"/>
            <p:cNvSpPr/>
            <p:nvPr/>
          </p:nvSpPr>
          <p:spPr>
            <a:xfrm>
              <a:off x="2614676" y="2705585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2" name="Google Shape;1832;p62"/>
            <p:cNvGrpSpPr/>
            <p:nvPr/>
          </p:nvGrpSpPr>
          <p:grpSpPr>
            <a:xfrm>
              <a:off x="2233639" y="2138292"/>
              <a:ext cx="853441" cy="741680"/>
              <a:chOff x="-44" y="1473"/>
              <a:chExt cx="981" cy="1105"/>
            </a:xfrm>
          </p:grpSpPr>
          <p:pic>
            <p:nvPicPr>
              <p:cNvPr descr="desktop_computer_stylized_medium" id="1833" name="Google Shape;1833;p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4" name="Google Shape;1834;p6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835" name="Google Shape;1835;p62"/>
            <p:cNvGrpSpPr/>
            <p:nvPr/>
          </p:nvGrpSpPr>
          <p:grpSpPr>
            <a:xfrm>
              <a:off x="2060918" y="4280332"/>
              <a:ext cx="853441" cy="834838"/>
              <a:chOff x="8077200" y="3320602"/>
              <a:chExt cx="853440" cy="834838"/>
            </a:xfrm>
          </p:grpSpPr>
          <p:sp>
            <p:nvSpPr>
              <p:cNvPr id="1836" name="Google Shape;1836;p62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37" name="Google Shape;1837;p62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838" name="Google Shape;1838;p6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39" name="Google Shape;1839;p6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pic>
          <p:nvPicPr>
            <p:cNvPr id="1840" name="Google Shape;1840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5" y="3316751"/>
              <a:ext cx="603371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1" name="Google Shape;1841;p62"/>
            <p:cNvGrpSpPr/>
            <p:nvPr/>
          </p:nvGrpSpPr>
          <p:grpSpPr>
            <a:xfrm>
              <a:off x="731524" y="3616961"/>
              <a:ext cx="914583" cy="690307"/>
              <a:chOff x="1046480" y="3962400"/>
              <a:chExt cx="1026364" cy="761428"/>
            </a:xfrm>
          </p:grpSpPr>
          <p:sp>
            <p:nvSpPr>
              <p:cNvPr id="1842" name="Google Shape;1842;p62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43" name="Google Shape;1843;p62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844" name="Google Shape;1844;p6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5" name="Google Shape;1845;p6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1846" name="Google Shape;1846;p62"/>
            <p:cNvGrpSpPr/>
            <p:nvPr/>
          </p:nvGrpSpPr>
          <p:grpSpPr>
            <a:xfrm>
              <a:off x="3410637" y="3567724"/>
              <a:ext cx="853441" cy="741680"/>
              <a:chOff x="7179310" y="4033520"/>
              <a:chExt cx="1009650" cy="855028"/>
            </a:xfrm>
          </p:grpSpPr>
          <p:grpSp>
            <p:nvGrpSpPr>
              <p:cNvPr id="1847" name="Google Shape;1847;p62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848" name="Google Shape;1848;p6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9" name="Google Shape;1849;p6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850" name="Google Shape;1850;p62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51" name="Google Shape;1851;p62"/>
            <p:cNvCxnSpPr/>
            <p:nvPr/>
          </p:nvCxnSpPr>
          <p:spPr>
            <a:xfrm flipH="1" rot="10800000">
              <a:off x="1660397" y="3600905"/>
              <a:ext cx="744687" cy="45083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2" name="Google Shape;1852;p62"/>
            <p:cNvCxnSpPr/>
            <p:nvPr/>
          </p:nvCxnSpPr>
          <p:spPr>
            <a:xfrm rot="10800000">
              <a:off x="2968759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3" name="Google Shape;1853;p62"/>
            <p:cNvSpPr txBox="1"/>
            <p:nvPr/>
          </p:nvSpPr>
          <p:spPr>
            <a:xfrm>
              <a:off x="2401908" y="3026250"/>
              <a:ext cx="312800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54" name="Google Shape;1854;p62"/>
            <p:cNvSpPr txBox="1"/>
            <p:nvPr/>
          </p:nvSpPr>
          <p:spPr>
            <a:xfrm>
              <a:off x="2903659" y="3051649"/>
              <a:ext cx="323915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855" name="Google Shape;1855;p62"/>
            <p:cNvSpPr txBox="1"/>
            <p:nvPr/>
          </p:nvSpPr>
          <p:spPr>
            <a:xfrm>
              <a:off x="3125953" y="3710440"/>
              <a:ext cx="322327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856" name="Google Shape;1856;p62"/>
            <p:cNvSpPr txBox="1"/>
            <p:nvPr/>
          </p:nvSpPr>
          <p:spPr>
            <a:xfrm>
              <a:off x="2640082" y="3654878"/>
              <a:ext cx="323915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857" name="Google Shape;1857;p62"/>
            <p:cNvSpPr txBox="1"/>
            <p:nvPr/>
          </p:nvSpPr>
          <p:spPr>
            <a:xfrm>
              <a:off x="2070055" y="3704090"/>
              <a:ext cx="323915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858" name="Google Shape;1858;p62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859" name="Google Shape;1859;p62"/>
          <p:cNvGrpSpPr/>
          <p:nvPr/>
        </p:nvGrpSpPr>
        <p:grpSpPr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1860" name="Google Shape;1860;p62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2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2" name="Google Shape;1862;p62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62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4" name="Google Shape;1864;p62"/>
          <p:cNvGrpSpPr/>
          <p:nvPr/>
        </p:nvGrpSpPr>
        <p:grpSpPr>
          <a:xfrm>
            <a:off x="6994525" y="525463"/>
            <a:ext cx="1450975" cy="714375"/>
            <a:chOff x="4406" y="331"/>
            <a:chExt cx="914" cy="450"/>
          </a:xfrm>
        </p:grpSpPr>
        <p:cxnSp>
          <p:nvCxnSpPr>
            <p:cNvPr id="1865" name="Google Shape;1865;p62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66" name="Google Shape;1866;p62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67" name="Google Shape;1867;p62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/>
            </a:p>
          </p:txBody>
        </p:sp>
        <p:sp>
          <p:nvSpPr>
            <p:cNvPr id="1868" name="Google Shape;1868;p62"/>
            <p:cNvSpPr txBox="1"/>
            <p:nvPr/>
          </p:nvSpPr>
          <p:spPr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9" name="Google Shape;1869;p62"/>
          <p:cNvGrpSpPr/>
          <p:nvPr/>
        </p:nvGrpSpPr>
        <p:grpSpPr>
          <a:xfrm>
            <a:off x="3336925" y="4937125"/>
            <a:ext cx="3017838" cy="1235075"/>
            <a:chOff x="3441" y="3154"/>
            <a:chExt cx="1901" cy="910"/>
          </a:xfrm>
        </p:grpSpPr>
        <p:sp>
          <p:nvSpPr>
            <p:cNvPr id="1870" name="Google Shape;1870;p62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2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/>
            </a:p>
          </p:txBody>
        </p:sp>
        <p:cxnSp>
          <p:nvCxnSpPr>
            <p:cNvPr id="1872" name="Google Shape;1872;p62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62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62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5" name="Google Shape;1875;p62"/>
          <p:cNvGrpSpPr/>
          <p:nvPr/>
        </p:nvGrpSpPr>
        <p:grpSpPr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1876" name="Google Shape;1876;p62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77" name="Google Shape;1877;p62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78" name="Google Shape;1878;p62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sp>
        <p:nvSpPr>
          <p:cNvPr id="1879" name="Google Shape;1879;p62"/>
          <p:cNvSpPr txBox="1"/>
          <p:nvPr/>
        </p:nvSpPr>
        <p:spPr>
          <a:xfrm>
            <a:off x="6477364" y="5326063"/>
            <a:ext cx="16979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Table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(ban đầu rỗng)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63"/>
          <p:cNvSpPr txBox="1"/>
          <p:nvPr>
            <p:ph idx="1" type="body"/>
          </p:nvPr>
        </p:nvSpPr>
        <p:spPr>
          <a:xfrm>
            <a:off x="630238" y="1150938"/>
            <a:ext cx="8201025" cy="486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lang="en-US" sz="3300" u="sng">
                <a:solidFill>
                  <a:srgbClr val="FF0000"/>
                </a:solidFill>
              </a:rPr>
              <a:t>Khi nhận được 1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300"/>
              <a:t>1. Tìm đ/c cổng vào (tự học)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300"/>
              <a:t>2. Tìm địa chỉ cổng ra dùng bảng chuyển tiếp</a:t>
            </a:r>
            <a:endParaRPr b="1" sz="3300">
              <a:solidFill>
                <a:schemeClr val="accent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rPr b="1" lang="en-US" sz="3300">
                <a:solidFill>
                  <a:schemeClr val="accent2"/>
                </a:solidFill>
              </a:rPr>
              <a:t>3. if </a:t>
            </a:r>
            <a:r>
              <a:rPr lang="en-US" sz="3300"/>
              <a:t>tìm thấy cổng ra</a:t>
            </a:r>
            <a:br>
              <a:rPr lang="en-US" sz="3300"/>
            </a:br>
            <a:r>
              <a:rPr lang="en-US" sz="3300"/>
              <a:t>  </a:t>
            </a:r>
            <a:r>
              <a:rPr b="1" lang="en-US" sz="3300">
                <a:solidFill>
                  <a:schemeClr val="accent2"/>
                </a:solidFill>
              </a:rPr>
              <a:t>then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rPr b="1" lang="en-US" sz="3300">
                <a:solidFill>
                  <a:schemeClr val="accent2"/>
                </a:solidFill>
              </a:rPr>
              <a:t>     if </a:t>
            </a:r>
            <a:r>
              <a:rPr lang="en-US" sz="3300"/>
              <a:t>cổng ra == cổng vào</a:t>
            </a:r>
            <a:br>
              <a:rPr lang="en-US" sz="3300"/>
            </a:br>
            <a:r>
              <a:rPr lang="en-US" sz="3300"/>
              <a:t>       </a:t>
            </a:r>
            <a:r>
              <a:rPr b="1" lang="en-US" sz="3300">
                <a:solidFill>
                  <a:schemeClr val="accent2"/>
                </a:solidFill>
              </a:rPr>
              <a:t>then</a:t>
            </a:r>
            <a:r>
              <a:rPr lang="en-US" sz="3300"/>
              <a:t> hủy bỏ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300"/>
              <a:t>           </a:t>
            </a:r>
            <a:r>
              <a:rPr b="1" lang="en-US" sz="3300">
                <a:solidFill>
                  <a:schemeClr val="accent2"/>
                </a:solidFill>
              </a:rPr>
              <a:t>else</a:t>
            </a:r>
            <a:r>
              <a:rPr lang="en-US" sz="3300"/>
              <a:t> chuyển tiếp frame đến cổng ra</a:t>
            </a:r>
            <a:endParaRPr sz="33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300"/>
              <a:t>     </a:t>
            </a:r>
            <a:r>
              <a:rPr b="1" lang="en-US" sz="3300">
                <a:solidFill>
                  <a:schemeClr val="accent2"/>
                </a:solidFill>
              </a:rPr>
              <a:t>  }   </a:t>
            </a:r>
            <a:endParaRPr sz="33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300"/>
              <a:t>      </a:t>
            </a:r>
            <a:r>
              <a:rPr b="1" lang="en-US" sz="3300">
                <a:solidFill>
                  <a:schemeClr val="accent2"/>
                </a:solidFill>
              </a:rPr>
              <a:t>else</a:t>
            </a:r>
            <a:r>
              <a:rPr lang="en-US" sz="3300"/>
              <a:t> quảng bá frame đến tất cả các cổng</a:t>
            </a:r>
            <a:endParaRPr sz="3300"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1888" name="Google Shape;1888;p63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9" name="Google Shape;1889;p63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Switch: Cơ chế chuyển tiếp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4"/>
          <p:cNvSpPr txBox="1"/>
          <p:nvPr>
            <p:ph idx="1" type="body"/>
          </p:nvPr>
        </p:nvSpPr>
        <p:spPr>
          <a:xfrm>
            <a:off x="374650" y="1600200"/>
            <a:ext cx="4044950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Không có cổng ra:</a:t>
            </a:r>
            <a:endParaRPr i="1"/>
          </a:p>
        </p:txBody>
      </p:sp>
      <p:sp>
        <p:nvSpPr>
          <p:cNvPr id="1898" name="Google Shape;1898;p64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9" name="Google Shape;1899;p64"/>
          <p:cNvSpPr txBox="1"/>
          <p:nvPr/>
        </p:nvSpPr>
        <p:spPr>
          <a:xfrm>
            <a:off x="951925" y="2133600"/>
            <a:ext cx="23246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 Quảng bá</a:t>
            </a:r>
            <a:endParaRPr b="1" i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64"/>
          <p:cNvSpPr/>
          <p:nvPr/>
        </p:nvSpPr>
        <p:spPr>
          <a:xfrm>
            <a:off x="381000" y="2865438"/>
            <a:ext cx="4044950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Đã biết địa chỉ A:</a:t>
            </a:r>
            <a:endParaRPr i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64"/>
          <p:cNvSpPr/>
          <p:nvPr/>
        </p:nvSpPr>
        <p:spPr>
          <a:xfrm>
            <a:off x="984250" y="3430587"/>
            <a:ext cx="4044950" cy="53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None/>
            </a:pP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 Chuyển trực tiếp</a:t>
            </a:r>
            <a:endParaRPr b="1" i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2" name="Google Shape;1902;p64"/>
          <p:cNvGrpSpPr/>
          <p:nvPr/>
        </p:nvGrpSpPr>
        <p:grpSpPr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1903" name="Google Shape;1903;p64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04" name="Google Shape;1904;p64"/>
            <p:cNvSpPr txBox="1"/>
            <p:nvPr/>
          </p:nvSpPr>
          <p:spPr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4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06" name="Google Shape;1906;p64"/>
            <p:cNvSpPr txBox="1"/>
            <p:nvPr/>
          </p:nvSpPr>
          <p:spPr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4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908" name="Google Shape;1908;p64"/>
            <p:cNvSpPr txBox="1"/>
            <p:nvPr/>
          </p:nvSpPr>
          <p:spPr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9" name="Google Shape;1909;p64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64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1" name="Google Shape;1911;p64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64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13" name="Google Shape;1913;p64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914" name="Google Shape;1914;p64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15" name="Google Shape;1915;p64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916" name="Google Shape;1916;p6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17" name="Google Shape;1917;p6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1918" name="Google Shape;1918;p64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919" name="Google Shape;1919;p64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920" name="Google Shape;1920;p6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21" name="Google Shape;1921;p6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922" name="Google Shape;1922;p64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3" name="Google Shape;1923;p64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4" name="Google Shape;1924;p64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925" name="Google Shape;1925;p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6" name="Google Shape;1926;p6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927" name="Google Shape;1927;p64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928" name="Google Shape;1928;p64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29" name="Google Shape;1929;p64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930" name="Google Shape;1930;p6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31" name="Google Shape;1931;p6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pic>
          <p:nvPicPr>
            <p:cNvPr id="1932" name="Google Shape;1932;p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3" name="Google Shape;1933;p64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4" cy="761428"/>
            </a:xfrm>
          </p:grpSpPr>
          <p:sp>
            <p:nvSpPr>
              <p:cNvPr id="1934" name="Google Shape;1934;p64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5" name="Google Shape;1935;p64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936" name="Google Shape;1936;p6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37" name="Google Shape;1937;p6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1938" name="Google Shape;1938;p64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939" name="Google Shape;1939;p64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940" name="Google Shape;1940;p6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41" name="Google Shape;1941;p6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942" name="Google Shape;1942;p64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43" name="Google Shape;1943;p64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4" name="Google Shape;1944;p64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5" name="Google Shape;1945;p64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46" name="Google Shape;1946;p64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47" name="Google Shape;1947;p64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48" name="Google Shape;1948;p64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49" name="Google Shape;1949;p64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950" name="Google Shape;1950;p64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951" name="Google Shape;1951;p64"/>
          <p:cNvGrpSpPr/>
          <p:nvPr/>
        </p:nvGrpSpPr>
        <p:grpSpPr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1952" name="Google Shape;1952;p6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4" name="Google Shape;1954;p6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6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6" name="Google Shape;1956;p64"/>
          <p:cNvGrpSpPr/>
          <p:nvPr/>
        </p:nvGrpSpPr>
        <p:grpSpPr>
          <a:xfrm>
            <a:off x="6994525" y="525463"/>
            <a:ext cx="1450975" cy="714375"/>
            <a:chOff x="4406" y="331"/>
            <a:chExt cx="914" cy="450"/>
          </a:xfrm>
        </p:grpSpPr>
        <p:cxnSp>
          <p:nvCxnSpPr>
            <p:cNvPr id="1957" name="Google Shape;1957;p64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958" name="Google Shape;1958;p64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59" name="Google Shape;1959;p64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/>
            </a:p>
          </p:txBody>
        </p:sp>
        <p:sp>
          <p:nvSpPr>
            <p:cNvPr id="1960" name="Google Shape;1960;p64"/>
            <p:cNvSpPr txBox="1"/>
            <p:nvPr/>
          </p:nvSpPr>
          <p:spPr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1" name="Google Shape;1961;p64"/>
          <p:cNvGrpSpPr/>
          <p:nvPr/>
        </p:nvGrpSpPr>
        <p:grpSpPr>
          <a:xfrm>
            <a:off x="3336925" y="4937125"/>
            <a:ext cx="3017838" cy="1235075"/>
            <a:chOff x="3441" y="3154"/>
            <a:chExt cx="1901" cy="910"/>
          </a:xfrm>
        </p:grpSpPr>
        <p:sp>
          <p:nvSpPr>
            <p:cNvPr id="1962" name="Google Shape;1962;p64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4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/>
            </a:p>
          </p:txBody>
        </p:sp>
        <p:cxnSp>
          <p:nvCxnSpPr>
            <p:cNvPr id="1964" name="Google Shape;1964;p64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64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64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7" name="Google Shape;1967;p64"/>
          <p:cNvSpPr txBox="1"/>
          <p:nvPr/>
        </p:nvSpPr>
        <p:spPr>
          <a:xfrm>
            <a:off x="6477364" y="5326063"/>
            <a:ext cx="16979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Table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(ban đầu rỗng)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8" name="Google Shape;1968;p64"/>
          <p:cNvGrpSpPr/>
          <p:nvPr/>
        </p:nvGrpSpPr>
        <p:grpSpPr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1969" name="Google Shape;1969;p64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70" name="Google Shape;1970;p64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71" name="Google Shape;1971;p64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grpSp>
        <p:nvGrpSpPr>
          <p:cNvPr id="1972" name="Google Shape;1972;p64"/>
          <p:cNvGrpSpPr/>
          <p:nvPr/>
        </p:nvGrpSpPr>
        <p:grpSpPr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1973" name="Google Shape;1973;p6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5" name="Google Shape;1975;p6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6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7" name="Google Shape;1977;p64"/>
          <p:cNvGrpSpPr/>
          <p:nvPr/>
        </p:nvGrpSpPr>
        <p:grpSpPr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1978" name="Google Shape;1978;p6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0" name="Google Shape;1980;p6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1" name="Google Shape;1981;p6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2" name="Google Shape;1982;p64"/>
          <p:cNvGrpSpPr/>
          <p:nvPr/>
        </p:nvGrpSpPr>
        <p:grpSpPr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1983" name="Google Shape;1983;p6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5" name="Google Shape;1985;p6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6" name="Google Shape;1986;p6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7" name="Google Shape;1987;p64"/>
          <p:cNvGrpSpPr/>
          <p:nvPr/>
        </p:nvGrpSpPr>
        <p:grpSpPr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1988" name="Google Shape;1988;p6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0" name="Google Shape;1990;p6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6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2" name="Google Shape;1992;p64"/>
          <p:cNvGrpSpPr/>
          <p:nvPr/>
        </p:nvGrpSpPr>
        <p:grpSpPr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1993" name="Google Shape;1993;p6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5" name="Google Shape;1995;p6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6" name="Google Shape;1996;p6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7" name="Google Shape;1997;p64"/>
          <p:cNvGrpSpPr/>
          <p:nvPr/>
        </p:nvGrpSpPr>
        <p:grpSpPr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1998" name="Google Shape;1998;p64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4"/>
            <p:cNvSpPr txBox="1"/>
            <p:nvPr/>
          </p:nvSpPr>
          <p:spPr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0" name="Google Shape;2000;p64"/>
            <p:cNvCxnSpPr/>
            <p:nvPr/>
          </p:nvCxnSpPr>
          <p:spPr>
            <a:xfrm>
              <a:off x="937" y="2493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1" name="Google Shape;2001;p64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2" name="Google Shape;2002;p64"/>
          <p:cNvGrpSpPr/>
          <p:nvPr/>
        </p:nvGrpSpPr>
        <p:grpSpPr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2003" name="Google Shape;2003;p64"/>
            <p:cNvSpPr txBox="1"/>
            <p:nvPr/>
          </p:nvSpPr>
          <p:spPr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i="1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4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005" name="Google Shape;2005;p64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sp>
        <p:nvSpPr>
          <p:cNvPr id="2006" name="Google Shape;2006;p64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Ví dụ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65"/>
          <p:cNvSpPr txBox="1"/>
          <p:nvPr>
            <p:ph idx="1" type="body"/>
          </p:nvPr>
        </p:nvSpPr>
        <p:spPr>
          <a:xfrm>
            <a:off x="698500" y="1320800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Các switch có thể được nối với nhau</a:t>
            </a:r>
            <a:endParaRPr/>
          </a:p>
        </p:txBody>
      </p:sp>
      <p:sp>
        <p:nvSpPr>
          <p:cNvPr id="2015" name="Google Shape;2015;p65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6" name="Google Shape;2016;p65"/>
          <p:cNvSpPr/>
          <p:nvPr/>
        </p:nvSpPr>
        <p:spPr>
          <a:xfrm>
            <a:off x="690563" y="4343400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Cũng dùng cơ chế tự học: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🡪 I, S1 học A, quảng bá: B, C, S4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S4: học A từ S1, quảng bá: S2, S3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S3: học A từ S4, quảng bá: G, H, I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7" name="Google Shape;2017;p65"/>
          <p:cNvGrpSpPr/>
          <p:nvPr/>
        </p:nvGrpSpPr>
        <p:grpSpPr>
          <a:xfrm>
            <a:off x="958850" y="2444750"/>
            <a:ext cx="2047875" cy="1358900"/>
            <a:chOff x="958850" y="2444750"/>
            <a:chExt cx="2048416" cy="1358710"/>
          </a:xfrm>
        </p:grpSpPr>
        <p:cxnSp>
          <p:nvCxnSpPr>
            <p:cNvPr id="2018" name="Google Shape;2018;p65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9" name="Google Shape;2019;p65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0" name="Google Shape;2020;p65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1" name="Google Shape;2021;p65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022" name="Google Shape;2022;p65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023" name="Google Shape;2023;p65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24" name="Google Shape;2024;p65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grpSp>
          <p:nvGrpSpPr>
            <p:cNvPr id="2025" name="Google Shape;2025;p65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26" name="Google Shape;2026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7" name="Google Shape;2027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8" name="Google Shape;2028;p65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29" name="Google Shape;2029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30" name="Google Shape;2030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1" name="Google Shape;2031;p65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32" name="Google Shape;2032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33" name="Google Shape;2033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34" name="Google Shape;2034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5" name="Google Shape;2035;p65"/>
          <p:cNvGrpSpPr/>
          <p:nvPr/>
        </p:nvGrpSpPr>
        <p:grpSpPr>
          <a:xfrm>
            <a:off x="2379663" y="1984375"/>
            <a:ext cx="4856162" cy="2044700"/>
            <a:chOff x="2379663" y="1984375"/>
            <a:chExt cx="4855711" cy="2044145"/>
          </a:xfrm>
        </p:grpSpPr>
        <p:cxnSp>
          <p:nvCxnSpPr>
            <p:cNvPr id="2036" name="Google Shape;2036;p65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7" name="Google Shape;2037;p65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8" name="Google Shape;2038;p65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65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65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65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65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65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65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5" name="Google Shape;2045;p65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046" name="Google Shape;2046;p65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047" name="Google Shape;2047;p65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2048" name="Google Shape;2048;p65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49" name="Google Shape;2049;p65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050" name="Google Shape;2050;p65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051" name="Google Shape;2051;p65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2052" name="Google Shape;2052;p65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2053" name="Google Shape;2053;p65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pic>
          <p:nvPicPr>
            <p:cNvPr id="2054" name="Google Shape;2054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55" name="Google Shape;2055;p65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56" name="Google Shape;2056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7" name="Google Shape;2057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8" name="Google Shape;2058;p65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59" name="Google Shape;2059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0" name="Google Shape;2060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1" name="Google Shape;2061;p65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62" name="Google Shape;2062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3" name="Google Shape;2063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4" name="Google Shape;2064;p65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65" name="Google Shape;2065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6" name="Google Shape;2066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7" name="Google Shape;2067;p65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68" name="Google Shape;2068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9" name="Google Shape;2069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0" name="Google Shape;2070;p65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71" name="Google Shape;2071;p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72" name="Google Shape;2072;p6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73" name="Google Shape;2073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4" name="Google Shape;2074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5" name="Google Shape;2075;p65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Nối chồng các switch với nhau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6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6. Mạng cục bộ (LAN)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2081" name="Google Shape;2081;p6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082" name="Google Shape;2082;p66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67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Repeater (bộ lặp), Hub (bộ chia)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Đảm nhiệm chức năng tầng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Tăng cường tín hiệu 🡪 mở rộng phạm vi kết nối (broadcast zone)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&lt;=4 repeater / 1 đoạn mạng (đường truyền kết nối 2 nút mạng)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Bridge (Cầu), Switch (Bộ chuyển mạch)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Đảm nhiệm chức năng tầng 1 và 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Cho phép kết nối các loại đường truyền vật lý khác nhau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Chia nhỏ miền đụng độ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Chuyển mạch cho khung tin dựa trên địa chỉ MAC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Router (Bộ định tuyến)</a:t>
            </a:r>
            <a:endParaRPr/>
          </a:p>
        </p:txBody>
      </p:sp>
      <p:sp>
        <p:nvSpPr>
          <p:cNvPr id="2088" name="Google Shape;2088;p67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9" name="Google Shape;2089;p67"/>
          <p:cNvSpPr txBox="1"/>
          <p:nvPr>
            <p:ph type="title"/>
          </p:nvPr>
        </p:nvSpPr>
        <p:spPr>
          <a:xfrm>
            <a:off x="228600" y="235131"/>
            <a:ext cx="86106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Các thiết bị kết nối trong mạng LAN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68"/>
          <p:cNvSpPr txBox="1"/>
          <p:nvPr>
            <p:ph idx="1" type="body"/>
          </p:nvPr>
        </p:nvSpPr>
        <p:spPr>
          <a:xfrm>
            <a:off x="457200" y="1066800"/>
            <a:ext cx="4038600" cy="50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Xử lý gói tin: lưu và chuyển tiếp (store-and-forward)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Router: thiết bị tầng mạng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Switch: thiêt bị tầng liên kết dữ liệu</a:t>
            </a:r>
            <a:endParaRPr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Chuyển tiếp gói tin: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Router: sử dụng thuật toán định tuyến tính toán bảng chuyển tiếp (Forwarding Table), chuyển tiếp theo địa chỉ IP đích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Switch: sử dụng cơ chế tự học tính toán bảng MAC Table, chuyển tiếp theo địa chỉ MAC đích </a:t>
            </a:r>
            <a:endParaRPr/>
          </a:p>
        </p:txBody>
      </p:sp>
      <p:sp>
        <p:nvSpPr>
          <p:cNvPr id="2095" name="Google Shape;2095;p68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6" name="Google Shape;2096;p68"/>
          <p:cNvSpPr/>
          <p:nvPr/>
        </p:nvSpPr>
        <p:spPr>
          <a:xfrm flipH="1">
            <a:off x="6440487" y="2103438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7" name="Google Shape;2097;p68"/>
          <p:cNvSpPr/>
          <p:nvPr/>
        </p:nvSpPr>
        <p:spPr>
          <a:xfrm>
            <a:off x="6427787" y="844550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8" name="Google Shape;2098;p68"/>
          <p:cNvSpPr/>
          <p:nvPr/>
        </p:nvSpPr>
        <p:spPr>
          <a:xfrm>
            <a:off x="5203825" y="850900"/>
            <a:ext cx="1296987" cy="1546225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68"/>
          <p:cNvSpPr/>
          <p:nvPr/>
        </p:nvSpPr>
        <p:spPr>
          <a:xfrm>
            <a:off x="5156200" y="922338"/>
            <a:ext cx="1273175" cy="1536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0" name="Google Shape;2100;p68"/>
          <p:cNvCxnSpPr/>
          <p:nvPr/>
        </p:nvCxnSpPr>
        <p:spPr>
          <a:xfrm>
            <a:off x="5156200" y="12398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1" name="Google Shape;2101;p68"/>
          <p:cNvSpPr txBox="1"/>
          <p:nvPr/>
        </p:nvSpPr>
        <p:spPr>
          <a:xfrm>
            <a:off x="5113337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2102" name="Google Shape;2102;p68"/>
          <p:cNvCxnSpPr/>
          <p:nvPr/>
        </p:nvCxnSpPr>
        <p:spPr>
          <a:xfrm>
            <a:off x="5164137" y="156051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68"/>
          <p:cNvCxnSpPr/>
          <p:nvPr/>
        </p:nvCxnSpPr>
        <p:spPr>
          <a:xfrm>
            <a:off x="5168900" y="18415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68"/>
          <p:cNvCxnSpPr/>
          <p:nvPr/>
        </p:nvCxnSpPr>
        <p:spPr>
          <a:xfrm>
            <a:off x="5168900" y="21177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5" name="Google Shape;2105;p68"/>
          <p:cNvGrpSpPr/>
          <p:nvPr/>
        </p:nvGrpSpPr>
        <p:grpSpPr>
          <a:xfrm>
            <a:off x="6613525" y="3525838"/>
            <a:ext cx="1387476" cy="1035050"/>
            <a:chOff x="3601" y="168"/>
            <a:chExt cx="874" cy="652"/>
          </a:xfrm>
        </p:grpSpPr>
        <p:sp>
          <p:nvSpPr>
            <p:cNvPr id="2106" name="Google Shape;2106;p68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8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8" name="Google Shape;2108;p68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9" name="Google Shape;2109;p68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2110" name="Google Shape;2110;p68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1" name="Google Shape;2111;p68"/>
          <p:cNvGrpSpPr/>
          <p:nvPr/>
        </p:nvGrpSpPr>
        <p:grpSpPr>
          <a:xfrm>
            <a:off x="6951662" y="2100263"/>
            <a:ext cx="1387475" cy="733425"/>
            <a:chOff x="4696" y="597"/>
            <a:chExt cx="874" cy="462"/>
          </a:xfrm>
        </p:grpSpPr>
        <p:sp>
          <p:nvSpPr>
            <p:cNvPr id="2112" name="Google Shape;2112;p68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8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4" name="Google Shape;2114;p68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5" name="Google Shape;2115;p68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</p:grpSp>
      <p:sp>
        <p:nvSpPr>
          <p:cNvPr id="2116" name="Google Shape;2116;p68"/>
          <p:cNvSpPr txBox="1"/>
          <p:nvPr/>
        </p:nvSpPr>
        <p:spPr>
          <a:xfrm>
            <a:off x="5751512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grpSp>
        <p:nvGrpSpPr>
          <p:cNvPr id="2117" name="Google Shape;2117;p68"/>
          <p:cNvGrpSpPr/>
          <p:nvPr/>
        </p:nvGrpSpPr>
        <p:grpSpPr>
          <a:xfrm>
            <a:off x="4305300" y="1562100"/>
            <a:ext cx="962025" cy="304800"/>
            <a:chOff x="1070" y="918"/>
            <a:chExt cx="606" cy="192"/>
          </a:xfrm>
        </p:grpSpPr>
        <p:sp>
          <p:nvSpPr>
            <p:cNvPr id="2118" name="Google Shape;2118;p68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8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/>
            </a:p>
          </p:txBody>
        </p:sp>
      </p:grpSp>
      <p:sp>
        <p:nvSpPr>
          <p:cNvPr id="2120" name="Google Shape;2120;p68"/>
          <p:cNvSpPr/>
          <p:nvPr/>
        </p:nvSpPr>
        <p:spPr>
          <a:xfrm>
            <a:off x="5105400" y="4594225"/>
            <a:ext cx="1296987" cy="1546225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68"/>
          <p:cNvSpPr/>
          <p:nvPr/>
        </p:nvSpPr>
        <p:spPr>
          <a:xfrm>
            <a:off x="5057775" y="4665663"/>
            <a:ext cx="1273175" cy="1536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2" name="Google Shape;2122;p68"/>
          <p:cNvCxnSpPr/>
          <p:nvPr/>
        </p:nvCxnSpPr>
        <p:spPr>
          <a:xfrm>
            <a:off x="5057775" y="498316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3" name="Google Shape;2123;p68"/>
          <p:cNvSpPr txBox="1"/>
          <p:nvPr/>
        </p:nvSpPr>
        <p:spPr>
          <a:xfrm>
            <a:off x="5014912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2124" name="Google Shape;2124;p68"/>
          <p:cNvCxnSpPr/>
          <p:nvPr/>
        </p:nvCxnSpPr>
        <p:spPr>
          <a:xfrm>
            <a:off x="5065712" y="53038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5" name="Google Shape;2125;p68"/>
          <p:cNvCxnSpPr/>
          <p:nvPr/>
        </p:nvCxnSpPr>
        <p:spPr>
          <a:xfrm>
            <a:off x="5070475" y="55848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68"/>
          <p:cNvCxnSpPr/>
          <p:nvPr/>
        </p:nvCxnSpPr>
        <p:spPr>
          <a:xfrm>
            <a:off x="5070475" y="586105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7" name="Google Shape;2127;p68"/>
          <p:cNvSpPr/>
          <p:nvPr/>
        </p:nvSpPr>
        <p:spPr>
          <a:xfrm>
            <a:off x="6369050" y="4600575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28" name="Google Shape;2128;p68"/>
          <p:cNvGrpSpPr/>
          <p:nvPr/>
        </p:nvGrpSpPr>
        <p:grpSpPr>
          <a:xfrm>
            <a:off x="4191000" y="1814513"/>
            <a:ext cx="1095375" cy="338137"/>
            <a:chOff x="998" y="1077"/>
            <a:chExt cx="690" cy="213"/>
          </a:xfrm>
        </p:grpSpPr>
        <p:sp>
          <p:nvSpPr>
            <p:cNvPr id="2129" name="Google Shape;2129;p68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8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sp>
        <p:nvSpPr>
          <p:cNvPr id="2131" name="Google Shape;2131;p68"/>
          <p:cNvSpPr/>
          <p:nvPr/>
        </p:nvSpPr>
        <p:spPr>
          <a:xfrm>
            <a:off x="5178425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32" name="Google Shape;2132;p68"/>
          <p:cNvGrpSpPr/>
          <p:nvPr/>
        </p:nvGrpSpPr>
        <p:grpSpPr>
          <a:xfrm>
            <a:off x="7962900" y="2166938"/>
            <a:ext cx="1095375" cy="338137"/>
            <a:chOff x="998" y="1077"/>
            <a:chExt cx="690" cy="213"/>
          </a:xfrm>
        </p:grpSpPr>
        <p:sp>
          <p:nvSpPr>
            <p:cNvPr id="2133" name="Google Shape;2133;p68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68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grpSp>
        <p:nvGrpSpPr>
          <p:cNvPr id="2135" name="Google Shape;2135;p68"/>
          <p:cNvGrpSpPr/>
          <p:nvPr/>
        </p:nvGrpSpPr>
        <p:grpSpPr>
          <a:xfrm>
            <a:off x="7639050" y="3919538"/>
            <a:ext cx="1095375" cy="338137"/>
            <a:chOff x="998" y="1077"/>
            <a:chExt cx="690" cy="213"/>
          </a:xfrm>
        </p:grpSpPr>
        <p:sp>
          <p:nvSpPr>
            <p:cNvPr id="2136" name="Google Shape;2136;p68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68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grpSp>
        <p:nvGrpSpPr>
          <p:cNvPr id="2138" name="Google Shape;2138;p68"/>
          <p:cNvGrpSpPr/>
          <p:nvPr/>
        </p:nvGrpSpPr>
        <p:grpSpPr>
          <a:xfrm>
            <a:off x="7705725" y="3638550"/>
            <a:ext cx="962025" cy="304800"/>
            <a:chOff x="1070" y="918"/>
            <a:chExt cx="606" cy="192"/>
          </a:xfrm>
        </p:grpSpPr>
        <p:sp>
          <p:nvSpPr>
            <p:cNvPr id="2139" name="Google Shape;2139;p68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68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/>
            </a:p>
          </p:txBody>
        </p:sp>
      </p:grpSp>
      <p:sp>
        <p:nvSpPr>
          <p:cNvPr id="2141" name="Google Shape;2141;p68"/>
          <p:cNvSpPr/>
          <p:nvPr/>
        </p:nvSpPr>
        <p:spPr>
          <a:xfrm>
            <a:off x="6321425" y="3533775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42" name="Google Shape;2142;p68"/>
          <p:cNvGrpSpPr/>
          <p:nvPr/>
        </p:nvGrpSpPr>
        <p:grpSpPr>
          <a:xfrm>
            <a:off x="6378575" y="1347788"/>
            <a:ext cx="762000" cy="693737"/>
            <a:chOff x="-44" y="1473"/>
            <a:chExt cx="981" cy="1105"/>
          </a:xfrm>
        </p:grpSpPr>
        <p:pic>
          <p:nvPicPr>
            <p:cNvPr descr="desktop_computer_stylized_medium" id="2143" name="Google Shape;2143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4" name="Google Shape;2144;p6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145" name="Google Shape;2145;p68"/>
          <p:cNvGrpSpPr/>
          <p:nvPr/>
        </p:nvGrpSpPr>
        <p:grpSpPr>
          <a:xfrm>
            <a:off x="6357937" y="6002338"/>
            <a:ext cx="762000" cy="693737"/>
            <a:chOff x="-44" y="1473"/>
            <a:chExt cx="981" cy="1105"/>
          </a:xfrm>
        </p:grpSpPr>
        <p:pic>
          <p:nvPicPr>
            <p:cNvPr descr="desktop_computer_stylized_medium" id="2146" name="Google Shape;2146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7" name="Google Shape;2147;p6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id="2148" name="Google Shape;214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0275" y="2671763"/>
            <a:ext cx="877887" cy="39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9" name="Google Shape;2149;p68"/>
          <p:cNvGrpSpPr/>
          <p:nvPr/>
        </p:nvGrpSpPr>
        <p:grpSpPr>
          <a:xfrm>
            <a:off x="5778500" y="3852863"/>
            <a:ext cx="812800" cy="360362"/>
            <a:chOff x="2356" y="1300"/>
            <a:chExt cx="555" cy="194"/>
          </a:xfrm>
        </p:grpSpPr>
        <p:sp>
          <p:nvSpPr>
            <p:cNvPr id="2150" name="Google Shape;2150;p68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8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8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3" name="Google Shape;2153;p68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154" name="Google Shape;2154;p68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55" name="Google Shape;2155;p68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cxnSp>
          <p:nvCxnSpPr>
            <p:cNvPr id="2156" name="Google Shape;2156;p68"/>
            <p:cNvCxnSpPr/>
            <p:nvPr/>
          </p:nvCxnSpPr>
          <p:spPr>
            <a:xfrm>
              <a:off x="2357" y="1361"/>
              <a:ext cx="0" cy="8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68"/>
            <p:cNvCxnSpPr/>
            <p:nvPr/>
          </p:nvCxnSpPr>
          <p:spPr>
            <a:xfrm>
              <a:off x="2907" y="1363"/>
              <a:ext cx="0" cy="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58" name="Google Shape;2158;p68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Router vs Switch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69"/>
          <p:cNvSpPr txBox="1"/>
          <p:nvPr>
            <p:ph type="title"/>
          </p:nvPr>
        </p:nvSpPr>
        <p:spPr>
          <a:xfrm>
            <a:off x="3810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Router kết nối LAN</a:t>
            </a:r>
            <a:endParaRPr/>
          </a:p>
        </p:txBody>
      </p:sp>
      <p:sp>
        <p:nvSpPr>
          <p:cNvPr id="2164" name="Google Shape;2164;p69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5" name="Google Shape;2165;p69"/>
          <p:cNvSpPr txBox="1"/>
          <p:nvPr/>
        </p:nvSpPr>
        <p:spPr>
          <a:xfrm>
            <a:off x="3771899" y="1004889"/>
            <a:ext cx="5256213" cy="2195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1125" lvl="0" marL="111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Ví dụ: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Gửi dữ liệu từ A tới B qua router R</a:t>
            </a:r>
            <a:endParaRPr/>
          </a:p>
          <a:p>
            <a:pPr indent="-163513" lvl="1" marL="39687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soạn một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gói tin IP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với địa chỉ nguồn là A, địa chỉ đích là B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3" lvl="1" marL="39687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Gói tin chuyển xuống tầng liên kết dữ liệu: đóng gói thành khung tin tầng 2 với địa chỉ MAC nguồn là A, địa chỉ MAC đích là 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6" name="Google Shape;2166;p69"/>
          <p:cNvGrpSpPr/>
          <p:nvPr/>
        </p:nvGrpSpPr>
        <p:grpSpPr>
          <a:xfrm>
            <a:off x="465138" y="3698875"/>
            <a:ext cx="8221662" cy="2349500"/>
            <a:chOff x="709613" y="3962400"/>
            <a:chExt cx="8221662" cy="2349500"/>
          </a:xfrm>
        </p:grpSpPr>
        <p:grpSp>
          <p:nvGrpSpPr>
            <p:cNvPr id="2167" name="Google Shape;2167;p6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2168" name="Google Shape;2168;p6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2169" name="Google Shape;2169;p6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70" name="Google Shape;2170;p6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171" name="Google Shape;2171;p6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172" name="Google Shape;2172;p69"/>
            <p:cNvGrpSpPr/>
            <p:nvPr/>
          </p:nvGrpSpPr>
          <p:grpSpPr>
            <a:xfrm>
              <a:off x="1046480" y="3962400"/>
              <a:ext cx="1026794" cy="761428"/>
              <a:chOff x="1046480" y="3962400"/>
              <a:chExt cx="1026794" cy="761428"/>
            </a:xfrm>
          </p:grpSpPr>
          <p:sp>
            <p:nvSpPr>
              <p:cNvPr id="2173" name="Google Shape;2173;p6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174" name="Google Shape;2174;p6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2175" name="Google Shape;2175;p6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76" name="Google Shape;2176;p6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sp>
          <p:nvSpPr>
            <p:cNvPr id="2177" name="Google Shape;2177;p6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</a:t>
              </a:r>
              <a:endPara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8" name="Google Shape;2178;p6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2179" name="Google Shape;2179;p6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2180" name="Google Shape;2180;p6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2181" name="Google Shape;2181;p69"/>
              <p:cNvSpPr txBox="1"/>
              <p:nvPr/>
            </p:nvSpPr>
            <p:spPr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2182" name="Google Shape;2182;p6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2183" name="Google Shape;2183;p6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2184" name="Google Shape;2184;p69"/>
            <p:cNvSpPr txBox="1"/>
            <p:nvPr/>
          </p:nvSpPr>
          <p:spPr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2185" name="Google Shape;2185;p69"/>
            <p:cNvSpPr txBox="1"/>
            <p:nvPr/>
          </p:nvSpPr>
          <p:spPr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2186" name="Google Shape;2186;p6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2187" name="Google Shape;2187;p6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188" name="Google Shape;2188;p6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9" name="Google Shape;2189;p6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Google Shape;2190;p6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1" name="Google Shape;2191;p6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2" name="Google Shape;2192;p6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3" name="Google Shape;2193;p6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194" name="Google Shape;2194;p6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95" name="Google Shape;2195;p6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cxnSp>
          <p:nvCxnSpPr>
            <p:cNvPr id="2196" name="Google Shape;2196;p6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97" name="Google Shape;2197;p69"/>
            <p:cNvGrpSpPr/>
            <p:nvPr/>
          </p:nvGrpSpPr>
          <p:grpSpPr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2198" name="Google Shape;2198;p6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2199" name="Google Shape;2199;p69"/>
              <p:cNvSpPr txBox="1"/>
              <p:nvPr/>
            </p:nvSpPr>
            <p:spPr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2200" name="Google Shape;2200;p6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1" name="Google Shape;2201;p6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02" name="Google Shape;2202;p6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2203" name="Google Shape;2203;p6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2204" name="Google Shape;2204;p6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5" name="Google Shape;2205;p6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06" name="Google Shape;2206;p6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07" name="Google Shape;2207;p69"/>
            <p:cNvSpPr txBox="1"/>
            <p:nvPr/>
          </p:nvSpPr>
          <p:spPr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/>
            </a:p>
          </p:txBody>
        </p:sp>
        <p:grpSp>
          <p:nvGrpSpPr>
            <p:cNvPr id="2208" name="Google Shape;2208;p6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2209" name="Google Shape;2209;p6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2210" name="Google Shape;2210;p6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11" name="Google Shape;2211;p6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212" name="Google Shape;2212;p6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213" name="Google Shape;2213;p69"/>
            <p:cNvGrpSpPr/>
            <p:nvPr/>
          </p:nvGrpSpPr>
          <p:grpSpPr>
            <a:xfrm>
              <a:off x="3757614" y="4714240"/>
              <a:ext cx="1292224" cy="426719"/>
              <a:chOff x="4011621" y="3379152"/>
              <a:chExt cx="1262683" cy="390207"/>
            </a:xfrm>
          </p:grpSpPr>
          <p:sp>
            <p:nvSpPr>
              <p:cNvPr id="2214" name="Google Shape;2214;p6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215" name="Google Shape;2215;p69"/>
              <p:cNvGrpSpPr/>
              <p:nvPr/>
            </p:nvGrpSpPr>
            <p:grpSpPr>
              <a:xfrm>
                <a:off x="4197985" y="3379152"/>
                <a:ext cx="892174" cy="390207"/>
                <a:chOff x="4650" y="1129"/>
                <a:chExt cx="246" cy="95"/>
              </a:xfrm>
            </p:grpSpPr>
            <p:sp>
              <p:nvSpPr>
                <p:cNvPr id="2216" name="Google Shape;2216;p6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17" name="Google Shape;2217;p6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18" name="Google Shape;2218;p6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2219" name="Google Shape;2219;p6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20" name="Google Shape;2220;p6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1" sz="18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21" name="Google Shape;2221;p6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1" sz="18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cxnSp>
              <p:nvCxnSpPr>
                <p:cNvPr id="2222" name="Google Shape;2222;p6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23" name="Google Shape;2223;p6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24" name="Google Shape;2224;p6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225" name="Google Shape;2225;p6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2226" name="Google Shape;2226;p6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227" name="Google Shape;2227;p6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2228" name="Google Shape;2228;p6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29" name="Google Shape;2229;p6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sp>
        <p:nvSpPr>
          <p:cNvPr id="2230" name="Google Shape;2230;p69"/>
          <p:cNvSpPr/>
          <p:nvPr/>
        </p:nvSpPr>
        <p:spPr>
          <a:xfrm>
            <a:off x="2143125" y="2822575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31" name="Google Shape;2231;p69"/>
          <p:cNvGrpSpPr/>
          <p:nvPr/>
        </p:nvGrpSpPr>
        <p:grpSpPr>
          <a:xfrm>
            <a:off x="290513" y="2422525"/>
            <a:ext cx="976312" cy="1460500"/>
            <a:chOff x="337" y="1692"/>
            <a:chExt cx="615" cy="920"/>
          </a:xfrm>
        </p:grpSpPr>
        <p:sp>
          <p:nvSpPr>
            <p:cNvPr id="2232" name="Google Shape;2232;p69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33" name="Google Shape;2233;p69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34" name="Google Shape;2234;p69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235" name="Google Shape;2235;p6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6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Google Shape;2237;p6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8" name="Google Shape;2238;p69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9" name="Google Shape;2239;p69"/>
          <p:cNvGrpSpPr/>
          <p:nvPr/>
        </p:nvGrpSpPr>
        <p:grpSpPr>
          <a:xfrm>
            <a:off x="1649413" y="2379663"/>
            <a:ext cx="2011362" cy="760412"/>
            <a:chOff x="1197" y="1665"/>
            <a:chExt cx="1267" cy="479"/>
          </a:xfrm>
        </p:grpSpPr>
        <p:grpSp>
          <p:nvGrpSpPr>
            <p:cNvPr id="2240" name="Google Shape;2240;p6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2241" name="Google Shape;2241;p6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242" name="Google Shape;2242;p6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3" name="Google Shape;2243;p6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44" name="Google Shape;2244;p6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2245" name="Google Shape;2245;p69"/>
          <p:cNvGrpSpPr/>
          <p:nvPr/>
        </p:nvGrpSpPr>
        <p:grpSpPr>
          <a:xfrm>
            <a:off x="1782763" y="2640013"/>
            <a:ext cx="146050" cy="385762"/>
            <a:chOff x="1272" y="1762"/>
            <a:chExt cx="92" cy="243"/>
          </a:xfrm>
        </p:grpSpPr>
        <p:cxnSp>
          <p:nvCxnSpPr>
            <p:cNvPr id="2246" name="Google Shape;2246;p6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7" name="Google Shape;2247;p6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48" name="Google Shape;2248;p69"/>
          <p:cNvGrpSpPr/>
          <p:nvPr/>
        </p:nvGrpSpPr>
        <p:grpSpPr>
          <a:xfrm>
            <a:off x="1233488" y="1981200"/>
            <a:ext cx="2417762" cy="1519238"/>
            <a:chOff x="931" y="1414"/>
            <a:chExt cx="1523" cy="957"/>
          </a:xfrm>
        </p:grpSpPr>
        <p:sp>
          <p:nvSpPr>
            <p:cNvPr id="2249" name="Google Shape;2249;p69"/>
            <p:cNvSpPr txBox="1"/>
            <p:nvPr/>
          </p:nvSpPr>
          <p:spPr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/>
            </a:p>
          </p:txBody>
        </p:sp>
        <p:grpSp>
          <p:nvGrpSpPr>
            <p:cNvPr id="2250" name="Google Shape;2250;p6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251" name="Google Shape;2251;p6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52" name="Google Shape;2252;p6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253" name="Google Shape;2253;p6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4" name="Google Shape;2254;p6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5" name="Google Shape;2255;p6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6" name="Google Shape;2256;p6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57" name="Google Shape;2257;p6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258" name="Google Shape;2258;p6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259" name="Google Shape;2259;p6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260" name="Google Shape;2260;p6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61" name="Google Shape;2261;p69"/>
          <p:cNvSpPr txBox="1"/>
          <p:nvPr/>
        </p:nvSpPr>
        <p:spPr>
          <a:xfrm>
            <a:off x="2251869" y="4425156"/>
            <a:ext cx="7262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  <p:sp>
        <p:nvSpPr>
          <p:cNvPr id="2262" name="Google Shape;2262;p69"/>
          <p:cNvSpPr txBox="1"/>
          <p:nvPr/>
        </p:nvSpPr>
        <p:spPr>
          <a:xfrm>
            <a:off x="6055519" y="4448175"/>
            <a:ext cx="7262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Các chức năng chính</a:t>
            </a:r>
            <a:endParaRPr/>
          </a:p>
        </p:txBody>
      </p:sp>
      <p:sp>
        <p:nvSpPr>
          <p:cNvPr id="811" name="Google Shape;811;p7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Đóng gói: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Đơn vị dữ liệu: khung tin (frame)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Bên gửi: thêm phần đầu cho gói tin nhận được từ tầng mạng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Bên nhận: bỏ phần đầu, chuyển lên tầng mạng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Địa chỉ hóa: sử dụng địa chỉ MAC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Điều khiển truy nhập đường truyền: nếu mạng đa truy nhập, cần có giao thức điều khiển đa truy nhập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Kiểm soát luồng: đảm bảo bên nhận không bị quá tải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Kiểm soát lỗi: phát hiện và sửa lỗi bit trong các khung tin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Chế độ truyền: simplex, half-duplex, full-duplex</a:t>
            </a:r>
            <a:endParaRPr/>
          </a:p>
        </p:txBody>
      </p:sp>
      <p:sp>
        <p:nvSpPr>
          <p:cNvPr id="812" name="Google Shape;812;p7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70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68" name="Google Shape;2268;p70"/>
          <p:cNvGrpSpPr/>
          <p:nvPr/>
        </p:nvGrpSpPr>
        <p:grpSpPr>
          <a:xfrm>
            <a:off x="465138" y="3698875"/>
            <a:ext cx="8221662" cy="2349500"/>
            <a:chOff x="709613" y="3962400"/>
            <a:chExt cx="8221662" cy="2349500"/>
          </a:xfrm>
        </p:grpSpPr>
        <p:grpSp>
          <p:nvGrpSpPr>
            <p:cNvPr id="2269" name="Google Shape;2269;p7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2270" name="Google Shape;2270;p7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2271" name="Google Shape;2271;p7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72" name="Google Shape;2272;p7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273" name="Google Shape;2273;p7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274" name="Google Shape;2274;p70"/>
            <p:cNvGrpSpPr/>
            <p:nvPr/>
          </p:nvGrpSpPr>
          <p:grpSpPr>
            <a:xfrm>
              <a:off x="1046480" y="3962400"/>
              <a:ext cx="1026794" cy="761428"/>
              <a:chOff x="1046480" y="3962400"/>
              <a:chExt cx="1026794" cy="761428"/>
            </a:xfrm>
          </p:grpSpPr>
          <p:sp>
            <p:nvSpPr>
              <p:cNvPr id="2275" name="Google Shape;2275;p7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276" name="Google Shape;2276;p7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2277" name="Google Shape;2277;p7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78" name="Google Shape;2278;p7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sp>
          <p:nvSpPr>
            <p:cNvPr id="2279" name="Google Shape;2279;p7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</a:t>
              </a:r>
              <a:endPara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0" name="Google Shape;2280;p7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2281" name="Google Shape;2281;p7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2282" name="Google Shape;2282;p7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2283" name="Google Shape;2283;p70"/>
              <p:cNvSpPr txBox="1"/>
              <p:nvPr/>
            </p:nvSpPr>
            <p:spPr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2284" name="Google Shape;2284;p7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2285" name="Google Shape;2285;p7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2286" name="Google Shape;2286;p70"/>
            <p:cNvSpPr txBox="1"/>
            <p:nvPr/>
          </p:nvSpPr>
          <p:spPr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2287" name="Google Shape;2287;p70"/>
            <p:cNvSpPr txBox="1"/>
            <p:nvPr/>
          </p:nvSpPr>
          <p:spPr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2288" name="Google Shape;2288;p7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2289" name="Google Shape;2289;p7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290" name="Google Shape;2290;p7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1" name="Google Shape;2291;p7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2" name="Google Shape;2292;p7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3" name="Google Shape;2293;p7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4" name="Google Shape;2294;p7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5" name="Google Shape;2295;p7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296" name="Google Shape;2296;p7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7" name="Google Shape;2297;p7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cxnSp>
          <p:nvCxnSpPr>
            <p:cNvPr id="2298" name="Google Shape;2298;p7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99" name="Google Shape;2299;p70"/>
            <p:cNvGrpSpPr/>
            <p:nvPr/>
          </p:nvGrpSpPr>
          <p:grpSpPr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2300" name="Google Shape;2300;p7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2301" name="Google Shape;2301;p70"/>
              <p:cNvSpPr txBox="1"/>
              <p:nvPr/>
            </p:nvSpPr>
            <p:spPr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2302" name="Google Shape;2302;p7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3" name="Google Shape;2303;p7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04" name="Google Shape;2304;p7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2305" name="Google Shape;2305;p7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2306" name="Google Shape;2306;p7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7" name="Google Shape;2307;p7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08" name="Google Shape;2308;p7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09" name="Google Shape;2309;p70"/>
            <p:cNvSpPr txBox="1"/>
            <p:nvPr/>
          </p:nvSpPr>
          <p:spPr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/>
            </a:p>
          </p:txBody>
        </p:sp>
        <p:grpSp>
          <p:nvGrpSpPr>
            <p:cNvPr id="2310" name="Google Shape;2310;p7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2311" name="Google Shape;2311;p7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2312" name="Google Shape;2312;p7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13" name="Google Shape;2313;p7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314" name="Google Shape;2314;p7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315" name="Google Shape;2315;p70"/>
            <p:cNvGrpSpPr/>
            <p:nvPr/>
          </p:nvGrpSpPr>
          <p:grpSpPr>
            <a:xfrm>
              <a:off x="3757614" y="4714240"/>
              <a:ext cx="1292224" cy="426719"/>
              <a:chOff x="4011621" y="3379152"/>
              <a:chExt cx="1262683" cy="390207"/>
            </a:xfrm>
          </p:grpSpPr>
          <p:sp>
            <p:nvSpPr>
              <p:cNvPr id="2316" name="Google Shape;2316;p7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317" name="Google Shape;2317;p70"/>
              <p:cNvGrpSpPr/>
              <p:nvPr/>
            </p:nvGrpSpPr>
            <p:grpSpPr>
              <a:xfrm>
                <a:off x="4197985" y="3379152"/>
                <a:ext cx="892174" cy="390207"/>
                <a:chOff x="4650" y="1129"/>
                <a:chExt cx="246" cy="95"/>
              </a:xfrm>
            </p:grpSpPr>
            <p:sp>
              <p:nvSpPr>
                <p:cNvPr id="2318" name="Google Shape;2318;p7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19" name="Google Shape;2319;p7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20" name="Google Shape;2320;p7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2321" name="Google Shape;2321;p7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322" name="Google Shape;2322;p7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1" sz="18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323" name="Google Shape;2323;p7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1" sz="18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cxnSp>
              <p:nvCxnSpPr>
                <p:cNvPr id="2324" name="Google Shape;2324;p7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25" name="Google Shape;2325;p7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26" name="Google Shape;2326;p7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327" name="Google Shape;2327;p7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2328" name="Google Shape;2328;p7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329" name="Google Shape;2329;p7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2330" name="Google Shape;2330;p7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31" name="Google Shape;2331;p7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2332" name="Google Shape;2332;p70"/>
          <p:cNvGrpSpPr/>
          <p:nvPr/>
        </p:nvGrpSpPr>
        <p:grpSpPr>
          <a:xfrm>
            <a:off x="290513" y="2422525"/>
            <a:ext cx="976312" cy="1460500"/>
            <a:chOff x="337" y="1692"/>
            <a:chExt cx="615" cy="920"/>
          </a:xfrm>
        </p:grpSpPr>
        <p:sp>
          <p:nvSpPr>
            <p:cNvPr id="2333" name="Google Shape;2333;p70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4" name="Google Shape;2334;p70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5" name="Google Shape;2335;p70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336" name="Google Shape;2336;p7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7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8" name="Google Shape;2338;p7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9" name="Google Shape;2339;p70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40" name="Google Shape;2340;p70"/>
          <p:cNvSpPr/>
          <p:nvPr/>
        </p:nvSpPr>
        <p:spPr>
          <a:xfrm>
            <a:off x="5257800" y="1066800"/>
            <a:ext cx="31432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Khung tin được chuyển từ A tới R</a:t>
            </a:r>
            <a:endParaRPr/>
          </a:p>
        </p:txBody>
      </p:sp>
      <p:grpSp>
        <p:nvGrpSpPr>
          <p:cNvPr id="2341" name="Google Shape;2341;p70"/>
          <p:cNvGrpSpPr/>
          <p:nvPr/>
        </p:nvGrpSpPr>
        <p:grpSpPr>
          <a:xfrm>
            <a:off x="2468563" y="3001963"/>
            <a:ext cx="1096962" cy="244475"/>
            <a:chOff x="1231" y="1990"/>
            <a:chExt cx="691" cy="154"/>
          </a:xfrm>
        </p:grpSpPr>
        <p:sp>
          <p:nvSpPr>
            <p:cNvPr id="2342" name="Google Shape;2342;p70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43" name="Google Shape;2343;p70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4" name="Google Shape;2344;p70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5" name="Google Shape;2345;p70"/>
          <p:cNvGrpSpPr/>
          <p:nvPr/>
        </p:nvGrpSpPr>
        <p:grpSpPr>
          <a:xfrm>
            <a:off x="3708400" y="2503488"/>
            <a:ext cx="895350" cy="2038350"/>
            <a:chOff x="2823" y="1545"/>
            <a:chExt cx="564" cy="1284"/>
          </a:xfrm>
        </p:grpSpPr>
        <p:sp>
          <p:nvSpPr>
            <p:cNvPr id="2346" name="Google Shape;2346;p7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47" name="Google Shape;2347;p7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48" name="Google Shape;2348;p7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349" name="Google Shape;2349;p7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0" name="Google Shape;2350;p7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1" name="Google Shape;2351;p70"/>
          <p:cNvSpPr/>
          <p:nvPr/>
        </p:nvSpPr>
        <p:spPr>
          <a:xfrm>
            <a:off x="5257799" y="1730375"/>
            <a:ext cx="31464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Tại R: khung tin được bóc bỏ header, chuyển lên cho tầng mạng dưới dạng một gói tin IP</a:t>
            </a:r>
            <a:endParaRPr/>
          </a:p>
        </p:txBody>
      </p:sp>
      <p:grpSp>
        <p:nvGrpSpPr>
          <p:cNvPr id="2352" name="Google Shape;2352;p70"/>
          <p:cNvGrpSpPr/>
          <p:nvPr/>
        </p:nvGrpSpPr>
        <p:grpSpPr>
          <a:xfrm>
            <a:off x="1233488" y="1981200"/>
            <a:ext cx="2427287" cy="1519238"/>
            <a:chOff x="931" y="1414"/>
            <a:chExt cx="1529" cy="957"/>
          </a:xfrm>
        </p:grpSpPr>
        <p:sp>
          <p:nvSpPr>
            <p:cNvPr id="2353" name="Google Shape;2353;p70"/>
            <p:cNvSpPr txBox="1"/>
            <p:nvPr/>
          </p:nvSpPr>
          <p:spPr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/>
            </a:p>
          </p:txBody>
        </p:sp>
        <p:grpSp>
          <p:nvGrpSpPr>
            <p:cNvPr id="2354" name="Google Shape;2354;p70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55" name="Google Shape;2355;p70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56" name="Google Shape;2356;p70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357" name="Google Shape;2357;p70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8" name="Google Shape;2358;p70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9" name="Google Shape;2359;p70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0" name="Google Shape;2360;p70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1" name="Google Shape;2361;p70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362" name="Google Shape;2362;p70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363" name="Google Shape;2363;p70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364" name="Google Shape;2364;p70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65" name="Google Shape;2365;p70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2366" name="Google Shape;2366;p70"/>
          <p:cNvGrpSpPr/>
          <p:nvPr/>
        </p:nvGrpSpPr>
        <p:grpSpPr>
          <a:xfrm>
            <a:off x="2422525" y="2171700"/>
            <a:ext cx="2011363" cy="979488"/>
            <a:chOff x="4493" y="1480"/>
            <a:chExt cx="1267" cy="617"/>
          </a:xfrm>
        </p:grpSpPr>
        <p:cxnSp>
          <p:nvCxnSpPr>
            <p:cNvPr id="2367" name="Google Shape;2367;p70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368" name="Google Shape;2368;p70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69" name="Google Shape;2369;p70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sp>
        <p:nvSpPr>
          <p:cNvPr id="2370" name="Google Shape;2370;p70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Chuyển tiếp dữ liệu tới LAN khác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71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76" name="Google Shape;2376;p71"/>
          <p:cNvGrpSpPr/>
          <p:nvPr/>
        </p:nvGrpSpPr>
        <p:grpSpPr>
          <a:xfrm>
            <a:off x="460375" y="3649662"/>
            <a:ext cx="8221662" cy="2349500"/>
            <a:chOff x="709613" y="3962400"/>
            <a:chExt cx="8221662" cy="2349500"/>
          </a:xfrm>
        </p:grpSpPr>
        <p:grpSp>
          <p:nvGrpSpPr>
            <p:cNvPr id="2377" name="Google Shape;2377;p71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2378" name="Google Shape;2378;p71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2379" name="Google Shape;2379;p7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80" name="Google Shape;2380;p71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381" name="Google Shape;2381;p71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382" name="Google Shape;2382;p71"/>
            <p:cNvGrpSpPr/>
            <p:nvPr/>
          </p:nvGrpSpPr>
          <p:grpSpPr>
            <a:xfrm>
              <a:off x="1046480" y="3962400"/>
              <a:ext cx="1026794" cy="761428"/>
              <a:chOff x="1046480" y="3962400"/>
              <a:chExt cx="1026794" cy="761428"/>
            </a:xfrm>
          </p:grpSpPr>
          <p:sp>
            <p:nvSpPr>
              <p:cNvPr id="2383" name="Google Shape;2383;p71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384" name="Google Shape;2384;p71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2385" name="Google Shape;2385;p7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86" name="Google Shape;2386;p71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sp>
          <p:nvSpPr>
            <p:cNvPr id="2387" name="Google Shape;2387;p71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</a:t>
              </a:r>
              <a:endPara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8" name="Google Shape;2388;p71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2389" name="Google Shape;2389;p71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2390" name="Google Shape;2390;p71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2391" name="Google Shape;2391;p71"/>
              <p:cNvSpPr txBox="1"/>
              <p:nvPr/>
            </p:nvSpPr>
            <p:spPr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2392" name="Google Shape;2392;p71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2393" name="Google Shape;2393;p71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2394" name="Google Shape;2394;p71"/>
            <p:cNvSpPr txBox="1"/>
            <p:nvPr/>
          </p:nvSpPr>
          <p:spPr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2395" name="Google Shape;2395;p71"/>
            <p:cNvSpPr txBox="1"/>
            <p:nvPr/>
          </p:nvSpPr>
          <p:spPr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2396" name="Google Shape;2396;p71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2397" name="Google Shape;2397;p71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98" name="Google Shape;2398;p71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9" name="Google Shape;2399;p71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0" name="Google Shape;2400;p71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1" name="Google Shape;2401;p71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2" name="Google Shape;2402;p71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3" name="Google Shape;2403;p71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404" name="Google Shape;2404;p71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05" name="Google Shape;2405;p71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cxnSp>
          <p:nvCxnSpPr>
            <p:cNvPr id="2406" name="Google Shape;2406;p71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07" name="Google Shape;2407;p71"/>
            <p:cNvGrpSpPr/>
            <p:nvPr/>
          </p:nvGrpSpPr>
          <p:grpSpPr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2408" name="Google Shape;2408;p71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2409" name="Google Shape;2409;p71"/>
              <p:cNvSpPr txBox="1"/>
              <p:nvPr/>
            </p:nvSpPr>
            <p:spPr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2410" name="Google Shape;2410;p71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1" name="Google Shape;2411;p71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2" name="Google Shape;2412;p71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2413" name="Google Shape;2413;p71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2414" name="Google Shape;2414;p71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5" name="Google Shape;2415;p71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416" name="Google Shape;2416;p71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17" name="Google Shape;2417;p71"/>
            <p:cNvSpPr txBox="1"/>
            <p:nvPr/>
          </p:nvSpPr>
          <p:spPr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Gill San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/>
            </a:p>
          </p:txBody>
        </p:sp>
        <p:grpSp>
          <p:nvGrpSpPr>
            <p:cNvPr id="2418" name="Google Shape;2418;p71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2419" name="Google Shape;2419;p71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2420" name="Google Shape;2420;p7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21" name="Google Shape;2421;p71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422" name="Google Shape;2422;p71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423" name="Google Shape;2423;p71"/>
            <p:cNvGrpSpPr/>
            <p:nvPr/>
          </p:nvGrpSpPr>
          <p:grpSpPr>
            <a:xfrm>
              <a:off x="3757614" y="4714240"/>
              <a:ext cx="1292224" cy="426719"/>
              <a:chOff x="4011621" y="3379152"/>
              <a:chExt cx="1262683" cy="390207"/>
            </a:xfrm>
          </p:grpSpPr>
          <p:sp>
            <p:nvSpPr>
              <p:cNvPr id="2424" name="Google Shape;2424;p71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425" name="Google Shape;2425;p71"/>
              <p:cNvGrpSpPr/>
              <p:nvPr/>
            </p:nvGrpSpPr>
            <p:grpSpPr>
              <a:xfrm>
                <a:off x="4197985" y="3379152"/>
                <a:ext cx="892174" cy="390207"/>
                <a:chOff x="4650" y="1129"/>
                <a:chExt cx="246" cy="95"/>
              </a:xfrm>
            </p:grpSpPr>
            <p:sp>
              <p:nvSpPr>
                <p:cNvPr id="2426" name="Google Shape;2426;p71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27" name="Google Shape;2427;p71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28" name="Google Shape;2428;p71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omic Sans M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2429" name="Google Shape;2429;p71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430" name="Google Shape;2430;p71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1" sz="18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431" name="Google Shape;2431;p71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1" sz="18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cxnSp>
              <p:nvCxnSpPr>
                <p:cNvPr id="2432" name="Google Shape;2432;p71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3" name="Google Shape;2433;p71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34" name="Google Shape;2434;p71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435" name="Google Shape;2435;p71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2436" name="Google Shape;2436;p71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437" name="Google Shape;2437;p71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2438" name="Google Shape;2438;p7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39" name="Google Shape;2439;p71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1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sp>
        <p:nvSpPr>
          <p:cNvPr id="2440" name="Google Shape;2440;p71"/>
          <p:cNvSpPr/>
          <p:nvPr/>
        </p:nvSpPr>
        <p:spPr>
          <a:xfrm>
            <a:off x="5461000" y="2832100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441" name="Google Shape;2441;p71"/>
          <p:cNvGrpSpPr/>
          <p:nvPr/>
        </p:nvGrpSpPr>
        <p:grpSpPr>
          <a:xfrm>
            <a:off x="4967287" y="2389187"/>
            <a:ext cx="2011363" cy="760413"/>
            <a:chOff x="1197" y="1665"/>
            <a:chExt cx="1267" cy="479"/>
          </a:xfrm>
        </p:grpSpPr>
        <p:grpSp>
          <p:nvGrpSpPr>
            <p:cNvPr id="2442" name="Google Shape;2442;p7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2443" name="Google Shape;2443;p7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444" name="Google Shape;2444;p7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5" name="Google Shape;2445;p7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46" name="Google Shape;2446;p7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2447" name="Google Shape;2447;p71"/>
          <p:cNvGrpSpPr/>
          <p:nvPr/>
        </p:nvGrpSpPr>
        <p:grpSpPr>
          <a:xfrm>
            <a:off x="5091112" y="2640012"/>
            <a:ext cx="146050" cy="385763"/>
            <a:chOff x="1272" y="1762"/>
            <a:chExt cx="92" cy="243"/>
          </a:xfrm>
        </p:grpSpPr>
        <p:cxnSp>
          <p:nvCxnSpPr>
            <p:cNvPr id="2448" name="Google Shape;2448;p7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9" name="Google Shape;2449;p7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50" name="Google Shape;2450;p71"/>
          <p:cNvSpPr/>
          <p:nvPr/>
        </p:nvSpPr>
        <p:spPr>
          <a:xfrm>
            <a:off x="457200" y="1066800"/>
            <a:ext cx="3660775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 chuyển tiếp gói tin với địa chỉ IP nguồn là A, IP đích là B </a:t>
            </a:r>
            <a:endParaRPr/>
          </a:p>
        </p:txBody>
      </p:sp>
      <p:sp>
        <p:nvSpPr>
          <p:cNvPr id="2451" name="Google Shape;2451;p71"/>
          <p:cNvSpPr/>
          <p:nvPr/>
        </p:nvSpPr>
        <p:spPr>
          <a:xfrm>
            <a:off x="469900" y="1728787"/>
            <a:ext cx="3648076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i="0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Gói tin chuyển xuống tầng liên kết dữ liệu: đóng gói thành khung tin tầng 2 với địa chỉ MAC nguồn là R, địa chỉ MAC đích là B</a:t>
            </a:r>
            <a:endParaRPr i="0"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52" name="Google Shape;2452;p71"/>
          <p:cNvGrpSpPr/>
          <p:nvPr/>
        </p:nvGrpSpPr>
        <p:grpSpPr>
          <a:xfrm>
            <a:off x="4541837" y="1981200"/>
            <a:ext cx="2398713" cy="1519237"/>
            <a:chOff x="931" y="1414"/>
            <a:chExt cx="1511" cy="957"/>
          </a:xfrm>
        </p:grpSpPr>
        <p:sp>
          <p:nvSpPr>
            <p:cNvPr id="2453" name="Google Shape;2453;p71"/>
            <p:cNvSpPr txBox="1"/>
            <p:nvPr/>
          </p:nvSpPr>
          <p:spPr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4" name="Google Shape;2454;p7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455" name="Google Shape;2455;p7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56" name="Google Shape;2456;p7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i="1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457" name="Google Shape;2457;p7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8" name="Google Shape;2458;p7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9" name="Google Shape;2459;p7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0" name="Google Shape;2460;p7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461" name="Google Shape;2461;p7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462" name="Google Shape;2462;p7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463" name="Google Shape;2463;p7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464" name="Google Shape;2464;p7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65" name="Google Shape;2465;p71"/>
          <p:cNvGrpSpPr/>
          <p:nvPr/>
        </p:nvGrpSpPr>
        <p:grpSpPr>
          <a:xfrm>
            <a:off x="3703637" y="2454275"/>
            <a:ext cx="895350" cy="2038350"/>
            <a:chOff x="2823" y="1545"/>
            <a:chExt cx="564" cy="1284"/>
          </a:xfrm>
        </p:grpSpPr>
        <p:sp>
          <p:nvSpPr>
            <p:cNvPr id="2466" name="Google Shape;2466;p71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7" name="Google Shape;2467;p71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8" name="Google Shape;2468;p71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469" name="Google Shape;2469;p71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0" name="Google Shape;2470;p71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71" name="Google Shape;2471;p71"/>
          <p:cNvGrpSpPr/>
          <p:nvPr/>
        </p:nvGrpSpPr>
        <p:grpSpPr>
          <a:xfrm>
            <a:off x="7812087" y="2165350"/>
            <a:ext cx="928688" cy="1954212"/>
            <a:chOff x="250" y="1380"/>
            <a:chExt cx="585" cy="1231"/>
          </a:xfrm>
        </p:grpSpPr>
        <p:sp>
          <p:nvSpPr>
            <p:cNvPr id="2472" name="Google Shape;2472;p7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3" name="Google Shape;2473;p7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i="1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4" name="Google Shape;2474;p7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475" name="Google Shape;2475;p7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6" name="Google Shape;2476;p7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7" name="Google Shape;2477;p7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8" name="Google Shape;2478;p7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9" name="Google Shape;2479;p71"/>
          <p:cNvSpPr txBox="1"/>
          <p:nvPr>
            <p:ph type="title"/>
          </p:nvPr>
        </p:nvSpPr>
        <p:spPr>
          <a:xfrm>
            <a:off x="628650" y="235131"/>
            <a:ext cx="828675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Chuyển tiếp gói tin trong LAN đích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7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Hình trạng LAN: bus (mạng trục)</a:t>
            </a:r>
            <a:endParaRPr/>
          </a:p>
        </p:txBody>
      </p:sp>
      <p:sp>
        <p:nvSpPr>
          <p:cNvPr id="2485" name="Google Shape;2485;p72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us" id="2486" name="Google Shape;248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905000"/>
            <a:ext cx="37623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7" name="Google Shape;2487;p72"/>
          <p:cNvSpPr txBox="1"/>
          <p:nvPr>
            <p:ph idx="1" type="body"/>
          </p:nvPr>
        </p:nvSpPr>
        <p:spPr>
          <a:xfrm>
            <a:off x="628650" y="1227909"/>
            <a:ext cx="432435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Tất cả các nút mạng sử dụng chung đường truyền – trục (backbone)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Mỗi nút mạng kết nối vào trục bằng đầu nối chữ T (T-connector)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Terminator hai đầu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Phương thức truyền: điểm – đa điểm (point-to-multipoint)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Dữ liệu truyền theo 2 hướng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Nút nhận: kiểm tra địa chỉ đích của dữ liệu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Ưu điểm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Nhược điểm</a:t>
            </a:r>
            <a:endParaRPr sz="20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73"/>
          <p:cNvSpPr txBox="1"/>
          <p:nvPr>
            <p:ph idx="1" type="body"/>
          </p:nvPr>
        </p:nvSpPr>
        <p:spPr>
          <a:xfrm>
            <a:off x="762000" y="14478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Một nút mạng đóng vai trò thiết bị trung tâm</a:t>
            </a:r>
            <a:endParaRPr sz="220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Hub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Switch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Router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Các nút mạng khác kết nối trực tiếp với thiết bị trung tâm</a:t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Phương thức truyền</a:t>
            </a:r>
            <a:endParaRPr sz="220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Điểm – điểm: switch, router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Điểm – đa điểm: hub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Ưu điểm</a:t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Nhược điểm</a:t>
            </a:r>
            <a:endParaRPr sz="2200"/>
          </a:p>
          <a:p>
            <a:pPr indent="-9937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-9937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</p:txBody>
      </p:sp>
      <p:pic>
        <p:nvPicPr>
          <p:cNvPr descr="Star" id="2493" name="Google Shape;2493;p7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894" y="1981200"/>
            <a:ext cx="3221182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4" name="Google Shape;2494;p73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5" name="Google Shape;2495;p73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Hình trạng LAN: star (hình sao)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74"/>
          <p:cNvSpPr txBox="1"/>
          <p:nvPr>
            <p:ph idx="1" type="body"/>
          </p:nvPr>
        </p:nvSpPr>
        <p:spPr>
          <a:xfrm>
            <a:off x="609600" y="1371600"/>
            <a:ext cx="434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Các nút mạng chung đường truyền khép kín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Phương thức truyền: điểm – điểm (point-to-point) hoặc điểm-đa điểm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Dự phòng: FDDI vòng kép, thường sử dụng cho khu vực mạng xương sống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Ưu điểm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Nhược điểm</a:t>
            </a:r>
            <a:endParaRPr sz="2000"/>
          </a:p>
        </p:txBody>
      </p:sp>
      <p:pic>
        <p:nvPicPr>
          <p:cNvPr id="2501" name="Google Shape;2501;p7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8359" y="1600200"/>
            <a:ext cx="3534641" cy="1695510"/>
          </a:xfrm>
          <a:prstGeom prst="rect">
            <a:avLst/>
          </a:prstGeom>
          <a:noFill/>
          <a:ln>
            <a:noFill/>
          </a:ln>
        </p:spPr>
      </p:pic>
      <p:sp>
        <p:nvSpPr>
          <p:cNvPr id="2502" name="Google Shape;2502;p74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3" name="Google Shape;2503;p74"/>
          <p:cNvSpPr txBox="1"/>
          <p:nvPr/>
        </p:nvSpPr>
        <p:spPr>
          <a:xfrm>
            <a:off x="5791200" y="32766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điểm – đa điểm</a:t>
            </a:r>
            <a:endParaRPr/>
          </a:p>
        </p:txBody>
      </p:sp>
      <p:sp>
        <p:nvSpPr>
          <p:cNvPr id="2504" name="Google Shape;2504;p74"/>
          <p:cNvSpPr txBox="1"/>
          <p:nvPr/>
        </p:nvSpPr>
        <p:spPr>
          <a:xfrm>
            <a:off x="5791200" y="60198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điểm – điểm</a:t>
            </a:r>
            <a:endParaRPr/>
          </a:p>
        </p:txBody>
      </p:sp>
      <p:sp>
        <p:nvSpPr>
          <p:cNvPr id="2505" name="Google Shape;2505;p74"/>
          <p:cNvSpPr txBox="1"/>
          <p:nvPr/>
        </p:nvSpPr>
        <p:spPr>
          <a:xfrm>
            <a:off x="6477000" y="9906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repeater</a:t>
            </a:r>
            <a:endParaRPr/>
          </a:p>
        </p:txBody>
      </p:sp>
      <p:cxnSp>
        <p:nvCxnSpPr>
          <p:cNvPr id="2506" name="Google Shape;2506;p74"/>
          <p:cNvCxnSpPr/>
          <p:nvPr/>
        </p:nvCxnSpPr>
        <p:spPr>
          <a:xfrm flipH="1">
            <a:off x="6553200" y="1371600"/>
            <a:ext cx="152400" cy="28569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2507" name="Google Shape;2507;p74"/>
          <p:cNvCxnSpPr/>
          <p:nvPr/>
        </p:nvCxnSpPr>
        <p:spPr>
          <a:xfrm>
            <a:off x="7315200" y="1371600"/>
            <a:ext cx="228600" cy="28569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stealth"/>
            <a:tailEnd len="sm" w="sm" type="none"/>
          </a:ln>
        </p:spPr>
      </p:cxnSp>
      <p:pic>
        <p:nvPicPr>
          <p:cNvPr id="2508" name="Google Shape;2508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6500" y="3733800"/>
            <a:ext cx="2539527" cy="2310384"/>
          </a:xfrm>
          <a:prstGeom prst="rect">
            <a:avLst/>
          </a:prstGeom>
          <a:noFill/>
          <a:ln>
            <a:noFill/>
          </a:ln>
        </p:spPr>
      </p:pic>
      <p:sp>
        <p:nvSpPr>
          <p:cNvPr id="2509" name="Google Shape;2509;p74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Hình trạng LAN: ring (hình vòng)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75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Chuẩn hóa LAN: IEEE 802.x</a:t>
            </a:r>
            <a:endParaRPr/>
          </a:p>
        </p:txBody>
      </p:sp>
      <p:sp>
        <p:nvSpPr>
          <p:cNvPr id="2515" name="Google Shape;2515;p75"/>
          <p:cNvSpPr txBox="1"/>
          <p:nvPr>
            <p:ph idx="1" type="body"/>
          </p:nvPr>
        </p:nvSpPr>
        <p:spPr>
          <a:xfrm>
            <a:off x="304800" y="1371600"/>
            <a:ext cx="4038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 Network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802.2 Logical link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802.3 Ethernet (CSMA/CD)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802.4 Token bus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802.5 Token 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802.6 Metropolitan Area Networks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802.7 Broadband LAN using Coaxial Cable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802.8 Fiber Optic TAG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802.9 Integrated Services 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802.10 Interoperable LAN Security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IEEE 802.11 Wireless LAN</a:t>
            </a:r>
            <a:endParaRPr/>
          </a:p>
        </p:txBody>
      </p:sp>
      <p:sp>
        <p:nvSpPr>
          <p:cNvPr id="2516" name="Google Shape;2516;p75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cp/ip stack_ieee" id="2517" name="Google Shape;2517;p75"/>
          <p:cNvPicPr preferRelativeResize="0"/>
          <p:nvPr/>
        </p:nvPicPr>
        <p:blipFill rotWithShape="1">
          <a:blip r:embed="rId3">
            <a:alphaModFix/>
          </a:blip>
          <a:srcRect b="0" l="0" r="0" t="29464"/>
          <a:stretch/>
        </p:blipFill>
        <p:spPr>
          <a:xfrm>
            <a:off x="4495800" y="1371600"/>
            <a:ext cx="4505836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8" name="Google Shape;2518;p75"/>
          <p:cNvSpPr txBox="1"/>
          <p:nvPr/>
        </p:nvSpPr>
        <p:spPr>
          <a:xfrm>
            <a:off x="4419600" y="3429001"/>
            <a:ext cx="4038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802.12 demand priority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802.14 Cable modems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802.15 Wireless PAN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802.15.1 (Bluetooth)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802.15.4 (ZigBee)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802.16 WiMAX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V.v…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76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LLC: IEEE802.2</a:t>
            </a:r>
            <a:endParaRPr/>
          </a:p>
        </p:txBody>
      </p:sp>
      <p:sp>
        <p:nvSpPr>
          <p:cNvPr id="2524" name="Google Shape;2524;p76"/>
          <p:cNvSpPr txBox="1"/>
          <p:nvPr>
            <p:ph idx="1" type="body"/>
          </p:nvPr>
        </p:nvSpPr>
        <p:spPr>
          <a:xfrm>
            <a:off x="457200" y="1219200"/>
            <a:ext cx="80010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Vai trò: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kết nối các giao thức tầng Network: IPX, DCE, </a:t>
            </a:r>
            <a:r>
              <a:rPr b="1" lang="en-US" sz="1800">
                <a:solidFill>
                  <a:srgbClr val="FF0000"/>
                </a:solidFill>
              </a:rPr>
              <a:t>IP</a:t>
            </a:r>
            <a:r>
              <a:rPr lang="en-US" sz="1800"/>
              <a:t>, v.v..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với các loại tầng vật lý khác nhau: có dây, không dây, quang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Chức năng: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phân kênh/dồn kênh (multiplexing)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kiểm soát luồng (flow control) theo 3 chế độ làm việc: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Unacknowledged connectionless</a:t>
            </a:r>
            <a:endParaRPr sz="14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Acknowledged connectionless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Connection mode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Cấu trúc gói tin: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DSAP &amp; SSAP: Destination/Source SAP, phục vụ phân kênh/dồn kênh với tầng trên (cho biết thực thể nào trên tầng Network đang thực hiện truyền/nhận gói tin LLC)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Control: định nghĩa phân loại PDU để truyền tin &amp; kiểm soát: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U-frame: gửi/nhận trong chế độ connectionless (U: Unnumbered)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I-frame: frame có thông báo (I: Information), sử dụng trong chế độ acknowledged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S-frame: dùng để kiểm soát (S: Supervisor)</a:t>
            </a:r>
            <a:endParaRPr sz="1400"/>
          </a:p>
        </p:txBody>
      </p:sp>
      <p:sp>
        <p:nvSpPr>
          <p:cNvPr id="2525" name="Google Shape;2525;p76"/>
          <p:cNvSpPr txBox="1"/>
          <p:nvPr>
            <p:ph idx="12" type="sldNum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6" name="Google Shape;252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228600"/>
            <a:ext cx="4655267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77"/>
          <p:cNvSpPr txBox="1"/>
          <p:nvPr>
            <p:ph type="title"/>
          </p:nvPr>
        </p:nvSpPr>
        <p:spPr>
          <a:xfrm>
            <a:off x="146368" y="230779"/>
            <a:ext cx="8845232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500"/>
              <a:t>Nhắc lại SAP &amp; cơ chế phân kênh/dồn kênh</a:t>
            </a:r>
            <a:endParaRPr sz="3500"/>
          </a:p>
        </p:txBody>
      </p:sp>
      <p:sp>
        <p:nvSpPr>
          <p:cNvPr id="2535" name="Google Shape;2535;p77"/>
          <p:cNvSpPr/>
          <p:nvPr/>
        </p:nvSpPr>
        <p:spPr>
          <a:xfrm>
            <a:off x="2767013" y="3246438"/>
            <a:ext cx="552451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6" name="Google Shape;2536;p77"/>
          <p:cNvSpPr txBox="1"/>
          <p:nvPr/>
        </p:nvSpPr>
        <p:spPr>
          <a:xfrm>
            <a:off x="7932898" y="4171950"/>
            <a:ext cx="1044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Tiến trình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77"/>
          <p:cNvSpPr txBox="1"/>
          <p:nvPr/>
        </p:nvSpPr>
        <p:spPr>
          <a:xfrm>
            <a:off x="8091912" y="3770312"/>
            <a:ext cx="5357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SAP</a:t>
            </a:r>
            <a:endParaRPr/>
          </a:p>
        </p:txBody>
      </p:sp>
      <p:grpSp>
        <p:nvGrpSpPr>
          <p:cNvPr id="2538" name="Google Shape;2538;p77"/>
          <p:cNvGrpSpPr/>
          <p:nvPr/>
        </p:nvGrpSpPr>
        <p:grpSpPr>
          <a:xfrm>
            <a:off x="411164" y="1236666"/>
            <a:ext cx="4029075" cy="1752598"/>
            <a:chOff x="259" y="624"/>
            <a:chExt cx="2538" cy="1383"/>
          </a:xfrm>
        </p:grpSpPr>
        <p:sp>
          <p:nvSpPr>
            <p:cNvPr id="2539" name="Google Shape;2539;p77"/>
            <p:cNvSpPr txBox="1"/>
            <p:nvPr/>
          </p:nvSpPr>
          <p:spPr>
            <a:xfrm>
              <a:off x="264" y="960"/>
              <a:ext cx="2533" cy="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Nhận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từ tiến trình tầng trên, </a:t>
              </a: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đóng gói PDU với SAP bên gửi (S.SAP) và SAP bên nhận (D.SAP) rồi chuyển PDU lên “đường truyền”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77"/>
            <p:cNvSpPr/>
            <p:nvPr/>
          </p:nvSpPr>
          <p:spPr>
            <a:xfrm>
              <a:off x="259" y="768"/>
              <a:ext cx="2479" cy="1239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1" name="Google Shape;2541;p77"/>
            <p:cNvSpPr txBox="1"/>
            <p:nvPr/>
          </p:nvSpPr>
          <p:spPr>
            <a:xfrm>
              <a:off x="684" y="624"/>
              <a:ext cx="1030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Gửi:</a:t>
              </a:r>
              <a:r>
                <a:rPr b="0" i="1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Dồn kênh</a:t>
              </a:r>
              <a:endParaRPr b="0" i="1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2" name="Google Shape;2542;p77"/>
          <p:cNvGrpSpPr/>
          <p:nvPr/>
        </p:nvGrpSpPr>
        <p:grpSpPr>
          <a:xfrm>
            <a:off x="7329488" y="3844926"/>
            <a:ext cx="533400" cy="206375"/>
            <a:chOff x="344" y="1846"/>
            <a:chExt cx="336" cy="130"/>
          </a:xfrm>
        </p:grpSpPr>
        <p:sp>
          <p:nvSpPr>
            <p:cNvPr id="2543" name="Google Shape;2543;p77"/>
            <p:cNvSpPr/>
            <p:nvPr/>
          </p:nvSpPr>
          <p:spPr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4" name="Google Shape;2544;p77"/>
            <p:cNvSpPr/>
            <p:nvPr/>
          </p:nvSpPr>
          <p:spPr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5" name="Google Shape;2545;p77"/>
            <p:cNvSpPr/>
            <p:nvPr/>
          </p:nvSpPr>
          <p:spPr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6" name="Google Shape;2546;p77"/>
            <p:cNvSpPr/>
            <p:nvPr/>
          </p:nvSpPr>
          <p:spPr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47" name="Google Shape;2547;p77"/>
          <p:cNvSpPr/>
          <p:nvPr/>
        </p:nvSpPr>
        <p:spPr>
          <a:xfrm>
            <a:off x="3314700" y="3297237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8" name="Google Shape;2548;p77"/>
          <p:cNvSpPr/>
          <p:nvPr/>
        </p:nvSpPr>
        <p:spPr>
          <a:xfrm>
            <a:off x="3279775" y="3351212"/>
            <a:ext cx="1473200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9" name="Google Shape;2549;p77"/>
          <p:cNvCxnSpPr/>
          <p:nvPr/>
        </p:nvCxnSpPr>
        <p:spPr>
          <a:xfrm>
            <a:off x="3286126" y="4121151"/>
            <a:ext cx="146050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0" name="Google Shape;2550;p77"/>
          <p:cNvSpPr txBox="1"/>
          <p:nvPr/>
        </p:nvSpPr>
        <p:spPr>
          <a:xfrm>
            <a:off x="3354389" y="3317876"/>
            <a:ext cx="1317625" cy="306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Tầng trên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1" name="Google Shape;2551;p77"/>
          <p:cNvSpPr txBox="1"/>
          <p:nvPr/>
        </p:nvSpPr>
        <p:spPr>
          <a:xfrm>
            <a:off x="3357565" y="5027056"/>
            <a:ext cx="1317625" cy="306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Tầng dưới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2" name="Google Shape;2552;p77"/>
          <p:cNvSpPr/>
          <p:nvPr/>
        </p:nvSpPr>
        <p:spPr>
          <a:xfrm>
            <a:off x="4051300" y="3692525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P2</a:t>
            </a:r>
            <a:endParaRPr/>
          </a:p>
        </p:txBody>
      </p:sp>
      <p:sp>
        <p:nvSpPr>
          <p:cNvPr id="2553" name="Google Shape;2553;p77"/>
          <p:cNvSpPr/>
          <p:nvPr/>
        </p:nvSpPr>
        <p:spPr>
          <a:xfrm>
            <a:off x="3346451" y="3692525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P1</a:t>
            </a:r>
            <a:endParaRPr/>
          </a:p>
        </p:txBody>
      </p:sp>
      <p:grpSp>
        <p:nvGrpSpPr>
          <p:cNvPr id="2554" name="Google Shape;2554;p77"/>
          <p:cNvGrpSpPr/>
          <p:nvPr/>
        </p:nvGrpSpPr>
        <p:grpSpPr>
          <a:xfrm>
            <a:off x="4127501" y="4051300"/>
            <a:ext cx="412751" cy="158750"/>
            <a:chOff x="1383" y="2620"/>
            <a:chExt cx="260" cy="100"/>
          </a:xfrm>
        </p:grpSpPr>
        <p:sp>
          <p:nvSpPr>
            <p:cNvPr id="2555" name="Google Shape;2555;p77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56" name="Google Shape;2556;p77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57" name="Google Shape;2557;p77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58" name="Google Shape;2558;p77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59" name="Google Shape;2559;p77"/>
          <p:cNvGrpSpPr/>
          <p:nvPr/>
        </p:nvGrpSpPr>
        <p:grpSpPr>
          <a:xfrm>
            <a:off x="3425826" y="4043362"/>
            <a:ext cx="412751" cy="158750"/>
            <a:chOff x="1383" y="2620"/>
            <a:chExt cx="260" cy="100"/>
          </a:xfrm>
        </p:grpSpPr>
        <p:sp>
          <p:nvSpPr>
            <p:cNvPr id="2560" name="Google Shape;2560;p77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61" name="Google Shape;2561;p77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62" name="Google Shape;2562;p77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63" name="Google Shape;2563;p77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64" name="Google Shape;2564;p77"/>
          <p:cNvSpPr/>
          <p:nvPr/>
        </p:nvSpPr>
        <p:spPr>
          <a:xfrm>
            <a:off x="5576889" y="3667125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5" name="Google Shape;2565;p77"/>
          <p:cNvSpPr/>
          <p:nvPr/>
        </p:nvSpPr>
        <p:spPr>
          <a:xfrm>
            <a:off x="5538790" y="3721101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6" name="Google Shape;2566;p77"/>
          <p:cNvCxnSpPr/>
          <p:nvPr/>
        </p:nvCxnSpPr>
        <p:spPr>
          <a:xfrm>
            <a:off x="5548313" y="4481513"/>
            <a:ext cx="1263651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7" name="Google Shape;2567;p77"/>
          <p:cNvSpPr txBox="1"/>
          <p:nvPr/>
        </p:nvSpPr>
        <p:spPr>
          <a:xfrm>
            <a:off x="5540377" y="3711576"/>
            <a:ext cx="1317625" cy="306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Tầng trên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8" name="Google Shape;2568;p77"/>
          <p:cNvSpPr txBox="1"/>
          <p:nvPr/>
        </p:nvSpPr>
        <p:spPr>
          <a:xfrm>
            <a:off x="5505452" y="5408056"/>
            <a:ext cx="1317625" cy="306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Tầng dưới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9" name="Google Shape;2569;p77"/>
          <p:cNvSpPr/>
          <p:nvPr/>
        </p:nvSpPr>
        <p:spPr>
          <a:xfrm>
            <a:off x="5875339" y="4052887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P4</a:t>
            </a:r>
            <a:endParaRPr/>
          </a:p>
        </p:txBody>
      </p:sp>
      <p:sp>
        <p:nvSpPr>
          <p:cNvPr id="2570" name="Google Shape;2570;p77"/>
          <p:cNvSpPr/>
          <p:nvPr/>
        </p:nvSpPr>
        <p:spPr>
          <a:xfrm>
            <a:off x="6824665" y="3698875"/>
            <a:ext cx="581025" cy="20383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1" name="Google Shape;2571;p77"/>
          <p:cNvSpPr/>
          <p:nvPr/>
        </p:nvSpPr>
        <p:spPr>
          <a:xfrm>
            <a:off x="635000" y="3719512"/>
            <a:ext cx="552451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2" name="Google Shape;2572;p77"/>
          <p:cNvSpPr/>
          <p:nvPr/>
        </p:nvSpPr>
        <p:spPr>
          <a:xfrm>
            <a:off x="1231901" y="3675062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3" name="Google Shape;2573;p77"/>
          <p:cNvSpPr/>
          <p:nvPr/>
        </p:nvSpPr>
        <p:spPr>
          <a:xfrm>
            <a:off x="1193802" y="3729038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4" name="Google Shape;2574;p77"/>
          <p:cNvCxnSpPr/>
          <p:nvPr/>
        </p:nvCxnSpPr>
        <p:spPr>
          <a:xfrm>
            <a:off x="1203325" y="4489451"/>
            <a:ext cx="1263651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5" name="Google Shape;2575;p77"/>
          <p:cNvSpPr txBox="1"/>
          <p:nvPr/>
        </p:nvSpPr>
        <p:spPr>
          <a:xfrm>
            <a:off x="1160465" y="5408056"/>
            <a:ext cx="1317625" cy="306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Tầng dưới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6" name="Google Shape;2576;p77"/>
          <p:cNvSpPr txBox="1"/>
          <p:nvPr/>
        </p:nvSpPr>
        <p:spPr>
          <a:xfrm>
            <a:off x="1195389" y="3719513"/>
            <a:ext cx="1317625" cy="306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Tầng trên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7" name="Google Shape;2577;p77"/>
          <p:cNvSpPr/>
          <p:nvPr/>
        </p:nvSpPr>
        <p:spPr>
          <a:xfrm>
            <a:off x="1530351" y="4060825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P3</a:t>
            </a:r>
            <a:endParaRPr/>
          </a:p>
        </p:txBody>
      </p:sp>
      <p:grpSp>
        <p:nvGrpSpPr>
          <p:cNvPr id="2578" name="Google Shape;2578;p77"/>
          <p:cNvGrpSpPr/>
          <p:nvPr/>
        </p:nvGrpSpPr>
        <p:grpSpPr>
          <a:xfrm>
            <a:off x="1620838" y="4398963"/>
            <a:ext cx="412751" cy="158750"/>
            <a:chOff x="1287" y="2524"/>
            <a:chExt cx="260" cy="100"/>
          </a:xfrm>
        </p:grpSpPr>
        <p:sp>
          <p:nvSpPr>
            <p:cNvPr id="2579" name="Google Shape;2579;p77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0" name="Google Shape;2580;p77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1" name="Google Shape;2581;p77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2" name="Google Shape;2582;p77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83" name="Google Shape;2583;p77"/>
          <p:cNvGrpSpPr/>
          <p:nvPr/>
        </p:nvGrpSpPr>
        <p:grpSpPr>
          <a:xfrm>
            <a:off x="5961063" y="4397376"/>
            <a:ext cx="412751" cy="158750"/>
            <a:chOff x="1287" y="2524"/>
            <a:chExt cx="260" cy="100"/>
          </a:xfrm>
        </p:grpSpPr>
        <p:sp>
          <p:nvSpPr>
            <p:cNvPr id="2584" name="Google Shape;2584;p77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5" name="Google Shape;2585;p77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6" name="Google Shape;2586;p77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7" name="Google Shape;2587;p77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88" name="Google Shape;2588;p77"/>
          <p:cNvSpPr/>
          <p:nvPr/>
        </p:nvSpPr>
        <p:spPr>
          <a:xfrm>
            <a:off x="4008439" y="4098926"/>
            <a:ext cx="2173287" cy="1989137"/>
          </a:xfrm>
          <a:custGeom>
            <a:rect b="b" l="l" r="r" t="t"/>
            <a:pathLst>
              <a:path extrusionOk="0" h="1253" w="1369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9" name="Google Shape;2589;p77"/>
          <p:cNvSpPr/>
          <p:nvPr/>
        </p:nvSpPr>
        <p:spPr>
          <a:xfrm>
            <a:off x="4127502" y="4130675"/>
            <a:ext cx="1984375" cy="1876425"/>
          </a:xfrm>
          <a:custGeom>
            <a:rect b="b" l="l" r="r" t="t"/>
            <a:pathLst>
              <a:path extrusionOk="0" h="1182" w="1250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cap="flat" cmpd="sng" w="28575">
            <a:solidFill>
              <a:srgbClr val="00664C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0" name="Google Shape;2590;p77"/>
          <p:cNvSpPr/>
          <p:nvPr/>
        </p:nvSpPr>
        <p:spPr>
          <a:xfrm>
            <a:off x="7315200" y="4210050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591" name="Google Shape;2591;p77"/>
          <p:cNvGrpSpPr/>
          <p:nvPr/>
        </p:nvGrpSpPr>
        <p:grpSpPr>
          <a:xfrm>
            <a:off x="2962277" y="2957512"/>
            <a:ext cx="1292225" cy="1454150"/>
            <a:chOff x="1868" y="1796"/>
            <a:chExt cx="814" cy="916"/>
          </a:xfrm>
        </p:grpSpPr>
        <p:sp>
          <p:nvSpPr>
            <p:cNvPr id="2592" name="Google Shape;2592;p77"/>
            <p:cNvSpPr/>
            <p:nvPr/>
          </p:nvSpPr>
          <p:spPr>
            <a:xfrm>
              <a:off x="2318" y="2668"/>
              <a:ext cx="124" cy="44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3" name="Google Shape;2593;p77"/>
            <p:cNvSpPr/>
            <p:nvPr/>
          </p:nvSpPr>
          <p:spPr>
            <a:xfrm>
              <a:off x="2558" y="2668"/>
              <a:ext cx="124" cy="44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4" name="Google Shape;2594;p77"/>
            <p:cNvSpPr/>
            <p:nvPr/>
          </p:nvSpPr>
          <p:spPr>
            <a:xfrm>
              <a:off x="1868" y="1796"/>
              <a:ext cx="434" cy="904"/>
            </a:xfrm>
            <a:custGeom>
              <a:rect b="b" l="l" r="r" t="t"/>
              <a:pathLst>
                <a:path extrusionOk="0" h="904" w="43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95" name="Google Shape;2595;p77"/>
          <p:cNvGrpSpPr/>
          <p:nvPr/>
        </p:nvGrpSpPr>
        <p:grpSpPr>
          <a:xfrm>
            <a:off x="3870326" y="2913063"/>
            <a:ext cx="1047751" cy="1441450"/>
            <a:chOff x="2432" y="1758"/>
            <a:chExt cx="660" cy="908"/>
          </a:xfrm>
        </p:grpSpPr>
        <p:sp>
          <p:nvSpPr>
            <p:cNvPr id="2596" name="Google Shape;2596;p77"/>
            <p:cNvSpPr/>
            <p:nvPr/>
          </p:nvSpPr>
          <p:spPr>
            <a:xfrm>
              <a:off x="2432" y="2564"/>
              <a:ext cx="144" cy="102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7" name="Google Shape;2597;p77"/>
            <p:cNvSpPr/>
            <p:nvPr/>
          </p:nvSpPr>
          <p:spPr>
            <a:xfrm>
              <a:off x="2506" y="1758"/>
              <a:ext cx="586" cy="810"/>
            </a:xfrm>
            <a:custGeom>
              <a:rect b="b" l="l" r="r" t="t"/>
              <a:pathLst>
                <a:path extrusionOk="0" h="810" w="586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98" name="Google Shape;2598;p77"/>
          <p:cNvGrpSpPr/>
          <p:nvPr/>
        </p:nvGrpSpPr>
        <p:grpSpPr>
          <a:xfrm>
            <a:off x="169863" y="5229226"/>
            <a:ext cx="800100" cy="828675"/>
            <a:chOff x="-44" y="1473"/>
            <a:chExt cx="981" cy="1105"/>
          </a:xfrm>
        </p:grpSpPr>
        <p:pic>
          <p:nvPicPr>
            <p:cNvPr descr="desktop_computer_stylized_medium" id="2599" name="Google Shape;2599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0" name="Google Shape;2600;p7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01" name="Google Shape;2601;p77"/>
          <p:cNvGrpSpPr/>
          <p:nvPr/>
        </p:nvGrpSpPr>
        <p:grpSpPr>
          <a:xfrm flipH="1">
            <a:off x="7151689" y="5143501"/>
            <a:ext cx="788987" cy="782637"/>
            <a:chOff x="-44" y="1473"/>
            <a:chExt cx="981" cy="1105"/>
          </a:xfrm>
        </p:grpSpPr>
        <p:pic>
          <p:nvPicPr>
            <p:cNvPr descr="desktop_computer_stylized_medium" id="2602" name="Google Shape;2602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3" name="Google Shape;2603;p7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04" name="Google Shape;2604;p77"/>
          <p:cNvGrpSpPr/>
          <p:nvPr/>
        </p:nvGrpSpPr>
        <p:grpSpPr>
          <a:xfrm>
            <a:off x="2741614" y="4729162"/>
            <a:ext cx="358775" cy="704850"/>
            <a:chOff x="4140" y="429"/>
            <a:chExt cx="1425" cy="2396"/>
          </a:xfrm>
        </p:grpSpPr>
        <p:sp>
          <p:nvSpPr>
            <p:cNvPr id="2605" name="Google Shape;2605;p7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6" name="Google Shape;2606;p77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7" name="Google Shape;2607;p7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8" name="Google Shape;2608;p7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9" name="Google Shape;2609;p77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10" name="Google Shape;2610;p77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611" name="Google Shape;2611;p77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2" name="Google Shape;2612;p77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13" name="Google Shape;2613;p77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14" name="Google Shape;2614;p77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615" name="Google Shape;2615;p77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6" name="Google Shape;2616;p77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17" name="Google Shape;2617;p77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18" name="Google Shape;2618;p77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19" name="Google Shape;2619;p77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620" name="Google Shape;2620;p77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1" name="Google Shape;2621;p77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22" name="Google Shape;2622;p7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23" name="Google Shape;2623;p77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624" name="Google Shape;2624;p77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5" name="Google Shape;2625;p77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26" name="Google Shape;2626;p77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7" name="Google Shape;2627;p7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8" name="Google Shape;2628;p7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9" name="Google Shape;2629;p77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0" name="Google Shape;2630;p7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1" name="Google Shape;2631;p77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2" name="Google Shape;2632;p77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3" name="Google Shape;2633;p77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4" name="Google Shape;2634;p77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7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6" name="Google Shape;2636;p77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37" name="Google Shape;2637;p77"/>
          <p:cNvSpPr/>
          <p:nvPr/>
        </p:nvSpPr>
        <p:spPr>
          <a:xfrm>
            <a:off x="1857375" y="4132263"/>
            <a:ext cx="1962151" cy="1897063"/>
          </a:xfrm>
          <a:custGeom>
            <a:rect b="b" l="l" r="r" t="t"/>
            <a:pathLst>
              <a:path extrusionOk="0" h="1195" w="1236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cap="flat" cmpd="sng" w="28575">
            <a:solidFill>
              <a:srgbClr val="00664C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8" name="Google Shape;2638;p77"/>
          <p:cNvSpPr/>
          <p:nvPr/>
        </p:nvSpPr>
        <p:spPr>
          <a:xfrm>
            <a:off x="1793875" y="4106862"/>
            <a:ext cx="2160588" cy="1989138"/>
          </a:xfrm>
          <a:custGeom>
            <a:rect b="b" l="l" r="r" t="t"/>
            <a:pathLst>
              <a:path extrusionOk="0" h="1253" w="1361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9" name="Google Shape;2639;p77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2640" name="Google Shape;2640;p77"/>
          <p:cNvGrpSpPr/>
          <p:nvPr/>
        </p:nvGrpSpPr>
        <p:grpSpPr>
          <a:xfrm>
            <a:off x="4810125" y="1236662"/>
            <a:ext cx="4029075" cy="1676401"/>
            <a:chOff x="259" y="624"/>
            <a:chExt cx="2538" cy="1383"/>
          </a:xfrm>
        </p:grpSpPr>
        <p:sp>
          <p:nvSpPr>
            <p:cNvPr id="2641" name="Google Shape;2641;p77"/>
            <p:cNvSpPr txBox="1"/>
            <p:nvPr/>
          </p:nvSpPr>
          <p:spPr>
            <a:xfrm>
              <a:off x="264" y="960"/>
              <a:ext cx="2533" cy="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Nhận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PDU từ “đường truyền”, đọc thông tin trường D.SAP để xác định tiến trình tâng trên &amp; gửi data lên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77"/>
            <p:cNvSpPr/>
            <p:nvPr/>
          </p:nvSpPr>
          <p:spPr>
            <a:xfrm>
              <a:off x="259" y="768"/>
              <a:ext cx="2479" cy="1239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43" name="Google Shape;2643;p77"/>
            <p:cNvSpPr txBox="1"/>
            <p:nvPr/>
          </p:nvSpPr>
          <p:spPr>
            <a:xfrm>
              <a:off x="590" y="624"/>
              <a:ext cx="1218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alibri"/>
                <a:buNone/>
              </a:pPr>
              <a:r>
                <a:rPr b="0" i="1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Nhận:</a:t>
              </a:r>
              <a:r>
                <a:rPr b="0" i="1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Phân kênh</a:t>
              </a:r>
              <a:endParaRPr b="0" i="1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78"/>
          <p:cNvSpPr txBox="1"/>
          <p:nvPr>
            <p:ph type="title"/>
          </p:nvPr>
        </p:nvSpPr>
        <p:spPr>
          <a:xfrm>
            <a:off x="228600" y="235125"/>
            <a:ext cx="87069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Hoạt động: stop &amp; wait, sliding window</a:t>
            </a:r>
            <a:endParaRPr/>
          </a:p>
        </p:txBody>
      </p:sp>
      <p:sp>
        <p:nvSpPr>
          <p:cNvPr id="2649" name="Google Shape;2649;p78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0" name="Google Shape;2650;p78"/>
          <p:cNvPicPr preferRelativeResize="0"/>
          <p:nvPr/>
        </p:nvPicPr>
        <p:blipFill rotWithShape="1">
          <a:blip r:embed="rId3">
            <a:alphaModFix/>
          </a:blip>
          <a:srcRect b="53366" l="0" r="0" t="0"/>
          <a:stretch/>
        </p:blipFill>
        <p:spPr>
          <a:xfrm>
            <a:off x="228600" y="1219200"/>
            <a:ext cx="5410200" cy="44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78"/>
          <p:cNvPicPr preferRelativeResize="0"/>
          <p:nvPr/>
        </p:nvPicPr>
        <p:blipFill rotWithShape="1">
          <a:blip r:embed="rId3">
            <a:alphaModFix/>
          </a:blip>
          <a:srcRect b="6240" l="21286" r="17772" t="47755"/>
          <a:stretch/>
        </p:blipFill>
        <p:spPr>
          <a:xfrm>
            <a:off x="5562600" y="1143000"/>
            <a:ext cx="3581400" cy="44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652" name="Google Shape;2652;p78"/>
          <p:cNvSpPr/>
          <p:nvPr/>
        </p:nvSpPr>
        <p:spPr>
          <a:xfrm>
            <a:off x="2396975" y="2450225"/>
            <a:ext cx="226500" cy="49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78"/>
          <p:cNvSpPr/>
          <p:nvPr/>
        </p:nvSpPr>
        <p:spPr>
          <a:xfrm>
            <a:off x="5673575" y="1612025"/>
            <a:ext cx="226500" cy="117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78"/>
          <p:cNvSpPr/>
          <p:nvPr/>
        </p:nvSpPr>
        <p:spPr>
          <a:xfrm>
            <a:off x="5673575" y="3440825"/>
            <a:ext cx="226500" cy="117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78"/>
          <p:cNvSpPr/>
          <p:nvPr/>
        </p:nvSpPr>
        <p:spPr>
          <a:xfrm rot="-5400000">
            <a:off x="2077025" y="5324375"/>
            <a:ext cx="226500" cy="117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78"/>
          <p:cNvSpPr txBox="1"/>
          <p:nvPr/>
        </p:nvSpPr>
        <p:spPr>
          <a:xfrm>
            <a:off x="2756525" y="5716475"/>
            <a:ext cx="15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Sliding window 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79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Thực tế sử dụng LLC</a:t>
            </a:r>
            <a:endParaRPr/>
          </a:p>
        </p:txBody>
      </p:sp>
      <p:sp>
        <p:nvSpPr>
          <p:cNvPr id="2662" name="Google Shape;2662;p79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Chức năng kiểm soát lỗi &amp; luồng (với I-frame &amp; S-frame) được một số giao thức tầng trên sử dụng (NetBIOS).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U-frame đóng gói PDU kiểu không có chỉ số (unnumbered) và như vậy không hỗ trợ kiểm soát lỗi cũng như kiểm soát luồng.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Hầu hết các chồng giao thức bên trên LLC (TCP/IP) đã hỗ trợ kiểm soát lỗi &amp; luồng 🡺 sử dụng LLC chỉ với riêng chức năng phân kênh/dồn kênh ở chế độ “Unacknowledged connectionless” với U-frame. </a:t>
            </a:r>
            <a:endParaRPr/>
          </a:p>
        </p:txBody>
      </p:sp>
      <p:sp>
        <p:nvSpPr>
          <p:cNvPr id="2663" name="Google Shape;2663;p79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Chế độ truyền</a:t>
            </a:r>
            <a:endParaRPr/>
          </a:p>
        </p:txBody>
      </p:sp>
      <p:sp>
        <p:nvSpPr>
          <p:cNvPr id="818" name="Google Shape;818;p8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Simplex (Đơn công): Mỗi thiết bị trên liên kết vật lý chỉ thực hiện 1 chức năng (phát tín hiệu hoặc thu tín hiệu). Ví dụ: Hệ thống truyền hình tương tự, truyền thanh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Half-duplex (Bán song công): Mỗi thiết bị trên liên kết vật lý có 2 chức năng phát và thu, nhưng chỉ thực hiện 1 chức năng tại mỗi thời điểm. Ví dụ: truyền thông bằng bộ đàm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Full-duplex (Song công đầy đủ): Mỗi thiết bị trên liên kết vật lý có thể phát và thu đồng thời. Ví dụ: truyền thông trong hệ thống mạng, hệ thống điện thoại</a:t>
            </a:r>
            <a:endParaRPr/>
          </a:p>
        </p:txBody>
      </p:sp>
      <p:sp>
        <p:nvSpPr>
          <p:cNvPr id="819" name="Google Shape;819;p8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80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9" name="Google Shape;2669;p80"/>
          <p:cNvSpPr/>
          <p:nvPr/>
        </p:nvSpPr>
        <p:spPr>
          <a:xfrm>
            <a:off x="7467600" y="6324600"/>
            <a:ext cx="1524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0" name="Google Shape;2670;p80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Ethernet: IEEE802.3</a:t>
            </a:r>
            <a:endParaRPr/>
          </a:p>
        </p:txBody>
      </p:sp>
      <p:pic>
        <p:nvPicPr>
          <p:cNvPr descr="tcp/ip stack_ieee" id="2671" name="Google Shape;2671;p80"/>
          <p:cNvPicPr preferRelativeResize="0"/>
          <p:nvPr/>
        </p:nvPicPr>
        <p:blipFill rotWithShape="1">
          <a:blip r:embed="rId3">
            <a:alphaModFix/>
          </a:blip>
          <a:srcRect b="9380" l="0" r="23929" t="29464"/>
          <a:stretch/>
        </p:blipFill>
        <p:spPr>
          <a:xfrm>
            <a:off x="5486400" y="1066800"/>
            <a:ext cx="3427606" cy="16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2" name="Google Shape;2672;p80"/>
          <p:cNvGrpSpPr/>
          <p:nvPr/>
        </p:nvGrpSpPr>
        <p:grpSpPr>
          <a:xfrm>
            <a:off x="4998720" y="4152334"/>
            <a:ext cx="3939540" cy="1953292"/>
            <a:chOff x="4267200" y="3959829"/>
            <a:chExt cx="4495800" cy="2364771"/>
          </a:xfrm>
        </p:grpSpPr>
        <p:pic>
          <p:nvPicPr>
            <p:cNvPr id="2673" name="Google Shape;2673;p80"/>
            <p:cNvPicPr preferRelativeResize="0"/>
            <p:nvPr/>
          </p:nvPicPr>
          <p:blipFill rotWithShape="1">
            <a:blip r:embed="rId4">
              <a:alphaModFix/>
            </a:blip>
            <a:srcRect b="0" l="30595" r="0" t="0"/>
            <a:stretch/>
          </p:blipFill>
          <p:spPr>
            <a:xfrm>
              <a:off x="4320540" y="3959829"/>
              <a:ext cx="4442460" cy="2364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4" name="Google Shape;2674;p80"/>
            <p:cNvSpPr/>
            <p:nvPr/>
          </p:nvSpPr>
          <p:spPr>
            <a:xfrm>
              <a:off x="4267200" y="4028409"/>
              <a:ext cx="556260" cy="16789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5" name="Google Shape;2675;p80"/>
          <p:cNvSpPr/>
          <p:nvPr/>
        </p:nvSpPr>
        <p:spPr>
          <a:xfrm>
            <a:off x="5486400" y="1904999"/>
            <a:ext cx="838200" cy="83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6" name="Google Shape;2676;p80"/>
          <p:cNvSpPr/>
          <p:nvPr/>
        </p:nvSpPr>
        <p:spPr>
          <a:xfrm rot="-1969232">
            <a:off x="6113724" y="2559070"/>
            <a:ext cx="952500" cy="17413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7" name="Google Shape;2677;p80"/>
          <p:cNvSpPr txBox="1"/>
          <p:nvPr>
            <p:ph idx="1" type="body"/>
          </p:nvPr>
        </p:nvSpPr>
        <p:spPr>
          <a:xfrm>
            <a:off x="457200" y="1143000"/>
            <a:ext cx="487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Chức năng: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Kiểm soát truy nhập đường truyền (Data-link)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Mã hóa tín hiệu đường truyền có dây (Physical)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Cài đặt CSMA/CD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Hỗ trợ đường truyền: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Cáp đồng trục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10BASE-TX: cáp xoắn đôi tốc độ 10Mbps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100BASE-TX (fast ethernet): cáp xoắn đôi tốc độ 100Mbps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Giga Ethernet FX: cáp quang tốc độ Gbps</a:t>
            </a:r>
            <a:endParaRPr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81"/>
          <p:cNvSpPr txBox="1"/>
          <p:nvPr>
            <p:ph idx="1" type="body"/>
          </p:nvPr>
        </p:nvSpPr>
        <p:spPr>
          <a:xfrm>
            <a:off x="523874" y="2438400"/>
            <a:ext cx="8162925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Preamble (7 byte): 101010… đánh dấu bắt đầu một Ethernet frame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SFD (1 byte): Start frame delimiter = 10101011. Ngăn cách Preamble với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MAC Address (6 byte): địa chỉ vật lý các trạm nguồn &amp; đích 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EtherType (2 byte): xác định giao thức tầng trên (IP, Novell IPX, AppleTalk, …)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FCS (4 byte): Frame check sequence. Mã kiểm soát lỗi theo cơ chế CRC. Phối hợp với LLC (i-frame &amp; s-frame) để xử lý báo lỗi &amp; truyền lại. Trường hợp sử dụng LLC với u-frame, FCS chỉ để kiểm tra lỗi nhận frame và hủy frame bên nhận (không thông báo, không phát lại)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686" name="Google Shape;2686;p81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7" name="Google Shape;2687;p81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Cấu trúc gói tin Ethernet</a:t>
            </a:r>
            <a:endParaRPr/>
          </a:p>
        </p:txBody>
      </p:sp>
      <p:pic>
        <p:nvPicPr>
          <p:cNvPr descr="https://upload.wikimedia.org/wikipedia/commons/thumb/4/42/Ethernet_frame.svg/1920px-Ethernet_frame.svg.png" id="2688" name="Google Shape;268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229600" cy="10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82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4" name="Google Shape;2694;p82"/>
          <p:cNvSpPr/>
          <p:nvPr/>
        </p:nvSpPr>
        <p:spPr>
          <a:xfrm>
            <a:off x="7467600" y="6324600"/>
            <a:ext cx="1524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8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Wireless LAN: IEEE802.11</a:t>
            </a:r>
            <a:endParaRPr/>
          </a:p>
        </p:txBody>
      </p:sp>
      <p:pic>
        <p:nvPicPr>
          <p:cNvPr descr="tcp/ip stack_ieee" id="2696" name="Google Shape;2696;p82"/>
          <p:cNvPicPr preferRelativeResize="0"/>
          <p:nvPr/>
        </p:nvPicPr>
        <p:blipFill rotWithShape="1">
          <a:blip r:embed="rId3">
            <a:alphaModFix/>
          </a:blip>
          <a:srcRect b="9380" l="0" r="23929" t="29464"/>
          <a:stretch/>
        </p:blipFill>
        <p:spPr>
          <a:xfrm>
            <a:off x="5486400" y="914400"/>
            <a:ext cx="3427606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7" name="Google Shape;2697;p82"/>
          <p:cNvSpPr/>
          <p:nvPr/>
        </p:nvSpPr>
        <p:spPr>
          <a:xfrm>
            <a:off x="8001000" y="1752599"/>
            <a:ext cx="838200" cy="83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8" name="Google Shape;2698;p82"/>
          <p:cNvSpPr txBox="1"/>
          <p:nvPr>
            <p:ph idx="1" type="body"/>
          </p:nvPr>
        </p:nvSpPr>
        <p:spPr>
          <a:xfrm>
            <a:off x="457200" y="1143000"/>
            <a:ext cx="449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Kiểm soát truy nhập đường truyền (Data-link):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PCF: dựa vào một thiết bị trung tâm (Access Point – AP) để điều phối truy nhập đường truyền của tất cả các trạm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DCF: điều phối truy nhập phân tán</a:t>
            </a:r>
            <a:endParaRPr sz="18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Mã hóa tín hiệu đường truyền không dây (Physical):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Tia hồng ngoại: 902-928MHz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Dải tần 2.4GHz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Dải tần 5GHz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Cài đặt CSMA/CA</a:t>
            </a:r>
            <a:endParaRPr/>
          </a:p>
        </p:txBody>
      </p:sp>
      <p:pic>
        <p:nvPicPr>
          <p:cNvPr descr="Figure 3. IEEE's 802.11's layered protocol architecture." id="2699" name="Google Shape;2699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025" y="3021012"/>
            <a:ext cx="4329113" cy="37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00" name="Google Shape;2700;p82"/>
          <p:cNvSpPr/>
          <p:nvPr/>
        </p:nvSpPr>
        <p:spPr>
          <a:xfrm rot="997493">
            <a:off x="7668183" y="2516684"/>
            <a:ext cx="952500" cy="100865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83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Mô hình triển khai WLAN</a:t>
            </a:r>
            <a:endParaRPr/>
          </a:p>
        </p:txBody>
      </p:sp>
      <p:sp>
        <p:nvSpPr>
          <p:cNvPr id="2706" name="Google Shape;2706;p83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7" name="Google Shape;2707;p83"/>
          <p:cNvSpPr/>
          <p:nvPr/>
        </p:nvSpPr>
        <p:spPr>
          <a:xfrm>
            <a:off x="5791200" y="1216026"/>
            <a:ext cx="3048000" cy="1295400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p83"/>
          <p:cNvSpPr/>
          <p:nvPr/>
        </p:nvSpPr>
        <p:spPr>
          <a:xfrm>
            <a:off x="1828800" y="1524000"/>
            <a:ext cx="3048000" cy="1295400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9" name="Google Shape;2709;p83"/>
          <p:cNvSpPr/>
          <p:nvPr/>
        </p:nvSpPr>
        <p:spPr>
          <a:xfrm>
            <a:off x="381000" y="2971800"/>
            <a:ext cx="3048000" cy="1295400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0" name="Google Shape;2710;p83"/>
          <p:cNvSpPr txBox="1"/>
          <p:nvPr/>
        </p:nvSpPr>
        <p:spPr>
          <a:xfrm>
            <a:off x="5213350" y="5638800"/>
            <a:ext cx="21780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ad-hoc network</a:t>
            </a:r>
            <a:endParaRPr/>
          </a:p>
        </p:txBody>
      </p:sp>
      <p:grpSp>
        <p:nvGrpSpPr>
          <p:cNvPr id="2711" name="Google Shape;2711;p83"/>
          <p:cNvGrpSpPr/>
          <p:nvPr/>
        </p:nvGrpSpPr>
        <p:grpSpPr>
          <a:xfrm>
            <a:off x="1398588" y="3124200"/>
            <a:ext cx="381000" cy="304800"/>
            <a:chOff x="1248" y="2736"/>
            <a:chExt cx="240" cy="192"/>
          </a:xfrm>
        </p:grpSpPr>
        <p:cxnSp>
          <p:nvCxnSpPr>
            <p:cNvPr id="2712" name="Google Shape;2712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3" name="Google Shape;2713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4" name="Google Shape;2714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15" name="Google Shape;2715;p83"/>
          <p:cNvGrpSpPr/>
          <p:nvPr/>
        </p:nvGrpSpPr>
        <p:grpSpPr>
          <a:xfrm>
            <a:off x="3810000" y="2286000"/>
            <a:ext cx="381000" cy="304800"/>
            <a:chOff x="1248" y="2736"/>
            <a:chExt cx="240" cy="192"/>
          </a:xfrm>
        </p:grpSpPr>
        <p:cxnSp>
          <p:nvCxnSpPr>
            <p:cNvPr id="2716" name="Google Shape;2716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7" name="Google Shape;2717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8" name="Google Shape;2718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19" name="Google Shape;2719;p83"/>
          <p:cNvGrpSpPr/>
          <p:nvPr/>
        </p:nvGrpSpPr>
        <p:grpSpPr>
          <a:xfrm flipH="1">
            <a:off x="2160588" y="3352800"/>
            <a:ext cx="381000" cy="304800"/>
            <a:chOff x="1248" y="2736"/>
            <a:chExt cx="240" cy="192"/>
          </a:xfrm>
        </p:grpSpPr>
        <p:cxnSp>
          <p:nvCxnSpPr>
            <p:cNvPr id="2720" name="Google Shape;2720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21" name="Google Shape;2721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22" name="Google Shape;2722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23" name="Google Shape;2723;p83"/>
          <p:cNvSpPr/>
          <p:nvPr/>
        </p:nvSpPr>
        <p:spPr>
          <a:xfrm>
            <a:off x="7086600" y="2345372"/>
            <a:ext cx="4572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</a:t>
            </a:r>
            <a:endParaRPr/>
          </a:p>
        </p:txBody>
      </p:sp>
      <p:sp>
        <p:nvSpPr>
          <p:cNvPr id="2724" name="Google Shape;2724;p83"/>
          <p:cNvSpPr/>
          <p:nvPr/>
        </p:nvSpPr>
        <p:spPr>
          <a:xfrm>
            <a:off x="1855788" y="2971800"/>
            <a:ext cx="4572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</a:t>
            </a:r>
            <a:endParaRPr/>
          </a:p>
        </p:txBody>
      </p:sp>
      <p:sp>
        <p:nvSpPr>
          <p:cNvPr id="2725" name="Google Shape;2725;p83"/>
          <p:cNvSpPr/>
          <p:nvPr/>
        </p:nvSpPr>
        <p:spPr>
          <a:xfrm>
            <a:off x="3303588" y="2514600"/>
            <a:ext cx="4572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</a:t>
            </a:r>
            <a:endParaRPr/>
          </a:p>
        </p:txBody>
      </p:sp>
      <p:cxnSp>
        <p:nvCxnSpPr>
          <p:cNvPr id="2726" name="Google Shape;2726;p83"/>
          <p:cNvCxnSpPr/>
          <p:nvPr/>
        </p:nvCxnSpPr>
        <p:spPr>
          <a:xfrm>
            <a:off x="1142999" y="2895600"/>
            <a:ext cx="641429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7" name="Google Shape;2727;p83"/>
          <p:cNvCxnSpPr/>
          <p:nvPr/>
        </p:nvCxnSpPr>
        <p:spPr>
          <a:xfrm>
            <a:off x="2084388" y="28956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8" name="Google Shape;2728;p83"/>
          <p:cNvCxnSpPr/>
          <p:nvPr/>
        </p:nvCxnSpPr>
        <p:spPr>
          <a:xfrm>
            <a:off x="3532188" y="28194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9" name="Google Shape;2729;p83"/>
          <p:cNvCxnSpPr/>
          <p:nvPr/>
        </p:nvCxnSpPr>
        <p:spPr>
          <a:xfrm>
            <a:off x="7315200" y="2650172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0" name="Google Shape;2730;p83"/>
          <p:cNvSpPr txBox="1"/>
          <p:nvPr/>
        </p:nvSpPr>
        <p:spPr>
          <a:xfrm>
            <a:off x="3010694" y="2878772"/>
            <a:ext cx="1639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network</a:t>
            </a:r>
            <a:endParaRPr/>
          </a:p>
        </p:txBody>
      </p:sp>
      <p:grpSp>
        <p:nvGrpSpPr>
          <p:cNvPr id="2731" name="Google Shape;2731;p83"/>
          <p:cNvGrpSpPr/>
          <p:nvPr/>
        </p:nvGrpSpPr>
        <p:grpSpPr>
          <a:xfrm>
            <a:off x="7587456" y="1974217"/>
            <a:ext cx="381000" cy="304800"/>
            <a:chOff x="1248" y="2736"/>
            <a:chExt cx="240" cy="192"/>
          </a:xfrm>
        </p:grpSpPr>
        <p:cxnSp>
          <p:nvCxnSpPr>
            <p:cNvPr id="2732" name="Google Shape;2732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3" name="Google Shape;2733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4" name="Google Shape;2734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5" name="Google Shape;2735;p83"/>
          <p:cNvGrpSpPr/>
          <p:nvPr/>
        </p:nvGrpSpPr>
        <p:grpSpPr>
          <a:xfrm flipH="1">
            <a:off x="6831012" y="1962944"/>
            <a:ext cx="381000" cy="304800"/>
            <a:chOff x="1248" y="2736"/>
            <a:chExt cx="240" cy="192"/>
          </a:xfrm>
        </p:grpSpPr>
        <p:cxnSp>
          <p:nvCxnSpPr>
            <p:cNvPr id="2736" name="Google Shape;2736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7" name="Google Shape;2737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8" name="Google Shape;2738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9" name="Google Shape;2739;p83"/>
          <p:cNvSpPr txBox="1"/>
          <p:nvPr/>
        </p:nvSpPr>
        <p:spPr>
          <a:xfrm>
            <a:off x="4814888" y="2887980"/>
            <a:ext cx="1876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AP: Access Point</a:t>
            </a:r>
            <a:endParaRPr/>
          </a:p>
        </p:txBody>
      </p:sp>
      <p:sp>
        <p:nvSpPr>
          <p:cNvPr id="2740" name="Google Shape;2740;p83"/>
          <p:cNvSpPr/>
          <p:nvPr/>
        </p:nvSpPr>
        <p:spPr>
          <a:xfrm>
            <a:off x="6096000" y="3962400"/>
            <a:ext cx="3048000" cy="1828800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1" name="Google Shape;2741;p83"/>
          <p:cNvGrpSpPr/>
          <p:nvPr/>
        </p:nvGrpSpPr>
        <p:grpSpPr>
          <a:xfrm>
            <a:off x="7162800" y="4419600"/>
            <a:ext cx="381000" cy="304800"/>
            <a:chOff x="1248" y="2736"/>
            <a:chExt cx="240" cy="192"/>
          </a:xfrm>
        </p:grpSpPr>
        <p:cxnSp>
          <p:nvCxnSpPr>
            <p:cNvPr id="2742" name="Google Shape;2742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3" name="Google Shape;2743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4" name="Google Shape;2744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5" name="Google Shape;2745;p83"/>
          <p:cNvGrpSpPr/>
          <p:nvPr/>
        </p:nvGrpSpPr>
        <p:grpSpPr>
          <a:xfrm flipH="1">
            <a:off x="7239000" y="5105400"/>
            <a:ext cx="381000" cy="304800"/>
            <a:chOff x="1248" y="2736"/>
            <a:chExt cx="240" cy="192"/>
          </a:xfrm>
        </p:grpSpPr>
        <p:cxnSp>
          <p:nvCxnSpPr>
            <p:cNvPr id="2746" name="Google Shape;2746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7" name="Google Shape;2747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8" name="Google Shape;2748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9" name="Google Shape;2749;p83"/>
          <p:cNvSpPr/>
          <p:nvPr/>
        </p:nvSpPr>
        <p:spPr>
          <a:xfrm>
            <a:off x="2438400" y="4191000"/>
            <a:ext cx="3048000" cy="1828800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0" name="Google Shape;2750;p83"/>
          <p:cNvGrpSpPr/>
          <p:nvPr/>
        </p:nvGrpSpPr>
        <p:grpSpPr>
          <a:xfrm flipH="1">
            <a:off x="3794125" y="4937125"/>
            <a:ext cx="381000" cy="304800"/>
            <a:chOff x="1248" y="2736"/>
            <a:chExt cx="240" cy="192"/>
          </a:xfrm>
        </p:grpSpPr>
        <p:cxnSp>
          <p:nvCxnSpPr>
            <p:cNvPr id="2751" name="Google Shape;2751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2" name="Google Shape;2752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3" name="Google Shape;2753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754" name="Google Shape;275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5" y="4327525"/>
            <a:ext cx="4699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925" y="5241925"/>
            <a:ext cx="4699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6" name="Google Shape;2756;p83"/>
          <p:cNvGrpSpPr/>
          <p:nvPr/>
        </p:nvGrpSpPr>
        <p:grpSpPr>
          <a:xfrm>
            <a:off x="3946525" y="4556125"/>
            <a:ext cx="381000" cy="304800"/>
            <a:chOff x="1248" y="2736"/>
            <a:chExt cx="240" cy="192"/>
          </a:xfrm>
        </p:grpSpPr>
        <p:cxnSp>
          <p:nvCxnSpPr>
            <p:cNvPr id="2757" name="Google Shape;2757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8" name="Google Shape;2758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9" name="Google Shape;2759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0" name="Google Shape;2760;p83"/>
          <p:cNvGrpSpPr/>
          <p:nvPr/>
        </p:nvGrpSpPr>
        <p:grpSpPr>
          <a:xfrm>
            <a:off x="4556125" y="5013325"/>
            <a:ext cx="381000" cy="304800"/>
            <a:chOff x="1248" y="2736"/>
            <a:chExt cx="240" cy="192"/>
          </a:xfrm>
        </p:grpSpPr>
        <p:cxnSp>
          <p:nvCxnSpPr>
            <p:cNvPr id="2761" name="Google Shape;2761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2" name="Google Shape;2762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3" name="Google Shape;2763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4" name="Google Shape;2764;p83"/>
          <p:cNvGrpSpPr/>
          <p:nvPr/>
        </p:nvGrpSpPr>
        <p:grpSpPr>
          <a:xfrm>
            <a:off x="6553200" y="4572000"/>
            <a:ext cx="469900" cy="685800"/>
            <a:chOff x="3360" y="3024"/>
            <a:chExt cx="296" cy="432"/>
          </a:xfrm>
        </p:grpSpPr>
        <p:sp>
          <p:nvSpPr>
            <p:cNvPr id="2765" name="Google Shape;2765;p83"/>
            <p:cNvSpPr/>
            <p:nvPr/>
          </p:nvSpPr>
          <p:spPr>
            <a:xfrm>
              <a:off x="3394" y="3298"/>
              <a:ext cx="9" cy="5"/>
            </a:xfrm>
            <a:custGeom>
              <a:rect b="b" l="l" r="r" t="t"/>
              <a:pathLst>
                <a:path extrusionOk="0" h="84" w="206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83"/>
            <p:cNvSpPr/>
            <p:nvPr/>
          </p:nvSpPr>
          <p:spPr>
            <a:xfrm>
              <a:off x="3453" y="3450"/>
              <a:ext cx="3" cy="6"/>
            </a:xfrm>
            <a:custGeom>
              <a:rect b="b" l="l" r="r" t="t"/>
              <a:pathLst>
                <a:path extrusionOk="0" h="108" w="82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83"/>
            <p:cNvSpPr/>
            <p:nvPr/>
          </p:nvSpPr>
          <p:spPr>
            <a:xfrm>
              <a:off x="3443" y="3433"/>
              <a:ext cx="13" cy="18"/>
            </a:xfrm>
            <a:custGeom>
              <a:rect b="b" l="l" r="r" t="t"/>
              <a:pathLst>
                <a:path extrusionOk="0" h="319" w="293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83"/>
            <p:cNvSpPr/>
            <p:nvPr/>
          </p:nvSpPr>
          <p:spPr>
            <a:xfrm>
              <a:off x="3394" y="3299"/>
              <a:ext cx="60" cy="139"/>
            </a:xfrm>
            <a:custGeom>
              <a:rect b="b" l="l" r="r" t="t"/>
              <a:pathLst>
                <a:path extrusionOk="0" h="2506" w="1314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83"/>
            <p:cNvSpPr/>
            <p:nvPr/>
          </p:nvSpPr>
          <p:spPr>
            <a:xfrm>
              <a:off x="3392" y="3292"/>
              <a:ext cx="11" cy="10"/>
            </a:xfrm>
            <a:custGeom>
              <a:rect b="b" l="l" r="r" t="t"/>
              <a:pathLst>
                <a:path extrusionOk="0" h="179" w="235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83"/>
            <p:cNvSpPr/>
            <p:nvPr/>
          </p:nvSpPr>
          <p:spPr>
            <a:xfrm>
              <a:off x="3403" y="3103"/>
              <a:ext cx="208" cy="202"/>
            </a:xfrm>
            <a:custGeom>
              <a:rect b="b" l="l" r="r" t="t"/>
              <a:pathLst>
                <a:path extrusionOk="0" h="3641" w="4569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83"/>
            <p:cNvSpPr/>
            <p:nvPr/>
          </p:nvSpPr>
          <p:spPr>
            <a:xfrm>
              <a:off x="3385" y="3045"/>
              <a:ext cx="271" cy="393"/>
            </a:xfrm>
            <a:custGeom>
              <a:rect b="b" l="l" r="r" t="t"/>
              <a:pathLst>
                <a:path extrusionOk="0" h="7066" w="5957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83"/>
            <p:cNvSpPr/>
            <p:nvPr/>
          </p:nvSpPr>
          <p:spPr>
            <a:xfrm>
              <a:off x="3569" y="3096"/>
              <a:ext cx="51" cy="121"/>
            </a:xfrm>
            <a:custGeom>
              <a:rect b="b" l="l" r="r" t="t"/>
              <a:pathLst>
                <a:path extrusionOk="0" h="2180" w="1134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83"/>
            <p:cNvSpPr/>
            <p:nvPr/>
          </p:nvSpPr>
          <p:spPr>
            <a:xfrm>
              <a:off x="3378" y="3082"/>
              <a:ext cx="207" cy="202"/>
            </a:xfrm>
            <a:custGeom>
              <a:rect b="b" l="l" r="r" t="t"/>
              <a:pathLst>
                <a:path extrusionOk="0" h="3641" w="4569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83"/>
            <p:cNvSpPr/>
            <p:nvPr/>
          </p:nvSpPr>
          <p:spPr>
            <a:xfrm>
              <a:off x="3360" y="3024"/>
              <a:ext cx="271" cy="393"/>
            </a:xfrm>
            <a:custGeom>
              <a:rect b="b" l="l" r="r" t="t"/>
              <a:pathLst>
                <a:path extrusionOk="0" h="7065" w="5957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83"/>
            <p:cNvSpPr/>
            <p:nvPr/>
          </p:nvSpPr>
          <p:spPr>
            <a:xfrm>
              <a:off x="3360" y="3024"/>
              <a:ext cx="162" cy="99"/>
            </a:xfrm>
            <a:custGeom>
              <a:rect b="b" l="l" r="r" t="t"/>
              <a:pathLst>
                <a:path extrusionOk="0" h="1773" w="3562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83"/>
            <p:cNvSpPr/>
            <p:nvPr/>
          </p:nvSpPr>
          <p:spPr>
            <a:xfrm>
              <a:off x="3360" y="3024"/>
              <a:ext cx="161" cy="97"/>
            </a:xfrm>
            <a:custGeom>
              <a:rect b="b" l="l" r="r" t="t"/>
              <a:pathLst>
                <a:path extrusionOk="0" h="1748" w="3550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83"/>
            <p:cNvSpPr/>
            <p:nvPr/>
          </p:nvSpPr>
          <p:spPr>
            <a:xfrm>
              <a:off x="3360" y="3024"/>
              <a:ext cx="161" cy="96"/>
            </a:xfrm>
            <a:custGeom>
              <a:rect b="b" l="l" r="r" t="t"/>
              <a:pathLst>
                <a:path extrusionOk="0" h="1724" w="3539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83"/>
            <p:cNvSpPr/>
            <p:nvPr/>
          </p:nvSpPr>
          <p:spPr>
            <a:xfrm>
              <a:off x="3360" y="3024"/>
              <a:ext cx="160" cy="94"/>
            </a:xfrm>
            <a:custGeom>
              <a:rect b="b" l="l" r="r" t="t"/>
              <a:pathLst>
                <a:path extrusionOk="0" h="1698" w="3526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83"/>
            <p:cNvSpPr/>
            <p:nvPr/>
          </p:nvSpPr>
          <p:spPr>
            <a:xfrm>
              <a:off x="3360" y="3024"/>
              <a:ext cx="160" cy="93"/>
            </a:xfrm>
            <a:custGeom>
              <a:rect b="b" l="l" r="r" t="t"/>
              <a:pathLst>
                <a:path extrusionOk="0" h="1674" w="3515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83"/>
            <p:cNvSpPr/>
            <p:nvPr/>
          </p:nvSpPr>
          <p:spPr>
            <a:xfrm>
              <a:off x="3360" y="3024"/>
              <a:ext cx="159" cy="92"/>
            </a:xfrm>
            <a:custGeom>
              <a:rect b="b" l="l" r="r" t="t"/>
              <a:pathLst>
                <a:path extrusionOk="0" h="1649" w="3503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83"/>
            <p:cNvSpPr/>
            <p:nvPr/>
          </p:nvSpPr>
          <p:spPr>
            <a:xfrm>
              <a:off x="3533" y="3064"/>
              <a:ext cx="2" cy="3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83"/>
            <p:cNvSpPr/>
            <p:nvPr/>
          </p:nvSpPr>
          <p:spPr>
            <a:xfrm>
              <a:off x="3374" y="3064"/>
              <a:ext cx="160" cy="90"/>
            </a:xfrm>
            <a:custGeom>
              <a:rect b="b" l="l" r="r" t="t"/>
              <a:pathLst>
                <a:path extrusionOk="0" h="1614" w="3529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83"/>
            <p:cNvSpPr/>
            <p:nvPr/>
          </p:nvSpPr>
          <p:spPr>
            <a:xfrm>
              <a:off x="3373" y="3152"/>
              <a:ext cx="1" cy="2"/>
            </a:xfrm>
            <a:custGeom>
              <a:rect b="b" l="l" r="r" t="t"/>
              <a:pathLst>
                <a:path extrusionOk="0" h="40" w="28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83"/>
            <p:cNvSpPr/>
            <p:nvPr/>
          </p:nvSpPr>
          <p:spPr>
            <a:xfrm>
              <a:off x="3537" y="3075"/>
              <a:ext cx="2" cy="2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83"/>
            <p:cNvSpPr/>
            <p:nvPr/>
          </p:nvSpPr>
          <p:spPr>
            <a:xfrm>
              <a:off x="3377" y="3075"/>
              <a:ext cx="161" cy="91"/>
            </a:xfrm>
            <a:custGeom>
              <a:rect b="b" l="l" r="r" t="t"/>
              <a:pathLst>
                <a:path extrusionOk="0" h="1633" w="3547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83"/>
            <p:cNvSpPr/>
            <p:nvPr/>
          </p:nvSpPr>
          <p:spPr>
            <a:xfrm>
              <a:off x="3376" y="3164"/>
              <a:ext cx="2" cy="2"/>
            </a:xfrm>
            <a:custGeom>
              <a:rect b="b" l="l" r="r" t="t"/>
              <a:pathLst>
                <a:path extrusionOk="0" h="40" w="29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83"/>
            <p:cNvSpPr/>
            <p:nvPr/>
          </p:nvSpPr>
          <p:spPr>
            <a:xfrm>
              <a:off x="3368" y="3169"/>
              <a:ext cx="50" cy="122"/>
            </a:xfrm>
            <a:custGeom>
              <a:rect b="b" l="l" r="r" t="t"/>
              <a:pathLst>
                <a:path extrusionOk="0" h="2201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83"/>
            <p:cNvSpPr/>
            <p:nvPr/>
          </p:nvSpPr>
          <p:spPr>
            <a:xfrm>
              <a:off x="3367" y="3169"/>
              <a:ext cx="50" cy="122"/>
            </a:xfrm>
            <a:custGeom>
              <a:rect b="b" l="l" r="r" t="t"/>
              <a:pathLst>
                <a:path extrusionOk="0" h="2202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83"/>
            <p:cNvSpPr/>
            <p:nvPr/>
          </p:nvSpPr>
          <p:spPr>
            <a:xfrm>
              <a:off x="3544" y="3074"/>
              <a:ext cx="52" cy="121"/>
            </a:xfrm>
            <a:custGeom>
              <a:rect b="b" l="l" r="r" t="t"/>
              <a:pathLst>
                <a:path extrusionOk="0" h="2181" w="1133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83"/>
            <p:cNvSpPr/>
            <p:nvPr/>
          </p:nvSpPr>
          <p:spPr>
            <a:xfrm>
              <a:off x="3544" y="3074"/>
              <a:ext cx="51" cy="122"/>
            </a:xfrm>
            <a:custGeom>
              <a:rect b="b" l="l" r="r" t="t"/>
              <a:pathLst>
                <a:path extrusionOk="0" h="2180" w="1134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83"/>
            <p:cNvSpPr/>
            <p:nvPr/>
          </p:nvSpPr>
          <p:spPr>
            <a:xfrm>
              <a:off x="3426" y="3144"/>
              <a:ext cx="164" cy="228"/>
            </a:xfrm>
            <a:custGeom>
              <a:rect b="b" l="l" r="r" t="t"/>
              <a:pathLst>
                <a:path extrusionOk="0" h="4112" w="362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83"/>
            <p:cNvSpPr/>
            <p:nvPr/>
          </p:nvSpPr>
          <p:spPr>
            <a:xfrm>
              <a:off x="3426" y="3141"/>
              <a:ext cx="164" cy="228"/>
            </a:xfrm>
            <a:custGeom>
              <a:rect b="b" l="l" r="r" t="t"/>
              <a:pathLst>
                <a:path extrusionOk="0" h="4113" w="3622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83"/>
            <p:cNvSpPr/>
            <p:nvPr/>
          </p:nvSpPr>
          <p:spPr>
            <a:xfrm>
              <a:off x="3432" y="3146"/>
              <a:ext cx="157" cy="218"/>
            </a:xfrm>
            <a:custGeom>
              <a:rect b="b" l="l" r="r" t="t"/>
              <a:pathLst>
                <a:path extrusionOk="0" h="3913" w="3446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83"/>
            <p:cNvSpPr/>
            <p:nvPr/>
          </p:nvSpPr>
          <p:spPr>
            <a:xfrm>
              <a:off x="3439" y="3109"/>
              <a:ext cx="19" cy="19"/>
            </a:xfrm>
            <a:custGeom>
              <a:rect b="b" l="l" r="r" t="t"/>
              <a:pathLst>
                <a:path extrusionOk="0" h="343" w="431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83"/>
            <p:cNvSpPr/>
            <p:nvPr/>
          </p:nvSpPr>
          <p:spPr>
            <a:xfrm>
              <a:off x="3442" y="3112"/>
              <a:ext cx="16" cy="15"/>
            </a:xfrm>
            <a:custGeom>
              <a:rect b="b" l="l" r="r" t="t"/>
              <a:pathLst>
                <a:path extrusionOk="0" h="257" w="34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83"/>
            <p:cNvSpPr/>
            <p:nvPr/>
          </p:nvSpPr>
          <p:spPr>
            <a:xfrm>
              <a:off x="3447" y="311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83"/>
            <p:cNvSpPr/>
            <p:nvPr/>
          </p:nvSpPr>
          <p:spPr>
            <a:xfrm>
              <a:off x="3447" y="311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83"/>
            <p:cNvSpPr/>
            <p:nvPr/>
          </p:nvSpPr>
          <p:spPr>
            <a:xfrm>
              <a:off x="3450" y="3113"/>
              <a:ext cx="6" cy="8"/>
            </a:xfrm>
            <a:custGeom>
              <a:rect b="b" l="l" r="r" t="t"/>
              <a:pathLst>
                <a:path extrusionOk="0" h="154" w="118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83"/>
            <p:cNvSpPr/>
            <p:nvPr/>
          </p:nvSpPr>
          <p:spPr>
            <a:xfrm>
              <a:off x="3463" y="3099"/>
              <a:ext cx="13" cy="16"/>
            </a:xfrm>
            <a:custGeom>
              <a:rect b="b" l="l" r="r" t="t"/>
              <a:pathLst>
                <a:path extrusionOk="0" h="280" w="287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83"/>
            <p:cNvSpPr/>
            <p:nvPr/>
          </p:nvSpPr>
          <p:spPr>
            <a:xfrm>
              <a:off x="3465" y="3102"/>
              <a:ext cx="11" cy="12"/>
            </a:xfrm>
            <a:custGeom>
              <a:rect b="b" l="l" r="r" t="t"/>
              <a:pathLst>
                <a:path extrusionOk="0" h="203" w="227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83"/>
            <p:cNvSpPr/>
            <p:nvPr/>
          </p:nvSpPr>
          <p:spPr>
            <a:xfrm>
              <a:off x="3465" y="310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83"/>
            <p:cNvSpPr/>
            <p:nvPr/>
          </p:nvSpPr>
          <p:spPr>
            <a:xfrm>
              <a:off x="3465" y="310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83"/>
            <p:cNvSpPr/>
            <p:nvPr/>
          </p:nvSpPr>
          <p:spPr>
            <a:xfrm>
              <a:off x="3468" y="3103"/>
              <a:ext cx="6" cy="8"/>
            </a:xfrm>
            <a:custGeom>
              <a:rect b="b" l="l" r="r" t="t"/>
              <a:pathLst>
                <a:path extrusionOk="0" h="154" w="119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83"/>
            <p:cNvSpPr/>
            <p:nvPr/>
          </p:nvSpPr>
          <p:spPr>
            <a:xfrm>
              <a:off x="3488" y="3092"/>
              <a:ext cx="4" cy="6"/>
            </a:xfrm>
            <a:custGeom>
              <a:rect b="b" l="l" r="r" t="t"/>
              <a:pathLst>
                <a:path extrusionOk="0" h="104" w="100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83"/>
            <p:cNvSpPr/>
            <p:nvPr/>
          </p:nvSpPr>
          <p:spPr>
            <a:xfrm>
              <a:off x="3419" y="3131"/>
              <a:ext cx="5" cy="5"/>
            </a:xfrm>
            <a:custGeom>
              <a:rect b="b" l="l" r="r" t="t"/>
              <a:pathLst>
                <a:path extrusionOk="0" h="103" w="100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83"/>
            <p:cNvSpPr/>
            <p:nvPr/>
          </p:nvSpPr>
          <p:spPr>
            <a:xfrm>
              <a:off x="3490" y="3094"/>
              <a:ext cx="2" cy="3"/>
            </a:xfrm>
            <a:custGeom>
              <a:rect b="b" l="l" r="r" t="t"/>
              <a:pathLst>
                <a:path extrusionOk="0" h="57" w="55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83"/>
            <p:cNvSpPr/>
            <p:nvPr/>
          </p:nvSpPr>
          <p:spPr>
            <a:xfrm>
              <a:off x="3421" y="3133"/>
              <a:ext cx="2" cy="3"/>
            </a:xfrm>
            <a:custGeom>
              <a:rect b="b" l="l" r="r" t="t"/>
              <a:pathLst>
                <a:path extrusionOk="0" h="56" w="55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83"/>
            <p:cNvSpPr/>
            <p:nvPr/>
          </p:nvSpPr>
          <p:spPr>
            <a:xfrm>
              <a:off x="3433" y="3076"/>
              <a:ext cx="29" cy="29"/>
            </a:xfrm>
            <a:custGeom>
              <a:rect b="b" l="l" r="r" t="t"/>
              <a:pathLst>
                <a:path extrusionOk="0" h="522" w="624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83"/>
            <p:cNvSpPr/>
            <p:nvPr/>
          </p:nvSpPr>
          <p:spPr>
            <a:xfrm>
              <a:off x="3434" y="3077"/>
              <a:ext cx="27" cy="27"/>
            </a:xfrm>
            <a:custGeom>
              <a:rect b="b" l="l" r="r" t="t"/>
              <a:pathLst>
                <a:path extrusionOk="0" h="484" w="589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83"/>
            <p:cNvSpPr/>
            <p:nvPr/>
          </p:nvSpPr>
          <p:spPr>
            <a:xfrm>
              <a:off x="3434" y="3078"/>
              <a:ext cx="27" cy="26"/>
            </a:xfrm>
            <a:custGeom>
              <a:rect b="b" l="l" r="r" t="t"/>
              <a:pathLst>
                <a:path extrusionOk="0" h="471" w="583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83"/>
            <p:cNvSpPr/>
            <p:nvPr/>
          </p:nvSpPr>
          <p:spPr>
            <a:xfrm>
              <a:off x="3447" y="3082"/>
              <a:ext cx="10" cy="13"/>
            </a:xfrm>
            <a:custGeom>
              <a:rect b="b" l="l" r="r" t="t"/>
              <a:pathLst>
                <a:path extrusionOk="0" h="234" w="227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83"/>
            <p:cNvSpPr/>
            <p:nvPr/>
          </p:nvSpPr>
          <p:spPr>
            <a:xfrm>
              <a:off x="3447" y="3082"/>
              <a:ext cx="10" cy="12"/>
            </a:xfrm>
            <a:custGeom>
              <a:rect b="b" l="l" r="r" t="t"/>
              <a:pathLst>
                <a:path extrusionOk="0" h="214" w="208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94" w="189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77" w="171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83"/>
            <p:cNvSpPr/>
            <p:nvPr/>
          </p:nvSpPr>
          <p:spPr>
            <a:xfrm>
              <a:off x="3449" y="3083"/>
              <a:ext cx="7" cy="9"/>
            </a:xfrm>
            <a:custGeom>
              <a:rect b="b" l="l" r="r" t="t"/>
              <a:pathLst>
                <a:path extrusionOk="0" h="156" w="152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83"/>
            <p:cNvSpPr/>
            <p:nvPr/>
          </p:nvSpPr>
          <p:spPr>
            <a:xfrm>
              <a:off x="3449" y="3083"/>
              <a:ext cx="6" cy="8"/>
            </a:xfrm>
            <a:custGeom>
              <a:rect b="b" l="l" r="r" t="t"/>
              <a:pathLst>
                <a:path extrusionOk="0" h="139" w="134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83"/>
            <p:cNvSpPr/>
            <p:nvPr/>
          </p:nvSpPr>
          <p:spPr>
            <a:xfrm>
              <a:off x="3441" y="3093"/>
              <a:ext cx="1" cy="2"/>
            </a:xfrm>
            <a:custGeom>
              <a:rect b="b" l="l" r="r" t="t"/>
              <a:pathLst>
                <a:path extrusionOk="0" h="33" w="21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83"/>
            <p:cNvSpPr/>
            <p:nvPr/>
          </p:nvSpPr>
          <p:spPr>
            <a:xfrm>
              <a:off x="3442" y="3089"/>
              <a:ext cx="3" cy="6"/>
            </a:xfrm>
            <a:custGeom>
              <a:rect b="b" l="l" r="r" t="t"/>
              <a:pathLst>
                <a:path extrusionOk="0" h="98" w="75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83"/>
            <p:cNvSpPr/>
            <p:nvPr/>
          </p:nvSpPr>
          <p:spPr>
            <a:xfrm>
              <a:off x="3440" y="3087"/>
              <a:ext cx="5" cy="3"/>
            </a:xfrm>
            <a:custGeom>
              <a:rect b="b" l="l" r="r" t="t"/>
              <a:pathLst>
                <a:path extrusionOk="0" h="49" w="108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83"/>
            <p:cNvSpPr/>
            <p:nvPr/>
          </p:nvSpPr>
          <p:spPr>
            <a:xfrm>
              <a:off x="3438" y="3088"/>
              <a:ext cx="3" cy="8"/>
            </a:xfrm>
            <a:custGeom>
              <a:rect b="b" l="l" r="r" t="t"/>
              <a:pathLst>
                <a:path extrusionOk="0" h="129" w="6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83"/>
            <p:cNvSpPr/>
            <p:nvPr/>
          </p:nvSpPr>
          <p:spPr>
            <a:xfrm>
              <a:off x="3438" y="3095"/>
              <a:ext cx="5" cy="4"/>
            </a:xfrm>
            <a:custGeom>
              <a:rect b="b" l="l" r="r" t="t"/>
              <a:pathLst>
                <a:path extrusionOk="0" h="76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83"/>
            <p:cNvSpPr/>
            <p:nvPr/>
          </p:nvSpPr>
          <p:spPr>
            <a:xfrm>
              <a:off x="3443" y="3094"/>
              <a:ext cx="4" cy="5"/>
            </a:xfrm>
            <a:custGeom>
              <a:rect b="b" l="l" r="r" t="t"/>
              <a:pathLst>
                <a:path extrusionOk="0" h="88" w="79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83"/>
            <p:cNvSpPr/>
            <p:nvPr/>
          </p:nvSpPr>
          <p:spPr>
            <a:xfrm>
              <a:off x="3442" y="3097"/>
              <a:ext cx="2" cy="1"/>
            </a:xfrm>
            <a:custGeom>
              <a:rect b="b" l="l" r="r" t="t"/>
              <a:pathLst>
                <a:path extrusionOk="0" h="18" w="32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83"/>
            <p:cNvSpPr/>
            <p:nvPr/>
          </p:nvSpPr>
          <p:spPr>
            <a:xfrm>
              <a:off x="3442" y="3094"/>
              <a:ext cx="1" cy="2"/>
            </a:xfrm>
            <a:custGeom>
              <a:rect b="b" l="l" r="r" t="t"/>
              <a:pathLst>
                <a:path extrusionOk="0" h="32" w="2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83"/>
            <p:cNvSpPr/>
            <p:nvPr/>
          </p:nvSpPr>
          <p:spPr>
            <a:xfrm>
              <a:off x="3442" y="3090"/>
              <a:ext cx="4" cy="5"/>
            </a:xfrm>
            <a:custGeom>
              <a:rect b="b" l="l" r="r" t="t"/>
              <a:pathLst>
                <a:path extrusionOk="0" h="99" w="74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83"/>
            <p:cNvSpPr/>
            <p:nvPr/>
          </p:nvSpPr>
          <p:spPr>
            <a:xfrm>
              <a:off x="3441" y="3088"/>
              <a:ext cx="5" cy="3"/>
            </a:xfrm>
            <a:custGeom>
              <a:rect b="b" l="l" r="r" t="t"/>
              <a:pathLst>
                <a:path extrusionOk="0" h="50" w="108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83"/>
            <p:cNvSpPr/>
            <p:nvPr/>
          </p:nvSpPr>
          <p:spPr>
            <a:xfrm>
              <a:off x="3438" y="3089"/>
              <a:ext cx="4" cy="7"/>
            </a:xfrm>
            <a:custGeom>
              <a:rect b="b" l="l" r="r" t="t"/>
              <a:pathLst>
                <a:path extrusionOk="0" h="131" w="69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83"/>
            <p:cNvSpPr/>
            <p:nvPr/>
          </p:nvSpPr>
          <p:spPr>
            <a:xfrm>
              <a:off x="3439" y="3095"/>
              <a:ext cx="5" cy="4"/>
            </a:xfrm>
            <a:custGeom>
              <a:rect b="b" l="l" r="r" t="t"/>
              <a:pathLst>
                <a:path extrusionOk="0" h="77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83"/>
            <p:cNvSpPr/>
            <p:nvPr/>
          </p:nvSpPr>
          <p:spPr>
            <a:xfrm>
              <a:off x="3444" y="3094"/>
              <a:ext cx="3" cy="5"/>
            </a:xfrm>
            <a:custGeom>
              <a:rect b="b" l="l" r="r" t="t"/>
              <a:pathLst>
                <a:path extrusionOk="0" h="90" w="81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83"/>
            <p:cNvSpPr/>
            <p:nvPr/>
          </p:nvSpPr>
          <p:spPr>
            <a:xfrm>
              <a:off x="3443" y="3097"/>
              <a:ext cx="2" cy="1"/>
            </a:xfrm>
            <a:custGeom>
              <a:rect b="b" l="l" r="r" t="t"/>
              <a:pathLst>
                <a:path extrusionOk="0" h="19" w="33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83"/>
            <p:cNvSpPr/>
            <p:nvPr/>
          </p:nvSpPr>
          <p:spPr>
            <a:xfrm>
              <a:off x="3398" y="3240"/>
              <a:ext cx="1" cy="1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83"/>
            <p:cNvSpPr/>
            <p:nvPr/>
          </p:nvSpPr>
          <p:spPr>
            <a:xfrm>
              <a:off x="3389" y="3221"/>
              <a:ext cx="10" cy="20"/>
            </a:xfrm>
            <a:custGeom>
              <a:rect b="b" l="l" r="r" t="t"/>
              <a:pathLst>
                <a:path extrusionOk="0" h="365" w="218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83"/>
            <p:cNvSpPr/>
            <p:nvPr/>
          </p:nvSpPr>
          <p:spPr>
            <a:xfrm>
              <a:off x="3389" y="3216"/>
              <a:ext cx="2" cy="5"/>
            </a:xfrm>
            <a:custGeom>
              <a:rect b="b" l="l" r="r" t="t"/>
              <a:pathLst>
                <a:path extrusionOk="0" h="92" w="37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83"/>
            <p:cNvSpPr/>
            <p:nvPr/>
          </p:nvSpPr>
          <p:spPr>
            <a:xfrm>
              <a:off x="3389" y="3220"/>
              <a:ext cx="1" cy="1"/>
            </a:xfrm>
            <a:custGeom>
              <a:rect b="b" l="l" r="r" t="t"/>
              <a:pathLst>
                <a:path extrusionOk="0" h="18" w="2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83"/>
            <p:cNvSpPr/>
            <p:nvPr/>
          </p:nvSpPr>
          <p:spPr>
            <a:xfrm>
              <a:off x="3397" y="3233"/>
              <a:ext cx="1" cy="2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83"/>
            <p:cNvSpPr/>
            <p:nvPr/>
          </p:nvSpPr>
          <p:spPr>
            <a:xfrm>
              <a:off x="3393" y="3224"/>
              <a:ext cx="5" cy="11"/>
            </a:xfrm>
            <a:custGeom>
              <a:rect b="b" l="l" r="r" t="t"/>
              <a:pathLst>
                <a:path extrusionOk="0" h="181" w="115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83"/>
            <p:cNvSpPr/>
            <p:nvPr/>
          </p:nvSpPr>
          <p:spPr>
            <a:xfrm>
              <a:off x="3393" y="3222"/>
              <a:ext cx="1" cy="2"/>
            </a:xfrm>
            <a:custGeom>
              <a:rect b="b" l="l" r="r" t="t"/>
              <a:pathLst>
                <a:path extrusionOk="0" h="47" w="33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83"/>
            <p:cNvSpPr/>
            <p:nvPr/>
          </p:nvSpPr>
          <p:spPr>
            <a:xfrm>
              <a:off x="3393" y="3224"/>
              <a:ext cx="1" cy="1"/>
            </a:xfrm>
            <a:custGeom>
              <a:rect b="b" l="l" r="r" t="t"/>
              <a:pathLst>
                <a:path extrusionOk="0" h="18" w="29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83"/>
            <p:cNvSpPr/>
            <p:nvPr/>
          </p:nvSpPr>
          <p:spPr>
            <a:xfrm>
              <a:off x="3563" y="3123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83"/>
            <p:cNvSpPr/>
            <p:nvPr/>
          </p:nvSpPr>
          <p:spPr>
            <a:xfrm>
              <a:off x="3563" y="3123"/>
              <a:ext cx="7" cy="15"/>
            </a:xfrm>
            <a:custGeom>
              <a:rect b="b" l="l" r="r" t="t"/>
              <a:pathLst>
                <a:path extrusionOk="0" h="274" w="16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83"/>
            <p:cNvSpPr/>
            <p:nvPr/>
          </p:nvSpPr>
          <p:spPr>
            <a:xfrm>
              <a:off x="3569" y="3138"/>
              <a:ext cx="1" cy="4"/>
            </a:xfrm>
            <a:custGeom>
              <a:rect b="b" l="l" r="r" t="t"/>
              <a:pathLst>
                <a:path extrusionOk="0" h="68" w="29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83"/>
            <p:cNvSpPr/>
            <p:nvPr/>
          </p:nvSpPr>
          <p:spPr>
            <a:xfrm>
              <a:off x="3569" y="3138"/>
              <a:ext cx="1" cy="1"/>
            </a:xfrm>
            <a:custGeom>
              <a:rect b="b" l="l" r="r" t="t"/>
              <a:pathLst>
                <a:path extrusionOk="0" h="12" w="21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83"/>
            <p:cNvSpPr/>
            <p:nvPr/>
          </p:nvSpPr>
          <p:spPr>
            <a:xfrm>
              <a:off x="3563" y="3128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83"/>
            <p:cNvSpPr/>
            <p:nvPr/>
          </p:nvSpPr>
          <p:spPr>
            <a:xfrm>
              <a:off x="3564" y="3128"/>
              <a:ext cx="4" cy="8"/>
            </a:xfrm>
            <a:custGeom>
              <a:rect b="b" l="l" r="r" t="t"/>
              <a:pathLst>
                <a:path extrusionOk="0" h="136" w="8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83"/>
            <p:cNvSpPr/>
            <p:nvPr/>
          </p:nvSpPr>
          <p:spPr>
            <a:xfrm>
              <a:off x="3567" y="3136"/>
              <a:ext cx="1" cy="2"/>
            </a:xfrm>
            <a:custGeom>
              <a:rect b="b" l="l" r="r" t="t"/>
              <a:pathLst>
                <a:path extrusionOk="0" h="35" w="24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83"/>
            <p:cNvSpPr/>
            <p:nvPr/>
          </p:nvSpPr>
          <p:spPr>
            <a:xfrm>
              <a:off x="3567" y="3135"/>
              <a:ext cx="1" cy="1"/>
            </a:xfrm>
            <a:custGeom>
              <a:rect b="b" l="l" r="r" t="t"/>
              <a:pathLst>
                <a:path extrusionOk="0" h="13" w="21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83"/>
            <p:cNvSpPr/>
            <p:nvPr/>
          </p:nvSpPr>
          <p:spPr>
            <a:xfrm>
              <a:off x="3388" y="3300"/>
              <a:ext cx="53" cy="137"/>
            </a:xfrm>
            <a:custGeom>
              <a:rect b="b" l="l" r="r" t="t"/>
              <a:pathLst>
                <a:path extrusionOk="0" h="2481" w="1169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83"/>
            <p:cNvSpPr/>
            <p:nvPr/>
          </p:nvSpPr>
          <p:spPr>
            <a:xfrm>
              <a:off x="3388" y="3300"/>
              <a:ext cx="52" cy="137"/>
            </a:xfrm>
            <a:custGeom>
              <a:rect b="b" l="l" r="r" t="t"/>
              <a:pathLst>
                <a:path extrusionOk="0" h="2467" w="1140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83"/>
            <p:cNvSpPr/>
            <p:nvPr/>
          </p:nvSpPr>
          <p:spPr>
            <a:xfrm>
              <a:off x="3389" y="3301"/>
              <a:ext cx="50" cy="136"/>
            </a:xfrm>
            <a:custGeom>
              <a:rect b="b" l="l" r="r" t="t"/>
              <a:pathLst>
                <a:path extrusionOk="0" h="2454" w="1109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83"/>
            <p:cNvSpPr/>
            <p:nvPr/>
          </p:nvSpPr>
          <p:spPr>
            <a:xfrm>
              <a:off x="3389" y="3301"/>
              <a:ext cx="49" cy="136"/>
            </a:xfrm>
            <a:custGeom>
              <a:rect b="b" l="l" r="r" t="t"/>
              <a:pathLst>
                <a:path extrusionOk="0" h="2440" w="1078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83"/>
            <p:cNvSpPr/>
            <p:nvPr/>
          </p:nvSpPr>
          <p:spPr>
            <a:xfrm>
              <a:off x="3389" y="3302"/>
              <a:ext cx="48" cy="135"/>
            </a:xfrm>
            <a:custGeom>
              <a:rect b="b" l="l" r="r" t="t"/>
              <a:pathLst>
                <a:path extrusionOk="0" h="2428" w="1046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83"/>
            <p:cNvSpPr/>
            <p:nvPr/>
          </p:nvSpPr>
          <p:spPr>
            <a:xfrm>
              <a:off x="3389" y="3302"/>
              <a:ext cx="46" cy="134"/>
            </a:xfrm>
            <a:custGeom>
              <a:rect b="b" l="l" r="r" t="t"/>
              <a:pathLst>
                <a:path extrusionOk="0" h="2414" w="1017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83"/>
            <p:cNvSpPr/>
            <p:nvPr/>
          </p:nvSpPr>
          <p:spPr>
            <a:xfrm>
              <a:off x="3388" y="3298"/>
              <a:ext cx="8" cy="6"/>
            </a:xfrm>
            <a:custGeom>
              <a:rect b="b" l="l" r="r" t="t"/>
              <a:pathLst>
                <a:path extrusionOk="0" h="95" w="173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83"/>
            <p:cNvSpPr/>
            <p:nvPr/>
          </p:nvSpPr>
          <p:spPr>
            <a:xfrm>
              <a:off x="3386" y="3293"/>
              <a:ext cx="9" cy="10"/>
            </a:xfrm>
            <a:custGeom>
              <a:rect b="b" l="l" r="r" t="t"/>
              <a:pathLst>
                <a:path extrusionOk="0" h="179" w="200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83"/>
            <p:cNvSpPr/>
            <p:nvPr/>
          </p:nvSpPr>
          <p:spPr>
            <a:xfrm>
              <a:off x="3386" y="3293"/>
              <a:ext cx="8" cy="10"/>
            </a:xfrm>
            <a:custGeom>
              <a:rect b="b" l="l" r="r" t="t"/>
              <a:pathLst>
                <a:path extrusionOk="0" h="177" w="173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83"/>
            <p:cNvSpPr/>
            <p:nvPr/>
          </p:nvSpPr>
          <p:spPr>
            <a:xfrm>
              <a:off x="3387" y="3293"/>
              <a:ext cx="6" cy="9"/>
            </a:xfrm>
            <a:custGeom>
              <a:rect b="b" l="l" r="r" t="t"/>
              <a:pathLst>
                <a:path extrusionOk="0" h="175" w="142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3"/>
            <p:cNvSpPr/>
            <p:nvPr/>
          </p:nvSpPr>
          <p:spPr>
            <a:xfrm>
              <a:off x="3387" y="3293"/>
              <a:ext cx="5" cy="9"/>
            </a:xfrm>
            <a:custGeom>
              <a:rect b="b" l="l" r="r" t="t"/>
              <a:pathLst>
                <a:path extrusionOk="0" h="172" w="116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83"/>
            <p:cNvSpPr/>
            <p:nvPr/>
          </p:nvSpPr>
          <p:spPr>
            <a:xfrm>
              <a:off x="3387" y="3293"/>
              <a:ext cx="4" cy="9"/>
            </a:xfrm>
            <a:custGeom>
              <a:rect b="b" l="l" r="r" t="t"/>
              <a:pathLst>
                <a:path extrusionOk="0" h="170" w="88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83"/>
            <p:cNvSpPr/>
            <p:nvPr/>
          </p:nvSpPr>
          <p:spPr>
            <a:xfrm>
              <a:off x="3388" y="3293"/>
              <a:ext cx="2" cy="9"/>
            </a:xfrm>
            <a:custGeom>
              <a:rect b="b" l="l" r="r" t="t"/>
              <a:pathLst>
                <a:path extrusionOk="0" h="167" w="59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3"/>
            <p:cNvSpPr/>
            <p:nvPr/>
          </p:nvSpPr>
          <p:spPr>
            <a:xfrm>
              <a:off x="3386" y="3294"/>
              <a:ext cx="8" cy="4"/>
            </a:xfrm>
            <a:custGeom>
              <a:rect b="b" l="l" r="r" t="t"/>
              <a:pathLst>
                <a:path extrusionOk="0" h="81" w="172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3"/>
            <p:cNvSpPr/>
            <p:nvPr/>
          </p:nvSpPr>
          <p:spPr>
            <a:xfrm>
              <a:off x="3432" y="3432"/>
              <a:ext cx="10" cy="6"/>
            </a:xfrm>
            <a:custGeom>
              <a:rect b="b" l="l" r="r" t="t"/>
              <a:pathLst>
                <a:path extrusionOk="0" h="103" w="216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3"/>
            <p:cNvSpPr/>
            <p:nvPr/>
          </p:nvSpPr>
          <p:spPr>
            <a:xfrm>
              <a:off x="3432" y="3433"/>
              <a:ext cx="11" cy="16"/>
            </a:xfrm>
            <a:custGeom>
              <a:rect b="b" l="l" r="r" t="t"/>
              <a:pathLst>
                <a:path extrusionOk="0" h="298" w="250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3"/>
            <p:cNvSpPr/>
            <p:nvPr/>
          </p:nvSpPr>
          <p:spPr>
            <a:xfrm>
              <a:off x="3432" y="3433"/>
              <a:ext cx="10" cy="16"/>
            </a:xfrm>
            <a:custGeom>
              <a:rect b="b" l="l" r="r" t="t"/>
              <a:pathLst>
                <a:path extrusionOk="0" h="287" w="226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3"/>
            <p:cNvSpPr/>
            <p:nvPr/>
          </p:nvSpPr>
          <p:spPr>
            <a:xfrm>
              <a:off x="3433" y="3434"/>
              <a:ext cx="9" cy="15"/>
            </a:xfrm>
            <a:custGeom>
              <a:rect b="b" l="l" r="r" t="t"/>
              <a:pathLst>
                <a:path extrusionOk="0" h="274" w="202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3"/>
            <p:cNvSpPr/>
            <p:nvPr/>
          </p:nvSpPr>
          <p:spPr>
            <a:xfrm>
              <a:off x="3433" y="3435"/>
              <a:ext cx="9" cy="14"/>
            </a:xfrm>
            <a:custGeom>
              <a:rect b="b" l="l" r="r" t="t"/>
              <a:pathLst>
                <a:path extrusionOk="0" h="264" w="186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83"/>
            <p:cNvSpPr/>
            <p:nvPr/>
          </p:nvSpPr>
          <p:spPr>
            <a:xfrm>
              <a:off x="3433" y="3435"/>
              <a:ext cx="8" cy="14"/>
            </a:xfrm>
            <a:custGeom>
              <a:rect b="b" l="l" r="r" t="t"/>
              <a:pathLst>
                <a:path extrusionOk="0" h="251" w="173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83"/>
            <p:cNvSpPr/>
            <p:nvPr/>
          </p:nvSpPr>
          <p:spPr>
            <a:xfrm>
              <a:off x="3434" y="3436"/>
              <a:ext cx="7" cy="13"/>
            </a:xfrm>
            <a:custGeom>
              <a:rect b="b" l="l" r="r" t="t"/>
              <a:pathLst>
                <a:path extrusionOk="0" h="240" w="163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83"/>
            <p:cNvSpPr/>
            <p:nvPr/>
          </p:nvSpPr>
          <p:spPr>
            <a:xfrm>
              <a:off x="3441" y="3449"/>
              <a:ext cx="2" cy="5"/>
            </a:xfrm>
            <a:custGeom>
              <a:rect b="b" l="l" r="r" t="t"/>
              <a:pathLst>
                <a:path extrusionOk="0" h="99" w="48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9" name="Google Shape;2869;p83"/>
          <p:cNvGrpSpPr/>
          <p:nvPr/>
        </p:nvGrpSpPr>
        <p:grpSpPr>
          <a:xfrm>
            <a:off x="7696200" y="4114800"/>
            <a:ext cx="469900" cy="685800"/>
            <a:chOff x="3360" y="3024"/>
            <a:chExt cx="296" cy="432"/>
          </a:xfrm>
        </p:grpSpPr>
        <p:sp>
          <p:nvSpPr>
            <p:cNvPr id="2870" name="Google Shape;2870;p83"/>
            <p:cNvSpPr/>
            <p:nvPr/>
          </p:nvSpPr>
          <p:spPr>
            <a:xfrm>
              <a:off x="3394" y="3298"/>
              <a:ext cx="9" cy="5"/>
            </a:xfrm>
            <a:custGeom>
              <a:rect b="b" l="l" r="r" t="t"/>
              <a:pathLst>
                <a:path extrusionOk="0" h="84" w="206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83"/>
            <p:cNvSpPr/>
            <p:nvPr/>
          </p:nvSpPr>
          <p:spPr>
            <a:xfrm>
              <a:off x="3453" y="3450"/>
              <a:ext cx="3" cy="6"/>
            </a:xfrm>
            <a:custGeom>
              <a:rect b="b" l="l" r="r" t="t"/>
              <a:pathLst>
                <a:path extrusionOk="0" h="108" w="82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83"/>
            <p:cNvSpPr/>
            <p:nvPr/>
          </p:nvSpPr>
          <p:spPr>
            <a:xfrm>
              <a:off x="3443" y="3433"/>
              <a:ext cx="13" cy="18"/>
            </a:xfrm>
            <a:custGeom>
              <a:rect b="b" l="l" r="r" t="t"/>
              <a:pathLst>
                <a:path extrusionOk="0" h="319" w="293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83"/>
            <p:cNvSpPr/>
            <p:nvPr/>
          </p:nvSpPr>
          <p:spPr>
            <a:xfrm>
              <a:off x="3394" y="3299"/>
              <a:ext cx="60" cy="139"/>
            </a:xfrm>
            <a:custGeom>
              <a:rect b="b" l="l" r="r" t="t"/>
              <a:pathLst>
                <a:path extrusionOk="0" h="2506" w="1314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83"/>
            <p:cNvSpPr/>
            <p:nvPr/>
          </p:nvSpPr>
          <p:spPr>
            <a:xfrm>
              <a:off x="3392" y="3292"/>
              <a:ext cx="11" cy="10"/>
            </a:xfrm>
            <a:custGeom>
              <a:rect b="b" l="l" r="r" t="t"/>
              <a:pathLst>
                <a:path extrusionOk="0" h="179" w="235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83"/>
            <p:cNvSpPr/>
            <p:nvPr/>
          </p:nvSpPr>
          <p:spPr>
            <a:xfrm>
              <a:off x="3403" y="3103"/>
              <a:ext cx="208" cy="202"/>
            </a:xfrm>
            <a:custGeom>
              <a:rect b="b" l="l" r="r" t="t"/>
              <a:pathLst>
                <a:path extrusionOk="0" h="3641" w="4569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83"/>
            <p:cNvSpPr/>
            <p:nvPr/>
          </p:nvSpPr>
          <p:spPr>
            <a:xfrm>
              <a:off x="3385" y="3045"/>
              <a:ext cx="271" cy="393"/>
            </a:xfrm>
            <a:custGeom>
              <a:rect b="b" l="l" r="r" t="t"/>
              <a:pathLst>
                <a:path extrusionOk="0" h="7066" w="5957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83"/>
            <p:cNvSpPr/>
            <p:nvPr/>
          </p:nvSpPr>
          <p:spPr>
            <a:xfrm>
              <a:off x="3569" y="3096"/>
              <a:ext cx="51" cy="121"/>
            </a:xfrm>
            <a:custGeom>
              <a:rect b="b" l="l" r="r" t="t"/>
              <a:pathLst>
                <a:path extrusionOk="0" h="2180" w="1134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83"/>
            <p:cNvSpPr/>
            <p:nvPr/>
          </p:nvSpPr>
          <p:spPr>
            <a:xfrm>
              <a:off x="3378" y="3082"/>
              <a:ext cx="207" cy="202"/>
            </a:xfrm>
            <a:custGeom>
              <a:rect b="b" l="l" r="r" t="t"/>
              <a:pathLst>
                <a:path extrusionOk="0" h="3641" w="4569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83"/>
            <p:cNvSpPr/>
            <p:nvPr/>
          </p:nvSpPr>
          <p:spPr>
            <a:xfrm>
              <a:off x="3360" y="3024"/>
              <a:ext cx="271" cy="393"/>
            </a:xfrm>
            <a:custGeom>
              <a:rect b="b" l="l" r="r" t="t"/>
              <a:pathLst>
                <a:path extrusionOk="0" h="7065" w="5957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83"/>
            <p:cNvSpPr/>
            <p:nvPr/>
          </p:nvSpPr>
          <p:spPr>
            <a:xfrm>
              <a:off x="3360" y="3024"/>
              <a:ext cx="162" cy="99"/>
            </a:xfrm>
            <a:custGeom>
              <a:rect b="b" l="l" r="r" t="t"/>
              <a:pathLst>
                <a:path extrusionOk="0" h="1773" w="3562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83"/>
            <p:cNvSpPr/>
            <p:nvPr/>
          </p:nvSpPr>
          <p:spPr>
            <a:xfrm>
              <a:off x="3360" y="3024"/>
              <a:ext cx="161" cy="97"/>
            </a:xfrm>
            <a:custGeom>
              <a:rect b="b" l="l" r="r" t="t"/>
              <a:pathLst>
                <a:path extrusionOk="0" h="1748" w="3550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83"/>
            <p:cNvSpPr/>
            <p:nvPr/>
          </p:nvSpPr>
          <p:spPr>
            <a:xfrm>
              <a:off x="3360" y="3024"/>
              <a:ext cx="161" cy="96"/>
            </a:xfrm>
            <a:custGeom>
              <a:rect b="b" l="l" r="r" t="t"/>
              <a:pathLst>
                <a:path extrusionOk="0" h="1724" w="3539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83"/>
            <p:cNvSpPr/>
            <p:nvPr/>
          </p:nvSpPr>
          <p:spPr>
            <a:xfrm>
              <a:off x="3360" y="3024"/>
              <a:ext cx="160" cy="94"/>
            </a:xfrm>
            <a:custGeom>
              <a:rect b="b" l="l" r="r" t="t"/>
              <a:pathLst>
                <a:path extrusionOk="0" h="1698" w="3526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83"/>
            <p:cNvSpPr/>
            <p:nvPr/>
          </p:nvSpPr>
          <p:spPr>
            <a:xfrm>
              <a:off x="3360" y="3024"/>
              <a:ext cx="160" cy="93"/>
            </a:xfrm>
            <a:custGeom>
              <a:rect b="b" l="l" r="r" t="t"/>
              <a:pathLst>
                <a:path extrusionOk="0" h="1674" w="3515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83"/>
            <p:cNvSpPr/>
            <p:nvPr/>
          </p:nvSpPr>
          <p:spPr>
            <a:xfrm>
              <a:off x="3360" y="3024"/>
              <a:ext cx="159" cy="92"/>
            </a:xfrm>
            <a:custGeom>
              <a:rect b="b" l="l" r="r" t="t"/>
              <a:pathLst>
                <a:path extrusionOk="0" h="1649" w="3503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83"/>
            <p:cNvSpPr/>
            <p:nvPr/>
          </p:nvSpPr>
          <p:spPr>
            <a:xfrm>
              <a:off x="3533" y="3064"/>
              <a:ext cx="2" cy="3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83"/>
            <p:cNvSpPr/>
            <p:nvPr/>
          </p:nvSpPr>
          <p:spPr>
            <a:xfrm>
              <a:off x="3374" y="3064"/>
              <a:ext cx="160" cy="90"/>
            </a:xfrm>
            <a:custGeom>
              <a:rect b="b" l="l" r="r" t="t"/>
              <a:pathLst>
                <a:path extrusionOk="0" h="1614" w="3529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83"/>
            <p:cNvSpPr/>
            <p:nvPr/>
          </p:nvSpPr>
          <p:spPr>
            <a:xfrm>
              <a:off x="3373" y="3152"/>
              <a:ext cx="1" cy="2"/>
            </a:xfrm>
            <a:custGeom>
              <a:rect b="b" l="l" r="r" t="t"/>
              <a:pathLst>
                <a:path extrusionOk="0" h="40" w="28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83"/>
            <p:cNvSpPr/>
            <p:nvPr/>
          </p:nvSpPr>
          <p:spPr>
            <a:xfrm>
              <a:off x="3537" y="3075"/>
              <a:ext cx="2" cy="2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83"/>
            <p:cNvSpPr/>
            <p:nvPr/>
          </p:nvSpPr>
          <p:spPr>
            <a:xfrm>
              <a:off x="3377" y="3075"/>
              <a:ext cx="161" cy="91"/>
            </a:xfrm>
            <a:custGeom>
              <a:rect b="b" l="l" r="r" t="t"/>
              <a:pathLst>
                <a:path extrusionOk="0" h="1633" w="3547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83"/>
            <p:cNvSpPr/>
            <p:nvPr/>
          </p:nvSpPr>
          <p:spPr>
            <a:xfrm>
              <a:off x="3376" y="3164"/>
              <a:ext cx="2" cy="2"/>
            </a:xfrm>
            <a:custGeom>
              <a:rect b="b" l="l" r="r" t="t"/>
              <a:pathLst>
                <a:path extrusionOk="0" h="40" w="29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83"/>
            <p:cNvSpPr/>
            <p:nvPr/>
          </p:nvSpPr>
          <p:spPr>
            <a:xfrm>
              <a:off x="3368" y="3169"/>
              <a:ext cx="50" cy="122"/>
            </a:xfrm>
            <a:custGeom>
              <a:rect b="b" l="l" r="r" t="t"/>
              <a:pathLst>
                <a:path extrusionOk="0" h="2201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83"/>
            <p:cNvSpPr/>
            <p:nvPr/>
          </p:nvSpPr>
          <p:spPr>
            <a:xfrm>
              <a:off x="3367" y="3169"/>
              <a:ext cx="50" cy="122"/>
            </a:xfrm>
            <a:custGeom>
              <a:rect b="b" l="l" r="r" t="t"/>
              <a:pathLst>
                <a:path extrusionOk="0" h="2202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83"/>
            <p:cNvSpPr/>
            <p:nvPr/>
          </p:nvSpPr>
          <p:spPr>
            <a:xfrm>
              <a:off x="3544" y="3074"/>
              <a:ext cx="52" cy="121"/>
            </a:xfrm>
            <a:custGeom>
              <a:rect b="b" l="l" r="r" t="t"/>
              <a:pathLst>
                <a:path extrusionOk="0" h="2181" w="1133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83"/>
            <p:cNvSpPr/>
            <p:nvPr/>
          </p:nvSpPr>
          <p:spPr>
            <a:xfrm>
              <a:off x="3544" y="3074"/>
              <a:ext cx="51" cy="122"/>
            </a:xfrm>
            <a:custGeom>
              <a:rect b="b" l="l" r="r" t="t"/>
              <a:pathLst>
                <a:path extrusionOk="0" h="2180" w="1134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83"/>
            <p:cNvSpPr/>
            <p:nvPr/>
          </p:nvSpPr>
          <p:spPr>
            <a:xfrm>
              <a:off x="3426" y="3144"/>
              <a:ext cx="164" cy="228"/>
            </a:xfrm>
            <a:custGeom>
              <a:rect b="b" l="l" r="r" t="t"/>
              <a:pathLst>
                <a:path extrusionOk="0" h="4112" w="362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83"/>
            <p:cNvSpPr/>
            <p:nvPr/>
          </p:nvSpPr>
          <p:spPr>
            <a:xfrm>
              <a:off x="3426" y="3141"/>
              <a:ext cx="164" cy="228"/>
            </a:xfrm>
            <a:custGeom>
              <a:rect b="b" l="l" r="r" t="t"/>
              <a:pathLst>
                <a:path extrusionOk="0" h="4113" w="3622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83"/>
            <p:cNvSpPr/>
            <p:nvPr/>
          </p:nvSpPr>
          <p:spPr>
            <a:xfrm>
              <a:off x="3432" y="3146"/>
              <a:ext cx="157" cy="218"/>
            </a:xfrm>
            <a:custGeom>
              <a:rect b="b" l="l" r="r" t="t"/>
              <a:pathLst>
                <a:path extrusionOk="0" h="3913" w="3446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83"/>
            <p:cNvSpPr/>
            <p:nvPr/>
          </p:nvSpPr>
          <p:spPr>
            <a:xfrm>
              <a:off x="3439" y="3109"/>
              <a:ext cx="19" cy="19"/>
            </a:xfrm>
            <a:custGeom>
              <a:rect b="b" l="l" r="r" t="t"/>
              <a:pathLst>
                <a:path extrusionOk="0" h="343" w="431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83"/>
            <p:cNvSpPr/>
            <p:nvPr/>
          </p:nvSpPr>
          <p:spPr>
            <a:xfrm>
              <a:off x="3442" y="3112"/>
              <a:ext cx="16" cy="15"/>
            </a:xfrm>
            <a:custGeom>
              <a:rect b="b" l="l" r="r" t="t"/>
              <a:pathLst>
                <a:path extrusionOk="0" h="257" w="34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83"/>
            <p:cNvSpPr/>
            <p:nvPr/>
          </p:nvSpPr>
          <p:spPr>
            <a:xfrm>
              <a:off x="3447" y="311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83"/>
            <p:cNvSpPr/>
            <p:nvPr/>
          </p:nvSpPr>
          <p:spPr>
            <a:xfrm>
              <a:off x="3447" y="311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83"/>
            <p:cNvSpPr/>
            <p:nvPr/>
          </p:nvSpPr>
          <p:spPr>
            <a:xfrm>
              <a:off x="3450" y="3113"/>
              <a:ext cx="6" cy="8"/>
            </a:xfrm>
            <a:custGeom>
              <a:rect b="b" l="l" r="r" t="t"/>
              <a:pathLst>
                <a:path extrusionOk="0" h="154" w="118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83"/>
            <p:cNvSpPr/>
            <p:nvPr/>
          </p:nvSpPr>
          <p:spPr>
            <a:xfrm>
              <a:off x="3463" y="3099"/>
              <a:ext cx="13" cy="16"/>
            </a:xfrm>
            <a:custGeom>
              <a:rect b="b" l="l" r="r" t="t"/>
              <a:pathLst>
                <a:path extrusionOk="0" h="280" w="287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83"/>
            <p:cNvSpPr/>
            <p:nvPr/>
          </p:nvSpPr>
          <p:spPr>
            <a:xfrm>
              <a:off x="3465" y="3102"/>
              <a:ext cx="11" cy="12"/>
            </a:xfrm>
            <a:custGeom>
              <a:rect b="b" l="l" r="r" t="t"/>
              <a:pathLst>
                <a:path extrusionOk="0" h="203" w="227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83"/>
            <p:cNvSpPr/>
            <p:nvPr/>
          </p:nvSpPr>
          <p:spPr>
            <a:xfrm>
              <a:off x="3465" y="310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83"/>
            <p:cNvSpPr/>
            <p:nvPr/>
          </p:nvSpPr>
          <p:spPr>
            <a:xfrm>
              <a:off x="3465" y="310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83"/>
            <p:cNvSpPr/>
            <p:nvPr/>
          </p:nvSpPr>
          <p:spPr>
            <a:xfrm>
              <a:off x="3468" y="3103"/>
              <a:ext cx="6" cy="8"/>
            </a:xfrm>
            <a:custGeom>
              <a:rect b="b" l="l" r="r" t="t"/>
              <a:pathLst>
                <a:path extrusionOk="0" h="154" w="119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83"/>
            <p:cNvSpPr/>
            <p:nvPr/>
          </p:nvSpPr>
          <p:spPr>
            <a:xfrm>
              <a:off x="3488" y="3092"/>
              <a:ext cx="4" cy="6"/>
            </a:xfrm>
            <a:custGeom>
              <a:rect b="b" l="l" r="r" t="t"/>
              <a:pathLst>
                <a:path extrusionOk="0" h="104" w="100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83"/>
            <p:cNvSpPr/>
            <p:nvPr/>
          </p:nvSpPr>
          <p:spPr>
            <a:xfrm>
              <a:off x="3419" y="3131"/>
              <a:ext cx="5" cy="5"/>
            </a:xfrm>
            <a:custGeom>
              <a:rect b="b" l="l" r="r" t="t"/>
              <a:pathLst>
                <a:path extrusionOk="0" h="103" w="100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83"/>
            <p:cNvSpPr/>
            <p:nvPr/>
          </p:nvSpPr>
          <p:spPr>
            <a:xfrm>
              <a:off x="3490" y="3094"/>
              <a:ext cx="2" cy="3"/>
            </a:xfrm>
            <a:custGeom>
              <a:rect b="b" l="l" r="r" t="t"/>
              <a:pathLst>
                <a:path extrusionOk="0" h="57" w="55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83"/>
            <p:cNvSpPr/>
            <p:nvPr/>
          </p:nvSpPr>
          <p:spPr>
            <a:xfrm>
              <a:off x="3421" y="3133"/>
              <a:ext cx="2" cy="3"/>
            </a:xfrm>
            <a:custGeom>
              <a:rect b="b" l="l" r="r" t="t"/>
              <a:pathLst>
                <a:path extrusionOk="0" h="56" w="55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83"/>
            <p:cNvSpPr/>
            <p:nvPr/>
          </p:nvSpPr>
          <p:spPr>
            <a:xfrm>
              <a:off x="3433" y="3076"/>
              <a:ext cx="29" cy="29"/>
            </a:xfrm>
            <a:custGeom>
              <a:rect b="b" l="l" r="r" t="t"/>
              <a:pathLst>
                <a:path extrusionOk="0" h="522" w="624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83"/>
            <p:cNvSpPr/>
            <p:nvPr/>
          </p:nvSpPr>
          <p:spPr>
            <a:xfrm>
              <a:off x="3434" y="3077"/>
              <a:ext cx="27" cy="27"/>
            </a:xfrm>
            <a:custGeom>
              <a:rect b="b" l="l" r="r" t="t"/>
              <a:pathLst>
                <a:path extrusionOk="0" h="484" w="589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83"/>
            <p:cNvSpPr/>
            <p:nvPr/>
          </p:nvSpPr>
          <p:spPr>
            <a:xfrm>
              <a:off x="3434" y="3078"/>
              <a:ext cx="27" cy="26"/>
            </a:xfrm>
            <a:custGeom>
              <a:rect b="b" l="l" r="r" t="t"/>
              <a:pathLst>
                <a:path extrusionOk="0" h="471" w="583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83"/>
            <p:cNvSpPr/>
            <p:nvPr/>
          </p:nvSpPr>
          <p:spPr>
            <a:xfrm>
              <a:off x="3447" y="3082"/>
              <a:ext cx="10" cy="13"/>
            </a:xfrm>
            <a:custGeom>
              <a:rect b="b" l="l" r="r" t="t"/>
              <a:pathLst>
                <a:path extrusionOk="0" h="234" w="227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83"/>
            <p:cNvSpPr/>
            <p:nvPr/>
          </p:nvSpPr>
          <p:spPr>
            <a:xfrm>
              <a:off x="3447" y="3082"/>
              <a:ext cx="10" cy="12"/>
            </a:xfrm>
            <a:custGeom>
              <a:rect b="b" l="l" r="r" t="t"/>
              <a:pathLst>
                <a:path extrusionOk="0" h="214" w="208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94" w="189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77" w="171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83"/>
            <p:cNvSpPr/>
            <p:nvPr/>
          </p:nvSpPr>
          <p:spPr>
            <a:xfrm>
              <a:off x="3449" y="3083"/>
              <a:ext cx="7" cy="9"/>
            </a:xfrm>
            <a:custGeom>
              <a:rect b="b" l="l" r="r" t="t"/>
              <a:pathLst>
                <a:path extrusionOk="0" h="156" w="152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83"/>
            <p:cNvSpPr/>
            <p:nvPr/>
          </p:nvSpPr>
          <p:spPr>
            <a:xfrm>
              <a:off x="3449" y="3083"/>
              <a:ext cx="6" cy="8"/>
            </a:xfrm>
            <a:custGeom>
              <a:rect b="b" l="l" r="r" t="t"/>
              <a:pathLst>
                <a:path extrusionOk="0" h="139" w="134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83"/>
            <p:cNvSpPr/>
            <p:nvPr/>
          </p:nvSpPr>
          <p:spPr>
            <a:xfrm>
              <a:off x="3441" y="3093"/>
              <a:ext cx="1" cy="2"/>
            </a:xfrm>
            <a:custGeom>
              <a:rect b="b" l="l" r="r" t="t"/>
              <a:pathLst>
                <a:path extrusionOk="0" h="33" w="21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83"/>
            <p:cNvSpPr/>
            <p:nvPr/>
          </p:nvSpPr>
          <p:spPr>
            <a:xfrm>
              <a:off x="3442" y="3089"/>
              <a:ext cx="3" cy="6"/>
            </a:xfrm>
            <a:custGeom>
              <a:rect b="b" l="l" r="r" t="t"/>
              <a:pathLst>
                <a:path extrusionOk="0" h="98" w="75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83"/>
            <p:cNvSpPr/>
            <p:nvPr/>
          </p:nvSpPr>
          <p:spPr>
            <a:xfrm>
              <a:off x="3440" y="3087"/>
              <a:ext cx="5" cy="3"/>
            </a:xfrm>
            <a:custGeom>
              <a:rect b="b" l="l" r="r" t="t"/>
              <a:pathLst>
                <a:path extrusionOk="0" h="49" w="108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83"/>
            <p:cNvSpPr/>
            <p:nvPr/>
          </p:nvSpPr>
          <p:spPr>
            <a:xfrm>
              <a:off x="3438" y="3088"/>
              <a:ext cx="3" cy="8"/>
            </a:xfrm>
            <a:custGeom>
              <a:rect b="b" l="l" r="r" t="t"/>
              <a:pathLst>
                <a:path extrusionOk="0" h="129" w="6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83"/>
            <p:cNvSpPr/>
            <p:nvPr/>
          </p:nvSpPr>
          <p:spPr>
            <a:xfrm>
              <a:off x="3438" y="3095"/>
              <a:ext cx="5" cy="4"/>
            </a:xfrm>
            <a:custGeom>
              <a:rect b="b" l="l" r="r" t="t"/>
              <a:pathLst>
                <a:path extrusionOk="0" h="76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83"/>
            <p:cNvSpPr/>
            <p:nvPr/>
          </p:nvSpPr>
          <p:spPr>
            <a:xfrm>
              <a:off x="3443" y="3094"/>
              <a:ext cx="4" cy="5"/>
            </a:xfrm>
            <a:custGeom>
              <a:rect b="b" l="l" r="r" t="t"/>
              <a:pathLst>
                <a:path extrusionOk="0" h="88" w="79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83"/>
            <p:cNvSpPr/>
            <p:nvPr/>
          </p:nvSpPr>
          <p:spPr>
            <a:xfrm>
              <a:off x="3442" y="3097"/>
              <a:ext cx="2" cy="1"/>
            </a:xfrm>
            <a:custGeom>
              <a:rect b="b" l="l" r="r" t="t"/>
              <a:pathLst>
                <a:path extrusionOk="0" h="18" w="32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83"/>
            <p:cNvSpPr/>
            <p:nvPr/>
          </p:nvSpPr>
          <p:spPr>
            <a:xfrm>
              <a:off x="3442" y="3094"/>
              <a:ext cx="1" cy="2"/>
            </a:xfrm>
            <a:custGeom>
              <a:rect b="b" l="l" r="r" t="t"/>
              <a:pathLst>
                <a:path extrusionOk="0" h="32" w="2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83"/>
            <p:cNvSpPr/>
            <p:nvPr/>
          </p:nvSpPr>
          <p:spPr>
            <a:xfrm>
              <a:off x="3442" y="3090"/>
              <a:ext cx="4" cy="5"/>
            </a:xfrm>
            <a:custGeom>
              <a:rect b="b" l="l" r="r" t="t"/>
              <a:pathLst>
                <a:path extrusionOk="0" h="99" w="74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83"/>
            <p:cNvSpPr/>
            <p:nvPr/>
          </p:nvSpPr>
          <p:spPr>
            <a:xfrm>
              <a:off x="3441" y="3088"/>
              <a:ext cx="5" cy="3"/>
            </a:xfrm>
            <a:custGeom>
              <a:rect b="b" l="l" r="r" t="t"/>
              <a:pathLst>
                <a:path extrusionOk="0" h="50" w="108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83"/>
            <p:cNvSpPr/>
            <p:nvPr/>
          </p:nvSpPr>
          <p:spPr>
            <a:xfrm>
              <a:off x="3438" y="3089"/>
              <a:ext cx="4" cy="7"/>
            </a:xfrm>
            <a:custGeom>
              <a:rect b="b" l="l" r="r" t="t"/>
              <a:pathLst>
                <a:path extrusionOk="0" h="131" w="69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83"/>
            <p:cNvSpPr/>
            <p:nvPr/>
          </p:nvSpPr>
          <p:spPr>
            <a:xfrm>
              <a:off x="3439" y="3095"/>
              <a:ext cx="5" cy="4"/>
            </a:xfrm>
            <a:custGeom>
              <a:rect b="b" l="l" r="r" t="t"/>
              <a:pathLst>
                <a:path extrusionOk="0" h="77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83"/>
            <p:cNvSpPr/>
            <p:nvPr/>
          </p:nvSpPr>
          <p:spPr>
            <a:xfrm>
              <a:off x="3444" y="3094"/>
              <a:ext cx="3" cy="5"/>
            </a:xfrm>
            <a:custGeom>
              <a:rect b="b" l="l" r="r" t="t"/>
              <a:pathLst>
                <a:path extrusionOk="0" h="90" w="81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83"/>
            <p:cNvSpPr/>
            <p:nvPr/>
          </p:nvSpPr>
          <p:spPr>
            <a:xfrm>
              <a:off x="3443" y="3097"/>
              <a:ext cx="2" cy="1"/>
            </a:xfrm>
            <a:custGeom>
              <a:rect b="b" l="l" r="r" t="t"/>
              <a:pathLst>
                <a:path extrusionOk="0" h="19" w="33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83"/>
            <p:cNvSpPr/>
            <p:nvPr/>
          </p:nvSpPr>
          <p:spPr>
            <a:xfrm>
              <a:off x="3398" y="3240"/>
              <a:ext cx="1" cy="1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83"/>
            <p:cNvSpPr/>
            <p:nvPr/>
          </p:nvSpPr>
          <p:spPr>
            <a:xfrm>
              <a:off x="3389" y="3221"/>
              <a:ext cx="10" cy="20"/>
            </a:xfrm>
            <a:custGeom>
              <a:rect b="b" l="l" r="r" t="t"/>
              <a:pathLst>
                <a:path extrusionOk="0" h="365" w="218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83"/>
            <p:cNvSpPr/>
            <p:nvPr/>
          </p:nvSpPr>
          <p:spPr>
            <a:xfrm>
              <a:off x="3389" y="3216"/>
              <a:ext cx="2" cy="5"/>
            </a:xfrm>
            <a:custGeom>
              <a:rect b="b" l="l" r="r" t="t"/>
              <a:pathLst>
                <a:path extrusionOk="0" h="92" w="37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83"/>
            <p:cNvSpPr/>
            <p:nvPr/>
          </p:nvSpPr>
          <p:spPr>
            <a:xfrm>
              <a:off x="3389" y="3220"/>
              <a:ext cx="1" cy="1"/>
            </a:xfrm>
            <a:custGeom>
              <a:rect b="b" l="l" r="r" t="t"/>
              <a:pathLst>
                <a:path extrusionOk="0" h="18" w="2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83"/>
            <p:cNvSpPr/>
            <p:nvPr/>
          </p:nvSpPr>
          <p:spPr>
            <a:xfrm>
              <a:off x="3397" y="3233"/>
              <a:ext cx="1" cy="2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83"/>
            <p:cNvSpPr/>
            <p:nvPr/>
          </p:nvSpPr>
          <p:spPr>
            <a:xfrm>
              <a:off x="3393" y="3224"/>
              <a:ext cx="5" cy="11"/>
            </a:xfrm>
            <a:custGeom>
              <a:rect b="b" l="l" r="r" t="t"/>
              <a:pathLst>
                <a:path extrusionOk="0" h="181" w="115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83"/>
            <p:cNvSpPr/>
            <p:nvPr/>
          </p:nvSpPr>
          <p:spPr>
            <a:xfrm>
              <a:off x="3393" y="3222"/>
              <a:ext cx="1" cy="2"/>
            </a:xfrm>
            <a:custGeom>
              <a:rect b="b" l="l" r="r" t="t"/>
              <a:pathLst>
                <a:path extrusionOk="0" h="47" w="33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83"/>
            <p:cNvSpPr/>
            <p:nvPr/>
          </p:nvSpPr>
          <p:spPr>
            <a:xfrm>
              <a:off x="3393" y="3224"/>
              <a:ext cx="1" cy="1"/>
            </a:xfrm>
            <a:custGeom>
              <a:rect b="b" l="l" r="r" t="t"/>
              <a:pathLst>
                <a:path extrusionOk="0" h="18" w="29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83"/>
            <p:cNvSpPr/>
            <p:nvPr/>
          </p:nvSpPr>
          <p:spPr>
            <a:xfrm>
              <a:off x="3563" y="3123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83"/>
            <p:cNvSpPr/>
            <p:nvPr/>
          </p:nvSpPr>
          <p:spPr>
            <a:xfrm>
              <a:off x="3563" y="3123"/>
              <a:ext cx="7" cy="15"/>
            </a:xfrm>
            <a:custGeom>
              <a:rect b="b" l="l" r="r" t="t"/>
              <a:pathLst>
                <a:path extrusionOk="0" h="274" w="16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83"/>
            <p:cNvSpPr/>
            <p:nvPr/>
          </p:nvSpPr>
          <p:spPr>
            <a:xfrm>
              <a:off x="3569" y="3138"/>
              <a:ext cx="1" cy="4"/>
            </a:xfrm>
            <a:custGeom>
              <a:rect b="b" l="l" r="r" t="t"/>
              <a:pathLst>
                <a:path extrusionOk="0" h="68" w="29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83"/>
            <p:cNvSpPr/>
            <p:nvPr/>
          </p:nvSpPr>
          <p:spPr>
            <a:xfrm>
              <a:off x="3569" y="3138"/>
              <a:ext cx="1" cy="1"/>
            </a:xfrm>
            <a:custGeom>
              <a:rect b="b" l="l" r="r" t="t"/>
              <a:pathLst>
                <a:path extrusionOk="0" h="12" w="21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83"/>
            <p:cNvSpPr/>
            <p:nvPr/>
          </p:nvSpPr>
          <p:spPr>
            <a:xfrm>
              <a:off x="3563" y="3128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83"/>
            <p:cNvSpPr/>
            <p:nvPr/>
          </p:nvSpPr>
          <p:spPr>
            <a:xfrm>
              <a:off x="3564" y="3128"/>
              <a:ext cx="4" cy="8"/>
            </a:xfrm>
            <a:custGeom>
              <a:rect b="b" l="l" r="r" t="t"/>
              <a:pathLst>
                <a:path extrusionOk="0" h="136" w="8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83"/>
            <p:cNvSpPr/>
            <p:nvPr/>
          </p:nvSpPr>
          <p:spPr>
            <a:xfrm>
              <a:off x="3567" y="3136"/>
              <a:ext cx="1" cy="2"/>
            </a:xfrm>
            <a:custGeom>
              <a:rect b="b" l="l" r="r" t="t"/>
              <a:pathLst>
                <a:path extrusionOk="0" h="35" w="24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83"/>
            <p:cNvSpPr/>
            <p:nvPr/>
          </p:nvSpPr>
          <p:spPr>
            <a:xfrm>
              <a:off x="3567" y="3135"/>
              <a:ext cx="1" cy="1"/>
            </a:xfrm>
            <a:custGeom>
              <a:rect b="b" l="l" r="r" t="t"/>
              <a:pathLst>
                <a:path extrusionOk="0" h="13" w="21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83"/>
            <p:cNvSpPr/>
            <p:nvPr/>
          </p:nvSpPr>
          <p:spPr>
            <a:xfrm>
              <a:off x="3388" y="3300"/>
              <a:ext cx="53" cy="137"/>
            </a:xfrm>
            <a:custGeom>
              <a:rect b="b" l="l" r="r" t="t"/>
              <a:pathLst>
                <a:path extrusionOk="0" h="2481" w="1169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83"/>
            <p:cNvSpPr/>
            <p:nvPr/>
          </p:nvSpPr>
          <p:spPr>
            <a:xfrm>
              <a:off x="3388" y="3300"/>
              <a:ext cx="52" cy="137"/>
            </a:xfrm>
            <a:custGeom>
              <a:rect b="b" l="l" r="r" t="t"/>
              <a:pathLst>
                <a:path extrusionOk="0" h="2467" w="1140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83"/>
            <p:cNvSpPr/>
            <p:nvPr/>
          </p:nvSpPr>
          <p:spPr>
            <a:xfrm>
              <a:off x="3389" y="3301"/>
              <a:ext cx="50" cy="136"/>
            </a:xfrm>
            <a:custGeom>
              <a:rect b="b" l="l" r="r" t="t"/>
              <a:pathLst>
                <a:path extrusionOk="0" h="2454" w="1109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83"/>
            <p:cNvSpPr/>
            <p:nvPr/>
          </p:nvSpPr>
          <p:spPr>
            <a:xfrm>
              <a:off x="3389" y="3301"/>
              <a:ext cx="49" cy="136"/>
            </a:xfrm>
            <a:custGeom>
              <a:rect b="b" l="l" r="r" t="t"/>
              <a:pathLst>
                <a:path extrusionOk="0" h="2440" w="1078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83"/>
            <p:cNvSpPr/>
            <p:nvPr/>
          </p:nvSpPr>
          <p:spPr>
            <a:xfrm>
              <a:off x="3389" y="3302"/>
              <a:ext cx="48" cy="135"/>
            </a:xfrm>
            <a:custGeom>
              <a:rect b="b" l="l" r="r" t="t"/>
              <a:pathLst>
                <a:path extrusionOk="0" h="2428" w="1046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83"/>
            <p:cNvSpPr/>
            <p:nvPr/>
          </p:nvSpPr>
          <p:spPr>
            <a:xfrm>
              <a:off x="3389" y="3302"/>
              <a:ext cx="46" cy="134"/>
            </a:xfrm>
            <a:custGeom>
              <a:rect b="b" l="l" r="r" t="t"/>
              <a:pathLst>
                <a:path extrusionOk="0" h="2414" w="1017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83"/>
            <p:cNvSpPr/>
            <p:nvPr/>
          </p:nvSpPr>
          <p:spPr>
            <a:xfrm>
              <a:off x="3388" y="3298"/>
              <a:ext cx="8" cy="6"/>
            </a:xfrm>
            <a:custGeom>
              <a:rect b="b" l="l" r="r" t="t"/>
              <a:pathLst>
                <a:path extrusionOk="0" h="95" w="173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83"/>
            <p:cNvSpPr/>
            <p:nvPr/>
          </p:nvSpPr>
          <p:spPr>
            <a:xfrm>
              <a:off x="3386" y="3293"/>
              <a:ext cx="9" cy="10"/>
            </a:xfrm>
            <a:custGeom>
              <a:rect b="b" l="l" r="r" t="t"/>
              <a:pathLst>
                <a:path extrusionOk="0" h="179" w="200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83"/>
            <p:cNvSpPr/>
            <p:nvPr/>
          </p:nvSpPr>
          <p:spPr>
            <a:xfrm>
              <a:off x="3386" y="3293"/>
              <a:ext cx="8" cy="10"/>
            </a:xfrm>
            <a:custGeom>
              <a:rect b="b" l="l" r="r" t="t"/>
              <a:pathLst>
                <a:path extrusionOk="0" h="177" w="173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83"/>
            <p:cNvSpPr/>
            <p:nvPr/>
          </p:nvSpPr>
          <p:spPr>
            <a:xfrm>
              <a:off x="3387" y="3293"/>
              <a:ext cx="6" cy="9"/>
            </a:xfrm>
            <a:custGeom>
              <a:rect b="b" l="l" r="r" t="t"/>
              <a:pathLst>
                <a:path extrusionOk="0" h="175" w="142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83"/>
            <p:cNvSpPr/>
            <p:nvPr/>
          </p:nvSpPr>
          <p:spPr>
            <a:xfrm>
              <a:off x="3387" y="3293"/>
              <a:ext cx="5" cy="9"/>
            </a:xfrm>
            <a:custGeom>
              <a:rect b="b" l="l" r="r" t="t"/>
              <a:pathLst>
                <a:path extrusionOk="0" h="172" w="116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83"/>
            <p:cNvSpPr/>
            <p:nvPr/>
          </p:nvSpPr>
          <p:spPr>
            <a:xfrm>
              <a:off x="3387" y="3293"/>
              <a:ext cx="4" cy="9"/>
            </a:xfrm>
            <a:custGeom>
              <a:rect b="b" l="l" r="r" t="t"/>
              <a:pathLst>
                <a:path extrusionOk="0" h="170" w="88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83"/>
            <p:cNvSpPr/>
            <p:nvPr/>
          </p:nvSpPr>
          <p:spPr>
            <a:xfrm>
              <a:off x="3388" y="3293"/>
              <a:ext cx="2" cy="9"/>
            </a:xfrm>
            <a:custGeom>
              <a:rect b="b" l="l" r="r" t="t"/>
              <a:pathLst>
                <a:path extrusionOk="0" h="167" w="59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83"/>
            <p:cNvSpPr/>
            <p:nvPr/>
          </p:nvSpPr>
          <p:spPr>
            <a:xfrm>
              <a:off x="3386" y="3294"/>
              <a:ext cx="8" cy="4"/>
            </a:xfrm>
            <a:custGeom>
              <a:rect b="b" l="l" r="r" t="t"/>
              <a:pathLst>
                <a:path extrusionOk="0" h="81" w="172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83"/>
            <p:cNvSpPr/>
            <p:nvPr/>
          </p:nvSpPr>
          <p:spPr>
            <a:xfrm>
              <a:off x="3432" y="3432"/>
              <a:ext cx="10" cy="6"/>
            </a:xfrm>
            <a:custGeom>
              <a:rect b="b" l="l" r="r" t="t"/>
              <a:pathLst>
                <a:path extrusionOk="0" h="103" w="216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83"/>
            <p:cNvSpPr/>
            <p:nvPr/>
          </p:nvSpPr>
          <p:spPr>
            <a:xfrm>
              <a:off x="3432" y="3433"/>
              <a:ext cx="11" cy="16"/>
            </a:xfrm>
            <a:custGeom>
              <a:rect b="b" l="l" r="r" t="t"/>
              <a:pathLst>
                <a:path extrusionOk="0" h="298" w="250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83"/>
            <p:cNvSpPr/>
            <p:nvPr/>
          </p:nvSpPr>
          <p:spPr>
            <a:xfrm>
              <a:off x="3432" y="3433"/>
              <a:ext cx="10" cy="16"/>
            </a:xfrm>
            <a:custGeom>
              <a:rect b="b" l="l" r="r" t="t"/>
              <a:pathLst>
                <a:path extrusionOk="0" h="287" w="226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83"/>
            <p:cNvSpPr/>
            <p:nvPr/>
          </p:nvSpPr>
          <p:spPr>
            <a:xfrm>
              <a:off x="3433" y="3434"/>
              <a:ext cx="9" cy="15"/>
            </a:xfrm>
            <a:custGeom>
              <a:rect b="b" l="l" r="r" t="t"/>
              <a:pathLst>
                <a:path extrusionOk="0" h="274" w="202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83"/>
            <p:cNvSpPr/>
            <p:nvPr/>
          </p:nvSpPr>
          <p:spPr>
            <a:xfrm>
              <a:off x="3433" y="3435"/>
              <a:ext cx="9" cy="14"/>
            </a:xfrm>
            <a:custGeom>
              <a:rect b="b" l="l" r="r" t="t"/>
              <a:pathLst>
                <a:path extrusionOk="0" h="264" w="186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83"/>
            <p:cNvSpPr/>
            <p:nvPr/>
          </p:nvSpPr>
          <p:spPr>
            <a:xfrm>
              <a:off x="3433" y="3435"/>
              <a:ext cx="8" cy="14"/>
            </a:xfrm>
            <a:custGeom>
              <a:rect b="b" l="l" r="r" t="t"/>
              <a:pathLst>
                <a:path extrusionOk="0" h="251" w="173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83"/>
            <p:cNvSpPr/>
            <p:nvPr/>
          </p:nvSpPr>
          <p:spPr>
            <a:xfrm>
              <a:off x="3434" y="3436"/>
              <a:ext cx="7" cy="13"/>
            </a:xfrm>
            <a:custGeom>
              <a:rect b="b" l="l" r="r" t="t"/>
              <a:pathLst>
                <a:path extrusionOk="0" h="240" w="163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83"/>
            <p:cNvSpPr/>
            <p:nvPr/>
          </p:nvSpPr>
          <p:spPr>
            <a:xfrm>
              <a:off x="3441" y="3449"/>
              <a:ext cx="2" cy="5"/>
            </a:xfrm>
            <a:custGeom>
              <a:rect b="b" l="l" r="r" t="t"/>
              <a:pathLst>
                <a:path extrusionOk="0" h="99" w="48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4" name="Google Shape;2974;p83"/>
          <p:cNvGrpSpPr/>
          <p:nvPr/>
        </p:nvGrpSpPr>
        <p:grpSpPr>
          <a:xfrm>
            <a:off x="7696200" y="4953000"/>
            <a:ext cx="469900" cy="685800"/>
            <a:chOff x="3360" y="3024"/>
            <a:chExt cx="296" cy="432"/>
          </a:xfrm>
        </p:grpSpPr>
        <p:sp>
          <p:nvSpPr>
            <p:cNvPr id="2975" name="Google Shape;2975;p83"/>
            <p:cNvSpPr/>
            <p:nvPr/>
          </p:nvSpPr>
          <p:spPr>
            <a:xfrm>
              <a:off x="3394" y="3298"/>
              <a:ext cx="9" cy="5"/>
            </a:xfrm>
            <a:custGeom>
              <a:rect b="b" l="l" r="r" t="t"/>
              <a:pathLst>
                <a:path extrusionOk="0" h="84" w="206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83"/>
            <p:cNvSpPr/>
            <p:nvPr/>
          </p:nvSpPr>
          <p:spPr>
            <a:xfrm>
              <a:off x="3453" y="3450"/>
              <a:ext cx="3" cy="6"/>
            </a:xfrm>
            <a:custGeom>
              <a:rect b="b" l="l" r="r" t="t"/>
              <a:pathLst>
                <a:path extrusionOk="0" h="108" w="82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83"/>
            <p:cNvSpPr/>
            <p:nvPr/>
          </p:nvSpPr>
          <p:spPr>
            <a:xfrm>
              <a:off x="3443" y="3433"/>
              <a:ext cx="13" cy="18"/>
            </a:xfrm>
            <a:custGeom>
              <a:rect b="b" l="l" r="r" t="t"/>
              <a:pathLst>
                <a:path extrusionOk="0" h="319" w="293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83"/>
            <p:cNvSpPr/>
            <p:nvPr/>
          </p:nvSpPr>
          <p:spPr>
            <a:xfrm>
              <a:off x="3394" y="3299"/>
              <a:ext cx="60" cy="139"/>
            </a:xfrm>
            <a:custGeom>
              <a:rect b="b" l="l" r="r" t="t"/>
              <a:pathLst>
                <a:path extrusionOk="0" h="2506" w="1314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83"/>
            <p:cNvSpPr/>
            <p:nvPr/>
          </p:nvSpPr>
          <p:spPr>
            <a:xfrm>
              <a:off x="3392" y="3292"/>
              <a:ext cx="11" cy="10"/>
            </a:xfrm>
            <a:custGeom>
              <a:rect b="b" l="l" r="r" t="t"/>
              <a:pathLst>
                <a:path extrusionOk="0" h="179" w="235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83"/>
            <p:cNvSpPr/>
            <p:nvPr/>
          </p:nvSpPr>
          <p:spPr>
            <a:xfrm>
              <a:off x="3403" y="3103"/>
              <a:ext cx="208" cy="202"/>
            </a:xfrm>
            <a:custGeom>
              <a:rect b="b" l="l" r="r" t="t"/>
              <a:pathLst>
                <a:path extrusionOk="0" h="3641" w="4569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83"/>
            <p:cNvSpPr/>
            <p:nvPr/>
          </p:nvSpPr>
          <p:spPr>
            <a:xfrm>
              <a:off x="3385" y="3045"/>
              <a:ext cx="271" cy="393"/>
            </a:xfrm>
            <a:custGeom>
              <a:rect b="b" l="l" r="r" t="t"/>
              <a:pathLst>
                <a:path extrusionOk="0" h="7066" w="5957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83"/>
            <p:cNvSpPr/>
            <p:nvPr/>
          </p:nvSpPr>
          <p:spPr>
            <a:xfrm>
              <a:off x="3569" y="3096"/>
              <a:ext cx="51" cy="121"/>
            </a:xfrm>
            <a:custGeom>
              <a:rect b="b" l="l" r="r" t="t"/>
              <a:pathLst>
                <a:path extrusionOk="0" h="2180" w="1134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83"/>
            <p:cNvSpPr/>
            <p:nvPr/>
          </p:nvSpPr>
          <p:spPr>
            <a:xfrm>
              <a:off x="3378" y="3082"/>
              <a:ext cx="207" cy="202"/>
            </a:xfrm>
            <a:custGeom>
              <a:rect b="b" l="l" r="r" t="t"/>
              <a:pathLst>
                <a:path extrusionOk="0" h="3641" w="4569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83"/>
            <p:cNvSpPr/>
            <p:nvPr/>
          </p:nvSpPr>
          <p:spPr>
            <a:xfrm>
              <a:off x="3360" y="3024"/>
              <a:ext cx="271" cy="393"/>
            </a:xfrm>
            <a:custGeom>
              <a:rect b="b" l="l" r="r" t="t"/>
              <a:pathLst>
                <a:path extrusionOk="0" h="7065" w="5957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83"/>
            <p:cNvSpPr/>
            <p:nvPr/>
          </p:nvSpPr>
          <p:spPr>
            <a:xfrm>
              <a:off x="3360" y="3024"/>
              <a:ext cx="162" cy="99"/>
            </a:xfrm>
            <a:custGeom>
              <a:rect b="b" l="l" r="r" t="t"/>
              <a:pathLst>
                <a:path extrusionOk="0" h="1773" w="3562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83"/>
            <p:cNvSpPr/>
            <p:nvPr/>
          </p:nvSpPr>
          <p:spPr>
            <a:xfrm>
              <a:off x="3360" y="3024"/>
              <a:ext cx="161" cy="97"/>
            </a:xfrm>
            <a:custGeom>
              <a:rect b="b" l="l" r="r" t="t"/>
              <a:pathLst>
                <a:path extrusionOk="0" h="1748" w="3550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83"/>
            <p:cNvSpPr/>
            <p:nvPr/>
          </p:nvSpPr>
          <p:spPr>
            <a:xfrm>
              <a:off x="3360" y="3024"/>
              <a:ext cx="161" cy="96"/>
            </a:xfrm>
            <a:custGeom>
              <a:rect b="b" l="l" r="r" t="t"/>
              <a:pathLst>
                <a:path extrusionOk="0" h="1724" w="3539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83"/>
            <p:cNvSpPr/>
            <p:nvPr/>
          </p:nvSpPr>
          <p:spPr>
            <a:xfrm>
              <a:off x="3360" y="3024"/>
              <a:ext cx="160" cy="94"/>
            </a:xfrm>
            <a:custGeom>
              <a:rect b="b" l="l" r="r" t="t"/>
              <a:pathLst>
                <a:path extrusionOk="0" h="1698" w="3526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83"/>
            <p:cNvSpPr/>
            <p:nvPr/>
          </p:nvSpPr>
          <p:spPr>
            <a:xfrm>
              <a:off x="3360" y="3024"/>
              <a:ext cx="160" cy="93"/>
            </a:xfrm>
            <a:custGeom>
              <a:rect b="b" l="l" r="r" t="t"/>
              <a:pathLst>
                <a:path extrusionOk="0" h="1674" w="3515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83"/>
            <p:cNvSpPr/>
            <p:nvPr/>
          </p:nvSpPr>
          <p:spPr>
            <a:xfrm>
              <a:off x="3360" y="3024"/>
              <a:ext cx="159" cy="92"/>
            </a:xfrm>
            <a:custGeom>
              <a:rect b="b" l="l" r="r" t="t"/>
              <a:pathLst>
                <a:path extrusionOk="0" h="1649" w="3503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83"/>
            <p:cNvSpPr/>
            <p:nvPr/>
          </p:nvSpPr>
          <p:spPr>
            <a:xfrm>
              <a:off x="3533" y="3064"/>
              <a:ext cx="2" cy="3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83"/>
            <p:cNvSpPr/>
            <p:nvPr/>
          </p:nvSpPr>
          <p:spPr>
            <a:xfrm>
              <a:off x="3374" y="3064"/>
              <a:ext cx="160" cy="90"/>
            </a:xfrm>
            <a:custGeom>
              <a:rect b="b" l="l" r="r" t="t"/>
              <a:pathLst>
                <a:path extrusionOk="0" h="1614" w="3529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83"/>
            <p:cNvSpPr/>
            <p:nvPr/>
          </p:nvSpPr>
          <p:spPr>
            <a:xfrm>
              <a:off x="3373" y="3152"/>
              <a:ext cx="1" cy="2"/>
            </a:xfrm>
            <a:custGeom>
              <a:rect b="b" l="l" r="r" t="t"/>
              <a:pathLst>
                <a:path extrusionOk="0" h="40" w="28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83"/>
            <p:cNvSpPr/>
            <p:nvPr/>
          </p:nvSpPr>
          <p:spPr>
            <a:xfrm>
              <a:off x="3537" y="3075"/>
              <a:ext cx="2" cy="2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83"/>
            <p:cNvSpPr/>
            <p:nvPr/>
          </p:nvSpPr>
          <p:spPr>
            <a:xfrm>
              <a:off x="3377" y="3075"/>
              <a:ext cx="161" cy="91"/>
            </a:xfrm>
            <a:custGeom>
              <a:rect b="b" l="l" r="r" t="t"/>
              <a:pathLst>
                <a:path extrusionOk="0" h="1633" w="3547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83"/>
            <p:cNvSpPr/>
            <p:nvPr/>
          </p:nvSpPr>
          <p:spPr>
            <a:xfrm>
              <a:off x="3376" y="3164"/>
              <a:ext cx="2" cy="2"/>
            </a:xfrm>
            <a:custGeom>
              <a:rect b="b" l="l" r="r" t="t"/>
              <a:pathLst>
                <a:path extrusionOk="0" h="40" w="29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83"/>
            <p:cNvSpPr/>
            <p:nvPr/>
          </p:nvSpPr>
          <p:spPr>
            <a:xfrm>
              <a:off x="3368" y="3169"/>
              <a:ext cx="50" cy="122"/>
            </a:xfrm>
            <a:custGeom>
              <a:rect b="b" l="l" r="r" t="t"/>
              <a:pathLst>
                <a:path extrusionOk="0" h="2201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83"/>
            <p:cNvSpPr/>
            <p:nvPr/>
          </p:nvSpPr>
          <p:spPr>
            <a:xfrm>
              <a:off x="3367" y="3169"/>
              <a:ext cx="50" cy="122"/>
            </a:xfrm>
            <a:custGeom>
              <a:rect b="b" l="l" r="r" t="t"/>
              <a:pathLst>
                <a:path extrusionOk="0" h="2202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83"/>
            <p:cNvSpPr/>
            <p:nvPr/>
          </p:nvSpPr>
          <p:spPr>
            <a:xfrm>
              <a:off x="3544" y="3074"/>
              <a:ext cx="52" cy="121"/>
            </a:xfrm>
            <a:custGeom>
              <a:rect b="b" l="l" r="r" t="t"/>
              <a:pathLst>
                <a:path extrusionOk="0" h="2181" w="1133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83"/>
            <p:cNvSpPr/>
            <p:nvPr/>
          </p:nvSpPr>
          <p:spPr>
            <a:xfrm>
              <a:off x="3544" y="3074"/>
              <a:ext cx="51" cy="122"/>
            </a:xfrm>
            <a:custGeom>
              <a:rect b="b" l="l" r="r" t="t"/>
              <a:pathLst>
                <a:path extrusionOk="0" h="2180" w="1134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83"/>
            <p:cNvSpPr/>
            <p:nvPr/>
          </p:nvSpPr>
          <p:spPr>
            <a:xfrm>
              <a:off x="3426" y="3144"/>
              <a:ext cx="164" cy="228"/>
            </a:xfrm>
            <a:custGeom>
              <a:rect b="b" l="l" r="r" t="t"/>
              <a:pathLst>
                <a:path extrusionOk="0" h="4112" w="362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83"/>
            <p:cNvSpPr/>
            <p:nvPr/>
          </p:nvSpPr>
          <p:spPr>
            <a:xfrm>
              <a:off x="3426" y="3141"/>
              <a:ext cx="164" cy="228"/>
            </a:xfrm>
            <a:custGeom>
              <a:rect b="b" l="l" r="r" t="t"/>
              <a:pathLst>
                <a:path extrusionOk="0" h="4113" w="3622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83"/>
            <p:cNvSpPr/>
            <p:nvPr/>
          </p:nvSpPr>
          <p:spPr>
            <a:xfrm>
              <a:off x="3432" y="3146"/>
              <a:ext cx="157" cy="218"/>
            </a:xfrm>
            <a:custGeom>
              <a:rect b="b" l="l" r="r" t="t"/>
              <a:pathLst>
                <a:path extrusionOk="0" h="3913" w="3446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83"/>
            <p:cNvSpPr/>
            <p:nvPr/>
          </p:nvSpPr>
          <p:spPr>
            <a:xfrm>
              <a:off x="3439" y="3109"/>
              <a:ext cx="19" cy="19"/>
            </a:xfrm>
            <a:custGeom>
              <a:rect b="b" l="l" r="r" t="t"/>
              <a:pathLst>
                <a:path extrusionOk="0" h="343" w="431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83"/>
            <p:cNvSpPr/>
            <p:nvPr/>
          </p:nvSpPr>
          <p:spPr>
            <a:xfrm>
              <a:off x="3442" y="3112"/>
              <a:ext cx="16" cy="15"/>
            </a:xfrm>
            <a:custGeom>
              <a:rect b="b" l="l" r="r" t="t"/>
              <a:pathLst>
                <a:path extrusionOk="0" h="257" w="34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83"/>
            <p:cNvSpPr/>
            <p:nvPr/>
          </p:nvSpPr>
          <p:spPr>
            <a:xfrm>
              <a:off x="3447" y="311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83"/>
            <p:cNvSpPr/>
            <p:nvPr/>
          </p:nvSpPr>
          <p:spPr>
            <a:xfrm>
              <a:off x="3447" y="311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83"/>
            <p:cNvSpPr/>
            <p:nvPr/>
          </p:nvSpPr>
          <p:spPr>
            <a:xfrm>
              <a:off x="3450" y="3113"/>
              <a:ext cx="6" cy="8"/>
            </a:xfrm>
            <a:custGeom>
              <a:rect b="b" l="l" r="r" t="t"/>
              <a:pathLst>
                <a:path extrusionOk="0" h="154" w="118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83"/>
            <p:cNvSpPr/>
            <p:nvPr/>
          </p:nvSpPr>
          <p:spPr>
            <a:xfrm>
              <a:off x="3463" y="3099"/>
              <a:ext cx="13" cy="16"/>
            </a:xfrm>
            <a:custGeom>
              <a:rect b="b" l="l" r="r" t="t"/>
              <a:pathLst>
                <a:path extrusionOk="0" h="280" w="287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83"/>
            <p:cNvSpPr/>
            <p:nvPr/>
          </p:nvSpPr>
          <p:spPr>
            <a:xfrm>
              <a:off x="3465" y="3102"/>
              <a:ext cx="11" cy="12"/>
            </a:xfrm>
            <a:custGeom>
              <a:rect b="b" l="l" r="r" t="t"/>
              <a:pathLst>
                <a:path extrusionOk="0" h="203" w="227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83"/>
            <p:cNvSpPr/>
            <p:nvPr/>
          </p:nvSpPr>
          <p:spPr>
            <a:xfrm>
              <a:off x="3465" y="310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83"/>
            <p:cNvSpPr/>
            <p:nvPr/>
          </p:nvSpPr>
          <p:spPr>
            <a:xfrm>
              <a:off x="3465" y="310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83"/>
            <p:cNvSpPr/>
            <p:nvPr/>
          </p:nvSpPr>
          <p:spPr>
            <a:xfrm>
              <a:off x="3468" y="3103"/>
              <a:ext cx="6" cy="8"/>
            </a:xfrm>
            <a:custGeom>
              <a:rect b="b" l="l" r="r" t="t"/>
              <a:pathLst>
                <a:path extrusionOk="0" h="154" w="119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83"/>
            <p:cNvSpPr/>
            <p:nvPr/>
          </p:nvSpPr>
          <p:spPr>
            <a:xfrm>
              <a:off x="3488" y="3092"/>
              <a:ext cx="4" cy="6"/>
            </a:xfrm>
            <a:custGeom>
              <a:rect b="b" l="l" r="r" t="t"/>
              <a:pathLst>
                <a:path extrusionOk="0" h="104" w="100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83"/>
            <p:cNvSpPr/>
            <p:nvPr/>
          </p:nvSpPr>
          <p:spPr>
            <a:xfrm>
              <a:off x="3419" y="3131"/>
              <a:ext cx="5" cy="5"/>
            </a:xfrm>
            <a:custGeom>
              <a:rect b="b" l="l" r="r" t="t"/>
              <a:pathLst>
                <a:path extrusionOk="0" h="103" w="100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83"/>
            <p:cNvSpPr/>
            <p:nvPr/>
          </p:nvSpPr>
          <p:spPr>
            <a:xfrm>
              <a:off x="3490" y="3094"/>
              <a:ext cx="2" cy="3"/>
            </a:xfrm>
            <a:custGeom>
              <a:rect b="b" l="l" r="r" t="t"/>
              <a:pathLst>
                <a:path extrusionOk="0" h="57" w="55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83"/>
            <p:cNvSpPr/>
            <p:nvPr/>
          </p:nvSpPr>
          <p:spPr>
            <a:xfrm>
              <a:off x="3421" y="3133"/>
              <a:ext cx="2" cy="3"/>
            </a:xfrm>
            <a:custGeom>
              <a:rect b="b" l="l" r="r" t="t"/>
              <a:pathLst>
                <a:path extrusionOk="0" h="56" w="55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83"/>
            <p:cNvSpPr/>
            <p:nvPr/>
          </p:nvSpPr>
          <p:spPr>
            <a:xfrm>
              <a:off x="3433" y="3076"/>
              <a:ext cx="29" cy="29"/>
            </a:xfrm>
            <a:custGeom>
              <a:rect b="b" l="l" r="r" t="t"/>
              <a:pathLst>
                <a:path extrusionOk="0" h="522" w="624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83"/>
            <p:cNvSpPr/>
            <p:nvPr/>
          </p:nvSpPr>
          <p:spPr>
            <a:xfrm>
              <a:off x="3434" y="3077"/>
              <a:ext cx="27" cy="27"/>
            </a:xfrm>
            <a:custGeom>
              <a:rect b="b" l="l" r="r" t="t"/>
              <a:pathLst>
                <a:path extrusionOk="0" h="484" w="589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83"/>
            <p:cNvSpPr/>
            <p:nvPr/>
          </p:nvSpPr>
          <p:spPr>
            <a:xfrm>
              <a:off x="3434" y="3078"/>
              <a:ext cx="27" cy="26"/>
            </a:xfrm>
            <a:custGeom>
              <a:rect b="b" l="l" r="r" t="t"/>
              <a:pathLst>
                <a:path extrusionOk="0" h="471" w="583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83"/>
            <p:cNvSpPr/>
            <p:nvPr/>
          </p:nvSpPr>
          <p:spPr>
            <a:xfrm>
              <a:off x="3447" y="3082"/>
              <a:ext cx="10" cy="13"/>
            </a:xfrm>
            <a:custGeom>
              <a:rect b="b" l="l" r="r" t="t"/>
              <a:pathLst>
                <a:path extrusionOk="0" h="234" w="227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83"/>
            <p:cNvSpPr/>
            <p:nvPr/>
          </p:nvSpPr>
          <p:spPr>
            <a:xfrm>
              <a:off x="3447" y="3082"/>
              <a:ext cx="10" cy="12"/>
            </a:xfrm>
            <a:custGeom>
              <a:rect b="b" l="l" r="r" t="t"/>
              <a:pathLst>
                <a:path extrusionOk="0" h="214" w="208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94" w="189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77" w="171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83"/>
            <p:cNvSpPr/>
            <p:nvPr/>
          </p:nvSpPr>
          <p:spPr>
            <a:xfrm>
              <a:off x="3449" y="3083"/>
              <a:ext cx="7" cy="9"/>
            </a:xfrm>
            <a:custGeom>
              <a:rect b="b" l="l" r="r" t="t"/>
              <a:pathLst>
                <a:path extrusionOk="0" h="156" w="152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83"/>
            <p:cNvSpPr/>
            <p:nvPr/>
          </p:nvSpPr>
          <p:spPr>
            <a:xfrm>
              <a:off x="3449" y="3083"/>
              <a:ext cx="6" cy="8"/>
            </a:xfrm>
            <a:custGeom>
              <a:rect b="b" l="l" r="r" t="t"/>
              <a:pathLst>
                <a:path extrusionOk="0" h="139" w="134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83"/>
            <p:cNvSpPr/>
            <p:nvPr/>
          </p:nvSpPr>
          <p:spPr>
            <a:xfrm>
              <a:off x="3441" y="3093"/>
              <a:ext cx="1" cy="2"/>
            </a:xfrm>
            <a:custGeom>
              <a:rect b="b" l="l" r="r" t="t"/>
              <a:pathLst>
                <a:path extrusionOk="0" h="33" w="21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83"/>
            <p:cNvSpPr/>
            <p:nvPr/>
          </p:nvSpPr>
          <p:spPr>
            <a:xfrm>
              <a:off x="3442" y="3089"/>
              <a:ext cx="3" cy="6"/>
            </a:xfrm>
            <a:custGeom>
              <a:rect b="b" l="l" r="r" t="t"/>
              <a:pathLst>
                <a:path extrusionOk="0" h="98" w="75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83"/>
            <p:cNvSpPr/>
            <p:nvPr/>
          </p:nvSpPr>
          <p:spPr>
            <a:xfrm>
              <a:off x="3440" y="3087"/>
              <a:ext cx="5" cy="3"/>
            </a:xfrm>
            <a:custGeom>
              <a:rect b="b" l="l" r="r" t="t"/>
              <a:pathLst>
                <a:path extrusionOk="0" h="49" w="108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83"/>
            <p:cNvSpPr/>
            <p:nvPr/>
          </p:nvSpPr>
          <p:spPr>
            <a:xfrm>
              <a:off x="3438" y="3088"/>
              <a:ext cx="3" cy="8"/>
            </a:xfrm>
            <a:custGeom>
              <a:rect b="b" l="l" r="r" t="t"/>
              <a:pathLst>
                <a:path extrusionOk="0" h="129" w="6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83"/>
            <p:cNvSpPr/>
            <p:nvPr/>
          </p:nvSpPr>
          <p:spPr>
            <a:xfrm>
              <a:off x="3438" y="3095"/>
              <a:ext cx="5" cy="4"/>
            </a:xfrm>
            <a:custGeom>
              <a:rect b="b" l="l" r="r" t="t"/>
              <a:pathLst>
                <a:path extrusionOk="0" h="76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83"/>
            <p:cNvSpPr/>
            <p:nvPr/>
          </p:nvSpPr>
          <p:spPr>
            <a:xfrm>
              <a:off x="3443" y="3094"/>
              <a:ext cx="4" cy="5"/>
            </a:xfrm>
            <a:custGeom>
              <a:rect b="b" l="l" r="r" t="t"/>
              <a:pathLst>
                <a:path extrusionOk="0" h="88" w="79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83"/>
            <p:cNvSpPr/>
            <p:nvPr/>
          </p:nvSpPr>
          <p:spPr>
            <a:xfrm>
              <a:off x="3442" y="3097"/>
              <a:ext cx="2" cy="1"/>
            </a:xfrm>
            <a:custGeom>
              <a:rect b="b" l="l" r="r" t="t"/>
              <a:pathLst>
                <a:path extrusionOk="0" h="18" w="32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83"/>
            <p:cNvSpPr/>
            <p:nvPr/>
          </p:nvSpPr>
          <p:spPr>
            <a:xfrm>
              <a:off x="3442" y="3094"/>
              <a:ext cx="1" cy="2"/>
            </a:xfrm>
            <a:custGeom>
              <a:rect b="b" l="l" r="r" t="t"/>
              <a:pathLst>
                <a:path extrusionOk="0" h="32" w="2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83"/>
            <p:cNvSpPr/>
            <p:nvPr/>
          </p:nvSpPr>
          <p:spPr>
            <a:xfrm>
              <a:off x="3442" y="3090"/>
              <a:ext cx="4" cy="5"/>
            </a:xfrm>
            <a:custGeom>
              <a:rect b="b" l="l" r="r" t="t"/>
              <a:pathLst>
                <a:path extrusionOk="0" h="99" w="74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83"/>
            <p:cNvSpPr/>
            <p:nvPr/>
          </p:nvSpPr>
          <p:spPr>
            <a:xfrm>
              <a:off x="3441" y="3088"/>
              <a:ext cx="5" cy="3"/>
            </a:xfrm>
            <a:custGeom>
              <a:rect b="b" l="l" r="r" t="t"/>
              <a:pathLst>
                <a:path extrusionOk="0" h="50" w="108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83"/>
            <p:cNvSpPr/>
            <p:nvPr/>
          </p:nvSpPr>
          <p:spPr>
            <a:xfrm>
              <a:off x="3438" y="3089"/>
              <a:ext cx="4" cy="7"/>
            </a:xfrm>
            <a:custGeom>
              <a:rect b="b" l="l" r="r" t="t"/>
              <a:pathLst>
                <a:path extrusionOk="0" h="131" w="69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83"/>
            <p:cNvSpPr/>
            <p:nvPr/>
          </p:nvSpPr>
          <p:spPr>
            <a:xfrm>
              <a:off x="3439" y="3095"/>
              <a:ext cx="5" cy="4"/>
            </a:xfrm>
            <a:custGeom>
              <a:rect b="b" l="l" r="r" t="t"/>
              <a:pathLst>
                <a:path extrusionOk="0" h="77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83"/>
            <p:cNvSpPr/>
            <p:nvPr/>
          </p:nvSpPr>
          <p:spPr>
            <a:xfrm>
              <a:off x="3444" y="3094"/>
              <a:ext cx="3" cy="5"/>
            </a:xfrm>
            <a:custGeom>
              <a:rect b="b" l="l" r="r" t="t"/>
              <a:pathLst>
                <a:path extrusionOk="0" h="90" w="81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83"/>
            <p:cNvSpPr/>
            <p:nvPr/>
          </p:nvSpPr>
          <p:spPr>
            <a:xfrm>
              <a:off x="3443" y="3097"/>
              <a:ext cx="2" cy="1"/>
            </a:xfrm>
            <a:custGeom>
              <a:rect b="b" l="l" r="r" t="t"/>
              <a:pathLst>
                <a:path extrusionOk="0" h="19" w="33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83"/>
            <p:cNvSpPr/>
            <p:nvPr/>
          </p:nvSpPr>
          <p:spPr>
            <a:xfrm>
              <a:off x="3398" y="3240"/>
              <a:ext cx="1" cy="1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83"/>
            <p:cNvSpPr/>
            <p:nvPr/>
          </p:nvSpPr>
          <p:spPr>
            <a:xfrm>
              <a:off x="3389" y="3221"/>
              <a:ext cx="10" cy="20"/>
            </a:xfrm>
            <a:custGeom>
              <a:rect b="b" l="l" r="r" t="t"/>
              <a:pathLst>
                <a:path extrusionOk="0" h="365" w="218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83"/>
            <p:cNvSpPr/>
            <p:nvPr/>
          </p:nvSpPr>
          <p:spPr>
            <a:xfrm>
              <a:off x="3389" y="3216"/>
              <a:ext cx="2" cy="5"/>
            </a:xfrm>
            <a:custGeom>
              <a:rect b="b" l="l" r="r" t="t"/>
              <a:pathLst>
                <a:path extrusionOk="0" h="92" w="37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83"/>
            <p:cNvSpPr/>
            <p:nvPr/>
          </p:nvSpPr>
          <p:spPr>
            <a:xfrm>
              <a:off x="3389" y="3220"/>
              <a:ext cx="1" cy="1"/>
            </a:xfrm>
            <a:custGeom>
              <a:rect b="b" l="l" r="r" t="t"/>
              <a:pathLst>
                <a:path extrusionOk="0" h="18" w="2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83"/>
            <p:cNvSpPr/>
            <p:nvPr/>
          </p:nvSpPr>
          <p:spPr>
            <a:xfrm>
              <a:off x="3397" y="3233"/>
              <a:ext cx="1" cy="2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83"/>
            <p:cNvSpPr/>
            <p:nvPr/>
          </p:nvSpPr>
          <p:spPr>
            <a:xfrm>
              <a:off x="3393" y="3224"/>
              <a:ext cx="5" cy="11"/>
            </a:xfrm>
            <a:custGeom>
              <a:rect b="b" l="l" r="r" t="t"/>
              <a:pathLst>
                <a:path extrusionOk="0" h="181" w="115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83"/>
            <p:cNvSpPr/>
            <p:nvPr/>
          </p:nvSpPr>
          <p:spPr>
            <a:xfrm>
              <a:off x="3393" y="3222"/>
              <a:ext cx="1" cy="2"/>
            </a:xfrm>
            <a:custGeom>
              <a:rect b="b" l="l" r="r" t="t"/>
              <a:pathLst>
                <a:path extrusionOk="0" h="47" w="33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83"/>
            <p:cNvSpPr/>
            <p:nvPr/>
          </p:nvSpPr>
          <p:spPr>
            <a:xfrm>
              <a:off x="3393" y="3224"/>
              <a:ext cx="1" cy="1"/>
            </a:xfrm>
            <a:custGeom>
              <a:rect b="b" l="l" r="r" t="t"/>
              <a:pathLst>
                <a:path extrusionOk="0" h="18" w="29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83"/>
            <p:cNvSpPr/>
            <p:nvPr/>
          </p:nvSpPr>
          <p:spPr>
            <a:xfrm>
              <a:off x="3563" y="3123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83"/>
            <p:cNvSpPr/>
            <p:nvPr/>
          </p:nvSpPr>
          <p:spPr>
            <a:xfrm>
              <a:off x="3563" y="3123"/>
              <a:ext cx="7" cy="15"/>
            </a:xfrm>
            <a:custGeom>
              <a:rect b="b" l="l" r="r" t="t"/>
              <a:pathLst>
                <a:path extrusionOk="0" h="274" w="16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83"/>
            <p:cNvSpPr/>
            <p:nvPr/>
          </p:nvSpPr>
          <p:spPr>
            <a:xfrm>
              <a:off x="3569" y="3138"/>
              <a:ext cx="1" cy="4"/>
            </a:xfrm>
            <a:custGeom>
              <a:rect b="b" l="l" r="r" t="t"/>
              <a:pathLst>
                <a:path extrusionOk="0" h="68" w="29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83"/>
            <p:cNvSpPr/>
            <p:nvPr/>
          </p:nvSpPr>
          <p:spPr>
            <a:xfrm>
              <a:off x="3569" y="3138"/>
              <a:ext cx="1" cy="1"/>
            </a:xfrm>
            <a:custGeom>
              <a:rect b="b" l="l" r="r" t="t"/>
              <a:pathLst>
                <a:path extrusionOk="0" h="12" w="21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83"/>
            <p:cNvSpPr/>
            <p:nvPr/>
          </p:nvSpPr>
          <p:spPr>
            <a:xfrm>
              <a:off x="3563" y="3128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83"/>
            <p:cNvSpPr/>
            <p:nvPr/>
          </p:nvSpPr>
          <p:spPr>
            <a:xfrm>
              <a:off x="3564" y="3128"/>
              <a:ext cx="4" cy="8"/>
            </a:xfrm>
            <a:custGeom>
              <a:rect b="b" l="l" r="r" t="t"/>
              <a:pathLst>
                <a:path extrusionOk="0" h="136" w="8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83"/>
            <p:cNvSpPr/>
            <p:nvPr/>
          </p:nvSpPr>
          <p:spPr>
            <a:xfrm>
              <a:off x="3567" y="3136"/>
              <a:ext cx="1" cy="2"/>
            </a:xfrm>
            <a:custGeom>
              <a:rect b="b" l="l" r="r" t="t"/>
              <a:pathLst>
                <a:path extrusionOk="0" h="35" w="24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83"/>
            <p:cNvSpPr/>
            <p:nvPr/>
          </p:nvSpPr>
          <p:spPr>
            <a:xfrm>
              <a:off x="3567" y="3135"/>
              <a:ext cx="1" cy="1"/>
            </a:xfrm>
            <a:custGeom>
              <a:rect b="b" l="l" r="r" t="t"/>
              <a:pathLst>
                <a:path extrusionOk="0" h="13" w="21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83"/>
            <p:cNvSpPr/>
            <p:nvPr/>
          </p:nvSpPr>
          <p:spPr>
            <a:xfrm>
              <a:off x="3388" y="3300"/>
              <a:ext cx="53" cy="137"/>
            </a:xfrm>
            <a:custGeom>
              <a:rect b="b" l="l" r="r" t="t"/>
              <a:pathLst>
                <a:path extrusionOk="0" h="2481" w="1169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83"/>
            <p:cNvSpPr/>
            <p:nvPr/>
          </p:nvSpPr>
          <p:spPr>
            <a:xfrm>
              <a:off x="3388" y="3300"/>
              <a:ext cx="52" cy="137"/>
            </a:xfrm>
            <a:custGeom>
              <a:rect b="b" l="l" r="r" t="t"/>
              <a:pathLst>
                <a:path extrusionOk="0" h="2467" w="1140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83"/>
            <p:cNvSpPr/>
            <p:nvPr/>
          </p:nvSpPr>
          <p:spPr>
            <a:xfrm>
              <a:off x="3389" y="3301"/>
              <a:ext cx="50" cy="136"/>
            </a:xfrm>
            <a:custGeom>
              <a:rect b="b" l="l" r="r" t="t"/>
              <a:pathLst>
                <a:path extrusionOk="0" h="2454" w="1109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83"/>
            <p:cNvSpPr/>
            <p:nvPr/>
          </p:nvSpPr>
          <p:spPr>
            <a:xfrm>
              <a:off x="3389" y="3301"/>
              <a:ext cx="49" cy="136"/>
            </a:xfrm>
            <a:custGeom>
              <a:rect b="b" l="l" r="r" t="t"/>
              <a:pathLst>
                <a:path extrusionOk="0" h="2440" w="1078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83"/>
            <p:cNvSpPr/>
            <p:nvPr/>
          </p:nvSpPr>
          <p:spPr>
            <a:xfrm>
              <a:off x="3389" y="3302"/>
              <a:ext cx="48" cy="135"/>
            </a:xfrm>
            <a:custGeom>
              <a:rect b="b" l="l" r="r" t="t"/>
              <a:pathLst>
                <a:path extrusionOk="0" h="2428" w="1046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83"/>
            <p:cNvSpPr/>
            <p:nvPr/>
          </p:nvSpPr>
          <p:spPr>
            <a:xfrm>
              <a:off x="3389" y="3302"/>
              <a:ext cx="46" cy="134"/>
            </a:xfrm>
            <a:custGeom>
              <a:rect b="b" l="l" r="r" t="t"/>
              <a:pathLst>
                <a:path extrusionOk="0" h="2414" w="1017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83"/>
            <p:cNvSpPr/>
            <p:nvPr/>
          </p:nvSpPr>
          <p:spPr>
            <a:xfrm>
              <a:off x="3388" y="3298"/>
              <a:ext cx="8" cy="6"/>
            </a:xfrm>
            <a:custGeom>
              <a:rect b="b" l="l" r="r" t="t"/>
              <a:pathLst>
                <a:path extrusionOk="0" h="95" w="173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83"/>
            <p:cNvSpPr/>
            <p:nvPr/>
          </p:nvSpPr>
          <p:spPr>
            <a:xfrm>
              <a:off x="3386" y="3293"/>
              <a:ext cx="9" cy="10"/>
            </a:xfrm>
            <a:custGeom>
              <a:rect b="b" l="l" r="r" t="t"/>
              <a:pathLst>
                <a:path extrusionOk="0" h="179" w="200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83"/>
            <p:cNvSpPr/>
            <p:nvPr/>
          </p:nvSpPr>
          <p:spPr>
            <a:xfrm>
              <a:off x="3386" y="3293"/>
              <a:ext cx="8" cy="10"/>
            </a:xfrm>
            <a:custGeom>
              <a:rect b="b" l="l" r="r" t="t"/>
              <a:pathLst>
                <a:path extrusionOk="0" h="177" w="173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83"/>
            <p:cNvSpPr/>
            <p:nvPr/>
          </p:nvSpPr>
          <p:spPr>
            <a:xfrm>
              <a:off x="3387" y="3293"/>
              <a:ext cx="6" cy="9"/>
            </a:xfrm>
            <a:custGeom>
              <a:rect b="b" l="l" r="r" t="t"/>
              <a:pathLst>
                <a:path extrusionOk="0" h="175" w="142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83"/>
            <p:cNvSpPr/>
            <p:nvPr/>
          </p:nvSpPr>
          <p:spPr>
            <a:xfrm>
              <a:off x="3387" y="3293"/>
              <a:ext cx="5" cy="9"/>
            </a:xfrm>
            <a:custGeom>
              <a:rect b="b" l="l" r="r" t="t"/>
              <a:pathLst>
                <a:path extrusionOk="0" h="172" w="116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83"/>
            <p:cNvSpPr/>
            <p:nvPr/>
          </p:nvSpPr>
          <p:spPr>
            <a:xfrm>
              <a:off x="3387" y="3293"/>
              <a:ext cx="4" cy="9"/>
            </a:xfrm>
            <a:custGeom>
              <a:rect b="b" l="l" r="r" t="t"/>
              <a:pathLst>
                <a:path extrusionOk="0" h="170" w="88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83"/>
            <p:cNvSpPr/>
            <p:nvPr/>
          </p:nvSpPr>
          <p:spPr>
            <a:xfrm>
              <a:off x="3388" y="3293"/>
              <a:ext cx="2" cy="9"/>
            </a:xfrm>
            <a:custGeom>
              <a:rect b="b" l="l" r="r" t="t"/>
              <a:pathLst>
                <a:path extrusionOk="0" h="167" w="59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83"/>
            <p:cNvSpPr/>
            <p:nvPr/>
          </p:nvSpPr>
          <p:spPr>
            <a:xfrm>
              <a:off x="3386" y="3294"/>
              <a:ext cx="8" cy="4"/>
            </a:xfrm>
            <a:custGeom>
              <a:rect b="b" l="l" r="r" t="t"/>
              <a:pathLst>
                <a:path extrusionOk="0" h="81" w="172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83"/>
            <p:cNvSpPr/>
            <p:nvPr/>
          </p:nvSpPr>
          <p:spPr>
            <a:xfrm>
              <a:off x="3432" y="3432"/>
              <a:ext cx="10" cy="6"/>
            </a:xfrm>
            <a:custGeom>
              <a:rect b="b" l="l" r="r" t="t"/>
              <a:pathLst>
                <a:path extrusionOk="0" h="103" w="216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83"/>
            <p:cNvSpPr/>
            <p:nvPr/>
          </p:nvSpPr>
          <p:spPr>
            <a:xfrm>
              <a:off x="3432" y="3433"/>
              <a:ext cx="11" cy="16"/>
            </a:xfrm>
            <a:custGeom>
              <a:rect b="b" l="l" r="r" t="t"/>
              <a:pathLst>
                <a:path extrusionOk="0" h="298" w="250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83"/>
            <p:cNvSpPr/>
            <p:nvPr/>
          </p:nvSpPr>
          <p:spPr>
            <a:xfrm>
              <a:off x="3432" y="3433"/>
              <a:ext cx="10" cy="16"/>
            </a:xfrm>
            <a:custGeom>
              <a:rect b="b" l="l" r="r" t="t"/>
              <a:pathLst>
                <a:path extrusionOk="0" h="287" w="226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83"/>
            <p:cNvSpPr/>
            <p:nvPr/>
          </p:nvSpPr>
          <p:spPr>
            <a:xfrm>
              <a:off x="3433" y="3434"/>
              <a:ext cx="9" cy="15"/>
            </a:xfrm>
            <a:custGeom>
              <a:rect b="b" l="l" r="r" t="t"/>
              <a:pathLst>
                <a:path extrusionOk="0" h="274" w="202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83"/>
            <p:cNvSpPr/>
            <p:nvPr/>
          </p:nvSpPr>
          <p:spPr>
            <a:xfrm>
              <a:off x="3433" y="3435"/>
              <a:ext cx="9" cy="14"/>
            </a:xfrm>
            <a:custGeom>
              <a:rect b="b" l="l" r="r" t="t"/>
              <a:pathLst>
                <a:path extrusionOk="0" h="264" w="186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83"/>
            <p:cNvSpPr/>
            <p:nvPr/>
          </p:nvSpPr>
          <p:spPr>
            <a:xfrm>
              <a:off x="3433" y="3435"/>
              <a:ext cx="8" cy="14"/>
            </a:xfrm>
            <a:custGeom>
              <a:rect b="b" l="l" r="r" t="t"/>
              <a:pathLst>
                <a:path extrusionOk="0" h="251" w="173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83"/>
            <p:cNvSpPr/>
            <p:nvPr/>
          </p:nvSpPr>
          <p:spPr>
            <a:xfrm>
              <a:off x="3434" y="3436"/>
              <a:ext cx="7" cy="13"/>
            </a:xfrm>
            <a:custGeom>
              <a:rect b="b" l="l" r="r" t="t"/>
              <a:pathLst>
                <a:path extrusionOk="0" h="240" w="163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83"/>
            <p:cNvSpPr/>
            <p:nvPr/>
          </p:nvSpPr>
          <p:spPr>
            <a:xfrm>
              <a:off x="3441" y="3449"/>
              <a:ext cx="2" cy="5"/>
            </a:xfrm>
            <a:custGeom>
              <a:rect b="b" l="l" r="r" t="t"/>
              <a:pathLst>
                <a:path extrusionOk="0" h="99" w="48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9" name="Google Shape;3079;p83"/>
          <p:cNvGrpSpPr/>
          <p:nvPr/>
        </p:nvGrpSpPr>
        <p:grpSpPr>
          <a:xfrm>
            <a:off x="2578100" y="3429000"/>
            <a:ext cx="469900" cy="685800"/>
            <a:chOff x="3360" y="3024"/>
            <a:chExt cx="296" cy="432"/>
          </a:xfrm>
        </p:grpSpPr>
        <p:sp>
          <p:nvSpPr>
            <p:cNvPr id="3080" name="Google Shape;3080;p83"/>
            <p:cNvSpPr/>
            <p:nvPr/>
          </p:nvSpPr>
          <p:spPr>
            <a:xfrm>
              <a:off x="3394" y="3298"/>
              <a:ext cx="9" cy="5"/>
            </a:xfrm>
            <a:custGeom>
              <a:rect b="b" l="l" r="r" t="t"/>
              <a:pathLst>
                <a:path extrusionOk="0" h="84" w="206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83"/>
            <p:cNvSpPr/>
            <p:nvPr/>
          </p:nvSpPr>
          <p:spPr>
            <a:xfrm>
              <a:off x="3453" y="3450"/>
              <a:ext cx="3" cy="6"/>
            </a:xfrm>
            <a:custGeom>
              <a:rect b="b" l="l" r="r" t="t"/>
              <a:pathLst>
                <a:path extrusionOk="0" h="108" w="82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83"/>
            <p:cNvSpPr/>
            <p:nvPr/>
          </p:nvSpPr>
          <p:spPr>
            <a:xfrm>
              <a:off x="3443" y="3433"/>
              <a:ext cx="13" cy="18"/>
            </a:xfrm>
            <a:custGeom>
              <a:rect b="b" l="l" r="r" t="t"/>
              <a:pathLst>
                <a:path extrusionOk="0" h="319" w="293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83"/>
            <p:cNvSpPr/>
            <p:nvPr/>
          </p:nvSpPr>
          <p:spPr>
            <a:xfrm>
              <a:off x="3394" y="3299"/>
              <a:ext cx="60" cy="139"/>
            </a:xfrm>
            <a:custGeom>
              <a:rect b="b" l="l" r="r" t="t"/>
              <a:pathLst>
                <a:path extrusionOk="0" h="2506" w="1314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83"/>
            <p:cNvSpPr/>
            <p:nvPr/>
          </p:nvSpPr>
          <p:spPr>
            <a:xfrm>
              <a:off x="3392" y="3292"/>
              <a:ext cx="11" cy="10"/>
            </a:xfrm>
            <a:custGeom>
              <a:rect b="b" l="l" r="r" t="t"/>
              <a:pathLst>
                <a:path extrusionOk="0" h="179" w="235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83"/>
            <p:cNvSpPr/>
            <p:nvPr/>
          </p:nvSpPr>
          <p:spPr>
            <a:xfrm>
              <a:off x="3403" y="3103"/>
              <a:ext cx="208" cy="202"/>
            </a:xfrm>
            <a:custGeom>
              <a:rect b="b" l="l" r="r" t="t"/>
              <a:pathLst>
                <a:path extrusionOk="0" h="3641" w="4569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83"/>
            <p:cNvSpPr/>
            <p:nvPr/>
          </p:nvSpPr>
          <p:spPr>
            <a:xfrm>
              <a:off x="3385" y="3045"/>
              <a:ext cx="271" cy="393"/>
            </a:xfrm>
            <a:custGeom>
              <a:rect b="b" l="l" r="r" t="t"/>
              <a:pathLst>
                <a:path extrusionOk="0" h="7066" w="5957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83"/>
            <p:cNvSpPr/>
            <p:nvPr/>
          </p:nvSpPr>
          <p:spPr>
            <a:xfrm>
              <a:off x="3569" y="3096"/>
              <a:ext cx="51" cy="121"/>
            </a:xfrm>
            <a:custGeom>
              <a:rect b="b" l="l" r="r" t="t"/>
              <a:pathLst>
                <a:path extrusionOk="0" h="2180" w="1134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83"/>
            <p:cNvSpPr/>
            <p:nvPr/>
          </p:nvSpPr>
          <p:spPr>
            <a:xfrm>
              <a:off x="3378" y="3082"/>
              <a:ext cx="207" cy="202"/>
            </a:xfrm>
            <a:custGeom>
              <a:rect b="b" l="l" r="r" t="t"/>
              <a:pathLst>
                <a:path extrusionOk="0" h="3641" w="4569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83"/>
            <p:cNvSpPr/>
            <p:nvPr/>
          </p:nvSpPr>
          <p:spPr>
            <a:xfrm>
              <a:off x="3360" y="3024"/>
              <a:ext cx="271" cy="393"/>
            </a:xfrm>
            <a:custGeom>
              <a:rect b="b" l="l" r="r" t="t"/>
              <a:pathLst>
                <a:path extrusionOk="0" h="7065" w="5957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83"/>
            <p:cNvSpPr/>
            <p:nvPr/>
          </p:nvSpPr>
          <p:spPr>
            <a:xfrm>
              <a:off x="3360" y="3024"/>
              <a:ext cx="162" cy="99"/>
            </a:xfrm>
            <a:custGeom>
              <a:rect b="b" l="l" r="r" t="t"/>
              <a:pathLst>
                <a:path extrusionOk="0" h="1773" w="3562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83"/>
            <p:cNvSpPr/>
            <p:nvPr/>
          </p:nvSpPr>
          <p:spPr>
            <a:xfrm>
              <a:off x="3360" y="3024"/>
              <a:ext cx="161" cy="97"/>
            </a:xfrm>
            <a:custGeom>
              <a:rect b="b" l="l" r="r" t="t"/>
              <a:pathLst>
                <a:path extrusionOk="0" h="1748" w="3550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83"/>
            <p:cNvSpPr/>
            <p:nvPr/>
          </p:nvSpPr>
          <p:spPr>
            <a:xfrm>
              <a:off x="3360" y="3024"/>
              <a:ext cx="161" cy="96"/>
            </a:xfrm>
            <a:custGeom>
              <a:rect b="b" l="l" r="r" t="t"/>
              <a:pathLst>
                <a:path extrusionOk="0" h="1724" w="3539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83"/>
            <p:cNvSpPr/>
            <p:nvPr/>
          </p:nvSpPr>
          <p:spPr>
            <a:xfrm>
              <a:off x="3360" y="3024"/>
              <a:ext cx="160" cy="94"/>
            </a:xfrm>
            <a:custGeom>
              <a:rect b="b" l="l" r="r" t="t"/>
              <a:pathLst>
                <a:path extrusionOk="0" h="1698" w="3526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83"/>
            <p:cNvSpPr/>
            <p:nvPr/>
          </p:nvSpPr>
          <p:spPr>
            <a:xfrm>
              <a:off x="3360" y="3024"/>
              <a:ext cx="160" cy="93"/>
            </a:xfrm>
            <a:custGeom>
              <a:rect b="b" l="l" r="r" t="t"/>
              <a:pathLst>
                <a:path extrusionOk="0" h="1674" w="3515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83"/>
            <p:cNvSpPr/>
            <p:nvPr/>
          </p:nvSpPr>
          <p:spPr>
            <a:xfrm>
              <a:off x="3360" y="3024"/>
              <a:ext cx="159" cy="92"/>
            </a:xfrm>
            <a:custGeom>
              <a:rect b="b" l="l" r="r" t="t"/>
              <a:pathLst>
                <a:path extrusionOk="0" h="1649" w="3503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83"/>
            <p:cNvSpPr/>
            <p:nvPr/>
          </p:nvSpPr>
          <p:spPr>
            <a:xfrm>
              <a:off x="3533" y="3064"/>
              <a:ext cx="2" cy="3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83"/>
            <p:cNvSpPr/>
            <p:nvPr/>
          </p:nvSpPr>
          <p:spPr>
            <a:xfrm>
              <a:off x="3374" y="3064"/>
              <a:ext cx="160" cy="90"/>
            </a:xfrm>
            <a:custGeom>
              <a:rect b="b" l="l" r="r" t="t"/>
              <a:pathLst>
                <a:path extrusionOk="0" h="1614" w="3529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83"/>
            <p:cNvSpPr/>
            <p:nvPr/>
          </p:nvSpPr>
          <p:spPr>
            <a:xfrm>
              <a:off x="3373" y="3152"/>
              <a:ext cx="1" cy="2"/>
            </a:xfrm>
            <a:custGeom>
              <a:rect b="b" l="l" r="r" t="t"/>
              <a:pathLst>
                <a:path extrusionOk="0" h="40" w="28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83"/>
            <p:cNvSpPr/>
            <p:nvPr/>
          </p:nvSpPr>
          <p:spPr>
            <a:xfrm>
              <a:off x="3537" y="3075"/>
              <a:ext cx="2" cy="2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83"/>
            <p:cNvSpPr/>
            <p:nvPr/>
          </p:nvSpPr>
          <p:spPr>
            <a:xfrm>
              <a:off x="3377" y="3075"/>
              <a:ext cx="161" cy="91"/>
            </a:xfrm>
            <a:custGeom>
              <a:rect b="b" l="l" r="r" t="t"/>
              <a:pathLst>
                <a:path extrusionOk="0" h="1633" w="3547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83"/>
            <p:cNvSpPr/>
            <p:nvPr/>
          </p:nvSpPr>
          <p:spPr>
            <a:xfrm>
              <a:off x="3376" y="3164"/>
              <a:ext cx="2" cy="2"/>
            </a:xfrm>
            <a:custGeom>
              <a:rect b="b" l="l" r="r" t="t"/>
              <a:pathLst>
                <a:path extrusionOk="0" h="40" w="29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83"/>
            <p:cNvSpPr/>
            <p:nvPr/>
          </p:nvSpPr>
          <p:spPr>
            <a:xfrm>
              <a:off x="3368" y="3169"/>
              <a:ext cx="50" cy="122"/>
            </a:xfrm>
            <a:custGeom>
              <a:rect b="b" l="l" r="r" t="t"/>
              <a:pathLst>
                <a:path extrusionOk="0" h="2201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83"/>
            <p:cNvSpPr/>
            <p:nvPr/>
          </p:nvSpPr>
          <p:spPr>
            <a:xfrm>
              <a:off x="3367" y="3169"/>
              <a:ext cx="50" cy="122"/>
            </a:xfrm>
            <a:custGeom>
              <a:rect b="b" l="l" r="r" t="t"/>
              <a:pathLst>
                <a:path extrusionOk="0" h="2202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83"/>
            <p:cNvSpPr/>
            <p:nvPr/>
          </p:nvSpPr>
          <p:spPr>
            <a:xfrm>
              <a:off x="3544" y="3074"/>
              <a:ext cx="52" cy="121"/>
            </a:xfrm>
            <a:custGeom>
              <a:rect b="b" l="l" r="r" t="t"/>
              <a:pathLst>
                <a:path extrusionOk="0" h="2181" w="1133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83"/>
            <p:cNvSpPr/>
            <p:nvPr/>
          </p:nvSpPr>
          <p:spPr>
            <a:xfrm>
              <a:off x="3544" y="3074"/>
              <a:ext cx="51" cy="122"/>
            </a:xfrm>
            <a:custGeom>
              <a:rect b="b" l="l" r="r" t="t"/>
              <a:pathLst>
                <a:path extrusionOk="0" h="2180" w="1134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83"/>
            <p:cNvSpPr/>
            <p:nvPr/>
          </p:nvSpPr>
          <p:spPr>
            <a:xfrm>
              <a:off x="3426" y="3144"/>
              <a:ext cx="164" cy="228"/>
            </a:xfrm>
            <a:custGeom>
              <a:rect b="b" l="l" r="r" t="t"/>
              <a:pathLst>
                <a:path extrusionOk="0" h="4112" w="362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83"/>
            <p:cNvSpPr/>
            <p:nvPr/>
          </p:nvSpPr>
          <p:spPr>
            <a:xfrm>
              <a:off x="3426" y="3141"/>
              <a:ext cx="164" cy="228"/>
            </a:xfrm>
            <a:custGeom>
              <a:rect b="b" l="l" r="r" t="t"/>
              <a:pathLst>
                <a:path extrusionOk="0" h="4113" w="3622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83"/>
            <p:cNvSpPr/>
            <p:nvPr/>
          </p:nvSpPr>
          <p:spPr>
            <a:xfrm>
              <a:off x="3432" y="3146"/>
              <a:ext cx="157" cy="218"/>
            </a:xfrm>
            <a:custGeom>
              <a:rect b="b" l="l" r="r" t="t"/>
              <a:pathLst>
                <a:path extrusionOk="0" h="3913" w="3446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83"/>
            <p:cNvSpPr/>
            <p:nvPr/>
          </p:nvSpPr>
          <p:spPr>
            <a:xfrm>
              <a:off x="3439" y="3109"/>
              <a:ext cx="19" cy="19"/>
            </a:xfrm>
            <a:custGeom>
              <a:rect b="b" l="l" r="r" t="t"/>
              <a:pathLst>
                <a:path extrusionOk="0" h="343" w="431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83"/>
            <p:cNvSpPr/>
            <p:nvPr/>
          </p:nvSpPr>
          <p:spPr>
            <a:xfrm>
              <a:off x="3442" y="3112"/>
              <a:ext cx="16" cy="15"/>
            </a:xfrm>
            <a:custGeom>
              <a:rect b="b" l="l" r="r" t="t"/>
              <a:pathLst>
                <a:path extrusionOk="0" h="257" w="34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83"/>
            <p:cNvSpPr/>
            <p:nvPr/>
          </p:nvSpPr>
          <p:spPr>
            <a:xfrm>
              <a:off x="3447" y="311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83"/>
            <p:cNvSpPr/>
            <p:nvPr/>
          </p:nvSpPr>
          <p:spPr>
            <a:xfrm>
              <a:off x="3447" y="311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83"/>
            <p:cNvSpPr/>
            <p:nvPr/>
          </p:nvSpPr>
          <p:spPr>
            <a:xfrm>
              <a:off x="3450" y="3113"/>
              <a:ext cx="6" cy="8"/>
            </a:xfrm>
            <a:custGeom>
              <a:rect b="b" l="l" r="r" t="t"/>
              <a:pathLst>
                <a:path extrusionOk="0" h="154" w="118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83"/>
            <p:cNvSpPr/>
            <p:nvPr/>
          </p:nvSpPr>
          <p:spPr>
            <a:xfrm>
              <a:off x="3463" y="3099"/>
              <a:ext cx="13" cy="16"/>
            </a:xfrm>
            <a:custGeom>
              <a:rect b="b" l="l" r="r" t="t"/>
              <a:pathLst>
                <a:path extrusionOk="0" h="280" w="287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83"/>
            <p:cNvSpPr/>
            <p:nvPr/>
          </p:nvSpPr>
          <p:spPr>
            <a:xfrm>
              <a:off x="3465" y="3102"/>
              <a:ext cx="11" cy="12"/>
            </a:xfrm>
            <a:custGeom>
              <a:rect b="b" l="l" r="r" t="t"/>
              <a:pathLst>
                <a:path extrusionOk="0" h="203" w="227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83"/>
            <p:cNvSpPr/>
            <p:nvPr/>
          </p:nvSpPr>
          <p:spPr>
            <a:xfrm>
              <a:off x="3465" y="310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83"/>
            <p:cNvSpPr/>
            <p:nvPr/>
          </p:nvSpPr>
          <p:spPr>
            <a:xfrm>
              <a:off x="3465" y="310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83"/>
            <p:cNvSpPr/>
            <p:nvPr/>
          </p:nvSpPr>
          <p:spPr>
            <a:xfrm>
              <a:off x="3468" y="3103"/>
              <a:ext cx="6" cy="8"/>
            </a:xfrm>
            <a:custGeom>
              <a:rect b="b" l="l" r="r" t="t"/>
              <a:pathLst>
                <a:path extrusionOk="0" h="154" w="119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83"/>
            <p:cNvSpPr/>
            <p:nvPr/>
          </p:nvSpPr>
          <p:spPr>
            <a:xfrm>
              <a:off x="3488" y="3092"/>
              <a:ext cx="4" cy="6"/>
            </a:xfrm>
            <a:custGeom>
              <a:rect b="b" l="l" r="r" t="t"/>
              <a:pathLst>
                <a:path extrusionOk="0" h="104" w="100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83"/>
            <p:cNvSpPr/>
            <p:nvPr/>
          </p:nvSpPr>
          <p:spPr>
            <a:xfrm>
              <a:off x="3419" y="3131"/>
              <a:ext cx="5" cy="5"/>
            </a:xfrm>
            <a:custGeom>
              <a:rect b="b" l="l" r="r" t="t"/>
              <a:pathLst>
                <a:path extrusionOk="0" h="103" w="100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83"/>
            <p:cNvSpPr/>
            <p:nvPr/>
          </p:nvSpPr>
          <p:spPr>
            <a:xfrm>
              <a:off x="3490" y="3094"/>
              <a:ext cx="2" cy="3"/>
            </a:xfrm>
            <a:custGeom>
              <a:rect b="b" l="l" r="r" t="t"/>
              <a:pathLst>
                <a:path extrusionOk="0" h="57" w="55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83"/>
            <p:cNvSpPr/>
            <p:nvPr/>
          </p:nvSpPr>
          <p:spPr>
            <a:xfrm>
              <a:off x="3421" y="3133"/>
              <a:ext cx="2" cy="3"/>
            </a:xfrm>
            <a:custGeom>
              <a:rect b="b" l="l" r="r" t="t"/>
              <a:pathLst>
                <a:path extrusionOk="0" h="56" w="55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83"/>
            <p:cNvSpPr/>
            <p:nvPr/>
          </p:nvSpPr>
          <p:spPr>
            <a:xfrm>
              <a:off x="3433" y="3076"/>
              <a:ext cx="29" cy="29"/>
            </a:xfrm>
            <a:custGeom>
              <a:rect b="b" l="l" r="r" t="t"/>
              <a:pathLst>
                <a:path extrusionOk="0" h="522" w="624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83"/>
            <p:cNvSpPr/>
            <p:nvPr/>
          </p:nvSpPr>
          <p:spPr>
            <a:xfrm>
              <a:off x="3434" y="3077"/>
              <a:ext cx="27" cy="27"/>
            </a:xfrm>
            <a:custGeom>
              <a:rect b="b" l="l" r="r" t="t"/>
              <a:pathLst>
                <a:path extrusionOk="0" h="484" w="589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83"/>
            <p:cNvSpPr/>
            <p:nvPr/>
          </p:nvSpPr>
          <p:spPr>
            <a:xfrm>
              <a:off x="3434" y="3078"/>
              <a:ext cx="27" cy="26"/>
            </a:xfrm>
            <a:custGeom>
              <a:rect b="b" l="l" r="r" t="t"/>
              <a:pathLst>
                <a:path extrusionOk="0" h="471" w="583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83"/>
            <p:cNvSpPr/>
            <p:nvPr/>
          </p:nvSpPr>
          <p:spPr>
            <a:xfrm>
              <a:off x="3447" y="3082"/>
              <a:ext cx="10" cy="13"/>
            </a:xfrm>
            <a:custGeom>
              <a:rect b="b" l="l" r="r" t="t"/>
              <a:pathLst>
                <a:path extrusionOk="0" h="234" w="227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83"/>
            <p:cNvSpPr/>
            <p:nvPr/>
          </p:nvSpPr>
          <p:spPr>
            <a:xfrm>
              <a:off x="3447" y="3082"/>
              <a:ext cx="10" cy="12"/>
            </a:xfrm>
            <a:custGeom>
              <a:rect b="b" l="l" r="r" t="t"/>
              <a:pathLst>
                <a:path extrusionOk="0" h="214" w="208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94" w="189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77" w="171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83"/>
            <p:cNvSpPr/>
            <p:nvPr/>
          </p:nvSpPr>
          <p:spPr>
            <a:xfrm>
              <a:off x="3449" y="3083"/>
              <a:ext cx="7" cy="9"/>
            </a:xfrm>
            <a:custGeom>
              <a:rect b="b" l="l" r="r" t="t"/>
              <a:pathLst>
                <a:path extrusionOk="0" h="156" w="152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83"/>
            <p:cNvSpPr/>
            <p:nvPr/>
          </p:nvSpPr>
          <p:spPr>
            <a:xfrm>
              <a:off x="3449" y="3083"/>
              <a:ext cx="6" cy="8"/>
            </a:xfrm>
            <a:custGeom>
              <a:rect b="b" l="l" r="r" t="t"/>
              <a:pathLst>
                <a:path extrusionOk="0" h="139" w="134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83"/>
            <p:cNvSpPr/>
            <p:nvPr/>
          </p:nvSpPr>
          <p:spPr>
            <a:xfrm>
              <a:off x="3441" y="3093"/>
              <a:ext cx="1" cy="2"/>
            </a:xfrm>
            <a:custGeom>
              <a:rect b="b" l="l" r="r" t="t"/>
              <a:pathLst>
                <a:path extrusionOk="0" h="33" w="21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83"/>
            <p:cNvSpPr/>
            <p:nvPr/>
          </p:nvSpPr>
          <p:spPr>
            <a:xfrm>
              <a:off x="3442" y="3089"/>
              <a:ext cx="3" cy="6"/>
            </a:xfrm>
            <a:custGeom>
              <a:rect b="b" l="l" r="r" t="t"/>
              <a:pathLst>
                <a:path extrusionOk="0" h="98" w="75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83"/>
            <p:cNvSpPr/>
            <p:nvPr/>
          </p:nvSpPr>
          <p:spPr>
            <a:xfrm>
              <a:off x="3440" y="3087"/>
              <a:ext cx="5" cy="3"/>
            </a:xfrm>
            <a:custGeom>
              <a:rect b="b" l="l" r="r" t="t"/>
              <a:pathLst>
                <a:path extrusionOk="0" h="49" w="108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83"/>
            <p:cNvSpPr/>
            <p:nvPr/>
          </p:nvSpPr>
          <p:spPr>
            <a:xfrm>
              <a:off x="3438" y="3088"/>
              <a:ext cx="3" cy="8"/>
            </a:xfrm>
            <a:custGeom>
              <a:rect b="b" l="l" r="r" t="t"/>
              <a:pathLst>
                <a:path extrusionOk="0" h="129" w="6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83"/>
            <p:cNvSpPr/>
            <p:nvPr/>
          </p:nvSpPr>
          <p:spPr>
            <a:xfrm>
              <a:off x="3438" y="3095"/>
              <a:ext cx="5" cy="4"/>
            </a:xfrm>
            <a:custGeom>
              <a:rect b="b" l="l" r="r" t="t"/>
              <a:pathLst>
                <a:path extrusionOk="0" h="76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83"/>
            <p:cNvSpPr/>
            <p:nvPr/>
          </p:nvSpPr>
          <p:spPr>
            <a:xfrm>
              <a:off x="3443" y="3094"/>
              <a:ext cx="4" cy="5"/>
            </a:xfrm>
            <a:custGeom>
              <a:rect b="b" l="l" r="r" t="t"/>
              <a:pathLst>
                <a:path extrusionOk="0" h="88" w="79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83"/>
            <p:cNvSpPr/>
            <p:nvPr/>
          </p:nvSpPr>
          <p:spPr>
            <a:xfrm>
              <a:off x="3442" y="3097"/>
              <a:ext cx="2" cy="1"/>
            </a:xfrm>
            <a:custGeom>
              <a:rect b="b" l="l" r="r" t="t"/>
              <a:pathLst>
                <a:path extrusionOk="0" h="18" w="32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83"/>
            <p:cNvSpPr/>
            <p:nvPr/>
          </p:nvSpPr>
          <p:spPr>
            <a:xfrm>
              <a:off x="3442" y="3094"/>
              <a:ext cx="1" cy="2"/>
            </a:xfrm>
            <a:custGeom>
              <a:rect b="b" l="l" r="r" t="t"/>
              <a:pathLst>
                <a:path extrusionOk="0" h="32" w="2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83"/>
            <p:cNvSpPr/>
            <p:nvPr/>
          </p:nvSpPr>
          <p:spPr>
            <a:xfrm>
              <a:off x="3442" y="3090"/>
              <a:ext cx="4" cy="5"/>
            </a:xfrm>
            <a:custGeom>
              <a:rect b="b" l="l" r="r" t="t"/>
              <a:pathLst>
                <a:path extrusionOk="0" h="99" w="74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83"/>
            <p:cNvSpPr/>
            <p:nvPr/>
          </p:nvSpPr>
          <p:spPr>
            <a:xfrm>
              <a:off x="3441" y="3088"/>
              <a:ext cx="5" cy="3"/>
            </a:xfrm>
            <a:custGeom>
              <a:rect b="b" l="l" r="r" t="t"/>
              <a:pathLst>
                <a:path extrusionOk="0" h="50" w="108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83"/>
            <p:cNvSpPr/>
            <p:nvPr/>
          </p:nvSpPr>
          <p:spPr>
            <a:xfrm>
              <a:off x="3438" y="3089"/>
              <a:ext cx="4" cy="7"/>
            </a:xfrm>
            <a:custGeom>
              <a:rect b="b" l="l" r="r" t="t"/>
              <a:pathLst>
                <a:path extrusionOk="0" h="131" w="69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83"/>
            <p:cNvSpPr/>
            <p:nvPr/>
          </p:nvSpPr>
          <p:spPr>
            <a:xfrm>
              <a:off x="3439" y="3095"/>
              <a:ext cx="5" cy="4"/>
            </a:xfrm>
            <a:custGeom>
              <a:rect b="b" l="l" r="r" t="t"/>
              <a:pathLst>
                <a:path extrusionOk="0" h="77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83"/>
            <p:cNvSpPr/>
            <p:nvPr/>
          </p:nvSpPr>
          <p:spPr>
            <a:xfrm>
              <a:off x="3444" y="3094"/>
              <a:ext cx="3" cy="5"/>
            </a:xfrm>
            <a:custGeom>
              <a:rect b="b" l="l" r="r" t="t"/>
              <a:pathLst>
                <a:path extrusionOk="0" h="90" w="81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83"/>
            <p:cNvSpPr/>
            <p:nvPr/>
          </p:nvSpPr>
          <p:spPr>
            <a:xfrm>
              <a:off x="3443" y="3097"/>
              <a:ext cx="2" cy="1"/>
            </a:xfrm>
            <a:custGeom>
              <a:rect b="b" l="l" r="r" t="t"/>
              <a:pathLst>
                <a:path extrusionOk="0" h="19" w="33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83"/>
            <p:cNvSpPr/>
            <p:nvPr/>
          </p:nvSpPr>
          <p:spPr>
            <a:xfrm>
              <a:off x="3398" y="3240"/>
              <a:ext cx="1" cy="1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83"/>
            <p:cNvSpPr/>
            <p:nvPr/>
          </p:nvSpPr>
          <p:spPr>
            <a:xfrm>
              <a:off x="3389" y="3221"/>
              <a:ext cx="10" cy="20"/>
            </a:xfrm>
            <a:custGeom>
              <a:rect b="b" l="l" r="r" t="t"/>
              <a:pathLst>
                <a:path extrusionOk="0" h="365" w="218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83"/>
            <p:cNvSpPr/>
            <p:nvPr/>
          </p:nvSpPr>
          <p:spPr>
            <a:xfrm>
              <a:off x="3389" y="3216"/>
              <a:ext cx="2" cy="5"/>
            </a:xfrm>
            <a:custGeom>
              <a:rect b="b" l="l" r="r" t="t"/>
              <a:pathLst>
                <a:path extrusionOk="0" h="92" w="37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83"/>
            <p:cNvSpPr/>
            <p:nvPr/>
          </p:nvSpPr>
          <p:spPr>
            <a:xfrm>
              <a:off x="3389" y="3220"/>
              <a:ext cx="1" cy="1"/>
            </a:xfrm>
            <a:custGeom>
              <a:rect b="b" l="l" r="r" t="t"/>
              <a:pathLst>
                <a:path extrusionOk="0" h="18" w="2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83"/>
            <p:cNvSpPr/>
            <p:nvPr/>
          </p:nvSpPr>
          <p:spPr>
            <a:xfrm>
              <a:off x="3397" y="3233"/>
              <a:ext cx="1" cy="2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83"/>
            <p:cNvSpPr/>
            <p:nvPr/>
          </p:nvSpPr>
          <p:spPr>
            <a:xfrm>
              <a:off x="3393" y="3224"/>
              <a:ext cx="5" cy="11"/>
            </a:xfrm>
            <a:custGeom>
              <a:rect b="b" l="l" r="r" t="t"/>
              <a:pathLst>
                <a:path extrusionOk="0" h="181" w="115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83"/>
            <p:cNvSpPr/>
            <p:nvPr/>
          </p:nvSpPr>
          <p:spPr>
            <a:xfrm>
              <a:off x="3393" y="3222"/>
              <a:ext cx="1" cy="2"/>
            </a:xfrm>
            <a:custGeom>
              <a:rect b="b" l="l" r="r" t="t"/>
              <a:pathLst>
                <a:path extrusionOk="0" h="47" w="33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83"/>
            <p:cNvSpPr/>
            <p:nvPr/>
          </p:nvSpPr>
          <p:spPr>
            <a:xfrm>
              <a:off x="3393" y="3224"/>
              <a:ext cx="1" cy="1"/>
            </a:xfrm>
            <a:custGeom>
              <a:rect b="b" l="l" r="r" t="t"/>
              <a:pathLst>
                <a:path extrusionOk="0" h="18" w="29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83"/>
            <p:cNvSpPr/>
            <p:nvPr/>
          </p:nvSpPr>
          <p:spPr>
            <a:xfrm>
              <a:off x="3563" y="3123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83"/>
            <p:cNvSpPr/>
            <p:nvPr/>
          </p:nvSpPr>
          <p:spPr>
            <a:xfrm>
              <a:off x="3563" y="3123"/>
              <a:ext cx="7" cy="15"/>
            </a:xfrm>
            <a:custGeom>
              <a:rect b="b" l="l" r="r" t="t"/>
              <a:pathLst>
                <a:path extrusionOk="0" h="274" w="16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83"/>
            <p:cNvSpPr/>
            <p:nvPr/>
          </p:nvSpPr>
          <p:spPr>
            <a:xfrm>
              <a:off x="3569" y="3138"/>
              <a:ext cx="1" cy="4"/>
            </a:xfrm>
            <a:custGeom>
              <a:rect b="b" l="l" r="r" t="t"/>
              <a:pathLst>
                <a:path extrusionOk="0" h="68" w="29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83"/>
            <p:cNvSpPr/>
            <p:nvPr/>
          </p:nvSpPr>
          <p:spPr>
            <a:xfrm>
              <a:off x="3569" y="3138"/>
              <a:ext cx="1" cy="1"/>
            </a:xfrm>
            <a:custGeom>
              <a:rect b="b" l="l" r="r" t="t"/>
              <a:pathLst>
                <a:path extrusionOk="0" h="12" w="21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83"/>
            <p:cNvSpPr/>
            <p:nvPr/>
          </p:nvSpPr>
          <p:spPr>
            <a:xfrm>
              <a:off x="3563" y="3128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83"/>
            <p:cNvSpPr/>
            <p:nvPr/>
          </p:nvSpPr>
          <p:spPr>
            <a:xfrm>
              <a:off x="3564" y="3128"/>
              <a:ext cx="4" cy="8"/>
            </a:xfrm>
            <a:custGeom>
              <a:rect b="b" l="l" r="r" t="t"/>
              <a:pathLst>
                <a:path extrusionOk="0" h="136" w="8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83"/>
            <p:cNvSpPr/>
            <p:nvPr/>
          </p:nvSpPr>
          <p:spPr>
            <a:xfrm>
              <a:off x="3567" y="3136"/>
              <a:ext cx="1" cy="2"/>
            </a:xfrm>
            <a:custGeom>
              <a:rect b="b" l="l" r="r" t="t"/>
              <a:pathLst>
                <a:path extrusionOk="0" h="35" w="24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83"/>
            <p:cNvSpPr/>
            <p:nvPr/>
          </p:nvSpPr>
          <p:spPr>
            <a:xfrm>
              <a:off x="3567" y="3135"/>
              <a:ext cx="1" cy="1"/>
            </a:xfrm>
            <a:custGeom>
              <a:rect b="b" l="l" r="r" t="t"/>
              <a:pathLst>
                <a:path extrusionOk="0" h="13" w="21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83"/>
            <p:cNvSpPr/>
            <p:nvPr/>
          </p:nvSpPr>
          <p:spPr>
            <a:xfrm>
              <a:off x="3388" y="3300"/>
              <a:ext cx="53" cy="137"/>
            </a:xfrm>
            <a:custGeom>
              <a:rect b="b" l="l" r="r" t="t"/>
              <a:pathLst>
                <a:path extrusionOk="0" h="2481" w="1169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83"/>
            <p:cNvSpPr/>
            <p:nvPr/>
          </p:nvSpPr>
          <p:spPr>
            <a:xfrm>
              <a:off x="3388" y="3300"/>
              <a:ext cx="52" cy="137"/>
            </a:xfrm>
            <a:custGeom>
              <a:rect b="b" l="l" r="r" t="t"/>
              <a:pathLst>
                <a:path extrusionOk="0" h="2467" w="1140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83"/>
            <p:cNvSpPr/>
            <p:nvPr/>
          </p:nvSpPr>
          <p:spPr>
            <a:xfrm>
              <a:off x="3389" y="3301"/>
              <a:ext cx="50" cy="136"/>
            </a:xfrm>
            <a:custGeom>
              <a:rect b="b" l="l" r="r" t="t"/>
              <a:pathLst>
                <a:path extrusionOk="0" h="2454" w="1109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83"/>
            <p:cNvSpPr/>
            <p:nvPr/>
          </p:nvSpPr>
          <p:spPr>
            <a:xfrm>
              <a:off x="3389" y="3301"/>
              <a:ext cx="49" cy="136"/>
            </a:xfrm>
            <a:custGeom>
              <a:rect b="b" l="l" r="r" t="t"/>
              <a:pathLst>
                <a:path extrusionOk="0" h="2440" w="1078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83"/>
            <p:cNvSpPr/>
            <p:nvPr/>
          </p:nvSpPr>
          <p:spPr>
            <a:xfrm>
              <a:off x="3389" y="3302"/>
              <a:ext cx="48" cy="135"/>
            </a:xfrm>
            <a:custGeom>
              <a:rect b="b" l="l" r="r" t="t"/>
              <a:pathLst>
                <a:path extrusionOk="0" h="2428" w="1046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83"/>
            <p:cNvSpPr/>
            <p:nvPr/>
          </p:nvSpPr>
          <p:spPr>
            <a:xfrm>
              <a:off x="3389" y="3302"/>
              <a:ext cx="46" cy="134"/>
            </a:xfrm>
            <a:custGeom>
              <a:rect b="b" l="l" r="r" t="t"/>
              <a:pathLst>
                <a:path extrusionOk="0" h="2414" w="1017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83"/>
            <p:cNvSpPr/>
            <p:nvPr/>
          </p:nvSpPr>
          <p:spPr>
            <a:xfrm>
              <a:off x="3388" y="3298"/>
              <a:ext cx="8" cy="6"/>
            </a:xfrm>
            <a:custGeom>
              <a:rect b="b" l="l" r="r" t="t"/>
              <a:pathLst>
                <a:path extrusionOk="0" h="95" w="173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83"/>
            <p:cNvSpPr/>
            <p:nvPr/>
          </p:nvSpPr>
          <p:spPr>
            <a:xfrm>
              <a:off x="3386" y="3293"/>
              <a:ext cx="9" cy="10"/>
            </a:xfrm>
            <a:custGeom>
              <a:rect b="b" l="l" r="r" t="t"/>
              <a:pathLst>
                <a:path extrusionOk="0" h="179" w="200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83"/>
            <p:cNvSpPr/>
            <p:nvPr/>
          </p:nvSpPr>
          <p:spPr>
            <a:xfrm>
              <a:off x="3386" y="3293"/>
              <a:ext cx="8" cy="10"/>
            </a:xfrm>
            <a:custGeom>
              <a:rect b="b" l="l" r="r" t="t"/>
              <a:pathLst>
                <a:path extrusionOk="0" h="177" w="173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83"/>
            <p:cNvSpPr/>
            <p:nvPr/>
          </p:nvSpPr>
          <p:spPr>
            <a:xfrm>
              <a:off x="3387" y="3293"/>
              <a:ext cx="6" cy="9"/>
            </a:xfrm>
            <a:custGeom>
              <a:rect b="b" l="l" r="r" t="t"/>
              <a:pathLst>
                <a:path extrusionOk="0" h="175" w="142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83"/>
            <p:cNvSpPr/>
            <p:nvPr/>
          </p:nvSpPr>
          <p:spPr>
            <a:xfrm>
              <a:off x="3387" y="3293"/>
              <a:ext cx="5" cy="9"/>
            </a:xfrm>
            <a:custGeom>
              <a:rect b="b" l="l" r="r" t="t"/>
              <a:pathLst>
                <a:path extrusionOk="0" h="172" w="116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83"/>
            <p:cNvSpPr/>
            <p:nvPr/>
          </p:nvSpPr>
          <p:spPr>
            <a:xfrm>
              <a:off x="3387" y="3293"/>
              <a:ext cx="4" cy="9"/>
            </a:xfrm>
            <a:custGeom>
              <a:rect b="b" l="l" r="r" t="t"/>
              <a:pathLst>
                <a:path extrusionOk="0" h="170" w="88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83"/>
            <p:cNvSpPr/>
            <p:nvPr/>
          </p:nvSpPr>
          <p:spPr>
            <a:xfrm>
              <a:off x="3388" y="3293"/>
              <a:ext cx="2" cy="9"/>
            </a:xfrm>
            <a:custGeom>
              <a:rect b="b" l="l" r="r" t="t"/>
              <a:pathLst>
                <a:path extrusionOk="0" h="167" w="59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83"/>
            <p:cNvSpPr/>
            <p:nvPr/>
          </p:nvSpPr>
          <p:spPr>
            <a:xfrm>
              <a:off x="3386" y="3294"/>
              <a:ext cx="8" cy="4"/>
            </a:xfrm>
            <a:custGeom>
              <a:rect b="b" l="l" r="r" t="t"/>
              <a:pathLst>
                <a:path extrusionOk="0" h="81" w="172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83"/>
            <p:cNvSpPr/>
            <p:nvPr/>
          </p:nvSpPr>
          <p:spPr>
            <a:xfrm>
              <a:off x="3432" y="3432"/>
              <a:ext cx="10" cy="6"/>
            </a:xfrm>
            <a:custGeom>
              <a:rect b="b" l="l" r="r" t="t"/>
              <a:pathLst>
                <a:path extrusionOk="0" h="103" w="216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83"/>
            <p:cNvSpPr/>
            <p:nvPr/>
          </p:nvSpPr>
          <p:spPr>
            <a:xfrm>
              <a:off x="3432" y="3433"/>
              <a:ext cx="11" cy="16"/>
            </a:xfrm>
            <a:custGeom>
              <a:rect b="b" l="l" r="r" t="t"/>
              <a:pathLst>
                <a:path extrusionOk="0" h="298" w="250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83"/>
            <p:cNvSpPr/>
            <p:nvPr/>
          </p:nvSpPr>
          <p:spPr>
            <a:xfrm>
              <a:off x="3432" y="3433"/>
              <a:ext cx="10" cy="16"/>
            </a:xfrm>
            <a:custGeom>
              <a:rect b="b" l="l" r="r" t="t"/>
              <a:pathLst>
                <a:path extrusionOk="0" h="287" w="226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83"/>
            <p:cNvSpPr/>
            <p:nvPr/>
          </p:nvSpPr>
          <p:spPr>
            <a:xfrm>
              <a:off x="3433" y="3434"/>
              <a:ext cx="9" cy="15"/>
            </a:xfrm>
            <a:custGeom>
              <a:rect b="b" l="l" r="r" t="t"/>
              <a:pathLst>
                <a:path extrusionOk="0" h="274" w="202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83"/>
            <p:cNvSpPr/>
            <p:nvPr/>
          </p:nvSpPr>
          <p:spPr>
            <a:xfrm>
              <a:off x="3433" y="3435"/>
              <a:ext cx="9" cy="14"/>
            </a:xfrm>
            <a:custGeom>
              <a:rect b="b" l="l" r="r" t="t"/>
              <a:pathLst>
                <a:path extrusionOk="0" h="264" w="186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83"/>
            <p:cNvSpPr/>
            <p:nvPr/>
          </p:nvSpPr>
          <p:spPr>
            <a:xfrm>
              <a:off x="3433" y="3435"/>
              <a:ext cx="8" cy="14"/>
            </a:xfrm>
            <a:custGeom>
              <a:rect b="b" l="l" r="r" t="t"/>
              <a:pathLst>
                <a:path extrusionOk="0" h="251" w="173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83"/>
            <p:cNvSpPr/>
            <p:nvPr/>
          </p:nvSpPr>
          <p:spPr>
            <a:xfrm>
              <a:off x="3434" y="3436"/>
              <a:ext cx="7" cy="13"/>
            </a:xfrm>
            <a:custGeom>
              <a:rect b="b" l="l" r="r" t="t"/>
              <a:pathLst>
                <a:path extrusionOk="0" h="240" w="163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83"/>
            <p:cNvSpPr/>
            <p:nvPr/>
          </p:nvSpPr>
          <p:spPr>
            <a:xfrm>
              <a:off x="3441" y="3449"/>
              <a:ext cx="2" cy="5"/>
            </a:xfrm>
            <a:custGeom>
              <a:rect b="b" l="l" r="r" t="t"/>
              <a:pathLst>
                <a:path extrusionOk="0" h="99" w="48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4" name="Google Shape;3184;p83"/>
          <p:cNvGrpSpPr/>
          <p:nvPr/>
        </p:nvGrpSpPr>
        <p:grpSpPr>
          <a:xfrm>
            <a:off x="4178300" y="1676400"/>
            <a:ext cx="469900" cy="685800"/>
            <a:chOff x="3360" y="3024"/>
            <a:chExt cx="296" cy="432"/>
          </a:xfrm>
        </p:grpSpPr>
        <p:sp>
          <p:nvSpPr>
            <p:cNvPr id="3185" name="Google Shape;3185;p83"/>
            <p:cNvSpPr/>
            <p:nvPr/>
          </p:nvSpPr>
          <p:spPr>
            <a:xfrm>
              <a:off x="3394" y="3298"/>
              <a:ext cx="9" cy="5"/>
            </a:xfrm>
            <a:custGeom>
              <a:rect b="b" l="l" r="r" t="t"/>
              <a:pathLst>
                <a:path extrusionOk="0" h="84" w="206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83"/>
            <p:cNvSpPr/>
            <p:nvPr/>
          </p:nvSpPr>
          <p:spPr>
            <a:xfrm>
              <a:off x="3453" y="3450"/>
              <a:ext cx="3" cy="6"/>
            </a:xfrm>
            <a:custGeom>
              <a:rect b="b" l="l" r="r" t="t"/>
              <a:pathLst>
                <a:path extrusionOk="0" h="108" w="82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83"/>
            <p:cNvSpPr/>
            <p:nvPr/>
          </p:nvSpPr>
          <p:spPr>
            <a:xfrm>
              <a:off x="3443" y="3433"/>
              <a:ext cx="13" cy="18"/>
            </a:xfrm>
            <a:custGeom>
              <a:rect b="b" l="l" r="r" t="t"/>
              <a:pathLst>
                <a:path extrusionOk="0" h="319" w="293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83"/>
            <p:cNvSpPr/>
            <p:nvPr/>
          </p:nvSpPr>
          <p:spPr>
            <a:xfrm>
              <a:off x="3394" y="3299"/>
              <a:ext cx="60" cy="139"/>
            </a:xfrm>
            <a:custGeom>
              <a:rect b="b" l="l" r="r" t="t"/>
              <a:pathLst>
                <a:path extrusionOk="0" h="2506" w="1314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83"/>
            <p:cNvSpPr/>
            <p:nvPr/>
          </p:nvSpPr>
          <p:spPr>
            <a:xfrm>
              <a:off x="3392" y="3292"/>
              <a:ext cx="11" cy="10"/>
            </a:xfrm>
            <a:custGeom>
              <a:rect b="b" l="l" r="r" t="t"/>
              <a:pathLst>
                <a:path extrusionOk="0" h="179" w="235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83"/>
            <p:cNvSpPr/>
            <p:nvPr/>
          </p:nvSpPr>
          <p:spPr>
            <a:xfrm>
              <a:off x="3403" y="3103"/>
              <a:ext cx="208" cy="202"/>
            </a:xfrm>
            <a:custGeom>
              <a:rect b="b" l="l" r="r" t="t"/>
              <a:pathLst>
                <a:path extrusionOk="0" h="3641" w="4569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83"/>
            <p:cNvSpPr/>
            <p:nvPr/>
          </p:nvSpPr>
          <p:spPr>
            <a:xfrm>
              <a:off x="3385" y="3045"/>
              <a:ext cx="271" cy="393"/>
            </a:xfrm>
            <a:custGeom>
              <a:rect b="b" l="l" r="r" t="t"/>
              <a:pathLst>
                <a:path extrusionOk="0" h="7066" w="5957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83"/>
            <p:cNvSpPr/>
            <p:nvPr/>
          </p:nvSpPr>
          <p:spPr>
            <a:xfrm>
              <a:off x="3569" y="3096"/>
              <a:ext cx="51" cy="121"/>
            </a:xfrm>
            <a:custGeom>
              <a:rect b="b" l="l" r="r" t="t"/>
              <a:pathLst>
                <a:path extrusionOk="0" h="2180" w="1134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83"/>
            <p:cNvSpPr/>
            <p:nvPr/>
          </p:nvSpPr>
          <p:spPr>
            <a:xfrm>
              <a:off x="3378" y="3082"/>
              <a:ext cx="207" cy="202"/>
            </a:xfrm>
            <a:custGeom>
              <a:rect b="b" l="l" r="r" t="t"/>
              <a:pathLst>
                <a:path extrusionOk="0" h="3641" w="4569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83"/>
            <p:cNvSpPr/>
            <p:nvPr/>
          </p:nvSpPr>
          <p:spPr>
            <a:xfrm>
              <a:off x="3360" y="3024"/>
              <a:ext cx="271" cy="393"/>
            </a:xfrm>
            <a:custGeom>
              <a:rect b="b" l="l" r="r" t="t"/>
              <a:pathLst>
                <a:path extrusionOk="0" h="7065" w="5957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83"/>
            <p:cNvSpPr/>
            <p:nvPr/>
          </p:nvSpPr>
          <p:spPr>
            <a:xfrm>
              <a:off x="3360" y="3024"/>
              <a:ext cx="162" cy="99"/>
            </a:xfrm>
            <a:custGeom>
              <a:rect b="b" l="l" r="r" t="t"/>
              <a:pathLst>
                <a:path extrusionOk="0" h="1773" w="3562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83"/>
            <p:cNvSpPr/>
            <p:nvPr/>
          </p:nvSpPr>
          <p:spPr>
            <a:xfrm>
              <a:off x="3360" y="3024"/>
              <a:ext cx="161" cy="97"/>
            </a:xfrm>
            <a:custGeom>
              <a:rect b="b" l="l" r="r" t="t"/>
              <a:pathLst>
                <a:path extrusionOk="0" h="1748" w="3550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83"/>
            <p:cNvSpPr/>
            <p:nvPr/>
          </p:nvSpPr>
          <p:spPr>
            <a:xfrm>
              <a:off x="3360" y="3024"/>
              <a:ext cx="161" cy="96"/>
            </a:xfrm>
            <a:custGeom>
              <a:rect b="b" l="l" r="r" t="t"/>
              <a:pathLst>
                <a:path extrusionOk="0" h="1724" w="3539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83"/>
            <p:cNvSpPr/>
            <p:nvPr/>
          </p:nvSpPr>
          <p:spPr>
            <a:xfrm>
              <a:off x="3360" y="3024"/>
              <a:ext cx="160" cy="94"/>
            </a:xfrm>
            <a:custGeom>
              <a:rect b="b" l="l" r="r" t="t"/>
              <a:pathLst>
                <a:path extrusionOk="0" h="1698" w="3526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83"/>
            <p:cNvSpPr/>
            <p:nvPr/>
          </p:nvSpPr>
          <p:spPr>
            <a:xfrm>
              <a:off x="3360" y="3024"/>
              <a:ext cx="160" cy="93"/>
            </a:xfrm>
            <a:custGeom>
              <a:rect b="b" l="l" r="r" t="t"/>
              <a:pathLst>
                <a:path extrusionOk="0" h="1674" w="3515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83"/>
            <p:cNvSpPr/>
            <p:nvPr/>
          </p:nvSpPr>
          <p:spPr>
            <a:xfrm>
              <a:off x="3360" y="3024"/>
              <a:ext cx="159" cy="92"/>
            </a:xfrm>
            <a:custGeom>
              <a:rect b="b" l="l" r="r" t="t"/>
              <a:pathLst>
                <a:path extrusionOk="0" h="1649" w="3503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83"/>
            <p:cNvSpPr/>
            <p:nvPr/>
          </p:nvSpPr>
          <p:spPr>
            <a:xfrm>
              <a:off x="3533" y="3064"/>
              <a:ext cx="2" cy="3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83"/>
            <p:cNvSpPr/>
            <p:nvPr/>
          </p:nvSpPr>
          <p:spPr>
            <a:xfrm>
              <a:off x="3374" y="3064"/>
              <a:ext cx="160" cy="90"/>
            </a:xfrm>
            <a:custGeom>
              <a:rect b="b" l="l" r="r" t="t"/>
              <a:pathLst>
                <a:path extrusionOk="0" h="1614" w="3529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83"/>
            <p:cNvSpPr/>
            <p:nvPr/>
          </p:nvSpPr>
          <p:spPr>
            <a:xfrm>
              <a:off x="3373" y="3152"/>
              <a:ext cx="1" cy="2"/>
            </a:xfrm>
            <a:custGeom>
              <a:rect b="b" l="l" r="r" t="t"/>
              <a:pathLst>
                <a:path extrusionOk="0" h="40" w="28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83"/>
            <p:cNvSpPr/>
            <p:nvPr/>
          </p:nvSpPr>
          <p:spPr>
            <a:xfrm>
              <a:off x="3537" y="3075"/>
              <a:ext cx="2" cy="2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83"/>
            <p:cNvSpPr/>
            <p:nvPr/>
          </p:nvSpPr>
          <p:spPr>
            <a:xfrm>
              <a:off x="3377" y="3075"/>
              <a:ext cx="161" cy="91"/>
            </a:xfrm>
            <a:custGeom>
              <a:rect b="b" l="l" r="r" t="t"/>
              <a:pathLst>
                <a:path extrusionOk="0" h="1633" w="3547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83"/>
            <p:cNvSpPr/>
            <p:nvPr/>
          </p:nvSpPr>
          <p:spPr>
            <a:xfrm>
              <a:off x="3376" y="3164"/>
              <a:ext cx="2" cy="2"/>
            </a:xfrm>
            <a:custGeom>
              <a:rect b="b" l="l" r="r" t="t"/>
              <a:pathLst>
                <a:path extrusionOk="0" h="40" w="29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83"/>
            <p:cNvSpPr/>
            <p:nvPr/>
          </p:nvSpPr>
          <p:spPr>
            <a:xfrm>
              <a:off x="3368" y="3169"/>
              <a:ext cx="50" cy="122"/>
            </a:xfrm>
            <a:custGeom>
              <a:rect b="b" l="l" r="r" t="t"/>
              <a:pathLst>
                <a:path extrusionOk="0" h="2201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83"/>
            <p:cNvSpPr/>
            <p:nvPr/>
          </p:nvSpPr>
          <p:spPr>
            <a:xfrm>
              <a:off x="3367" y="3169"/>
              <a:ext cx="50" cy="122"/>
            </a:xfrm>
            <a:custGeom>
              <a:rect b="b" l="l" r="r" t="t"/>
              <a:pathLst>
                <a:path extrusionOk="0" h="2202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83"/>
            <p:cNvSpPr/>
            <p:nvPr/>
          </p:nvSpPr>
          <p:spPr>
            <a:xfrm>
              <a:off x="3544" y="3074"/>
              <a:ext cx="52" cy="121"/>
            </a:xfrm>
            <a:custGeom>
              <a:rect b="b" l="l" r="r" t="t"/>
              <a:pathLst>
                <a:path extrusionOk="0" h="2181" w="1133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83"/>
            <p:cNvSpPr/>
            <p:nvPr/>
          </p:nvSpPr>
          <p:spPr>
            <a:xfrm>
              <a:off x="3544" y="3074"/>
              <a:ext cx="51" cy="122"/>
            </a:xfrm>
            <a:custGeom>
              <a:rect b="b" l="l" r="r" t="t"/>
              <a:pathLst>
                <a:path extrusionOk="0" h="2180" w="1134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83"/>
            <p:cNvSpPr/>
            <p:nvPr/>
          </p:nvSpPr>
          <p:spPr>
            <a:xfrm>
              <a:off x="3426" y="3144"/>
              <a:ext cx="164" cy="228"/>
            </a:xfrm>
            <a:custGeom>
              <a:rect b="b" l="l" r="r" t="t"/>
              <a:pathLst>
                <a:path extrusionOk="0" h="4112" w="362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83"/>
            <p:cNvSpPr/>
            <p:nvPr/>
          </p:nvSpPr>
          <p:spPr>
            <a:xfrm>
              <a:off x="3426" y="3141"/>
              <a:ext cx="164" cy="228"/>
            </a:xfrm>
            <a:custGeom>
              <a:rect b="b" l="l" r="r" t="t"/>
              <a:pathLst>
                <a:path extrusionOk="0" h="4113" w="3622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83"/>
            <p:cNvSpPr/>
            <p:nvPr/>
          </p:nvSpPr>
          <p:spPr>
            <a:xfrm>
              <a:off x="3432" y="3146"/>
              <a:ext cx="157" cy="218"/>
            </a:xfrm>
            <a:custGeom>
              <a:rect b="b" l="l" r="r" t="t"/>
              <a:pathLst>
                <a:path extrusionOk="0" h="3913" w="3446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83"/>
            <p:cNvSpPr/>
            <p:nvPr/>
          </p:nvSpPr>
          <p:spPr>
            <a:xfrm>
              <a:off x="3439" y="3109"/>
              <a:ext cx="19" cy="19"/>
            </a:xfrm>
            <a:custGeom>
              <a:rect b="b" l="l" r="r" t="t"/>
              <a:pathLst>
                <a:path extrusionOk="0" h="343" w="431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83"/>
            <p:cNvSpPr/>
            <p:nvPr/>
          </p:nvSpPr>
          <p:spPr>
            <a:xfrm>
              <a:off x="3442" y="3112"/>
              <a:ext cx="16" cy="15"/>
            </a:xfrm>
            <a:custGeom>
              <a:rect b="b" l="l" r="r" t="t"/>
              <a:pathLst>
                <a:path extrusionOk="0" h="257" w="34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83"/>
            <p:cNvSpPr/>
            <p:nvPr/>
          </p:nvSpPr>
          <p:spPr>
            <a:xfrm>
              <a:off x="3447" y="311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83"/>
            <p:cNvSpPr/>
            <p:nvPr/>
          </p:nvSpPr>
          <p:spPr>
            <a:xfrm>
              <a:off x="3447" y="311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83"/>
            <p:cNvSpPr/>
            <p:nvPr/>
          </p:nvSpPr>
          <p:spPr>
            <a:xfrm>
              <a:off x="3450" y="3113"/>
              <a:ext cx="6" cy="8"/>
            </a:xfrm>
            <a:custGeom>
              <a:rect b="b" l="l" r="r" t="t"/>
              <a:pathLst>
                <a:path extrusionOk="0" h="154" w="118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83"/>
            <p:cNvSpPr/>
            <p:nvPr/>
          </p:nvSpPr>
          <p:spPr>
            <a:xfrm>
              <a:off x="3463" y="3099"/>
              <a:ext cx="13" cy="16"/>
            </a:xfrm>
            <a:custGeom>
              <a:rect b="b" l="l" r="r" t="t"/>
              <a:pathLst>
                <a:path extrusionOk="0" h="280" w="287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83"/>
            <p:cNvSpPr/>
            <p:nvPr/>
          </p:nvSpPr>
          <p:spPr>
            <a:xfrm>
              <a:off x="3465" y="3102"/>
              <a:ext cx="11" cy="12"/>
            </a:xfrm>
            <a:custGeom>
              <a:rect b="b" l="l" r="r" t="t"/>
              <a:pathLst>
                <a:path extrusionOk="0" h="203" w="227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83"/>
            <p:cNvSpPr/>
            <p:nvPr/>
          </p:nvSpPr>
          <p:spPr>
            <a:xfrm>
              <a:off x="3465" y="310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83"/>
            <p:cNvSpPr/>
            <p:nvPr/>
          </p:nvSpPr>
          <p:spPr>
            <a:xfrm>
              <a:off x="3465" y="310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83"/>
            <p:cNvSpPr/>
            <p:nvPr/>
          </p:nvSpPr>
          <p:spPr>
            <a:xfrm>
              <a:off x="3468" y="3103"/>
              <a:ext cx="6" cy="8"/>
            </a:xfrm>
            <a:custGeom>
              <a:rect b="b" l="l" r="r" t="t"/>
              <a:pathLst>
                <a:path extrusionOk="0" h="154" w="119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83"/>
            <p:cNvSpPr/>
            <p:nvPr/>
          </p:nvSpPr>
          <p:spPr>
            <a:xfrm>
              <a:off x="3488" y="3092"/>
              <a:ext cx="4" cy="6"/>
            </a:xfrm>
            <a:custGeom>
              <a:rect b="b" l="l" r="r" t="t"/>
              <a:pathLst>
                <a:path extrusionOk="0" h="104" w="100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83"/>
            <p:cNvSpPr/>
            <p:nvPr/>
          </p:nvSpPr>
          <p:spPr>
            <a:xfrm>
              <a:off x="3419" y="3131"/>
              <a:ext cx="5" cy="5"/>
            </a:xfrm>
            <a:custGeom>
              <a:rect b="b" l="l" r="r" t="t"/>
              <a:pathLst>
                <a:path extrusionOk="0" h="103" w="100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83"/>
            <p:cNvSpPr/>
            <p:nvPr/>
          </p:nvSpPr>
          <p:spPr>
            <a:xfrm>
              <a:off x="3490" y="3094"/>
              <a:ext cx="2" cy="3"/>
            </a:xfrm>
            <a:custGeom>
              <a:rect b="b" l="l" r="r" t="t"/>
              <a:pathLst>
                <a:path extrusionOk="0" h="57" w="55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83"/>
            <p:cNvSpPr/>
            <p:nvPr/>
          </p:nvSpPr>
          <p:spPr>
            <a:xfrm>
              <a:off x="3421" y="3133"/>
              <a:ext cx="2" cy="3"/>
            </a:xfrm>
            <a:custGeom>
              <a:rect b="b" l="l" r="r" t="t"/>
              <a:pathLst>
                <a:path extrusionOk="0" h="56" w="55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83"/>
            <p:cNvSpPr/>
            <p:nvPr/>
          </p:nvSpPr>
          <p:spPr>
            <a:xfrm>
              <a:off x="3433" y="3076"/>
              <a:ext cx="29" cy="29"/>
            </a:xfrm>
            <a:custGeom>
              <a:rect b="b" l="l" r="r" t="t"/>
              <a:pathLst>
                <a:path extrusionOk="0" h="522" w="624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83"/>
            <p:cNvSpPr/>
            <p:nvPr/>
          </p:nvSpPr>
          <p:spPr>
            <a:xfrm>
              <a:off x="3434" y="3077"/>
              <a:ext cx="27" cy="27"/>
            </a:xfrm>
            <a:custGeom>
              <a:rect b="b" l="l" r="r" t="t"/>
              <a:pathLst>
                <a:path extrusionOk="0" h="484" w="589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83"/>
            <p:cNvSpPr/>
            <p:nvPr/>
          </p:nvSpPr>
          <p:spPr>
            <a:xfrm>
              <a:off x="3434" y="3078"/>
              <a:ext cx="27" cy="26"/>
            </a:xfrm>
            <a:custGeom>
              <a:rect b="b" l="l" r="r" t="t"/>
              <a:pathLst>
                <a:path extrusionOk="0" h="471" w="583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83"/>
            <p:cNvSpPr/>
            <p:nvPr/>
          </p:nvSpPr>
          <p:spPr>
            <a:xfrm>
              <a:off x="3447" y="3082"/>
              <a:ext cx="10" cy="13"/>
            </a:xfrm>
            <a:custGeom>
              <a:rect b="b" l="l" r="r" t="t"/>
              <a:pathLst>
                <a:path extrusionOk="0" h="234" w="227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83"/>
            <p:cNvSpPr/>
            <p:nvPr/>
          </p:nvSpPr>
          <p:spPr>
            <a:xfrm>
              <a:off x="3447" y="3082"/>
              <a:ext cx="10" cy="12"/>
            </a:xfrm>
            <a:custGeom>
              <a:rect b="b" l="l" r="r" t="t"/>
              <a:pathLst>
                <a:path extrusionOk="0" h="214" w="208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94" w="189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77" w="171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83"/>
            <p:cNvSpPr/>
            <p:nvPr/>
          </p:nvSpPr>
          <p:spPr>
            <a:xfrm>
              <a:off x="3449" y="3083"/>
              <a:ext cx="7" cy="9"/>
            </a:xfrm>
            <a:custGeom>
              <a:rect b="b" l="l" r="r" t="t"/>
              <a:pathLst>
                <a:path extrusionOk="0" h="156" w="152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83"/>
            <p:cNvSpPr/>
            <p:nvPr/>
          </p:nvSpPr>
          <p:spPr>
            <a:xfrm>
              <a:off x="3449" y="3083"/>
              <a:ext cx="6" cy="8"/>
            </a:xfrm>
            <a:custGeom>
              <a:rect b="b" l="l" r="r" t="t"/>
              <a:pathLst>
                <a:path extrusionOk="0" h="139" w="134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83"/>
            <p:cNvSpPr/>
            <p:nvPr/>
          </p:nvSpPr>
          <p:spPr>
            <a:xfrm>
              <a:off x="3441" y="3093"/>
              <a:ext cx="1" cy="2"/>
            </a:xfrm>
            <a:custGeom>
              <a:rect b="b" l="l" r="r" t="t"/>
              <a:pathLst>
                <a:path extrusionOk="0" h="33" w="21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83"/>
            <p:cNvSpPr/>
            <p:nvPr/>
          </p:nvSpPr>
          <p:spPr>
            <a:xfrm>
              <a:off x="3442" y="3089"/>
              <a:ext cx="3" cy="6"/>
            </a:xfrm>
            <a:custGeom>
              <a:rect b="b" l="l" r="r" t="t"/>
              <a:pathLst>
                <a:path extrusionOk="0" h="98" w="75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83"/>
            <p:cNvSpPr/>
            <p:nvPr/>
          </p:nvSpPr>
          <p:spPr>
            <a:xfrm>
              <a:off x="3440" y="3087"/>
              <a:ext cx="5" cy="3"/>
            </a:xfrm>
            <a:custGeom>
              <a:rect b="b" l="l" r="r" t="t"/>
              <a:pathLst>
                <a:path extrusionOk="0" h="49" w="108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83"/>
            <p:cNvSpPr/>
            <p:nvPr/>
          </p:nvSpPr>
          <p:spPr>
            <a:xfrm>
              <a:off x="3438" y="3088"/>
              <a:ext cx="3" cy="8"/>
            </a:xfrm>
            <a:custGeom>
              <a:rect b="b" l="l" r="r" t="t"/>
              <a:pathLst>
                <a:path extrusionOk="0" h="129" w="6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83"/>
            <p:cNvSpPr/>
            <p:nvPr/>
          </p:nvSpPr>
          <p:spPr>
            <a:xfrm>
              <a:off x="3438" y="3095"/>
              <a:ext cx="5" cy="4"/>
            </a:xfrm>
            <a:custGeom>
              <a:rect b="b" l="l" r="r" t="t"/>
              <a:pathLst>
                <a:path extrusionOk="0" h="76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83"/>
            <p:cNvSpPr/>
            <p:nvPr/>
          </p:nvSpPr>
          <p:spPr>
            <a:xfrm>
              <a:off x="3443" y="3094"/>
              <a:ext cx="4" cy="5"/>
            </a:xfrm>
            <a:custGeom>
              <a:rect b="b" l="l" r="r" t="t"/>
              <a:pathLst>
                <a:path extrusionOk="0" h="88" w="79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83"/>
            <p:cNvSpPr/>
            <p:nvPr/>
          </p:nvSpPr>
          <p:spPr>
            <a:xfrm>
              <a:off x="3442" y="3097"/>
              <a:ext cx="2" cy="1"/>
            </a:xfrm>
            <a:custGeom>
              <a:rect b="b" l="l" r="r" t="t"/>
              <a:pathLst>
                <a:path extrusionOk="0" h="18" w="32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83"/>
            <p:cNvSpPr/>
            <p:nvPr/>
          </p:nvSpPr>
          <p:spPr>
            <a:xfrm>
              <a:off x="3442" y="3094"/>
              <a:ext cx="1" cy="2"/>
            </a:xfrm>
            <a:custGeom>
              <a:rect b="b" l="l" r="r" t="t"/>
              <a:pathLst>
                <a:path extrusionOk="0" h="32" w="2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83"/>
            <p:cNvSpPr/>
            <p:nvPr/>
          </p:nvSpPr>
          <p:spPr>
            <a:xfrm>
              <a:off x="3442" y="3090"/>
              <a:ext cx="4" cy="5"/>
            </a:xfrm>
            <a:custGeom>
              <a:rect b="b" l="l" r="r" t="t"/>
              <a:pathLst>
                <a:path extrusionOk="0" h="99" w="74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83"/>
            <p:cNvSpPr/>
            <p:nvPr/>
          </p:nvSpPr>
          <p:spPr>
            <a:xfrm>
              <a:off x="3441" y="3088"/>
              <a:ext cx="5" cy="3"/>
            </a:xfrm>
            <a:custGeom>
              <a:rect b="b" l="l" r="r" t="t"/>
              <a:pathLst>
                <a:path extrusionOk="0" h="50" w="108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83"/>
            <p:cNvSpPr/>
            <p:nvPr/>
          </p:nvSpPr>
          <p:spPr>
            <a:xfrm>
              <a:off x="3438" y="3089"/>
              <a:ext cx="4" cy="7"/>
            </a:xfrm>
            <a:custGeom>
              <a:rect b="b" l="l" r="r" t="t"/>
              <a:pathLst>
                <a:path extrusionOk="0" h="131" w="69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83"/>
            <p:cNvSpPr/>
            <p:nvPr/>
          </p:nvSpPr>
          <p:spPr>
            <a:xfrm>
              <a:off x="3439" y="3095"/>
              <a:ext cx="5" cy="4"/>
            </a:xfrm>
            <a:custGeom>
              <a:rect b="b" l="l" r="r" t="t"/>
              <a:pathLst>
                <a:path extrusionOk="0" h="77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83"/>
            <p:cNvSpPr/>
            <p:nvPr/>
          </p:nvSpPr>
          <p:spPr>
            <a:xfrm>
              <a:off x="3444" y="3094"/>
              <a:ext cx="3" cy="5"/>
            </a:xfrm>
            <a:custGeom>
              <a:rect b="b" l="l" r="r" t="t"/>
              <a:pathLst>
                <a:path extrusionOk="0" h="90" w="81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83"/>
            <p:cNvSpPr/>
            <p:nvPr/>
          </p:nvSpPr>
          <p:spPr>
            <a:xfrm>
              <a:off x="3443" y="3097"/>
              <a:ext cx="2" cy="1"/>
            </a:xfrm>
            <a:custGeom>
              <a:rect b="b" l="l" r="r" t="t"/>
              <a:pathLst>
                <a:path extrusionOk="0" h="19" w="33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83"/>
            <p:cNvSpPr/>
            <p:nvPr/>
          </p:nvSpPr>
          <p:spPr>
            <a:xfrm>
              <a:off x="3398" y="3240"/>
              <a:ext cx="1" cy="1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83"/>
            <p:cNvSpPr/>
            <p:nvPr/>
          </p:nvSpPr>
          <p:spPr>
            <a:xfrm>
              <a:off x="3389" y="3221"/>
              <a:ext cx="10" cy="20"/>
            </a:xfrm>
            <a:custGeom>
              <a:rect b="b" l="l" r="r" t="t"/>
              <a:pathLst>
                <a:path extrusionOk="0" h="365" w="218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83"/>
            <p:cNvSpPr/>
            <p:nvPr/>
          </p:nvSpPr>
          <p:spPr>
            <a:xfrm>
              <a:off x="3389" y="3216"/>
              <a:ext cx="2" cy="5"/>
            </a:xfrm>
            <a:custGeom>
              <a:rect b="b" l="l" r="r" t="t"/>
              <a:pathLst>
                <a:path extrusionOk="0" h="92" w="37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83"/>
            <p:cNvSpPr/>
            <p:nvPr/>
          </p:nvSpPr>
          <p:spPr>
            <a:xfrm>
              <a:off x="3389" y="3220"/>
              <a:ext cx="1" cy="1"/>
            </a:xfrm>
            <a:custGeom>
              <a:rect b="b" l="l" r="r" t="t"/>
              <a:pathLst>
                <a:path extrusionOk="0" h="18" w="2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83"/>
            <p:cNvSpPr/>
            <p:nvPr/>
          </p:nvSpPr>
          <p:spPr>
            <a:xfrm>
              <a:off x="3397" y="3233"/>
              <a:ext cx="1" cy="2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83"/>
            <p:cNvSpPr/>
            <p:nvPr/>
          </p:nvSpPr>
          <p:spPr>
            <a:xfrm>
              <a:off x="3393" y="3224"/>
              <a:ext cx="5" cy="11"/>
            </a:xfrm>
            <a:custGeom>
              <a:rect b="b" l="l" r="r" t="t"/>
              <a:pathLst>
                <a:path extrusionOk="0" h="181" w="115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83"/>
            <p:cNvSpPr/>
            <p:nvPr/>
          </p:nvSpPr>
          <p:spPr>
            <a:xfrm>
              <a:off x="3393" y="3222"/>
              <a:ext cx="1" cy="2"/>
            </a:xfrm>
            <a:custGeom>
              <a:rect b="b" l="l" r="r" t="t"/>
              <a:pathLst>
                <a:path extrusionOk="0" h="47" w="33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83"/>
            <p:cNvSpPr/>
            <p:nvPr/>
          </p:nvSpPr>
          <p:spPr>
            <a:xfrm>
              <a:off x="3393" y="3224"/>
              <a:ext cx="1" cy="1"/>
            </a:xfrm>
            <a:custGeom>
              <a:rect b="b" l="l" r="r" t="t"/>
              <a:pathLst>
                <a:path extrusionOk="0" h="18" w="29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83"/>
            <p:cNvSpPr/>
            <p:nvPr/>
          </p:nvSpPr>
          <p:spPr>
            <a:xfrm>
              <a:off x="3563" y="3123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83"/>
            <p:cNvSpPr/>
            <p:nvPr/>
          </p:nvSpPr>
          <p:spPr>
            <a:xfrm>
              <a:off x="3563" y="3123"/>
              <a:ext cx="7" cy="15"/>
            </a:xfrm>
            <a:custGeom>
              <a:rect b="b" l="l" r="r" t="t"/>
              <a:pathLst>
                <a:path extrusionOk="0" h="274" w="16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83"/>
            <p:cNvSpPr/>
            <p:nvPr/>
          </p:nvSpPr>
          <p:spPr>
            <a:xfrm>
              <a:off x="3569" y="3138"/>
              <a:ext cx="1" cy="4"/>
            </a:xfrm>
            <a:custGeom>
              <a:rect b="b" l="l" r="r" t="t"/>
              <a:pathLst>
                <a:path extrusionOk="0" h="68" w="29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83"/>
            <p:cNvSpPr/>
            <p:nvPr/>
          </p:nvSpPr>
          <p:spPr>
            <a:xfrm>
              <a:off x="3569" y="3138"/>
              <a:ext cx="1" cy="1"/>
            </a:xfrm>
            <a:custGeom>
              <a:rect b="b" l="l" r="r" t="t"/>
              <a:pathLst>
                <a:path extrusionOk="0" h="12" w="21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83"/>
            <p:cNvSpPr/>
            <p:nvPr/>
          </p:nvSpPr>
          <p:spPr>
            <a:xfrm>
              <a:off x="3563" y="3128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83"/>
            <p:cNvSpPr/>
            <p:nvPr/>
          </p:nvSpPr>
          <p:spPr>
            <a:xfrm>
              <a:off x="3564" y="3128"/>
              <a:ext cx="4" cy="8"/>
            </a:xfrm>
            <a:custGeom>
              <a:rect b="b" l="l" r="r" t="t"/>
              <a:pathLst>
                <a:path extrusionOk="0" h="136" w="8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83"/>
            <p:cNvSpPr/>
            <p:nvPr/>
          </p:nvSpPr>
          <p:spPr>
            <a:xfrm>
              <a:off x="3567" y="3136"/>
              <a:ext cx="1" cy="2"/>
            </a:xfrm>
            <a:custGeom>
              <a:rect b="b" l="l" r="r" t="t"/>
              <a:pathLst>
                <a:path extrusionOk="0" h="35" w="24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83"/>
            <p:cNvSpPr/>
            <p:nvPr/>
          </p:nvSpPr>
          <p:spPr>
            <a:xfrm>
              <a:off x="3567" y="3135"/>
              <a:ext cx="1" cy="1"/>
            </a:xfrm>
            <a:custGeom>
              <a:rect b="b" l="l" r="r" t="t"/>
              <a:pathLst>
                <a:path extrusionOk="0" h="13" w="21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83"/>
            <p:cNvSpPr/>
            <p:nvPr/>
          </p:nvSpPr>
          <p:spPr>
            <a:xfrm>
              <a:off x="3388" y="3300"/>
              <a:ext cx="53" cy="137"/>
            </a:xfrm>
            <a:custGeom>
              <a:rect b="b" l="l" r="r" t="t"/>
              <a:pathLst>
                <a:path extrusionOk="0" h="2481" w="1169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83"/>
            <p:cNvSpPr/>
            <p:nvPr/>
          </p:nvSpPr>
          <p:spPr>
            <a:xfrm>
              <a:off x="3388" y="3300"/>
              <a:ext cx="52" cy="137"/>
            </a:xfrm>
            <a:custGeom>
              <a:rect b="b" l="l" r="r" t="t"/>
              <a:pathLst>
                <a:path extrusionOk="0" h="2467" w="1140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83"/>
            <p:cNvSpPr/>
            <p:nvPr/>
          </p:nvSpPr>
          <p:spPr>
            <a:xfrm>
              <a:off x="3389" y="3301"/>
              <a:ext cx="50" cy="136"/>
            </a:xfrm>
            <a:custGeom>
              <a:rect b="b" l="l" r="r" t="t"/>
              <a:pathLst>
                <a:path extrusionOk="0" h="2454" w="1109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83"/>
            <p:cNvSpPr/>
            <p:nvPr/>
          </p:nvSpPr>
          <p:spPr>
            <a:xfrm>
              <a:off x="3389" y="3301"/>
              <a:ext cx="49" cy="136"/>
            </a:xfrm>
            <a:custGeom>
              <a:rect b="b" l="l" r="r" t="t"/>
              <a:pathLst>
                <a:path extrusionOk="0" h="2440" w="1078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83"/>
            <p:cNvSpPr/>
            <p:nvPr/>
          </p:nvSpPr>
          <p:spPr>
            <a:xfrm>
              <a:off x="3389" y="3302"/>
              <a:ext cx="48" cy="135"/>
            </a:xfrm>
            <a:custGeom>
              <a:rect b="b" l="l" r="r" t="t"/>
              <a:pathLst>
                <a:path extrusionOk="0" h="2428" w="1046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83"/>
            <p:cNvSpPr/>
            <p:nvPr/>
          </p:nvSpPr>
          <p:spPr>
            <a:xfrm>
              <a:off x="3389" y="3302"/>
              <a:ext cx="46" cy="134"/>
            </a:xfrm>
            <a:custGeom>
              <a:rect b="b" l="l" r="r" t="t"/>
              <a:pathLst>
                <a:path extrusionOk="0" h="2414" w="1017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83"/>
            <p:cNvSpPr/>
            <p:nvPr/>
          </p:nvSpPr>
          <p:spPr>
            <a:xfrm>
              <a:off x="3388" y="3298"/>
              <a:ext cx="8" cy="6"/>
            </a:xfrm>
            <a:custGeom>
              <a:rect b="b" l="l" r="r" t="t"/>
              <a:pathLst>
                <a:path extrusionOk="0" h="95" w="173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83"/>
            <p:cNvSpPr/>
            <p:nvPr/>
          </p:nvSpPr>
          <p:spPr>
            <a:xfrm>
              <a:off x="3386" y="3293"/>
              <a:ext cx="9" cy="10"/>
            </a:xfrm>
            <a:custGeom>
              <a:rect b="b" l="l" r="r" t="t"/>
              <a:pathLst>
                <a:path extrusionOk="0" h="179" w="200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83"/>
            <p:cNvSpPr/>
            <p:nvPr/>
          </p:nvSpPr>
          <p:spPr>
            <a:xfrm>
              <a:off x="3386" y="3293"/>
              <a:ext cx="8" cy="10"/>
            </a:xfrm>
            <a:custGeom>
              <a:rect b="b" l="l" r="r" t="t"/>
              <a:pathLst>
                <a:path extrusionOk="0" h="177" w="173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83"/>
            <p:cNvSpPr/>
            <p:nvPr/>
          </p:nvSpPr>
          <p:spPr>
            <a:xfrm>
              <a:off x="3387" y="3293"/>
              <a:ext cx="6" cy="9"/>
            </a:xfrm>
            <a:custGeom>
              <a:rect b="b" l="l" r="r" t="t"/>
              <a:pathLst>
                <a:path extrusionOk="0" h="175" w="142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83"/>
            <p:cNvSpPr/>
            <p:nvPr/>
          </p:nvSpPr>
          <p:spPr>
            <a:xfrm>
              <a:off x="3387" y="3293"/>
              <a:ext cx="5" cy="9"/>
            </a:xfrm>
            <a:custGeom>
              <a:rect b="b" l="l" r="r" t="t"/>
              <a:pathLst>
                <a:path extrusionOk="0" h="172" w="116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83"/>
            <p:cNvSpPr/>
            <p:nvPr/>
          </p:nvSpPr>
          <p:spPr>
            <a:xfrm>
              <a:off x="3387" y="3293"/>
              <a:ext cx="4" cy="9"/>
            </a:xfrm>
            <a:custGeom>
              <a:rect b="b" l="l" r="r" t="t"/>
              <a:pathLst>
                <a:path extrusionOk="0" h="170" w="88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83"/>
            <p:cNvSpPr/>
            <p:nvPr/>
          </p:nvSpPr>
          <p:spPr>
            <a:xfrm>
              <a:off x="3388" y="3293"/>
              <a:ext cx="2" cy="9"/>
            </a:xfrm>
            <a:custGeom>
              <a:rect b="b" l="l" r="r" t="t"/>
              <a:pathLst>
                <a:path extrusionOk="0" h="167" w="59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83"/>
            <p:cNvSpPr/>
            <p:nvPr/>
          </p:nvSpPr>
          <p:spPr>
            <a:xfrm>
              <a:off x="3386" y="3294"/>
              <a:ext cx="8" cy="4"/>
            </a:xfrm>
            <a:custGeom>
              <a:rect b="b" l="l" r="r" t="t"/>
              <a:pathLst>
                <a:path extrusionOk="0" h="81" w="172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83"/>
            <p:cNvSpPr/>
            <p:nvPr/>
          </p:nvSpPr>
          <p:spPr>
            <a:xfrm>
              <a:off x="3432" y="3432"/>
              <a:ext cx="10" cy="6"/>
            </a:xfrm>
            <a:custGeom>
              <a:rect b="b" l="l" r="r" t="t"/>
              <a:pathLst>
                <a:path extrusionOk="0" h="103" w="216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83"/>
            <p:cNvSpPr/>
            <p:nvPr/>
          </p:nvSpPr>
          <p:spPr>
            <a:xfrm>
              <a:off x="3432" y="3433"/>
              <a:ext cx="11" cy="16"/>
            </a:xfrm>
            <a:custGeom>
              <a:rect b="b" l="l" r="r" t="t"/>
              <a:pathLst>
                <a:path extrusionOk="0" h="298" w="250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83"/>
            <p:cNvSpPr/>
            <p:nvPr/>
          </p:nvSpPr>
          <p:spPr>
            <a:xfrm>
              <a:off x="3432" y="3433"/>
              <a:ext cx="10" cy="16"/>
            </a:xfrm>
            <a:custGeom>
              <a:rect b="b" l="l" r="r" t="t"/>
              <a:pathLst>
                <a:path extrusionOk="0" h="287" w="226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83"/>
            <p:cNvSpPr/>
            <p:nvPr/>
          </p:nvSpPr>
          <p:spPr>
            <a:xfrm>
              <a:off x="3433" y="3434"/>
              <a:ext cx="9" cy="15"/>
            </a:xfrm>
            <a:custGeom>
              <a:rect b="b" l="l" r="r" t="t"/>
              <a:pathLst>
                <a:path extrusionOk="0" h="274" w="202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83"/>
            <p:cNvSpPr/>
            <p:nvPr/>
          </p:nvSpPr>
          <p:spPr>
            <a:xfrm>
              <a:off x="3433" y="3435"/>
              <a:ext cx="9" cy="14"/>
            </a:xfrm>
            <a:custGeom>
              <a:rect b="b" l="l" r="r" t="t"/>
              <a:pathLst>
                <a:path extrusionOk="0" h="264" w="186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83"/>
            <p:cNvSpPr/>
            <p:nvPr/>
          </p:nvSpPr>
          <p:spPr>
            <a:xfrm>
              <a:off x="3433" y="3435"/>
              <a:ext cx="8" cy="14"/>
            </a:xfrm>
            <a:custGeom>
              <a:rect b="b" l="l" r="r" t="t"/>
              <a:pathLst>
                <a:path extrusionOk="0" h="251" w="173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83"/>
            <p:cNvSpPr/>
            <p:nvPr/>
          </p:nvSpPr>
          <p:spPr>
            <a:xfrm>
              <a:off x="3434" y="3436"/>
              <a:ext cx="7" cy="13"/>
            </a:xfrm>
            <a:custGeom>
              <a:rect b="b" l="l" r="r" t="t"/>
              <a:pathLst>
                <a:path extrusionOk="0" h="240" w="163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83"/>
            <p:cNvSpPr/>
            <p:nvPr/>
          </p:nvSpPr>
          <p:spPr>
            <a:xfrm>
              <a:off x="3441" y="3449"/>
              <a:ext cx="2" cy="5"/>
            </a:xfrm>
            <a:custGeom>
              <a:rect b="b" l="l" r="r" t="t"/>
              <a:pathLst>
                <a:path extrusionOk="0" h="99" w="48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9" name="Google Shape;3289;p83"/>
          <p:cNvGrpSpPr/>
          <p:nvPr/>
        </p:nvGrpSpPr>
        <p:grpSpPr>
          <a:xfrm>
            <a:off x="2286000" y="1828800"/>
            <a:ext cx="469900" cy="685800"/>
            <a:chOff x="3360" y="3024"/>
            <a:chExt cx="296" cy="432"/>
          </a:xfrm>
        </p:grpSpPr>
        <p:sp>
          <p:nvSpPr>
            <p:cNvPr id="3290" name="Google Shape;3290;p83"/>
            <p:cNvSpPr/>
            <p:nvPr/>
          </p:nvSpPr>
          <p:spPr>
            <a:xfrm>
              <a:off x="3394" y="3298"/>
              <a:ext cx="9" cy="5"/>
            </a:xfrm>
            <a:custGeom>
              <a:rect b="b" l="l" r="r" t="t"/>
              <a:pathLst>
                <a:path extrusionOk="0" h="84" w="206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83"/>
            <p:cNvSpPr/>
            <p:nvPr/>
          </p:nvSpPr>
          <p:spPr>
            <a:xfrm>
              <a:off x="3453" y="3450"/>
              <a:ext cx="3" cy="6"/>
            </a:xfrm>
            <a:custGeom>
              <a:rect b="b" l="l" r="r" t="t"/>
              <a:pathLst>
                <a:path extrusionOk="0" h="108" w="82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83"/>
            <p:cNvSpPr/>
            <p:nvPr/>
          </p:nvSpPr>
          <p:spPr>
            <a:xfrm>
              <a:off x="3443" y="3433"/>
              <a:ext cx="13" cy="18"/>
            </a:xfrm>
            <a:custGeom>
              <a:rect b="b" l="l" r="r" t="t"/>
              <a:pathLst>
                <a:path extrusionOk="0" h="319" w="293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83"/>
            <p:cNvSpPr/>
            <p:nvPr/>
          </p:nvSpPr>
          <p:spPr>
            <a:xfrm>
              <a:off x="3394" y="3299"/>
              <a:ext cx="60" cy="139"/>
            </a:xfrm>
            <a:custGeom>
              <a:rect b="b" l="l" r="r" t="t"/>
              <a:pathLst>
                <a:path extrusionOk="0" h="2506" w="1314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83"/>
            <p:cNvSpPr/>
            <p:nvPr/>
          </p:nvSpPr>
          <p:spPr>
            <a:xfrm>
              <a:off x="3392" y="3292"/>
              <a:ext cx="11" cy="10"/>
            </a:xfrm>
            <a:custGeom>
              <a:rect b="b" l="l" r="r" t="t"/>
              <a:pathLst>
                <a:path extrusionOk="0" h="179" w="235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83"/>
            <p:cNvSpPr/>
            <p:nvPr/>
          </p:nvSpPr>
          <p:spPr>
            <a:xfrm>
              <a:off x="3403" y="3103"/>
              <a:ext cx="208" cy="202"/>
            </a:xfrm>
            <a:custGeom>
              <a:rect b="b" l="l" r="r" t="t"/>
              <a:pathLst>
                <a:path extrusionOk="0" h="3641" w="4569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83"/>
            <p:cNvSpPr/>
            <p:nvPr/>
          </p:nvSpPr>
          <p:spPr>
            <a:xfrm>
              <a:off x="3385" y="3045"/>
              <a:ext cx="271" cy="393"/>
            </a:xfrm>
            <a:custGeom>
              <a:rect b="b" l="l" r="r" t="t"/>
              <a:pathLst>
                <a:path extrusionOk="0" h="7066" w="5957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83"/>
            <p:cNvSpPr/>
            <p:nvPr/>
          </p:nvSpPr>
          <p:spPr>
            <a:xfrm>
              <a:off x="3569" y="3096"/>
              <a:ext cx="51" cy="121"/>
            </a:xfrm>
            <a:custGeom>
              <a:rect b="b" l="l" r="r" t="t"/>
              <a:pathLst>
                <a:path extrusionOk="0" h="2180" w="1134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83"/>
            <p:cNvSpPr/>
            <p:nvPr/>
          </p:nvSpPr>
          <p:spPr>
            <a:xfrm>
              <a:off x="3378" y="3082"/>
              <a:ext cx="207" cy="202"/>
            </a:xfrm>
            <a:custGeom>
              <a:rect b="b" l="l" r="r" t="t"/>
              <a:pathLst>
                <a:path extrusionOk="0" h="3641" w="4569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83"/>
            <p:cNvSpPr/>
            <p:nvPr/>
          </p:nvSpPr>
          <p:spPr>
            <a:xfrm>
              <a:off x="3360" y="3024"/>
              <a:ext cx="271" cy="393"/>
            </a:xfrm>
            <a:custGeom>
              <a:rect b="b" l="l" r="r" t="t"/>
              <a:pathLst>
                <a:path extrusionOk="0" h="7065" w="5957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83"/>
            <p:cNvSpPr/>
            <p:nvPr/>
          </p:nvSpPr>
          <p:spPr>
            <a:xfrm>
              <a:off x="3360" y="3024"/>
              <a:ext cx="162" cy="99"/>
            </a:xfrm>
            <a:custGeom>
              <a:rect b="b" l="l" r="r" t="t"/>
              <a:pathLst>
                <a:path extrusionOk="0" h="1773" w="3562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83"/>
            <p:cNvSpPr/>
            <p:nvPr/>
          </p:nvSpPr>
          <p:spPr>
            <a:xfrm>
              <a:off x="3360" y="3024"/>
              <a:ext cx="161" cy="97"/>
            </a:xfrm>
            <a:custGeom>
              <a:rect b="b" l="l" r="r" t="t"/>
              <a:pathLst>
                <a:path extrusionOk="0" h="1748" w="3550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83"/>
            <p:cNvSpPr/>
            <p:nvPr/>
          </p:nvSpPr>
          <p:spPr>
            <a:xfrm>
              <a:off x="3360" y="3024"/>
              <a:ext cx="161" cy="96"/>
            </a:xfrm>
            <a:custGeom>
              <a:rect b="b" l="l" r="r" t="t"/>
              <a:pathLst>
                <a:path extrusionOk="0" h="1724" w="3539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83"/>
            <p:cNvSpPr/>
            <p:nvPr/>
          </p:nvSpPr>
          <p:spPr>
            <a:xfrm>
              <a:off x="3360" y="3024"/>
              <a:ext cx="160" cy="94"/>
            </a:xfrm>
            <a:custGeom>
              <a:rect b="b" l="l" r="r" t="t"/>
              <a:pathLst>
                <a:path extrusionOk="0" h="1698" w="3526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83"/>
            <p:cNvSpPr/>
            <p:nvPr/>
          </p:nvSpPr>
          <p:spPr>
            <a:xfrm>
              <a:off x="3360" y="3024"/>
              <a:ext cx="160" cy="93"/>
            </a:xfrm>
            <a:custGeom>
              <a:rect b="b" l="l" r="r" t="t"/>
              <a:pathLst>
                <a:path extrusionOk="0" h="1674" w="3515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83"/>
            <p:cNvSpPr/>
            <p:nvPr/>
          </p:nvSpPr>
          <p:spPr>
            <a:xfrm>
              <a:off x="3360" y="3024"/>
              <a:ext cx="159" cy="92"/>
            </a:xfrm>
            <a:custGeom>
              <a:rect b="b" l="l" r="r" t="t"/>
              <a:pathLst>
                <a:path extrusionOk="0" h="1649" w="3503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83"/>
            <p:cNvSpPr/>
            <p:nvPr/>
          </p:nvSpPr>
          <p:spPr>
            <a:xfrm>
              <a:off x="3533" y="3064"/>
              <a:ext cx="2" cy="3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83"/>
            <p:cNvSpPr/>
            <p:nvPr/>
          </p:nvSpPr>
          <p:spPr>
            <a:xfrm>
              <a:off x="3374" y="3064"/>
              <a:ext cx="160" cy="90"/>
            </a:xfrm>
            <a:custGeom>
              <a:rect b="b" l="l" r="r" t="t"/>
              <a:pathLst>
                <a:path extrusionOk="0" h="1614" w="3529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83"/>
            <p:cNvSpPr/>
            <p:nvPr/>
          </p:nvSpPr>
          <p:spPr>
            <a:xfrm>
              <a:off x="3373" y="3152"/>
              <a:ext cx="1" cy="2"/>
            </a:xfrm>
            <a:custGeom>
              <a:rect b="b" l="l" r="r" t="t"/>
              <a:pathLst>
                <a:path extrusionOk="0" h="40" w="28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83"/>
            <p:cNvSpPr/>
            <p:nvPr/>
          </p:nvSpPr>
          <p:spPr>
            <a:xfrm>
              <a:off x="3537" y="3075"/>
              <a:ext cx="2" cy="2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83"/>
            <p:cNvSpPr/>
            <p:nvPr/>
          </p:nvSpPr>
          <p:spPr>
            <a:xfrm>
              <a:off x="3377" y="3075"/>
              <a:ext cx="161" cy="91"/>
            </a:xfrm>
            <a:custGeom>
              <a:rect b="b" l="l" r="r" t="t"/>
              <a:pathLst>
                <a:path extrusionOk="0" h="1633" w="3547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83"/>
            <p:cNvSpPr/>
            <p:nvPr/>
          </p:nvSpPr>
          <p:spPr>
            <a:xfrm>
              <a:off x="3376" y="3164"/>
              <a:ext cx="2" cy="2"/>
            </a:xfrm>
            <a:custGeom>
              <a:rect b="b" l="l" r="r" t="t"/>
              <a:pathLst>
                <a:path extrusionOk="0" h="40" w="29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83"/>
            <p:cNvSpPr/>
            <p:nvPr/>
          </p:nvSpPr>
          <p:spPr>
            <a:xfrm>
              <a:off x="3368" y="3169"/>
              <a:ext cx="50" cy="122"/>
            </a:xfrm>
            <a:custGeom>
              <a:rect b="b" l="l" r="r" t="t"/>
              <a:pathLst>
                <a:path extrusionOk="0" h="2201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83"/>
            <p:cNvSpPr/>
            <p:nvPr/>
          </p:nvSpPr>
          <p:spPr>
            <a:xfrm>
              <a:off x="3367" y="3169"/>
              <a:ext cx="50" cy="122"/>
            </a:xfrm>
            <a:custGeom>
              <a:rect b="b" l="l" r="r" t="t"/>
              <a:pathLst>
                <a:path extrusionOk="0" h="2202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83"/>
            <p:cNvSpPr/>
            <p:nvPr/>
          </p:nvSpPr>
          <p:spPr>
            <a:xfrm>
              <a:off x="3544" y="3074"/>
              <a:ext cx="52" cy="121"/>
            </a:xfrm>
            <a:custGeom>
              <a:rect b="b" l="l" r="r" t="t"/>
              <a:pathLst>
                <a:path extrusionOk="0" h="2181" w="1133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83"/>
            <p:cNvSpPr/>
            <p:nvPr/>
          </p:nvSpPr>
          <p:spPr>
            <a:xfrm>
              <a:off x="3544" y="3074"/>
              <a:ext cx="51" cy="122"/>
            </a:xfrm>
            <a:custGeom>
              <a:rect b="b" l="l" r="r" t="t"/>
              <a:pathLst>
                <a:path extrusionOk="0" h="2180" w="1134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83"/>
            <p:cNvSpPr/>
            <p:nvPr/>
          </p:nvSpPr>
          <p:spPr>
            <a:xfrm>
              <a:off x="3426" y="3144"/>
              <a:ext cx="164" cy="228"/>
            </a:xfrm>
            <a:custGeom>
              <a:rect b="b" l="l" r="r" t="t"/>
              <a:pathLst>
                <a:path extrusionOk="0" h="4112" w="362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83"/>
            <p:cNvSpPr/>
            <p:nvPr/>
          </p:nvSpPr>
          <p:spPr>
            <a:xfrm>
              <a:off x="3426" y="3141"/>
              <a:ext cx="164" cy="228"/>
            </a:xfrm>
            <a:custGeom>
              <a:rect b="b" l="l" r="r" t="t"/>
              <a:pathLst>
                <a:path extrusionOk="0" h="4113" w="3622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83"/>
            <p:cNvSpPr/>
            <p:nvPr/>
          </p:nvSpPr>
          <p:spPr>
            <a:xfrm>
              <a:off x="3432" y="3146"/>
              <a:ext cx="157" cy="218"/>
            </a:xfrm>
            <a:custGeom>
              <a:rect b="b" l="l" r="r" t="t"/>
              <a:pathLst>
                <a:path extrusionOk="0" h="3913" w="3446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83"/>
            <p:cNvSpPr/>
            <p:nvPr/>
          </p:nvSpPr>
          <p:spPr>
            <a:xfrm>
              <a:off x="3439" y="3109"/>
              <a:ext cx="19" cy="19"/>
            </a:xfrm>
            <a:custGeom>
              <a:rect b="b" l="l" r="r" t="t"/>
              <a:pathLst>
                <a:path extrusionOk="0" h="343" w="431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83"/>
            <p:cNvSpPr/>
            <p:nvPr/>
          </p:nvSpPr>
          <p:spPr>
            <a:xfrm>
              <a:off x="3442" y="3112"/>
              <a:ext cx="16" cy="15"/>
            </a:xfrm>
            <a:custGeom>
              <a:rect b="b" l="l" r="r" t="t"/>
              <a:pathLst>
                <a:path extrusionOk="0" h="257" w="34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83"/>
            <p:cNvSpPr/>
            <p:nvPr/>
          </p:nvSpPr>
          <p:spPr>
            <a:xfrm>
              <a:off x="3447" y="311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83"/>
            <p:cNvSpPr/>
            <p:nvPr/>
          </p:nvSpPr>
          <p:spPr>
            <a:xfrm>
              <a:off x="3447" y="311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83"/>
            <p:cNvSpPr/>
            <p:nvPr/>
          </p:nvSpPr>
          <p:spPr>
            <a:xfrm>
              <a:off x="3450" y="3113"/>
              <a:ext cx="6" cy="8"/>
            </a:xfrm>
            <a:custGeom>
              <a:rect b="b" l="l" r="r" t="t"/>
              <a:pathLst>
                <a:path extrusionOk="0" h="154" w="118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83"/>
            <p:cNvSpPr/>
            <p:nvPr/>
          </p:nvSpPr>
          <p:spPr>
            <a:xfrm>
              <a:off x="3463" y="3099"/>
              <a:ext cx="13" cy="16"/>
            </a:xfrm>
            <a:custGeom>
              <a:rect b="b" l="l" r="r" t="t"/>
              <a:pathLst>
                <a:path extrusionOk="0" h="280" w="287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83"/>
            <p:cNvSpPr/>
            <p:nvPr/>
          </p:nvSpPr>
          <p:spPr>
            <a:xfrm>
              <a:off x="3465" y="3102"/>
              <a:ext cx="11" cy="12"/>
            </a:xfrm>
            <a:custGeom>
              <a:rect b="b" l="l" r="r" t="t"/>
              <a:pathLst>
                <a:path extrusionOk="0" h="203" w="227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83"/>
            <p:cNvSpPr/>
            <p:nvPr/>
          </p:nvSpPr>
          <p:spPr>
            <a:xfrm>
              <a:off x="3465" y="310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83"/>
            <p:cNvSpPr/>
            <p:nvPr/>
          </p:nvSpPr>
          <p:spPr>
            <a:xfrm>
              <a:off x="3465" y="310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83"/>
            <p:cNvSpPr/>
            <p:nvPr/>
          </p:nvSpPr>
          <p:spPr>
            <a:xfrm>
              <a:off x="3468" y="3103"/>
              <a:ext cx="6" cy="8"/>
            </a:xfrm>
            <a:custGeom>
              <a:rect b="b" l="l" r="r" t="t"/>
              <a:pathLst>
                <a:path extrusionOk="0" h="154" w="119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83"/>
            <p:cNvSpPr/>
            <p:nvPr/>
          </p:nvSpPr>
          <p:spPr>
            <a:xfrm>
              <a:off x="3488" y="3092"/>
              <a:ext cx="4" cy="6"/>
            </a:xfrm>
            <a:custGeom>
              <a:rect b="b" l="l" r="r" t="t"/>
              <a:pathLst>
                <a:path extrusionOk="0" h="104" w="100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83"/>
            <p:cNvSpPr/>
            <p:nvPr/>
          </p:nvSpPr>
          <p:spPr>
            <a:xfrm>
              <a:off x="3419" y="3131"/>
              <a:ext cx="5" cy="5"/>
            </a:xfrm>
            <a:custGeom>
              <a:rect b="b" l="l" r="r" t="t"/>
              <a:pathLst>
                <a:path extrusionOk="0" h="103" w="100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83"/>
            <p:cNvSpPr/>
            <p:nvPr/>
          </p:nvSpPr>
          <p:spPr>
            <a:xfrm>
              <a:off x="3490" y="3094"/>
              <a:ext cx="2" cy="3"/>
            </a:xfrm>
            <a:custGeom>
              <a:rect b="b" l="l" r="r" t="t"/>
              <a:pathLst>
                <a:path extrusionOk="0" h="57" w="55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83"/>
            <p:cNvSpPr/>
            <p:nvPr/>
          </p:nvSpPr>
          <p:spPr>
            <a:xfrm>
              <a:off x="3421" y="3133"/>
              <a:ext cx="2" cy="3"/>
            </a:xfrm>
            <a:custGeom>
              <a:rect b="b" l="l" r="r" t="t"/>
              <a:pathLst>
                <a:path extrusionOk="0" h="56" w="55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83"/>
            <p:cNvSpPr/>
            <p:nvPr/>
          </p:nvSpPr>
          <p:spPr>
            <a:xfrm>
              <a:off x="3433" y="3076"/>
              <a:ext cx="29" cy="29"/>
            </a:xfrm>
            <a:custGeom>
              <a:rect b="b" l="l" r="r" t="t"/>
              <a:pathLst>
                <a:path extrusionOk="0" h="522" w="624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83"/>
            <p:cNvSpPr/>
            <p:nvPr/>
          </p:nvSpPr>
          <p:spPr>
            <a:xfrm>
              <a:off x="3434" y="3077"/>
              <a:ext cx="27" cy="27"/>
            </a:xfrm>
            <a:custGeom>
              <a:rect b="b" l="l" r="r" t="t"/>
              <a:pathLst>
                <a:path extrusionOk="0" h="484" w="589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83"/>
            <p:cNvSpPr/>
            <p:nvPr/>
          </p:nvSpPr>
          <p:spPr>
            <a:xfrm>
              <a:off x="3434" y="3078"/>
              <a:ext cx="27" cy="26"/>
            </a:xfrm>
            <a:custGeom>
              <a:rect b="b" l="l" r="r" t="t"/>
              <a:pathLst>
                <a:path extrusionOk="0" h="471" w="583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83"/>
            <p:cNvSpPr/>
            <p:nvPr/>
          </p:nvSpPr>
          <p:spPr>
            <a:xfrm>
              <a:off x="3447" y="3082"/>
              <a:ext cx="10" cy="13"/>
            </a:xfrm>
            <a:custGeom>
              <a:rect b="b" l="l" r="r" t="t"/>
              <a:pathLst>
                <a:path extrusionOk="0" h="234" w="227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83"/>
            <p:cNvSpPr/>
            <p:nvPr/>
          </p:nvSpPr>
          <p:spPr>
            <a:xfrm>
              <a:off x="3447" y="3082"/>
              <a:ext cx="10" cy="12"/>
            </a:xfrm>
            <a:custGeom>
              <a:rect b="b" l="l" r="r" t="t"/>
              <a:pathLst>
                <a:path extrusionOk="0" h="214" w="208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94" w="189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83"/>
            <p:cNvSpPr/>
            <p:nvPr/>
          </p:nvSpPr>
          <p:spPr>
            <a:xfrm>
              <a:off x="3448" y="3083"/>
              <a:ext cx="8" cy="10"/>
            </a:xfrm>
            <a:custGeom>
              <a:rect b="b" l="l" r="r" t="t"/>
              <a:pathLst>
                <a:path extrusionOk="0" h="177" w="171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83"/>
            <p:cNvSpPr/>
            <p:nvPr/>
          </p:nvSpPr>
          <p:spPr>
            <a:xfrm>
              <a:off x="3449" y="3083"/>
              <a:ext cx="7" cy="9"/>
            </a:xfrm>
            <a:custGeom>
              <a:rect b="b" l="l" r="r" t="t"/>
              <a:pathLst>
                <a:path extrusionOk="0" h="156" w="152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83"/>
            <p:cNvSpPr/>
            <p:nvPr/>
          </p:nvSpPr>
          <p:spPr>
            <a:xfrm>
              <a:off x="3449" y="3083"/>
              <a:ext cx="6" cy="8"/>
            </a:xfrm>
            <a:custGeom>
              <a:rect b="b" l="l" r="r" t="t"/>
              <a:pathLst>
                <a:path extrusionOk="0" h="139" w="134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83"/>
            <p:cNvSpPr/>
            <p:nvPr/>
          </p:nvSpPr>
          <p:spPr>
            <a:xfrm>
              <a:off x="3441" y="3093"/>
              <a:ext cx="1" cy="2"/>
            </a:xfrm>
            <a:custGeom>
              <a:rect b="b" l="l" r="r" t="t"/>
              <a:pathLst>
                <a:path extrusionOk="0" h="33" w="21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83"/>
            <p:cNvSpPr/>
            <p:nvPr/>
          </p:nvSpPr>
          <p:spPr>
            <a:xfrm>
              <a:off x="3442" y="3089"/>
              <a:ext cx="3" cy="6"/>
            </a:xfrm>
            <a:custGeom>
              <a:rect b="b" l="l" r="r" t="t"/>
              <a:pathLst>
                <a:path extrusionOk="0" h="98" w="75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83"/>
            <p:cNvSpPr/>
            <p:nvPr/>
          </p:nvSpPr>
          <p:spPr>
            <a:xfrm>
              <a:off x="3440" y="3087"/>
              <a:ext cx="5" cy="3"/>
            </a:xfrm>
            <a:custGeom>
              <a:rect b="b" l="l" r="r" t="t"/>
              <a:pathLst>
                <a:path extrusionOk="0" h="49" w="108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83"/>
            <p:cNvSpPr/>
            <p:nvPr/>
          </p:nvSpPr>
          <p:spPr>
            <a:xfrm>
              <a:off x="3438" y="3088"/>
              <a:ext cx="3" cy="8"/>
            </a:xfrm>
            <a:custGeom>
              <a:rect b="b" l="l" r="r" t="t"/>
              <a:pathLst>
                <a:path extrusionOk="0" h="129" w="6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83"/>
            <p:cNvSpPr/>
            <p:nvPr/>
          </p:nvSpPr>
          <p:spPr>
            <a:xfrm>
              <a:off x="3438" y="3095"/>
              <a:ext cx="5" cy="4"/>
            </a:xfrm>
            <a:custGeom>
              <a:rect b="b" l="l" r="r" t="t"/>
              <a:pathLst>
                <a:path extrusionOk="0" h="76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83"/>
            <p:cNvSpPr/>
            <p:nvPr/>
          </p:nvSpPr>
          <p:spPr>
            <a:xfrm>
              <a:off x="3443" y="3094"/>
              <a:ext cx="4" cy="5"/>
            </a:xfrm>
            <a:custGeom>
              <a:rect b="b" l="l" r="r" t="t"/>
              <a:pathLst>
                <a:path extrusionOk="0" h="88" w="79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83"/>
            <p:cNvSpPr/>
            <p:nvPr/>
          </p:nvSpPr>
          <p:spPr>
            <a:xfrm>
              <a:off x="3442" y="3097"/>
              <a:ext cx="2" cy="1"/>
            </a:xfrm>
            <a:custGeom>
              <a:rect b="b" l="l" r="r" t="t"/>
              <a:pathLst>
                <a:path extrusionOk="0" h="18" w="32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83"/>
            <p:cNvSpPr/>
            <p:nvPr/>
          </p:nvSpPr>
          <p:spPr>
            <a:xfrm>
              <a:off x="3442" y="3094"/>
              <a:ext cx="1" cy="2"/>
            </a:xfrm>
            <a:custGeom>
              <a:rect b="b" l="l" r="r" t="t"/>
              <a:pathLst>
                <a:path extrusionOk="0" h="32" w="2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83"/>
            <p:cNvSpPr/>
            <p:nvPr/>
          </p:nvSpPr>
          <p:spPr>
            <a:xfrm>
              <a:off x="3442" y="3090"/>
              <a:ext cx="4" cy="5"/>
            </a:xfrm>
            <a:custGeom>
              <a:rect b="b" l="l" r="r" t="t"/>
              <a:pathLst>
                <a:path extrusionOk="0" h="99" w="74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83"/>
            <p:cNvSpPr/>
            <p:nvPr/>
          </p:nvSpPr>
          <p:spPr>
            <a:xfrm>
              <a:off x="3441" y="3088"/>
              <a:ext cx="5" cy="3"/>
            </a:xfrm>
            <a:custGeom>
              <a:rect b="b" l="l" r="r" t="t"/>
              <a:pathLst>
                <a:path extrusionOk="0" h="50" w="108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83"/>
            <p:cNvSpPr/>
            <p:nvPr/>
          </p:nvSpPr>
          <p:spPr>
            <a:xfrm>
              <a:off x="3438" y="3089"/>
              <a:ext cx="4" cy="7"/>
            </a:xfrm>
            <a:custGeom>
              <a:rect b="b" l="l" r="r" t="t"/>
              <a:pathLst>
                <a:path extrusionOk="0" h="131" w="69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83"/>
            <p:cNvSpPr/>
            <p:nvPr/>
          </p:nvSpPr>
          <p:spPr>
            <a:xfrm>
              <a:off x="3439" y="3095"/>
              <a:ext cx="5" cy="4"/>
            </a:xfrm>
            <a:custGeom>
              <a:rect b="b" l="l" r="r" t="t"/>
              <a:pathLst>
                <a:path extrusionOk="0" h="77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83"/>
            <p:cNvSpPr/>
            <p:nvPr/>
          </p:nvSpPr>
          <p:spPr>
            <a:xfrm>
              <a:off x="3444" y="3094"/>
              <a:ext cx="3" cy="5"/>
            </a:xfrm>
            <a:custGeom>
              <a:rect b="b" l="l" r="r" t="t"/>
              <a:pathLst>
                <a:path extrusionOk="0" h="90" w="81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83"/>
            <p:cNvSpPr/>
            <p:nvPr/>
          </p:nvSpPr>
          <p:spPr>
            <a:xfrm>
              <a:off x="3443" y="3097"/>
              <a:ext cx="2" cy="1"/>
            </a:xfrm>
            <a:custGeom>
              <a:rect b="b" l="l" r="r" t="t"/>
              <a:pathLst>
                <a:path extrusionOk="0" h="19" w="33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83"/>
            <p:cNvSpPr/>
            <p:nvPr/>
          </p:nvSpPr>
          <p:spPr>
            <a:xfrm>
              <a:off x="3398" y="3240"/>
              <a:ext cx="1" cy="1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83"/>
            <p:cNvSpPr/>
            <p:nvPr/>
          </p:nvSpPr>
          <p:spPr>
            <a:xfrm>
              <a:off x="3389" y="3221"/>
              <a:ext cx="10" cy="20"/>
            </a:xfrm>
            <a:custGeom>
              <a:rect b="b" l="l" r="r" t="t"/>
              <a:pathLst>
                <a:path extrusionOk="0" h="365" w="218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83"/>
            <p:cNvSpPr/>
            <p:nvPr/>
          </p:nvSpPr>
          <p:spPr>
            <a:xfrm>
              <a:off x="3389" y="3216"/>
              <a:ext cx="2" cy="5"/>
            </a:xfrm>
            <a:custGeom>
              <a:rect b="b" l="l" r="r" t="t"/>
              <a:pathLst>
                <a:path extrusionOk="0" h="92" w="37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83"/>
            <p:cNvSpPr/>
            <p:nvPr/>
          </p:nvSpPr>
          <p:spPr>
            <a:xfrm>
              <a:off x="3389" y="3220"/>
              <a:ext cx="1" cy="1"/>
            </a:xfrm>
            <a:custGeom>
              <a:rect b="b" l="l" r="r" t="t"/>
              <a:pathLst>
                <a:path extrusionOk="0" h="18" w="2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83"/>
            <p:cNvSpPr/>
            <p:nvPr/>
          </p:nvSpPr>
          <p:spPr>
            <a:xfrm>
              <a:off x="3397" y="3233"/>
              <a:ext cx="1" cy="2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83"/>
            <p:cNvSpPr/>
            <p:nvPr/>
          </p:nvSpPr>
          <p:spPr>
            <a:xfrm>
              <a:off x="3393" y="3224"/>
              <a:ext cx="5" cy="11"/>
            </a:xfrm>
            <a:custGeom>
              <a:rect b="b" l="l" r="r" t="t"/>
              <a:pathLst>
                <a:path extrusionOk="0" h="181" w="115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83"/>
            <p:cNvSpPr/>
            <p:nvPr/>
          </p:nvSpPr>
          <p:spPr>
            <a:xfrm>
              <a:off x="3393" y="3222"/>
              <a:ext cx="1" cy="2"/>
            </a:xfrm>
            <a:custGeom>
              <a:rect b="b" l="l" r="r" t="t"/>
              <a:pathLst>
                <a:path extrusionOk="0" h="47" w="33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83"/>
            <p:cNvSpPr/>
            <p:nvPr/>
          </p:nvSpPr>
          <p:spPr>
            <a:xfrm>
              <a:off x="3393" y="3224"/>
              <a:ext cx="1" cy="1"/>
            </a:xfrm>
            <a:custGeom>
              <a:rect b="b" l="l" r="r" t="t"/>
              <a:pathLst>
                <a:path extrusionOk="0" h="18" w="29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83"/>
            <p:cNvSpPr/>
            <p:nvPr/>
          </p:nvSpPr>
          <p:spPr>
            <a:xfrm>
              <a:off x="3563" y="3123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83"/>
            <p:cNvSpPr/>
            <p:nvPr/>
          </p:nvSpPr>
          <p:spPr>
            <a:xfrm>
              <a:off x="3563" y="3123"/>
              <a:ext cx="7" cy="15"/>
            </a:xfrm>
            <a:custGeom>
              <a:rect b="b" l="l" r="r" t="t"/>
              <a:pathLst>
                <a:path extrusionOk="0" h="274" w="16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83"/>
            <p:cNvSpPr/>
            <p:nvPr/>
          </p:nvSpPr>
          <p:spPr>
            <a:xfrm>
              <a:off x="3569" y="3138"/>
              <a:ext cx="1" cy="4"/>
            </a:xfrm>
            <a:custGeom>
              <a:rect b="b" l="l" r="r" t="t"/>
              <a:pathLst>
                <a:path extrusionOk="0" h="68" w="29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83"/>
            <p:cNvSpPr/>
            <p:nvPr/>
          </p:nvSpPr>
          <p:spPr>
            <a:xfrm>
              <a:off x="3569" y="3138"/>
              <a:ext cx="1" cy="1"/>
            </a:xfrm>
            <a:custGeom>
              <a:rect b="b" l="l" r="r" t="t"/>
              <a:pathLst>
                <a:path extrusionOk="0" h="12" w="21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83"/>
            <p:cNvSpPr/>
            <p:nvPr/>
          </p:nvSpPr>
          <p:spPr>
            <a:xfrm>
              <a:off x="3563" y="3128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83"/>
            <p:cNvSpPr/>
            <p:nvPr/>
          </p:nvSpPr>
          <p:spPr>
            <a:xfrm>
              <a:off x="3564" y="3128"/>
              <a:ext cx="4" cy="8"/>
            </a:xfrm>
            <a:custGeom>
              <a:rect b="b" l="l" r="r" t="t"/>
              <a:pathLst>
                <a:path extrusionOk="0" h="136" w="8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83"/>
            <p:cNvSpPr/>
            <p:nvPr/>
          </p:nvSpPr>
          <p:spPr>
            <a:xfrm>
              <a:off x="3567" y="3136"/>
              <a:ext cx="1" cy="2"/>
            </a:xfrm>
            <a:custGeom>
              <a:rect b="b" l="l" r="r" t="t"/>
              <a:pathLst>
                <a:path extrusionOk="0" h="35" w="24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83"/>
            <p:cNvSpPr/>
            <p:nvPr/>
          </p:nvSpPr>
          <p:spPr>
            <a:xfrm>
              <a:off x="3567" y="3135"/>
              <a:ext cx="1" cy="1"/>
            </a:xfrm>
            <a:custGeom>
              <a:rect b="b" l="l" r="r" t="t"/>
              <a:pathLst>
                <a:path extrusionOk="0" h="13" w="21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83"/>
            <p:cNvSpPr/>
            <p:nvPr/>
          </p:nvSpPr>
          <p:spPr>
            <a:xfrm>
              <a:off x="3388" y="3300"/>
              <a:ext cx="53" cy="137"/>
            </a:xfrm>
            <a:custGeom>
              <a:rect b="b" l="l" r="r" t="t"/>
              <a:pathLst>
                <a:path extrusionOk="0" h="2481" w="1169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83"/>
            <p:cNvSpPr/>
            <p:nvPr/>
          </p:nvSpPr>
          <p:spPr>
            <a:xfrm>
              <a:off x="3388" y="3300"/>
              <a:ext cx="52" cy="137"/>
            </a:xfrm>
            <a:custGeom>
              <a:rect b="b" l="l" r="r" t="t"/>
              <a:pathLst>
                <a:path extrusionOk="0" h="2467" w="1140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83"/>
            <p:cNvSpPr/>
            <p:nvPr/>
          </p:nvSpPr>
          <p:spPr>
            <a:xfrm>
              <a:off x="3389" y="3301"/>
              <a:ext cx="50" cy="136"/>
            </a:xfrm>
            <a:custGeom>
              <a:rect b="b" l="l" r="r" t="t"/>
              <a:pathLst>
                <a:path extrusionOk="0" h="2454" w="1109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83"/>
            <p:cNvSpPr/>
            <p:nvPr/>
          </p:nvSpPr>
          <p:spPr>
            <a:xfrm>
              <a:off x="3389" y="3301"/>
              <a:ext cx="49" cy="136"/>
            </a:xfrm>
            <a:custGeom>
              <a:rect b="b" l="l" r="r" t="t"/>
              <a:pathLst>
                <a:path extrusionOk="0" h="2440" w="1078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83"/>
            <p:cNvSpPr/>
            <p:nvPr/>
          </p:nvSpPr>
          <p:spPr>
            <a:xfrm>
              <a:off x="3389" y="3302"/>
              <a:ext cx="48" cy="135"/>
            </a:xfrm>
            <a:custGeom>
              <a:rect b="b" l="l" r="r" t="t"/>
              <a:pathLst>
                <a:path extrusionOk="0" h="2428" w="1046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83"/>
            <p:cNvSpPr/>
            <p:nvPr/>
          </p:nvSpPr>
          <p:spPr>
            <a:xfrm>
              <a:off x="3389" y="3302"/>
              <a:ext cx="46" cy="134"/>
            </a:xfrm>
            <a:custGeom>
              <a:rect b="b" l="l" r="r" t="t"/>
              <a:pathLst>
                <a:path extrusionOk="0" h="2414" w="1017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83"/>
            <p:cNvSpPr/>
            <p:nvPr/>
          </p:nvSpPr>
          <p:spPr>
            <a:xfrm>
              <a:off x="3388" y="3298"/>
              <a:ext cx="8" cy="6"/>
            </a:xfrm>
            <a:custGeom>
              <a:rect b="b" l="l" r="r" t="t"/>
              <a:pathLst>
                <a:path extrusionOk="0" h="95" w="173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83"/>
            <p:cNvSpPr/>
            <p:nvPr/>
          </p:nvSpPr>
          <p:spPr>
            <a:xfrm>
              <a:off x="3386" y="3293"/>
              <a:ext cx="9" cy="10"/>
            </a:xfrm>
            <a:custGeom>
              <a:rect b="b" l="l" r="r" t="t"/>
              <a:pathLst>
                <a:path extrusionOk="0" h="179" w="200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83"/>
            <p:cNvSpPr/>
            <p:nvPr/>
          </p:nvSpPr>
          <p:spPr>
            <a:xfrm>
              <a:off x="3386" y="3293"/>
              <a:ext cx="8" cy="10"/>
            </a:xfrm>
            <a:custGeom>
              <a:rect b="b" l="l" r="r" t="t"/>
              <a:pathLst>
                <a:path extrusionOk="0" h="177" w="173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83"/>
            <p:cNvSpPr/>
            <p:nvPr/>
          </p:nvSpPr>
          <p:spPr>
            <a:xfrm>
              <a:off x="3387" y="3293"/>
              <a:ext cx="6" cy="9"/>
            </a:xfrm>
            <a:custGeom>
              <a:rect b="b" l="l" r="r" t="t"/>
              <a:pathLst>
                <a:path extrusionOk="0" h="175" w="142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83"/>
            <p:cNvSpPr/>
            <p:nvPr/>
          </p:nvSpPr>
          <p:spPr>
            <a:xfrm>
              <a:off x="3387" y="3293"/>
              <a:ext cx="5" cy="9"/>
            </a:xfrm>
            <a:custGeom>
              <a:rect b="b" l="l" r="r" t="t"/>
              <a:pathLst>
                <a:path extrusionOk="0" h="172" w="116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83"/>
            <p:cNvSpPr/>
            <p:nvPr/>
          </p:nvSpPr>
          <p:spPr>
            <a:xfrm>
              <a:off x="3387" y="3293"/>
              <a:ext cx="4" cy="9"/>
            </a:xfrm>
            <a:custGeom>
              <a:rect b="b" l="l" r="r" t="t"/>
              <a:pathLst>
                <a:path extrusionOk="0" h="170" w="88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83"/>
            <p:cNvSpPr/>
            <p:nvPr/>
          </p:nvSpPr>
          <p:spPr>
            <a:xfrm>
              <a:off x="3388" y="3293"/>
              <a:ext cx="2" cy="9"/>
            </a:xfrm>
            <a:custGeom>
              <a:rect b="b" l="l" r="r" t="t"/>
              <a:pathLst>
                <a:path extrusionOk="0" h="167" w="59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83"/>
            <p:cNvSpPr/>
            <p:nvPr/>
          </p:nvSpPr>
          <p:spPr>
            <a:xfrm>
              <a:off x="3386" y="3294"/>
              <a:ext cx="8" cy="4"/>
            </a:xfrm>
            <a:custGeom>
              <a:rect b="b" l="l" r="r" t="t"/>
              <a:pathLst>
                <a:path extrusionOk="0" h="81" w="172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83"/>
            <p:cNvSpPr/>
            <p:nvPr/>
          </p:nvSpPr>
          <p:spPr>
            <a:xfrm>
              <a:off x="3432" y="3432"/>
              <a:ext cx="10" cy="6"/>
            </a:xfrm>
            <a:custGeom>
              <a:rect b="b" l="l" r="r" t="t"/>
              <a:pathLst>
                <a:path extrusionOk="0" h="103" w="216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83"/>
            <p:cNvSpPr/>
            <p:nvPr/>
          </p:nvSpPr>
          <p:spPr>
            <a:xfrm>
              <a:off x="3432" y="3433"/>
              <a:ext cx="11" cy="16"/>
            </a:xfrm>
            <a:custGeom>
              <a:rect b="b" l="l" r="r" t="t"/>
              <a:pathLst>
                <a:path extrusionOk="0" h="298" w="250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83"/>
            <p:cNvSpPr/>
            <p:nvPr/>
          </p:nvSpPr>
          <p:spPr>
            <a:xfrm>
              <a:off x="3432" y="3433"/>
              <a:ext cx="10" cy="16"/>
            </a:xfrm>
            <a:custGeom>
              <a:rect b="b" l="l" r="r" t="t"/>
              <a:pathLst>
                <a:path extrusionOk="0" h="287" w="226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83"/>
            <p:cNvSpPr/>
            <p:nvPr/>
          </p:nvSpPr>
          <p:spPr>
            <a:xfrm>
              <a:off x="3433" y="3434"/>
              <a:ext cx="9" cy="15"/>
            </a:xfrm>
            <a:custGeom>
              <a:rect b="b" l="l" r="r" t="t"/>
              <a:pathLst>
                <a:path extrusionOk="0" h="274" w="202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83"/>
            <p:cNvSpPr/>
            <p:nvPr/>
          </p:nvSpPr>
          <p:spPr>
            <a:xfrm>
              <a:off x="3433" y="3435"/>
              <a:ext cx="9" cy="14"/>
            </a:xfrm>
            <a:custGeom>
              <a:rect b="b" l="l" r="r" t="t"/>
              <a:pathLst>
                <a:path extrusionOk="0" h="264" w="186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83"/>
            <p:cNvSpPr/>
            <p:nvPr/>
          </p:nvSpPr>
          <p:spPr>
            <a:xfrm>
              <a:off x="3433" y="3435"/>
              <a:ext cx="8" cy="14"/>
            </a:xfrm>
            <a:custGeom>
              <a:rect b="b" l="l" r="r" t="t"/>
              <a:pathLst>
                <a:path extrusionOk="0" h="251" w="173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83"/>
            <p:cNvSpPr/>
            <p:nvPr/>
          </p:nvSpPr>
          <p:spPr>
            <a:xfrm>
              <a:off x="3434" y="3436"/>
              <a:ext cx="7" cy="13"/>
            </a:xfrm>
            <a:custGeom>
              <a:rect b="b" l="l" r="r" t="t"/>
              <a:pathLst>
                <a:path extrusionOk="0" h="240" w="163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83"/>
            <p:cNvSpPr/>
            <p:nvPr/>
          </p:nvSpPr>
          <p:spPr>
            <a:xfrm>
              <a:off x="3441" y="3449"/>
              <a:ext cx="2" cy="5"/>
            </a:xfrm>
            <a:custGeom>
              <a:rect b="b" l="l" r="r" t="t"/>
              <a:pathLst>
                <a:path extrusionOk="0" h="99" w="48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4" name="Google Shape;3394;p83"/>
          <p:cNvGrpSpPr/>
          <p:nvPr/>
        </p:nvGrpSpPr>
        <p:grpSpPr>
          <a:xfrm flipH="1">
            <a:off x="2819400" y="2379662"/>
            <a:ext cx="381000" cy="304800"/>
            <a:chOff x="1248" y="2736"/>
            <a:chExt cx="240" cy="192"/>
          </a:xfrm>
        </p:grpSpPr>
        <p:cxnSp>
          <p:nvCxnSpPr>
            <p:cNvPr id="3395" name="Google Shape;3395;p83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96" name="Google Shape;3396;p83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97" name="Google Shape;3397;p83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j0235962" id="3398" name="Google Shape;3398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50" y="3317875"/>
            <a:ext cx="904875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5962" id="3399" name="Google Shape;339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2065" y="1076485"/>
            <a:ext cx="904875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5962" id="3400" name="Google Shape;3400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2325" y="1229837"/>
            <a:ext cx="904875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5962" id="3401" name="Google Shape;3401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350" y="4576762"/>
            <a:ext cx="904875" cy="9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5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6" name="Google Shape;3406;p84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Kiến trúc thệ thống</a:t>
            </a:r>
            <a:endParaRPr/>
          </a:p>
        </p:txBody>
      </p:sp>
      <p:sp>
        <p:nvSpPr>
          <p:cNvPr id="3407" name="Google Shape;3407;p84"/>
          <p:cNvSpPr txBox="1"/>
          <p:nvPr>
            <p:ph idx="1" type="body"/>
          </p:nvPr>
        </p:nvSpPr>
        <p:spPr>
          <a:xfrm>
            <a:off x="304800" y="1227909"/>
            <a:ext cx="4800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Station (STA): Trạm làm việc, với kết nối không dây đến Access Point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Access Point: Điểm điều phối các STA, đồng thời liên kết với hệ thống điều phối phân tán (Distributed System)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Basic Service Set (BSS): nhóm các trạm làm việc chung trên một dải tần (với một AP hoặc nhiều AP)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Bridge: cầu kết nối với hệ thống có dây (Ethernet, Bus, v.v..)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Distribution System: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Liên kết nhiều BSS để tạo nên một ESS (Extended Service Set)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Không được chuẩn hóa trong IEEE802.11, hoạt động tùy theo nhà sản xuất</a:t>
            </a:r>
            <a:endParaRPr sz="1400"/>
          </a:p>
        </p:txBody>
      </p:sp>
      <p:sp>
        <p:nvSpPr>
          <p:cNvPr id="3408" name="Google Shape;3408;p84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9" name="Google Shape;3409;p84"/>
          <p:cNvSpPr/>
          <p:nvPr/>
        </p:nvSpPr>
        <p:spPr>
          <a:xfrm>
            <a:off x="5251338" y="1085101"/>
            <a:ext cx="3713633" cy="5002917"/>
          </a:xfrm>
          <a:custGeom>
            <a:rect b="b" l="l" r="r" t="t"/>
            <a:pathLst>
              <a:path extrusionOk="0" h="10246" w="9714">
                <a:moveTo>
                  <a:pt x="1528" y="63"/>
                </a:moveTo>
                <a:cubicBezTo>
                  <a:pt x="2125" y="-23"/>
                  <a:pt x="3471" y="-24"/>
                  <a:pt x="4179" y="82"/>
                </a:cubicBezTo>
                <a:cubicBezTo>
                  <a:pt x="4883" y="190"/>
                  <a:pt x="5474" y="291"/>
                  <a:pt x="5772" y="708"/>
                </a:cubicBezTo>
                <a:cubicBezTo>
                  <a:pt x="6071" y="1122"/>
                  <a:pt x="5907" y="2085"/>
                  <a:pt x="5973" y="2580"/>
                </a:cubicBezTo>
                <a:cubicBezTo>
                  <a:pt x="6039" y="3074"/>
                  <a:pt x="5907" y="3204"/>
                  <a:pt x="6172" y="3673"/>
                </a:cubicBezTo>
                <a:cubicBezTo>
                  <a:pt x="6437" y="4141"/>
                  <a:pt x="6990" y="4773"/>
                  <a:pt x="7566" y="5389"/>
                </a:cubicBezTo>
                <a:cubicBezTo>
                  <a:pt x="8142" y="6005"/>
                  <a:pt x="9385" y="6687"/>
                  <a:pt x="9629" y="7370"/>
                </a:cubicBezTo>
                <a:cubicBezTo>
                  <a:pt x="9874" y="8054"/>
                  <a:pt x="9570" y="9013"/>
                  <a:pt x="9034" y="9492"/>
                </a:cubicBezTo>
                <a:cubicBezTo>
                  <a:pt x="8498" y="9971"/>
                  <a:pt x="7566" y="10212"/>
                  <a:pt x="6413" y="10243"/>
                </a:cubicBezTo>
                <a:cubicBezTo>
                  <a:pt x="5260" y="10274"/>
                  <a:pt x="3073" y="10071"/>
                  <a:pt x="2116" y="9682"/>
                </a:cubicBezTo>
                <a:cubicBezTo>
                  <a:pt x="1159" y="9293"/>
                  <a:pt x="843" y="8612"/>
                  <a:pt x="668" y="7906"/>
                </a:cubicBezTo>
                <a:cubicBezTo>
                  <a:pt x="493" y="7198"/>
                  <a:pt x="1125" y="6157"/>
                  <a:pt x="1067" y="5445"/>
                </a:cubicBezTo>
                <a:cubicBezTo>
                  <a:pt x="1007" y="4733"/>
                  <a:pt x="488" y="4177"/>
                  <a:pt x="311" y="3633"/>
                </a:cubicBezTo>
                <a:cubicBezTo>
                  <a:pt x="134" y="3088"/>
                  <a:pt x="-19" y="2659"/>
                  <a:pt x="2" y="2176"/>
                </a:cubicBezTo>
                <a:cubicBezTo>
                  <a:pt x="22" y="1697"/>
                  <a:pt x="339" y="952"/>
                  <a:pt x="594" y="600"/>
                </a:cubicBezTo>
                <a:cubicBezTo>
                  <a:pt x="848" y="247"/>
                  <a:pt x="932" y="149"/>
                  <a:pt x="1528" y="63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0" name="Google Shape;3410;p84"/>
          <p:cNvSpPr/>
          <p:nvPr/>
        </p:nvSpPr>
        <p:spPr>
          <a:xfrm>
            <a:off x="7991475" y="1085101"/>
            <a:ext cx="904875" cy="1646986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84"/>
          <p:cNvSpPr/>
          <p:nvPr/>
        </p:nvSpPr>
        <p:spPr>
          <a:xfrm>
            <a:off x="5400675" y="1582737"/>
            <a:ext cx="2079625" cy="1212850"/>
          </a:xfrm>
          <a:prstGeom prst="ellipse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2" name="Google Shape;3412;p84"/>
          <p:cNvSpPr/>
          <p:nvPr/>
        </p:nvSpPr>
        <p:spPr>
          <a:xfrm>
            <a:off x="6237288" y="4079875"/>
            <a:ext cx="2498725" cy="1357312"/>
          </a:xfrm>
          <a:prstGeom prst="ellipse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3" name="Google Shape;3413;p84"/>
          <p:cNvGrpSpPr/>
          <p:nvPr/>
        </p:nvGrpSpPr>
        <p:grpSpPr>
          <a:xfrm>
            <a:off x="5749925" y="2946400"/>
            <a:ext cx="3308350" cy="925512"/>
            <a:chOff x="970" y="1958"/>
            <a:chExt cx="2371" cy="583"/>
          </a:xfrm>
        </p:grpSpPr>
        <p:sp>
          <p:nvSpPr>
            <p:cNvPr id="3414" name="Google Shape;3414;p84"/>
            <p:cNvSpPr/>
            <p:nvPr/>
          </p:nvSpPr>
          <p:spPr>
            <a:xfrm>
              <a:off x="970" y="1958"/>
              <a:ext cx="2371" cy="583"/>
            </a:xfrm>
            <a:prstGeom prst="roundRect">
              <a:avLst>
                <a:gd fmla="val 17593" name="adj"/>
              </a:avLst>
            </a:prstGeom>
            <a:solidFill>
              <a:srgbClr val="F4EE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84"/>
            <p:cNvSpPr/>
            <p:nvPr/>
          </p:nvSpPr>
          <p:spPr>
            <a:xfrm>
              <a:off x="1586" y="2145"/>
              <a:ext cx="1317" cy="210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Distribution System</a:t>
              </a:r>
              <a:endParaRPr/>
            </a:p>
          </p:txBody>
        </p:sp>
      </p:grpSp>
      <p:grpSp>
        <p:nvGrpSpPr>
          <p:cNvPr id="3416" name="Google Shape;3416;p84"/>
          <p:cNvGrpSpPr/>
          <p:nvPr/>
        </p:nvGrpSpPr>
        <p:grpSpPr>
          <a:xfrm>
            <a:off x="8067672" y="2282825"/>
            <a:ext cx="710491" cy="868362"/>
            <a:chOff x="2552" y="1540"/>
            <a:chExt cx="486" cy="547"/>
          </a:xfrm>
        </p:grpSpPr>
        <p:sp>
          <p:nvSpPr>
            <p:cNvPr id="3417" name="Google Shape;3417;p84"/>
            <p:cNvSpPr/>
            <p:nvPr/>
          </p:nvSpPr>
          <p:spPr>
            <a:xfrm>
              <a:off x="2552" y="1540"/>
              <a:ext cx="469" cy="54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84"/>
            <p:cNvSpPr/>
            <p:nvPr/>
          </p:nvSpPr>
          <p:spPr>
            <a:xfrm>
              <a:off x="2559" y="1706"/>
              <a:ext cx="47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Bridge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9" name="Google Shape;3419;p84"/>
          <p:cNvSpPr/>
          <p:nvPr/>
        </p:nvSpPr>
        <p:spPr>
          <a:xfrm>
            <a:off x="7848600" y="1343025"/>
            <a:ext cx="11287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802.x LAN</a:t>
            </a:r>
            <a:endParaRPr/>
          </a:p>
        </p:txBody>
      </p:sp>
      <p:sp>
        <p:nvSpPr>
          <p:cNvPr id="3420" name="Google Shape;3420;p84"/>
          <p:cNvSpPr/>
          <p:nvPr/>
        </p:nvSpPr>
        <p:spPr>
          <a:xfrm>
            <a:off x="7183438" y="3668712"/>
            <a:ext cx="693737" cy="504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</a:t>
            </a:r>
            <a:endParaRPr/>
          </a:p>
        </p:txBody>
      </p:sp>
      <p:sp>
        <p:nvSpPr>
          <p:cNvPr id="3421" name="Google Shape;3421;p84"/>
          <p:cNvSpPr/>
          <p:nvPr/>
        </p:nvSpPr>
        <p:spPr>
          <a:xfrm>
            <a:off x="6929438" y="5532437"/>
            <a:ext cx="12525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802.11 LAN</a:t>
            </a:r>
            <a:endParaRPr/>
          </a:p>
        </p:txBody>
      </p:sp>
      <p:sp>
        <p:nvSpPr>
          <p:cNvPr id="3422" name="Google Shape;3422;p84"/>
          <p:cNvSpPr/>
          <p:nvPr/>
        </p:nvSpPr>
        <p:spPr>
          <a:xfrm>
            <a:off x="6456046" y="4199889"/>
            <a:ext cx="6635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84"/>
          <p:cNvSpPr/>
          <p:nvPr/>
        </p:nvSpPr>
        <p:spPr>
          <a:xfrm>
            <a:off x="5883275" y="1201737"/>
            <a:ext cx="1252538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802.11 LAN</a:t>
            </a:r>
            <a:endParaRPr/>
          </a:p>
        </p:txBody>
      </p:sp>
      <p:sp>
        <p:nvSpPr>
          <p:cNvPr id="3424" name="Google Shape;3424;p84"/>
          <p:cNvSpPr/>
          <p:nvPr/>
        </p:nvSpPr>
        <p:spPr>
          <a:xfrm>
            <a:off x="5630862" y="2292032"/>
            <a:ext cx="6635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p84"/>
          <p:cNvSpPr/>
          <p:nvPr/>
        </p:nvSpPr>
        <p:spPr>
          <a:xfrm>
            <a:off x="6345238" y="2649537"/>
            <a:ext cx="692150" cy="5349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</a:t>
            </a:r>
            <a:endParaRPr/>
          </a:p>
        </p:txBody>
      </p:sp>
      <p:grpSp>
        <p:nvGrpSpPr>
          <p:cNvPr id="3426" name="Google Shape;3426;p84"/>
          <p:cNvGrpSpPr/>
          <p:nvPr/>
        </p:nvGrpSpPr>
        <p:grpSpPr>
          <a:xfrm>
            <a:off x="6924675" y="4554537"/>
            <a:ext cx="381000" cy="304800"/>
            <a:chOff x="1248" y="2736"/>
            <a:chExt cx="240" cy="192"/>
          </a:xfrm>
        </p:grpSpPr>
        <p:cxnSp>
          <p:nvCxnSpPr>
            <p:cNvPr id="3427" name="Google Shape;3427;p84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28" name="Google Shape;3428;p84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29" name="Google Shape;3429;p84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30" name="Google Shape;3430;p84"/>
          <p:cNvSpPr txBox="1"/>
          <p:nvPr/>
        </p:nvSpPr>
        <p:spPr>
          <a:xfrm>
            <a:off x="5278437" y="1676400"/>
            <a:ext cx="655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1" name="Google Shape;3431;p84"/>
          <p:cNvGrpSpPr/>
          <p:nvPr/>
        </p:nvGrpSpPr>
        <p:grpSpPr>
          <a:xfrm flipH="1">
            <a:off x="6391275" y="1963737"/>
            <a:ext cx="381000" cy="304800"/>
            <a:chOff x="1248" y="2736"/>
            <a:chExt cx="240" cy="192"/>
          </a:xfrm>
        </p:grpSpPr>
        <p:cxnSp>
          <p:nvCxnSpPr>
            <p:cNvPr id="3432" name="Google Shape;3432;p84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3" name="Google Shape;3433;p84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4" name="Google Shape;3434;p84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35" name="Google Shape;3435;p84"/>
          <p:cNvCxnSpPr/>
          <p:nvPr/>
        </p:nvCxnSpPr>
        <p:spPr>
          <a:xfrm rot="10800000">
            <a:off x="6619875" y="2344737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6" name="Google Shape;3436;p84"/>
          <p:cNvCxnSpPr/>
          <p:nvPr/>
        </p:nvCxnSpPr>
        <p:spPr>
          <a:xfrm rot="10800000">
            <a:off x="7534275" y="4173537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37" name="Google Shape;3437;p84"/>
          <p:cNvGrpSpPr/>
          <p:nvPr/>
        </p:nvGrpSpPr>
        <p:grpSpPr>
          <a:xfrm flipH="1">
            <a:off x="7762875" y="4478337"/>
            <a:ext cx="381000" cy="304800"/>
            <a:chOff x="1248" y="2736"/>
            <a:chExt cx="240" cy="192"/>
          </a:xfrm>
        </p:grpSpPr>
        <p:cxnSp>
          <p:nvCxnSpPr>
            <p:cNvPr id="3438" name="Google Shape;3438;p84"/>
            <p:cNvCxnSpPr/>
            <p:nvPr/>
          </p:nvCxnSpPr>
          <p:spPr>
            <a:xfrm flipH="1" rot="10800000">
              <a:off x="1296" y="2736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9" name="Google Shape;3439;p84"/>
            <p:cNvCxnSpPr/>
            <p:nvPr/>
          </p:nvCxnSpPr>
          <p:spPr>
            <a:xfrm flipH="1">
              <a:off x="1248" y="2832"/>
              <a:ext cx="192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40" name="Google Shape;3440;p84"/>
            <p:cNvCxnSpPr/>
            <p:nvPr/>
          </p:nvCxnSpPr>
          <p:spPr>
            <a:xfrm>
              <a:off x="1296" y="283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41" name="Google Shape;3441;p84"/>
          <p:cNvSpPr txBox="1"/>
          <p:nvPr/>
        </p:nvSpPr>
        <p:spPr>
          <a:xfrm>
            <a:off x="5888037" y="5257800"/>
            <a:ext cx="655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2" name="Google Shape;3442;p84"/>
          <p:cNvSpPr txBox="1"/>
          <p:nvPr/>
        </p:nvSpPr>
        <p:spPr>
          <a:xfrm>
            <a:off x="8229600" y="5257800"/>
            <a:ext cx="655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3" name="Google Shape;3443;p84"/>
          <p:cNvSpPr txBox="1"/>
          <p:nvPr/>
        </p:nvSpPr>
        <p:spPr>
          <a:xfrm>
            <a:off x="5371941" y="3911600"/>
            <a:ext cx="5889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</a:t>
            </a:r>
            <a:endParaRPr/>
          </a:p>
        </p:txBody>
      </p:sp>
      <p:grpSp>
        <p:nvGrpSpPr>
          <p:cNvPr id="3444" name="Google Shape;3444;p84"/>
          <p:cNvGrpSpPr/>
          <p:nvPr/>
        </p:nvGrpSpPr>
        <p:grpSpPr>
          <a:xfrm>
            <a:off x="6391275" y="4783137"/>
            <a:ext cx="469900" cy="685800"/>
            <a:chOff x="1104" y="3024"/>
            <a:chExt cx="296" cy="432"/>
          </a:xfrm>
        </p:grpSpPr>
        <p:sp>
          <p:nvSpPr>
            <p:cNvPr id="3445" name="Google Shape;3445;p84"/>
            <p:cNvSpPr/>
            <p:nvPr/>
          </p:nvSpPr>
          <p:spPr>
            <a:xfrm>
              <a:off x="1138" y="3298"/>
              <a:ext cx="9" cy="5"/>
            </a:xfrm>
            <a:custGeom>
              <a:rect b="b" l="l" r="r" t="t"/>
              <a:pathLst>
                <a:path extrusionOk="0" h="84" w="206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84"/>
            <p:cNvSpPr/>
            <p:nvPr/>
          </p:nvSpPr>
          <p:spPr>
            <a:xfrm>
              <a:off x="1197" y="3450"/>
              <a:ext cx="3" cy="6"/>
            </a:xfrm>
            <a:custGeom>
              <a:rect b="b" l="l" r="r" t="t"/>
              <a:pathLst>
                <a:path extrusionOk="0" h="108" w="82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84"/>
            <p:cNvSpPr/>
            <p:nvPr/>
          </p:nvSpPr>
          <p:spPr>
            <a:xfrm>
              <a:off x="1187" y="3433"/>
              <a:ext cx="13" cy="18"/>
            </a:xfrm>
            <a:custGeom>
              <a:rect b="b" l="l" r="r" t="t"/>
              <a:pathLst>
                <a:path extrusionOk="0" h="319" w="293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84"/>
            <p:cNvSpPr/>
            <p:nvPr/>
          </p:nvSpPr>
          <p:spPr>
            <a:xfrm>
              <a:off x="1138" y="3299"/>
              <a:ext cx="60" cy="139"/>
            </a:xfrm>
            <a:custGeom>
              <a:rect b="b" l="l" r="r" t="t"/>
              <a:pathLst>
                <a:path extrusionOk="0" h="2506" w="1314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84"/>
            <p:cNvSpPr/>
            <p:nvPr/>
          </p:nvSpPr>
          <p:spPr>
            <a:xfrm>
              <a:off x="1136" y="3292"/>
              <a:ext cx="11" cy="10"/>
            </a:xfrm>
            <a:custGeom>
              <a:rect b="b" l="l" r="r" t="t"/>
              <a:pathLst>
                <a:path extrusionOk="0" h="179" w="235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84"/>
            <p:cNvSpPr/>
            <p:nvPr/>
          </p:nvSpPr>
          <p:spPr>
            <a:xfrm>
              <a:off x="1147" y="3103"/>
              <a:ext cx="208" cy="202"/>
            </a:xfrm>
            <a:custGeom>
              <a:rect b="b" l="l" r="r" t="t"/>
              <a:pathLst>
                <a:path extrusionOk="0" h="3641" w="4569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84"/>
            <p:cNvSpPr/>
            <p:nvPr/>
          </p:nvSpPr>
          <p:spPr>
            <a:xfrm>
              <a:off x="1129" y="3045"/>
              <a:ext cx="271" cy="393"/>
            </a:xfrm>
            <a:custGeom>
              <a:rect b="b" l="l" r="r" t="t"/>
              <a:pathLst>
                <a:path extrusionOk="0" h="7066" w="5957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84"/>
            <p:cNvSpPr/>
            <p:nvPr/>
          </p:nvSpPr>
          <p:spPr>
            <a:xfrm>
              <a:off x="1313" y="3096"/>
              <a:ext cx="51" cy="121"/>
            </a:xfrm>
            <a:custGeom>
              <a:rect b="b" l="l" r="r" t="t"/>
              <a:pathLst>
                <a:path extrusionOk="0" h="2180" w="1134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84"/>
            <p:cNvSpPr/>
            <p:nvPr/>
          </p:nvSpPr>
          <p:spPr>
            <a:xfrm>
              <a:off x="1122" y="3082"/>
              <a:ext cx="207" cy="202"/>
            </a:xfrm>
            <a:custGeom>
              <a:rect b="b" l="l" r="r" t="t"/>
              <a:pathLst>
                <a:path extrusionOk="0" h="3641" w="4569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84"/>
            <p:cNvSpPr/>
            <p:nvPr/>
          </p:nvSpPr>
          <p:spPr>
            <a:xfrm>
              <a:off x="1104" y="3024"/>
              <a:ext cx="271" cy="393"/>
            </a:xfrm>
            <a:custGeom>
              <a:rect b="b" l="l" r="r" t="t"/>
              <a:pathLst>
                <a:path extrusionOk="0" h="7065" w="5957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84"/>
            <p:cNvSpPr/>
            <p:nvPr/>
          </p:nvSpPr>
          <p:spPr>
            <a:xfrm>
              <a:off x="1104" y="3024"/>
              <a:ext cx="162" cy="99"/>
            </a:xfrm>
            <a:custGeom>
              <a:rect b="b" l="l" r="r" t="t"/>
              <a:pathLst>
                <a:path extrusionOk="0" h="1773" w="3562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84"/>
            <p:cNvSpPr/>
            <p:nvPr/>
          </p:nvSpPr>
          <p:spPr>
            <a:xfrm>
              <a:off x="1104" y="3024"/>
              <a:ext cx="161" cy="97"/>
            </a:xfrm>
            <a:custGeom>
              <a:rect b="b" l="l" r="r" t="t"/>
              <a:pathLst>
                <a:path extrusionOk="0" h="1748" w="3550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84"/>
            <p:cNvSpPr/>
            <p:nvPr/>
          </p:nvSpPr>
          <p:spPr>
            <a:xfrm>
              <a:off x="1104" y="3024"/>
              <a:ext cx="161" cy="96"/>
            </a:xfrm>
            <a:custGeom>
              <a:rect b="b" l="l" r="r" t="t"/>
              <a:pathLst>
                <a:path extrusionOk="0" h="1724" w="3539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84"/>
            <p:cNvSpPr/>
            <p:nvPr/>
          </p:nvSpPr>
          <p:spPr>
            <a:xfrm>
              <a:off x="1104" y="3024"/>
              <a:ext cx="160" cy="94"/>
            </a:xfrm>
            <a:custGeom>
              <a:rect b="b" l="l" r="r" t="t"/>
              <a:pathLst>
                <a:path extrusionOk="0" h="1698" w="3526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84"/>
            <p:cNvSpPr/>
            <p:nvPr/>
          </p:nvSpPr>
          <p:spPr>
            <a:xfrm>
              <a:off x="1104" y="3024"/>
              <a:ext cx="160" cy="93"/>
            </a:xfrm>
            <a:custGeom>
              <a:rect b="b" l="l" r="r" t="t"/>
              <a:pathLst>
                <a:path extrusionOk="0" h="1674" w="3515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84"/>
            <p:cNvSpPr/>
            <p:nvPr/>
          </p:nvSpPr>
          <p:spPr>
            <a:xfrm>
              <a:off x="1104" y="3024"/>
              <a:ext cx="159" cy="92"/>
            </a:xfrm>
            <a:custGeom>
              <a:rect b="b" l="l" r="r" t="t"/>
              <a:pathLst>
                <a:path extrusionOk="0" h="1649" w="3503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84"/>
            <p:cNvSpPr/>
            <p:nvPr/>
          </p:nvSpPr>
          <p:spPr>
            <a:xfrm>
              <a:off x="1277" y="3064"/>
              <a:ext cx="2" cy="3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84"/>
            <p:cNvSpPr/>
            <p:nvPr/>
          </p:nvSpPr>
          <p:spPr>
            <a:xfrm>
              <a:off x="1118" y="3064"/>
              <a:ext cx="160" cy="90"/>
            </a:xfrm>
            <a:custGeom>
              <a:rect b="b" l="l" r="r" t="t"/>
              <a:pathLst>
                <a:path extrusionOk="0" h="1614" w="3529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84"/>
            <p:cNvSpPr/>
            <p:nvPr/>
          </p:nvSpPr>
          <p:spPr>
            <a:xfrm>
              <a:off x="1117" y="3152"/>
              <a:ext cx="1" cy="2"/>
            </a:xfrm>
            <a:custGeom>
              <a:rect b="b" l="l" r="r" t="t"/>
              <a:pathLst>
                <a:path extrusionOk="0" h="40" w="28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84"/>
            <p:cNvSpPr/>
            <p:nvPr/>
          </p:nvSpPr>
          <p:spPr>
            <a:xfrm>
              <a:off x="1281" y="3075"/>
              <a:ext cx="2" cy="2"/>
            </a:xfrm>
            <a:custGeom>
              <a:rect b="b" l="l" r="r" t="t"/>
              <a:pathLst>
                <a:path extrusionOk="0" h="40" w="28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84"/>
            <p:cNvSpPr/>
            <p:nvPr/>
          </p:nvSpPr>
          <p:spPr>
            <a:xfrm>
              <a:off x="1121" y="3075"/>
              <a:ext cx="161" cy="91"/>
            </a:xfrm>
            <a:custGeom>
              <a:rect b="b" l="l" r="r" t="t"/>
              <a:pathLst>
                <a:path extrusionOk="0" h="1633" w="3547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84"/>
            <p:cNvSpPr/>
            <p:nvPr/>
          </p:nvSpPr>
          <p:spPr>
            <a:xfrm>
              <a:off x="1120" y="3164"/>
              <a:ext cx="2" cy="2"/>
            </a:xfrm>
            <a:custGeom>
              <a:rect b="b" l="l" r="r" t="t"/>
              <a:pathLst>
                <a:path extrusionOk="0" h="40" w="29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84"/>
            <p:cNvSpPr/>
            <p:nvPr/>
          </p:nvSpPr>
          <p:spPr>
            <a:xfrm>
              <a:off x="1112" y="3169"/>
              <a:ext cx="50" cy="122"/>
            </a:xfrm>
            <a:custGeom>
              <a:rect b="b" l="l" r="r" t="t"/>
              <a:pathLst>
                <a:path extrusionOk="0" h="2201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84"/>
            <p:cNvSpPr/>
            <p:nvPr/>
          </p:nvSpPr>
          <p:spPr>
            <a:xfrm>
              <a:off x="1111" y="3169"/>
              <a:ext cx="50" cy="122"/>
            </a:xfrm>
            <a:custGeom>
              <a:rect b="b" l="l" r="r" t="t"/>
              <a:pathLst>
                <a:path extrusionOk="0" h="2202" w="1103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84"/>
            <p:cNvSpPr/>
            <p:nvPr/>
          </p:nvSpPr>
          <p:spPr>
            <a:xfrm>
              <a:off x="1288" y="3074"/>
              <a:ext cx="52" cy="121"/>
            </a:xfrm>
            <a:custGeom>
              <a:rect b="b" l="l" r="r" t="t"/>
              <a:pathLst>
                <a:path extrusionOk="0" h="2181" w="1133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84"/>
            <p:cNvSpPr/>
            <p:nvPr/>
          </p:nvSpPr>
          <p:spPr>
            <a:xfrm>
              <a:off x="1288" y="3074"/>
              <a:ext cx="51" cy="122"/>
            </a:xfrm>
            <a:custGeom>
              <a:rect b="b" l="l" r="r" t="t"/>
              <a:pathLst>
                <a:path extrusionOk="0" h="2180" w="1134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84"/>
            <p:cNvSpPr/>
            <p:nvPr/>
          </p:nvSpPr>
          <p:spPr>
            <a:xfrm>
              <a:off x="1170" y="3144"/>
              <a:ext cx="164" cy="228"/>
            </a:xfrm>
            <a:custGeom>
              <a:rect b="b" l="l" r="r" t="t"/>
              <a:pathLst>
                <a:path extrusionOk="0" h="4112" w="362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84"/>
            <p:cNvSpPr/>
            <p:nvPr/>
          </p:nvSpPr>
          <p:spPr>
            <a:xfrm>
              <a:off x="1170" y="3141"/>
              <a:ext cx="164" cy="228"/>
            </a:xfrm>
            <a:custGeom>
              <a:rect b="b" l="l" r="r" t="t"/>
              <a:pathLst>
                <a:path extrusionOk="0" h="4113" w="3622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84"/>
            <p:cNvSpPr/>
            <p:nvPr/>
          </p:nvSpPr>
          <p:spPr>
            <a:xfrm>
              <a:off x="1176" y="3146"/>
              <a:ext cx="157" cy="218"/>
            </a:xfrm>
            <a:custGeom>
              <a:rect b="b" l="l" r="r" t="t"/>
              <a:pathLst>
                <a:path extrusionOk="0" h="3913" w="3446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84"/>
            <p:cNvSpPr/>
            <p:nvPr/>
          </p:nvSpPr>
          <p:spPr>
            <a:xfrm>
              <a:off x="1183" y="3109"/>
              <a:ext cx="19" cy="19"/>
            </a:xfrm>
            <a:custGeom>
              <a:rect b="b" l="l" r="r" t="t"/>
              <a:pathLst>
                <a:path extrusionOk="0" h="343" w="431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84"/>
            <p:cNvSpPr/>
            <p:nvPr/>
          </p:nvSpPr>
          <p:spPr>
            <a:xfrm>
              <a:off x="1186" y="3112"/>
              <a:ext cx="16" cy="15"/>
            </a:xfrm>
            <a:custGeom>
              <a:rect b="b" l="l" r="r" t="t"/>
              <a:pathLst>
                <a:path extrusionOk="0" h="257" w="34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84"/>
            <p:cNvSpPr/>
            <p:nvPr/>
          </p:nvSpPr>
          <p:spPr>
            <a:xfrm>
              <a:off x="1191" y="311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84"/>
            <p:cNvSpPr/>
            <p:nvPr/>
          </p:nvSpPr>
          <p:spPr>
            <a:xfrm>
              <a:off x="1191" y="311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84"/>
            <p:cNvSpPr/>
            <p:nvPr/>
          </p:nvSpPr>
          <p:spPr>
            <a:xfrm>
              <a:off x="1194" y="3113"/>
              <a:ext cx="6" cy="8"/>
            </a:xfrm>
            <a:custGeom>
              <a:rect b="b" l="l" r="r" t="t"/>
              <a:pathLst>
                <a:path extrusionOk="0" h="154" w="118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84"/>
            <p:cNvSpPr/>
            <p:nvPr/>
          </p:nvSpPr>
          <p:spPr>
            <a:xfrm>
              <a:off x="1207" y="3099"/>
              <a:ext cx="13" cy="16"/>
            </a:xfrm>
            <a:custGeom>
              <a:rect b="b" l="l" r="r" t="t"/>
              <a:pathLst>
                <a:path extrusionOk="0" h="280" w="287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84"/>
            <p:cNvSpPr/>
            <p:nvPr/>
          </p:nvSpPr>
          <p:spPr>
            <a:xfrm>
              <a:off x="1209" y="3102"/>
              <a:ext cx="11" cy="12"/>
            </a:xfrm>
            <a:custGeom>
              <a:rect b="b" l="l" r="r" t="t"/>
              <a:pathLst>
                <a:path extrusionOk="0" h="203" w="227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84"/>
            <p:cNvSpPr/>
            <p:nvPr/>
          </p:nvSpPr>
          <p:spPr>
            <a:xfrm>
              <a:off x="1209" y="3100"/>
              <a:ext cx="10" cy="13"/>
            </a:xfrm>
            <a:custGeom>
              <a:rect b="b" l="l" r="r" t="t"/>
              <a:pathLst>
                <a:path extrusionOk="0" h="234" w="238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84"/>
            <p:cNvSpPr/>
            <p:nvPr/>
          </p:nvSpPr>
          <p:spPr>
            <a:xfrm>
              <a:off x="1209" y="3101"/>
              <a:ext cx="10" cy="11"/>
            </a:xfrm>
            <a:custGeom>
              <a:rect b="b" l="l" r="r" t="t"/>
              <a:pathLst>
                <a:path extrusionOk="0" h="199" w="204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84"/>
            <p:cNvSpPr/>
            <p:nvPr/>
          </p:nvSpPr>
          <p:spPr>
            <a:xfrm>
              <a:off x="1212" y="3103"/>
              <a:ext cx="6" cy="8"/>
            </a:xfrm>
            <a:custGeom>
              <a:rect b="b" l="l" r="r" t="t"/>
              <a:pathLst>
                <a:path extrusionOk="0" h="154" w="119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84"/>
            <p:cNvSpPr/>
            <p:nvPr/>
          </p:nvSpPr>
          <p:spPr>
            <a:xfrm>
              <a:off x="1232" y="3092"/>
              <a:ext cx="4" cy="6"/>
            </a:xfrm>
            <a:custGeom>
              <a:rect b="b" l="l" r="r" t="t"/>
              <a:pathLst>
                <a:path extrusionOk="0" h="104" w="100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84"/>
            <p:cNvSpPr/>
            <p:nvPr/>
          </p:nvSpPr>
          <p:spPr>
            <a:xfrm>
              <a:off x="1163" y="3131"/>
              <a:ext cx="5" cy="5"/>
            </a:xfrm>
            <a:custGeom>
              <a:rect b="b" l="l" r="r" t="t"/>
              <a:pathLst>
                <a:path extrusionOk="0" h="103" w="100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84"/>
            <p:cNvSpPr/>
            <p:nvPr/>
          </p:nvSpPr>
          <p:spPr>
            <a:xfrm>
              <a:off x="1234" y="3094"/>
              <a:ext cx="2" cy="3"/>
            </a:xfrm>
            <a:custGeom>
              <a:rect b="b" l="l" r="r" t="t"/>
              <a:pathLst>
                <a:path extrusionOk="0" h="57" w="55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84"/>
            <p:cNvSpPr/>
            <p:nvPr/>
          </p:nvSpPr>
          <p:spPr>
            <a:xfrm>
              <a:off x="1165" y="3133"/>
              <a:ext cx="2" cy="3"/>
            </a:xfrm>
            <a:custGeom>
              <a:rect b="b" l="l" r="r" t="t"/>
              <a:pathLst>
                <a:path extrusionOk="0" h="56" w="55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84"/>
            <p:cNvSpPr/>
            <p:nvPr/>
          </p:nvSpPr>
          <p:spPr>
            <a:xfrm>
              <a:off x="1177" y="3076"/>
              <a:ext cx="29" cy="29"/>
            </a:xfrm>
            <a:custGeom>
              <a:rect b="b" l="l" r="r" t="t"/>
              <a:pathLst>
                <a:path extrusionOk="0" h="522" w="624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84"/>
            <p:cNvSpPr/>
            <p:nvPr/>
          </p:nvSpPr>
          <p:spPr>
            <a:xfrm>
              <a:off x="1178" y="3077"/>
              <a:ext cx="27" cy="27"/>
            </a:xfrm>
            <a:custGeom>
              <a:rect b="b" l="l" r="r" t="t"/>
              <a:pathLst>
                <a:path extrusionOk="0" h="484" w="589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84"/>
            <p:cNvSpPr/>
            <p:nvPr/>
          </p:nvSpPr>
          <p:spPr>
            <a:xfrm>
              <a:off x="1178" y="3078"/>
              <a:ext cx="27" cy="26"/>
            </a:xfrm>
            <a:custGeom>
              <a:rect b="b" l="l" r="r" t="t"/>
              <a:pathLst>
                <a:path extrusionOk="0" h="471" w="583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84"/>
            <p:cNvSpPr/>
            <p:nvPr/>
          </p:nvSpPr>
          <p:spPr>
            <a:xfrm>
              <a:off x="1191" y="3082"/>
              <a:ext cx="10" cy="13"/>
            </a:xfrm>
            <a:custGeom>
              <a:rect b="b" l="l" r="r" t="t"/>
              <a:pathLst>
                <a:path extrusionOk="0" h="234" w="227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84"/>
            <p:cNvSpPr/>
            <p:nvPr/>
          </p:nvSpPr>
          <p:spPr>
            <a:xfrm>
              <a:off x="1191" y="3082"/>
              <a:ext cx="10" cy="12"/>
            </a:xfrm>
            <a:custGeom>
              <a:rect b="b" l="l" r="r" t="t"/>
              <a:pathLst>
                <a:path extrusionOk="0" h="214" w="208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84"/>
            <p:cNvSpPr/>
            <p:nvPr/>
          </p:nvSpPr>
          <p:spPr>
            <a:xfrm>
              <a:off x="1192" y="3083"/>
              <a:ext cx="8" cy="10"/>
            </a:xfrm>
            <a:custGeom>
              <a:rect b="b" l="l" r="r" t="t"/>
              <a:pathLst>
                <a:path extrusionOk="0" h="194" w="189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84"/>
            <p:cNvSpPr/>
            <p:nvPr/>
          </p:nvSpPr>
          <p:spPr>
            <a:xfrm>
              <a:off x="1192" y="3083"/>
              <a:ext cx="8" cy="10"/>
            </a:xfrm>
            <a:custGeom>
              <a:rect b="b" l="l" r="r" t="t"/>
              <a:pathLst>
                <a:path extrusionOk="0" h="177" w="171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84"/>
            <p:cNvSpPr/>
            <p:nvPr/>
          </p:nvSpPr>
          <p:spPr>
            <a:xfrm>
              <a:off x="1193" y="3083"/>
              <a:ext cx="7" cy="9"/>
            </a:xfrm>
            <a:custGeom>
              <a:rect b="b" l="l" r="r" t="t"/>
              <a:pathLst>
                <a:path extrusionOk="0" h="156" w="152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84"/>
            <p:cNvSpPr/>
            <p:nvPr/>
          </p:nvSpPr>
          <p:spPr>
            <a:xfrm>
              <a:off x="1193" y="3083"/>
              <a:ext cx="6" cy="8"/>
            </a:xfrm>
            <a:custGeom>
              <a:rect b="b" l="l" r="r" t="t"/>
              <a:pathLst>
                <a:path extrusionOk="0" h="139" w="134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84"/>
            <p:cNvSpPr/>
            <p:nvPr/>
          </p:nvSpPr>
          <p:spPr>
            <a:xfrm>
              <a:off x="1185" y="3093"/>
              <a:ext cx="1" cy="2"/>
            </a:xfrm>
            <a:custGeom>
              <a:rect b="b" l="l" r="r" t="t"/>
              <a:pathLst>
                <a:path extrusionOk="0" h="33" w="21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84"/>
            <p:cNvSpPr/>
            <p:nvPr/>
          </p:nvSpPr>
          <p:spPr>
            <a:xfrm>
              <a:off x="1186" y="3089"/>
              <a:ext cx="3" cy="6"/>
            </a:xfrm>
            <a:custGeom>
              <a:rect b="b" l="l" r="r" t="t"/>
              <a:pathLst>
                <a:path extrusionOk="0" h="98" w="75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84"/>
            <p:cNvSpPr/>
            <p:nvPr/>
          </p:nvSpPr>
          <p:spPr>
            <a:xfrm>
              <a:off x="1184" y="3087"/>
              <a:ext cx="5" cy="3"/>
            </a:xfrm>
            <a:custGeom>
              <a:rect b="b" l="l" r="r" t="t"/>
              <a:pathLst>
                <a:path extrusionOk="0" h="49" w="108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84"/>
            <p:cNvSpPr/>
            <p:nvPr/>
          </p:nvSpPr>
          <p:spPr>
            <a:xfrm>
              <a:off x="1182" y="3088"/>
              <a:ext cx="3" cy="8"/>
            </a:xfrm>
            <a:custGeom>
              <a:rect b="b" l="l" r="r" t="t"/>
              <a:pathLst>
                <a:path extrusionOk="0" h="129" w="6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84"/>
            <p:cNvSpPr/>
            <p:nvPr/>
          </p:nvSpPr>
          <p:spPr>
            <a:xfrm>
              <a:off x="1182" y="3095"/>
              <a:ext cx="5" cy="4"/>
            </a:xfrm>
            <a:custGeom>
              <a:rect b="b" l="l" r="r" t="t"/>
              <a:pathLst>
                <a:path extrusionOk="0" h="76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84"/>
            <p:cNvSpPr/>
            <p:nvPr/>
          </p:nvSpPr>
          <p:spPr>
            <a:xfrm>
              <a:off x="1187" y="3094"/>
              <a:ext cx="4" cy="5"/>
            </a:xfrm>
            <a:custGeom>
              <a:rect b="b" l="l" r="r" t="t"/>
              <a:pathLst>
                <a:path extrusionOk="0" h="88" w="79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84"/>
            <p:cNvSpPr/>
            <p:nvPr/>
          </p:nvSpPr>
          <p:spPr>
            <a:xfrm>
              <a:off x="1186" y="3097"/>
              <a:ext cx="2" cy="1"/>
            </a:xfrm>
            <a:custGeom>
              <a:rect b="b" l="l" r="r" t="t"/>
              <a:pathLst>
                <a:path extrusionOk="0" h="18" w="32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84"/>
            <p:cNvSpPr/>
            <p:nvPr/>
          </p:nvSpPr>
          <p:spPr>
            <a:xfrm>
              <a:off x="1186" y="3094"/>
              <a:ext cx="1" cy="2"/>
            </a:xfrm>
            <a:custGeom>
              <a:rect b="b" l="l" r="r" t="t"/>
              <a:pathLst>
                <a:path extrusionOk="0" h="32" w="2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84"/>
            <p:cNvSpPr/>
            <p:nvPr/>
          </p:nvSpPr>
          <p:spPr>
            <a:xfrm>
              <a:off x="1186" y="3090"/>
              <a:ext cx="4" cy="5"/>
            </a:xfrm>
            <a:custGeom>
              <a:rect b="b" l="l" r="r" t="t"/>
              <a:pathLst>
                <a:path extrusionOk="0" h="99" w="74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84"/>
            <p:cNvSpPr/>
            <p:nvPr/>
          </p:nvSpPr>
          <p:spPr>
            <a:xfrm>
              <a:off x="1185" y="3088"/>
              <a:ext cx="5" cy="3"/>
            </a:xfrm>
            <a:custGeom>
              <a:rect b="b" l="l" r="r" t="t"/>
              <a:pathLst>
                <a:path extrusionOk="0" h="50" w="108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84"/>
            <p:cNvSpPr/>
            <p:nvPr/>
          </p:nvSpPr>
          <p:spPr>
            <a:xfrm>
              <a:off x="1182" y="3089"/>
              <a:ext cx="4" cy="7"/>
            </a:xfrm>
            <a:custGeom>
              <a:rect b="b" l="l" r="r" t="t"/>
              <a:pathLst>
                <a:path extrusionOk="0" h="131" w="69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84"/>
            <p:cNvSpPr/>
            <p:nvPr/>
          </p:nvSpPr>
          <p:spPr>
            <a:xfrm>
              <a:off x="1183" y="3095"/>
              <a:ext cx="5" cy="4"/>
            </a:xfrm>
            <a:custGeom>
              <a:rect b="b" l="l" r="r" t="t"/>
              <a:pathLst>
                <a:path extrusionOk="0" h="77" w="11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84"/>
            <p:cNvSpPr/>
            <p:nvPr/>
          </p:nvSpPr>
          <p:spPr>
            <a:xfrm>
              <a:off x="1188" y="3094"/>
              <a:ext cx="3" cy="5"/>
            </a:xfrm>
            <a:custGeom>
              <a:rect b="b" l="l" r="r" t="t"/>
              <a:pathLst>
                <a:path extrusionOk="0" h="90" w="81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84"/>
            <p:cNvSpPr/>
            <p:nvPr/>
          </p:nvSpPr>
          <p:spPr>
            <a:xfrm>
              <a:off x="1187" y="3097"/>
              <a:ext cx="2" cy="1"/>
            </a:xfrm>
            <a:custGeom>
              <a:rect b="b" l="l" r="r" t="t"/>
              <a:pathLst>
                <a:path extrusionOk="0" h="19" w="33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84"/>
            <p:cNvSpPr/>
            <p:nvPr/>
          </p:nvSpPr>
          <p:spPr>
            <a:xfrm>
              <a:off x="1142" y="3240"/>
              <a:ext cx="1" cy="1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84"/>
            <p:cNvSpPr/>
            <p:nvPr/>
          </p:nvSpPr>
          <p:spPr>
            <a:xfrm>
              <a:off x="1133" y="3221"/>
              <a:ext cx="10" cy="20"/>
            </a:xfrm>
            <a:custGeom>
              <a:rect b="b" l="l" r="r" t="t"/>
              <a:pathLst>
                <a:path extrusionOk="0" h="365" w="218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84"/>
            <p:cNvSpPr/>
            <p:nvPr/>
          </p:nvSpPr>
          <p:spPr>
            <a:xfrm>
              <a:off x="1133" y="3216"/>
              <a:ext cx="2" cy="5"/>
            </a:xfrm>
            <a:custGeom>
              <a:rect b="b" l="l" r="r" t="t"/>
              <a:pathLst>
                <a:path extrusionOk="0" h="92" w="37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84"/>
            <p:cNvSpPr/>
            <p:nvPr/>
          </p:nvSpPr>
          <p:spPr>
            <a:xfrm>
              <a:off x="1133" y="3220"/>
              <a:ext cx="1" cy="1"/>
            </a:xfrm>
            <a:custGeom>
              <a:rect b="b" l="l" r="r" t="t"/>
              <a:pathLst>
                <a:path extrusionOk="0" h="18" w="2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84"/>
            <p:cNvSpPr/>
            <p:nvPr/>
          </p:nvSpPr>
          <p:spPr>
            <a:xfrm>
              <a:off x="1141" y="3233"/>
              <a:ext cx="1" cy="2"/>
            </a:xfrm>
            <a:custGeom>
              <a:rect b="b" l="l" r="r" t="t"/>
              <a:pathLst>
                <a:path extrusionOk="0" h="27" w="21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84"/>
            <p:cNvSpPr/>
            <p:nvPr/>
          </p:nvSpPr>
          <p:spPr>
            <a:xfrm>
              <a:off x="1137" y="3224"/>
              <a:ext cx="5" cy="11"/>
            </a:xfrm>
            <a:custGeom>
              <a:rect b="b" l="l" r="r" t="t"/>
              <a:pathLst>
                <a:path extrusionOk="0" h="181" w="115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84"/>
            <p:cNvSpPr/>
            <p:nvPr/>
          </p:nvSpPr>
          <p:spPr>
            <a:xfrm>
              <a:off x="1137" y="3222"/>
              <a:ext cx="1" cy="2"/>
            </a:xfrm>
            <a:custGeom>
              <a:rect b="b" l="l" r="r" t="t"/>
              <a:pathLst>
                <a:path extrusionOk="0" h="47" w="33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84"/>
            <p:cNvSpPr/>
            <p:nvPr/>
          </p:nvSpPr>
          <p:spPr>
            <a:xfrm>
              <a:off x="1137" y="3224"/>
              <a:ext cx="1" cy="1"/>
            </a:xfrm>
            <a:custGeom>
              <a:rect b="b" l="l" r="r" t="t"/>
              <a:pathLst>
                <a:path extrusionOk="0" h="18" w="29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84"/>
            <p:cNvSpPr/>
            <p:nvPr/>
          </p:nvSpPr>
          <p:spPr>
            <a:xfrm>
              <a:off x="1307" y="3123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84"/>
            <p:cNvSpPr/>
            <p:nvPr/>
          </p:nvSpPr>
          <p:spPr>
            <a:xfrm>
              <a:off x="1307" y="3123"/>
              <a:ext cx="7" cy="15"/>
            </a:xfrm>
            <a:custGeom>
              <a:rect b="b" l="l" r="r" t="t"/>
              <a:pathLst>
                <a:path extrusionOk="0" h="274" w="16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84"/>
            <p:cNvSpPr/>
            <p:nvPr/>
          </p:nvSpPr>
          <p:spPr>
            <a:xfrm>
              <a:off x="1313" y="3138"/>
              <a:ext cx="1" cy="4"/>
            </a:xfrm>
            <a:custGeom>
              <a:rect b="b" l="l" r="r" t="t"/>
              <a:pathLst>
                <a:path extrusionOk="0" h="68" w="29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84"/>
            <p:cNvSpPr/>
            <p:nvPr/>
          </p:nvSpPr>
          <p:spPr>
            <a:xfrm>
              <a:off x="1313" y="3138"/>
              <a:ext cx="1" cy="1"/>
            </a:xfrm>
            <a:custGeom>
              <a:rect b="b" l="l" r="r" t="t"/>
              <a:pathLst>
                <a:path extrusionOk="0" h="12" w="21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84"/>
            <p:cNvSpPr/>
            <p:nvPr/>
          </p:nvSpPr>
          <p:spPr>
            <a:xfrm>
              <a:off x="1307" y="3128"/>
              <a:ext cx="1" cy="1"/>
            </a:xfrm>
            <a:custGeom>
              <a:rect b="b" l="l" r="r" t="t"/>
              <a:pathLst>
                <a:path extrusionOk="0" h="20" w="15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84"/>
            <p:cNvSpPr/>
            <p:nvPr/>
          </p:nvSpPr>
          <p:spPr>
            <a:xfrm>
              <a:off x="1308" y="3128"/>
              <a:ext cx="4" cy="8"/>
            </a:xfrm>
            <a:custGeom>
              <a:rect b="b" l="l" r="r" t="t"/>
              <a:pathLst>
                <a:path extrusionOk="0" h="136" w="8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84"/>
            <p:cNvSpPr/>
            <p:nvPr/>
          </p:nvSpPr>
          <p:spPr>
            <a:xfrm>
              <a:off x="1311" y="3136"/>
              <a:ext cx="1" cy="2"/>
            </a:xfrm>
            <a:custGeom>
              <a:rect b="b" l="l" r="r" t="t"/>
              <a:pathLst>
                <a:path extrusionOk="0" h="35" w="24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84"/>
            <p:cNvSpPr/>
            <p:nvPr/>
          </p:nvSpPr>
          <p:spPr>
            <a:xfrm>
              <a:off x="1311" y="3135"/>
              <a:ext cx="1" cy="1"/>
            </a:xfrm>
            <a:custGeom>
              <a:rect b="b" l="l" r="r" t="t"/>
              <a:pathLst>
                <a:path extrusionOk="0" h="13" w="21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84"/>
            <p:cNvSpPr/>
            <p:nvPr/>
          </p:nvSpPr>
          <p:spPr>
            <a:xfrm>
              <a:off x="1132" y="3300"/>
              <a:ext cx="53" cy="137"/>
            </a:xfrm>
            <a:custGeom>
              <a:rect b="b" l="l" r="r" t="t"/>
              <a:pathLst>
                <a:path extrusionOk="0" h="2481" w="1169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84"/>
            <p:cNvSpPr/>
            <p:nvPr/>
          </p:nvSpPr>
          <p:spPr>
            <a:xfrm>
              <a:off x="1132" y="3300"/>
              <a:ext cx="52" cy="137"/>
            </a:xfrm>
            <a:custGeom>
              <a:rect b="b" l="l" r="r" t="t"/>
              <a:pathLst>
                <a:path extrusionOk="0" h="2467" w="1140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84"/>
            <p:cNvSpPr/>
            <p:nvPr/>
          </p:nvSpPr>
          <p:spPr>
            <a:xfrm>
              <a:off x="1133" y="3301"/>
              <a:ext cx="50" cy="136"/>
            </a:xfrm>
            <a:custGeom>
              <a:rect b="b" l="l" r="r" t="t"/>
              <a:pathLst>
                <a:path extrusionOk="0" h="2454" w="1109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84"/>
            <p:cNvSpPr/>
            <p:nvPr/>
          </p:nvSpPr>
          <p:spPr>
            <a:xfrm>
              <a:off x="1133" y="3301"/>
              <a:ext cx="49" cy="136"/>
            </a:xfrm>
            <a:custGeom>
              <a:rect b="b" l="l" r="r" t="t"/>
              <a:pathLst>
                <a:path extrusionOk="0" h="2440" w="1078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84"/>
            <p:cNvSpPr/>
            <p:nvPr/>
          </p:nvSpPr>
          <p:spPr>
            <a:xfrm>
              <a:off x="1133" y="3302"/>
              <a:ext cx="48" cy="135"/>
            </a:xfrm>
            <a:custGeom>
              <a:rect b="b" l="l" r="r" t="t"/>
              <a:pathLst>
                <a:path extrusionOk="0" h="2428" w="1046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84"/>
            <p:cNvSpPr/>
            <p:nvPr/>
          </p:nvSpPr>
          <p:spPr>
            <a:xfrm>
              <a:off x="1133" y="3302"/>
              <a:ext cx="46" cy="134"/>
            </a:xfrm>
            <a:custGeom>
              <a:rect b="b" l="l" r="r" t="t"/>
              <a:pathLst>
                <a:path extrusionOk="0" h="2414" w="1017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84"/>
            <p:cNvSpPr/>
            <p:nvPr/>
          </p:nvSpPr>
          <p:spPr>
            <a:xfrm>
              <a:off x="1132" y="3298"/>
              <a:ext cx="8" cy="6"/>
            </a:xfrm>
            <a:custGeom>
              <a:rect b="b" l="l" r="r" t="t"/>
              <a:pathLst>
                <a:path extrusionOk="0" h="95" w="173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84"/>
            <p:cNvSpPr/>
            <p:nvPr/>
          </p:nvSpPr>
          <p:spPr>
            <a:xfrm>
              <a:off x="1130" y="3293"/>
              <a:ext cx="9" cy="10"/>
            </a:xfrm>
            <a:custGeom>
              <a:rect b="b" l="l" r="r" t="t"/>
              <a:pathLst>
                <a:path extrusionOk="0" h="179" w="200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84"/>
            <p:cNvSpPr/>
            <p:nvPr/>
          </p:nvSpPr>
          <p:spPr>
            <a:xfrm>
              <a:off x="1130" y="3293"/>
              <a:ext cx="8" cy="10"/>
            </a:xfrm>
            <a:custGeom>
              <a:rect b="b" l="l" r="r" t="t"/>
              <a:pathLst>
                <a:path extrusionOk="0" h="177" w="173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84"/>
            <p:cNvSpPr/>
            <p:nvPr/>
          </p:nvSpPr>
          <p:spPr>
            <a:xfrm>
              <a:off x="1131" y="3293"/>
              <a:ext cx="6" cy="9"/>
            </a:xfrm>
            <a:custGeom>
              <a:rect b="b" l="l" r="r" t="t"/>
              <a:pathLst>
                <a:path extrusionOk="0" h="175" w="142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84"/>
            <p:cNvSpPr/>
            <p:nvPr/>
          </p:nvSpPr>
          <p:spPr>
            <a:xfrm>
              <a:off x="1131" y="3293"/>
              <a:ext cx="5" cy="9"/>
            </a:xfrm>
            <a:custGeom>
              <a:rect b="b" l="l" r="r" t="t"/>
              <a:pathLst>
                <a:path extrusionOk="0" h="172" w="116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84"/>
            <p:cNvSpPr/>
            <p:nvPr/>
          </p:nvSpPr>
          <p:spPr>
            <a:xfrm>
              <a:off x="1131" y="3293"/>
              <a:ext cx="4" cy="9"/>
            </a:xfrm>
            <a:custGeom>
              <a:rect b="b" l="l" r="r" t="t"/>
              <a:pathLst>
                <a:path extrusionOk="0" h="170" w="88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84"/>
            <p:cNvSpPr/>
            <p:nvPr/>
          </p:nvSpPr>
          <p:spPr>
            <a:xfrm>
              <a:off x="1132" y="3293"/>
              <a:ext cx="2" cy="9"/>
            </a:xfrm>
            <a:custGeom>
              <a:rect b="b" l="l" r="r" t="t"/>
              <a:pathLst>
                <a:path extrusionOk="0" h="167" w="59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84"/>
            <p:cNvSpPr/>
            <p:nvPr/>
          </p:nvSpPr>
          <p:spPr>
            <a:xfrm>
              <a:off x="1130" y="3294"/>
              <a:ext cx="8" cy="4"/>
            </a:xfrm>
            <a:custGeom>
              <a:rect b="b" l="l" r="r" t="t"/>
              <a:pathLst>
                <a:path extrusionOk="0" h="81" w="172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84"/>
            <p:cNvSpPr/>
            <p:nvPr/>
          </p:nvSpPr>
          <p:spPr>
            <a:xfrm>
              <a:off x="1176" y="3432"/>
              <a:ext cx="10" cy="6"/>
            </a:xfrm>
            <a:custGeom>
              <a:rect b="b" l="l" r="r" t="t"/>
              <a:pathLst>
                <a:path extrusionOk="0" h="103" w="216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84"/>
            <p:cNvSpPr/>
            <p:nvPr/>
          </p:nvSpPr>
          <p:spPr>
            <a:xfrm>
              <a:off x="1176" y="3433"/>
              <a:ext cx="11" cy="16"/>
            </a:xfrm>
            <a:custGeom>
              <a:rect b="b" l="l" r="r" t="t"/>
              <a:pathLst>
                <a:path extrusionOk="0" h="298" w="250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84"/>
            <p:cNvSpPr/>
            <p:nvPr/>
          </p:nvSpPr>
          <p:spPr>
            <a:xfrm>
              <a:off x="1176" y="3433"/>
              <a:ext cx="10" cy="16"/>
            </a:xfrm>
            <a:custGeom>
              <a:rect b="b" l="l" r="r" t="t"/>
              <a:pathLst>
                <a:path extrusionOk="0" h="287" w="226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84"/>
            <p:cNvSpPr/>
            <p:nvPr/>
          </p:nvSpPr>
          <p:spPr>
            <a:xfrm>
              <a:off x="1177" y="3434"/>
              <a:ext cx="9" cy="15"/>
            </a:xfrm>
            <a:custGeom>
              <a:rect b="b" l="l" r="r" t="t"/>
              <a:pathLst>
                <a:path extrusionOk="0" h="274" w="202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84"/>
            <p:cNvSpPr/>
            <p:nvPr/>
          </p:nvSpPr>
          <p:spPr>
            <a:xfrm>
              <a:off x="1177" y="3435"/>
              <a:ext cx="9" cy="14"/>
            </a:xfrm>
            <a:custGeom>
              <a:rect b="b" l="l" r="r" t="t"/>
              <a:pathLst>
                <a:path extrusionOk="0" h="264" w="186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84"/>
            <p:cNvSpPr/>
            <p:nvPr/>
          </p:nvSpPr>
          <p:spPr>
            <a:xfrm>
              <a:off x="1177" y="3435"/>
              <a:ext cx="8" cy="14"/>
            </a:xfrm>
            <a:custGeom>
              <a:rect b="b" l="l" r="r" t="t"/>
              <a:pathLst>
                <a:path extrusionOk="0" h="251" w="173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84"/>
            <p:cNvSpPr/>
            <p:nvPr/>
          </p:nvSpPr>
          <p:spPr>
            <a:xfrm>
              <a:off x="1178" y="3436"/>
              <a:ext cx="7" cy="13"/>
            </a:xfrm>
            <a:custGeom>
              <a:rect b="b" l="l" r="r" t="t"/>
              <a:pathLst>
                <a:path extrusionOk="0" h="240" w="163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84"/>
            <p:cNvSpPr/>
            <p:nvPr/>
          </p:nvSpPr>
          <p:spPr>
            <a:xfrm>
              <a:off x="1185" y="3449"/>
              <a:ext cx="2" cy="5"/>
            </a:xfrm>
            <a:custGeom>
              <a:rect b="b" l="l" r="r" t="t"/>
              <a:pathLst>
                <a:path extrusionOk="0" h="99" w="48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9" name="Google Shape;3549;p84"/>
          <p:cNvSpPr/>
          <p:nvPr/>
        </p:nvSpPr>
        <p:spPr>
          <a:xfrm>
            <a:off x="5911850" y="2017712"/>
            <a:ext cx="14288" cy="7938"/>
          </a:xfrm>
          <a:custGeom>
            <a:rect b="b" l="l" r="r" t="t"/>
            <a:pathLst>
              <a:path extrusionOk="0" h="84" w="206">
                <a:moveTo>
                  <a:pt x="0" y="67"/>
                </a:moveTo>
                <a:lnTo>
                  <a:pt x="199" y="0"/>
                </a:lnTo>
                <a:lnTo>
                  <a:pt x="206" y="17"/>
                </a:lnTo>
                <a:lnTo>
                  <a:pt x="7" y="84"/>
                </a:lnTo>
                <a:lnTo>
                  <a:pt x="0" y="67"/>
                </a:lnTo>
                <a:close/>
              </a:path>
            </a:pathLst>
          </a:custGeom>
          <a:solidFill>
            <a:srgbClr val="6B68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0" name="Google Shape;3550;p84"/>
          <p:cNvSpPr/>
          <p:nvPr/>
        </p:nvSpPr>
        <p:spPr>
          <a:xfrm>
            <a:off x="6005513" y="2259012"/>
            <a:ext cx="4762" cy="9525"/>
          </a:xfrm>
          <a:custGeom>
            <a:rect b="b" l="l" r="r" t="t"/>
            <a:pathLst>
              <a:path extrusionOk="0" h="108" w="82">
                <a:moveTo>
                  <a:pt x="45" y="0"/>
                </a:moveTo>
                <a:lnTo>
                  <a:pt x="80" y="77"/>
                </a:lnTo>
                <a:lnTo>
                  <a:pt x="82" y="87"/>
                </a:lnTo>
                <a:lnTo>
                  <a:pt x="80" y="95"/>
                </a:lnTo>
                <a:lnTo>
                  <a:pt x="74" y="102"/>
                </a:lnTo>
                <a:lnTo>
                  <a:pt x="66" y="106"/>
                </a:lnTo>
                <a:lnTo>
                  <a:pt x="57" y="108"/>
                </a:lnTo>
                <a:lnTo>
                  <a:pt x="49" y="106"/>
                </a:lnTo>
                <a:lnTo>
                  <a:pt x="41" y="102"/>
                </a:lnTo>
                <a:lnTo>
                  <a:pt x="35" y="93"/>
                </a:lnTo>
                <a:lnTo>
                  <a:pt x="0" y="16"/>
                </a:lnTo>
                <a:lnTo>
                  <a:pt x="45" y="0"/>
                </a:lnTo>
                <a:close/>
              </a:path>
            </a:pathLst>
          </a:custGeom>
          <a:solidFill>
            <a:srgbClr val="6B68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1" name="Google Shape;3551;p84"/>
          <p:cNvSpPr/>
          <p:nvPr/>
        </p:nvSpPr>
        <p:spPr>
          <a:xfrm>
            <a:off x="5989638" y="2232025"/>
            <a:ext cx="20637" cy="28575"/>
          </a:xfrm>
          <a:custGeom>
            <a:rect b="b" l="l" r="r" t="t"/>
            <a:pathLst>
              <a:path extrusionOk="0" h="319" w="293">
                <a:moveTo>
                  <a:pt x="247" y="317"/>
                </a:moveTo>
                <a:lnTo>
                  <a:pt x="261" y="307"/>
                </a:lnTo>
                <a:lnTo>
                  <a:pt x="275" y="287"/>
                </a:lnTo>
                <a:lnTo>
                  <a:pt x="285" y="256"/>
                </a:lnTo>
                <a:lnTo>
                  <a:pt x="292" y="218"/>
                </a:lnTo>
                <a:lnTo>
                  <a:pt x="293" y="173"/>
                </a:lnTo>
                <a:lnTo>
                  <a:pt x="288" y="120"/>
                </a:lnTo>
                <a:lnTo>
                  <a:pt x="274" y="62"/>
                </a:lnTo>
                <a:lnTo>
                  <a:pt x="251" y="0"/>
                </a:lnTo>
                <a:lnTo>
                  <a:pt x="235" y="5"/>
                </a:lnTo>
                <a:lnTo>
                  <a:pt x="219" y="10"/>
                </a:lnTo>
                <a:lnTo>
                  <a:pt x="204" y="17"/>
                </a:lnTo>
                <a:lnTo>
                  <a:pt x="188" y="22"/>
                </a:lnTo>
                <a:lnTo>
                  <a:pt x="172" y="28"/>
                </a:lnTo>
                <a:lnTo>
                  <a:pt x="157" y="34"/>
                </a:lnTo>
                <a:lnTo>
                  <a:pt x="140" y="40"/>
                </a:lnTo>
                <a:lnTo>
                  <a:pt x="125" y="45"/>
                </a:lnTo>
                <a:lnTo>
                  <a:pt x="110" y="52"/>
                </a:lnTo>
                <a:lnTo>
                  <a:pt x="94" y="58"/>
                </a:lnTo>
                <a:lnTo>
                  <a:pt x="78" y="63"/>
                </a:lnTo>
                <a:lnTo>
                  <a:pt x="63" y="69"/>
                </a:lnTo>
                <a:lnTo>
                  <a:pt x="47" y="75"/>
                </a:lnTo>
                <a:lnTo>
                  <a:pt x="31" y="81"/>
                </a:lnTo>
                <a:lnTo>
                  <a:pt x="15" y="86"/>
                </a:lnTo>
                <a:lnTo>
                  <a:pt x="0" y="92"/>
                </a:lnTo>
                <a:lnTo>
                  <a:pt x="15" y="122"/>
                </a:lnTo>
                <a:lnTo>
                  <a:pt x="30" y="152"/>
                </a:lnTo>
                <a:lnTo>
                  <a:pt x="48" y="177"/>
                </a:lnTo>
                <a:lnTo>
                  <a:pt x="65" y="201"/>
                </a:lnTo>
                <a:lnTo>
                  <a:pt x="82" y="222"/>
                </a:lnTo>
                <a:lnTo>
                  <a:pt x="101" y="242"/>
                </a:lnTo>
                <a:lnTo>
                  <a:pt x="119" y="259"/>
                </a:lnTo>
                <a:lnTo>
                  <a:pt x="136" y="274"/>
                </a:lnTo>
                <a:lnTo>
                  <a:pt x="154" y="287"/>
                </a:lnTo>
                <a:lnTo>
                  <a:pt x="171" y="297"/>
                </a:lnTo>
                <a:lnTo>
                  <a:pt x="186" y="306"/>
                </a:lnTo>
                <a:lnTo>
                  <a:pt x="202" y="312"/>
                </a:lnTo>
                <a:lnTo>
                  <a:pt x="215" y="316"/>
                </a:lnTo>
                <a:lnTo>
                  <a:pt x="227" y="318"/>
                </a:lnTo>
                <a:lnTo>
                  <a:pt x="238" y="319"/>
                </a:lnTo>
                <a:lnTo>
                  <a:pt x="247" y="317"/>
                </a:lnTo>
                <a:close/>
              </a:path>
            </a:pathLst>
          </a:custGeom>
          <a:solidFill>
            <a:srgbClr val="6B68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2" name="Google Shape;3552;p84"/>
          <p:cNvSpPr/>
          <p:nvPr/>
        </p:nvSpPr>
        <p:spPr>
          <a:xfrm>
            <a:off x="5911850" y="2019300"/>
            <a:ext cx="95250" cy="220662"/>
          </a:xfrm>
          <a:custGeom>
            <a:rect b="b" l="l" r="r" t="t"/>
            <a:pathLst>
              <a:path extrusionOk="0" h="2506" w="1314">
                <a:moveTo>
                  <a:pt x="198" y="0"/>
                </a:moveTo>
                <a:lnTo>
                  <a:pt x="0" y="66"/>
                </a:lnTo>
                <a:lnTo>
                  <a:pt x="1064" y="2506"/>
                </a:lnTo>
                <a:lnTo>
                  <a:pt x="1314" y="2421"/>
                </a:lnTo>
                <a:lnTo>
                  <a:pt x="198" y="0"/>
                </a:lnTo>
                <a:close/>
              </a:path>
            </a:pathLst>
          </a:custGeom>
          <a:solidFill>
            <a:srgbClr val="6B68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3" name="Google Shape;3553;p84"/>
          <p:cNvSpPr/>
          <p:nvPr/>
        </p:nvSpPr>
        <p:spPr>
          <a:xfrm>
            <a:off x="5908675" y="2008187"/>
            <a:ext cx="17463" cy="15875"/>
          </a:xfrm>
          <a:custGeom>
            <a:rect b="b" l="l" r="r" t="t"/>
            <a:pathLst>
              <a:path extrusionOk="0" h="179" w="235">
                <a:moveTo>
                  <a:pt x="235" y="111"/>
                </a:moveTo>
                <a:lnTo>
                  <a:pt x="36" y="179"/>
                </a:lnTo>
                <a:lnTo>
                  <a:pt x="0" y="97"/>
                </a:lnTo>
                <a:lnTo>
                  <a:pt x="70" y="0"/>
                </a:lnTo>
                <a:lnTo>
                  <a:pt x="199" y="30"/>
                </a:lnTo>
                <a:lnTo>
                  <a:pt x="235" y="111"/>
                </a:lnTo>
                <a:close/>
              </a:path>
            </a:pathLst>
          </a:custGeom>
          <a:solidFill>
            <a:srgbClr val="6B68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4" name="Google Shape;3554;p84"/>
          <p:cNvSpPr/>
          <p:nvPr/>
        </p:nvSpPr>
        <p:spPr>
          <a:xfrm>
            <a:off x="5926138" y="1708150"/>
            <a:ext cx="330200" cy="320675"/>
          </a:xfrm>
          <a:custGeom>
            <a:rect b="b" l="l" r="r" t="t"/>
            <a:pathLst>
              <a:path extrusionOk="0" h="3641" w="4569">
                <a:moveTo>
                  <a:pt x="0" y="1626"/>
                </a:moveTo>
                <a:lnTo>
                  <a:pt x="3650" y="0"/>
                </a:lnTo>
                <a:lnTo>
                  <a:pt x="4569" y="1998"/>
                </a:lnTo>
                <a:lnTo>
                  <a:pt x="873" y="3641"/>
                </a:lnTo>
                <a:lnTo>
                  <a:pt x="0" y="1626"/>
                </a:lnTo>
                <a:close/>
              </a:path>
            </a:pathLst>
          </a:custGeom>
          <a:solidFill>
            <a:srgbClr val="6B68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5" name="Google Shape;3555;p84"/>
          <p:cNvSpPr/>
          <p:nvPr/>
        </p:nvSpPr>
        <p:spPr>
          <a:xfrm>
            <a:off x="5897563" y="1616075"/>
            <a:ext cx="430212" cy="623887"/>
          </a:xfrm>
          <a:custGeom>
            <a:rect b="b" l="l" r="r" t="t"/>
            <a:pathLst>
              <a:path extrusionOk="0" h="7066" w="5957">
                <a:moveTo>
                  <a:pt x="2496" y="7056"/>
                </a:moveTo>
                <a:lnTo>
                  <a:pt x="5894" y="5433"/>
                </a:lnTo>
                <a:lnTo>
                  <a:pt x="5912" y="5421"/>
                </a:lnTo>
                <a:lnTo>
                  <a:pt x="5927" y="5407"/>
                </a:lnTo>
                <a:lnTo>
                  <a:pt x="5941" y="5389"/>
                </a:lnTo>
                <a:lnTo>
                  <a:pt x="5950" y="5369"/>
                </a:lnTo>
                <a:lnTo>
                  <a:pt x="5955" y="5348"/>
                </a:lnTo>
                <a:lnTo>
                  <a:pt x="5957" y="5325"/>
                </a:lnTo>
                <a:lnTo>
                  <a:pt x="5955" y="5303"/>
                </a:lnTo>
                <a:lnTo>
                  <a:pt x="5948" y="5282"/>
                </a:lnTo>
                <a:lnTo>
                  <a:pt x="3503" y="65"/>
                </a:lnTo>
                <a:lnTo>
                  <a:pt x="3492" y="47"/>
                </a:lnTo>
                <a:lnTo>
                  <a:pt x="3477" y="31"/>
                </a:lnTo>
                <a:lnTo>
                  <a:pt x="3460" y="18"/>
                </a:lnTo>
                <a:lnTo>
                  <a:pt x="3441" y="9"/>
                </a:lnTo>
                <a:lnTo>
                  <a:pt x="3420" y="3"/>
                </a:lnTo>
                <a:lnTo>
                  <a:pt x="3399" y="0"/>
                </a:lnTo>
                <a:lnTo>
                  <a:pt x="3377" y="3"/>
                </a:lnTo>
                <a:lnTo>
                  <a:pt x="3357" y="9"/>
                </a:lnTo>
                <a:lnTo>
                  <a:pt x="63" y="1487"/>
                </a:lnTo>
                <a:lnTo>
                  <a:pt x="45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3" y="1616"/>
                </a:lnTo>
                <a:lnTo>
                  <a:pt x="9" y="1637"/>
                </a:lnTo>
                <a:lnTo>
                  <a:pt x="2350" y="7000"/>
                </a:lnTo>
                <a:lnTo>
                  <a:pt x="2361" y="7018"/>
                </a:lnTo>
                <a:lnTo>
                  <a:pt x="2376" y="7034"/>
                </a:lnTo>
                <a:lnTo>
                  <a:pt x="2393" y="7048"/>
                </a:lnTo>
                <a:lnTo>
                  <a:pt x="2412" y="7057"/>
                </a:lnTo>
                <a:lnTo>
                  <a:pt x="2433" y="7064"/>
                </a:lnTo>
                <a:lnTo>
                  <a:pt x="2454" y="7066"/>
                </a:lnTo>
                <a:lnTo>
                  <a:pt x="2476" y="7064"/>
                </a:lnTo>
                <a:lnTo>
                  <a:pt x="2496" y="7056"/>
                </a:lnTo>
                <a:close/>
              </a:path>
            </a:pathLst>
          </a:custGeom>
          <a:solidFill>
            <a:srgbClr val="6B68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84"/>
          <p:cNvSpPr/>
          <p:nvPr/>
        </p:nvSpPr>
        <p:spPr>
          <a:xfrm>
            <a:off x="6189663" y="1697037"/>
            <a:ext cx="80962" cy="192088"/>
          </a:xfrm>
          <a:custGeom>
            <a:rect b="b" l="l" r="r" t="t"/>
            <a:pathLst>
              <a:path extrusionOk="0" h="2180" w="1134">
                <a:moveTo>
                  <a:pt x="917" y="2127"/>
                </a:moveTo>
                <a:lnTo>
                  <a:pt x="0" y="131"/>
                </a:lnTo>
                <a:lnTo>
                  <a:pt x="33" y="0"/>
                </a:lnTo>
                <a:lnTo>
                  <a:pt x="70" y="14"/>
                </a:lnTo>
                <a:lnTo>
                  <a:pt x="106" y="29"/>
                </a:lnTo>
                <a:lnTo>
                  <a:pt x="143" y="44"/>
                </a:lnTo>
                <a:lnTo>
                  <a:pt x="180" y="61"/>
                </a:lnTo>
                <a:lnTo>
                  <a:pt x="217" y="78"/>
                </a:lnTo>
                <a:lnTo>
                  <a:pt x="252" y="96"/>
                </a:lnTo>
                <a:lnTo>
                  <a:pt x="288" y="116"/>
                </a:lnTo>
                <a:lnTo>
                  <a:pt x="324" y="136"/>
                </a:lnTo>
                <a:lnTo>
                  <a:pt x="358" y="159"/>
                </a:lnTo>
                <a:lnTo>
                  <a:pt x="393" y="181"/>
                </a:lnTo>
                <a:lnTo>
                  <a:pt x="428" y="204"/>
                </a:lnTo>
                <a:lnTo>
                  <a:pt x="461" y="228"/>
                </a:lnTo>
                <a:lnTo>
                  <a:pt x="495" y="252"/>
                </a:lnTo>
                <a:lnTo>
                  <a:pt x="528" y="279"/>
                </a:lnTo>
                <a:lnTo>
                  <a:pt x="560" y="305"/>
                </a:lnTo>
                <a:lnTo>
                  <a:pt x="592" y="333"/>
                </a:lnTo>
                <a:lnTo>
                  <a:pt x="624" y="361"/>
                </a:lnTo>
                <a:lnTo>
                  <a:pt x="654" y="389"/>
                </a:lnTo>
                <a:lnTo>
                  <a:pt x="684" y="419"/>
                </a:lnTo>
                <a:lnTo>
                  <a:pt x="713" y="450"/>
                </a:lnTo>
                <a:lnTo>
                  <a:pt x="742" y="481"/>
                </a:lnTo>
                <a:lnTo>
                  <a:pt x="769" y="513"/>
                </a:lnTo>
                <a:lnTo>
                  <a:pt x="796" y="545"/>
                </a:lnTo>
                <a:lnTo>
                  <a:pt x="822" y="578"/>
                </a:lnTo>
                <a:lnTo>
                  <a:pt x="847" y="612"/>
                </a:lnTo>
                <a:lnTo>
                  <a:pt x="871" y="647"/>
                </a:lnTo>
                <a:lnTo>
                  <a:pt x="895" y="681"/>
                </a:lnTo>
                <a:lnTo>
                  <a:pt x="917" y="717"/>
                </a:lnTo>
                <a:lnTo>
                  <a:pt x="939" y="754"/>
                </a:lnTo>
                <a:lnTo>
                  <a:pt x="959" y="791"/>
                </a:lnTo>
                <a:lnTo>
                  <a:pt x="979" y="828"/>
                </a:lnTo>
                <a:lnTo>
                  <a:pt x="997" y="866"/>
                </a:lnTo>
                <a:lnTo>
                  <a:pt x="1026" y="938"/>
                </a:lnTo>
                <a:lnTo>
                  <a:pt x="1053" y="1015"/>
                </a:lnTo>
                <a:lnTo>
                  <a:pt x="1075" y="1096"/>
                </a:lnTo>
                <a:lnTo>
                  <a:pt x="1095" y="1180"/>
                </a:lnTo>
                <a:lnTo>
                  <a:pt x="1110" y="1267"/>
                </a:lnTo>
                <a:lnTo>
                  <a:pt x="1121" y="1356"/>
                </a:lnTo>
                <a:lnTo>
                  <a:pt x="1130" y="1446"/>
                </a:lnTo>
                <a:lnTo>
                  <a:pt x="1134" y="1536"/>
                </a:lnTo>
                <a:lnTo>
                  <a:pt x="1134" y="1626"/>
                </a:lnTo>
                <a:lnTo>
                  <a:pt x="1131" y="1716"/>
                </a:lnTo>
                <a:lnTo>
                  <a:pt x="1122" y="1802"/>
                </a:lnTo>
                <a:lnTo>
                  <a:pt x="1111" y="1886"/>
                </a:lnTo>
                <a:lnTo>
                  <a:pt x="1096" y="1967"/>
                </a:lnTo>
                <a:lnTo>
                  <a:pt x="1076" y="2044"/>
                </a:lnTo>
                <a:lnTo>
                  <a:pt x="1053" y="2115"/>
                </a:lnTo>
                <a:lnTo>
                  <a:pt x="1025" y="2180"/>
                </a:lnTo>
                <a:lnTo>
                  <a:pt x="917" y="2127"/>
                </a:lnTo>
                <a:close/>
              </a:path>
            </a:pathLst>
          </a:custGeom>
          <a:solidFill>
            <a:srgbClr val="6B68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7" name="Google Shape;3557;p84"/>
          <p:cNvSpPr/>
          <p:nvPr/>
        </p:nvSpPr>
        <p:spPr>
          <a:xfrm>
            <a:off x="5886450" y="1674812"/>
            <a:ext cx="328613" cy="320675"/>
          </a:xfrm>
          <a:custGeom>
            <a:rect b="b" l="l" r="r" t="t"/>
            <a:pathLst>
              <a:path extrusionOk="0" h="3641" w="4569">
                <a:moveTo>
                  <a:pt x="0" y="1625"/>
                </a:moveTo>
                <a:lnTo>
                  <a:pt x="3650" y="0"/>
                </a:lnTo>
                <a:lnTo>
                  <a:pt x="4569" y="1997"/>
                </a:lnTo>
                <a:lnTo>
                  <a:pt x="873" y="3641"/>
                </a:lnTo>
                <a:lnTo>
                  <a:pt x="0" y="1625"/>
                </a:lnTo>
                <a:close/>
              </a:path>
            </a:pathLst>
          </a:custGeom>
          <a:solidFill>
            <a:srgbClr val="54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8" name="Google Shape;3558;p84"/>
          <p:cNvSpPr/>
          <p:nvPr/>
        </p:nvSpPr>
        <p:spPr>
          <a:xfrm>
            <a:off x="5857875" y="1582737"/>
            <a:ext cx="430213" cy="623888"/>
          </a:xfrm>
          <a:custGeom>
            <a:rect b="b" l="l" r="r" t="t"/>
            <a:pathLst>
              <a:path extrusionOk="0" h="7065" w="5957">
                <a:moveTo>
                  <a:pt x="2497" y="7056"/>
                </a:moveTo>
                <a:lnTo>
                  <a:pt x="5894" y="5432"/>
                </a:lnTo>
                <a:lnTo>
                  <a:pt x="5912" y="5421"/>
                </a:lnTo>
                <a:lnTo>
                  <a:pt x="5928" y="5406"/>
                </a:lnTo>
                <a:lnTo>
                  <a:pt x="5941" y="5388"/>
                </a:lnTo>
                <a:lnTo>
                  <a:pt x="5950" y="5368"/>
                </a:lnTo>
                <a:lnTo>
                  <a:pt x="5955" y="5347"/>
                </a:lnTo>
                <a:lnTo>
                  <a:pt x="5957" y="5325"/>
                </a:lnTo>
                <a:lnTo>
                  <a:pt x="5955" y="5303"/>
                </a:lnTo>
                <a:lnTo>
                  <a:pt x="5948" y="5282"/>
                </a:lnTo>
                <a:lnTo>
                  <a:pt x="3503" y="64"/>
                </a:lnTo>
                <a:lnTo>
                  <a:pt x="3492" y="46"/>
                </a:lnTo>
                <a:lnTo>
                  <a:pt x="3477" y="31"/>
                </a:lnTo>
                <a:lnTo>
                  <a:pt x="3460" y="18"/>
                </a:lnTo>
                <a:lnTo>
                  <a:pt x="3441" y="8"/>
                </a:lnTo>
                <a:lnTo>
                  <a:pt x="3420" y="2"/>
                </a:lnTo>
                <a:lnTo>
                  <a:pt x="3399" y="0"/>
                </a:lnTo>
                <a:lnTo>
                  <a:pt x="3377" y="2"/>
                </a:lnTo>
                <a:lnTo>
                  <a:pt x="3357" y="8"/>
                </a:lnTo>
                <a:lnTo>
                  <a:pt x="63" y="1486"/>
                </a:lnTo>
                <a:lnTo>
                  <a:pt x="45" y="1497"/>
                </a:lnTo>
                <a:lnTo>
                  <a:pt x="30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3" y="1615"/>
                </a:lnTo>
                <a:lnTo>
                  <a:pt x="9" y="1636"/>
                </a:lnTo>
                <a:lnTo>
                  <a:pt x="2351" y="6999"/>
                </a:lnTo>
                <a:lnTo>
                  <a:pt x="2362" y="7018"/>
                </a:lnTo>
                <a:lnTo>
                  <a:pt x="2377" y="7034"/>
                </a:lnTo>
                <a:lnTo>
                  <a:pt x="2394" y="7048"/>
                </a:lnTo>
                <a:lnTo>
                  <a:pt x="2413" y="7057"/>
                </a:lnTo>
                <a:lnTo>
                  <a:pt x="2434" y="7063"/>
                </a:lnTo>
                <a:lnTo>
                  <a:pt x="2455" y="7065"/>
                </a:lnTo>
                <a:lnTo>
                  <a:pt x="2477" y="7063"/>
                </a:lnTo>
                <a:lnTo>
                  <a:pt x="2497" y="7056"/>
                </a:lnTo>
                <a:close/>
              </a:path>
            </a:pathLst>
          </a:custGeom>
          <a:solidFill>
            <a:srgbClr val="BAC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9" name="Google Shape;3559;p84"/>
          <p:cNvSpPr/>
          <p:nvPr/>
        </p:nvSpPr>
        <p:spPr>
          <a:xfrm>
            <a:off x="5857875" y="1582737"/>
            <a:ext cx="257175" cy="157163"/>
          </a:xfrm>
          <a:custGeom>
            <a:rect b="b" l="l" r="r" t="t"/>
            <a:pathLst>
              <a:path extrusionOk="0" h="1773" w="3562">
                <a:moveTo>
                  <a:pt x="3562" y="183"/>
                </a:move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68" y="1773"/>
                </a:lnTo>
                <a:lnTo>
                  <a:pt x="3562" y="183"/>
                </a:lnTo>
                <a:close/>
              </a:path>
            </a:pathLst>
          </a:custGeom>
          <a:solidFill>
            <a:srgbClr val="BAC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0" name="Google Shape;3560;p84"/>
          <p:cNvSpPr/>
          <p:nvPr/>
        </p:nvSpPr>
        <p:spPr>
          <a:xfrm>
            <a:off x="5857875" y="1582737"/>
            <a:ext cx="255588" cy="153988"/>
          </a:xfrm>
          <a:custGeom>
            <a:rect b="b" l="l" r="r" t="t"/>
            <a:pathLst>
              <a:path extrusionOk="0" h="1748" w="3550">
                <a:moveTo>
                  <a:pt x="3550" y="163"/>
                </a:moveTo>
                <a:lnTo>
                  <a:pt x="3545" y="153"/>
                </a:lnTo>
                <a:lnTo>
                  <a:pt x="3541" y="144"/>
                </a:lnTo>
                <a:lnTo>
                  <a:pt x="3538" y="137"/>
                </a:lnTo>
                <a:lnTo>
                  <a:pt x="3533" y="130"/>
                </a:lnTo>
                <a:lnTo>
                  <a:pt x="3529" y="120"/>
                </a:lnTo>
                <a:lnTo>
                  <a:pt x="3523" y="108"/>
                </a:lnTo>
                <a:lnTo>
                  <a:pt x="3514" y="90"/>
                </a:ln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3257" y="53"/>
                </a:lnTo>
                <a:lnTo>
                  <a:pt x="3166" y="94"/>
                </a:lnTo>
                <a:lnTo>
                  <a:pt x="3083" y="131"/>
                </a:lnTo>
                <a:lnTo>
                  <a:pt x="3004" y="167"/>
                </a:lnTo>
                <a:lnTo>
                  <a:pt x="2932" y="198"/>
                </a:lnTo>
                <a:lnTo>
                  <a:pt x="2864" y="229"/>
                </a:lnTo>
                <a:lnTo>
                  <a:pt x="2800" y="258"/>
                </a:lnTo>
                <a:lnTo>
                  <a:pt x="2740" y="286"/>
                </a:lnTo>
                <a:lnTo>
                  <a:pt x="2681" y="312"/>
                </a:lnTo>
                <a:lnTo>
                  <a:pt x="2623" y="337"/>
                </a:lnTo>
                <a:lnTo>
                  <a:pt x="2565" y="364"/>
                </a:lnTo>
                <a:lnTo>
                  <a:pt x="2508" y="389"/>
                </a:lnTo>
                <a:lnTo>
                  <a:pt x="2450" y="415"/>
                </a:lnTo>
                <a:lnTo>
                  <a:pt x="2389" y="443"/>
                </a:lnTo>
                <a:lnTo>
                  <a:pt x="2327" y="471"/>
                </a:lnTo>
                <a:lnTo>
                  <a:pt x="2259" y="501"/>
                </a:lnTo>
                <a:lnTo>
                  <a:pt x="2189" y="532"/>
                </a:lnTo>
                <a:lnTo>
                  <a:pt x="2113" y="567"/>
                </a:lnTo>
                <a:lnTo>
                  <a:pt x="2031" y="603"/>
                </a:lnTo>
                <a:lnTo>
                  <a:pt x="1942" y="643"/>
                </a:lnTo>
                <a:lnTo>
                  <a:pt x="1846" y="686"/>
                </a:lnTo>
                <a:lnTo>
                  <a:pt x="1741" y="733"/>
                </a:lnTo>
                <a:lnTo>
                  <a:pt x="1628" y="784"/>
                </a:lnTo>
                <a:lnTo>
                  <a:pt x="1505" y="839"/>
                </a:lnTo>
                <a:lnTo>
                  <a:pt x="1370" y="899"/>
                </a:lnTo>
                <a:lnTo>
                  <a:pt x="1224" y="966"/>
                </a:lnTo>
                <a:lnTo>
                  <a:pt x="1066" y="1036"/>
                </a:lnTo>
                <a:lnTo>
                  <a:pt x="895" y="1113"/>
                </a:lnTo>
                <a:lnTo>
                  <a:pt x="710" y="1195"/>
                </a:lnTo>
                <a:lnTo>
                  <a:pt x="510" y="1286"/>
                </a:lnTo>
                <a:lnTo>
                  <a:pt x="294" y="1382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4" y="1648"/>
                </a:lnTo>
                <a:lnTo>
                  <a:pt x="18" y="1657"/>
                </a:lnTo>
                <a:lnTo>
                  <a:pt x="21" y="1665"/>
                </a:lnTo>
                <a:lnTo>
                  <a:pt x="26" y="1673"/>
                </a:lnTo>
                <a:lnTo>
                  <a:pt x="31" y="1685"/>
                </a:lnTo>
                <a:lnTo>
                  <a:pt x="37" y="1699"/>
                </a:lnTo>
                <a:lnTo>
                  <a:pt x="46" y="1719"/>
                </a:lnTo>
                <a:lnTo>
                  <a:pt x="57" y="1748"/>
                </a:lnTo>
                <a:lnTo>
                  <a:pt x="162" y="1700"/>
                </a:lnTo>
                <a:lnTo>
                  <a:pt x="259" y="1656"/>
                </a:lnTo>
                <a:lnTo>
                  <a:pt x="348" y="1616"/>
                </a:lnTo>
                <a:lnTo>
                  <a:pt x="430" y="1579"/>
                </a:lnTo>
                <a:lnTo>
                  <a:pt x="508" y="1543"/>
                </a:lnTo>
                <a:lnTo>
                  <a:pt x="579" y="1511"/>
                </a:lnTo>
                <a:lnTo>
                  <a:pt x="648" y="1480"/>
                </a:lnTo>
                <a:lnTo>
                  <a:pt x="713" y="1451"/>
                </a:lnTo>
                <a:lnTo>
                  <a:pt x="776" y="1422"/>
                </a:lnTo>
                <a:lnTo>
                  <a:pt x="837" y="1395"/>
                </a:lnTo>
                <a:lnTo>
                  <a:pt x="898" y="1367"/>
                </a:lnTo>
                <a:lnTo>
                  <a:pt x="959" y="1340"/>
                </a:lnTo>
                <a:lnTo>
                  <a:pt x="1021" y="1311"/>
                </a:lnTo>
                <a:lnTo>
                  <a:pt x="1085" y="1282"/>
                </a:lnTo>
                <a:lnTo>
                  <a:pt x="1153" y="1251"/>
                </a:lnTo>
                <a:lnTo>
                  <a:pt x="1223" y="1220"/>
                </a:lnTo>
                <a:lnTo>
                  <a:pt x="1299" y="1186"/>
                </a:lnTo>
                <a:lnTo>
                  <a:pt x="1379" y="1149"/>
                </a:lnTo>
                <a:lnTo>
                  <a:pt x="1466" y="1110"/>
                </a:lnTo>
                <a:lnTo>
                  <a:pt x="1560" y="1067"/>
                </a:lnTo>
                <a:lnTo>
                  <a:pt x="1662" y="1020"/>
                </a:lnTo>
                <a:lnTo>
                  <a:pt x="1772" y="971"/>
                </a:lnTo>
                <a:lnTo>
                  <a:pt x="1892" y="916"/>
                </a:lnTo>
                <a:lnTo>
                  <a:pt x="2024" y="857"/>
                </a:lnTo>
                <a:lnTo>
                  <a:pt x="2166" y="792"/>
                </a:lnTo>
                <a:lnTo>
                  <a:pt x="2320" y="722"/>
                </a:lnTo>
                <a:lnTo>
                  <a:pt x="2488" y="646"/>
                </a:lnTo>
                <a:lnTo>
                  <a:pt x="2668" y="564"/>
                </a:lnTo>
                <a:lnTo>
                  <a:pt x="2864" y="474"/>
                </a:lnTo>
                <a:lnTo>
                  <a:pt x="3075" y="378"/>
                </a:lnTo>
                <a:lnTo>
                  <a:pt x="3304" y="275"/>
                </a:lnTo>
                <a:lnTo>
                  <a:pt x="3550" y="163"/>
                </a:lnTo>
                <a:close/>
              </a:path>
            </a:pathLst>
          </a:custGeom>
          <a:solidFill>
            <a:srgbClr val="BFC7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Google Shape;3561;p84"/>
          <p:cNvSpPr/>
          <p:nvPr/>
        </p:nvSpPr>
        <p:spPr>
          <a:xfrm>
            <a:off x="5857875" y="1582737"/>
            <a:ext cx="255588" cy="152400"/>
          </a:xfrm>
          <a:custGeom>
            <a:rect b="b" l="l" r="r" t="t"/>
            <a:pathLst>
              <a:path extrusionOk="0" h="1724" w="3539">
                <a:moveTo>
                  <a:pt x="3539" y="143"/>
                </a:moveTo>
                <a:lnTo>
                  <a:pt x="3534" y="135"/>
                </a:lnTo>
                <a:lnTo>
                  <a:pt x="3531" y="129"/>
                </a:lnTo>
                <a:lnTo>
                  <a:pt x="3529" y="123"/>
                </a:lnTo>
                <a:lnTo>
                  <a:pt x="3526" y="117"/>
                </a:lnTo>
                <a:lnTo>
                  <a:pt x="3523" y="110"/>
                </a:lnTo>
                <a:lnTo>
                  <a:pt x="3518" y="99"/>
                </a:lnTo>
                <a:lnTo>
                  <a:pt x="3511" y="84"/>
                </a:ln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3257" y="53"/>
                </a:lnTo>
                <a:lnTo>
                  <a:pt x="3166" y="94"/>
                </a:lnTo>
                <a:lnTo>
                  <a:pt x="3083" y="131"/>
                </a:lnTo>
                <a:lnTo>
                  <a:pt x="3004" y="167"/>
                </a:lnTo>
                <a:lnTo>
                  <a:pt x="2932" y="198"/>
                </a:lnTo>
                <a:lnTo>
                  <a:pt x="2864" y="229"/>
                </a:lnTo>
                <a:lnTo>
                  <a:pt x="2800" y="258"/>
                </a:lnTo>
                <a:lnTo>
                  <a:pt x="2740" y="286"/>
                </a:lnTo>
                <a:lnTo>
                  <a:pt x="2681" y="312"/>
                </a:lnTo>
                <a:lnTo>
                  <a:pt x="2623" y="337"/>
                </a:lnTo>
                <a:lnTo>
                  <a:pt x="2565" y="364"/>
                </a:lnTo>
                <a:lnTo>
                  <a:pt x="2508" y="389"/>
                </a:lnTo>
                <a:lnTo>
                  <a:pt x="2450" y="415"/>
                </a:lnTo>
                <a:lnTo>
                  <a:pt x="2389" y="443"/>
                </a:lnTo>
                <a:lnTo>
                  <a:pt x="2327" y="471"/>
                </a:lnTo>
                <a:lnTo>
                  <a:pt x="2259" y="501"/>
                </a:lnTo>
                <a:lnTo>
                  <a:pt x="2189" y="532"/>
                </a:lnTo>
                <a:lnTo>
                  <a:pt x="2113" y="567"/>
                </a:lnTo>
                <a:lnTo>
                  <a:pt x="2031" y="603"/>
                </a:lnTo>
                <a:lnTo>
                  <a:pt x="1942" y="643"/>
                </a:lnTo>
                <a:lnTo>
                  <a:pt x="1846" y="686"/>
                </a:lnTo>
                <a:lnTo>
                  <a:pt x="1741" y="733"/>
                </a:lnTo>
                <a:lnTo>
                  <a:pt x="1628" y="784"/>
                </a:lnTo>
                <a:lnTo>
                  <a:pt x="1505" y="839"/>
                </a:lnTo>
                <a:lnTo>
                  <a:pt x="1370" y="899"/>
                </a:lnTo>
                <a:lnTo>
                  <a:pt x="1224" y="966"/>
                </a:lnTo>
                <a:lnTo>
                  <a:pt x="1066" y="1036"/>
                </a:lnTo>
                <a:lnTo>
                  <a:pt x="895" y="1113"/>
                </a:lnTo>
                <a:lnTo>
                  <a:pt x="710" y="1195"/>
                </a:lnTo>
                <a:lnTo>
                  <a:pt x="510" y="1286"/>
                </a:lnTo>
                <a:lnTo>
                  <a:pt x="294" y="1382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3" y="1646"/>
                </a:lnTo>
                <a:lnTo>
                  <a:pt x="16" y="1652"/>
                </a:lnTo>
                <a:lnTo>
                  <a:pt x="19" y="1658"/>
                </a:lnTo>
                <a:lnTo>
                  <a:pt x="22" y="1666"/>
                </a:lnTo>
                <a:lnTo>
                  <a:pt x="26" y="1674"/>
                </a:lnTo>
                <a:lnTo>
                  <a:pt x="31" y="1686"/>
                </a:lnTo>
                <a:lnTo>
                  <a:pt x="37" y="1702"/>
                </a:lnTo>
                <a:lnTo>
                  <a:pt x="46" y="1724"/>
                </a:lnTo>
                <a:lnTo>
                  <a:pt x="151" y="1676"/>
                </a:lnTo>
                <a:lnTo>
                  <a:pt x="248" y="1633"/>
                </a:lnTo>
                <a:lnTo>
                  <a:pt x="337" y="1592"/>
                </a:lnTo>
                <a:lnTo>
                  <a:pt x="419" y="1555"/>
                </a:lnTo>
                <a:lnTo>
                  <a:pt x="497" y="1520"/>
                </a:lnTo>
                <a:lnTo>
                  <a:pt x="568" y="1488"/>
                </a:lnTo>
                <a:lnTo>
                  <a:pt x="637" y="1457"/>
                </a:lnTo>
                <a:lnTo>
                  <a:pt x="702" y="1427"/>
                </a:lnTo>
                <a:lnTo>
                  <a:pt x="765" y="1399"/>
                </a:lnTo>
                <a:lnTo>
                  <a:pt x="826" y="1372"/>
                </a:lnTo>
                <a:lnTo>
                  <a:pt x="886" y="1344"/>
                </a:lnTo>
                <a:lnTo>
                  <a:pt x="948" y="1316"/>
                </a:lnTo>
                <a:lnTo>
                  <a:pt x="1010" y="1288"/>
                </a:lnTo>
                <a:lnTo>
                  <a:pt x="1074" y="1259"/>
                </a:lnTo>
                <a:lnTo>
                  <a:pt x="1141" y="1229"/>
                </a:lnTo>
                <a:lnTo>
                  <a:pt x="1212" y="1197"/>
                </a:lnTo>
                <a:lnTo>
                  <a:pt x="1287" y="1163"/>
                </a:lnTo>
                <a:lnTo>
                  <a:pt x="1368" y="1126"/>
                </a:lnTo>
                <a:lnTo>
                  <a:pt x="1455" y="1087"/>
                </a:lnTo>
                <a:lnTo>
                  <a:pt x="1548" y="1045"/>
                </a:lnTo>
                <a:lnTo>
                  <a:pt x="1650" y="998"/>
                </a:lnTo>
                <a:lnTo>
                  <a:pt x="1761" y="949"/>
                </a:lnTo>
                <a:lnTo>
                  <a:pt x="1881" y="894"/>
                </a:lnTo>
                <a:lnTo>
                  <a:pt x="2013" y="835"/>
                </a:lnTo>
                <a:lnTo>
                  <a:pt x="2154" y="771"/>
                </a:lnTo>
                <a:lnTo>
                  <a:pt x="2308" y="700"/>
                </a:lnTo>
                <a:lnTo>
                  <a:pt x="2477" y="625"/>
                </a:lnTo>
                <a:lnTo>
                  <a:pt x="2657" y="543"/>
                </a:lnTo>
                <a:lnTo>
                  <a:pt x="2853" y="453"/>
                </a:lnTo>
                <a:lnTo>
                  <a:pt x="3064" y="357"/>
                </a:lnTo>
                <a:lnTo>
                  <a:pt x="3293" y="254"/>
                </a:lnTo>
                <a:lnTo>
                  <a:pt x="3539" y="143"/>
                </a:lnTo>
                <a:close/>
              </a:path>
            </a:pathLst>
          </a:custGeom>
          <a:solidFill>
            <a:srgbClr val="C9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84"/>
          <p:cNvSpPr/>
          <p:nvPr/>
        </p:nvSpPr>
        <p:spPr>
          <a:xfrm>
            <a:off x="5857875" y="1582737"/>
            <a:ext cx="254000" cy="149225"/>
          </a:xfrm>
          <a:custGeom>
            <a:rect b="b" l="l" r="r" t="t"/>
            <a:pathLst>
              <a:path extrusionOk="0" h="1698" w="3526">
                <a:moveTo>
                  <a:pt x="3526" y="123"/>
                </a:moveTo>
                <a:lnTo>
                  <a:pt x="3522" y="112"/>
                </a:lnTo>
                <a:lnTo>
                  <a:pt x="3518" y="103"/>
                </a:lnTo>
                <a:lnTo>
                  <a:pt x="3513" y="91"/>
                </a:ln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3257" y="53"/>
                </a:lnTo>
                <a:lnTo>
                  <a:pt x="3166" y="94"/>
                </a:lnTo>
                <a:lnTo>
                  <a:pt x="3083" y="131"/>
                </a:lnTo>
                <a:lnTo>
                  <a:pt x="3004" y="167"/>
                </a:lnTo>
                <a:lnTo>
                  <a:pt x="2932" y="198"/>
                </a:lnTo>
                <a:lnTo>
                  <a:pt x="2864" y="229"/>
                </a:lnTo>
                <a:lnTo>
                  <a:pt x="2800" y="258"/>
                </a:lnTo>
                <a:lnTo>
                  <a:pt x="2740" y="286"/>
                </a:lnTo>
                <a:lnTo>
                  <a:pt x="2681" y="312"/>
                </a:lnTo>
                <a:lnTo>
                  <a:pt x="2623" y="337"/>
                </a:lnTo>
                <a:lnTo>
                  <a:pt x="2565" y="364"/>
                </a:lnTo>
                <a:lnTo>
                  <a:pt x="2508" y="389"/>
                </a:lnTo>
                <a:lnTo>
                  <a:pt x="2450" y="415"/>
                </a:lnTo>
                <a:lnTo>
                  <a:pt x="2389" y="443"/>
                </a:lnTo>
                <a:lnTo>
                  <a:pt x="2327" y="471"/>
                </a:lnTo>
                <a:lnTo>
                  <a:pt x="2259" y="501"/>
                </a:lnTo>
                <a:lnTo>
                  <a:pt x="2189" y="532"/>
                </a:lnTo>
                <a:lnTo>
                  <a:pt x="2113" y="567"/>
                </a:lnTo>
                <a:lnTo>
                  <a:pt x="2031" y="603"/>
                </a:lnTo>
                <a:lnTo>
                  <a:pt x="1942" y="643"/>
                </a:lnTo>
                <a:lnTo>
                  <a:pt x="1846" y="686"/>
                </a:lnTo>
                <a:lnTo>
                  <a:pt x="1741" y="733"/>
                </a:lnTo>
                <a:lnTo>
                  <a:pt x="1628" y="784"/>
                </a:lnTo>
                <a:lnTo>
                  <a:pt x="1505" y="839"/>
                </a:lnTo>
                <a:lnTo>
                  <a:pt x="1370" y="899"/>
                </a:lnTo>
                <a:lnTo>
                  <a:pt x="1224" y="966"/>
                </a:lnTo>
                <a:lnTo>
                  <a:pt x="1066" y="1036"/>
                </a:lnTo>
                <a:lnTo>
                  <a:pt x="895" y="1113"/>
                </a:lnTo>
                <a:lnTo>
                  <a:pt x="710" y="1195"/>
                </a:lnTo>
                <a:lnTo>
                  <a:pt x="510" y="1286"/>
                </a:lnTo>
                <a:lnTo>
                  <a:pt x="294" y="1382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4" y="1648"/>
                </a:lnTo>
                <a:lnTo>
                  <a:pt x="18" y="1657"/>
                </a:lnTo>
                <a:lnTo>
                  <a:pt x="25" y="1671"/>
                </a:lnTo>
                <a:lnTo>
                  <a:pt x="36" y="1698"/>
                </a:lnTo>
                <a:lnTo>
                  <a:pt x="141" y="1651"/>
                </a:lnTo>
                <a:lnTo>
                  <a:pt x="237" y="1608"/>
                </a:lnTo>
                <a:lnTo>
                  <a:pt x="326" y="1568"/>
                </a:lnTo>
                <a:lnTo>
                  <a:pt x="409" y="1530"/>
                </a:lnTo>
                <a:lnTo>
                  <a:pt x="486" y="1496"/>
                </a:lnTo>
                <a:lnTo>
                  <a:pt x="558" y="1463"/>
                </a:lnTo>
                <a:lnTo>
                  <a:pt x="626" y="1433"/>
                </a:lnTo>
                <a:lnTo>
                  <a:pt x="691" y="1403"/>
                </a:lnTo>
                <a:lnTo>
                  <a:pt x="754" y="1375"/>
                </a:lnTo>
                <a:lnTo>
                  <a:pt x="815" y="1347"/>
                </a:lnTo>
                <a:lnTo>
                  <a:pt x="875" y="1320"/>
                </a:lnTo>
                <a:lnTo>
                  <a:pt x="936" y="1292"/>
                </a:lnTo>
                <a:lnTo>
                  <a:pt x="999" y="1264"/>
                </a:lnTo>
                <a:lnTo>
                  <a:pt x="1063" y="1236"/>
                </a:lnTo>
                <a:lnTo>
                  <a:pt x="1130" y="1205"/>
                </a:lnTo>
                <a:lnTo>
                  <a:pt x="1201" y="1173"/>
                </a:lnTo>
                <a:lnTo>
                  <a:pt x="1276" y="1140"/>
                </a:lnTo>
                <a:lnTo>
                  <a:pt x="1357" y="1103"/>
                </a:lnTo>
                <a:lnTo>
                  <a:pt x="1443" y="1064"/>
                </a:lnTo>
                <a:lnTo>
                  <a:pt x="1537" y="1022"/>
                </a:lnTo>
                <a:lnTo>
                  <a:pt x="1639" y="975"/>
                </a:lnTo>
                <a:lnTo>
                  <a:pt x="1749" y="926"/>
                </a:lnTo>
                <a:lnTo>
                  <a:pt x="1870" y="872"/>
                </a:lnTo>
                <a:lnTo>
                  <a:pt x="2000" y="813"/>
                </a:lnTo>
                <a:lnTo>
                  <a:pt x="2143" y="749"/>
                </a:lnTo>
                <a:lnTo>
                  <a:pt x="2297" y="679"/>
                </a:lnTo>
                <a:lnTo>
                  <a:pt x="2464" y="603"/>
                </a:lnTo>
                <a:lnTo>
                  <a:pt x="2646" y="521"/>
                </a:lnTo>
                <a:lnTo>
                  <a:pt x="2841" y="432"/>
                </a:lnTo>
                <a:lnTo>
                  <a:pt x="3053" y="337"/>
                </a:lnTo>
                <a:lnTo>
                  <a:pt x="3281" y="234"/>
                </a:lnTo>
                <a:lnTo>
                  <a:pt x="3526" y="123"/>
                </a:lnTo>
                <a:close/>
              </a:path>
            </a:pathLst>
          </a:custGeom>
          <a:solidFill>
            <a:srgbClr val="D1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84"/>
          <p:cNvSpPr/>
          <p:nvPr/>
        </p:nvSpPr>
        <p:spPr>
          <a:xfrm>
            <a:off x="5857875" y="1582737"/>
            <a:ext cx="254000" cy="147638"/>
          </a:xfrm>
          <a:custGeom>
            <a:rect b="b" l="l" r="r" t="t"/>
            <a:pathLst>
              <a:path extrusionOk="0" h="1674" w="3515">
                <a:moveTo>
                  <a:pt x="3515" y="103"/>
                </a:moveTo>
                <a:lnTo>
                  <a:pt x="3513" y="96"/>
                </a:lnTo>
                <a:lnTo>
                  <a:pt x="3511" y="91"/>
                </a:lnTo>
                <a:lnTo>
                  <a:pt x="3508" y="81"/>
                </a:ln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3257" y="53"/>
                </a:lnTo>
                <a:lnTo>
                  <a:pt x="3166" y="94"/>
                </a:lnTo>
                <a:lnTo>
                  <a:pt x="3083" y="131"/>
                </a:lnTo>
                <a:lnTo>
                  <a:pt x="3004" y="167"/>
                </a:lnTo>
                <a:lnTo>
                  <a:pt x="2932" y="198"/>
                </a:lnTo>
                <a:lnTo>
                  <a:pt x="2864" y="229"/>
                </a:lnTo>
                <a:lnTo>
                  <a:pt x="2800" y="258"/>
                </a:lnTo>
                <a:lnTo>
                  <a:pt x="2740" y="286"/>
                </a:lnTo>
                <a:lnTo>
                  <a:pt x="2681" y="312"/>
                </a:lnTo>
                <a:lnTo>
                  <a:pt x="2623" y="337"/>
                </a:lnTo>
                <a:lnTo>
                  <a:pt x="2565" y="364"/>
                </a:lnTo>
                <a:lnTo>
                  <a:pt x="2508" y="389"/>
                </a:lnTo>
                <a:lnTo>
                  <a:pt x="2450" y="415"/>
                </a:lnTo>
                <a:lnTo>
                  <a:pt x="2389" y="443"/>
                </a:lnTo>
                <a:lnTo>
                  <a:pt x="2327" y="471"/>
                </a:lnTo>
                <a:lnTo>
                  <a:pt x="2259" y="501"/>
                </a:lnTo>
                <a:lnTo>
                  <a:pt x="2189" y="532"/>
                </a:lnTo>
                <a:lnTo>
                  <a:pt x="2113" y="567"/>
                </a:lnTo>
                <a:lnTo>
                  <a:pt x="2031" y="603"/>
                </a:lnTo>
                <a:lnTo>
                  <a:pt x="1942" y="643"/>
                </a:lnTo>
                <a:lnTo>
                  <a:pt x="1846" y="686"/>
                </a:lnTo>
                <a:lnTo>
                  <a:pt x="1741" y="733"/>
                </a:lnTo>
                <a:lnTo>
                  <a:pt x="1628" y="784"/>
                </a:lnTo>
                <a:lnTo>
                  <a:pt x="1505" y="839"/>
                </a:lnTo>
                <a:lnTo>
                  <a:pt x="1370" y="899"/>
                </a:lnTo>
                <a:lnTo>
                  <a:pt x="1224" y="966"/>
                </a:lnTo>
                <a:lnTo>
                  <a:pt x="1066" y="1036"/>
                </a:lnTo>
                <a:lnTo>
                  <a:pt x="895" y="1113"/>
                </a:lnTo>
                <a:lnTo>
                  <a:pt x="710" y="1195"/>
                </a:lnTo>
                <a:lnTo>
                  <a:pt x="510" y="1286"/>
                </a:lnTo>
                <a:lnTo>
                  <a:pt x="294" y="1382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2" y="1644"/>
                </a:lnTo>
                <a:lnTo>
                  <a:pt x="15" y="1649"/>
                </a:lnTo>
                <a:lnTo>
                  <a:pt x="18" y="1657"/>
                </a:lnTo>
                <a:lnTo>
                  <a:pt x="25" y="1674"/>
                </a:lnTo>
                <a:lnTo>
                  <a:pt x="130" y="1627"/>
                </a:lnTo>
                <a:lnTo>
                  <a:pt x="225" y="1583"/>
                </a:lnTo>
                <a:lnTo>
                  <a:pt x="315" y="1543"/>
                </a:lnTo>
                <a:lnTo>
                  <a:pt x="398" y="1506"/>
                </a:lnTo>
                <a:lnTo>
                  <a:pt x="474" y="1472"/>
                </a:lnTo>
                <a:lnTo>
                  <a:pt x="547" y="1439"/>
                </a:lnTo>
                <a:lnTo>
                  <a:pt x="615" y="1408"/>
                </a:lnTo>
                <a:lnTo>
                  <a:pt x="679" y="1379"/>
                </a:lnTo>
                <a:lnTo>
                  <a:pt x="743" y="1352"/>
                </a:lnTo>
                <a:lnTo>
                  <a:pt x="804" y="1324"/>
                </a:lnTo>
                <a:lnTo>
                  <a:pt x="864" y="1297"/>
                </a:lnTo>
                <a:lnTo>
                  <a:pt x="925" y="1269"/>
                </a:lnTo>
                <a:lnTo>
                  <a:pt x="987" y="1241"/>
                </a:lnTo>
                <a:lnTo>
                  <a:pt x="1052" y="1212"/>
                </a:lnTo>
                <a:lnTo>
                  <a:pt x="1119" y="1182"/>
                </a:lnTo>
                <a:lnTo>
                  <a:pt x="1189" y="1150"/>
                </a:lnTo>
                <a:lnTo>
                  <a:pt x="1265" y="1116"/>
                </a:lnTo>
                <a:lnTo>
                  <a:pt x="1345" y="1081"/>
                </a:lnTo>
                <a:lnTo>
                  <a:pt x="1432" y="1042"/>
                </a:lnTo>
                <a:lnTo>
                  <a:pt x="1526" y="999"/>
                </a:lnTo>
                <a:lnTo>
                  <a:pt x="1628" y="953"/>
                </a:lnTo>
                <a:lnTo>
                  <a:pt x="1738" y="903"/>
                </a:lnTo>
                <a:lnTo>
                  <a:pt x="1859" y="850"/>
                </a:lnTo>
                <a:lnTo>
                  <a:pt x="1989" y="791"/>
                </a:lnTo>
                <a:lnTo>
                  <a:pt x="2132" y="726"/>
                </a:lnTo>
                <a:lnTo>
                  <a:pt x="2286" y="657"/>
                </a:lnTo>
                <a:lnTo>
                  <a:pt x="2453" y="582"/>
                </a:lnTo>
                <a:lnTo>
                  <a:pt x="2635" y="500"/>
                </a:lnTo>
                <a:lnTo>
                  <a:pt x="2830" y="412"/>
                </a:lnTo>
                <a:lnTo>
                  <a:pt x="3042" y="316"/>
                </a:lnTo>
                <a:lnTo>
                  <a:pt x="3269" y="214"/>
                </a:lnTo>
                <a:lnTo>
                  <a:pt x="3515" y="103"/>
                </a:lnTo>
                <a:close/>
              </a:path>
            </a:pathLst>
          </a:custGeom>
          <a:solidFill>
            <a:srgbClr val="D6DE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84"/>
          <p:cNvSpPr/>
          <p:nvPr/>
        </p:nvSpPr>
        <p:spPr>
          <a:xfrm>
            <a:off x="5857875" y="1582737"/>
            <a:ext cx="252413" cy="146050"/>
          </a:xfrm>
          <a:custGeom>
            <a:rect b="b" l="l" r="r" t="t"/>
            <a:pathLst>
              <a:path extrusionOk="0" h="1649" w="3503">
                <a:moveTo>
                  <a:pt x="3503" y="83"/>
                </a:move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3" y="1649"/>
                </a:lnTo>
                <a:lnTo>
                  <a:pt x="3503" y="83"/>
                </a:lnTo>
                <a:close/>
              </a:path>
            </a:pathLst>
          </a:custGeom>
          <a:solidFill>
            <a:srgbClr val="E0E8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5" name="Google Shape;3565;p84"/>
          <p:cNvSpPr/>
          <p:nvPr/>
        </p:nvSpPr>
        <p:spPr>
          <a:xfrm>
            <a:off x="6132513" y="1646237"/>
            <a:ext cx="3175" cy="4763"/>
          </a:xfrm>
          <a:custGeom>
            <a:rect b="b" l="l" r="r" t="t"/>
            <a:pathLst>
              <a:path extrusionOk="0" h="40" w="28">
                <a:moveTo>
                  <a:pt x="0" y="2"/>
                </a:moveTo>
                <a:lnTo>
                  <a:pt x="9" y="0"/>
                </a:lnTo>
                <a:lnTo>
                  <a:pt x="16" y="2"/>
                </a:lnTo>
                <a:lnTo>
                  <a:pt x="22" y="7"/>
                </a:lnTo>
                <a:lnTo>
                  <a:pt x="26" y="13"/>
                </a:lnTo>
                <a:lnTo>
                  <a:pt x="28" y="21"/>
                </a:lnTo>
                <a:lnTo>
                  <a:pt x="27" y="29"/>
                </a:lnTo>
                <a:lnTo>
                  <a:pt x="23" y="35"/>
                </a:lnTo>
                <a:lnTo>
                  <a:pt x="16" y="40"/>
                </a:lnTo>
                <a:lnTo>
                  <a:pt x="0" y="2"/>
                </a:lnTo>
                <a:close/>
              </a:path>
            </a:pathLst>
          </a:custGeom>
          <a:solidFill>
            <a:srgbClr val="7A828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84"/>
          <p:cNvSpPr/>
          <p:nvPr/>
        </p:nvSpPr>
        <p:spPr>
          <a:xfrm>
            <a:off x="5880100" y="1646237"/>
            <a:ext cx="254000" cy="142875"/>
          </a:xfrm>
          <a:custGeom>
            <a:rect b="b" l="l" r="r" t="t"/>
            <a:pathLst>
              <a:path extrusionOk="0" h="1614" w="3529">
                <a:moveTo>
                  <a:pt x="8" y="1596"/>
                </a:moveTo>
                <a:lnTo>
                  <a:pt x="0" y="1577"/>
                </a:lnTo>
                <a:lnTo>
                  <a:pt x="3513" y="0"/>
                </a:lnTo>
                <a:lnTo>
                  <a:pt x="3529" y="38"/>
                </a:lnTo>
                <a:lnTo>
                  <a:pt x="16" y="1614"/>
                </a:lnTo>
                <a:lnTo>
                  <a:pt x="8" y="1596"/>
                </a:lnTo>
                <a:close/>
              </a:path>
            </a:pathLst>
          </a:custGeom>
          <a:solidFill>
            <a:srgbClr val="7A828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84"/>
          <p:cNvSpPr/>
          <p:nvPr/>
        </p:nvSpPr>
        <p:spPr>
          <a:xfrm>
            <a:off x="5878513" y="1785937"/>
            <a:ext cx="1587" cy="3175"/>
          </a:xfrm>
          <a:custGeom>
            <a:rect b="b" l="l" r="r" t="t"/>
            <a:pathLst>
              <a:path extrusionOk="0" h="40" w="28">
                <a:moveTo>
                  <a:pt x="28" y="37"/>
                </a:moveTo>
                <a:lnTo>
                  <a:pt x="19" y="40"/>
                </a:lnTo>
                <a:lnTo>
                  <a:pt x="12" y="37"/>
                </a:lnTo>
                <a:lnTo>
                  <a:pt x="6" y="33"/>
                </a:lnTo>
                <a:lnTo>
                  <a:pt x="2" y="26"/>
                </a:lnTo>
                <a:lnTo>
                  <a:pt x="0" y="19"/>
                </a:lnTo>
                <a:lnTo>
                  <a:pt x="1" y="11"/>
                </a:lnTo>
                <a:lnTo>
                  <a:pt x="5" y="5"/>
                </a:lnTo>
                <a:lnTo>
                  <a:pt x="12" y="0"/>
                </a:lnTo>
                <a:lnTo>
                  <a:pt x="28" y="37"/>
                </a:lnTo>
                <a:close/>
              </a:path>
            </a:pathLst>
          </a:custGeom>
          <a:solidFill>
            <a:srgbClr val="7A828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84"/>
          <p:cNvSpPr/>
          <p:nvPr/>
        </p:nvSpPr>
        <p:spPr>
          <a:xfrm>
            <a:off x="6138863" y="1663700"/>
            <a:ext cx="3175" cy="3175"/>
          </a:xfrm>
          <a:custGeom>
            <a:rect b="b" l="l" r="r" t="t"/>
            <a:pathLst>
              <a:path extrusionOk="0" h="40" w="28">
                <a:moveTo>
                  <a:pt x="0" y="2"/>
                </a:moveTo>
                <a:lnTo>
                  <a:pt x="9" y="0"/>
                </a:lnTo>
                <a:lnTo>
                  <a:pt x="16" y="2"/>
                </a:lnTo>
                <a:lnTo>
                  <a:pt x="22" y="6"/>
                </a:lnTo>
                <a:lnTo>
                  <a:pt x="26" y="13"/>
                </a:lnTo>
                <a:lnTo>
                  <a:pt x="28" y="21"/>
                </a:lnTo>
                <a:lnTo>
                  <a:pt x="27" y="29"/>
                </a:lnTo>
                <a:lnTo>
                  <a:pt x="23" y="35"/>
                </a:lnTo>
                <a:lnTo>
                  <a:pt x="16" y="40"/>
                </a:lnTo>
                <a:lnTo>
                  <a:pt x="0" y="2"/>
                </a:lnTo>
                <a:close/>
              </a:path>
            </a:pathLst>
          </a:custGeom>
          <a:solidFill>
            <a:srgbClr val="ED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9" name="Google Shape;3569;p84"/>
          <p:cNvSpPr/>
          <p:nvPr/>
        </p:nvSpPr>
        <p:spPr>
          <a:xfrm>
            <a:off x="5884863" y="1663700"/>
            <a:ext cx="255587" cy="144462"/>
          </a:xfrm>
          <a:custGeom>
            <a:rect b="b" l="l" r="r" t="t"/>
            <a:pathLst>
              <a:path extrusionOk="0" h="1633" w="3547">
                <a:moveTo>
                  <a:pt x="8" y="1614"/>
                </a:moveTo>
                <a:lnTo>
                  <a:pt x="0" y="1595"/>
                </a:lnTo>
                <a:lnTo>
                  <a:pt x="3531" y="0"/>
                </a:lnTo>
                <a:lnTo>
                  <a:pt x="3547" y="38"/>
                </a:lnTo>
                <a:lnTo>
                  <a:pt x="17" y="1633"/>
                </a:lnTo>
                <a:lnTo>
                  <a:pt x="8" y="1614"/>
                </a:lnTo>
                <a:close/>
              </a:path>
            </a:pathLst>
          </a:custGeom>
          <a:solidFill>
            <a:srgbClr val="ED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0" name="Google Shape;3570;p84"/>
          <p:cNvSpPr/>
          <p:nvPr/>
        </p:nvSpPr>
        <p:spPr>
          <a:xfrm>
            <a:off x="5883275" y="1804987"/>
            <a:ext cx="3175" cy="3175"/>
          </a:xfrm>
          <a:custGeom>
            <a:rect b="b" l="l" r="r" t="t"/>
            <a:pathLst>
              <a:path extrusionOk="0" h="40" w="29">
                <a:moveTo>
                  <a:pt x="29" y="38"/>
                </a:moveTo>
                <a:lnTo>
                  <a:pt x="19" y="40"/>
                </a:lnTo>
                <a:lnTo>
                  <a:pt x="12" y="38"/>
                </a:lnTo>
                <a:lnTo>
                  <a:pt x="6" y="34"/>
                </a:lnTo>
                <a:lnTo>
                  <a:pt x="2" y="27"/>
                </a:lnTo>
                <a:lnTo>
                  <a:pt x="0" y="19"/>
                </a:lnTo>
                <a:lnTo>
                  <a:pt x="1" y="12"/>
                </a:lnTo>
                <a:lnTo>
                  <a:pt x="5" y="6"/>
                </a:lnTo>
                <a:lnTo>
                  <a:pt x="12" y="0"/>
                </a:lnTo>
                <a:lnTo>
                  <a:pt x="29" y="38"/>
                </a:lnTo>
                <a:close/>
              </a:path>
            </a:pathLst>
          </a:custGeom>
          <a:solidFill>
            <a:srgbClr val="ED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1" name="Google Shape;3571;p84"/>
          <p:cNvSpPr/>
          <p:nvPr/>
        </p:nvSpPr>
        <p:spPr>
          <a:xfrm>
            <a:off x="5870575" y="1812925"/>
            <a:ext cx="79375" cy="193675"/>
          </a:xfrm>
          <a:custGeom>
            <a:rect b="b" l="l" r="r" t="t"/>
            <a:pathLst>
              <a:path extrusionOk="0" h="2201" w="1103">
                <a:moveTo>
                  <a:pt x="230" y="56"/>
                </a:moveTo>
                <a:lnTo>
                  <a:pt x="1103" y="2072"/>
                </a:lnTo>
                <a:lnTo>
                  <a:pt x="1067" y="2201"/>
                </a:lnTo>
                <a:lnTo>
                  <a:pt x="1031" y="2186"/>
                </a:lnTo>
                <a:lnTo>
                  <a:pt x="994" y="2172"/>
                </a:lnTo>
                <a:lnTo>
                  <a:pt x="958" y="2155"/>
                </a:lnTo>
                <a:lnTo>
                  <a:pt x="921" y="2138"/>
                </a:lnTo>
                <a:lnTo>
                  <a:pt x="886" y="2119"/>
                </a:lnTo>
                <a:lnTo>
                  <a:pt x="850" y="2100"/>
                </a:lnTo>
                <a:lnTo>
                  <a:pt x="814" y="2079"/>
                </a:lnTo>
                <a:lnTo>
                  <a:pt x="780" y="2058"/>
                </a:lnTo>
                <a:lnTo>
                  <a:pt x="745" y="2036"/>
                </a:lnTo>
                <a:lnTo>
                  <a:pt x="711" y="2012"/>
                </a:lnTo>
                <a:lnTo>
                  <a:pt x="677" y="1988"/>
                </a:lnTo>
                <a:lnTo>
                  <a:pt x="644" y="1964"/>
                </a:lnTo>
                <a:lnTo>
                  <a:pt x="610" y="1939"/>
                </a:lnTo>
                <a:lnTo>
                  <a:pt x="579" y="1911"/>
                </a:lnTo>
                <a:lnTo>
                  <a:pt x="547" y="1884"/>
                </a:lnTo>
                <a:lnTo>
                  <a:pt x="515" y="1856"/>
                </a:lnTo>
                <a:lnTo>
                  <a:pt x="485" y="1827"/>
                </a:lnTo>
                <a:lnTo>
                  <a:pt x="455" y="1797"/>
                </a:lnTo>
                <a:lnTo>
                  <a:pt x="426" y="1767"/>
                </a:lnTo>
                <a:lnTo>
                  <a:pt x="397" y="1736"/>
                </a:lnTo>
                <a:lnTo>
                  <a:pt x="370" y="1705"/>
                </a:lnTo>
                <a:lnTo>
                  <a:pt x="342" y="1672"/>
                </a:lnTo>
                <a:lnTo>
                  <a:pt x="316" y="1638"/>
                </a:lnTo>
                <a:lnTo>
                  <a:pt x="291" y="1604"/>
                </a:lnTo>
                <a:lnTo>
                  <a:pt x="267" y="1571"/>
                </a:lnTo>
                <a:lnTo>
                  <a:pt x="243" y="1536"/>
                </a:lnTo>
                <a:lnTo>
                  <a:pt x="221" y="1500"/>
                </a:lnTo>
                <a:lnTo>
                  <a:pt x="199" y="1463"/>
                </a:lnTo>
                <a:lnTo>
                  <a:pt x="178" y="1427"/>
                </a:lnTo>
                <a:lnTo>
                  <a:pt x="158" y="1389"/>
                </a:lnTo>
                <a:lnTo>
                  <a:pt x="140" y="1351"/>
                </a:lnTo>
                <a:lnTo>
                  <a:pt x="123" y="1314"/>
                </a:lnTo>
                <a:lnTo>
                  <a:pt x="94" y="1241"/>
                </a:lnTo>
                <a:lnTo>
                  <a:pt x="70" y="1164"/>
                </a:lnTo>
                <a:lnTo>
                  <a:pt x="49" y="1083"/>
                </a:lnTo>
                <a:lnTo>
                  <a:pt x="32" y="997"/>
                </a:lnTo>
                <a:lnTo>
                  <a:pt x="19" y="910"/>
                </a:lnTo>
                <a:lnTo>
                  <a:pt x="8" y="822"/>
                </a:lnTo>
                <a:lnTo>
                  <a:pt x="2" y="732"/>
                </a:lnTo>
                <a:lnTo>
                  <a:pt x="0" y="641"/>
                </a:lnTo>
                <a:lnTo>
                  <a:pt x="2" y="551"/>
                </a:lnTo>
                <a:lnTo>
                  <a:pt x="8" y="463"/>
                </a:lnTo>
                <a:lnTo>
                  <a:pt x="18" y="375"/>
                </a:lnTo>
                <a:lnTo>
                  <a:pt x="31" y="292"/>
                </a:lnTo>
                <a:lnTo>
                  <a:pt x="48" y="212"/>
                </a:lnTo>
                <a:lnTo>
                  <a:pt x="69" y="136"/>
                </a:lnTo>
                <a:lnTo>
                  <a:pt x="94" y="65"/>
                </a:lnTo>
                <a:lnTo>
                  <a:pt x="123" y="0"/>
                </a:lnTo>
                <a:lnTo>
                  <a:pt x="230" y="56"/>
                </a:lnTo>
                <a:close/>
              </a:path>
            </a:pathLst>
          </a:custGeom>
          <a:solidFill>
            <a:srgbClr val="ED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2" name="Google Shape;3572;p84"/>
          <p:cNvSpPr/>
          <p:nvPr/>
        </p:nvSpPr>
        <p:spPr>
          <a:xfrm>
            <a:off x="5868988" y="1812925"/>
            <a:ext cx="79375" cy="193675"/>
          </a:xfrm>
          <a:custGeom>
            <a:rect b="b" l="l" r="r" t="t"/>
            <a:pathLst>
              <a:path extrusionOk="0" h="2202" w="1103">
                <a:moveTo>
                  <a:pt x="230" y="56"/>
                </a:moveTo>
                <a:lnTo>
                  <a:pt x="1103" y="2072"/>
                </a:lnTo>
                <a:lnTo>
                  <a:pt x="1067" y="2202"/>
                </a:lnTo>
                <a:lnTo>
                  <a:pt x="1030" y="2187"/>
                </a:lnTo>
                <a:lnTo>
                  <a:pt x="994" y="2172"/>
                </a:lnTo>
                <a:lnTo>
                  <a:pt x="958" y="2155"/>
                </a:lnTo>
                <a:lnTo>
                  <a:pt x="921" y="2138"/>
                </a:lnTo>
                <a:lnTo>
                  <a:pt x="886" y="2119"/>
                </a:lnTo>
                <a:lnTo>
                  <a:pt x="850" y="2100"/>
                </a:lnTo>
                <a:lnTo>
                  <a:pt x="814" y="2079"/>
                </a:lnTo>
                <a:lnTo>
                  <a:pt x="779" y="2058"/>
                </a:lnTo>
                <a:lnTo>
                  <a:pt x="745" y="2036"/>
                </a:lnTo>
                <a:lnTo>
                  <a:pt x="711" y="2013"/>
                </a:lnTo>
                <a:lnTo>
                  <a:pt x="676" y="1989"/>
                </a:lnTo>
                <a:lnTo>
                  <a:pt x="644" y="1964"/>
                </a:lnTo>
                <a:lnTo>
                  <a:pt x="610" y="1939"/>
                </a:lnTo>
                <a:lnTo>
                  <a:pt x="578" y="1912"/>
                </a:lnTo>
                <a:lnTo>
                  <a:pt x="547" y="1884"/>
                </a:lnTo>
                <a:lnTo>
                  <a:pt x="515" y="1857"/>
                </a:lnTo>
                <a:lnTo>
                  <a:pt x="485" y="1827"/>
                </a:lnTo>
                <a:lnTo>
                  <a:pt x="455" y="1798"/>
                </a:lnTo>
                <a:lnTo>
                  <a:pt x="425" y="1767"/>
                </a:lnTo>
                <a:lnTo>
                  <a:pt x="397" y="1737"/>
                </a:lnTo>
                <a:lnTo>
                  <a:pt x="369" y="1705"/>
                </a:lnTo>
                <a:lnTo>
                  <a:pt x="342" y="1672"/>
                </a:lnTo>
                <a:lnTo>
                  <a:pt x="316" y="1639"/>
                </a:lnTo>
                <a:lnTo>
                  <a:pt x="291" y="1605"/>
                </a:lnTo>
                <a:lnTo>
                  <a:pt x="266" y="1571"/>
                </a:lnTo>
                <a:lnTo>
                  <a:pt x="243" y="1536"/>
                </a:lnTo>
                <a:lnTo>
                  <a:pt x="220" y="1500"/>
                </a:lnTo>
                <a:lnTo>
                  <a:pt x="199" y="1464"/>
                </a:lnTo>
                <a:lnTo>
                  <a:pt x="178" y="1428"/>
                </a:lnTo>
                <a:lnTo>
                  <a:pt x="158" y="1390"/>
                </a:lnTo>
                <a:lnTo>
                  <a:pt x="140" y="1352"/>
                </a:lnTo>
                <a:lnTo>
                  <a:pt x="123" y="1314"/>
                </a:lnTo>
                <a:lnTo>
                  <a:pt x="94" y="1241"/>
                </a:lnTo>
                <a:lnTo>
                  <a:pt x="69" y="1164"/>
                </a:lnTo>
                <a:lnTo>
                  <a:pt x="49" y="1083"/>
                </a:lnTo>
                <a:lnTo>
                  <a:pt x="32" y="998"/>
                </a:lnTo>
                <a:lnTo>
                  <a:pt x="18" y="910"/>
                </a:lnTo>
                <a:lnTo>
                  <a:pt x="8" y="823"/>
                </a:lnTo>
                <a:lnTo>
                  <a:pt x="2" y="732"/>
                </a:lnTo>
                <a:lnTo>
                  <a:pt x="0" y="641"/>
                </a:lnTo>
                <a:lnTo>
                  <a:pt x="2" y="552"/>
                </a:lnTo>
                <a:lnTo>
                  <a:pt x="8" y="463"/>
                </a:lnTo>
                <a:lnTo>
                  <a:pt x="17" y="376"/>
                </a:lnTo>
                <a:lnTo>
                  <a:pt x="31" y="292"/>
                </a:lnTo>
                <a:lnTo>
                  <a:pt x="48" y="212"/>
                </a:lnTo>
                <a:lnTo>
                  <a:pt x="68" y="136"/>
                </a:lnTo>
                <a:lnTo>
                  <a:pt x="94" y="66"/>
                </a:lnTo>
                <a:lnTo>
                  <a:pt x="123" y="0"/>
                </a:lnTo>
                <a:lnTo>
                  <a:pt x="230" y="56"/>
                </a:lnTo>
                <a:close/>
              </a:path>
            </a:pathLst>
          </a:custGeom>
          <a:solidFill>
            <a:srgbClr val="BAC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84"/>
          <p:cNvSpPr/>
          <p:nvPr/>
        </p:nvSpPr>
        <p:spPr>
          <a:xfrm>
            <a:off x="6149975" y="1662112"/>
            <a:ext cx="82550" cy="192088"/>
          </a:xfrm>
          <a:custGeom>
            <a:rect b="b" l="l" r="r" t="t"/>
            <a:pathLst>
              <a:path extrusionOk="0" h="2181" w="1133">
                <a:moveTo>
                  <a:pt x="917" y="2127"/>
                </a:moveTo>
                <a:lnTo>
                  <a:pt x="0" y="131"/>
                </a:lnTo>
                <a:lnTo>
                  <a:pt x="32" y="0"/>
                </a:lnTo>
                <a:lnTo>
                  <a:pt x="69" y="14"/>
                </a:lnTo>
                <a:lnTo>
                  <a:pt x="106" y="29"/>
                </a:lnTo>
                <a:lnTo>
                  <a:pt x="142" y="44"/>
                </a:lnTo>
                <a:lnTo>
                  <a:pt x="179" y="60"/>
                </a:lnTo>
                <a:lnTo>
                  <a:pt x="216" y="78"/>
                </a:lnTo>
                <a:lnTo>
                  <a:pt x="252" y="96"/>
                </a:lnTo>
                <a:lnTo>
                  <a:pt x="287" y="116"/>
                </a:lnTo>
                <a:lnTo>
                  <a:pt x="323" y="136"/>
                </a:lnTo>
                <a:lnTo>
                  <a:pt x="358" y="159"/>
                </a:lnTo>
                <a:lnTo>
                  <a:pt x="392" y="181"/>
                </a:lnTo>
                <a:lnTo>
                  <a:pt x="427" y="204"/>
                </a:lnTo>
                <a:lnTo>
                  <a:pt x="461" y="228"/>
                </a:lnTo>
                <a:lnTo>
                  <a:pt x="494" y="252"/>
                </a:lnTo>
                <a:lnTo>
                  <a:pt x="527" y="279"/>
                </a:lnTo>
                <a:lnTo>
                  <a:pt x="560" y="305"/>
                </a:lnTo>
                <a:lnTo>
                  <a:pt x="591" y="332"/>
                </a:lnTo>
                <a:lnTo>
                  <a:pt x="623" y="361"/>
                </a:lnTo>
                <a:lnTo>
                  <a:pt x="653" y="389"/>
                </a:lnTo>
                <a:lnTo>
                  <a:pt x="683" y="419"/>
                </a:lnTo>
                <a:lnTo>
                  <a:pt x="713" y="449"/>
                </a:lnTo>
                <a:lnTo>
                  <a:pt x="741" y="481"/>
                </a:lnTo>
                <a:lnTo>
                  <a:pt x="769" y="513"/>
                </a:lnTo>
                <a:lnTo>
                  <a:pt x="795" y="545"/>
                </a:lnTo>
                <a:lnTo>
                  <a:pt x="822" y="578"/>
                </a:lnTo>
                <a:lnTo>
                  <a:pt x="846" y="612"/>
                </a:lnTo>
                <a:lnTo>
                  <a:pt x="871" y="647"/>
                </a:lnTo>
                <a:lnTo>
                  <a:pt x="894" y="681"/>
                </a:lnTo>
                <a:lnTo>
                  <a:pt x="917" y="717"/>
                </a:lnTo>
                <a:lnTo>
                  <a:pt x="938" y="754"/>
                </a:lnTo>
                <a:lnTo>
                  <a:pt x="958" y="791"/>
                </a:lnTo>
                <a:lnTo>
                  <a:pt x="978" y="828"/>
                </a:lnTo>
                <a:lnTo>
                  <a:pt x="996" y="866"/>
                </a:lnTo>
                <a:lnTo>
                  <a:pt x="1026" y="938"/>
                </a:lnTo>
                <a:lnTo>
                  <a:pt x="1052" y="1015"/>
                </a:lnTo>
                <a:lnTo>
                  <a:pt x="1075" y="1096"/>
                </a:lnTo>
                <a:lnTo>
                  <a:pt x="1094" y="1180"/>
                </a:lnTo>
                <a:lnTo>
                  <a:pt x="1109" y="1266"/>
                </a:lnTo>
                <a:lnTo>
                  <a:pt x="1121" y="1356"/>
                </a:lnTo>
                <a:lnTo>
                  <a:pt x="1129" y="1446"/>
                </a:lnTo>
                <a:lnTo>
                  <a:pt x="1133" y="1536"/>
                </a:lnTo>
                <a:lnTo>
                  <a:pt x="1133" y="1626"/>
                </a:lnTo>
                <a:lnTo>
                  <a:pt x="1130" y="1716"/>
                </a:lnTo>
                <a:lnTo>
                  <a:pt x="1122" y="1802"/>
                </a:lnTo>
                <a:lnTo>
                  <a:pt x="1110" y="1886"/>
                </a:lnTo>
                <a:lnTo>
                  <a:pt x="1095" y="1967"/>
                </a:lnTo>
                <a:lnTo>
                  <a:pt x="1076" y="2043"/>
                </a:lnTo>
                <a:lnTo>
                  <a:pt x="1052" y="2115"/>
                </a:lnTo>
                <a:lnTo>
                  <a:pt x="1025" y="2181"/>
                </a:lnTo>
                <a:lnTo>
                  <a:pt x="917" y="2127"/>
                </a:lnTo>
                <a:close/>
              </a:path>
            </a:pathLst>
          </a:custGeom>
          <a:solidFill>
            <a:srgbClr val="ED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4" name="Google Shape;3574;p84"/>
          <p:cNvSpPr/>
          <p:nvPr/>
        </p:nvSpPr>
        <p:spPr>
          <a:xfrm>
            <a:off x="6149975" y="1662112"/>
            <a:ext cx="80963" cy="193675"/>
          </a:xfrm>
          <a:custGeom>
            <a:rect b="b" l="l" r="r" t="t"/>
            <a:pathLst>
              <a:path extrusionOk="0" h="2180" w="1134">
                <a:moveTo>
                  <a:pt x="918" y="2126"/>
                </a:moveTo>
                <a:lnTo>
                  <a:pt x="0" y="130"/>
                </a:lnTo>
                <a:lnTo>
                  <a:pt x="33" y="0"/>
                </a:lnTo>
                <a:lnTo>
                  <a:pt x="70" y="13"/>
                </a:lnTo>
                <a:lnTo>
                  <a:pt x="107" y="28"/>
                </a:lnTo>
                <a:lnTo>
                  <a:pt x="143" y="43"/>
                </a:lnTo>
                <a:lnTo>
                  <a:pt x="180" y="60"/>
                </a:lnTo>
                <a:lnTo>
                  <a:pt x="217" y="78"/>
                </a:lnTo>
                <a:lnTo>
                  <a:pt x="252" y="96"/>
                </a:lnTo>
                <a:lnTo>
                  <a:pt x="288" y="116"/>
                </a:lnTo>
                <a:lnTo>
                  <a:pt x="324" y="136"/>
                </a:lnTo>
                <a:lnTo>
                  <a:pt x="359" y="158"/>
                </a:lnTo>
                <a:lnTo>
                  <a:pt x="393" y="180"/>
                </a:lnTo>
                <a:lnTo>
                  <a:pt x="428" y="203"/>
                </a:lnTo>
                <a:lnTo>
                  <a:pt x="462" y="227"/>
                </a:lnTo>
                <a:lnTo>
                  <a:pt x="495" y="252"/>
                </a:lnTo>
                <a:lnTo>
                  <a:pt x="528" y="278"/>
                </a:lnTo>
                <a:lnTo>
                  <a:pt x="561" y="304"/>
                </a:lnTo>
                <a:lnTo>
                  <a:pt x="592" y="332"/>
                </a:lnTo>
                <a:lnTo>
                  <a:pt x="624" y="360"/>
                </a:lnTo>
                <a:lnTo>
                  <a:pt x="654" y="389"/>
                </a:lnTo>
                <a:lnTo>
                  <a:pt x="684" y="418"/>
                </a:lnTo>
                <a:lnTo>
                  <a:pt x="714" y="449"/>
                </a:lnTo>
                <a:lnTo>
                  <a:pt x="742" y="480"/>
                </a:lnTo>
                <a:lnTo>
                  <a:pt x="770" y="512"/>
                </a:lnTo>
                <a:lnTo>
                  <a:pt x="796" y="545"/>
                </a:lnTo>
                <a:lnTo>
                  <a:pt x="823" y="577"/>
                </a:lnTo>
                <a:lnTo>
                  <a:pt x="847" y="611"/>
                </a:lnTo>
                <a:lnTo>
                  <a:pt x="872" y="646"/>
                </a:lnTo>
                <a:lnTo>
                  <a:pt x="895" y="681"/>
                </a:lnTo>
                <a:lnTo>
                  <a:pt x="918" y="717"/>
                </a:lnTo>
                <a:lnTo>
                  <a:pt x="939" y="754"/>
                </a:lnTo>
                <a:lnTo>
                  <a:pt x="959" y="790"/>
                </a:lnTo>
                <a:lnTo>
                  <a:pt x="979" y="827"/>
                </a:lnTo>
                <a:lnTo>
                  <a:pt x="997" y="865"/>
                </a:lnTo>
                <a:lnTo>
                  <a:pt x="1027" y="937"/>
                </a:lnTo>
                <a:lnTo>
                  <a:pt x="1053" y="1014"/>
                </a:lnTo>
                <a:lnTo>
                  <a:pt x="1076" y="1095"/>
                </a:lnTo>
                <a:lnTo>
                  <a:pt x="1095" y="1179"/>
                </a:lnTo>
                <a:lnTo>
                  <a:pt x="1110" y="1266"/>
                </a:lnTo>
                <a:lnTo>
                  <a:pt x="1122" y="1355"/>
                </a:lnTo>
                <a:lnTo>
                  <a:pt x="1130" y="1445"/>
                </a:lnTo>
                <a:lnTo>
                  <a:pt x="1134" y="1536"/>
                </a:lnTo>
                <a:lnTo>
                  <a:pt x="1134" y="1625"/>
                </a:lnTo>
                <a:lnTo>
                  <a:pt x="1131" y="1715"/>
                </a:lnTo>
                <a:lnTo>
                  <a:pt x="1123" y="1801"/>
                </a:lnTo>
                <a:lnTo>
                  <a:pt x="1111" y="1886"/>
                </a:lnTo>
                <a:lnTo>
                  <a:pt x="1096" y="1966"/>
                </a:lnTo>
                <a:lnTo>
                  <a:pt x="1077" y="2043"/>
                </a:lnTo>
                <a:lnTo>
                  <a:pt x="1053" y="2115"/>
                </a:lnTo>
                <a:lnTo>
                  <a:pt x="1026" y="2180"/>
                </a:lnTo>
                <a:lnTo>
                  <a:pt x="918" y="2126"/>
                </a:lnTo>
                <a:close/>
              </a:path>
            </a:pathLst>
          </a:custGeom>
          <a:solidFill>
            <a:srgbClr val="BAC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5" name="Google Shape;3575;p84"/>
          <p:cNvSpPr/>
          <p:nvPr/>
        </p:nvSpPr>
        <p:spPr>
          <a:xfrm>
            <a:off x="5962650" y="1773237"/>
            <a:ext cx="260350" cy="361950"/>
          </a:xfrm>
          <a:custGeom>
            <a:rect b="b" l="l" r="r" t="t"/>
            <a:pathLst>
              <a:path extrusionOk="0" h="4112" w="3622">
                <a:moveTo>
                  <a:pt x="1404" y="4112"/>
                </a:moveTo>
                <a:lnTo>
                  <a:pt x="3622" y="3023"/>
                </a:lnTo>
                <a:lnTo>
                  <a:pt x="2218" y="0"/>
                </a:lnTo>
                <a:lnTo>
                  <a:pt x="0" y="989"/>
                </a:lnTo>
                <a:lnTo>
                  <a:pt x="1404" y="4112"/>
                </a:lnTo>
                <a:close/>
              </a:path>
            </a:pathLst>
          </a:custGeom>
          <a:solidFill>
            <a:srgbClr val="ED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6" name="Google Shape;3576;p84"/>
          <p:cNvSpPr/>
          <p:nvPr/>
        </p:nvSpPr>
        <p:spPr>
          <a:xfrm>
            <a:off x="5962650" y="1768475"/>
            <a:ext cx="260350" cy="361950"/>
          </a:xfrm>
          <a:custGeom>
            <a:rect b="b" l="l" r="r" t="t"/>
            <a:pathLst>
              <a:path extrusionOk="0" h="4113" w="3622">
                <a:moveTo>
                  <a:pt x="1404" y="4113"/>
                </a:moveTo>
                <a:lnTo>
                  <a:pt x="3622" y="3024"/>
                </a:lnTo>
                <a:lnTo>
                  <a:pt x="2218" y="0"/>
                </a:lnTo>
                <a:lnTo>
                  <a:pt x="0" y="989"/>
                </a:lnTo>
                <a:lnTo>
                  <a:pt x="1404" y="4113"/>
                </a:lnTo>
                <a:close/>
              </a:path>
            </a:pathLst>
          </a:custGeom>
          <a:solidFill>
            <a:srgbClr val="1119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7" name="Google Shape;3577;p84"/>
          <p:cNvSpPr/>
          <p:nvPr/>
        </p:nvSpPr>
        <p:spPr>
          <a:xfrm>
            <a:off x="5972175" y="1776412"/>
            <a:ext cx="249238" cy="346075"/>
          </a:xfrm>
          <a:custGeom>
            <a:rect b="b" l="l" r="r" t="t"/>
            <a:pathLst>
              <a:path extrusionOk="0" h="3913" w="3446">
                <a:moveTo>
                  <a:pt x="1335" y="3913"/>
                </a:moveTo>
                <a:lnTo>
                  <a:pt x="3446" y="2878"/>
                </a:lnTo>
                <a:lnTo>
                  <a:pt x="2111" y="0"/>
                </a:lnTo>
                <a:lnTo>
                  <a:pt x="0" y="942"/>
                </a:lnTo>
                <a:lnTo>
                  <a:pt x="1335" y="3913"/>
                </a:lnTo>
                <a:close/>
              </a:path>
            </a:pathLst>
          </a:custGeom>
          <a:solidFill>
            <a:srgbClr val="1A781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8" name="Google Shape;3578;p84"/>
          <p:cNvSpPr/>
          <p:nvPr/>
        </p:nvSpPr>
        <p:spPr>
          <a:xfrm>
            <a:off x="5983288" y="1717675"/>
            <a:ext cx="30162" cy="30162"/>
          </a:xfrm>
          <a:custGeom>
            <a:rect b="b" l="l" r="r" t="t"/>
            <a:pathLst>
              <a:path extrusionOk="0" h="343" w="431">
                <a:moveTo>
                  <a:pt x="431" y="186"/>
                </a:moveTo>
                <a:lnTo>
                  <a:pt x="79" y="343"/>
                </a:lnTo>
                <a:lnTo>
                  <a:pt x="0" y="157"/>
                </a:lnTo>
                <a:lnTo>
                  <a:pt x="352" y="0"/>
                </a:lnTo>
                <a:lnTo>
                  <a:pt x="431" y="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9" name="Google Shape;3579;p84"/>
          <p:cNvSpPr/>
          <p:nvPr/>
        </p:nvSpPr>
        <p:spPr>
          <a:xfrm>
            <a:off x="5988050" y="1722437"/>
            <a:ext cx="25400" cy="23813"/>
          </a:xfrm>
          <a:custGeom>
            <a:rect b="b" l="l" r="r" t="t"/>
            <a:pathLst>
              <a:path extrusionOk="0" h="257" w="347">
                <a:moveTo>
                  <a:pt x="347" y="126"/>
                </a:moveTo>
                <a:lnTo>
                  <a:pt x="53" y="257"/>
                </a:lnTo>
                <a:lnTo>
                  <a:pt x="0" y="132"/>
                </a:lnTo>
                <a:lnTo>
                  <a:pt x="294" y="0"/>
                </a:lnTo>
                <a:lnTo>
                  <a:pt x="347" y="126"/>
                </a:lnTo>
                <a:close/>
              </a:path>
            </a:pathLst>
          </a:custGeom>
          <a:solidFill>
            <a:srgbClr val="BAC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0" name="Google Shape;3580;p84"/>
          <p:cNvSpPr/>
          <p:nvPr/>
        </p:nvSpPr>
        <p:spPr>
          <a:xfrm>
            <a:off x="5995988" y="1719262"/>
            <a:ext cx="15875" cy="20638"/>
          </a:xfrm>
          <a:custGeom>
            <a:rect b="b" l="l" r="r" t="t"/>
            <a:pathLst>
              <a:path extrusionOk="0" h="234" w="238">
                <a:moveTo>
                  <a:pt x="5" y="73"/>
                </a:moveTo>
                <a:lnTo>
                  <a:pt x="167" y="0"/>
                </a:lnTo>
                <a:lnTo>
                  <a:pt x="171" y="0"/>
                </a:lnTo>
                <a:lnTo>
                  <a:pt x="175" y="2"/>
                </a:lnTo>
                <a:lnTo>
                  <a:pt x="180" y="6"/>
                </a:lnTo>
                <a:lnTo>
                  <a:pt x="183" y="13"/>
                </a:lnTo>
                <a:lnTo>
                  <a:pt x="236" y="141"/>
                </a:lnTo>
                <a:lnTo>
                  <a:pt x="238" y="147"/>
                </a:lnTo>
                <a:lnTo>
                  <a:pt x="238" y="154"/>
                </a:lnTo>
                <a:lnTo>
                  <a:pt x="237" y="159"/>
                </a:lnTo>
                <a:lnTo>
                  <a:pt x="234" y="162"/>
                </a:lnTo>
                <a:lnTo>
                  <a:pt x="73" y="234"/>
                </a:lnTo>
                <a:lnTo>
                  <a:pt x="69" y="234"/>
                </a:lnTo>
                <a:lnTo>
                  <a:pt x="64" y="232"/>
                </a:lnTo>
                <a:lnTo>
                  <a:pt x="60" y="228"/>
                </a:lnTo>
                <a:lnTo>
                  <a:pt x="56" y="221"/>
                </a:lnTo>
                <a:lnTo>
                  <a:pt x="2" y="94"/>
                </a:lnTo>
                <a:lnTo>
                  <a:pt x="0" y="86"/>
                </a:lnTo>
                <a:lnTo>
                  <a:pt x="0" y="80"/>
                </a:lnTo>
                <a:lnTo>
                  <a:pt x="1" y="76"/>
                </a:lnTo>
                <a:lnTo>
                  <a:pt x="5" y="73"/>
                </a:lnTo>
                <a:close/>
              </a:path>
            </a:pathLst>
          </a:custGeom>
          <a:solidFill>
            <a:srgbClr val="E0E8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1" name="Google Shape;3581;p84"/>
          <p:cNvSpPr/>
          <p:nvPr/>
        </p:nvSpPr>
        <p:spPr>
          <a:xfrm>
            <a:off x="5995988" y="1720850"/>
            <a:ext cx="15875" cy="17462"/>
          </a:xfrm>
          <a:custGeom>
            <a:rect b="b" l="l" r="r" t="t"/>
            <a:pathLst>
              <a:path extrusionOk="0" h="199" w="204">
                <a:moveTo>
                  <a:pt x="4" y="62"/>
                </a:moveTo>
                <a:lnTo>
                  <a:pt x="142" y="0"/>
                </a:lnTo>
                <a:lnTo>
                  <a:pt x="146" y="0"/>
                </a:lnTo>
                <a:lnTo>
                  <a:pt x="150" y="2"/>
                </a:lnTo>
                <a:lnTo>
                  <a:pt x="153" y="5"/>
                </a:lnTo>
                <a:lnTo>
                  <a:pt x="156" y="10"/>
                </a:lnTo>
                <a:lnTo>
                  <a:pt x="202" y="120"/>
                </a:lnTo>
                <a:lnTo>
                  <a:pt x="204" y="125"/>
                </a:lnTo>
                <a:lnTo>
                  <a:pt x="204" y="130"/>
                </a:lnTo>
                <a:lnTo>
                  <a:pt x="202" y="135"/>
                </a:lnTo>
                <a:lnTo>
                  <a:pt x="200" y="138"/>
                </a:lnTo>
                <a:lnTo>
                  <a:pt x="62" y="199"/>
                </a:lnTo>
                <a:lnTo>
                  <a:pt x="58" y="199"/>
                </a:lnTo>
                <a:lnTo>
                  <a:pt x="54" y="198"/>
                </a:lnTo>
                <a:lnTo>
                  <a:pt x="51" y="194"/>
                </a:lnTo>
                <a:lnTo>
                  <a:pt x="48" y="188"/>
                </a:lnTo>
                <a:lnTo>
                  <a:pt x="2" y="80"/>
                </a:lnTo>
                <a:lnTo>
                  <a:pt x="0" y="74"/>
                </a:lnTo>
                <a:lnTo>
                  <a:pt x="0" y="68"/>
                </a:lnTo>
                <a:lnTo>
                  <a:pt x="2" y="64"/>
                </a:lnTo>
                <a:lnTo>
                  <a:pt x="4" y="62"/>
                </a:lnTo>
                <a:close/>
              </a:path>
            </a:pathLst>
          </a:custGeom>
          <a:solidFill>
            <a:srgbClr val="9199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2" name="Google Shape;3582;p84"/>
          <p:cNvSpPr/>
          <p:nvPr/>
        </p:nvSpPr>
        <p:spPr>
          <a:xfrm>
            <a:off x="6000750" y="1724025"/>
            <a:ext cx="9525" cy="12700"/>
          </a:xfrm>
          <a:custGeom>
            <a:rect b="b" l="l" r="r" t="t"/>
            <a:pathLst>
              <a:path extrusionOk="0" h="154" w="118">
                <a:moveTo>
                  <a:pt x="88" y="6"/>
                </a:moveTo>
                <a:lnTo>
                  <a:pt x="116" y="77"/>
                </a:lnTo>
                <a:lnTo>
                  <a:pt x="118" y="85"/>
                </a:lnTo>
                <a:lnTo>
                  <a:pt x="118" y="95"/>
                </a:lnTo>
                <a:lnTo>
                  <a:pt x="116" y="103"/>
                </a:lnTo>
                <a:lnTo>
                  <a:pt x="112" y="108"/>
                </a:lnTo>
                <a:lnTo>
                  <a:pt x="14" y="152"/>
                </a:lnTo>
                <a:lnTo>
                  <a:pt x="6" y="154"/>
                </a:lnTo>
                <a:lnTo>
                  <a:pt x="2" y="150"/>
                </a:lnTo>
                <a:lnTo>
                  <a:pt x="0" y="140"/>
                </a:lnTo>
                <a:lnTo>
                  <a:pt x="1" y="127"/>
                </a:lnTo>
                <a:lnTo>
                  <a:pt x="4" y="112"/>
                </a:lnTo>
                <a:lnTo>
                  <a:pt x="9" y="95"/>
                </a:lnTo>
                <a:lnTo>
                  <a:pt x="14" y="77"/>
                </a:lnTo>
                <a:lnTo>
                  <a:pt x="21" y="61"/>
                </a:lnTo>
                <a:lnTo>
                  <a:pt x="29" y="46"/>
                </a:lnTo>
                <a:lnTo>
                  <a:pt x="38" y="33"/>
                </a:lnTo>
                <a:lnTo>
                  <a:pt x="48" y="21"/>
                </a:lnTo>
                <a:lnTo>
                  <a:pt x="58" y="12"/>
                </a:lnTo>
                <a:lnTo>
                  <a:pt x="67" y="4"/>
                </a:lnTo>
                <a:lnTo>
                  <a:pt x="76" y="0"/>
                </a:lnTo>
                <a:lnTo>
                  <a:pt x="83" y="1"/>
                </a:lnTo>
                <a:lnTo>
                  <a:pt x="88" y="6"/>
                </a:lnTo>
                <a:close/>
              </a:path>
            </a:pathLst>
          </a:custGeom>
          <a:solidFill>
            <a:srgbClr val="D1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3" name="Google Shape;3583;p84"/>
          <p:cNvSpPr/>
          <p:nvPr/>
        </p:nvSpPr>
        <p:spPr>
          <a:xfrm>
            <a:off x="6021388" y="1701800"/>
            <a:ext cx="20637" cy="25400"/>
          </a:xfrm>
          <a:custGeom>
            <a:rect b="b" l="l" r="r" t="t"/>
            <a:pathLst>
              <a:path extrusionOk="0" h="280" w="287">
                <a:moveTo>
                  <a:pt x="287" y="186"/>
                </a:moveTo>
                <a:lnTo>
                  <a:pt x="78" y="280"/>
                </a:lnTo>
                <a:lnTo>
                  <a:pt x="0" y="93"/>
                </a:lnTo>
                <a:lnTo>
                  <a:pt x="210" y="0"/>
                </a:lnTo>
                <a:lnTo>
                  <a:pt x="287" y="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4" name="Google Shape;3584;p84"/>
          <p:cNvSpPr/>
          <p:nvPr/>
        </p:nvSpPr>
        <p:spPr>
          <a:xfrm>
            <a:off x="6024563" y="1706562"/>
            <a:ext cx="17462" cy="19050"/>
          </a:xfrm>
          <a:custGeom>
            <a:rect b="b" l="l" r="r" t="t"/>
            <a:pathLst>
              <a:path extrusionOk="0" h="203" w="227">
                <a:moveTo>
                  <a:pt x="227" y="125"/>
                </a:moveTo>
                <a:lnTo>
                  <a:pt x="53" y="203"/>
                </a:lnTo>
                <a:lnTo>
                  <a:pt x="0" y="78"/>
                </a:lnTo>
                <a:lnTo>
                  <a:pt x="175" y="0"/>
                </a:lnTo>
                <a:lnTo>
                  <a:pt x="227" y="125"/>
                </a:lnTo>
                <a:close/>
              </a:path>
            </a:pathLst>
          </a:custGeom>
          <a:solidFill>
            <a:srgbClr val="BAC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5" name="Google Shape;3585;p84"/>
          <p:cNvSpPr/>
          <p:nvPr/>
        </p:nvSpPr>
        <p:spPr>
          <a:xfrm>
            <a:off x="6024563" y="1703387"/>
            <a:ext cx="15875" cy="20638"/>
          </a:xfrm>
          <a:custGeom>
            <a:rect b="b" l="l" r="r" t="t"/>
            <a:pathLst>
              <a:path extrusionOk="0" h="234" w="238">
                <a:moveTo>
                  <a:pt x="4" y="72"/>
                </a:moveTo>
                <a:lnTo>
                  <a:pt x="167" y="0"/>
                </a:lnTo>
                <a:lnTo>
                  <a:pt x="171" y="0"/>
                </a:lnTo>
                <a:lnTo>
                  <a:pt x="175" y="2"/>
                </a:lnTo>
                <a:lnTo>
                  <a:pt x="180" y="6"/>
                </a:lnTo>
                <a:lnTo>
                  <a:pt x="183" y="12"/>
                </a:lnTo>
                <a:lnTo>
                  <a:pt x="236" y="141"/>
                </a:lnTo>
                <a:lnTo>
                  <a:pt x="238" y="147"/>
                </a:lnTo>
                <a:lnTo>
                  <a:pt x="238" y="154"/>
                </a:lnTo>
                <a:lnTo>
                  <a:pt x="237" y="159"/>
                </a:lnTo>
                <a:lnTo>
                  <a:pt x="234" y="162"/>
                </a:lnTo>
                <a:lnTo>
                  <a:pt x="73" y="234"/>
                </a:lnTo>
                <a:lnTo>
                  <a:pt x="69" y="234"/>
                </a:lnTo>
                <a:lnTo>
                  <a:pt x="63" y="232"/>
                </a:lnTo>
                <a:lnTo>
                  <a:pt x="59" y="227"/>
                </a:lnTo>
                <a:lnTo>
                  <a:pt x="55" y="221"/>
                </a:lnTo>
                <a:lnTo>
                  <a:pt x="2" y="94"/>
                </a:lnTo>
                <a:lnTo>
                  <a:pt x="0" y="86"/>
                </a:lnTo>
                <a:lnTo>
                  <a:pt x="0" y="80"/>
                </a:lnTo>
                <a:lnTo>
                  <a:pt x="1" y="76"/>
                </a:lnTo>
                <a:lnTo>
                  <a:pt x="4" y="72"/>
                </a:lnTo>
                <a:close/>
              </a:path>
            </a:pathLst>
          </a:custGeom>
          <a:solidFill>
            <a:srgbClr val="E0E8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6" name="Google Shape;3586;p84"/>
          <p:cNvSpPr/>
          <p:nvPr/>
        </p:nvSpPr>
        <p:spPr>
          <a:xfrm>
            <a:off x="6024563" y="1704975"/>
            <a:ext cx="15875" cy="17462"/>
          </a:xfrm>
          <a:custGeom>
            <a:rect b="b" l="l" r="r" t="t"/>
            <a:pathLst>
              <a:path extrusionOk="0" h="199" w="204">
                <a:moveTo>
                  <a:pt x="4" y="62"/>
                </a:moveTo>
                <a:lnTo>
                  <a:pt x="141" y="0"/>
                </a:lnTo>
                <a:lnTo>
                  <a:pt x="145" y="0"/>
                </a:lnTo>
                <a:lnTo>
                  <a:pt x="150" y="2"/>
                </a:lnTo>
                <a:lnTo>
                  <a:pt x="153" y="5"/>
                </a:lnTo>
                <a:lnTo>
                  <a:pt x="156" y="10"/>
                </a:lnTo>
                <a:lnTo>
                  <a:pt x="202" y="120"/>
                </a:lnTo>
                <a:lnTo>
                  <a:pt x="204" y="125"/>
                </a:lnTo>
                <a:lnTo>
                  <a:pt x="204" y="130"/>
                </a:lnTo>
                <a:lnTo>
                  <a:pt x="202" y="135"/>
                </a:lnTo>
                <a:lnTo>
                  <a:pt x="200" y="138"/>
                </a:lnTo>
                <a:lnTo>
                  <a:pt x="62" y="199"/>
                </a:lnTo>
                <a:lnTo>
                  <a:pt x="58" y="199"/>
                </a:lnTo>
                <a:lnTo>
                  <a:pt x="54" y="198"/>
                </a:lnTo>
                <a:lnTo>
                  <a:pt x="51" y="194"/>
                </a:lnTo>
                <a:lnTo>
                  <a:pt x="48" y="188"/>
                </a:lnTo>
                <a:lnTo>
                  <a:pt x="2" y="80"/>
                </a:lnTo>
                <a:lnTo>
                  <a:pt x="0" y="73"/>
                </a:lnTo>
                <a:lnTo>
                  <a:pt x="0" y="68"/>
                </a:lnTo>
                <a:lnTo>
                  <a:pt x="2" y="64"/>
                </a:lnTo>
                <a:lnTo>
                  <a:pt x="4" y="62"/>
                </a:lnTo>
                <a:close/>
              </a:path>
            </a:pathLst>
          </a:custGeom>
          <a:solidFill>
            <a:srgbClr val="9199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7" name="Google Shape;3587;p84"/>
          <p:cNvSpPr/>
          <p:nvPr/>
        </p:nvSpPr>
        <p:spPr>
          <a:xfrm>
            <a:off x="6029325" y="1708150"/>
            <a:ext cx="9525" cy="12700"/>
          </a:xfrm>
          <a:custGeom>
            <a:rect b="b" l="l" r="r" t="t"/>
            <a:pathLst>
              <a:path extrusionOk="0" h="154" w="119">
                <a:moveTo>
                  <a:pt x="88" y="6"/>
                </a:moveTo>
                <a:lnTo>
                  <a:pt x="116" y="78"/>
                </a:lnTo>
                <a:lnTo>
                  <a:pt x="118" y="86"/>
                </a:lnTo>
                <a:lnTo>
                  <a:pt x="119" y="95"/>
                </a:lnTo>
                <a:lnTo>
                  <a:pt x="117" y="103"/>
                </a:lnTo>
                <a:lnTo>
                  <a:pt x="112" y="109"/>
                </a:lnTo>
                <a:lnTo>
                  <a:pt x="14" y="152"/>
                </a:lnTo>
                <a:lnTo>
                  <a:pt x="6" y="154"/>
                </a:lnTo>
                <a:lnTo>
                  <a:pt x="2" y="150"/>
                </a:lnTo>
                <a:lnTo>
                  <a:pt x="0" y="140"/>
                </a:lnTo>
                <a:lnTo>
                  <a:pt x="1" y="128"/>
                </a:lnTo>
                <a:lnTo>
                  <a:pt x="4" y="112"/>
                </a:lnTo>
                <a:lnTo>
                  <a:pt x="9" y="95"/>
                </a:lnTo>
                <a:lnTo>
                  <a:pt x="14" y="78"/>
                </a:lnTo>
                <a:lnTo>
                  <a:pt x="21" y="61"/>
                </a:lnTo>
                <a:lnTo>
                  <a:pt x="29" y="46"/>
                </a:lnTo>
                <a:lnTo>
                  <a:pt x="38" y="33"/>
                </a:lnTo>
                <a:lnTo>
                  <a:pt x="48" y="21"/>
                </a:lnTo>
                <a:lnTo>
                  <a:pt x="58" y="12"/>
                </a:lnTo>
                <a:lnTo>
                  <a:pt x="67" y="4"/>
                </a:lnTo>
                <a:lnTo>
                  <a:pt x="76" y="0"/>
                </a:lnTo>
                <a:lnTo>
                  <a:pt x="82" y="1"/>
                </a:lnTo>
                <a:lnTo>
                  <a:pt x="88" y="6"/>
                </a:lnTo>
                <a:close/>
              </a:path>
            </a:pathLst>
          </a:custGeom>
          <a:solidFill>
            <a:srgbClr val="D1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8" name="Google Shape;3588;p84"/>
          <p:cNvSpPr/>
          <p:nvPr/>
        </p:nvSpPr>
        <p:spPr>
          <a:xfrm>
            <a:off x="6061075" y="1690687"/>
            <a:ext cx="6350" cy="9525"/>
          </a:xfrm>
          <a:custGeom>
            <a:rect b="b" l="l" r="r" t="t"/>
            <a:pathLst>
              <a:path extrusionOk="0" h="104" w="100">
                <a:moveTo>
                  <a:pt x="50" y="104"/>
                </a:moveTo>
                <a:lnTo>
                  <a:pt x="40" y="103"/>
                </a:lnTo>
                <a:lnTo>
                  <a:pt x="31" y="99"/>
                </a:lnTo>
                <a:lnTo>
                  <a:pt x="23" y="95"/>
                </a:lnTo>
                <a:lnTo>
                  <a:pt x="15" y="89"/>
                </a:lnTo>
                <a:lnTo>
                  <a:pt x="8" y="80"/>
                </a:lnTo>
                <a:lnTo>
                  <a:pt x="4" y="72"/>
                </a:lnTo>
                <a:lnTo>
                  <a:pt x="1" y="62"/>
                </a:lnTo>
                <a:lnTo>
                  <a:pt x="0" y="52"/>
                </a:lnTo>
                <a:lnTo>
                  <a:pt x="1" y="41"/>
                </a:lnTo>
                <a:lnTo>
                  <a:pt x="4" y="32"/>
                </a:lnTo>
                <a:lnTo>
                  <a:pt x="8" y="23"/>
                </a:lnTo>
                <a:lnTo>
                  <a:pt x="15" y="15"/>
                </a:lnTo>
                <a:lnTo>
                  <a:pt x="23" y="9"/>
                </a:lnTo>
                <a:lnTo>
                  <a:pt x="31" y="5"/>
                </a:lnTo>
                <a:lnTo>
                  <a:pt x="40" y="1"/>
                </a:lnTo>
                <a:lnTo>
                  <a:pt x="50" y="0"/>
                </a:lnTo>
                <a:lnTo>
                  <a:pt x="60" y="1"/>
                </a:lnTo>
                <a:lnTo>
                  <a:pt x="70" y="5"/>
                </a:lnTo>
                <a:lnTo>
                  <a:pt x="78" y="9"/>
                </a:lnTo>
                <a:lnTo>
                  <a:pt x="86" y="15"/>
                </a:lnTo>
                <a:lnTo>
                  <a:pt x="92" y="23"/>
                </a:lnTo>
                <a:lnTo>
                  <a:pt x="96" y="32"/>
                </a:lnTo>
                <a:lnTo>
                  <a:pt x="99" y="41"/>
                </a:lnTo>
                <a:lnTo>
                  <a:pt x="100" y="52"/>
                </a:lnTo>
                <a:lnTo>
                  <a:pt x="99" y="62"/>
                </a:lnTo>
                <a:lnTo>
                  <a:pt x="96" y="72"/>
                </a:lnTo>
                <a:lnTo>
                  <a:pt x="92" y="80"/>
                </a:lnTo>
                <a:lnTo>
                  <a:pt x="86" y="89"/>
                </a:lnTo>
                <a:lnTo>
                  <a:pt x="78" y="95"/>
                </a:lnTo>
                <a:lnTo>
                  <a:pt x="70" y="99"/>
                </a:lnTo>
                <a:lnTo>
                  <a:pt x="60" y="103"/>
                </a:lnTo>
                <a:lnTo>
                  <a:pt x="50" y="104"/>
                </a:lnTo>
                <a:close/>
              </a:path>
            </a:pathLst>
          </a:custGeom>
          <a:solidFill>
            <a:srgbClr val="6166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9" name="Google Shape;3589;p84"/>
          <p:cNvSpPr/>
          <p:nvPr/>
        </p:nvSpPr>
        <p:spPr>
          <a:xfrm>
            <a:off x="5951538" y="1752600"/>
            <a:ext cx="7937" cy="7937"/>
          </a:xfrm>
          <a:custGeom>
            <a:rect b="b" l="l" r="r" t="t"/>
            <a:pathLst>
              <a:path extrusionOk="0" h="103" w="100">
                <a:moveTo>
                  <a:pt x="50" y="103"/>
                </a:moveTo>
                <a:lnTo>
                  <a:pt x="39" y="102"/>
                </a:lnTo>
                <a:lnTo>
                  <a:pt x="30" y="99"/>
                </a:lnTo>
                <a:lnTo>
                  <a:pt x="22" y="95"/>
                </a:lnTo>
                <a:lnTo>
                  <a:pt x="14" y="88"/>
                </a:lnTo>
                <a:lnTo>
                  <a:pt x="8" y="80"/>
                </a:lnTo>
                <a:lnTo>
                  <a:pt x="4" y="71"/>
                </a:lnTo>
                <a:lnTo>
                  <a:pt x="1" y="62"/>
                </a:lnTo>
                <a:lnTo>
                  <a:pt x="0" y="51"/>
                </a:lnTo>
                <a:lnTo>
                  <a:pt x="1" y="41"/>
                </a:lnTo>
                <a:lnTo>
                  <a:pt x="4" y="31"/>
                </a:lnTo>
                <a:lnTo>
                  <a:pt x="8" y="23"/>
                </a:lnTo>
                <a:lnTo>
                  <a:pt x="14" y="15"/>
                </a:lnTo>
                <a:lnTo>
                  <a:pt x="22" y="8"/>
                </a:lnTo>
                <a:lnTo>
                  <a:pt x="30" y="4"/>
                </a:lnTo>
                <a:lnTo>
                  <a:pt x="39" y="1"/>
                </a:lnTo>
                <a:lnTo>
                  <a:pt x="50" y="0"/>
                </a:lnTo>
                <a:lnTo>
                  <a:pt x="60" y="1"/>
                </a:lnTo>
                <a:lnTo>
                  <a:pt x="69" y="4"/>
                </a:lnTo>
                <a:lnTo>
                  <a:pt x="77" y="8"/>
                </a:lnTo>
                <a:lnTo>
                  <a:pt x="85" y="15"/>
                </a:lnTo>
                <a:lnTo>
                  <a:pt x="91" y="23"/>
                </a:lnTo>
                <a:lnTo>
                  <a:pt x="96" y="31"/>
                </a:lnTo>
                <a:lnTo>
                  <a:pt x="99" y="41"/>
                </a:lnTo>
                <a:lnTo>
                  <a:pt x="100" y="51"/>
                </a:lnTo>
                <a:lnTo>
                  <a:pt x="99" y="62"/>
                </a:lnTo>
                <a:lnTo>
                  <a:pt x="96" y="71"/>
                </a:lnTo>
                <a:lnTo>
                  <a:pt x="91" y="80"/>
                </a:lnTo>
                <a:lnTo>
                  <a:pt x="85" y="88"/>
                </a:lnTo>
                <a:lnTo>
                  <a:pt x="77" y="95"/>
                </a:lnTo>
                <a:lnTo>
                  <a:pt x="69" y="99"/>
                </a:lnTo>
                <a:lnTo>
                  <a:pt x="60" y="102"/>
                </a:lnTo>
                <a:lnTo>
                  <a:pt x="50" y="103"/>
                </a:lnTo>
                <a:close/>
              </a:path>
            </a:pathLst>
          </a:custGeom>
          <a:solidFill>
            <a:srgbClr val="6166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0" name="Google Shape;3590;p84"/>
          <p:cNvSpPr/>
          <p:nvPr/>
        </p:nvSpPr>
        <p:spPr>
          <a:xfrm>
            <a:off x="6064250" y="1693862"/>
            <a:ext cx="3175" cy="4763"/>
          </a:xfrm>
          <a:custGeom>
            <a:rect b="b" l="l" r="r" t="t"/>
            <a:pathLst>
              <a:path extrusionOk="0" h="57" w="55">
                <a:moveTo>
                  <a:pt x="28" y="57"/>
                </a:moveTo>
                <a:lnTo>
                  <a:pt x="16" y="55"/>
                </a:lnTo>
                <a:lnTo>
                  <a:pt x="8" y="49"/>
                </a:lnTo>
                <a:lnTo>
                  <a:pt x="2" y="40"/>
                </a:lnTo>
                <a:lnTo>
                  <a:pt x="0" y="28"/>
                </a:lnTo>
                <a:lnTo>
                  <a:pt x="2" y="17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39" y="2"/>
                </a:lnTo>
                <a:lnTo>
                  <a:pt x="47" y="8"/>
                </a:lnTo>
                <a:lnTo>
                  <a:pt x="53" y="17"/>
                </a:lnTo>
                <a:lnTo>
                  <a:pt x="55" y="28"/>
                </a:lnTo>
                <a:lnTo>
                  <a:pt x="53" y="40"/>
                </a:lnTo>
                <a:lnTo>
                  <a:pt x="47" y="49"/>
                </a:lnTo>
                <a:lnTo>
                  <a:pt x="39" y="55"/>
                </a:lnTo>
                <a:lnTo>
                  <a:pt x="28" y="57"/>
                </a:lnTo>
                <a:close/>
              </a:path>
            </a:pathLst>
          </a:custGeom>
          <a:solidFill>
            <a:srgbClr val="D1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1" name="Google Shape;3591;p84"/>
          <p:cNvSpPr/>
          <p:nvPr/>
        </p:nvSpPr>
        <p:spPr>
          <a:xfrm>
            <a:off x="5954713" y="1755775"/>
            <a:ext cx="3175" cy="4762"/>
          </a:xfrm>
          <a:custGeom>
            <a:rect b="b" l="l" r="r" t="t"/>
            <a:pathLst>
              <a:path extrusionOk="0" h="56" w="55">
                <a:moveTo>
                  <a:pt x="28" y="56"/>
                </a:moveTo>
                <a:lnTo>
                  <a:pt x="17" y="54"/>
                </a:lnTo>
                <a:lnTo>
                  <a:pt x="9" y="48"/>
                </a:lnTo>
                <a:lnTo>
                  <a:pt x="2" y="40"/>
                </a:lnTo>
                <a:lnTo>
                  <a:pt x="0" y="28"/>
                </a:lnTo>
                <a:lnTo>
                  <a:pt x="2" y="16"/>
                </a:lnTo>
                <a:lnTo>
                  <a:pt x="9" y="8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7" y="8"/>
                </a:lnTo>
                <a:lnTo>
                  <a:pt x="53" y="16"/>
                </a:lnTo>
                <a:lnTo>
                  <a:pt x="55" y="28"/>
                </a:lnTo>
                <a:lnTo>
                  <a:pt x="53" y="40"/>
                </a:lnTo>
                <a:lnTo>
                  <a:pt x="47" y="48"/>
                </a:lnTo>
                <a:lnTo>
                  <a:pt x="39" y="54"/>
                </a:lnTo>
                <a:lnTo>
                  <a:pt x="28" y="56"/>
                </a:lnTo>
                <a:close/>
              </a:path>
            </a:pathLst>
          </a:custGeom>
          <a:solidFill>
            <a:srgbClr val="D1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2" name="Google Shape;3592;p84"/>
          <p:cNvSpPr/>
          <p:nvPr/>
        </p:nvSpPr>
        <p:spPr>
          <a:xfrm>
            <a:off x="5973763" y="1665287"/>
            <a:ext cx="46037" cy="46038"/>
          </a:xfrm>
          <a:custGeom>
            <a:rect b="b" l="l" r="r" t="t"/>
            <a:pathLst>
              <a:path extrusionOk="0" h="522" w="624">
                <a:moveTo>
                  <a:pt x="498" y="0"/>
                </a:moveTo>
                <a:lnTo>
                  <a:pt x="0" y="222"/>
                </a:lnTo>
                <a:lnTo>
                  <a:pt x="125" y="522"/>
                </a:lnTo>
                <a:lnTo>
                  <a:pt x="624" y="301"/>
                </a:lnTo>
                <a:lnTo>
                  <a:pt x="498" y="0"/>
                </a:lnTo>
                <a:close/>
              </a:path>
            </a:pathLst>
          </a:custGeom>
          <a:solidFill>
            <a:srgbClr val="1119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3" name="Google Shape;3593;p84"/>
          <p:cNvSpPr/>
          <p:nvPr/>
        </p:nvSpPr>
        <p:spPr>
          <a:xfrm>
            <a:off x="5975350" y="1666875"/>
            <a:ext cx="42863" cy="42862"/>
          </a:xfrm>
          <a:custGeom>
            <a:rect b="b" l="l" r="r" t="t"/>
            <a:pathLst>
              <a:path extrusionOk="0" h="484" w="589">
                <a:moveTo>
                  <a:pt x="474" y="0"/>
                </a:moveTo>
                <a:lnTo>
                  <a:pt x="0" y="211"/>
                </a:lnTo>
                <a:lnTo>
                  <a:pt x="114" y="484"/>
                </a:lnTo>
                <a:lnTo>
                  <a:pt x="589" y="273"/>
                </a:lnTo>
                <a:lnTo>
                  <a:pt x="474" y="0"/>
                </a:lnTo>
                <a:close/>
              </a:path>
            </a:pathLst>
          </a:custGeom>
          <a:solidFill>
            <a:srgbClr val="ED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4" name="Google Shape;3594;p84"/>
          <p:cNvSpPr/>
          <p:nvPr/>
        </p:nvSpPr>
        <p:spPr>
          <a:xfrm>
            <a:off x="5975350" y="1668462"/>
            <a:ext cx="42863" cy="41275"/>
          </a:xfrm>
          <a:custGeom>
            <a:rect b="b" l="l" r="r" t="t"/>
            <a:pathLst>
              <a:path extrusionOk="0" h="471" w="583">
                <a:moveTo>
                  <a:pt x="473" y="0"/>
                </a:moveTo>
                <a:lnTo>
                  <a:pt x="0" y="211"/>
                </a:lnTo>
                <a:lnTo>
                  <a:pt x="108" y="471"/>
                </a:lnTo>
                <a:lnTo>
                  <a:pt x="583" y="260"/>
                </a:lnTo>
                <a:lnTo>
                  <a:pt x="473" y="0"/>
                </a:lnTo>
                <a:close/>
              </a:path>
            </a:pathLst>
          </a:custGeom>
          <a:solidFill>
            <a:srgbClr val="878F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5" name="Google Shape;3595;p84"/>
          <p:cNvSpPr/>
          <p:nvPr/>
        </p:nvSpPr>
        <p:spPr>
          <a:xfrm>
            <a:off x="5995988" y="1674812"/>
            <a:ext cx="15875" cy="20638"/>
          </a:xfrm>
          <a:custGeom>
            <a:rect b="b" l="l" r="r" t="t"/>
            <a:pathLst>
              <a:path extrusionOk="0" h="234" w="227">
                <a:moveTo>
                  <a:pt x="159" y="223"/>
                </a:moveTo>
                <a:lnTo>
                  <a:pt x="137" y="231"/>
                </a:lnTo>
                <a:lnTo>
                  <a:pt x="115" y="234"/>
                </a:lnTo>
                <a:lnTo>
                  <a:pt x="93" y="232"/>
                </a:lnTo>
                <a:lnTo>
                  <a:pt x="73" y="225"/>
                </a:lnTo>
                <a:lnTo>
                  <a:pt x="54" y="215"/>
                </a:lnTo>
                <a:lnTo>
                  <a:pt x="36" y="201"/>
                </a:lnTo>
                <a:lnTo>
                  <a:pt x="22" y="184"/>
                </a:lnTo>
                <a:lnTo>
                  <a:pt x="11" y="163"/>
                </a:lnTo>
                <a:lnTo>
                  <a:pt x="4" y="141"/>
                </a:lnTo>
                <a:lnTo>
                  <a:pt x="0" y="118"/>
                </a:lnTo>
                <a:lnTo>
                  <a:pt x="3" y="96"/>
                </a:lnTo>
                <a:lnTo>
                  <a:pt x="9" y="74"/>
                </a:lnTo>
                <a:lnTo>
                  <a:pt x="19" y="55"/>
                </a:lnTo>
                <a:lnTo>
                  <a:pt x="32" y="37"/>
                </a:lnTo>
                <a:lnTo>
                  <a:pt x="48" y="22"/>
                </a:lnTo>
                <a:lnTo>
                  <a:pt x="69" y="10"/>
                </a:lnTo>
                <a:lnTo>
                  <a:pt x="90" y="3"/>
                </a:lnTo>
                <a:lnTo>
                  <a:pt x="113" y="0"/>
                </a:lnTo>
                <a:lnTo>
                  <a:pt x="134" y="2"/>
                </a:lnTo>
                <a:lnTo>
                  <a:pt x="156" y="8"/>
                </a:lnTo>
                <a:lnTo>
                  <a:pt x="174" y="19"/>
                </a:lnTo>
                <a:lnTo>
                  <a:pt x="191" y="32"/>
                </a:lnTo>
                <a:lnTo>
                  <a:pt x="206" y="49"/>
                </a:lnTo>
                <a:lnTo>
                  <a:pt x="217" y="70"/>
                </a:lnTo>
                <a:lnTo>
                  <a:pt x="224" y="93"/>
                </a:lnTo>
                <a:lnTo>
                  <a:pt x="227" y="116"/>
                </a:lnTo>
                <a:lnTo>
                  <a:pt x="225" y="138"/>
                </a:lnTo>
                <a:lnTo>
                  <a:pt x="219" y="159"/>
                </a:lnTo>
                <a:lnTo>
                  <a:pt x="209" y="179"/>
                </a:lnTo>
                <a:lnTo>
                  <a:pt x="195" y="197"/>
                </a:lnTo>
                <a:lnTo>
                  <a:pt x="179" y="212"/>
                </a:lnTo>
                <a:lnTo>
                  <a:pt x="159" y="223"/>
                </a:lnTo>
                <a:close/>
              </a:path>
            </a:pathLst>
          </a:custGeom>
          <a:solidFill>
            <a:srgbClr val="E333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6" name="Google Shape;3596;p84"/>
          <p:cNvSpPr/>
          <p:nvPr/>
        </p:nvSpPr>
        <p:spPr>
          <a:xfrm>
            <a:off x="5995988" y="1674812"/>
            <a:ext cx="15875" cy="19050"/>
          </a:xfrm>
          <a:custGeom>
            <a:rect b="b" l="l" r="r" t="t"/>
            <a:pathLst>
              <a:path extrusionOk="0" h="214" w="208">
                <a:moveTo>
                  <a:pt x="146" y="206"/>
                </a:moveTo>
                <a:lnTo>
                  <a:pt x="125" y="212"/>
                </a:lnTo>
                <a:lnTo>
                  <a:pt x="105" y="214"/>
                </a:lnTo>
                <a:lnTo>
                  <a:pt x="84" y="212"/>
                </a:lnTo>
                <a:lnTo>
                  <a:pt x="66" y="206"/>
                </a:lnTo>
                <a:lnTo>
                  <a:pt x="48" y="196"/>
                </a:lnTo>
                <a:lnTo>
                  <a:pt x="31" y="183"/>
                </a:lnTo>
                <a:lnTo>
                  <a:pt x="18" y="168"/>
                </a:lnTo>
                <a:lnTo>
                  <a:pt x="8" y="149"/>
                </a:lnTo>
                <a:lnTo>
                  <a:pt x="2" y="129"/>
                </a:lnTo>
                <a:lnTo>
                  <a:pt x="0" y="108"/>
                </a:lnTo>
                <a:lnTo>
                  <a:pt x="2" y="86"/>
                </a:lnTo>
                <a:lnTo>
                  <a:pt x="8" y="67"/>
                </a:lnTo>
                <a:lnTo>
                  <a:pt x="17" y="49"/>
                </a:lnTo>
                <a:lnTo>
                  <a:pt x="29" y="33"/>
                </a:lnTo>
                <a:lnTo>
                  <a:pt x="45" y="19"/>
                </a:lnTo>
                <a:lnTo>
                  <a:pt x="63" y="8"/>
                </a:lnTo>
                <a:lnTo>
                  <a:pt x="83" y="2"/>
                </a:lnTo>
                <a:lnTo>
                  <a:pt x="104" y="0"/>
                </a:lnTo>
                <a:lnTo>
                  <a:pt x="123" y="2"/>
                </a:lnTo>
                <a:lnTo>
                  <a:pt x="142" y="7"/>
                </a:lnTo>
                <a:lnTo>
                  <a:pt x="161" y="17"/>
                </a:lnTo>
                <a:lnTo>
                  <a:pt x="176" y="30"/>
                </a:lnTo>
                <a:lnTo>
                  <a:pt x="189" y="45"/>
                </a:lnTo>
                <a:lnTo>
                  <a:pt x="200" y="63"/>
                </a:lnTo>
                <a:lnTo>
                  <a:pt x="206" y="84"/>
                </a:lnTo>
                <a:lnTo>
                  <a:pt x="208" y="105"/>
                </a:lnTo>
                <a:lnTo>
                  <a:pt x="206" y="127"/>
                </a:lnTo>
                <a:lnTo>
                  <a:pt x="201" y="147"/>
                </a:lnTo>
                <a:lnTo>
                  <a:pt x="191" y="164"/>
                </a:lnTo>
                <a:lnTo>
                  <a:pt x="179" y="181"/>
                </a:lnTo>
                <a:lnTo>
                  <a:pt x="164" y="195"/>
                </a:lnTo>
                <a:lnTo>
                  <a:pt x="146" y="206"/>
                </a:lnTo>
                <a:close/>
              </a:path>
            </a:pathLst>
          </a:custGeom>
          <a:solidFill>
            <a:srgbClr val="EB5F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7" name="Google Shape;3597;p84"/>
          <p:cNvSpPr/>
          <p:nvPr/>
        </p:nvSpPr>
        <p:spPr>
          <a:xfrm>
            <a:off x="5997575" y="1676400"/>
            <a:ext cx="12700" cy="15875"/>
          </a:xfrm>
          <a:custGeom>
            <a:rect b="b" l="l" r="r" t="t"/>
            <a:pathLst>
              <a:path extrusionOk="0" h="194" w="189">
                <a:moveTo>
                  <a:pt x="131" y="187"/>
                </a:moveTo>
                <a:lnTo>
                  <a:pt x="113" y="193"/>
                </a:lnTo>
                <a:lnTo>
                  <a:pt x="95" y="194"/>
                </a:lnTo>
                <a:lnTo>
                  <a:pt x="76" y="192"/>
                </a:lnTo>
                <a:lnTo>
                  <a:pt x="59" y="187"/>
                </a:lnTo>
                <a:lnTo>
                  <a:pt x="44" y="178"/>
                </a:lnTo>
                <a:lnTo>
                  <a:pt x="29" y="167"/>
                </a:lnTo>
                <a:lnTo>
                  <a:pt x="17" y="152"/>
                </a:lnTo>
                <a:lnTo>
                  <a:pt x="8" y="135"/>
                </a:lnTo>
                <a:lnTo>
                  <a:pt x="2" y="116"/>
                </a:lnTo>
                <a:lnTo>
                  <a:pt x="0" y="97"/>
                </a:lnTo>
                <a:lnTo>
                  <a:pt x="2" y="79"/>
                </a:lnTo>
                <a:lnTo>
                  <a:pt x="7" y="61"/>
                </a:lnTo>
                <a:lnTo>
                  <a:pt x="15" y="45"/>
                </a:lnTo>
                <a:lnTo>
                  <a:pt x="26" y="30"/>
                </a:lnTo>
                <a:lnTo>
                  <a:pt x="41" y="17"/>
                </a:lnTo>
                <a:lnTo>
                  <a:pt x="57" y="8"/>
                </a:lnTo>
                <a:lnTo>
                  <a:pt x="75" y="1"/>
                </a:lnTo>
                <a:lnTo>
                  <a:pt x="95" y="0"/>
                </a:lnTo>
                <a:lnTo>
                  <a:pt x="112" y="1"/>
                </a:lnTo>
                <a:lnTo>
                  <a:pt x="130" y="7"/>
                </a:lnTo>
                <a:lnTo>
                  <a:pt x="146" y="15"/>
                </a:lnTo>
                <a:lnTo>
                  <a:pt x="160" y="27"/>
                </a:lnTo>
                <a:lnTo>
                  <a:pt x="172" y="41"/>
                </a:lnTo>
                <a:lnTo>
                  <a:pt x="181" y="58"/>
                </a:lnTo>
                <a:lnTo>
                  <a:pt x="187" y="77"/>
                </a:lnTo>
                <a:lnTo>
                  <a:pt x="189" y="96"/>
                </a:lnTo>
                <a:lnTo>
                  <a:pt x="188" y="114"/>
                </a:lnTo>
                <a:lnTo>
                  <a:pt x="182" y="132"/>
                </a:lnTo>
                <a:lnTo>
                  <a:pt x="174" y="149"/>
                </a:lnTo>
                <a:lnTo>
                  <a:pt x="163" y="165"/>
                </a:lnTo>
                <a:lnTo>
                  <a:pt x="149" y="177"/>
                </a:lnTo>
                <a:lnTo>
                  <a:pt x="131" y="187"/>
                </a:lnTo>
                <a:close/>
              </a:path>
            </a:pathLst>
          </a:custGeom>
          <a:solidFill>
            <a:srgbClr val="F0878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8" name="Google Shape;3598;p84"/>
          <p:cNvSpPr/>
          <p:nvPr/>
        </p:nvSpPr>
        <p:spPr>
          <a:xfrm>
            <a:off x="5997575" y="1676400"/>
            <a:ext cx="12700" cy="15875"/>
          </a:xfrm>
          <a:custGeom>
            <a:rect b="b" l="l" r="r" t="t"/>
            <a:pathLst>
              <a:path extrusionOk="0" h="177" w="171">
                <a:moveTo>
                  <a:pt x="120" y="170"/>
                </a:moveTo>
                <a:lnTo>
                  <a:pt x="104" y="175"/>
                </a:lnTo>
                <a:lnTo>
                  <a:pt x="87" y="177"/>
                </a:lnTo>
                <a:lnTo>
                  <a:pt x="70" y="176"/>
                </a:lnTo>
                <a:lnTo>
                  <a:pt x="54" y="171"/>
                </a:lnTo>
                <a:lnTo>
                  <a:pt x="40" y="163"/>
                </a:lnTo>
                <a:lnTo>
                  <a:pt x="27" y="152"/>
                </a:lnTo>
                <a:lnTo>
                  <a:pt x="15" y="139"/>
                </a:lnTo>
                <a:lnTo>
                  <a:pt x="7" y="124"/>
                </a:lnTo>
                <a:lnTo>
                  <a:pt x="2" y="107"/>
                </a:lnTo>
                <a:lnTo>
                  <a:pt x="0" y="90"/>
                </a:lnTo>
                <a:lnTo>
                  <a:pt x="2" y="72"/>
                </a:lnTo>
                <a:lnTo>
                  <a:pt x="7" y="56"/>
                </a:lnTo>
                <a:lnTo>
                  <a:pt x="14" y="41"/>
                </a:lnTo>
                <a:lnTo>
                  <a:pt x="25" y="28"/>
                </a:lnTo>
                <a:lnTo>
                  <a:pt x="37" y="16"/>
                </a:lnTo>
                <a:lnTo>
                  <a:pt x="52" y="8"/>
                </a:lnTo>
                <a:lnTo>
                  <a:pt x="68" y="2"/>
                </a:lnTo>
                <a:lnTo>
                  <a:pt x="85" y="0"/>
                </a:lnTo>
                <a:lnTo>
                  <a:pt x="102" y="2"/>
                </a:lnTo>
                <a:lnTo>
                  <a:pt x="117" y="7"/>
                </a:lnTo>
                <a:lnTo>
                  <a:pt x="132" y="15"/>
                </a:lnTo>
                <a:lnTo>
                  <a:pt x="145" y="25"/>
                </a:lnTo>
                <a:lnTo>
                  <a:pt x="156" y="38"/>
                </a:lnTo>
                <a:lnTo>
                  <a:pt x="164" y="53"/>
                </a:lnTo>
                <a:lnTo>
                  <a:pt x="169" y="70"/>
                </a:lnTo>
                <a:lnTo>
                  <a:pt x="171" y="88"/>
                </a:lnTo>
                <a:lnTo>
                  <a:pt x="169" y="105"/>
                </a:lnTo>
                <a:lnTo>
                  <a:pt x="165" y="121"/>
                </a:lnTo>
                <a:lnTo>
                  <a:pt x="158" y="136"/>
                </a:lnTo>
                <a:lnTo>
                  <a:pt x="148" y="150"/>
                </a:lnTo>
                <a:lnTo>
                  <a:pt x="136" y="162"/>
                </a:lnTo>
                <a:lnTo>
                  <a:pt x="120" y="170"/>
                </a:lnTo>
                <a:close/>
              </a:path>
            </a:pathLst>
          </a:custGeom>
          <a:solidFill>
            <a:srgbClr val="F5AE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9" name="Google Shape;3599;p84"/>
          <p:cNvSpPr/>
          <p:nvPr/>
        </p:nvSpPr>
        <p:spPr>
          <a:xfrm>
            <a:off x="5999163" y="1676400"/>
            <a:ext cx="11112" cy="14287"/>
          </a:xfrm>
          <a:custGeom>
            <a:rect b="b" l="l" r="r" t="t"/>
            <a:pathLst>
              <a:path extrusionOk="0" h="156" w="152">
                <a:moveTo>
                  <a:pt x="106" y="149"/>
                </a:moveTo>
                <a:lnTo>
                  <a:pt x="92" y="155"/>
                </a:lnTo>
                <a:lnTo>
                  <a:pt x="77" y="156"/>
                </a:lnTo>
                <a:lnTo>
                  <a:pt x="63" y="155"/>
                </a:lnTo>
                <a:lnTo>
                  <a:pt x="48" y="150"/>
                </a:lnTo>
                <a:lnTo>
                  <a:pt x="35" y="143"/>
                </a:lnTo>
                <a:lnTo>
                  <a:pt x="24" y="133"/>
                </a:lnTo>
                <a:lnTo>
                  <a:pt x="14" y="122"/>
                </a:lnTo>
                <a:lnTo>
                  <a:pt x="6" y="108"/>
                </a:lnTo>
                <a:lnTo>
                  <a:pt x="2" y="93"/>
                </a:lnTo>
                <a:lnTo>
                  <a:pt x="0" y="78"/>
                </a:lnTo>
                <a:lnTo>
                  <a:pt x="1" y="63"/>
                </a:lnTo>
                <a:lnTo>
                  <a:pt x="5" y="49"/>
                </a:lnTo>
                <a:lnTo>
                  <a:pt x="13" y="35"/>
                </a:lnTo>
                <a:lnTo>
                  <a:pt x="22" y="24"/>
                </a:lnTo>
                <a:lnTo>
                  <a:pt x="33" y="13"/>
                </a:lnTo>
                <a:lnTo>
                  <a:pt x="46" y="6"/>
                </a:lnTo>
                <a:lnTo>
                  <a:pt x="60" y="1"/>
                </a:lnTo>
                <a:lnTo>
                  <a:pt x="76" y="0"/>
                </a:lnTo>
                <a:lnTo>
                  <a:pt x="90" y="1"/>
                </a:lnTo>
                <a:lnTo>
                  <a:pt x="104" y="5"/>
                </a:lnTo>
                <a:lnTo>
                  <a:pt x="118" y="11"/>
                </a:lnTo>
                <a:lnTo>
                  <a:pt x="129" y="21"/>
                </a:lnTo>
                <a:lnTo>
                  <a:pt x="139" y="32"/>
                </a:lnTo>
                <a:lnTo>
                  <a:pt x="146" y="46"/>
                </a:lnTo>
                <a:lnTo>
                  <a:pt x="150" y="61"/>
                </a:lnTo>
                <a:lnTo>
                  <a:pt x="152" y="77"/>
                </a:lnTo>
                <a:lnTo>
                  <a:pt x="151" y="91"/>
                </a:lnTo>
                <a:lnTo>
                  <a:pt x="147" y="106"/>
                </a:lnTo>
                <a:lnTo>
                  <a:pt x="140" y="120"/>
                </a:lnTo>
                <a:lnTo>
                  <a:pt x="131" y="131"/>
                </a:lnTo>
                <a:lnTo>
                  <a:pt x="120" y="142"/>
                </a:lnTo>
                <a:lnTo>
                  <a:pt x="106" y="149"/>
                </a:lnTo>
                <a:close/>
              </a:path>
            </a:pathLst>
          </a:custGeom>
          <a:solidFill>
            <a:srgbClr val="FAD6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0" name="Google Shape;3600;p84"/>
          <p:cNvSpPr/>
          <p:nvPr/>
        </p:nvSpPr>
        <p:spPr>
          <a:xfrm>
            <a:off x="5999163" y="1676400"/>
            <a:ext cx="9525" cy="12700"/>
          </a:xfrm>
          <a:custGeom>
            <a:rect b="b" l="l" r="r" t="t"/>
            <a:pathLst>
              <a:path extrusionOk="0" h="139" w="134">
                <a:moveTo>
                  <a:pt x="93" y="134"/>
                </a:moveTo>
                <a:lnTo>
                  <a:pt x="80" y="138"/>
                </a:lnTo>
                <a:lnTo>
                  <a:pt x="68" y="139"/>
                </a:lnTo>
                <a:lnTo>
                  <a:pt x="55" y="138"/>
                </a:lnTo>
                <a:lnTo>
                  <a:pt x="42" y="134"/>
                </a:lnTo>
                <a:lnTo>
                  <a:pt x="30" y="127"/>
                </a:lnTo>
                <a:lnTo>
                  <a:pt x="20" y="119"/>
                </a:lnTo>
                <a:lnTo>
                  <a:pt x="12" y="109"/>
                </a:lnTo>
                <a:lnTo>
                  <a:pt x="5" y="97"/>
                </a:lnTo>
                <a:lnTo>
                  <a:pt x="1" y="83"/>
                </a:lnTo>
                <a:lnTo>
                  <a:pt x="0" y="70"/>
                </a:lnTo>
                <a:lnTo>
                  <a:pt x="1" y="57"/>
                </a:lnTo>
                <a:lnTo>
                  <a:pt x="5" y="44"/>
                </a:lnTo>
                <a:lnTo>
                  <a:pt x="11" y="31"/>
                </a:lnTo>
                <a:lnTo>
                  <a:pt x="19" y="21"/>
                </a:lnTo>
                <a:lnTo>
                  <a:pt x="28" y="12"/>
                </a:lnTo>
                <a:lnTo>
                  <a:pt x="40" y="5"/>
                </a:lnTo>
                <a:lnTo>
                  <a:pt x="54" y="1"/>
                </a:lnTo>
                <a:lnTo>
                  <a:pt x="66" y="0"/>
                </a:lnTo>
                <a:lnTo>
                  <a:pt x="79" y="1"/>
                </a:lnTo>
                <a:lnTo>
                  <a:pt x="91" y="5"/>
                </a:lnTo>
                <a:lnTo>
                  <a:pt x="104" y="11"/>
                </a:lnTo>
                <a:lnTo>
                  <a:pt x="114" y="20"/>
                </a:lnTo>
                <a:lnTo>
                  <a:pt x="122" y="29"/>
                </a:lnTo>
                <a:lnTo>
                  <a:pt x="129" y="42"/>
                </a:lnTo>
                <a:lnTo>
                  <a:pt x="133" y="56"/>
                </a:lnTo>
                <a:lnTo>
                  <a:pt x="134" y="68"/>
                </a:lnTo>
                <a:lnTo>
                  <a:pt x="133" y="82"/>
                </a:lnTo>
                <a:lnTo>
                  <a:pt x="129" y="95"/>
                </a:lnTo>
                <a:lnTo>
                  <a:pt x="123" y="107"/>
                </a:lnTo>
                <a:lnTo>
                  <a:pt x="115" y="118"/>
                </a:lnTo>
                <a:lnTo>
                  <a:pt x="106" y="126"/>
                </a:lnTo>
                <a:lnTo>
                  <a:pt x="93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1" name="Google Shape;3601;p84"/>
          <p:cNvSpPr/>
          <p:nvPr/>
        </p:nvSpPr>
        <p:spPr>
          <a:xfrm>
            <a:off x="5986463" y="1692275"/>
            <a:ext cx="1587" cy="3175"/>
          </a:xfrm>
          <a:custGeom>
            <a:rect b="b" l="l" r="r" t="t"/>
            <a:pathLst>
              <a:path extrusionOk="0" h="33" w="21">
                <a:moveTo>
                  <a:pt x="11" y="0"/>
                </a:moveTo>
                <a:lnTo>
                  <a:pt x="5" y="3"/>
                </a:lnTo>
                <a:lnTo>
                  <a:pt x="1" y="8"/>
                </a:lnTo>
                <a:lnTo>
                  <a:pt x="0" y="15"/>
                </a:lnTo>
                <a:lnTo>
                  <a:pt x="1" y="20"/>
                </a:lnTo>
                <a:lnTo>
                  <a:pt x="4" y="26"/>
                </a:lnTo>
                <a:lnTo>
                  <a:pt x="8" y="31"/>
                </a:lnTo>
                <a:lnTo>
                  <a:pt x="14" y="33"/>
                </a:lnTo>
                <a:lnTo>
                  <a:pt x="21" y="32"/>
                </a:lnTo>
                <a:lnTo>
                  <a:pt x="11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2" name="Google Shape;3602;p84"/>
          <p:cNvSpPr/>
          <p:nvPr/>
        </p:nvSpPr>
        <p:spPr>
          <a:xfrm>
            <a:off x="5988050" y="1685925"/>
            <a:ext cx="4763" cy="9525"/>
          </a:xfrm>
          <a:custGeom>
            <a:rect b="b" l="l" r="r" t="t"/>
            <a:pathLst>
              <a:path extrusionOk="0" h="98" w="75">
                <a:moveTo>
                  <a:pt x="40" y="12"/>
                </a:moveTo>
                <a:lnTo>
                  <a:pt x="40" y="12"/>
                </a:lnTo>
                <a:lnTo>
                  <a:pt x="42" y="22"/>
                </a:lnTo>
                <a:lnTo>
                  <a:pt x="42" y="28"/>
                </a:lnTo>
                <a:lnTo>
                  <a:pt x="39" y="37"/>
                </a:lnTo>
                <a:lnTo>
                  <a:pt x="36" y="43"/>
                </a:lnTo>
                <a:lnTo>
                  <a:pt x="30" y="49"/>
                </a:lnTo>
                <a:lnTo>
                  <a:pt x="21" y="57"/>
                </a:lnTo>
                <a:lnTo>
                  <a:pt x="12" y="61"/>
                </a:lnTo>
                <a:lnTo>
                  <a:pt x="0" y="66"/>
                </a:lnTo>
                <a:lnTo>
                  <a:pt x="10" y="98"/>
                </a:lnTo>
                <a:lnTo>
                  <a:pt x="26" y="92"/>
                </a:lnTo>
                <a:lnTo>
                  <a:pt x="39" y="84"/>
                </a:lnTo>
                <a:lnTo>
                  <a:pt x="50" y="74"/>
                </a:lnTo>
                <a:lnTo>
                  <a:pt x="63" y="64"/>
                </a:lnTo>
                <a:lnTo>
                  <a:pt x="70" y="49"/>
                </a:lnTo>
                <a:lnTo>
                  <a:pt x="75" y="34"/>
                </a:lnTo>
                <a:lnTo>
                  <a:pt x="75" y="18"/>
                </a:lnTo>
                <a:lnTo>
                  <a:pt x="71" y="0"/>
                </a:lnTo>
                <a:lnTo>
                  <a:pt x="40" y="1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3" name="Google Shape;3603;p84"/>
          <p:cNvSpPr/>
          <p:nvPr/>
        </p:nvSpPr>
        <p:spPr>
          <a:xfrm>
            <a:off x="5984875" y="1682750"/>
            <a:ext cx="7938" cy="4762"/>
          </a:xfrm>
          <a:custGeom>
            <a:rect b="b" l="l" r="r" t="t"/>
            <a:pathLst>
              <a:path extrusionOk="0" h="49" w="108">
                <a:moveTo>
                  <a:pt x="20" y="43"/>
                </a:moveTo>
                <a:lnTo>
                  <a:pt x="20" y="43"/>
                </a:lnTo>
                <a:lnTo>
                  <a:pt x="27" y="39"/>
                </a:lnTo>
                <a:lnTo>
                  <a:pt x="36" y="35"/>
                </a:lnTo>
                <a:lnTo>
                  <a:pt x="45" y="33"/>
                </a:lnTo>
                <a:lnTo>
                  <a:pt x="54" y="33"/>
                </a:lnTo>
                <a:lnTo>
                  <a:pt x="62" y="36"/>
                </a:lnTo>
                <a:lnTo>
                  <a:pt x="69" y="39"/>
                </a:lnTo>
                <a:lnTo>
                  <a:pt x="74" y="43"/>
                </a:lnTo>
                <a:lnTo>
                  <a:pt x="77" y="49"/>
                </a:lnTo>
                <a:lnTo>
                  <a:pt x="108" y="37"/>
                </a:lnTo>
                <a:lnTo>
                  <a:pt x="98" y="22"/>
                </a:lnTo>
                <a:lnTo>
                  <a:pt x="87" y="11"/>
                </a:lnTo>
                <a:lnTo>
                  <a:pt x="74" y="4"/>
                </a:lnTo>
                <a:lnTo>
                  <a:pt x="58" y="0"/>
                </a:lnTo>
                <a:lnTo>
                  <a:pt x="41" y="0"/>
                </a:lnTo>
                <a:lnTo>
                  <a:pt x="26" y="3"/>
                </a:lnTo>
                <a:lnTo>
                  <a:pt x="13" y="9"/>
                </a:lnTo>
                <a:lnTo>
                  <a:pt x="0" y="18"/>
                </a:lnTo>
                <a:lnTo>
                  <a:pt x="20" y="43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84"/>
          <p:cNvSpPr/>
          <p:nvPr/>
        </p:nvSpPr>
        <p:spPr>
          <a:xfrm>
            <a:off x="5981700" y="1684337"/>
            <a:ext cx="4763" cy="12700"/>
          </a:xfrm>
          <a:custGeom>
            <a:rect b="b" l="l" r="r" t="t"/>
            <a:pathLst>
              <a:path extrusionOk="0" h="129" w="69">
                <a:moveTo>
                  <a:pt x="36" y="112"/>
                </a:moveTo>
                <a:lnTo>
                  <a:pt x="36" y="112"/>
                </a:lnTo>
                <a:lnTo>
                  <a:pt x="33" y="104"/>
                </a:lnTo>
                <a:lnTo>
                  <a:pt x="32" y="95"/>
                </a:lnTo>
                <a:lnTo>
                  <a:pt x="34" y="83"/>
                </a:lnTo>
                <a:lnTo>
                  <a:pt x="38" y="69"/>
                </a:lnTo>
                <a:lnTo>
                  <a:pt x="44" y="58"/>
                </a:lnTo>
                <a:lnTo>
                  <a:pt x="52" y="44"/>
                </a:lnTo>
                <a:lnTo>
                  <a:pt x="60" y="34"/>
                </a:lnTo>
                <a:lnTo>
                  <a:pt x="69" y="25"/>
                </a:lnTo>
                <a:lnTo>
                  <a:pt x="49" y="0"/>
                </a:lnTo>
                <a:lnTo>
                  <a:pt x="37" y="11"/>
                </a:lnTo>
                <a:lnTo>
                  <a:pt x="25" y="25"/>
                </a:lnTo>
                <a:lnTo>
                  <a:pt x="16" y="41"/>
                </a:lnTo>
                <a:lnTo>
                  <a:pt x="8" y="57"/>
                </a:lnTo>
                <a:lnTo>
                  <a:pt x="2" y="75"/>
                </a:lnTo>
                <a:lnTo>
                  <a:pt x="0" y="92"/>
                </a:lnTo>
                <a:lnTo>
                  <a:pt x="1" y="112"/>
                </a:lnTo>
                <a:lnTo>
                  <a:pt x="8" y="129"/>
                </a:lnTo>
                <a:lnTo>
                  <a:pt x="36" y="11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5" name="Google Shape;3605;p84"/>
          <p:cNvSpPr/>
          <p:nvPr/>
        </p:nvSpPr>
        <p:spPr>
          <a:xfrm>
            <a:off x="5981700" y="1695450"/>
            <a:ext cx="7938" cy="6350"/>
          </a:xfrm>
          <a:custGeom>
            <a:rect b="b" l="l" r="r" t="t"/>
            <a:pathLst>
              <a:path extrusionOk="0" h="76" w="117">
                <a:moveTo>
                  <a:pt x="107" y="41"/>
                </a:moveTo>
                <a:lnTo>
                  <a:pt x="107" y="41"/>
                </a:lnTo>
                <a:lnTo>
                  <a:pt x="96" y="43"/>
                </a:lnTo>
                <a:lnTo>
                  <a:pt x="83" y="43"/>
                </a:lnTo>
                <a:lnTo>
                  <a:pt x="72" y="42"/>
                </a:lnTo>
                <a:lnTo>
                  <a:pt x="62" y="36"/>
                </a:lnTo>
                <a:lnTo>
                  <a:pt x="52" y="30"/>
                </a:lnTo>
                <a:lnTo>
                  <a:pt x="43" y="23"/>
                </a:lnTo>
                <a:lnTo>
                  <a:pt x="35" y="13"/>
                </a:lnTo>
                <a:lnTo>
                  <a:pt x="28" y="0"/>
                </a:lnTo>
                <a:lnTo>
                  <a:pt x="0" y="17"/>
                </a:lnTo>
                <a:lnTo>
                  <a:pt x="9" y="32"/>
                </a:lnTo>
                <a:lnTo>
                  <a:pt x="20" y="46"/>
                </a:lnTo>
                <a:lnTo>
                  <a:pt x="33" y="57"/>
                </a:lnTo>
                <a:lnTo>
                  <a:pt x="48" y="66"/>
                </a:lnTo>
                <a:lnTo>
                  <a:pt x="64" y="73"/>
                </a:lnTo>
                <a:lnTo>
                  <a:pt x="81" y="76"/>
                </a:lnTo>
                <a:lnTo>
                  <a:pt x="98" y="76"/>
                </a:lnTo>
                <a:lnTo>
                  <a:pt x="117" y="72"/>
                </a:lnTo>
                <a:lnTo>
                  <a:pt x="107" y="41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6" name="Google Shape;3606;p84"/>
          <p:cNvSpPr/>
          <p:nvPr/>
        </p:nvSpPr>
        <p:spPr>
          <a:xfrm>
            <a:off x="5989638" y="1693862"/>
            <a:ext cx="6350" cy="7938"/>
          </a:xfrm>
          <a:custGeom>
            <a:rect b="b" l="l" r="r" t="t"/>
            <a:pathLst>
              <a:path extrusionOk="0" h="88" w="79">
                <a:moveTo>
                  <a:pt x="47" y="0"/>
                </a:moveTo>
                <a:lnTo>
                  <a:pt x="46" y="8"/>
                </a:lnTo>
                <a:lnTo>
                  <a:pt x="44" y="15"/>
                </a:lnTo>
                <a:lnTo>
                  <a:pt x="40" y="24"/>
                </a:lnTo>
                <a:lnTo>
                  <a:pt x="35" y="32"/>
                </a:lnTo>
                <a:lnTo>
                  <a:pt x="28" y="39"/>
                </a:lnTo>
                <a:lnTo>
                  <a:pt x="21" y="46"/>
                </a:lnTo>
                <a:lnTo>
                  <a:pt x="11" y="52"/>
                </a:lnTo>
                <a:lnTo>
                  <a:pt x="0" y="57"/>
                </a:lnTo>
                <a:lnTo>
                  <a:pt x="10" y="88"/>
                </a:lnTo>
                <a:lnTo>
                  <a:pt x="25" y="82"/>
                </a:lnTo>
                <a:lnTo>
                  <a:pt x="40" y="73"/>
                </a:lnTo>
                <a:lnTo>
                  <a:pt x="51" y="64"/>
                </a:lnTo>
                <a:lnTo>
                  <a:pt x="61" y="53"/>
                </a:lnTo>
                <a:lnTo>
                  <a:pt x="68" y="41"/>
                </a:lnTo>
                <a:lnTo>
                  <a:pt x="74" y="28"/>
                </a:lnTo>
                <a:lnTo>
                  <a:pt x="78" y="14"/>
                </a:lnTo>
                <a:lnTo>
                  <a:pt x="79" y="2"/>
                </a:lnTo>
                <a:lnTo>
                  <a:pt x="47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7" name="Google Shape;3607;p84"/>
          <p:cNvSpPr/>
          <p:nvPr/>
        </p:nvSpPr>
        <p:spPr>
          <a:xfrm>
            <a:off x="5988050" y="1698625"/>
            <a:ext cx="3175" cy="1587"/>
          </a:xfrm>
          <a:custGeom>
            <a:rect b="b" l="l" r="r" t="t"/>
            <a:pathLst>
              <a:path extrusionOk="0" h="18" w="32">
                <a:moveTo>
                  <a:pt x="32" y="18"/>
                </a:moveTo>
                <a:lnTo>
                  <a:pt x="31" y="11"/>
                </a:lnTo>
                <a:lnTo>
                  <a:pt x="28" y="6"/>
                </a:lnTo>
                <a:lnTo>
                  <a:pt x="23" y="3"/>
                </a:lnTo>
                <a:lnTo>
                  <a:pt x="17" y="0"/>
                </a:lnTo>
                <a:lnTo>
                  <a:pt x="11" y="2"/>
                </a:lnTo>
                <a:lnTo>
                  <a:pt x="6" y="4"/>
                </a:lnTo>
                <a:lnTo>
                  <a:pt x="2" y="9"/>
                </a:lnTo>
                <a:lnTo>
                  <a:pt x="0" y="16"/>
                </a:lnTo>
                <a:lnTo>
                  <a:pt x="32" y="18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8" name="Google Shape;3608;p84"/>
          <p:cNvSpPr/>
          <p:nvPr/>
        </p:nvSpPr>
        <p:spPr>
          <a:xfrm>
            <a:off x="5988050" y="1693862"/>
            <a:ext cx="1588" cy="3175"/>
          </a:xfrm>
          <a:custGeom>
            <a:rect b="b" l="l" r="r" t="t"/>
            <a:pathLst>
              <a:path extrusionOk="0" h="32" w="22">
                <a:moveTo>
                  <a:pt x="12" y="0"/>
                </a:moveTo>
                <a:lnTo>
                  <a:pt x="5" y="3"/>
                </a:lnTo>
                <a:lnTo>
                  <a:pt x="1" y="8"/>
                </a:lnTo>
                <a:lnTo>
                  <a:pt x="0" y="14"/>
                </a:lnTo>
                <a:lnTo>
                  <a:pt x="1" y="20"/>
                </a:lnTo>
                <a:lnTo>
                  <a:pt x="4" y="26"/>
                </a:lnTo>
                <a:lnTo>
                  <a:pt x="9" y="30"/>
                </a:lnTo>
                <a:lnTo>
                  <a:pt x="15" y="32"/>
                </a:lnTo>
                <a:lnTo>
                  <a:pt x="22" y="31"/>
                </a:lnTo>
                <a:lnTo>
                  <a:pt x="12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9" name="Google Shape;3609;p84"/>
          <p:cNvSpPr/>
          <p:nvPr/>
        </p:nvSpPr>
        <p:spPr>
          <a:xfrm>
            <a:off x="5988050" y="1687512"/>
            <a:ext cx="6350" cy="7938"/>
          </a:xfrm>
          <a:custGeom>
            <a:rect b="b" l="l" r="r" t="t"/>
            <a:pathLst>
              <a:path extrusionOk="0" h="99" w="74">
                <a:moveTo>
                  <a:pt x="39" y="13"/>
                </a:moveTo>
                <a:lnTo>
                  <a:pt x="39" y="12"/>
                </a:lnTo>
                <a:lnTo>
                  <a:pt x="41" y="22"/>
                </a:lnTo>
                <a:lnTo>
                  <a:pt x="41" y="30"/>
                </a:lnTo>
                <a:lnTo>
                  <a:pt x="38" y="37"/>
                </a:lnTo>
                <a:lnTo>
                  <a:pt x="35" y="43"/>
                </a:lnTo>
                <a:lnTo>
                  <a:pt x="28" y="51"/>
                </a:lnTo>
                <a:lnTo>
                  <a:pt x="20" y="58"/>
                </a:lnTo>
                <a:lnTo>
                  <a:pt x="11" y="62"/>
                </a:lnTo>
                <a:lnTo>
                  <a:pt x="0" y="68"/>
                </a:lnTo>
                <a:lnTo>
                  <a:pt x="10" y="99"/>
                </a:lnTo>
                <a:lnTo>
                  <a:pt x="25" y="94"/>
                </a:lnTo>
                <a:lnTo>
                  <a:pt x="38" y="85"/>
                </a:lnTo>
                <a:lnTo>
                  <a:pt x="51" y="76"/>
                </a:lnTo>
                <a:lnTo>
                  <a:pt x="62" y="64"/>
                </a:lnTo>
                <a:lnTo>
                  <a:pt x="69" y="52"/>
                </a:lnTo>
                <a:lnTo>
                  <a:pt x="74" y="36"/>
                </a:lnTo>
                <a:lnTo>
                  <a:pt x="74" y="18"/>
                </a:lnTo>
                <a:lnTo>
                  <a:pt x="70" y="1"/>
                </a:lnTo>
                <a:lnTo>
                  <a:pt x="70" y="0"/>
                </a:lnTo>
                <a:lnTo>
                  <a:pt x="39" y="13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84"/>
          <p:cNvSpPr/>
          <p:nvPr/>
        </p:nvSpPr>
        <p:spPr>
          <a:xfrm>
            <a:off x="5986463" y="1684337"/>
            <a:ext cx="7937" cy="4763"/>
          </a:xfrm>
          <a:custGeom>
            <a:rect b="b" l="l" r="r" t="t"/>
            <a:pathLst>
              <a:path extrusionOk="0" h="50" w="108">
                <a:moveTo>
                  <a:pt x="20" y="44"/>
                </a:moveTo>
                <a:lnTo>
                  <a:pt x="20" y="43"/>
                </a:lnTo>
                <a:lnTo>
                  <a:pt x="27" y="39"/>
                </a:lnTo>
                <a:lnTo>
                  <a:pt x="37" y="35"/>
                </a:lnTo>
                <a:lnTo>
                  <a:pt x="46" y="34"/>
                </a:lnTo>
                <a:lnTo>
                  <a:pt x="54" y="34"/>
                </a:lnTo>
                <a:lnTo>
                  <a:pt x="61" y="36"/>
                </a:lnTo>
                <a:lnTo>
                  <a:pt x="69" y="39"/>
                </a:lnTo>
                <a:lnTo>
                  <a:pt x="74" y="43"/>
                </a:lnTo>
                <a:lnTo>
                  <a:pt x="77" y="50"/>
                </a:lnTo>
                <a:lnTo>
                  <a:pt x="108" y="37"/>
                </a:lnTo>
                <a:lnTo>
                  <a:pt x="99" y="22"/>
                </a:lnTo>
                <a:lnTo>
                  <a:pt x="88" y="12"/>
                </a:lnTo>
                <a:lnTo>
                  <a:pt x="73" y="4"/>
                </a:lnTo>
                <a:lnTo>
                  <a:pt x="58" y="0"/>
                </a:lnTo>
                <a:lnTo>
                  <a:pt x="42" y="0"/>
                </a:lnTo>
                <a:lnTo>
                  <a:pt x="26" y="3"/>
                </a:lnTo>
                <a:lnTo>
                  <a:pt x="13" y="10"/>
                </a:lnTo>
                <a:lnTo>
                  <a:pt x="0" y="18"/>
                </a:lnTo>
                <a:lnTo>
                  <a:pt x="0" y="17"/>
                </a:lnTo>
                <a:lnTo>
                  <a:pt x="20" y="4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84"/>
          <p:cNvSpPr/>
          <p:nvPr/>
        </p:nvSpPr>
        <p:spPr>
          <a:xfrm>
            <a:off x="5981700" y="1685925"/>
            <a:ext cx="6350" cy="11112"/>
          </a:xfrm>
          <a:custGeom>
            <a:rect b="b" l="l" r="r" t="t"/>
            <a:pathLst>
              <a:path extrusionOk="0" h="131" w="69">
                <a:moveTo>
                  <a:pt x="36" y="114"/>
                </a:moveTo>
                <a:lnTo>
                  <a:pt x="36" y="114"/>
                </a:lnTo>
                <a:lnTo>
                  <a:pt x="34" y="107"/>
                </a:lnTo>
                <a:lnTo>
                  <a:pt x="33" y="96"/>
                </a:lnTo>
                <a:lnTo>
                  <a:pt x="35" y="83"/>
                </a:lnTo>
                <a:lnTo>
                  <a:pt x="38" y="72"/>
                </a:lnTo>
                <a:lnTo>
                  <a:pt x="44" y="59"/>
                </a:lnTo>
                <a:lnTo>
                  <a:pt x="52" y="46"/>
                </a:lnTo>
                <a:lnTo>
                  <a:pt x="60" y="36"/>
                </a:lnTo>
                <a:lnTo>
                  <a:pt x="69" y="27"/>
                </a:lnTo>
                <a:lnTo>
                  <a:pt x="49" y="0"/>
                </a:lnTo>
                <a:lnTo>
                  <a:pt x="36" y="13"/>
                </a:lnTo>
                <a:lnTo>
                  <a:pt x="25" y="27"/>
                </a:lnTo>
                <a:lnTo>
                  <a:pt x="15" y="42"/>
                </a:lnTo>
                <a:lnTo>
                  <a:pt x="7" y="59"/>
                </a:lnTo>
                <a:lnTo>
                  <a:pt x="2" y="77"/>
                </a:lnTo>
                <a:lnTo>
                  <a:pt x="0" y="94"/>
                </a:lnTo>
                <a:lnTo>
                  <a:pt x="1" y="113"/>
                </a:lnTo>
                <a:lnTo>
                  <a:pt x="7" y="131"/>
                </a:lnTo>
                <a:lnTo>
                  <a:pt x="36" y="11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p84"/>
          <p:cNvSpPr/>
          <p:nvPr/>
        </p:nvSpPr>
        <p:spPr>
          <a:xfrm>
            <a:off x="5983288" y="1695450"/>
            <a:ext cx="7937" cy="6350"/>
          </a:xfrm>
          <a:custGeom>
            <a:rect b="b" l="l" r="r" t="t"/>
            <a:pathLst>
              <a:path extrusionOk="0" h="77" w="117">
                <a:moveTo>
                  <a:pt x="107" y="41"/>
                </a:moveTo>
                <a:lnTo>
                  <a:pt x="107" y="41"/>
                </a:lnTo>
                <a:lnTo>
                  <a:pt x="96" y="43"/>
                </a:lnTo>
                <a:lnTo>
                  <a:pt x="85" y="43"/>
                </a:lnTo>
                <a:lnTo>
                  <a:pt x="75" y="41"/>
                </a:lnTo>
                <a:lnTo>
                  <a:pt x="63" y="37"/>
                </a:lnTo>
                <a:lnTo>
                  <a:pt x="54" y="29"/>
                </a:lnTo>
                <a:lnTo>
                  <a:pt x="44" y="22"/>
                </a:lnTo>
                <a:lnTo>
                  <a:pt x="36" y="13"/>
                </a:lnTo>
                <a:lnTo>
                  <a:pt x="29" y="0"/>
                </a:lnTo>
                <a:lnTo>
                  <a:pt x="0" y="17"/>
                </a:lnTo>
                <a:lnTo>
                  <a:pt x="9" y="32"/>
                </a:lnTo>
                <a:lnTo>
                  <a:pt x="21" y="45"/>
                </a:lnTo>
                <a:lnTo>
                  <a:pt x="34" y="57"/>
                </a:lnTo>
                <a:lnTo>
                  <a:pt x="49" y="66"/>
                </a:lnTo>
                <a:lnTo>
                  <a:pt x="64" y="73"/>
                </a:lnTo>
                <a:lnTo>
                  <a:pt x="81" y="77"/>
                </a:lnTo>
                <a:lnTo>
                  <a:pt x="98" y="77"/>
                </a:lnTo>
                <a:lnTo>
                  <a:pt x="117" y="73"/>
                </a:lnTo>
                <a:lnTo>
                  <a:pt x="107" y="4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84"/>
          <p:cNvSpPr/>
          <p:nvPr/>
        </p:nvSpPr>
        <p:spPr>
          <a:xfrm>
            <a:off x="5991225" y="1693862"/>
            <a:ext cx="4763" cy="7938"/>
          </a:xfrm>
          <a:custGeom>
            <a:rect b="b" l="l" r="r" t="t"/>
            <a:pathLst>
              <a:path extrusionOk="0" h="90" w="81">
                <a:moveTo>
                  <a:pt x="48" y="0"/>
                </a:moveTo>
                <a:lnTo>
                  <a:pt x="47" y="8"/>
                </a:lnTo>
                <a:lnTo>
                  <a:pt x="44" y="18"/>
                </a:lnTo>
                <a:lnTo>
                  <a:pt x="41" y="26"/>
                </a:lnTo>
                <a:lnTo>
                  <a:pt x="36" y="34"/>
                </a:lnTo>
                <a:lnTo>
                  <a:pt x="31" y="40"/>
                </a:lnTo>
                <a:lnTo>
                  <a:pt x="22" y="47"/>
                </a:lnTo>
                <a:lnTo>
                  <a:pt x="12" y="54"/>
                </a:lnTo>
                <a:lnTo>
                  <a:pt x="0" y="58"/>
                </a:lnTo>
                <a:lnTo>
                  <a:pt x="10" y="90"/>
                </a:lnTo>
                <a:lnTo>
                  <a:pt x="27" y="83"/>
                </a:lnTo>
                <a:lnTo>
                  <a:pt x="40" y="75"/>
                </a:lnTo>
                <a:lnTo>
                  <a:pt x="51" y="65"/>
                </a:lnTo>
                <a:lnTo>
                  <a:pt x="62" y="55"/>
                </a:lnTo>
                <a:lnTo>
                  <a:pt x="70" y="41"/>
                </a:lnTo>
                <a:lnTo>
                  <a:pt x="75" y="28"/>
                </a:lnTo>
                <a:lnTo>
                  <a:pt x="78" y="17"/>
                </a:lnTo>
                <a:lnTo>
                  <a:pt x="81" y="4"/>
                </a:lnTo>
                <a:lnTo>
                  <a:pt x="48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84"/>
          <p:cNvSpPr/>
          <p:nvPr/>
        </p:nvSpPr>
        <p:spPr>
          <a:xfrm>
            <a:off x="5989638" y="1698625"/>
            <a:ext cx="3175" cy="1587"/>
          </a:xfrm>
          <a:custGeom>
            <a:rect b="b" l="l" r="r" t="t"/>
            <a:pathLst>
              <a:path extrusionOk="0" h="19" w="33">
                <a:moveTo>
                  <a:pt x="33" y="19"/>
                </a:moveTo>
                <a:lnTo>
                  <a:pt x="32" y="12"/>
                </a:lnTo>
                <a:lnTo>
                  <a:pt x="28" y="6"/>
                </a:lnTo>
                <a:lnTo>
                  <a:pt x="23" y="2"/>
                </a:lnTo>
                <a:lnTo>
                  <a:pt x="18" y="0"/>
                </a:lnTo>
                <a:lnTo>
                  <a:pt x="12" y="0"/>
                </a:lnTo>
                <a:lnTo>
                  <a:pt x="6" y="3"/>
                </a:lnTo>
                <a:lnTo>
                  <a:pt x="2" y="7"/>
                </a:lnTo>
                <a:lnTo>
                  <a:pt x="0" y="15"/>
                </a:lnTo>
                <a:lnTo>
                  <a:pt x="33" y="19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84"/>
          <p:cNvSpPr/>
          <p:nvPr/>
        </p:nvSpPr>
        <p:spPr>
          <a:xfrm>
            <a:off x="5918200" y="1925637"/>
            <a:ext cx="1588" cy="1588"/>
          </a:xfrm>
          <a:custGeom>
            <a:rect b="b" l="l" r="r" t="t"/>
            <a:pathLst>
              <a:path extrusionOk="0" h="27" w="21">
                <a:moveTo>
                  <a:pt x="0" y="25"/>
                </a:moveTo>
                <a:lnTo>
                  <a:pt x="6" y="27"/>
                </a:lnTo>
                <a:lnTo>
                  <a:pt x="11" y="26"/>
                </a:lnTo>
                <a:lnTo>
                  <a:pt x="16" y="24"/>
                </a:lnTo>
                <a:lnTo>
                  <a:pt x="19" y="20"/>
                </a:lnTo>
                <a:lnTo>
                  <a:pt x="21" y="15"/>
                </a:lnTo>
                <a:lnTo>
                  <a:pt x="21" y="9"/>
                </a:lnTo>
                <a:lnTo>
                  <a:pt x="19" y="4"/>
                </a:lnTo>
                <a:lnTo>
                  <a:pt x="14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6" name="Google Shape;3616;p84"/>
          <p:cNvSpPr/>
          <p:nvPr/>
        </p:nvSpPr>
        <p:spPr>
          <a:xfrm>
            <a:off x="5903913" y="1895475"/>
            <a:ext cx="15875" cy="31750"/>
          </a:xfrm>
          <a:custGeom>
            <a:rect b="b" l="l" r="r" t="t"/>
            <a:pathLst>
              <a:path extrusionOk="0" h="365" w="218">
                <a:moveTo>
                  <a:pt x="0" y="0"/>
                </a:moveTo>
                <a:lnTo>
                  <a:pt x="0" y="0"/>
                </a:lnTo>
                <a:lnTo>
                  <a:pt x="1" y="29"/>
                </a:lnTo>
                <a:lnTo>
                  <a:pt x="3" y="56"/>
                </a:lnTo>
                <a:lnTo>
                  <a:pt x="8" y="84"/>
                </a:lnTo>
                <a:lnTo>
                  <a:pt x="15" y="110"/>
                </a:lnTo>
                <a:lnTo>
                  <a:pt x="22" y="135"/>
                </a:lnTo>
                <a:lnTo>
                  <a:pt x="31" y="162"/>
                </a:lnTo>
                <a:lnTo>
                  <a:pt x="41" y="187"/>
                </a:lnTo>
                <a:lnTo>
                  <a:pt x="55" y="211"/>
                </a:lnTo>
                <a:lnTo>
                  <a:pt x="68" y="235"/>
                </a:lnTo>
                <a:lnTo>
                  <a:pt x="84" y="258"/>
                </a:lnTo>
                <a:lnTo>
                  <a:pt x="102" y="278"/>
                </a:lnTo>
                <a:lnTo>
                  <a:pt x="119" y="298"/>
                </a:lnTo>
                <a:lnTo>
                  <a:pt x="138" y="317"/>
                </a:lnTo>
                <a:lnTo>
                  <a:pt x="159" y="335"/>
                </a:lnTo>
                <a:lnTo>
                  <a:pt x="180" y="352"/>
                </a:lnTo>
                <a:lnTo>
                  <a:pt x="204" y="365"/>
                </a:lnTo>
                <a:lnTo>
                  <a:pt x="218" y="340"/>
                </a:lnTo>
                <a:lnTo>
                  <a:pt x="196" y="326"/>
                </a:lnTo>
                <a:lnTo>
                  <a:pt x="177" y="311"/>
                </a:lnTo>
                <a:lnTo>
                  <a:pt x="157" y="296"/>
                </a:lnTo>
                <a:lnTo>
                  <a:pt x="139" y="277"/>
                </a:lnTo>
                <a:lnTo>
                  <a:pt x="122" y="259"/>
                </a:lnTo>
                <a:lnTo>
                  <a:pt x="107" y="239"/>
                </a:lnTo>
                <a:lnTo>
                  <a:pt x="92" y="218"/>
                </a:lnTo>
                <a:lnTo>
                  <a:pt x="79" y="197"/>
                </a:lnTo>
                <a:lnTo>
                  <a:pt x="68" y="174"/>
                </a:lnTo>
                <a:lnTo>
                  <a:pt x="58" y="151"/>
                </a:lnTo>
                <a:lnTo>
                  <a:pt x="49" y="127"/>
                </a:lnTo>
                <a:lnTo>
                  <a:pt x="41" y="102"/>
                </a:lnTo>
                <a:lnTo>
                  <a:pt x="36" y="77"/>
                </a:lnTo>
                <a:lnTo>
                  <a:pt x="31" y="52"/>
                </a:lnTo>
                <a:lnTo>
                  <a:pt x="29" y="27"/>
                </a:lnTo>
                <a:lnTo>
                  <a:pt x="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7" name="Google Shape;3617;p84"/>
          <p:cNvSpPr/>
          <p:nvPr/>
        </p:nvSpPr>
        <p:spPr>
          <a:xfrm>
            <a:off x="5903913" y="1887537"/>
            <a:ext cx="3175" cy="7938"/>
          </a:xfrm>
          <a:custGeom>
            <a:rect b="b" l="l" r="r" t="t"/>
            <a:pathLst>
              <a:path extrusionOk="0" h="92" w="37">
                <a:moveTo>
                  <a:pt x="9" y="0"/>
                </a:moveTo>
                <a:lnTo>
                  <a:pt x="7" y="10"/>
                </a:lnTo>
                <a:lnTo>
                  <a:pt x="5" y="23"/>
                </a:lnTo>
                <a:lnTo>
                  <a:pt x="4" y="33"/>
                </a:lnTo>
                <a:lnTo>
                  <a:pt x="2" y="45"/>
                </a:lnTo>
                <a:lnTo>
                  <a:pt x="1" y="58"/>
                </a:lnTo>
                <a:lnTo>
                  <a:pt x="1" y="69"/>
                </a:lnTo>
                <a:lnTo>
                  <a:pt x="0" y="80"/>
                </a:lnTo>
                <a:lnTo>
                  <a:pt x="0" y="92"/>
                </a:lnTo>
                <a:lnTo>
                  <a:pt x="28" y="92"/>
                </a:lnTo>
                <a:lnTo>
                  <a:pt x="28" y="82"/>
                </a:lnTo>
                <a:lnTo>
                  <a:pt x="29" y="71"/>
                </a:lnTo>
                <a:lnTo>
                  <a:pt x="29" y="60"/>
                </a:lnTo>
                <a:lnTo>
                  <a:pt x="30" y="49"/>
                </a:lnTo>
                <a:lnTo>
                  <a:pt x="32" y="38"/>
                </a:lnTo>
                <a:lnTo>
                  <a:pt x="33" y="27"/>
                </a:lnTo>
                <a:lnTo>
                  <a:pt x="35" y="17"/>
                </a:lnTo>
                <a:lnTo>
                  <a:pt x="37" y="6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8" name="Google Shape;3618;p84"/>
          <p:cNvSpPr/>
          <p:nvPr/>
        </p:nvSpPr>
        <p:spPr>
          <a:xfrm>
            <a:off x="5903913" y="1893887"/>
            <a:ext cx="1587" cy="1588"/>
          </a:xfrm>
          <a:custGeom>
            <a:rect b="b" l="l" r="r" t="t"/>
            <a:pathLst>
              <a:path extrusionOk="0" h="18" w="28">
                <a:moveTo>
                  <a:pt x="28" y="18"/>
                </a:moveTo>
                <a:lnTo>
                  <a:pt x="28" y="11"/>
                </a:lnTo>
                <a:lnTo>
                  <a:pt x="26" y="6"/>
                </a:lnTo>
                <a:lnTo>
                  <a:pt x="22" y="2"/>
                </a:lnTo>
                <a:lnTo>
                  <a:pt x="17" y="0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1"/>
                </a:lnTo>
                <a:lnTo>
                  <a:pt x="2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9" name="Google Shape;3619;p84"/>
          <p:cNvSpPr/>
          <p:nvPr/>
        </p:nvSpPr>
        <p:spPr>
          <a:xfrm>
            <a:off x="5916613" y="1914525"/>
            <a:ext cx="1587" cy="3175"/>
          </a:xfrm>
          <a:custGeom>
            <a:rect b="b" l="l" r="r" t="t"/>
            <a:pathLst>
              <a:path extrusionOk="0" h="27" w="21">
                <a:moveTo>
                  <a:pt x="0" y="25"/>
                </a:moveTo>
                <a:lnTo>
                  <a:pt x="6" y="27"/>
                </a:lnTo>
                <a:lnTo>
                  <a:pt x="11" y="26"/>
                </a:lnTo>
                <a:lnTo>
                  <a:pt x="16" y="24"/>
                </a:lnTo>
                <a:lnTo>
                  <a:pt x="19" y="20"/>
                </a:lnTo>
                <a:lnTo>
                  <a:pt x="21" y="14"/>
                </a:lnTo>
                <a:lnTo>
                  <a:pt x="21" y="9"/>
                </a:lnTo>
                <a:lnTo>
                  <a:pt x="19" y="4"/>
                </a:lnTo>
                <a:lnTo>
                  <a:pt x="14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p84"/>
          <p:cNvSpPr/>
          <p:nvPr/>
        </p:nvSpPr>
        <p:spPr>
          <a:xfrm>
            <a:off x="5910263" y="1900237"/>
            <a:ext cx="7937" cy="17463"/>
          </a:xfrm>
          <a:custGeom>
            <a:rect b="b" l="l" r="r" t="t"/>
            <a:pathLst>
              <a:path extrusionOk="0" h="181" w="115">
                <a:moveTo>
                  <a:pt x="0" y="0"/>
                </a:moveTo>
                <a:lnTo>
                  <a:pt x="0" y="0"/>
                </a:lnTo>
                <a:lnTo>
                  <a:pt x="0" y="13"/>
                </a:lnTo>
                <a:lnTo>
                  <a:pt x="2" y="27"/>
                </a:lnTo>
                <a:lnTo>
                  <a:pt x="4" y="40"/>
                </a:lnTo>
                <a:lnTo>
                  <a:pt x="7" y="53"/>
                </a:lnTo>
                <a:lnTo>
                  <a:pt x="11" y="68"/>
                </a:lnTo>
                <a:lnTo>
                  <a:pt x="15" y="80"/>
                </a:lnTo>
                <a:lnTo>
                  <a:pt x="21" y="92"/>
                </a:lnTo>
                <a:lnTo>
                  <a:pt x="28" y="104"/>
                </a:lnTo>
                <a:lnTo>
                  <a:pt x="34" y="116"/>
                </a:lnTo>
                <a:lnTo>
                  <a:pt x="42" y="126"/>
                </a:lnTo>
                <a:lnTo>
                  <a:pt x="50" y="138"/>
                </a:lnTo>
                <a:lnTo>
                  <a:pt x="59" y="147"/>
                </a:lnTo>
                <a:lnTo>
                  <a:pt x="68" y="157"/>
                </a:lnTo>
                <a:lnTo>
                  <a:pt x="80" y="165"/>
                </a:lnTo>
                <a:lnTo>
                  <a:pt x="90" y="173"/>
                </a:lnTo>
                <a:lnTo>
                  <a:pt x="101" y="181"/>
                </a:lnTo>
                <a:lnTo>
                  <a:pt x="115" y="156"/>
                </a:lnTo>
                <a:lnTo>
                  <a:pt x="106" y="149"/>
                </a:lnTo>
                <a:lnTo>
                  <a:pt x="96" y="142"/>
                </a:lnTo>
                <a:lnTo>
                  <a:pt x="87" y="136"/>
                </a:lnTo>
                <a:lnTo>
                  <a:pt x="80" y="126"/>
                </a:lnTo>
                <a:lnTo>
                  <a:pt x="70" y="119"/>
                </a:lnTo>
                <a:lnTo>
                  <a:pt x="64" y="109"/>
                </a:lnTo>
                <a:lnTo>
                  <a:pt x="58" y="101"/>
                </a:lnTo>
                <a:lnTo>
                  <a:pt x="52" y="89"/>
                </a:lnTo>
                <a:lnTo>
                  <a:pt x="46" y="80"/>
                </a:lnTo>
                <a:lnTo>
                  <a:pt x="42" y="69"/>
                </a:lnTo>
                <a:lnTo>
                  <a:pt x="38" y="58"/>
                </a:lnTo>
                <a:lnTo>
                  <a:pt x="34" y="47"/>
                </a:lnTo>
                <a:lnTo>
                  <a:pt x="33" y="35"/>
                </a:lnTo>
                <a:lnTo>
                  <a:pt x="31" y="23"/>
                </a:lnTo>
                <a:lnTo>
                  <a:pt x="29" y="11"/>
                </a:lnTo>
                <a:lnTo>
                  <a:pt x="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1" name="Google Shape;3621;p84"/>
          <p:cNvSpPr/>
          <p:nvPr/>
        </p:nvSpPr>
        <p:spPr>
          <a:xfrm>
            <a:off x="5910263" y="1897062"/>
            <a:ext cx="1587" cy="3175"/>
          </a:xfrm>
          <a:custGeom>
            <a:rect b="b" l="l" r="r" t="t"/>
            <a:pathLst>
              <a:path extrusionOk="0" h="47" w="33">
                <a:moveTo>
                  <a:pt x="4" y="0"/>
                </a:moveTo>
                <a:lnTo>
                  <a:pt x="3" y="6"/>
                </a:lnTo>
                <a:lnTo>
                  <a:pt x="2" y="11"/>
                </a:lnTo>
                <a:lnTo>
                  <a:pt x="1" y="18"/>
                </a:lnTo>
                <a:lnTo>
                  <a:pt x="1" y="23"/>
                </a:lnTo>
                <a:lnTo>
                  <a:pt x="0" y="30"/>
                </a:lnTo>
                <a:lnTo>
                  <a:pt x="0" y="36"/>
                </a:lnTo>
                <a:lnTo>
                  <a:pt x="0" y="41"/>
                </a:lnTo>
                <a:lnTo>
                  <a:pt x="0" y="47"/>
                </a:lnTo>
                <a:lnTo>
                  <a:pt x="29" y="47"/>
                </a:lnTo>
                <a:lnTo>
                  <a:pt x="29" y="41"/>
                </a:lnTo>
                <a:lnTo>
                  <a:pt x="29" y="36"/>
                </a:lnTo>
                <a:lnTo>
                  <a:pt x="29" y="32"/>
                </a:lnTo>
                <a:lnTo>
                  <a:pt x="30" y="26"/>
                </a:lnTo>
                <a:lnTo>
                  <a:pt x="30" y="20"/>
                </a:lnTo>
                <a:lnTo>
                  <a:pt x="31" y="17"/>
                </a:lnTo>
                <a:lnTo>
                  <a:pt x="32" y="12"/>
                </a:lnTo>
                <a:lnTo>
                  <a:pt x="33" y="7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2" name="Google Shape;3622;p84"/>
          <p:cNvSpPr/>
          <p:nvPr/>
        </p:nvSpPr>
        <p:spPr>
          <a:xfrm>
            <a:off x="5910263" y="1900237"/>
            <a:ext cx="1587" cy="1588"/>
          </a:xfrm>
          <a:custGeom>
            <a:rect b="b" l="l" r="r" t="t"/>
            <a:pathLst>
              <a:path extrusionOk="0" h="18" w="29">
                <a:moveTo>
                  <a:pt x="29" y="18"/>
                </a:moveTo>
                <a:lnTo>
                  <a:pt x="29" y="11"/>
                </a:lnTo>
                <a:lnTo>
                  <a:pt x="27" y="6"/>
                </a:lnTo>
                <a:lnTo>
                  <a:pt x="22" y="2"/>
                </a:lnTo>
                <a:lnTo>
                  <a:pt x="17" y="0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1"/>
                </a:lnTo>
                <a:lnTo>
                  <a:pt x="2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3" name="Google Shape;3623;p84"/>
          <p:cNvSpPr/>
          <p:nvPr/>
        </p:nvSpPr>
        <p:spPr>
          <a:xfrm>
            <a:off x="6180138" y="1739900"/>
            <a:ext cx="1587" cy="1587"/>
          </a:xfrm>
          <a:custGeom>
            <a:rect b="b" l="l" r="r" t="t"/>
            <a:pathLst>
              <a:path extrusionOk="0" h="20" w="15">
                <a:moveTo>
                  <a:pt x="15" y="1"/>
                </a:moveTo>
                <a:lnTo>
                  <a:pt x="7" y="0"/>
                </a:lnTo>
                <a:lnTo>
                  <a:pt x="1" y="5"/>
                </a:lnTo>
                <a:lnTo>
                  <a:pt x="0" y="13"/>
                </a:lnTo>
                <a:lnTo>
                  <a:pt x="5" y="20"/>
                </a:lnTo>
                <a:lnTo>
                  <a:pt x="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4" name="Google Shape;3624;p84"/>
          <p:cNvSpPr/>
          <p:nvPr/>
        </p:nvSpPr>
        <p:spPr>
          <a:xfrm>
            <a:off x="6180138" y="1739900"/>
            <a:ext cx="11112" cy="23812"/>
          </a:xfrm>
          <a:custGeom>
            <a:rect b="b" l="l" r="r" t="t"/>
            <a:pathLst>
              <a:path extrusionOk="0" h="274" w="164">
                <a:moveTo>
                  <a:pt x="164" y="274"/>
                </a:moveTo>
                <a:lnTo>
                  <a:pt x="164" y="274"/>
                </a:lnTo>
                <a:lnTo>
                  <a:pt x="162" y="253"/>
                </a:lnTo>
                <a:lnTo>
                  <a:pt x="160" y="233"/>
                </a:lnTo>
                <a:lnTo>
                  <a:pt x="157" y="211"/>
                </a:lnTo>
                <a:lnTo>
                  <a:pt x="153" y="190"/>
                </a:lnTo>
                <a:lnTo>
                  <a:pt x="147" y="170"/>
                </a:lnTo>
                <a:lnTo>
                  <a:pt x="139" y="152"/>
                </a:lnTo>
                <a:lnTo>
                  <a:pt x="130" y="135"/>
                </a:lnTo>
                <a:lnTo>
                  <a:pt x="122" y="116"/>
                </a:lnTo>
                <a:lnTo>
                  <a:pt x="112" y="98"/>
                </a:lnTo>
                <a:lnTo>
                  <a:pt x="100" y="82"/>
                </a:lnTo>
                <a:lnTo>
                  <a:pt x="87" y="65"/>
                </a:lnTo>
                <a:lnTo>
                  <a:pt x="73" y="50"/>
                </a:lnTo>
                <a:lnTo>
                  <a:pt x="59" y="35"/>
                </a:lnTo>
                <a:lnTo>
                  <a:pt x="43" y="23"/>
                </a:lnTo>
                <a:lnTo>
                  <a:pt x="27" y="10"/>
                </a:lnTo>
                <a:lnTo>
                  <a:pt x="10" y="0"/>
                </a:lnTo>
                <a:lnTo>
                  <a:pt x="0" y="19"/>
                </a:lnTo>
                <a:lnTo>
                  <a:pt x="15" y="29"/>
                </a:lnTo>
                <a:lnTo>
                  <a:pt x="30" y="40"/>
                </a:lnTo>
                <a:lnTo>
                  <a:pt x="45" y="52"/>
                </a:lnTo>
                <a:lnTo>
                  <a:pt x="59" y="65"/>
                </a:lnTo>
                <a:lnTo>
                  <a:pt x="71" y="80"/>
                </a:lnTo>
                <a:lnTo>
                  <a:pt x="83" y="94"/>
                </a:lnTo>
                <a:lnTo>
                  <a:pt x="94" y="110"/>
                </a:lnTo>
                <a:lnTo>
                  <a:pt x="104" y="126"/>
                </a:lnTo>
                <a:lnTo>
                  <a:pt x="112" y="143"/>
                </a:lnTo>
                <a:lnTo>
                  <a:pt x="119" y="161"/>
                </a:lnTo>
                <a:lnTo>
                  <a:pt x="126" y="179"/>
                </a:lnTo>
                <a:lnTo>
                  <a:pt x="132" y="197"/>
                </a:lnTo>
                <a:lnTo>
                  <a:pt x="136" y="216"/>
                </a:lnTo>
                <a:lnTo>
                  <a:pt x="139" y="235"/>
                </a:lnTo>
                <a:lnTo>
                  <a:pt x="141" y="255"/>
                </a:lnTo>
                <a:lnTo>
                  <a:pt x="141" y="274"/>
                </a:lnTo>
                <a:lnTo>
                  <a:pt x="164" y="2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5" name="Google Shape;3625;p84"/>
          <p:cNvSpPr/>
          <p:nvPr/>
        </p:nvSpPr>
        <p:spPr>
          <a:xfrm>
            <a:off x="6189663" y="1763712"/>
            <a:ext cx="1587" cy="6350"/>
          </a:xfrm>
          <a:custGeom>
            <a:rect b="b" l="l" r="r" t="t"/>
            <a:pathLst>
              <a:path extrusionOk="0" h="68" w="29">
                <a:moveTo>
                  <a:pt x="21" y="68"/>
                </a:moveTo>
                <a:lnTo>
                  <a:pt x="22" y="60"/>
                </a:lnTo>
                <a:lnTo>
                  <a:pt x="24" y="52"/>
                </a:lnTo>
                <a:lnTo>
                  <a:pt x="25" y="43"/>
                </a:lnTo>
                <a:lnTo>
                  <a:pt x="26" y="34"/>
                </a:lnTo>
                <a:lnTo>
                  <a:pt x="28" y="25"/>
                </a:lnTo>
                <a:lnTo>
                  <a:pt x="28" y="17"/>
                </a:lnTo>
                <a:lnTo>
                  <a:pt x="29" y="8"/>
                </a:lnTo>
                <a:lnTo>
                  <a:pt x="29" y="0"/>
                </a:lnTo>
                <a:lnTo>
                  <a:pt x="6" y="0"/>
                </a:lnTo>
                <a:lnTo>
                  <a:pt x="6" y="8"/>
                </a:lnTo>
                <a:lnTo>
                  <a:pt x="5" y="17"/>
                </a:lnTo>
                <a:lnTo>
                  <a:pt x="5" y="25"/>
                </a:lnTo>
                <a:lnTo>
                  <a:pt x="5" y="32"/>
                </a:lnTo>
                <a:lnTo>
                  <a:pt x="4" y="41"/>
                </a:lnTo>
                <a:lnTo>
                  <a:pt x="3" y="48"/>
                </a:lnTo>
                <a:lnTo>
                  <a:pt x="1" y="56"/>
                </a:lnTo>
                <a:lnTo>
                  <a:pt x="0" y="64"/>
                </a:lnTo>
                <a:lnTo>
                  <a:pt x="21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6" name="Google Shape;3626;p84"/>
          <p:cNvSpPr/>
          <p:nvPr/>
        </p:nvSpPr>
        <p:spPr>
          <a:xfrm>
            <a:off x="6189663" y="1763712"/>
            <a:ext cx="1587" cy="1588"/>
          </a:xfrm>
          <a:custGeom>
            <a:rect b="b" l="l" r="r" t="t"/>
            <a:pathLst>
              <a:path extrusionOk="0" h="12" w="21">
                <a:moveTo>
                  <a:pt x="0" y="0"/>
                </a:moveTo>
                <a:lnTo>
                  <a:pt x="3" y="8"/>
                </a:lnTo>
                <a:lnTo>
                  <a:pt x="10" y="12"/>
                </a:lnTo>
                <a:lnTo>
                  <a:pt x="17" y="11"/>
                </a:lnTo>
                <a:lnTo>
                  <a:pt x="21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84"/>
          <p:cNvSpPr/>
          <p:nvPr/>
        </p:nvSpPr>
        <p:spPr>
          <a:xfrm>
            <a:off x="6180138" y="1747837"/>
            <a:ext cx="1587" cy="1588"/>
          </a:xfrm>
          <a:custGeom>
            <a:rect b="b" l="l" r="r" t="t"/>
            <a:pathLst>
              <a:path extrusionOk="0" h="20" w="15">
                <a:moveTo>
                  <a:pt x="15" y="1"/>
                </a:moveTo>
                <a:lnTo>
                  <a:pt x="7" y="0"/>
                </a:lnTo>
                <a:lnTo>
                  <a:pt x="1" y="6"/>
                </a:lnTo>
                <a:lnTo>
                  <a:pt x="0" y="14"/>
                </a:lnTo>
                <a:lnTo>
                  <a:pt x="5" y="20"/>
                </a:lnTo>
                <a:lnTo>
                  <a:pt x="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8" name="Google Shape;3628;p84"/>
          <p:cNvSpPr/>
          <p:nvPr/>
        </p:nvSpPr>
        <p:spPr>
          <a:xfrm>
            <a:off x="6181725" y="1747837"/>
            <a:ext cx="6350" cy="12700"/>
          </a:xfrm>
          <a:custGeom>
            <a:rect b="b" l="l" r="r" t="t"/>
            <a:pathLst>
              <a:path extrusionOk="0" h="136" w="86">
                <a:moveTo>
                  <a:pt x="86" y="136"/>
                </a:moveTo>
                <a:lnTo>
                  <a:pt x="86" y="136"/>
                </a:lnTo>
                <a:lnTo>
                  <a:pt x="85" y="116"/>
                </a:lnTo>
                <a:lnTo>
                  <a:pt x="81" y="95"/>
                </a:lnTo>
                <a:lnTo>
                  <a:pt x="76" y="76"/>
                </a:lnTo>
                <a:lnTo>
                  <a:pt x="66" y="58"/>
                </a:lnTo>
                <a:lnTo>
                  <a:pt x="55" y="41"/>
                </a:lnTo>
                <a:lnTo>
                  <a:pt x="42" y="26"/>
                </a:lnTo>
                <a:lnTo>
                  <a:pt x="27" y="12"/>
                </a:lnTo>
                <a:lnTo>
                  <a:pt x="10" y="0"/>
                </a:lnTo>
                <a:lnTo>
                  <a:pt x="0" y="19"/>
                </a:lnTo>
                <a:lnTo>
                  <a:pt x="14" y="29"/>
                </a:lnTo>
                <a:lnTo>
                  <a:pt x="28" y="40"/>
                </a:lnTo>
                <a:lnTo>
                  <a:pt x="39" y="54"/>
                </a:lnTo>
                <a:lnTo>
                  <a:pt x="48" y="69"/>
                </a:lnTo>
                <a:lnTo>
                  <a:pt x="55" y="85"/>
                </a:lnTo>
                <a:lnTo>
                  <a:pt x="60" y="102"/>
                </a:lnTo>
                <a:lnTo>
                  <a:pt x="64" y="118"/>
                </a:lnTo>
                <a:lnTo>
                  <a:pt x="65" y="136"/>
                </a:lnTo>
                <a:lnTo>
                  <a:pt x="86" y="1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9" name="Google Shape;3629;p84"/>
          <p:cNvSpPr/>
          <p:nvPr/>
        </p:nvSpPr>
        <p:spPr>
          <a:xfrm>
            <a:off x="6186488" y="1760537"/>
            <a:ext cx="1587" cy="3175"/>
          </a:xfrm>
          <a:custGeom>
            <a:rect b="b" l="l" r="r" t="t"/>
            <a:pathLst>
              <a:path extrusionOk="0" h="35" w="24">
                <a:moveTo>
                  <a:pt x="21" y="35"/>
                </a:moveTo>
                <a:lnTo>
                  <a:pt x="22" y="30"/>
                </a:lnTo>
                <a:lnTo>
                  <a:pt x="22" y="26"/>
                </a:lnTo>
                <a:lnTo>
                  <a:pt x="23" y="21"/>
                </a:lnTo>
                <a:lnTo>
                  <a:pt x="23" y="18"/>
                </a:lnTo>
                <a:lnTo>
                  <a:pt x="24" y="15"/>
                </a:lnTo>
                <a:lnTo>
                  <a:pt x="24" y="9"/>
                </a:lnTo>
                <a:lnTo>
                  <a:pt x="24" y="5"/>
                </a:lnTo>
                <a:lnTo>
                  <a:pt x="24" y="0"/>
                </a:lnTo>
                <a:lnTo>
                  <a:pt x="3" y="0"/>
                </a:lnTo>
                <a:lnTo>
                  <a:pt x="3" y="5"/>
                </a:lnTo>
                <a:lnTo>
                  <a:pt x="3" y="9"/>
                </a:lnTo>
                <a:lnTo>
                  <a:pt x="3" y="11"/>
                </a:lnTo>
                <a:lnTo>
                  <a:pt x="2" y="14"/>
                </a:lnTo>
                <a:lnTo>
                  <a:pt x="2" y="19"/>
                </a:lnTo>
                <a:lnTo>
                  <a:pt x="1" y="24"/>
                </a:lnTo>
                <a:lnTo>
                  <a:pt x="1" y="28"/>
                </a:lnTo>
                <a:lnTo>
                  <a:pt x="0" y="31"/>
                </a:lnTo>
                <a:lnTo>
                  <a:pt x="21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0" name="Google Shape;3630;p84"/>
          <p:cNvSpPr/>
          <p:nvPr/>
        </p:nvSpPr>
        <p:spPr>
          <a:xfrm>
            <a:off x="6186488" y="1758950"/>
            <a:ext cx="1587" cy="1587"/>
          </a:xfrm>
          <a:custGeom>
            <a:rect b="b" l="l" r="r" t="t"/>
            <a:pathLst>
              <a:path extrusionOk="0" h="13" w="21">
                <a:moveTo>
                  <a:pt x="0" y="0"/>
                </a:moveTo>
                <a:lnTo>
                  <a:pt x="2" y="9"/>
                </a:lnTo>
                <a:lnTo>
                  <a:pt x="10" y="13"/>
                </a:lnTo>
                <a:lnTo>
                  <a:pt x="17" y="12"/>
                </a:lnTo>
                <a:lnTo>
                  <a:pt x="21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1" name="Google Shape;3631;p84"/>
          <p:cNvSpPr/>
          <p:nvPr/>
        </p:nvSpPr>
        <p:spPr>
          <a:xfrm>
            <a:off x="5902325" y="2020887"/>
            <a:ext cx="84138" cy="217488"/>
          </a:xfrm>
          <a:custGeom>
            <a:rect b="b" l="l" r="r" t="t"/>
            <a:pathLst>
              <a:path extrusionOk="0" h="2481" w="1169">
                <a:moveTo>
                  <a:pt x="166" y="0"/>
                </a:moveTo>
                <a:lnTo>
                  <a:pt x="0" y="73"/>
                </a:lnTo>
                <a:lnTo>
                  <a:pt x="959" y="2481"/>
                </a:lnTo>
                <a:lnTo>
                  <a:pt x="1169" y="2389"/>
                </a:lnTo>
                <a:lnTo>
                  <a:pt x="166" y="0"/>
                </a:lnTo>
                <a:close/>
              </a:path>
            </a:pathLst>
          </a:custGeom>
          <a:solidFill>
            <a:srgbClr val="54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2" name="Google Shape;3632;p84"/>
          <p:cNvSpPr/>
          <p:nvPr/>
        </p:nvSpPr>
        <p:spPr>
          <a:xfrm>
            <a:off x="5902325" y="2020887"/>
            <a:ext cx="82550" cy="217488"/>
          </a:xfrm>
          <a:custGeom>
            <a:rect b="b" l="l" r="r" t="t"/>
            <a:pathLst>
              <a:path extrusionOk="0" h="2467" w="1140">
                <a:moveTo>
                  <a:pt x="140" y="0"/>
                </a:moveTo>
                <a:lnTo>
                  <a:pt x="126" y="6"/>
                </a:lnTo>
                <a:lnTo>
                  <a:pt x="114" y="10"/>
                </a:lnTo>
                <a:lnTo>
                  <a:pt x="104" y="14"/>
                </a:lnTo>
                <a:lnTo>
                  <a:pt x="94" y="19"/>
                </a:lnTo>
                <a:lnTo>
                  <a:pt x="81" y="24"/>
                </a:lnTo>
                <a:lnTo>
                  <a:pt x="61" y="32"/>
                </a:lnTo>
                <a:lnTo>
                  <a:pt x="36" y="44"/>
                </a:lnTo>
                <a:lnTo>
                  <a:pt x="0" y="61"/>
                </a:lnTo>
                <a:lnTo>
                  <a:pt x="29" y="132"/>
                </a:lnTo>
                <a:lnTo>
                  <a:pt x="55" y="199"/>
                </a:lnTo>
                <a:lnTo>
                  <a:pt x="81" y="260"/>
                </a:lnTo>
                <a:lnTo>
                  <a:pt x="103" y="317"/>
                </a:lnTo>
                <a:lnTo>
                  <a:pt x="125" y="370"/>
                </a:lnTo>
                <a:lnTo>
                  <a:pt x="144" y="419"/>
                </a:lnTo>
                <a:lnTo>
                  <a:pt x="163" y="467"/>
                </a:lnTo>
                <a:lnTo>
                  <a:pt x="181" y="511"/>
                </a:lnTo>
                <a:lnTo>
                  <a:pt x="198" y="554"/>
                </a:lnTo>
                <a:lnTo>
                  <a:pt x="215" y="596"/>
                </a:lnTo>
                <a:lnTo>
                  <a:pt x="232" y="637"/>
                </a:lnTo>
                <a:lnTo>
                  <a:pt x="249" y="680"/>
                </a:lnTo>
                <a:lnTo>
                  <a:pt x="265" y="723"/>
                </a:lnTo>
                <a:lnTo>
                  <a:pt x="284" y="766"/>
                </a:lnTo>
                <a:lnTo>
                  <a:pt x="302" y="812"/>
                </a:lnTo>
                <a:lnTo>
                  <a:pt x="322" y="861"/>
                </a:lnTo>
                <a:lnTo>
                  <a:pt x="342" y="913"/>
                </a:lnTo>
                <a:lnTo>
                  <a:pt x="364" y="968"/>
                </a:lnTo>
                <a:lnTo>
                  <a:pt x="388" y="1029"/>
                </a:lnTo>
                <a:lnTo>
                  <a:pt x="414" y="1093"/>
                </a:lnTo>
                <a:lnTo>
                  <a:pt x="442" y="1164"/>
                </a:lnTo>
                <a:lnTo>
                  <a:pt x="473" y="1239"/>
                </a:lnTo>
                <a:lnTo>
                  <a:pt x="505" y="1323"/>
                </a:lnTo>
                <a:lnTo>
                  <a:pt x="542" y="1412"/>
                </a:lnTo>
                <a:lnTo>
                  <a:pt x="581" y="1511"/>
                </a:lnTo>
                <a:lnTo>
                  <a:pt x="623" y="1618"/>
                </a:lnTo>
                <a:lnTo>
                  <a:pt x="669" y="1733"/>
                </a:lnTo>
                <a:lnTo>
                  <a:pt x="719" y="1858"/>
                </a:lnTo>
                <a:lnTo>
                  <a:pt x="773" y="1993"/>
                </a:lnTo>
                <a:lnTo>
                  <a:pt x="832" y="2140"/>
                </a:lnTo>
                <a:lnTo>
                  <a:pt x="895" y="2297"/>
                </a:lnTo>
                <a:lnTo>
                  <a:pt x="962" y="2467"/>
                </a:lnTo>
                <a:lnTo>
                  <a:pt x="972" y="2462"/>
                </a:lnTo>
                <a:lnTo>
                  <a:pt x="982" y="2458"/>
                </a:lnTo>
                <a:lnTo>
                  <a:pt x="989" y="2455"/>
                </a:lnTo>
                <a:lnTo>
                  <a:pt x="996" y="2452"/>
                </a:lnTo>
                <a:lnTo>
                  <a:pt x="1003" y="2449"/>
                </a:lnTo>
                <a:lnTo>
                  <a:pt x="1009" y="2445"/>
                </a:lnTo>
                <a:lnTo>
                  <a:pt x="1015" y="2442"/>
                </a:lnTo>
                <a:lnTo>
                  <a:pt x="1022" y="2439"/>
                </a:lnTo>
                <a:lnTo>
                  <a:pt x="1030" y="2436"/>
                </a:lnTo>
                <a:lnTo>
                  <a:pt x="1040" y="2432"/>
                </a:lnTo>
                <a:lnTo>
                  <a:pt x="1050" y="2428"/>
                </a:lnTo>
                <a:lnTo>
                  <a:pt x="1063" y="2422"/>
                </a:lnTo>
                <a:lnTo>
                  <a:pt x="1077" y="2416"/>
                </a:lnTo>
                <a:lnTo>
                  <a:pt x="1095" y="2409"/>
                </a:lnTo>
                <a:lnTo>
                  <a:pt x="1116" y="2399"/>
                </a:lnTo>
                <a:lnTo>
                  <a:pt x="1140" y="2390"/>
                </a:lnTo>
                <a:lnTo>
                  <a:pt x="1110" y="2318"/>
                </a:lnTo>
                <a:lnTo>
                  <a:pt x="1081" y="2251"/>
                </a:lnTo>
                <a:lnTo>
                  <a:pt x="1056" y="2190"/>
                </a:lnTo>
                <a:lnTo>
                  <a:pt x="1033" y="2134"/>
                </a:lnTo>
                <a:lnTo>
                  <a:pt x="1011" y="2082"/>
                </a:lnTo>
                <a:lnTo>
                  <a:pt x="991" y="2032"/>
                </a:lnTo>
                <a:lnTo>
                  <a:pt x="970" y="1985"/>
                </a:lnTo>
                <a:lnTo>
                  <a:pt x="952" y="1940"/>
                </a:lnTo>
                <a:lnTo>
                  <a:pt x="935" y="1897"/>
                </a:lnTo>
                <a:lnTo>
                  <a:pt x="916" y="1856"/>
                </a:lnTo>
                <a:lnTo>
                  <a:pt x="899" y="1814"/>
                </a:lnTo>
                <a:lnTo>
                  <a:pt x="882" y="1773"/>
                </a:lnTo>
                <a:lnTo>
                  <a:pt x="864" y="1730"/>
                </a:lnTo>
                <a:lnTo>
                  <a:pt x="846" y="1686"/>
                </a:lnTo>
                <a:lnTo>
                  <a:pt x="826" y="1640"/>
                </a:lnTo>
                <a:lnTo>
                  <a:pt x="807" y="1592"/>
                </a:lnTo>
                <a:lnTo>
                  <a:pt x="785" y="1541"/>
                </a:lnTo>
                <a:lnTo>
                  <a:pt x="762" y="1485"/>
                </a:lnTo>
                <a:lnTo>
                  <a:pt x="738" y="1426"/>
                </a:lnTo>
                <a:lnTo>
                  <a:pt x="710" y="1362"/>
                </a:lnTo>
                <a:lnTo>
                  <a:pt x="682" y="1292"/>
                </a:lnTo>
                <a:lnTo>
                  <a:pt x="650" y="1216"/>
                </a:lnTo>
                <a:lnTo>
                  <a:pt x="615" y="1134"/>
                </a:lnTo>
                <a:lnTo>
                  <a:pt x="578" y="1044"/>
                </a:lnTo>
                <a:lnTo>
                  <a:pt x="537" y="947"/>
                </a:lnTo>
                <a:lnTo>
                  <a:pt x="493" y="842"/>
                </a:lnTo>
                <a:lnTo>
                  <a:pt x="445" y="727"/>
                </a:lnTo>
                <a:lnTo>
                  <a:pt x="393" y="603"/>
                </a:lnTo>
                <a:lnTo>
                  <a:pt x="337" y="469"/>
                </a:lnTo>
                <a:lnTo>
                  <a:pt x="276" y="324"/>
                </a:lnTo>
                <a:lnTo>
                  <a:pt x="210" y="167"/>
                </a:lnTo>
                <a:lnTo>
                  <a:pt x="140" y="0"/>
                </a:lnTo>
                <a:close/>
              </a:path>
            </a:pathLst>
          </a:custGeom>
          <a:solidFill>
            <a:srgbClr val="70757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3" name="Google Shape;3633;p84"/>
          <p:cNvSpPr/>
          <p:nvPr/>
        </p:nvSpPr>
        <p:spPr>
          <a:xfrm>
            <a:off x="5903913" y="2022475"/>
            <a:ext cx="79375" cy="215900"/>
          </a:xfrm>
          <a:custGeom>
            <a:rect b="b" l="l" r="r" t="t"/>
            <a:pathLst>
              <a:path extrusionOk="0" h="2454" w="1109">
                <a:moveTo>
                  <a:pt x="113" y="0"/>
                </a:moveTo>
                <a:lnTo>
                  <a:pt x="100" y="4"/>
                </a:lnTo>
                <a:lnTo>
                  <a:pt x="92" y="9"/>
                </a:lnTo>
                <a:lnTo>
                  <a:pt x="84" y="12"/>
                </a:lnTo>
                <a:lnTo>
                  <a:pt x="76" y="15"/>
                </a:lnTo>
                <a:lnTo>
                  <a:pt x="65" y="19"/>
                </a:lnTo>
                <a:lnTo>
                  <a:pt x="49" y="26"/>
                </a:lnTo>
                <a:lnTo>
                  <a:pt x="29" y="36"/>
                </a:lnTo>
                <a:lnTo>
                  <a:pt x="0" y="49"/>
                </a:lnTo>
                <a:lnTo>
                  <a:pt x="29" y="120"/>
                </a:lnTo>
                <a:lnTo>
                  <a:pt x="56" y="187"/>
                </a:lnTo>
                <a:lnTo>
                  <a:pt x="81" y="248"/>
                </a:lnTo>
                <a:lnTo>
                  <a:pt x="103" y="305"/>
                </a:lnTo>
                <a:lnTo>
                  <a:pt x="125" y="358"/>
                </a:lnTo>
                <a:lnTo>
                  <a:pt x="145" y="407"/>
                </a:lnTo>
                <a:lnTo>
                  <a:pt x="164" y="455"/>
                </a:lnTo>
                <a:lnTo>
                  <a:pt x="182" y="499"/>
                </a:lnTo>
                <a:lnTo>
                  <a:pt x="199" y="542"/>
                </a:lnTo>
                <a:lnTo>
                  <a:pt x="216" y="584"/>
                </a:lnTo>
                <a:lnTo>
                  <a:pt x="233" y="625"/>
                </a:lnTo>
                <a:lnTo>
                  <a:pt x="249" y="667"/>
                </a:lnTo>
                <a:lnTo>
                  <a:pt x="267" y="711"/>
                </a:lnTo>
                <a:lnTo>
                  <a:pt x="284" y="754"/>
                </a:lnTo>
                <a:lnTo>
                  <a:pt x="302" y="800"/>
                </a:lnTo>
                <a:lnTo>
                  <a:pt x="323" y="849"/>
                </a:lnTo>
                <a:lnTo>
                  <a:pt x="343" y="900"/>
                </a:lnTo>
                <a:lnTo>
                  <a:pt x="366" y="956"/>
                </a:lnTo>
                <a:lnTo>
                  <a:pt x="389" y="1016"/>
                </a:lnTo>
                <a:lnTo>
                  <a:pt x="415" y="1081"/>
                </a:lnTo>
                <a:lnTo>
                  <a:pt x="443" y="1151"/>
                </a:lnTo>
                <a:lnTo>
                  <a:pt x="474" y="1227"/>
                </a:lnTo>
                <a:lnTo>
                  <a:pt x="507" y="1311"/>
                </a:lnTo>
                <a:lnTo>
                  <a:pt x="544" y="1400"/>
                </a:lnTo>
                <a:lnTo>
                  <a:pt x="583" y="1499"/>
                </a:lnTo>
                <a:lnTo>
                  <a:pt x="626" y="1606"/>
                </a:lnTo>
                <a:lnTo>
                  <a:pt x="672" y="1721"/>
                </a:lnTo>
                <a:lnTo>
                  <a:pt x="723" y="1846"/>
                </a:lnTo>
                <a:lnTo>
                  <a:pt x="777" y="1981"/>
                </a:lnTo>
                <a:lnTo>
                  <a:pt x="835" y="2128"/>
                </a:lnTo>
                <a:lnTo>
                  <a:pt x="898" y="2285"/>
                </a:lnTo>
                <a:lnTo>
                  <a:pt x="966" y="2454"/>
                </a:lnTo>
                <a:lnTo>
                  <a:pt x="982" y="2447"/>
                </a:lnTo>
                <a:lnTo>
                  <a:pt x="994" y="2442"/>
                </a:lnTo>
                <a:lnTo>
                  <a:pt x="1003" y="2436"/>
                </a:lnTo>
                <a:lnTo>
                  <a:pt x="1014" y="2432"/>
                </a:lnTo>
                <a:lnTo>
                  <a:pt x="1029" y="2426"/>
                </a:lnTo>
                <a:lnTo>
                  <a:pt x="1047" y="2417"/>
                </a:lnTo>
                <a:lnTo>
                  <a:pt x="1073" y="2407"/>
                </a:lnTo>
                <a:lnTo>
                  <a:pt x="1109" y="2392"/>
                </a:lnTo>
                <a:lnTo>
                  <a:pt x="1080" y="2320"/>
                </a:lnTo>
                <a:lnTo>
                  <a:pt x="1052" y="2254"/>
                </a:lnTo>
                <a:lnTo>
                  <a:pt x="1027" y="2193"/>
                </a:lnTo>
                <a:lnTo>
                  <a:pt x="1003" y="2136"/>
                </a:lnTo>
                <a:lnTo>
                  <a:pt x="981" y="2083"/>
                </a:lnTo>
                <a:lnTo>
                  <a:pt x="960" y="2035"/>
                </a:lnTo>
                <a:lnTo>
                  <a:pt x="941" y="1987"/>
                </a:lnTo>
                <a:lnTo>
                  <a:pt x="922" y="1943"/>
                </a:lnTo>
                <a:lnTo>
                  <a:pt x="905" y="1900"/>
                </a:lnTo>
                <a:lnTo>
                  <a:pt x="887" y="1858"/>
                </a:lnTo>
                <a:lnTo>
                  <a:pt x="869" y="1817"/>
                </a:lnTo>
                <a:lnTo>
                  <a:pt x="852" y="1774"/>
                </a:lnTo>
                <a:lnTo>
                  <a:pt x="835" y="1732"/>
                </a:lnTo>
                <a:lnTo>
                  <a:pt x="816" y="1688"/>
                </a:lnTo>
                <a:lnTo>
                  <a:pt x="797" y="1643"/>
                </a:lnTo>
                <a:lnTo>
                  <a:pt x="778" y="1594"/>
                </a:lnTo>
                <a:lnTo>
                  <a:pt x="756" y="1542"/>
                </a:lnTo>
                <a:lnTo>
                  <a:pt x="733" y="1488"/>
                </a:lnTo>
                <a:lnTo>
                  <a:pt x="708" y="1428"/>
                </a:lnTo>
                <a:lnTo>
                  <a:pt x="681" y="1363"/>
                </a:lnTo>
                <a:lnTo>
                  <a:pt x="652" y="1294"/>
                </a:lnTo>
                <a:lnTo>
                  <a:pt x="621" y="1218"/>
                </a:lnTo>
                <a:lnTo>
                  <a:pt x="586" y="1136"/>
                </a:lnTo>
                <a:lnTo>
                  <a:pt x="549" y="1046"/>
                </a:lnTo>
                <a:lnTo>
                  <a:pt x="508" y="948"/>
                </a:lnTo>
                <a:lnTo>
                  <a:pt x="464" y="842"/>
                </a:lnTo>
                <a:lnTo>
                  <a:pt x="417" y="728"/>
                </a:lnTo>
                <a:lnTo>
                  <a:pt x="364" y="604"/>
                </a:lnTo>
                <a:lnTo>
                  <a:pt x="308" y="469"/>
                </a:lnTo>
                <a:lnTo>
                  <a:pt x="248" y="325"/>
                </a:lnTo>
                <a:lnTo>
                  <a:pt x="183" y="168"/>
                </a:lnTo>
                <a:lnTo>
                  <a:pt x="113" y="0"/>
                </a:lnTo>
                <a:close/>
              </a:path>
            </a:pathLst>
          </a:custGeom>
          <a:solidFill>
            <a:srgbClr val="8C949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p84"/>
          <p:cNvSpPr/>
          <p:nvPr/>
        </p:nvSpPr>
        <p:spPr>
          <a:xfrm>
            <a:off x="5903913" y="2022475"/>
            <a:ext cx="77787" cy="215900"/>
          </a:xfrm>
          <a:custGeom>
            <a:rect b="b" l="l" r="r" t="t"/>
            <a:pathLst>
              <a:path extrusionOk="0" h="2440" w="1078">
                <a:moveTo>
                  <a:pt x="86" y="0"/>
                </a:moveTo>
                <a:lnTo>
                  <a:pt x="77" y="3"/>
                </a:lnTo>
                <a:lnTo>
                  <a:pt x="71" y="6"/>
                </a:lnTo>
                <a:lnTo>
                  <a:pt x="65" y="8"/>
                </a:lnTo>
                <a:lnTo>
                  <a:pt x="59" y="10"/>
                </a:lnTo>
                <a:lnTo>
                  <a:pt x="49" y="14"/>
                </a:lnTo>
                <a:lnTo>
                  <a:pt x="38" y="20"/>
                </a:lnTo>
                <a:lnTo>
                  <a:pt x="22" y="27"/>
                </a:lnTo>
                <a:lnTo>
                  <a:pt x="0" y="37"/>
                </a:lnTo>
                <a:lnTo>
                  <a:pt x="30" y="108"/>
                </a:lnTo>
                <a:lnTo>
                  <a:pt x="57" y="175"/>
                </a:lnTo>
                <a:lnTo>
                  <a:pt x="81" y="236"/>
                </a:lnTo>
                <a:lnTo>
                  <a:pt x="104" y="293"/>
                </a:lnTo>
                <a:lnTo>
                  <a:pt x="126" y="345"/>
                </a:lnTo>
                <a:lnTo>
                  <a:pt x="145" y="395"/>
                </a:lnTo>
                <a:lnTo>
                  <a:pt x="165" y="442"/>
                </a:lnTo>
                <a:lnTo>
                  <a:pt x="182" y="487"/>
                </a:lnTo>
                <a:lnTo>
                  <a:pt x="199" y="530"/>
                </a:lnTo>
                <a:lnTo>
                  <a:pt x="217" y="572"/>
                </a:lnTo>
                <a:lnTo>
                  <a:pt x="234" y="613"/>
                </a:lnTo>
                <a:lnTo>
                  <a:pt x="250" y="655"/>
                </a:lnTo>
                <a:lnTo>
                  <a:pt x="268" y="698"/>
                </a:lnTo>
                <a:lnTo>
                  <a:pt x="286" y="742"/>
                </a:lnTo>
                <a:lnTo>
                  <a:pt x="304" y="788"/>
                </a:lnTo>
                <a:lnTo>
                  <a:pt x="324" y="837"/>
                </a:lnTo>
                <a:lnTo>
                  <a:pt x="345" y="888"/>
                </a:lnTo>
                <a:lnTo>
                  <a:pt x="368" y="944"/>
                </a:lnTo>
                <a:lnTo>
                  <a:pt x="391" y="1003"/>
                </a:lnTo>
                <a:lnTo>
                  <a:pt x="418" y="1069"/>
                </a:lnTo>
                <a:lnTo>
                  <a:pt x="445" y="1138"/>
                </a:lnTo>
                <a:lnTo>
                  <a:pt x="476" y="1215"/>
                </a:lnTo>
                <a:lnTo>
                  <a:pt x="509" y="1297"/>
                </a:lnTo>
                <a:lnTo>
                  <a:pt x="546" y="1388"/>
                </a:lnTo>
                <a:lnTo>
                  <a:pt x="585" y="1486"/>
                </a:lnTo>
                <a:lnTo>
                  <a:pt x="628" y="1593"/>
                </a:lnTo>
                <a:lnTo>
                  <a:pt x="675" y="1707"/>
                </a:lnTo>
                <a:lnTo>
                  <a:pt x="725" y="1833"/>
                </a:lnTo>
                <a:lnTo>
                  <a:pt x="780" y="1968"/>
                </a:lnTo>
                <a:lnTo>
                  <a:pt x="838" y="2113"/>
                </a:lnTo>
                <a:lnTo>
                  <a:pt x="901" y="2270"/>
                </a:lnTo>
                <a:lnTo>
                  <a:pt x="969" y="2440"/>
                </a:lnTo>
                <a:lnTo>
                  <a:pt x="982" y="2435"/>
                </a:lnTo>
                <a:lnTo>
                  <a:pt x="990" y="2431"/>
                </a:lnTo>
                <a:lnTo>
                  <a:pt x="998" y="2426"/>
                </a:lnTo>
                <a:lnTo>
                  <a:pt x="1006" y="2423"/>
                </a:lnTo>
                <a:lnTo>
                  <a:pt x="1016" y="2419"/>
                </a:lnTo>
                <a:lnTo>
                  <a:pt x="1031" y="2413"/>
                </a:lnTo>
                <a:lnTo>
                  <a:pt x="1050" y="2404"/>
                </a:lnTo>
                <a:lnTo>
                  <a:pt x="1078" y="2394"/>
                </a:lnTo>
                <a:lnTo>
                  <a:pt x="1048" y="2322"/>
                </a:lnTo>
                <a:lnTo>
                  <a:pt x="1020" y="2256"/>
                </a:lnTo>
                <a:lnTo>
                  <a:pt x="995" y="2195"/>
                </a:lnTo>
                <a:lnTo>
                  <a:pt x="973" y="2138"/>
                </a:lnTo>
                <a:lnTo>
                  <a:pt x="950" y="2085"/>
                </a:lnTo>
                <a:lnTo>
                  <a:pt x="930" y="2035"/>
                </a:lnTo>
                <a:lnTo>
                  <a:pt x="910" y="1989"/>
                </a:lnTo>
                <a:lnTo>
                  <a:pt x="892" y="1944"/>
                </a:lnTo>
                <a:lnTo>
                  <a:pt x="875" y="1901"/>
                </a:lnTo>
                <a:lnTo>
                  <a:pt x="857" y="1859"/>
                </a:lnTo>
                <a:lnTo>
                  <a:pt x="840" y="1817"/>
                </a:lnTo>
                <a:lnTo>
                  <a:pt x="823" y="1775"/>
                </a:lnTo>
                <a:lnTo>
                  <a:pt x="805" y="1733"/>
                </a:lnTo>
                <a:lnTo>
                  <a:pt x="787" y="1688"/>
                </a:lnTo>
                <a:lnTo>
                  <a:pt x="768" y="1643"/>
                </a:lnTo>
                <a:lnTo>
                  <a:pt x="748" y="1595"/>
                </a:lnTo>
                <a:lnTo>
                  <a:pt x="727" y="1543"/>
                </a:lnTo>
                <a:lnTo>
                  <a:pt x="703" y="1487"/>
                </a:lnTo>
                <a:lnTo>
                  <a:pt x="679" y="1428"/>
                </a:lnTo>
                <a:lnTo>
                  <a:pt x="652" y="1364"/>
                </a:lnTo>
                <a:lnTo>
                  <a:pt x="624" y="1294"/>
                </a:lnTo>
                <a:lnTo>
                  <a:pt x="592" y="1218"/>
                </a:lnTo>
                <a:lnTo>
                  <a:pt x="557" y="1135"/>
                </a:lnTo>
                <a:lnTo>
                  <a:pt x="521" y="1045"/>
                </a:lnTo>
                <a:lnTo>
                  <a:pt x="480" y="948"/>
                </a:lnTo>
                <a:lnTo>
                  <a:pt x="436" y="843"/>
                </a:lnTo>
                <a:lnTo>
                  <a:pt x="388" y="728"/>
                </a:lnTo>
                <a:lnTo>
                  <a:pt x="337" y="604"/>
                </a:lnTo>
                <a:lnTo>
                  <a:pt x="281" y="469"/>
                </a:lnTo>
                <a:lnTo>
                  <a:pt x="221" y="324"/>
                </a:lnTo>
                <a:lnTo>
                  <a:pt x="155" y="168"/>
                </a:lnTo>
                <a:lnTo>
                  <a:pt x="86" y="0"/>
                </a:lnTo>
                <a:close/>
              </a:path>
            </a:pathLst>
          </a:custGeom>
          <a:solidFill>
            <a:srgbClr val="A8B0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5" name="Google Shape;3635;p84"/>
          <p:cNvSpPr/>
          <p:nvPr/>
        </p:nvSpPr>
        <p:spPr>
          <a:xfrm>
            <a:off x="5903913" y="2024062"/>
            <a:ext cx="76200" cy="214313"/>
          </a:xfrm>
          <a:custGeom>
            <a:rect b="b" l="l" r="r" t="t"/>
            <a:pathLst>
              <a:path extrusionOk="0" h="2428" w="1046">
                <a:moveTo>
                  <a:pt x="58" y="0"/>
                </a:moveTo>
                <a:lnTo>
                  <a:pt x="52" y="2"/>
                </a:lnTo>
                <a:lnTo>
                  <a:pt x="47" y="4"/>
                </a:lnTo>
                <a:lnTo>
                  <a:pt x="43" y="5"/>
                </a:lnTo>
                <a:lnTo>
                  <a:pt x="39" y="7"/>
                </a:lnTo>
                <a:lnTo>
                  <a:pt x="33" y="10"/>
                </a:lnTo>
                <a:lnTo>
                  <a:pt x="25" y="13"/>
                </a:lnTo>
                <a:lnTo>
                  <a:pt x="15" y="18"/>
                </a:lnTo>
                <a:lnTo>
                  <a:pt x="0" y="25"/>
                </a:lnTo>
                <a:lnTo>
                  <a:pt x="29" y="97"/>
                </a:lnTo>
                <a:lnTo>
                  <a:pt x="56" y="164"/>
                </a:lnTo>
                <a:lnTo>
                  <a:pt x="80" y="225"/>
                </a:lnTo>
                <a:lnTo>
                  <a:pt x="104" y="282"/>
                </a:lnTo>
                <a:lnTo>
                  <a:pt x="125" y="334"/>
                </a:lnTo>
                <a:lnTo>
                  <a:pt x="145" y="384"/>
                </a:lnTo>
                <a:lnTo>
                  <a:pt x="164" y="430"/>
                </a:lnTo>
                <a:lnTo>
                  <a:pt x="182" y="475"/>
                </a:lnTo>
                <a:lnTo>
                  <a:pt x="199" y="518"/>
                </a:lnTo>
                <a:lnTo>
                  <a:pt x="217" y="560"/>
                </a:lnTo>
                <a:lnTo>
                  <a:pt x="233" y="601"/>
                </a:lnTo>
                <a:lnTo>
                  <a:pt x="250" y="643"/>
                </a:lnTo>
                <a:lnTo>
                  <a:pt x="268" y="686"/>
                </a:lnTo>
                <a:lnTo>
                  <a:pt x="285" y="730"/>
                </a:lnTo>
                <a:lnTo>
                  <a:pt x="305" y="776"/>
                </a:lnTo>
                <a:lnTo>
                  <a:pt x="324" y="825"/>
                </a:lnTo>
                <a:lnTo>
                  <a:pt x="344" y="876"/>
                </a:lnTo>
                <a:lnTo>
                  <a:pt x="367" y="932"/>
                </a:lnTo>
                <a:lnTo>
                  <a:pt x="391" y="991"/>
                </a:lnTo>
                <a:lnTo>
                  <a:pt x="418" y="1056"/>
                </a:lnTo>
                <a:lnTo>
                  <a:pt x="445" y="1126"/>
                </a:lnTo>
                <a:lnTo>
                  <a:pt x="477" y="1203"/>
                </a:lnTo>
                <a:lnTo>
                  <a:pt x="511" y="1285"/>
                </a:lnTo>
                <a:lnTo>
                  <a:pt x="546" y="1376"/>
                </a:lnTo>
                <a:lnTo>
                  <a:pt x="586" y="1474"/>
                </a:lnTo>
                <a:lnTo>
                  <a:pt x="629" y="1580"/>
                </a:lnTo>
                <a:lnTo>
                  <a:pt x="676" y="1695"/>
                </a:lnTo>
                <a:lnTo>
                  <a:pt x="726" y="1821"/>
                </a:lnTo>
                <a:lnTo>
                  <a:pt x="781" y="1956"/>
                </a:lnTo>
                <a:lnTo>
                  <a:pt x="840" y="2101"/>
                </a:lnTo>
                <a:lnTo>
                  <a:pt x="903" y="2258"/>
                </a:lnTo>
                <a:lnTo>
                  <a:pt x="972" y="2428"/>
                </a:lnTo>
                <a:lnTo>
                  <a:pt x="980" y="2424"/>
                </a:lnTo>
                <a:lnTo>
                  <a:pt x="986" y="2421"/>
                </a:lnTo>
                <a:lnTo>
                  <a:pt x="991" y="2419"/>
                </a:lnTo>
                <a:lnTo>
                  <a:pt x="997" y="2415"/>
                </a:lnTo>
                <a:lnTo>
                  <a:pt x="1004" y="2412"/>
                </a:lnTo>
                <a:lnTo>
                  <a:pt x="1013" y="2408"/>
                </a:lnTo>
                <a:lnTo>
                  <a:pt x="1028" y="2403"/>
                </a:lnTo>
                <a:lnTo>
                  <a:pt x="1046" y="2395"/>
                </a:lnTo>
                <a:lnTo>
                  <a:pt x="1017" y="2324"/>
                </a:lnTo>
                <a:lnTo>
                  <a:pt x="989" y="2257"/>
                </a:lnTo>
                <a:lnTo>
                  <a:pt x="964" y="2196"/>
                </a:lnTo>
                <a:lnTo>
                  <a:pt x="941" y="2139"/>
                </a:lnTo>
                <a:lnTo>
                  <a:pt x="920" y="2086"/>
                </a:lnTo>
                <a:lnTo>
                  <a:pt x="899" y="2037"/>
                </a:lnTo>
                <a:lnTo>
                  <a:pt x="880" y="1990"/>
                </a:lnTo>
                <a:lnTo>
                  <a:pt x="861" y="1946"/>
                </a:lnTo>
                <a:lnTo>
                  <a:pt x="843" y="1903"/>
                </a:lnTo>
                <a:lnTo>
                  <a:pt x="826" y="1861"/>
                </a:lnTo>
                <a:lnTo>
                  <a:pt x="809" y="1819"/>
                </a:lnTo>
                <a:lnTo>
                  <a:pt x="792" y="1778"/>
                </a:lnTo>
                <a:lnTo>
                  <a:pt x="774" y="1734"/>
                </a:lnTo>
                <a:lnTo>
                  <a:pt x="756" y="1691"/>
                </a:lnTo>
                <a:lnTo>
                  <a:pt x="737" y="1645"/>
                </a:lnTo>
                <a:lnTo>
                  <a:pt x="718" y="1596"/>
                </a:lnTo>
                <a:lnTo>
                  <a:pt x="696" y="1545"/>
                </a:lnTo>
                <a:lnTo>
                  <a:pt x="673" y="1490"/>
                </a:lnTo>
                <a:lnTo>
                  <a:pt x="648" y="1430"/>
                </a:lnTo>
                <a:lnTo>
                  <a:pt x="622" y="1365"/>
                </a:lnTo>
                <a:lnTo>
                  <a:pt x="593" y="1296"/>
                </a:lnTo>
                <a:lnTo>
                  <a:pt x="562" y="1220"/>
                </a:lnTo>
                <a:lnTo>
                  <a:pt x="528" y="1138"/>
                </a:lnTo>
                <a:lnTo>
                  <a:pt x="490" y="1047"/>
                </a:lnTo>
                <a:lnTo>
                  <a:pt x="450" y="950"/>
                </a:lnTo>
                <a:lnTo>
                  <a:pt x="407" y="843"/>
                </a:lnTo>
                <a:lnTo>
                  <a:pt x="359" y="730"/>
                </a:lnTo>
                <a:lnTo>
                  <a:pt x="308" y="605"/>
                </a:lnTo>
                <a:lnTo>
                  <a:pt x="251" y="470"/>
                </a:lnTo>
                <a:lnTo>
                  <a:pt x="192" y="325"/>
                </a:lnTo>
                <a:lnTo>
                  <a:pt x="127" y="169"/>
                </a:lnTo>
                <a:lnTo>
                  <a:pt x="58" y="0"/>
                </a:lnTo>
                <a:close/>
              </a:path>
            </a:pathLst>
          </a:custGeom>
          <a:solidFill>
            <a:srgbClr val="C4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6" name="Google Shape;3636;p84"/>
          <p:cNvSpPr/>
          <p:nvPr/>
        </p:nvSpPr>
        <p:spPr>
          <a:xfrm>
            <a:off x="5903913" y="2024062"/>
            <a:ext cx="73025" cy="212725"/>
          </a:xfrm>
          <a:custGeom>
            <a:rect b="b" l="l" r="r" t="t"/>
            <a:pathLst>
              <a:path extrusionOk="0" h="2414" w="1017">
                <a:moveTo>
                  <a:pt x="32" y="0"/>
                </a:moveTo>
                <a:lnTo>
                  <a:pt x="0" y="13"/>
                </a:lnTo>
                <a:lnTo>
                  <a:pt x="977" y="2414"/>
                </a:lnTo>
                <a:lnTo>
                  <a:pt x="1017" y="2396"/>
                </a:lnTo>
                <a:lnTo>
                  <a:pt x="32" y="0"/>
                </a:lnTo>
                <a:close/>
              </a:path>
            </a:pathLst>
          </a:custGeom>
          <a:solidFill>
            <a:srgbClr val="E0E8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7" name="Google Shape;3637;p84"/>
          <p:cNvSpPr/>
          <p:nvPr/>
        </p:nvSpPr>
        <p:spPr>
          <a:xfrm>
            <a:off x="5902325" y="2017712"/>
            <a:ext cx="12700" cy="9525"/>
          </a:xfrm>
          <a:custGeom>
            <a:rect b="b" l="l" r="r" t="t"/>
            <a:pathLst>
              <a:path extrusionOk="0" h="95" w="173">
                <a:moveTo>
                  <a:pt x="173" y="20"/>
                </a:moveTo>
                <a:lnTo>
                  <a:pt x="7" y="95"/>
                </a:lnTo>
                <a:lnTo>
                  <a:pt x="0" y="75"/>
                </a:lnTo>
                <a:lnTo>
                  <a:pt x="166" y="0"/>
                </a:lnTo>
                <a:lnTo>
                  <a:pt x="173" y="20"/>
                </a:lnTo>
                <a:close/>
              </a:path>
            </a:pathLst>
          </a:custGeom>
          <a:solidFill>
            <a:srgbClr val="1119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8" name="Google Shape;3638;p84"/>
          <p:cNvSpPr/>
          <p:nvPr/>
        </p:nvSpPr>
        <p:spPr>
          <a:xfrm>
            <a:off x="5899150" y="2009775"/>
            <a:ext cx="14288" cy="15875"/>
          </a:xfrm>
          <a:custGeom>
            <a:rect b="b" l="l" r="r" t="t"/>
            <a:pathLst>
              <a:path extrusionOk="0" h="179" w="200">
                <a:moveTo>
                  <a:pt x="200" y="106"/>
                </a:moveTo>
                <a:lnTo>
                  <a:pt x="33" y="179"/>
                </a:lnTo>
                <a:lnTo>
                  <a:pt x="0" y="100"/>
                </a:lnTo>
                <a:lnTo>
                  <a:pt x="58" y="0"/>
                </a:lnTo>
                <a:lnTo>
                  <a:pt x="168" y="26"/>
                </a:lnTo>
                <a:lnTo>
                  <a:pt x="200" y="106"/>
                </a:lnTo>
                <a:close/>
              </a:path>
            </a:pathLst>
          </a:custGeom>
          <a:solidFill>
            <a:srgbClr val="54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9" name="Google Shape;3639;p84"/>
          <p:cNvSpPr/>
          <p:nvPr/>
        </p:nvSpPr>
        <p:spPr>
          <a:xfrm>
            <a:off x="5899150" y="2009775"/>
            <a:ext cx="12700" cy="15875"/>
          </a:xfrm>
          <a:custGeom>
            <a:rect b="b" l="l" r="r" t="t"/>
            <a:pathLst>
              <a:path extrusionOk="0" h="177" w="173">
                <a:moveTo>
                  <a:pt x="173" y="116"/>
                </a:moveTo>
                <a:lnTo>
                  <a:pt x="159" y="122"/>
                </a:lnTo>
                <a:lnTo>
                  <a:pt x="147" y="126"/>
                </a:lnTo>
                <a:lnTo>
                  <a:pt x="137" y="131"/>
                </a:lnTo>
                <a:lnTo>
                  <a:pt x="127" y="135"/>
                </a:lnTo>
                <a:lnTo>
                  <a:pt x="114" y="141"/>
                </a:lnTo>
                <a:lnTo>
                  <a:pt x="94" y="150"/>
                </a:lnTo>
                <a:lnTo>
                  <a:pt x="69" y="161"/>
                </a:lnTo>
                <a:lnTo>
                  <a:pt x="33" y="177"/>
                </a:lnTo>
                <a:lnTo>
                  <a:pt x="30" y="168"/>
                </a:lnTo>
                <a:lnTo>
                  <a:pt x="27" y="161"/>
                </a:lnTo>
                <a:lnTo>
                  <a:pt x="25" y="156"/>
                </a:lnTo>
                <a:lnTo>
                  <a:pt x="23" y="150"/>
                </a:lnTo>
                <a:lnTo>
                  <a:pt x="20" y="141"/>
                </a:lnTo>
                <a:lnTo>
                  <a:pt x="16" y="131"/>
                </a:lnTo>
                <a:lnTo>
                  <a:pt x="9" y="117"/>
                </a:lnTo>
                <a:lnTo>
                  <a:pt x="0" y="97"/>
                </a:lnTo>
                <a:lnTo>
                  <a:pt x="7" y="86"/>
                </a:lnTo>
                <a:lnTo>
                  <a:pt x="11" y="78"/>
                </a:lnTo>
                <a:lnTo>
                  <a:pt x="15" y="70"/>
                </a:lnTo>
                <a:lnTo>
                  <a:pt x="19" y="63"/>
                </a:lnTo>
                <a:lnTo>
                  <a:pt x="24" y="54"/>
                </a:lnTo>
                <a:lnTo>
                  <a:pt x="31" y="41"/>
                </a:lnTo>
                <a:lnTo>
                  <a:pt x="40" y="24"/>
                </a:lnTo>
                <a:lnTo>
                  <a:pt x="52" y="0"/>
                </a:lnTo>
                <a:lnTo>
                  <a:pt x="63" y="3"/>
                </a:lnTo>
                <a:lnTo>
                  <a:pt x="70" y="6"/>
                </a:lnTo>
                <a:lnTo>
                  <a:pt x="76" y="8"/>
                </a:lnTo>
                <a:lnTo>
                  <a:pt x="83" y="11"/>
                </a:lnTo>
                <a:lnTo>
                  <a:pt x="91" y="15"/>
                </a:lnTo>
                <a:lnTo>
                  <a:pt x="102" y="20"/>
                </a:lnTo>
                <a:lnTo>
                  <a:pt x="119" y="27"/>
                </a:lnTo>
                <a:lnTo>
                  <a:pt x="140" y="37"/>
                </a:lnTo>
                <a:lnTo>
                  <a:pt x="144" y="44"/>
                </a:lnTo>
                <a:lnTo>
                  <a:pt x="146" y="50"/>
                </a:lnTo>
                <a:lnTo>
                  <a:pt x="149" y="56"/>
                </a:lnTo>
                <a:lnTo>
                  <a:pt x="151" y="61"/>
                </a:lnTo>
                <a:lnTo>
                  <a:pt x="154" y="69"/>
                </a:lnTo>
                <a:lnTo>
                  <a:pt x="159" y="80"/>
                </a:lnTo>
                <a:lnTo>
                  <a:pt x="165" y="95"/>
                </a:lnTo>
                <a:lnTo>
                  <a:pt x="173" y="116"/>
                </a:lnTo>
                <a:close/>
              </a:path>
            </a:pathLst>
          </a:custGeom>
          <a:solidFill>
            <a:srgbClr val="70757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0" name="Google Shape;3640;p84"/>
          <p:cNvSpPr/>
          <p:nvPr/>
        </p:nvSpPr>
        <p:spPr>
          <a:xfrm>
            <a:off x="5900738" y="2009775"/>
            <a:ext cx="9525" cy="14287"/>
          </a:xfrm>
          <a:custGeom>
            <a:rect b="b" l="l" r="r" t="t"/>
            <a:pathLst>
              <a:path extrusionOk="0" h="175" w="142">
                <a:moveTo>
                  <a:pt x="142" y="126"/>
                </a:moveTo>
                <a:lnTo>
                  <a:pt x="131" y="131"/>
                </a:lnTo>
                <a:lnTo>
                  <a:pt x="122" y="135"/>
                </a:lnTo>
                <a:lnTo>
                  <a:pt x="115" y="137"/>
                </a:lnTo>
                <a:lnTo>
                  <a:pt x="107" y="141"/>
                </a:lnTo>
                <a:lnTo>
                  <a:pt x="96" y="145"/>
                </a:lnTo>
                <a:lnTo>
                  <a:pt x="81" y="152"/>
                </a:lnTo>
                <a:lnTo>
                  <a:pt x="61" y="161"/>
                </a:lnTo>
                <a:lnTo>
                  <a:pt x="32" y="175"/>
                </a:lnTo>
                <a:lnTo>
                  <a:pt x="29" y="165"/>
                </a:lnTo>
                <a:lnTo>
                  <a:pt x="26" y="159"/>
                </a:lnTo>
                <a:lnTo>
                  <a:pt x="24" y="153"/>
                </a:lnTo>
                <a:lnTo>
                  <a:pt x="22" y="146"/>
                </a:lnTo>
                <a:lnTo>
                  <a:pt x="19" y="139"/>
                </a:lnTo>
                <a:lnTo>
                  <a:pt x="15" y="128"/>
                </a:lnTo>
                <a:lnTo>
                  <a:pt x="8" y="114"/>
                </a:lnTo>
                <a:lnTo>
                  <a:pt x="0" y="95"/>
                </a:lnTo>
                <a:lnTo>
                  <a:pt x="5" y="84"/>
                </a:lnTo>
                <a:lnTo>
                  <a:pt x="9" y="76"/>
                </a:lnTo>
                <a:lnTo>
                  <a:pt x="12" y="68"/>
                </a:lnTo>
                <a:lnTo>
                  <a:pt x="16" y="61"/>
                </a:lnTo>
                <a:lnTo>
                  <a:pt x="20" y="53"/>
                </a:lnTo>
                <a:lnTo>
                  <a:pt x="26" y="40"/>
                </a:lnTo>
                <a:lnTo>
                  <a:pt x="34" y="23"/>
                </a:lnTo>
                <a:lnTo>
                  <a:pt x="45" y="0"/>
                </a:lnTo>
                <a:lnTo>
                  <a:pt x="53" y="4"/>
                </a:lnTo>
                <a:lnTo>
                  <a:pt x="59" y="8"/>
                </a:lnTo>
                <a:lnTo>
                  <a:pt x="63" y="11"/>
                </a:lnTo>
                <a:lnTo>
                  <a:pt x="68" y="15"/>
                </a:lnTo>
                <a:lnTo>
                  <a:pt x="74" y="19"/>
                </a:lnTo>
                <a:lnTo>
                  <a:pt x="83" y="25"/>
                </a:lnTo>
                <a:lnTo>
                  <a:pt x="94" y="34"/>
                </a:lnTo>
                <a:lnTo>
                  <a:pt x="111" y="46"/>
                </a:lnTo>
                <a:lnTo>
                  <a:pt x="115" y="55"/>
                </a:lnTo>
                <a:lnTo>
                  <a:pt x="117" y="60"/>
                </a:lnTo>
                <a:lnTo>
                  <a:pt x="120" y="65"/>
                </a:lnTo>
                <a:lnTo>
                  <a:pt x="122" y="71"/>
                </a:lnTo>
                <a:lnTo>
                  <a:pt x="125" y="79"/>
                </a:lnTo>
                <a:lnTo>
                  <a:pt x="129" y="89"/>
                </a:lnTo>
                <a:lnTo>
                  <a:pt x="135" y="105"/>
                </a:lnTo>
                <a:lnTo>
                  <a:pt x="142" y="126"/>
                </a:lnTo>
                <a:close/>
              </a:path>
            </a:pathLst>
          </a:custGeom>
          <a:solidFill>
            <a:srgbClr val="8C949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1" name="Google Shape;3641;p84"/>
          <p:cNvSpPr/>
          <p:nvPr/>
        </p:nvSpPr>
        <p:spPr>
          <a:xfrm>
            <a:off x="5900738" y="2009775"/>
            <a:ext cx="7937" cy="14287"/>
          </a:xfrm>
          <a:custGeom>
            <a:rect b="b" l="l" r="r" t="t"/>
            <a:pathLst>
              <a:path extrusionOk="0" h="172" w="116">
                <a:moveTo>
                  <a:pt x="116" y="136"/>
                </a:moveTo>
                <a:lnTo>
                  <a:pt x="107" y="139"/>
                </a:lnTo>
                <a:lnTo>
                  <a:pt x="101" y="141"/>
                </a:lnTo>
                <a:lnTo>
                  <a:pt x="95" y="144"/>
                </a:lnTo>
                <a:lnTo>
                  <a:pt x="88" y="146"/>
                </a:lnTo>
                <a:lnTo>
                  <a:pt x="80" y="150"/>
                </a:lnTo>
                <a:lnTo>
                  <a:pt x="69" y="155"/>
                </a:lnTo>
                <a:lnTo>
                  <a:pt x="54" y="162"/>
                </a:lnTo>
                <a:lnTo>
                  <a:pt x="32" y="172"/>
                </a:lnTo>
                <a:lnTo>
                  <a:pt x="29" y="163"/>
                </a:lnTo>
                <a:lnTo>
                  <a:pt x="26" y="156"/>
                </a:lnTo>
                <a:lnTo>
                  <a:pt x="24" y="151"/>
                </a:lnTo>
                <a:lnTo>
                  <a:pt x="22" y="144"/>
                </a:lnTo>
                <a:lnTo>
                  <a:pt x="19" y="136"/>
                </a:lnTo>
                <a:lnTo>
                  <a:pt x="15" y="126"/>
                </a:lnTo>
                <a:lnTo>
                  <a:pt x="8" y="112"/>
                </a:lnTo>
                <a:lnTo>
                  <a:pt x="0" y="93"/>
                </a:lnTo>
                <a:lnTo>
                  <a:pt x="5" y="82"/>
                </a:lnTo>
                <a:lnTo>
                  <a:pt x="8" y="74"/>
                </a:lnTo>
                <a:lnTo>
                  <a:pt x="11" y="67"/>
                </a:lnTo>
                <a:lnTo>
                  <a:pt x="14" y="60"/>
                </a:lnTo>
                <a:lnTo>
                  <a:pt x="18" y="51"/>
                </a:lnTo>
                <a:lnTo>
                  <a:pt x="23" y="39"/>
                </a:lnTo>
                <a:lnTo>
                  <a:pt x="31" y="22"/>
                </a:lnTo>
                <a:lnTo>
                  <a:pt x="40" y="0"/>
                </a:lnTo>
                <a:lnTo>
                  <a:pt x="46" y="5"/>
                </a:lnTo>
                <a:lnTo>
                  <a:pt x="50" y="9"/>
                </a:lnTo>
                <a:lnTo>
                  <a:pt x="53" y="14"/>
                </a:lnTo>
                <a:lnTo>
                  <a:pt x="56" y="18"/>
                </a:lnTo>
                <a:lnTo>
                  <a:pt x="60" y="23"/>
                </a:lnTo>
                <a:lnTo>
                  <a:pt x="65" y="30"/>
                </a:lnTo>
                <a:lnTo>
                  <a:pt x="73" y="41"/>
                </a:lnTo>
                <a:lnTo>
                  <a:pt x="83" y="56"/>
                </a:lnTo>
                <a:lnTo>
                  <a:pt x="87" y="64"/>
                </a:lnTo>
                <a:lnTo>
                  <a:pt x="89" y="69"/>
                </a:lnTo>
                <a:lnTo>
                  <a:pt x="92" y="75"/>
                </a:lnTo>
                <a:lnTo>
                  <a:pt x="95" y="81"/>
                </a:lnTo>
                <a:lnTo>
                  <a:pt x="98" y="88"/>
                </a:lnTo>
                <a:lnTo>
                  <a:pt x="102" y="99"/>
                </a:lnTo>
                <a:lnTo>
                  <a:pt x="108" y="115"/>
                </a:lnTo>
                <a:lnTo>
                  <a:pt x="116" y="136"/>
                </a:lnTo>
                <a:close/>
              </a:path>
            </a:pathLst>
          </a:custGeom>
          <a:solidFill>
            <a:srgbClr val="A8B0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2" name="Google Shape;3642;p84"/>
          <p:cNvSpPr/>
          <p:nvPr/>
        </p:nvSpPr>
        <p:spPr>
          <a:xfrm>
            <a:off x="5900738" y="2009775"/>
            <a:ext cx="6350" cy="14287"/>
          </a:xfrm>
          <a:custGeom>
            <a:rect b="b" l="l" r="r" t="t"/>
            <a:pathLst>
              <a:path extrusionOk="0" h="170" w="88">
                <a:moveTo>
                  <a:pt x="88" y="145"/>
                </a:moveTo>
                <a:lnTo>
                  <a:pt x="81" y="147"/>
                </a:lnTo>
                <a:lnTo>
                  <a:pt x="77" y="150"/>
                </a:lnTo>
                <a:lnTo>
                  <a:pt x="73" y="151"/>
                </a:lnTo>
                <a:lnTo>
                  <a:pt x="69" y="153"/>
                </a:lnTo>
                <a:lnTo>
                  <a:pt x="64" y="155"/>
                </a:lnTo>
                <a:lnTo>
                  <a:pt x="57" y="158"/>
                </a:lnTo>
                <a:lnTo>
                  <a:pt x="47" y="163"/>
                </a:lnTo>
                <a:lnTo>
                  <a:pt x="32" y="170"/>
                </a:lnTo>
                <a:lnTo>
                  <a:pt x="29" y="161"/>
                </a:lnTo>
                <a:lnTo>
                  <a:pt x="26" y="154"/>
                </a:lnTo>
                <a:lnTo>
                  <a:pt x="24" y="148"/>
                </a:lnTo>
                <a:lnTo>
                  <a:pt x="22" y="142"/>
                </a:lnTo>
                <a:lnTo>
                  <a:pt x="19" y="134"/>
                </a:lnTo>
                <a:lnTo>
                  <a:pt x="15" y="123"/>
                </a:lnTo>
                <a:lnTo>
                  <a:pt x="8" y="109"/>
                </a:lnTo>
                <a:lnTo>
                  <a:pt x="0" y="89"/>
                </a:lnTo>
                <a:lnTo>
                  <a:pt x="4" y="79"/>
                </a:lnTo>
                <a:lnTo>
                  <a:pt x="7" y="71"/>
                </a:lnTo>
                <a:lnTo>
                  <a:pt x="9" y="65"/>
                </a:lnTo>
                <a:lnTo>
                  <a:pt x="12" y="58"/>
                </a:lnTo>
                <a:lnTo>
                  <a:pt x="15" y="49"/>
                </a:lnTo>
                <a:lnTo>
                  <a:pt x="19" y="38"/>
                </a:lnTo>
                <a:lnTo>
                  <a:pt x="26" y="22"/>
                </a:lnTo>
                <a:lnTo>
                  <a:pt x="34" y="0"/>
                </a:lnTo>
                <a:lnTo>
                  <a:pt x="40" y="11"/>
                </a:lnTo>
                <a:lnTo>
                  <a:pt x="43" y="21"/>
                </a:lnTo>
                <a:lnTo>
                  <a:pt x="47" y="36"/>
                </a:lnTo>
                <a:lnTo>
                  <a:pt x="55" y="65"/>
                </a:lnTo>
                <a:lnTo>
                  <a:pt x="59" y="74"/>
                </a:lnTo>
                <a:lnTo>
                  <a:pt x="61" y="79"/>
                </a:lnTo>
                <a:lnTo>
                  <a:pt x="64" y="84"/>
                </a:lnTo>
                <a:lnTo>
                  <a:pt x="66" y="90"/>
                </a:lnTo>
                <a:lnTo>
                  <a:pt x="69" y="98"/>
                </a:lnTo>
                <a:lnTo>
                  <a:pt x="73" y="108"/>
                </a:lnTo>
                <a:lnTo>
                  <a:pt x="79" y="124"/>
                </a:lnTo>
                <a:lnTo>
                  <a:pt x="88" y="145"/>
                </a:lnTo>
                <a:close/>
              </a:path>
            </a:pathLst>
          </a:custGeom>
          <a:solidFill>
            <a:srgbClr val="C4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3" name="Google Shape;3643;p84"/>
          <p:cNvSpPr/>
          <p:nvPr/>
        </p:nvSpPr>
        <p:spPr>
          <a:xfrm>
            <a:off x="5902325" y="2009775"/>
            <a:ext cx="3175" cy="14287"/>
          </a:xfrm>
          <a:custGeom>
            <a:rect b="b" l="l" r="r" t="t"/>
            <a:pathLst>
              <a:path extrusionOk="0" h="167" w="59">
                <a:moveTo>
                  <a:pt x="59" y="155"/>
                </a:moveTo>
                <a:lnTo>
                  <a:pt x="33" y="167"/>
                </a:lnTo>
                <a:lnTo>
                  <a:pt x="0" y="87"/>
                </a:lnTo>
                <a:lnTo>
                  <a:pt x="29" y="0"/>
                </a:lnTo>
                <a:lnTo>
                  <a:pt x="26" y="76"/>
                </a:lnTo>
                <a:lnTo>
                  <a:pt x="59" y="155"/>
                </a:lnTo>
                <a:close/>
              </a:path>
            </a:pathLst>
          </a:custGeom>
          <a:solidFill>
            <a:srgbClr val="E0E8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4" name="Google Shape;3644;p84"/>
          <p:cNvSpPr/>
          <p:nvPr/>
        </p:nvSpPr>
        <p:spPr>
          <a:xfrm>
            <a:off x="5899150" y="2011362"/>
            <a:ext cx="12700" cy="6350"/>
          </a:xfrm>
          <a:custGeom>
            <a:rect b="b" l="l" r="r" t="t"/>
            <a:pathLst>
              <a:path extrusionOk="0" h="81" w="172">
                <a:moveTo>
                  <a:pt x="170" y="4"/>
                </a:moveTo>
                <a:lnTo>
                  <a:pt x="168" y="0"/>
                </a:lnTo>
                <a:lnTo>
                  <a:pt x="0" y="73"/>
                </a:lnTo>
                <a:lnTo>
                  <a:pt x="4" y="81"/>
                </a:lnTo>
                <a:lnTo>
                  <a:pt x="172" y="8"/>
                </a:lnTo>
                <a:lnTo>
                  <a:pt x="170" y="4"/>
                </a:lnTo>
                <a:close/>
              </a:path>
            </a:pathLst>
          </a:custGeom>
          <a:solidFill>
            <a:srgbClr val="ED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5" name="Google Shape;3645;p84"/>
          <p:cNvSpPr/>
          <p:nvPr/>
        </p:nvSpPr>
        <p:spPr>
          <a:xfrm>
            <a:off x="5972175" y="2230437"/>
            <a:ext cx="15875" cy="9525"/>
          </a:xfrm>
          <a:custGeom>
            <a:rect b="b" l="l" r="r" t="t"/>
            <a:pathLst>
              <a:path extrusionOk="0" h="103" w="216">
                <a:moveTo>
                  <a:pt x="216" y="12"/>
                </a:moveTo>
                <a:lnTo>
                  <a:pt x="4" y="103"/>
                </a:lnTo>
                <a:lnTo>
                  <a:pt x="0" y="93"/>
                </a:lnTo>
                <a:lnTo>
                  <a:pt x="211" y="0"/>
                </a:lnTo>
                <a:lnTo>
                  <a:pt x="216" y="12"/>
                </a:lnTo>
                <a:close/>
              </a:path>
            </a:pathLst>
          </a:custGeom>
          <a:solidFill>
            <a:srgbClr val="1119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6" name="Google Shape;3646;p84"/>
          <p:cNvSpPr/>
          <p:nvPr/>
        </p:nvSpPr>
        <p:spPr>
          <a:xfrm>
            <a:off x="5972175" y="2232025"/>
            <a:ext cx="17463" cy="25400"/>
          </a:xfrm>
          <a:custGeom>
            <a:rect b="b" l="l" r="r" t="t"/>
            <a:pathLst>
              <a:path extrusionOk="0" h="298" w="250">
                <a:moveTo>
                  <a:pt x="207" y="296"/>
                </a:moveTo>
                <a:lnTo>
                  <a:pt x="219" y="286"/>
                </a:lnTo>
                <a:lnTo>
                  <a:pt x="232" y="267"/>
                </a:lnTo>
                <a:lnTo>
                  <a:pt x="242" y="241"/>
                </a:lnTo>
                <a:lnTo>
                  <a:pt x="248" y="206"/>
                </a:lnTo>
                <a:lnTo>
                  <a:pt x="250" y="165"/>
                </a:lnTo>
                <a:lnTo>
                  <a:pt x="245" y="116"/>
                </a:lnTo>
                <a:lnTo>
                  <a:pt x="233" y="62"/>
                </a:lnTo>
                <a:lnTo>
                  <a:pt x="211" y="0"/>
                </a:lnTo>
                <a:lnTo>
                  <a:pt x="198" y="6"/>
                </a:lnTo>
                <a:lnTo>
                  <a:pt x="185" y="12"/>
                </a:lnTo>
                <a:lnTo>
                  <a:pt x="171" y="17"/>
                </a:lnTo>
                <a:lnTo>
                  <a:pt x="158" y="24"/>
                </a:lnTo>
                <a:lnTo>
                  <a:pt x="145" y="29"/>
                </a:lnTo>
                <a:lnTo>
                  <a:pt x="132" y="35"/>
                </a:lnTo>
                <a:lnTo>
                  <a:pt x="118" y="41"/>
                </a:lnTo>
                <a:lnTo>
                  <a:pt x="106" y="46"/>
                </a:lnTo>
                <a:lnTo>
                  <a:pt x="93" y="52"/>
                </a:lnTo>
                <a:lnTo>
                  <a:pt x="80" y="57"/>
                </a:lnTo>
                <a:lnTo>
                  <a:pt x="66" y="64"/>
                </a:lnTo>
                <a:lnTo>
                  <a:pt x="53" y="69"/>
                </a:lnTo>
                <a:lnTo>
                  <a:pt x="40" y="75"/>
                </a:lnTo>
                <a:lnTo>
                  <a:pt x="27" y="81"/>
                </a:lnTo>
                <a:lnTo>
                  <a:pt x="13" y="87"/>
                </a:lnTo>
                <a:lnTo>
                  <a:pt x="0" y="92"/>
                </a:lnTo>
                <a:lnTo>
                  <a:pt x="13" y="123"/>
                </a:lnTo>
                <a:lnTo>
                  <a:pt x="28" y="150"/>
                </a:lnTo>
                <a:lnTo>
                  <a:pt x="42" y="175"/>
                </a:lnTo>
                <a:lnTo>
                  <a:pt x="57" y="198"/>
                </a:lnTo>
                <a:lnTo>
                  <a:pt x="73" y="218"/>
                </a:lnTo>
                <a:lnTo>
                  <a:pt x="87" y="236"/>
                </a:lnTo>
                <a:lnTo>
                  <a:pt x="102" y="250"/>
                </a:lnTo>
                <a:lnTo>
                  <a:pt x="117" y="263"/>
                </a:lnTo>
                <a:lnTo>
                  <a:pt x="132" y="274"/>
                </a:lnTo>
                <a:lnTo>
                  <a:pt x="145" y="283"/>
                </a:lnTo>
                <a:lnTo>
                  <a:pt x="158" y="289"/>
                </a:lnTo>
                <a:lnTo>
                  <a:pt x="170" y="294"/>
                </a:lnTo>
                <a:lnTo>
                  <a:pt x="182" y="297"/>
                </a:lnTo>
                <a:lnTo>
                  <a:pt x="192" y="298"/>
                </a:lnTo>
                <a:lnTo>
                  <a:pt x="200" y="298"/>
                </a:lnTo>
                <a:lnTo>
                  <a:pt x="207" y="296"/>
                </a:lnTo>
                <a:close/>
              </a:path>
            </a:pathLst>
          </a:custGeom>
          <a:solidFill>
            <a:srgbClr val="1119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7" name="Google Shape;3647;p84"/>
          <p:cNvSpPr/>
          <p:nvPr/>
        </p:nvSpPr>
        <p:spPr>
          <a:xfrm>
            <a:off x="5972175" y="2232025"/>
            <a:ext cx="15875" cy="25400"/>
          </a:xfrm>
          <a:custGeom>
            <a:rect b="b" l="l" r="r" t="t"/>
            <a:pathLst>
              <a:path extrusionOk="0" h="287" w="226">
                <a:moveTo>
                  <a:pt x="199" y="285"/>
                </a:moveTo>
                <a:lnTo>
                  <a:pt x="209" y="276"/>
                </a:lnTo>
                <a:lnTo>
                  <a:pt x="217" y="259"/>
                </a:lnTo>
                <a:lnTo>
                  <a:pt x="224" y="234"/>
                </a:lnTo>
                <a:lnTo>
                  <a:pt x="226" y="202"/>
                </a:lnTo>
                <a:lnTo>
                  <a:pt x="223" y="162"/>
                </a:lnTo>
                <a:lnTo>
                  <a:pt x="214" y="115"/>
                </a:lnTo>
                <a:lnTo>
                  <a:pt x="200" y="61"/>
                </a:lnTo>
                <a:lnTo>
                  <a:pt x="178" y="0"/>
                </a:lnTo>
                <a:lnTo>
                  <a:pt x="166" y="5"/>
                </a:lnTo>
                <a:lnTo>
                  <a:pt x="155" y="10"/>
                </a:lnTo>
                <a:lnTo>
                  <a:pt x="144" y="15"/>
                </a:lnTo>
                <a:lnTo>
                  <a:pt x="134" y="20"/>
                </a:lnTo>
                <a:lnTo>
                  <a:pt x="123" y="24"/>
                </a:lnTo>
                <a:lnTo>
                  <a:pt x="111" y="30"/>
                </a:lnTo>
                <a:lnTo>
                  <a:pt x="100" y="34"/>
                </a:lnTo>
                <a:lnTo>
                  <a:pt x="89" y="39"/>
                </a:lnTo>
                <a:lnTo>
                  <a:pt x="78" y="44"/>
                </a:lnTo>
                <a:lnTo>
                  <a:pt x="67" y="49"/>
                </a:lnTo>
                <a:lnTo>
                  <a:pt x="55" y="54"/>
                </a:lnTo>
                <a:lnTo>
                  <a:pt x="45" y="58"/>
                </a:lnTo>
                <a:lnTo>
                  <a:pt x="34" y="63"/>
                </a:lnTo>
                <a:lnTo>
                  <a:pt x="23" y="69"/>
                </a:lnTo>
                <a:lnTo>
                  <a:pt x="11" y="73"/>
                </a:lnTo>
                <a:lnTo>
                  <a:pt x="0" y="78"/>
                </a:lnTo>
                <a:lnTo>
                  <a:pt x="13" y="109"/>
                </a:lnTo>
                <a:lnTo>
                  <a:pt x="28" y="136"/>
                </a:lnTo>
                <a:lnTo>
                  <a:pt x="42" y="161"/>
                </a:lnTo>
                <a:lnTo>
                  <a:pt x="56" y="184"/>
                </a:lnTo>
                <a:lnTo>
                  <a:pt x="72" y="204"/>
                </a:lnTo>
                <a:lnTo>
                  <a:pt x="86" y="221"/>
                </a:lnTo>
                <a:lnTo>
                  <a:pt x="101" y="236"/>
                </a:lnTo>
                <a:lnTo>
                  <a:pt x="115" y="250"/>
                </a:lnTo>
                <a:lnTo>
                  <a:pt x="129" y="260"/>
                </a:lnTo>
                <a:lnTo>
                  <a:pt x="142" y="270"/>
                </a:lnTo>
                <a:lnTo>
                  <a:pt x="155" y="276"/>
                </a:lnTo>
                <a:lnTo>
                  <a:pt x="166" y="282"/>
                </a:lnTo>
                <a:lnTo>
                  <a:pt x="177" y="285"/>
                </a:lnTo>
                <a:lnTo>
                  <a:pt x="186" y="287"/>
                </a:lnTo>
                <a:lnTo>
                  <a:pt x="193" y="287"/>
                </a:lnTo>
                <a:lnTo>
                  <a:pt x="199" y="285"/>
                </a:lnTo>
                <a:close/>
              </a:path>
            </a:pathLst>
          </a:custGeom>
          <a:solidFill>
            <a:srgbClr val="2B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8" name="Google Shape;3648;p84"/>
          <p:cNvSpPr/>
          <p:nvPr/>
        </p:nvSpPr>
        <p:spPr>
          <a:xfrm>
            <a:off x="5973763" y="2233612"/>
            <a:ext cx="14287" cy="23813"/>
          </a:xfrm>
          <a:custGeom>
            <a:rect b="b" l="l" r="r" t="t"/>
            <a:pathLst>
              <a:path extrusionOk="0" h="274" w="202">
                <a:moveTo>
                  <a:pt x="189" y="273"/>
                </a:moveTo>
                <a:lnTo>
                  <a:pt x="196" y="265"/>
                </a:lnTo>
                <a:lnTo>
                  <a:pt x="201" y="251"/>
                </a:lnTo>
                <a:lnTo>
                  <a:pt x="202" y="227"/>
                </a:lnTo>
                <a:lnTo>
                  <a:pt x="200" y="197"/>
                </a:lnTo>
                <a:lnTo>
                  <a:pt x="193" y="159"/>
                </a:lnTo>
                <a:lnTo>
                  <a:pt x="182" y="114"/>
                </a:lnTo>
                <a:lnTo>
                  <a:pt x="165" y="60"/>
                </a:lnTo>
                <a:lnTo>
                  <a:pt x="142" y="0"/>
                </a:lnTo>
                <a:lnTo>
                  <a:pt x="125" y="7"/>
                </a:lnTo>
                <a:lnTo>
                  <a:pt x="107" y="14"/>
                </a:lnTo>
                <a:lnTo>
                  <a:pt x="89" y="23"/>
                </a:lnTo>
                <a:lnTo>
                  <a:pt x="72" y="30"/>
                </a:lnTo>
                <a:lnTo>
                  <a:pt x="53" y="39"/>
                </a:lnTo>
                <a:lnTo>
                  <a:pt x="36" y="46"/>
                </a:lnTo>
                <a:lnTo>
                  <a:pt x="18" y="54"/>
                </a:lnTo>
                <a:lnTo>
                  <a:pt x="0" y="62"/>
                </a:lnTo>
                <a:lnTo>
                  <a:pt x="14" y="92"/>
                </a:lnTo>
                <a:lnTo>
                  <a:pt x="28" y="120"/>
                </a:lnTo>
                <a:lnTo>
                  <a:pt x="41" y="145"/>
                </a:lnTo>
                <a:lnTo>
                  <a:pt x="57" y="168"/>
                </a:lnTo>
                <a:lnTo>
                  <a:pt x="71" y="188"/>
                </a:lnTo>
                <a:lnTo>
                  <a:pt x="85" y="206"/>
                </a:lnTo>
                <a:lnTo>
                  <a:pt x="98" y="221"/>
                </a:lnTo>
                <a:lnTo>
                  <a:pt x="113" y="235"/>
                </a:lnTo>
                <a:lnTo>
                  <a:pt x="126" y="246"/>
                </a:lnTo>
                <a:lnTo>
                  <a:pt x="138" y="256"/>
                </a:lnTo>
                <a:lnTo>
                  <a:pt x="149" y="262"/>
                </a:lnTo>
                <a:lnTo>
                  <a:pt x="160" y="268"/>
                </a:lnTo>
                <a:lnTo>
                  <a:pt x="170" y="272"/>
                </a:lnTo>
                <a:lnTo>
                  <a:pt x="178" y="274"/>
                </a:lnTo>
                <a:lnTo>
                  <a:pt x="184" y="274"/>
                </a:lnTo>
                <a:lnTo>
                  <a:pt x="189" y="273"/>
                </a:lnTo>
                <a:close/>
              </a:path>
            </a:pathLst>
          </a:custGeom>
          <a:solidFill>
            <a:srgbClr val="474F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9" name="Google Shape;3649;p84"/>
          <p:cNvSpPr/>
          <p:nvPr/>
        </p:nvSpPr>
        <p:spPr>
          <a:xfrm>
            <a:off x="5973763" y="2235200"/>
            <a:ext cx="14287" cy="22225"/>
          </a:xfrm>
          <a:custGeom>
            <a:rect b="b" l="l" r="r" t="t"/>
            <a:pathLst>
              <a:path extrusionOk="0" h="264" w="186">
                <a:moveTo>
                  <a:pt x="180" y="263"/>
                </a:moveTo>
                <a:lnTo>
                  <a:pt x="185" y="256"/>
                </a:lnTo>
                <a:lnTo>
                  <a:pt x="186" y="243"/>
                </a:lnTo>
                <a:lnTo>
                  <a:pt x="183" y="222"/>
                </a:lnTo>
                <a:lnTo>
                  <a:pt x="177" y="193"/>
                </a:lnTo>
                <a:lnTo>
                  <a:pt x="166" y="157"/>
                </a:lnTo>
                <a:lnTo>
                  <a:pt x="151" y="113"/>
                </a:lnTo>
                <a:lnTo>
                  <a:pt x="131" y="60"/>
                </a:lnTo>
                <a:lnTo>
                  <a:pt x="108" y="0"/>
                </a:lnTo>
                <a:lnTo>
                  <a:pt x="94" y="7"/>
                </a:lnTo>
                <a:lnTo>
                  <a:pt x="80" y="13"/>
                </a:lnTo>
                <a:lnTo>
                  <a:pt x="67" y="18"/>
                </a:lnTo>
                <a:lnTo>
                  <a:pt x="54" y="24"/>
                </a:lnTo>
                <a:lnTo>
                  <a:pt x="40" y="30"/>
                </a:lnTo>
                <a:lnTo>
                  <a:pt x="27" y="36"/>
                </a:lnTo>
                <a:lnTo>
                  <a:pt x="13" y="41"/>
                </a:lnTo>
                <a:lnTo>
                  <a:pt x="0" y="48"/>
                </a:lnTo>
                <a:lnTo>
                  <a:pt x="13" y="78"/>
                </a:lnTo>
                <a:lnTo>
                  <a:pt x="26" y="106"/>
                </a:lnTo>
                <a:lnTo>
                  <a:pt x="40" y="131"/>
                </a:lnTo>
                <a:lnTo>
                  <a:pt x="55" y="154"/>
                </a:lnTo>
                <a:lnTo>
                  <a:pt x="69" y="174"/>
                </a:lnTo>
                <a:lnTo>
                  <a:pt x="83" y="192"/>
                </a:lnTo>
                <a:lnTo>
                  <a:pt x="96" y="208"/>
                </a:lnTo>
                <a:lnTo>
                  <a:pt x="110" y="222"/>
                </a:lnTo>
                <a:lnTo>
                  <a:pt x="122" y="233"/>
                </a:lnTo>
                <a:lnTo>
                  <a:pt x="134" y="243"/>
                </a:lnTo>
                <a:lnTo>
                  <a:pt x="145" y="250"/>
                </a:lnTo>
                <a:lnTo>
                  <a:pt x="155" y="256"/>
                </a:lnTo>
                <a:lnTo>
                  <a:pt x="164" y="261"/>
                </a:lnTo>
                <a:lnTo>
                  <a:pt x="171" y="263"/>
                </a:lnTo>
                <a:lnTo>
                  <a:pt x="176" y="264"/>
                </a:lnTo>
                <a:lnTo>
                  <a:pt x="180" y="263"/>
                </a:lnTo>
                <a:close/>
              </a:path>
            </a:pathLst>
          </a:custGeom>
          <a:solidFill>
            <a:srgbClr val="6166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0" name="Google Shape;3650;p84"/>
          <p:cNvSpPr/>
          <p:nvPr/>
        </p:nvSpPr>
        <p:spPr>
          <a:xfrm>
            <a:off x="5973763" y="2235200"/>
            <a:ext cx="12700" cy="22225"/>
          </a:xfrm>
          <a:custGeom>
            <a:rect b="b" l="l" r="r" t="t"/>
            <a:pathLst>
              <a:path extrusionOk="0" h="251" w="173">
                <a:moveTo>
                  <a:pt x="171" y="251"/>
                </a:moveTo>
                <a:lnTo>
                  <a:pt x="173" y="245"/>
                </a:lnTo>
                <a:lnTo>
                  <a:pt x="170" y="233"/>
                </a:lnTo>
                <a:lnTo>
                  <a:pt x="164" y="214"/>
                </a:lnTo>
                <a:lnTo>
                  <a:pt x="153" y="187"/>
                </a:lnTo>
                <a:lnTo>
                  <a:pt x="137" y="153"/>
                </a:lnTo>
                <a:lnTo>
                  <a:pt x="119" y="110"/>
                </a:lnTo>
                <a:lnTo>
                  <a:pt x="97" y="60"/>
                </a:lnTo>
                <a:lnTo>
                  <a:pt x="72" y="0"/>
                </a:lnTo>
                <a:lnTo>
                  <a:pt x="63" y="4"/>
                </a:lnTo>
                <a:lnTo>
                  <a:pt x="54" y="7"/>
                </a:lnTo>
                <a:lnTo>
                  <a:pt x="45" y="11"/>
                </a:lnTo>
                <a:lnTo>
                  <a:pt x="36" y="16"/>
                </a:lnTo>
                <a:lnTo>
                  <a:pt x="27" y="20"/>
                </a:lnTo>
                <a:lnTo>
                  <a:pt x="18" y="23"/>
                </a:lnTo>
                <a:lnTo>
                  <a:pt x="9" y="27"/>
                </a:lnTo>
                <a:lnTo>
                  <a:pt x="0" y="31"/>
                </a:lnTo>
                <a:lnTo>
                  <a:pt x="13" y="62"/>
                </a:lnTo>
                <a:lnTo>
                  <a:pt x="26" y="89"/>
                </a:lnTo>
                <a:lnTo>
                  <a:pt x="41" y="115"/>
                </a:lnTo>
                <a:lnTo>
                  <a:pt x="54" y="138"/>
                </a:lnTo>
                <a:lnTo>
                  <a:pt x="68" y="159"/>
                </a:lnTo>
                <a:lnTo>
                  <a:pt x="81" y="177"/>
                </a:lnTo>
                <a:lnTo>
                  <a:pt x="95" y="193"/>
                </a:lnTo>
                <a:lnTo>
                  <a:pt x="107" y="206"/>
                </a:lnTo>
                <a:lnTo>
                  <a:pt x="119" y="218"/>
                </a:lnTo>
                <a:lnTo>
                  <a:pt x="130" y="229"/>
                </a:lnTo>
                <a:lnTo>
                  <a:pt x="141" y="236"/>
                </a:lnTo>
                <a:lnTo>
                  <a:pt x="150" y="242"/>
                </a:lnTo>
                <a:lnTo>
                  <a:pt x="157" y="246"/>
                </a:lnTo>
                <a:lnTo>
                  <a:pt x="163" y="250"/>
                </a:lnTo>
                <a:lnTo>
                  <a:pt x="168" y="251"/>
                </a:lnTo>
                <a:lnTo>
                  <a:pt x="171" y="251"/>
                </a:lnTo>
                <a:close/>
              </a:path>
            </a:pathLst>
          </a:custGeom>
          <a:solidFill>
            <a:srgbClr val="7A828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1" name="Google Shape;3651;p84"/>
          <p:cNvSpPr/>
          <p:nvPr/>
        </p:nvSpPr>
        <p:spPr>
          <a:xfrm>
            <a:off x="5975350" y="2236787"/>
            <a:ext cx="11113" cy="20638"/>
          </a:xfrm>
          <a:custGeom>
            <a:rect b="b" l="l" r="r" t="t"/>
            <a:pathLst>
              <a:path extrusionOk="0" h="240" w="163">
                <a:moveTo>
                  <a:pt x="163" y="240"/>
                </a:moveTo>
                <a:lnTo>
                  <a:pt x="162" y="235"/>
                </a:lnTo>
                <a:lnTo>
                  <a:pt x="156" y="225"/>
                </a:lnTo>
                <a:lnTo>
                  <a:pt x="145" y="208"/>
                </a:lnTo>
                <a:lnTo>
                  <a:pt x="129" y="183"/>
                </a:lnTo>
                <a:lnTo>
                  <a:pt x="110" y="150"/>
                </a:lnTo>
                <a:lnTo>
                  <a:pt x="89" y="110"/>
                </a:lnTo>
                <a:lnTo>
                  <a:pt x="64" y="59"/>
                </a:lnTo>
                <a:lnTo>
                  <a:pt x="39" y="0"/>
                </a:lnTo>
                <a:lnTo>
                  <a:pt x="34" y="2"/>
                </a:lnTo>
                <a:lnTo>
                  <a:pt x="28" y="5"/>
                </a:lnTo>
                <a:lnTo>
                  <a:pt x="24" y="7"/>
                </a:lnTo>
                <a:lnTo>
                  <a:pt x="19" y="9"/>
                </a:lnTo>
                <a:lnTo>
                  <a:pt x="14" y="11"/>
                </a:lnTo>
                <a:lnTo>
                  <a:pt x="10" y="13"/>
                </a:lnTo>
                <a:lnTo>
                  <a:pt x="5" y="15"/>
                </a:lnTo>
                <a:lnTo>
                  <a:pt x="0" y="17"/>
                </a:lnTo>
                <a:lnTo>
                  <a:pt x="13" y="48"/>
                </a:lnTo>
                <a:lnTo>
                  <a:pt x="26" y="75"/>
                </a:lnTo>
                <a:lnTo>
                  <a:pt x="41" y="102"/>
                </a:lnTo>
                <a:lnTo>
                  <a:pt x="54" y="124"/>
                </a:lnTo>
                <a:lnTo>
                  <a:pt x="68" y="145"/>
                </a:lnTo>
                <a:lnTo>
                  <a:pt x="82" y="163"/>
                </a:lnTo>
                <a:lnTo>
                  <a:pt x="94" y="180"/>
                </a:lnTo>
                <a:lnTo>
                  <a:pt x="106" y="193"/>
                </a:lnTo>
                <a:lnTo>
                  <a:pt x="117" y="205"/>
                </a:lnTo>
                <a:lnTo>
                  <a:pt x="127" y="215"/>
                </a:lnTo>
                <a:lnTo>
                  <a:pt x="138" y="224"/>
                </a:lnTo>
                <a:lnTo>
                  <a:pt x="146" y="230"/>
                </a:lnTo>
                <a:lnTo>
                  <a:pt x="152" y="234"/>
                </a:lnTo>
                <a:lnTo>
                  <a:pt x="158" y="238"/>
                </a:lnTo>
                <a:lnTo>
                  <a:pt x="161" y="240"/>
                </a:lnTo>
                <a:lnTo>
                  <a:pt x="163" y="240"/>
                </a:lnTo>
                <a:close/>
              </a:path>
            </a:pathLst>
          </a:custGeom>
          <a:solidFill>
            <a:srgbClr val="9199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2" name="Google Shape;3652;p84"/>
          <p:cNvSpPr/>
          <p:nvPr/>
        </p:nvSpPr>
        <p:spPr>
          <a:xfrm>
            <a:off x="5986463" y="2257425"/>
            <a:ext cx="3175" cy="7937"/>
          </a:xfrm>
          <a:custGeom>
            <a:rect b="b" l="l" r="r" t="t"/>
            <a:pathLst>
              <a:path extrusionOk="0" h="99" w="48">
                <a:moveTo>
                  <a:pt x="13" y="0"/>
                </a:moveTo>
                <a:lnTo>
                  <a:pt x="44" y="76"/>
                </a:lnTo>
                <a:lnTo>
                  <a:pt x="48" y="92"/>
                </a:lnTo>
                <a:lnTo>
                  <a:pt x="46" y="99"/>
                </a:lnTo>
                <a:lnTo>
                  <a:pt x="39" y="96"/>
                </a:lnTo>
                <a:lnTo>
                  <a:pt x="31" y="83"/>
                </a:lnTo>
                <a:lnTo>
                  <a:pt x="0" y="7"/>
                </a:lnTo>
                <a:lnTo>
                  <a:pt x="13" y="0"/>
                </a:lnTo>
                <a:close/>
              </a:path>
            </a:pathLst>
          </a:custGeom>
          <a:solidFill>
            <a:srgbClr val="2B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0235962" id="3653" name="Google Shape;365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4343400"/>
            <a:ext cx="904875" cy="9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85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Cài đặt CSMA/CA trên 802.11</a:t>
            </a:r>
            <a:endParaRPr/>
          </a:p>
        </p:txBody>
      </p:sp>
      <p:sp>
        <p:nvSpPr>
          <p:cNvPr id="3659" name="Google Shape;3659;p85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STA muốn truyền dữ liệu, nghe kênh truyền xem có bận không?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Nếu kênh truyền trống với một khoảng thời gian lớn hơn hoặc bằng Distributed Inter-Frame Space (DIFS), STA bắt đầu truyền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Nếu kênh truyền bận, STA phải đợi để tìm được một DIFS trống, sau đó đợi thêm một khoảng ngẫu nhiên số slot time (gọi là khoảng back-off time) để chống đụng độ nếu có STA khác cũng đang muốn truyền (collision avoidanc) 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Nếu có STA khác chiếm dụng đường truyền trong khoảng back-off time, trạm STA hiện tại hủy cơ chế back-off timer và đợi DIFS trống khác để truyền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660" name="Google Shape;3660;p85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1" name="Google Shape;3661;p85"/>
          <p:cNvSpPr/>
          <p:nvPr/>
        </p:nvSpPr>
        <p:spPr>
          <a:xfrm>
            <a:off x="533400" y="5649912"/>
            <a:ext cx="1898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85"/>
          <p:cNvSpPr/>
          <p:nvPr/>
        </p:nvSpPr>
        <p:spPr>
          <a:xfrm>
            <a:off x="2995612" y="5649912"/>
            <a:ext cx="2813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3" name="Google Shape;3663;p85"/>
          <p:cNvCxnSpPr/>
          <p:nvPr/>
        </p:nvCxnSpPr>
        <p:spPr>
          <a:xfrm>
            <a:off x="801687" y="5380037"/>
            <a:ext cx="739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4" name="Google Shape;3664;p85"/>
          <p:cNvSpPr txBox="1"/>
          <p:nvPr/>
        </p:nvSpPr>
        <p:spPr>
          <a:xfrm>
            <a:off x="7948612" y="5440362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665" name="Google Shape;3665;p85"/>
          <p:cNvSpPr/>
          <p:nvPr/>
        </p:nvSpPr>
        <p:spPr>
          <a:xfrm>
            <a:off x="1963737" y="4999037"/>
            <a:ext cx="2038350" cy="381000"/>
          </a:xfrm>
          <a:prstGeom prst="rect">
            <a:avLst/>
          </a:prstGeom>
          <a:solidFill>
            <a:srgbClr val="DADA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Kênh truyền bận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6" name="Google Shape;3666;p85"/>
          <p:cNvCxnSpPr/>
          <p:nvPr/>
        </p:nvCxnSpPr>
        <p:spPr>
          <a:xfrm rot="10800000">
            <a:off x="954087" y="4541837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7" name="Google Shape;3667;p85"/>
          <p:cNvCxnSpPr/>
          <p:nvPr/>
        </p:nvCxnSpPr>
        <p:spPr>
          <a:xfrm rot="10800000">
            <a:off x="1963737" y="4541837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8" name="Google Shape;3668;p85"/>
          <p:cNvCxnSpPr/>
          <p:nvPr/>
        </p:nvCxnSpPr>
        <p:spPr>
          <a:xfrm rot="10800000">
            <a:off x="4002087" y="4541837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9" name="Google Shape;3669;p85"/>
          <p:cNvCxnSpPr/>
          <p:nvPr/>
        </p:nvCxnSpPr>
        <p:spPr>
          <a:xfrm rot="10800000">
            <a:off x="4992687" y="4541837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0" name="Google Shape;3670;p85"/>
          <p:cNvSpPr txBox="1"/>
          <p:nvPr/>
        </p:nvSpPr>
        <p:spPr>
          <a:xfrm>
            <a:off x="4175125" y="4313237"/>
            <a:ext cx="593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DIFS</a:t>
            </a:r>
            <a:endParaRPr/>
          </a:p>
        </p:txBody>
      </p:sp>
      <p:cxnSp>
        <p:nvCxnSpPr>
          <p:cNvPr id="3671" name="Google Shape;3671;p85"/>
          <p:cNvCxnSpPr/>
          <p:nvPr/>
        </p:nvCxnSpPr>
        <p:spPr>
          <a:xfrm>
            <a:off x="4002087" y="4618037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72" name="Google Shape;3672;p85"/>
          <p:cNvSpPr txBox="1"/>
          <p:nvPr/>
        </p:nvSpPr>
        <p:spPr>
          <a:xfrm>
            <a:off x="1125537" y="4313237"/>
            <a:ext cx="593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DIFS</a:t>
            </a:r>
            <a:endParaRPr/>
          </a:p>
        </p:txBody>
      </p:sp>
      <p:cxnSp>
        <p:nvCxnSpPr>
          <p:cNvPr id="3673" name="Google Shape;3673;p85"/>
          <p:cNvCxnSpPr/>
          <p:nvPr/>
        </p:nvCxnSpPr>
        <p:spPr>
          <a:xfrm>
            <a:off x="954087" y="4618037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74" name="Google Shape;3674;p85"/>
          <p:cNvSpPr/>
          <p:nvPr/>
        </p:nvSpPr>
        <p:spPr>
          <a:xfrm>
            <a:off x="5983287" y="4999037"/>
            <a:ext cx="2057400" cy="381000"/>
          </a:xfrm>
          <a:prstGeom prst="rect">
            <a:avLst/>
          </a:prstGeom>
          <a:solidFill>
            <a:srgbClr val="DADA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tiếp theo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5" name="Google Shape;3675;p85"/>
          <p:cNvCxnSpPr/>
          <p:nvPr/>
        </p:nvCxnSpPr>
        <p:spPr>
          <a:xfrm rot="10800000">
            <a:off x="5983287" y="4541837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6" name="Google Shape;3676;p85"/>
          <p:cNvSpPr/>
          <p:nvPr/>
        </p:nvSpPr>
        <p:spPr>
          <a:xfrm>
            <a:off x="4992687" y="4999037"/>
            <a:ext cx="9906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7" name="Google Shape;3677;p85"/>
          <p:cNvSpPr/>
          <p:nvPr/>
        </p:nvSpPr>
        <p:spPr>
          <a:xfrm rot="5400000">
            <a:off x="5411787" y="3970337"/>
            <a:ext cx="152400" cy="990600"/>
          </a:xfrm>
          <a:prstGeom prst="leftBrace">
            <a:avLst>
              <a:gd fmla="val 5416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8" name="Google Shape;3678;p85"/>
          <p:cNvSpPr txBox="1"/>
          <p:nvPr/>
        </p:nvSpPr>
        <p:spPr>
          <a:xfrm>
            <a:off x="6400800" y="4191000"/>
            <a:ext cx="259080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Cửa sổ tranh chấp (contention window): đợi ngẫu nhiên một số slot (CA!!!)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9" name="Google Shape;3679;p85"/>
          <p:cNvCxnSpPr>
            <a:stCxn id="3678" idx="1"/>
            <a:endCxn id="3677" idx="1"/>
          </p:cNvCxnSpPr>
          <p:nvPr/>
        </p:nvCxnSpPr>
        <p:spPr>
          <a:xfrm rot="10800000">
            <a:off x="5487900" y="4389332"/>
            <a:ext cx="912900" cy="171000"/>
          </a:xfrm>
          <a:prstGeom prst="curvedConnector4">
            <a:avLst>
              <a:gd fmla="val 45822" name="adj1"/>
              <a:gd fmla="val 2336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0" name="Google Shape;3680;p85"/>
          <p:cNvCxnSpPr/>
          <p:nvPr/>
        </p:nvCxnSpPr>
        <p:spPr>
          <a:xfrm>
            <a:off x="50879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1" name="Google Shape;3681;p85"/>
          <p:cNvCxnSpPr/>
          <p:nvPr/>
        </p:nvCxnSpPr>
        <p:spPr>
          <a:xfrm>
            <a:off x="51641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2" name="Google Shape;3682;p85"/>
          <p:cNvCxnSpPr/>
          <p:nvPr/>
        </p:nvCxnSpPr>
        <p:spPr>
          <a:xfrm>
            <a:off x="52403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3" name="Google Shape;3683;p85"/>
          <p:cNvCxnSpPr/>
          <p:nvPr/>
        </p:nvCxnSpPr>
        <p:spPr>
          <a:xfrm>
            <a:off x="5316537" y="4999037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4" name="Google Shape;3684;p85"/>
          <p:cNvCxnSpPr/>
          <p:nvPr/>
        </p:nvCxnSpPr>
        <p:spPr>
          <a:xfrm>
            <a:off x="5392737" y="4999037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5" name="Google Shape;3685;p85"/>
          <p:cNvCxnSpPr/>
          <p:nvPr/>
        </p:nvCxnSpPr>
        <p:spPr>
          <a:xfrm>
            <a:off x="54689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6" name="Google Shape;3686;p85"/>
          <p:cNvCxnSpPr/>
          <p:nvPr/>
        </p:nvCxnSpPr>
        <p:spPr>
          <a:xfrm>
            <a:off x="55451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7" name="Google Shape;3687;p85"/>
          <p:cNvCxnSpPr/>
          <p:nvPr/>
        </p:nvCxnSpPr>
        <p:spPr>
          <a:xfrm>
            <a:off x="56213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8" name="Google Shape;3688;p85"/>
          <p:cNvCxnSpPr/>
          <p:nvPr/>
        </p:nvCxnSpPr>
        <p:spPr>
          <a:xfrm>
            <a:off x="56975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9" name="Google Shape;3689;p85"/>
          <p:cNvCxnSpPr/>
          <p:nvPr/>
        </p:nvCxnSpPr>
        <p:spPr>
          <a:xfrm>
            <a:off x="57737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0" name="Google Shape;3690;p85"/>
          <p:cNvCxnSpPr/>
          <p:nvPr/>
        </p:nvCxnSpPr>
        <p:spPr>
          <a:xfrm>
            <a:off x="58499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1" name="Google Shape;3691;p85"/>
          <p:cNvCxnSpPr/>
          <p:nvPr/>
        </p:nvCxnSpPr>
        <p:spPr>
          <a:xfrm>
            <a:off x="5926137" y="49990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2" name="Google Shape;3692;p85"/>
          <p:cNvSpPr/>
          <p:nvPr/>
        </p:nvSpPr>
        <p:spPr>
          <a:xfrm>
            <a:off x="5356225" y="5600700"/>
            <a:ext cx="457200" cy="304800"/>
          </a:xfrm>
          <a:custGeom>
            <a:rect b="b" l="l" r="r" t="t"/>
            <a:pathLst>
              <a:path extrusionOk="0" h="192" w="288">
                <a:moveTo>
                  <a:pt x="0" y="0"/>
                </a:moveTo>
                <a:cubicBezTo>
                  <a:pt x="0" y="56"/>
                  <a:pt x="0" y="112"/>
                  <a:pt x="48" y="144"/>
                </a:cubicBezTo>
                <a:cubicBezTo>
                  <a:pt x="96" y="176"/>
                  <a:pt x="216" y="184"/>
                  <a:pt x="288" y="19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3" name="Google Shape;3693;p85"/>
          <p:cNvSpPr txBox="1"/>
          <p:nvPr/>
        </p:nvSpPr>
        <p:spPr>
          <a:xfrm>
            <a:off x="5783262" y="5722937"/>
            <a:ext cx="14125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 time (20µs)</a:t>
            </a:r>
            <a:endParaRPr/>
          </a:p>
        </p:txBody>
      </p:sp>
      <p:sp>
        <p:nvSpPr>
          <p:cNvPr id="3694" name="Google Shape;3694;p85"/>
          <p:cNvSpPr txBox="1"/>
          <p:nvPr/>
        </p:nvSpPr>
        <p:spPr>
          <a:xfrm>
            <a:off x="2573337" y="5456237"/>
            <a:ext cx="23034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 nhập kênh truyền nếu kênh trống ≥ DIFS</a:t>
            </a:r>
            <a:endParaRPr/>
          </a:p>
        </p:txBody>
      </p:sp>
      <p:cxnSp>
        <p:nvCxnSpPr>
          <p:cNvPr id="3695" name="Google Shape;3695;p85"/>
          <p:cNvCxnSpPr>
            <a:stCxn id="3694" idx="1"/>
            <a:endCxn id="3667" idx="0"/>
          </p:cNvCxnSpPr>
          <p:nvPr/>
        </p:nvCxnSpPr>
        <p:spPr>
          <a:xfrm rot="10800000">
            <a:off x="1963737" y="5532447"/>
            <a:ext cx="609600" cy="185400"/>
          </a:xfrm>
          <a:prstGeom prst="curvedConnector4">
            <a:avLst>
              <a:gd fmla="val 50000" name="adj1"/>
              <a:gd fmla="val 22330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86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Ví dụ CSMA/CA trên 802.11</a:t>
            </a:r>
            <a:endParaRPr/>
          </a:p>
        </p:txBody>
      </p:sp>
      <p:sp>
        <p:nvSpPr>
          <p:cNvPr id="3701" name="Google Shape;3701;p86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02" name="Google Shape;3702;p86"/>
          <p:cNvCxnSpPr/>
          <p:nvPr/>
        </p:nvCxnSpPr>
        <p:spPr>
          <a:xfrm>
            <a:off x="1162050" y="17526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3" name="Google Shape;3703;p86"/>
          <p:cNvSpPr txBox="1"/>
          <p:nvPr/>
        </p:nvSpPr>
        <p:spPr>
          <a:xfrm>
            <a:off x="8020050" y="4495800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704" name="Google Shape;3704;p86"/>
          <p:cNvSpPr/>
          <p:nvPr/>
        </p:nvSpPr>
        <p:spPr>
          <a:xfrm>
            <a:off x="1924050" y="2743200"/>
            <a:ext cx="609600" cy="381000"/>
          </a:xfrm>
          <a:prstGeom prst="rect">
            <a:avLst/>
          </a:prstGeom>
          <a:solidFill>
            <a:srgbClr val="DADA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/>
          </a:p>
        </p:txBody>
      </p:sp>
      <p:sp>
        <p:nvSpPr>
          <p:cNvPr id="3705" name="Google Shape;3705;p86"/>
          <p:cNvSpPr/>
          <p:nvPr/>
        </p:nvSpPr>
        <p:spPr>
          <a:xfrm>
            <a:off x="5276850" y="5029200"/>
            <a:ext cx="3810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6" name="Google Shape;3706;p86"/>
          <p:cNvSpPr txBox="1"/>
          <p:nvPr/>
        </p:nvSpPr>
        <p:spPr>
          <a:xfrm>
            <a:off x="323850" y="1600200"/>
            <a:ext cx="860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7" name="Google Shape;3707;p86"/>
          <p:cNvCxnSpPr/>
          <p:nvPr/>
        </p:nvCxnSpPr>
        <p:spPr>
          <a:xfrm>
            <a:off x="1162050" y="24384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8" name="Google Shape;3708;p86"/>
          <p:cNvSpPr txBox="1"/>
          <p:nvPr/>
        </p:nvSpPr>
        <p:spPr>
          <a:xfrm>
            <a:off x="323850" y="2286000"/>
            <a:ext cx="860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9" name="Google Shape;3709;p86"/>
          <p:cNvCxnSpPr/>
          <p:nvPr/>
        </p:nvCxnSpPr>
        <p:spPr>
          <a:xfrm>
            <a:off x="1162050" y="31242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0" name="Google Shape;3710;p86"/>
          <p:cNvSpPr txBox="1"/>
          <p:nvPr/>
        </p:nvSpPr>
        <p:spPr>
          <a:xfrm>
            <a:off x="323850" y="2971800"/>
            <a:ext cx="860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1" name="Google Shape;3711;p86"/>
          <p:cNvCxnSpPr/>
          <p:nvPr/>
        </p:nvCxnSpPr>
        <p:spPr>
          <a:xfrm>
            <a:off x="1162050" y="38100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2" name="Google Shape;3712;p86"/>
          <p:cNvSpPr txBox="1"/>
          <p:nvPr/>
        </p:nvSpPr>
        <p:spPr>
          <a:xfrm>
            <a:off x="323850" y="3657600"/>
            <a:ext cx="860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3" name="Google Shape;3713;p86"/>
          <p:cNvCxnSpPr/>
          <p:nvPr/>
        </p:nvCxnSpPr>
        <p:spPr>
          <a:xfrm>
            <a:off x="1162050" y="44958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4" name="Google Shape;3714;p86"/>
          <p:cNvSpPr txBox="1"/>
          <p:nvPr/>
        </p:nvSpPr>
        <p:spPr>
          <a:xfrm>
            <a:off x="323850" y="4343400"/>
            <a:ext cx="860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5" name="Google Shape;3715;p86"/>
          <p:cNvSpPr/>
          <p:nvPr/>
        </p:nvSpPr>
        <p:spPr>
          <a:xfrm>
            <a:off x="1238250" y="28956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6" name="Google Shape;3716;p86"/>
          <p:cNvSpPr/>
          <p:nvPr/>
        </p:nvSpPr>
        <p:spPr>
          <a:xfrm>
            <a:off x="1314450" y="56388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86"/>
          <p:cNvSpPr txBox="1"/>
          <p:nvPr/>
        </p:nvSpPr>
        <p:spPr>
          <a:xfrm>
            <a:off x="1724231" y="5562600"/>
            <a:ext cx="24545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yêu cầu truyền gói tin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p86"/>
          <p:cNvSpPr/>
          <p:nvPr/>
        </p:nvSpPr>
        <p:spPr>
          <a:xfrm>
            <a:off x="1619250" y="15240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9" name="Google Shape;3719;p86"/>
          <p:cNvCxnSpPr/>
          <p:nvPr/>
        </p:nvCxnSpPr>
        <p:spPr>
          <a:xfrm rot="10800000">
            <a:off x="2533650" y="12192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0" name="Google Shape;3720;p86"/>
          <p:cNvSpPr txBox="1"/>
          <p:nvPr/>
        </p:nvSpPr>
        <p:spPr>
          <a:xfrm>
            <a:off x="2533650" y="1143000"/>
            <a:ext cx="6461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DIFS</a:t>
            </a:r>
            <a:endParaRPr/>
          </a:p>
        </p:txBody>
      </p:sp>
      <p:cxnSp>
        <p:nvCxnSpPr>
          <p:cNvPr id="3721" name="Google Shape;3721;p86"/>
          <p:cNvCxnSpPr/>
          <p:nvPr/>
        </p:nvCxnSpPr>
        <p:spPr>
          <a:xfrm>
            <a:off x="2533650" y="144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22" name="Google Shape;3722;p86"/>
          <p:cNvCxnSpPr/>
          <p:nvPr/>
        </p:nvCxnSpPr>
        <p:spPr>
          <a:xfrm rot="10800000">
            <a:off x="3143250" y="12192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3" name="Google Shape;3723;p86"/>
          <p:cNvSpPr/>
          <p:nvPr/>
        </p:nvSpPr>
        <p:spPr>
          <a:xfrm>
            <a:off x="2228850" y="22098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4" name="Google Shape;3724;p86"/>
          <p:cNvSpPr/>
          <p:nvPr/>
        </p:nvSpPr>
        <p:spPr>
          <a:xfrm>
            <a:off x="2076450" y="42672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5" name="Google Shape;3725;p86"/>
          <p:cNvSpPr/>
          <p:nvPr/>
        </p:nvSpPr>
        <p:spPr>
          <a:xfrm>
            <a:off x="3143250" y="1371600"/>
            <a:ext cx="3810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6" name="Google Shape;3726;p86"/>
          <p:cNvSpPr/>
          <p:nvPr/>
        </p:nvSpPr>
        <p:spPr>
          <a:xfrm>
            <a:off x="3143250" y="2057400"/>
            <a:ext cx="3810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7" name="Google Shape;3727;p86"/>
          <p:cNvSpPr/>
          <p:nvPr/>
        </p:nvSpPr>
        <p:spPr>
          <a:xfrm>
            <a:off x="3143250" y="4114800"/>
            <a:ext cx="3810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8" name="Google Shape;3728;p86"/>
          <p:cNvSpPr/>
          <p:nvPr/>
        </p:nvSpPr>
        <p:spPr>
          <a:xfrm>
            <a:off x="3524250" y="2057400"/>
            <a:ext cx="762000" cy="381000"/>
          </a:xfrm>
          <a:prstGeom prst="rect">
            <a:avLst/>
          </a:prstGeom>
          <a:solidFill>
            <a:srgbClr val="DADA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/>
          </a:p>
        </p:txBody>
      </p:sp>
      <p:sp>
        <p:nvSpPr>
          <p:cNvPr id="3729" name="Google Shape;3729;p86"/>
          <p:cNvSpPr txBox="1"/>
          <p:nvPr/>
        </p:nvSpPr>
        <p:spPr>
          <a:xfrm>
            <a:off x="5657850" y="5029200"/>
            <a:ext cx="2825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backoff time hợp lý (elapsed)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0" name="Google Shape;3730;p86"/>
          <p:cNvSpPr/>
          <p:nvPr/>
        </p:nvSpPr>
        <p:spPr>
          <a:xfrm>
            <a:off x="5276850" y="5562600"/>
            <a:ext cx="381000" cy="381000"/>
          </a:xfrm>
          <a:prstGeom prst="rect">
            <a:avLst/>
          </a:prstGeom>
          <a:solidFill>
            <a:srgbClr val="01FFB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1" name="Google Shape;3731;p86"/>
          <p:cNvSpPr txBox="1"/>
          <p:nvPr/>
        </p:nvSpPr>
        <p:spPr>
          <a:xfrm>
            <a:off x="5657850" y="5562600"/>
            <a:ext cx="2898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backoff time còn dư (residual)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2" name="Google Shape;3732;p86"/>
          <p:cNvSpPr/>
          <p:nvPr/>
        </p:nvSpPr>
        <p:spPr>
          <a:xfrm>
            <a:off x="1085850" y="5029200"/>
            <a:ext cx="609600" cy="381000"/>
          </a:xfrm>
          <a:prstGeom prst="rect">
            <a:avLst/>
          </a:prstGeom>
          <a:solidFill>
            <a:srgbClr val="DADA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/>
          </a:p>
        </p:txBody>
      </p:sp>
      <p:sp>
        <p:nvSpPr>
          <p:cNvPr id="3733" name="Google Shape;3733;p86"/>
          <p:cNvSpPr txBox="1"/>
          <p:nvPr/>
        </p:nvSpPr>
        <p:spPr>
          <a:xfrm>
            <a:off x="1708356" y="5071646"/>
            <a:ext cx="26468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Chiếm dụng đường truyền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4" name="Google Shape;3734;p86"/>
          <p:cNvSpPr/>
          <p:nvPr/>
        </p:nvSpPr>
        <p:spPr>
          <a:xfrm>
            <a:off x="3524250" y="4114800"/>
            <a:ext cx="381000" cy="381000"/>
          </a:xfrm>
          <a:prstGeom prst="rect">
            <a:avLst/>
          </a:prstGeom>
          <a:solidFill>
            <a:srgbClr val="01FFB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5" name="Google Shape;3735;p86"/>
          <p:cNvSpPr/>
          <p:nvPr/>
        </p:nvSpPr>
        <p:spPr>
          <a:xfrm>
            <a:off x="3524250" y="1371600"/>
            <a:ext cx="685800" cy="381000"/>
          </a:xfrm>
          <a:prstGeom prst="rect">
            <a:avLst/>
          </a:prstGeom>
          <a:solidFill>
            <a:srgbClr val="01FFB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6" name="Google Shape;3736;p86"/>
          <p:cNvCxnSpPr/>
          <p:nvPr/>
        </p:nvCxnSpPr>
        <p:spPr>
          <a:xfrm rot="10800000">
            <a:off x="4286250" y="12192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7" name="Google Shape;3737;p86"/>
          <p:cNvSpPr txBox="1"/>
          <p:nvPr/>
        </p:nvSpPr>
        <p:spPr>
          <a:xfrm>
            <a:off x="4286250" y="1143000"/>
            <a:ext cx="6461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DIFS</a:t>
            </a:r>
            <a:endParaRPr/>
          </a:p>
        </p:txBody>
      </p:sp>
      <p:cxnSp>
        <p:nvCxnSpPr>
          <p:cNvPr id="3738" name="Google Shape;3738;p86"/>
          <p:cNvCxnSpPr/>
          <p:nvPr/>
        </p:nvCxnSpPr>
        <p:spPr>
          <a:xfrm>
            <a:off x="4286250" y="144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39" name="Google Shape;3739;p86"/>
          <p:cNvCxnSpPr/>
          <p:nvPr/>
        </p:nvCxnSpPr>
        <p:spPr>
          <a:xfrm rot="10800000">
            <a:off x="4895850" y="12192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0" name="Google Shape;3740;p86"/>
          <p:cNvSpPr/>
          <p:nvPr/>
        </p:nvSpPr>
        <p:spPr>
          <a:xfrm>
            <a:off x="3981450" y="35814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1" name="Google Shape;3741;p86"/>
          <p:cNvSpPr/>
          <p:nvPr/>
        </p:nvSpPr>
        <p:spPr>
          <a:xfrm>
            <a:off x="4895850" y="3429000"/>
            <a:ext cx="3810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2" name="Google Shape;3742;p86"/>
          <p:cNvSpPr/>
          <p:nvPr/>
        </p:nvSpPr>
        <p:spPr>
          <a:xfrm>
            <a:off x="4895850" y="4114800"/>
            <a:ext cx="3810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3" name="Google Shape;3743;p86"/>
          <p:cNvSpPr/>
          <p:nvPr/>
        </p:nvSpPr>
        <p:spPr>
          <a:xfrm>
            <a:off x="4895850" y="1371600"/>
            <a:ext cx="3810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4" name="Google Shape;3744;p86"/>
          <p:cNvSpPr/>
          <p:nvPr/>
        </p:nvSpPr>
        <p:spPr>
          <a:xfrm>
            <a:off x="5276850" y="1371600"/>
            <a:ext cx="304800" cy="381000"/>
          </a:xfrm>
          <a:prstGeom prst="rect">
            <a:avLst/>
          </a:prstGeom>
          <a:solidFill>
            <a:srgbClr val="01FFB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5" name="Google Shape;3745;p86"/>
          <p:cNvCxnSpPr/>
          <p:nvPr/>
        </p:nvCxnSpPr>
        <p:spPr>
          <a:xfrm rot="10800000">
            <a:off x="1314450" y="12192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6" name="Google Shape;3746;p86"/>
          <p:cNvSpPr txBox="1"/>
          <p:nvPr/>
        </p:nvSpPr>
        <p:spPr>
          <a:xfrm>
            <a:off x="1314450" y="1143000"/>
            <a:ext cx="6461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DIFS</a:t>
            </a:r>
            <a:endParaRPr/>
          </a:p>
        </p:txBody>
      </p:sp>
      <p:cxnSp>
        <p:nvCxnSpPr>
          <p:cNvPr id="3747" name="Google Shape;3747;p86"/>
          <p:cNvCxnSpPr/>
          <p:nvPr/>
        </p:nvCxnSpPr>
        <p:spPr>
          <a:xfrm>
            <a:off x="1314450" y="144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48" name="Google Shape;3748;p86"/>
          <p:cNvCxnSpPr/>
          <p:nvPr/>
        </p:nvCxnSpPr>
        <p:spPr>
          <a:xfrm rot="10800000">
            <a:off x="1924050" y="12192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9" name="Google Shape;3749;p86"/>
          <p:cNvSpPr/>
          <p:nvPr/>
        </p:nvSpPr>
        <p:spPr>
          <a:xfrm>
            <a:off x="5276850" y="3429000"/>
            <a:ext cx="609600" cy="381000"/>
          </a:xfrm>
          <a:prstGeom prst="rect">
            <a:avLst/>
          </a:prstGeom>
          <a:solidFill>
            <a:srgbClr val="DADA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/>
          </a:p>
        </p:txBody>
      </p:sp>
      <p:sp>
        <p:nvSpPr>
          <p:cNvPr id="3750" name="Google Shape;3750;p86"/>
          <p:cNvSpPr/>
          <p:nvPr/>
        </p:nvSpPr>
        <p:spPr>
          <a:xfrm>
            <a:off x="5276850" y="4114800"/>
            <a:ext cx="762000" cy="381000"/>
          </a:xfrm>
          <a:prstGeom prst="rect">
            <a:avLst/>
          </a:prstGeom>
          <a:solidFill>
            <a:srgbClr val="DADA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/>
          </a:p>
        </p:txBody>
      </p:sp>
      <p:sp>
        <p:nvSpPr>
          <p:cNvPr id="3751" name="Google Shape;3751;p86"/>
          <p:cNvSpPr/>
          <p:nvPr/>
        </p:nvSpPr>
        <p:spPr>
          <a:xfrm>
            <a:off x="5429250" y="3733800"/>
            <a:ext cx="457200" cy="533400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2" name="Google Shape;3752;p86"/>
          <p:cNvCxnSpPr/>
          <p:nvPr/>
        </p:nvCxnSpPr>
        <p:spPr>
          <a:xfrm rot="10800000">
            <a:off x="6038850" y="12192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3" name="Google Shape;3753;p86"/>
          <p:cNvSpPr txBox="1"/>
          <p:nvPr/>
        </p:nvSpPr>
        <p:spPr>
          <a:xfrm>
            <a:off x="6038850" y="1143000"/>
            <a:ext cx="6461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DIFS</a:t>
            </a:r>
            <a:endParaRPr/>
          </a:p>
        </p:txBody>
      </p:sp>
      <p:cxnSp>
        <p:nvCxnSpPr>
          <p:cNvPr id="3754" name="Google Shape;3754;p86"/>
          <p:cNvCxnSpPr/>
          <p:nvPr/>
        </p:nvCxnSpPr>
        <p:spPr>
          <a:xfrm>
            <a:off x="6038850" y="144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55" name="Google Shape;3755;p86"/>
          <p:cNvCxnSpPr/>
          <p:nvPr/>
        </p:nvCxnSpPr>
        <p:spPr>
          <a:xfrm rot="10800000">
            <a:off x="6648450" y="12192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6" name="Google Shape;3756;p86"/>
          <p:cNvSpPr/>
          <p:nvPr/>
        </p:nvSpPr>
        <p:spPr>
          <a:xfrm>
            <a:off x="6648450" y="1371600"/>
            <a:ext cx="3048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p86"/>
          <p:cNvSpPr/>
          <p:nvPr/>
        </p:nvSpPr>
        <p:spPr>
          <a:xfrm>
            <a:off x="6953250" y="1371600"/>
            <a:ext cx="990600" cy="381000"/>
          </a:xfrm>
          <a:prstGeom prst="rect">
            <a:avLst/>
          </a:prstGeom>
          <a:solidFill>
            <a:srgbClr val="DADA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/>
          </a:p>
        </p:txBody>
      </p:sp>
      <p:sp>
        <p:nvSpPr>
          <p:cNvPr id="3758" name="Google Shape;3758;p86"/>
          <p:cNvSpPr/>
          <p:nvPr/>
        </p:nvSpPr>
        <p:spPr>
          <a:xfrm>
            <a:off x="6648450" y="3429000"/>
            <a:ext cx="3048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p86"/>
          <p:cNvSpPr/>
          <p:nvPr/>
        </p:nvSpPr>
        <p:spPr>
          <a:xfrm>
            <a:off x="6648450" y="4114800"/>
            <a:ext cx="3048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p86"/>
          <p:cNvSpPr/>
          <p:nvPr/>
        </p:nvSpPr>
        <p:spPr>
          <a:xfrm>
            <a:off x="6953250" y="3429000"/>
            <a:ext cx="533400" cy="381000"/>
          </a:xfrm>
          <a:prstGeom prst="rect">
            <a:avLst/>
          </a:prstGeom>
          <a:solidFill>
            <a:srgbClr val="01FFB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p86"/>
          <p:cNvSpPr/>
          <p:nvPr/>
        </p:nvSpPr>
        <p:spPr>
          <a:xfrm>
            <a:off x="6953250" y="4114800"/>
            <a:ext cx="685800" cy="381000"/>
          </a:xfrm>
          <a:prstGeom prst="rect">
            <a:avLst/>
          </a:prstGeom>
          <a:solidFill>
            <a:srgbClr val="01FFB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5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87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Ưu điểm: 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Khả năng di động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Triển khai dễ dàng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Khả năng mở rộng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Nhược điểm: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Bảo mật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Phạm vi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Độ tin cậy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Tốc độ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Đọc thêm: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Roaming: STA thay đổi AP bên trong một BSS hoặc giữa các BSS (trong một ESS)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Wired Equivalent Privacy (WEP): Hỗ trợ bảo mật tương đương mạng có dây. </a:t>
            </a:r>
            <a:endParaRPr sz="1800"/>
          </a:p>
        </p:txBody>
      </p:sp>
      <p:sp>
        <p:nvSpPr>
          <p:cNvPr id="3767" name="Google Shape;3767;p87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8" name="Google Shape;3768;p87"/>
          <p:cNvSpPr txBox="1"/>
          <p:nvPr>
            <p:ph type="title"/>
          </p:nvPr>
        </p:nvSpPr>
        <p:spPr>
          <a:xfrm>
            <a:off x="381000" y="235131"/>
            <a:ext cx="85344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Tổng kết Wireless LAN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p88"/>
          <p:cNvSpPr txBox="1"/>
          <p:nvPr>
            <p:ph idx="1" type="body"/>
          </p:nvPr>
        </p:nvSpPr>
        <p:spPr>
          <a:xfrm>
            <a:off x="419100" y="990600"/>
            <a:ext cx="7886700" cy="518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Yêu cầu thực tế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Chia sẻ tài nguyên (file, máy in, v.v..) </a:t>
            </a:r>
            <a:br>
              <a:rPr lang="en-US" sz="2000"/>
            </a:br>
            <a:r>
              <a:rPr lang="en-US" sz="2000"/>
              <a:t>giữa các trạm trong LAN (broadcast zone)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Vấn đề trạm “xa nhau”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Bảo mật thông tin nội bộ </a:t>
            </a:r>
            <a:br>
              <a:rPr lang="en-US" sz="2000"/>
            </a:br>
            <a:r>
              <a:rPr lang="en-US" sz="2000"/>
              <a:t>giữa các phòng ban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Giải pháp mạng LAN ảo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Nhóm các trạm vào các</a:t>
            </a:r>
            <a:br>
              <a:rPr lang="en-US" sz="2000"/>
            </a:br>
            <a:r>
              <a:rPr lang="en-US" sz="2000"/>
              <a:t>broadcast zone </a:t>
            </a:r>
            <a:br>
              <a:rPr lang="en-US" sz="2000"/>
            </a:br>
            <a:r>
              <a:rPr lang="en-US" sz="2000"/>
              <a:t>(LAN ảo)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Broadcast zone</a:t>
            </a:r>
            <a:br>
              <a:rPr lang="en-US" sz="2000"/>
            </a:br>
            <a:r>
              <a:rPr lang="en-US" sz="2000"/>
              <a:t>không bị ràng buộc </a:t>
            </a:r>
            <a:br>
              <a:rPr lang="en-US" sz="2000"/>
            </a:br>
            <a:r>
              <a:rPr lang="en-US" sz="2000"/>
              <a:t>về mặt địa lý của các trạm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Broadcast zone độc lập với</a:t>
            </a:r>
            <a:br>
              <a:rPr lang="en-US" sz="2000"/>
            </a:br>
            <a:r>
              <a:rPr lang="en-US" sz="2000"/>
              <a:t>các ứng dụng mạng</a:t>
            </a:r>
            <a:endParaRPr sz="2000"/>
          </a:p>
        </p:txBody>
      </p:sp>
      <p:sp>
        <p:nvSpPr>
          <p:cNvPr id="3774" name="Google Shape;3774;p88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75" name="Google Shape;3775;p88"/>
          <p:cNvGrpSpPr/>
          <p:nvPr/>
        </p:nvGrpSpPr>
        <p:grpSpPr>
          <a:xfrm>
            <a:off x="4306888" y="2362200"/>
            <a:ext cx="4837112" cy="3741738"/>
            <a:chOff x="2669" y="1436"/>
            <a:chExt cx="3047" cy="2357"/>
          </a:xfrm>
        </p:grpSpPr>
        <p:pic>
          <p:nvPicPr>
            <p:cNvPr descr="Ch3-topologies-full" id="3776" name="Google Shape;3776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3" y="1436"/>
              <a:ext cx="2961" cy="2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7" name="Google Shape;3777;p88"/>
            <p:cNvSpPr/>
            <p:nvPr/>
          </p:nvSpPr>
          <p:spPr>
            <a:xfrm>
              <a:off x="2669" y="1580"/>
              <a:ext cx="1189" cy="2183"/>
            </a:xfrm>
            <a:custGeom>
              <a:rect b="b" l="l" r="r" t="t"/>
              <a:pathLst>
                <a:path extrusionOk="0" h="2183" w="1189">
                  <a:moveTo>
                    <a:pt x="515" y="1550"/>
                  </a:moveTo>
                  <a:cubicBezTo>
                    <a:pt x="645" y="1490"/>
                    <a:pt x="801" y="1584"/>
                    <a:pt x="878" y="1491"/>
                  </a:cubicBezTo>
                  <a:cubicBezTo>
                    <a:pt x="955" y="1398"/>
                    <a:pt x="1004" y="1156"/>
                    <a:pt x="974" y="995"/>
                  </a:cubicBezTo>
                  <a:cubicBezTo>
                    <a:pt x="944" y="834"/>
                    <a:pt x="719" y="673"/>
                    <a:pt x="696" y="525"/>
                  </a:cubicBezTo>
                  <a:cubicBezTo>
                    <a:pt x="673" y="377"/>
                    <a:pt x="780" y="153"/>
                    <a:pt x="835" y="109"/>
                  </a:cubicBezTo>
                  <a:cubicBezTo>
                    <a:pt x="890" y="65"/>
                    <a:pt x="968" y="0"/>
                    <a:pt x="1027" y="259"/>
                  </a:cubicBezTo>
                  <a:cubicBezTo>
                    <a:pt x="1086" y="518"/>
                    <a:pt x="1189" y="1353"/>
                    <a:pt x="1187" y="1661"/>
                  </a:cubicBezTo>
                  <a:cubicBezTo>
                    <a:pt x="1185" y="1969"/>
                    <a:pt x="1188" y="2035"/>
                    <a:pt x="1016" y="2109"/>
                  </a:cubicBezTo>
                  <a:cubicBezTo>
                    <a:pt x="844" y="2183"/>
                    <a:pt x="306" y="2147"/>
                    <a:pt x="153" y="2104"/>
                  </a:cubicBezTo>
                  <a:cubicBezTo>
                    <a:pt x="0" y="2061"/>
                    <a:pt x="40" y="1942"/>
                    <a:pt x="99" y="1848"/>
                  </a:cubicBezTo>
                  <a:cubicBezTo>
                    <a:pt x="158" y="1754"/>
                    <a:pt x="375" y="1600"/>
                    <a:pt x="515" y="1550"/>
                  </a:cubicBezTo>
                  <a:close/>
                </a:path>
              </a:pathLst>
            </a:custGeom>
            <a:solidFill>
              <a:schemeClr val="accent1">
                <a:alpha val="39607"/>
              </a:schemeClr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88"/>
            <p:cNvSpPr txBox="1"/>
            <p:nvPr/>
          </p:nvSpPr>
          <p:spPr>
            <a:xfrm>
              <a:off x="3500" y="3107"/>
              <a:ext cx="48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VLAN1</a:t>
              </a:r>
              <a:endPara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88"/>
            <p:cNvSpPr/>
            <p:nvPr/>
          </p:nvSpPr>
          <p:spPr>
            <a:xfrm>
              <a:off x="2758" y="2193"/>
              <a:ext cx="821" cy="917"/>
            </a:xfrm>
            <a:custGeom>
              <a:rect b="b" l="l" r="r" t="t"/>
              <a:pathLst>
                <a:path extrusionOk="0" h="917" w="821">
                  <a:moveTo>
                    <a:pt x="266" y="40"/>
                  </a:moveTo>
                  <a:cubicBezTo>
                    <a:pt x="362" y="0"/>
                    <a:pt x="512" y="41"/>
                    <a:pt x="597" y="126"/>
                  </a:cubicBezTo>
                  <a:cubicBezTo>
                    <a:pt x="682" y="211"/>
                    <a:pt x="759" y="430"/>
                    <a:pt x="778" y="552"/>
                  </a:cubicBezTo>
                  <a:cubicBezTo>
                    <a:pt x="797" y="674"/>
                    <a:pt x="821" y="810"/>
                    <a:pt x="714" y="857"/>
                  </a:cubicBezTo>
                  <a:cubicBezTo>
                    <a:pt x="607" y="904"/>
                    <a:pt x="253" y="917"/>
                    <a:pt x="138" y="835"/>
                  </a:cubicBezTo>
                  <a:cubicBezTo>
                    <a:pt x="23" y="753"/>
                    <a:pt x="0" y="498"/>
                    <a:pt x="21" y="366"/>
                  </a:cubicBezTo>
                  <a:cubicBezTo>
                    <a:pt x="42" y="234"/>
                    <a:pt x="113" y="168"/>
                    <a:pt x="266" y="40"/>
                  </a:cubicBezTo>
                  <a:close/>
                </a:path>
              </a:pathLst>
            </a:custGeom>
            <a:solidFill>
              <a:srgbClr val="FFFF99">
                <a:alpha val="45490"/>
              </a:srgbClr>
            </a:solidFill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88"/>
            <p:cNvSpPr txBox="1"/>
            <p:nvPr/>
          </p:nvSpPr>
          <p:spPr>
            <a:xfrm>
              <a:off x="2828" y="2254"/>
              <a:ext cx="48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VLAN2</a:t>
              </a:r>
              <a:endPara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88"/>
            <p:cNvSpPr/>
            <p:nvPr/>
          </p:nvSpPr>
          <p:spPr>
            <a:xfrm>
              <a:off x="4014" y="2034"/>
              <a:ext cx="1702" cy="1759"/>
            </a:xfrm>
            <a:custGeom>
              <a:rect b="b" l="l" r="r" t="t"/>
              <a:pathLst>
                <a:path extrusionOk="0" h="1759" w="1702">
                  <a:moveTo>
                    <a:pt x="1293" y="2"/>
                  </a:moveTo>
                  <a:cubicBezTo>
                    <a:pt x="1386" y="40"/>
                    <a:pt x="1586" y="187"/>
                    <a:pt x="1634" y="301"/>
                  </a:cubicBezTo>
                  <a:cubicBezTo>
                    <a:pt x="1682" y="415"/>
                    <a:pt x="1702" y="477"/>
                    <a:pt x="1581" y="685"/>
                  </a:cubicBezTo>
                  <a:cubicBezTo>
                    <a:pt x="1460" y="893"/>
                    <a:pt x="1151" y="1384"/>
                    <a:pt x="909" y="1549"/>
                  </a:cubicBezTo>
                  <a:cubicBezTo>
                    <a:pt x="667" y="1714"/>
                    <a:pt x="260" y="1759"/>
                    <a:pt x="130" y="1677"/>
                  </a:cubicBezTo>
                  <a:cubicBezTo>
                    <a:pt x="0" y="1595"/>
                    <a:pt x="132" y="1254"/>
                    <a:pt x="130" y="1058"/>
                  </a:cubicBezTo>
                  <a:cubicBezTo>
                    <a:pt x="128" y="862"/>
                    <a:pt x="103" y="617"/>
                    <a:pt x="119" y="503"/>
                  </a:cubicBezTo>
                  <a:cubicBezTo>
                    <a:pt x="135" y="389"/>
                    <a:pt x="135" y="414"/>
                    <a:pt x="226" y="375"/>
                  </a:cubicBezTo>
                  <a:cubicBezTo>
                    <a:pt x="317" y="336"/>
                    <a:pt x="530" y="324"/>
                    <a:pt x="663" y="269"/>
                  </a:cubicBezTo>
                  <a:cubicBezTo>
                    <a:pt x="796" y="214"/>
                    <a:pt x="921" y="90"/>
                    <a:pt x="1026" y="45"/>
                  </a:cubicBezTo>
                  <a:cubicBezTo>
                    <a:pt x="1131" y="0"/>
                    <a:pt x="1238" y="11"/>
                    <a:pt x="1293" y="2"/>
                  </a:cubicBezTo>
                  <a:close/>
                </a:path>
              </a:pathLst>
            </a:custGeom>
            <a:solidFill>
              <a:srgbClr val="FFCC99">
                <a:alpha val="45490"/>
              </a:srgbClr>
            </a:solidFill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88"/>
            <p:cNvSpPr txBox="1"/>
            <p:nvPr/>
          </p:nvSpPr>
          <p:spPr>
            <a:xfrm>
              <a:off x="4877" y="2852"/>
              <a:ext cx="48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VLAN3</a:t>
              </a:r>
              <a:endParaRPr b="1"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3" name="Google Shape;3783;p88"/>
          <p:cNvSpPr txBox="1"/>
          <p:nvPr>
            <p:ph type="title"/>
          </p:nvPr>
        </p:nvSpPr>
        <p:spPr>
          <a:xfrm>
            <a:off x="628650" y="235131"/>
            <a:ext cx="821055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Mạng LAN ảo – VLAN (Virtual LAN)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7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" name="Google Shape;3788;p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0"/>
            <a:ext cx="6526213" cy="459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789" name="Google Shape;3789;p89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0" name="Google Shape;3790;p89"/>
          <p:cNvSpPr txBox="1"/>
          <p:nvPr/>
        </p:nvSpPr>
        <p:spPr>
          <a:xfrm>
            <a:off x="3581400" y="5020270"/>
            <a:ext cx="5410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 hình một switch hoặc liên kết các switch để thiết lập broadcast zone (tương ứng VLAN)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 switch có thể chứa một hoặc nhiều VLAN</a:t>
            </a:r>
            <a:endParaRPr/>
          </a:p>
        </p:txBody>
      </p:sp>
      <p:sp>
        <p:nvSpPr>
          <p:cNvPr id="3791" name="Google Shape;3791;p89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Vai trò của Switch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Định danh: địa chỉ MAC</a:t>
            </a:r>
            <a:endParaRPr/>
          </a:p>
        </p:txBody>
      </p:sp>
      <p:sp>
        <p:nvSpPr>
          <p:cNvPr id="825" name="Google Shape;825;p9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Địa chỉ MAC: 48 bit, được quản lý bởi IEEE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Mỗi cổng mạng được gán một MAC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Không thể thay đổi 🡪 địa chỉ vật lý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Không phân cấp, có tính di động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Không cần thay đổi địa chỉ MAC khi host chuyển sang mạng khác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Địa chỉ quảng bá trong mạng LAN: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FF-FF-FF-FF-FF-FF</a:t>
            </a:r>
            <a:endParaRPr/>
          </a:p>
        </p:txBody>
      </p:sp>
      <p:sp>
        <p:nvSpPr>
          <p:cNvPr id="826" name="Google Shape;826;p9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5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p90"/>
          <p:cNvSpPr txBox="1"/>
          <p:nvPr>
            <p:ph idx="1" type="body"/>
          </p:nvPr>
        </p:nvSpPr>
        <p:spPr>
          <a:xfrm>
            <a:off x="628650" y="1227909"/>
            <a:ext cx="523875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Port-based: chia theo cổng trên switch – VLAN tĩnh (Static VLAN): tất cả các thiết bị gắn với cổng đó phải cùng VLAN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MAC-based: chia theo địa chỉ MAC của thiết bị - VLAN động (Dynamic VLAN): linh hoạt</a:t>
            </a:r>
            <a:endParaRPr sz="20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Protocol-based: chia theo giao thức. Định nghĩa filter trên các switch, dựa trên các trường của gói tin (hay sử dụng Type, LLC, SNAP) để xác định nó thuộc VLAN nào.</a:t>
            </a:r>
            <a:endParaRPr sz="2000"/>
          </a:p>
        </p:txBody>
      </p:sp>
      <p:sp>
        <p:nvSpPr>
          <p:cNvPr id="3797" name="Google Shape;3797;p90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8" name="Google Shape;379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353350"/>
            <a:ext cx="2844058" cy="30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9" name="Google Shape;3799;p90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Các phương pháp chia VLAN</a:t>
            </a:r>
            <a:endParaRPr/>
          </a:p>
        </p:txBody>
      </p:sp>
      <p:pic>
        <p:nvPicPr>
          <p:cNvPr id="3800" name="Google Shape;3800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4169" y="5072318"/>
            <a:ext cx="5485031" cy="102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4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Google Shape;3805;p91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Chuẩn hóa: IEEE802.1Q</a:t>
            </a:r>
            <a:endParaRPr/>
          </a:p>
        </p:txBody>
      </p:sp>
      <p:sp>
        <p:nvSpPr>
          <p:cNvPr id="3806" name="Google Shape;3806;p91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Phương pháp thiết lập VLAN theo cổng switch, địa chỉ MAC hoặc ánh xạ từ giao thức là dựa trên cơ chế hoạt động đặc thù của từng switch.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Để các switch (của các hãng sản xuất khác nhau) có thể cùng phối hợp hoạt động VLAN, </a:t>
            </a:r>
            <a:r>
              <a:rPr lang="en-US" sz="2000"/>
              <a:t>IEEE chuẩn hóa 802.1Q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802.1Q bổ sung một số trường dữ liệu vào gói tin Ethernet để switch xác định VLAN cho gói tin này: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Tag Protocol ID (TPID)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User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Canonical Format Indicator (CFI)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VLAN Identifier (VID)</a:t>
            </a:r>
            <a:endParaRPr/>
          </a:p>
        </p:txBody>
      </p:sp>
      <p:sp>
        <p:nvSpPr>
          <p:cNvPr id="3807" name="Google Shape;3807;p91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8" name="Google Shape;380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239" y="4724401"/>
            <a:ext cx="5304564" cy="116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2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p92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Kết nối Switch hỗ trợ VLAN</a:t>
            </a:r>
            <a:endParaRPr/>
          </a:p>
        </p:txBody>
      </p:sp>
      <p:sp>
        <p:nvSpPr>
          <p:cNvPr id="3814" name="Google Shape;3814;p92"/>
          <p:cNvSpPr txBox="1"/>
          <p:nvPr>
            <p:ph idx="1" type="body"/>
          </p:nvPr>
        </p:nvSpPr>
        <p:spPr>
          <a:xfrm>
            <a:off x="533400" y="1143000"/>
            <a:ext cx="8458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Access link: 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Thuộc về một VLAN đơn lẻ, thường nối trực tiếp từ 1 cổng đến 1 máy trạm. 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Switch gỡ bỏ các thông tin VLAN  trong frame trước khi chuyển tiếp đến cổng chứa access link. 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Các thiết bị nối với access link không thể truyền thông trực tiếp với thiết bị khác VLAN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Trunk link: 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Dùng chung cho nhiều VLAN khác nhau, thường nối giữa switch với nhau hoặc giữa switch với router. 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Trunk link cho phép 1 cổng thuộc về nhiều VLAN tại cùng một thời điểm để kết nối đến server hoặc với các swtich khác</a:t>
            </a:r>
            <a:endParaRPr sz="2000"/>
          </a:p>
        </p:txBody>
      </p:sp>
      <p:sp>
        <p:nvSpPr>
          <p:cNvPr id="3815" name="Google Shape;3815;p92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9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p93"/>
          <p:cNvSpPr txBox="1"/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Kết nối các VLAN</a:t>
            </a:r>
            <a:endParaRPr/>
          </a:p>
        </p:txBody>
      </p:sp>
      <p:sp>
        <p:nvSpPr>
          <p:cNvPr id="3821" name="Google Shape;3821;p93"/>
          <p:cNvSpPr txBox="1"/>
          <p:nvPr>
            <p:ph idx="1" type="body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Giống như kết nối các 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Sử dụng router</a:t>
            </a:r>
            <a:endParaRPr/>
          </a:p>
        </p:txBody>
      </p:sp>
      <p:sp>
        <p:nvSpPr>
          <p:cNvPr id="3822" name="Google Shape;3822;p93"/>
          <p:cNvSpPr txBox="1"/>
          <p:nvPr>
            <p:ph idx="12" type="sldNum"/>
          </p:nvPr>
        </p:nvSpPr>
        <p:spPr>
          <a:xfrm>
            <a:off x="8098972" y="6395539"/>
            <a:ext cx="573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HP\AppData\Local\Microsoft\Windows\Temporary Internet Files\Content.IE5\XHC0ZJ3B\router-30140_640[1].png" id="3823" name="Google Shape;382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935" y="1926843"/>
            <a:ext cx="522187" cy="287203"/>
          </a:xfrm>
          <a:prstGeom prst="rect">
            <a:avLst/>
          </a:prstGeom>
          <a:noFill/>
          <a:ln>
            <a:noFill/>
          </a:ln>
        </p:spPr>
      </p:pic>
      <p:sp>
        <p:nvSpPr>
          <p:cNvPr id="3824" name="Google Shape;3824;p93"/>
          <p:cNvSpPr txBox="1"/>
          <p:nvPr/>
        </p:nvSpPr>
        <p:spPr>
          <a:xfrm>
            <a:off x="6096000" y="1600200"/>
            <a:ext cx="21805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kết nối các VLAN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5" name="Google Shape;3825;p93"/>
          <p:cNvCxnSpPr>
            <a:stCxn id="3823" idx="1"/>
          </p:cNvCxnSpPr>
          <p:nvPr/>
        </p:nvCxnSpPr>
        <p:spPr>
          <a:xfrm flipH="1">
            <a:off x="6172135" y="2070444"/>
            <a:ext cx="703800" cy="834300"/>
          </a:xfrm>
          <a:prstGeom prst="bentConnector2">
            <a:avLst/>
          </a:prstGeom>
          <a:solidFill>
            <a:schemeClr val="accent1"/>
          </a:solidFill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6" name="Google Shape;3826;p93"/>
          <p:cNvCxnSpPr>
            <a:stCxn id="3823" idx="3"/>
          </p:cNvCxnSpPr>
          <p:nvPr/>
        </p:nvCxnSpPr>
        <p:spPr>
          <a:xfrm>
            <a:off x="7398122" y="2070444"/>
            <a:ext cx="679200" cy="834300"/>
          </a:xfrm>
          <a:prstGeom prst="bentConnector2">
            <a:avLst/>
          </a:prstGeom>
          <a:solidFill>
            <a:schemeClr val="accent1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7" name="Google Shape;3827;p93"/>
          <p:cNvCxnSpPr>
            <a:stCxn id="3823" idx="2"/>
          </p:cNvCxnSpPr>
          <p:nvPr/>
        </p:nvCxnSpPr>
        <p:spPr>
          <a:xfrm flipH="1">
            <a:off x="7132529" y="2214046"/>
            <a:ext cx="4500" cy="614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28" name="Google Shape;3828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559924"/>
            <a:ext cx="2844058" cy="30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9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7. Mạng truy nhập sử dụng cáp quang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3836" name="Google Shape;3836;p94"/>
          <p:cNvSpPr txBox="1"/>
          <p:nvPr>
            <p:ph idx="1" type="subTitle"/>
          </p:nvPr>
        </p:nvSpPr>
        <p:spPr>
          <a:xfrm>
            <a:off x="838200" y="3429000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95"/>
          <p:cNvSpPr txBox="1"/>
          <p:nvPr>
            <p:ph type="title"/>
          </p:nvPr>
        </p:nvSpPr>
        <p:spPr>
          <a:xfrm>
            <a:off x="304800" y="381000"/>
            <a:ext cx="86550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Mạng truy nhập</a:t>
            </a:r>
            <a:endParaRPr/>
          </a:p>
        </p:txBody>
      </p:sp>
      <p:sp>
        <p:nvSpPr>
          <p:cNvPr id="3844" name="Google Shape;3844;p95"/>
          <p:cNvSpPr txBox="1"/>
          <p:nvPr>
            <p:ph idx="1" type="body"/>
          </p:nvPr>
        </p:nvSpPr>
        <p:spPr>
          <a:xfrm>
            <a:off x="457200" y="1295400"/>
            <a:ext cx="819785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76275" lvl="0" marL="6762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Mạng truy nhập thu thập dữ liệu từ phía người dùng và cung cấp cho mạng lõi</a:t>
            </a:r>
            <a:endParaRPr/>
          </a:p>
          <a:p>
            <a:pPr indent="-676275" lvl="0" marL="676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Các dịch vụ phổ biến từ phía người dùng </a:t>
            </a:r>
            <a:endParaRPr/>
          </a:p>
          <a:p>
            <a:pPr indent="-561975" lvl="1" marL="1476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Điện thoại</a:t>
            </a:r>
            <a:endParaRPr/>
          </a:p>
          <a:p>
            <a:pPr indent="-561975" lvl="1" marL="1476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Mạng tryền hình cáp</a:t>
            </a:r>
            <a:endParaRPr/>
          </a:p>
          <a:p>
            <a:pPr indent="-561975" lvl="1" marL="1476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Truyền dữ liệu. Ví dụ trên nền đường truyền điện thoại (xDSL) hoặc cáp quang (FTTH).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96"/>
          <p:cNvSpPr txBox="1"/>
          <p:nvPr>
            <p:ph type="title"/>
          </p:nvPr>
        </p:nvSpPr>
        <p:spPr>
          <a:xfrm>
            <a:off x="457200" y="422275"/>
            <a:ext cx="81978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Kiến trúc của mạng truy nhập</a:t>
            </a:r>
            <a:endParaRPr/>
          </a:p>
        </p:txBody>
      </p:sp>
      <p:sp>
        <p:nvSpPr>
          <p:cNvPr id="3852" name="Google Shape;3852;p96"/>
          <p:cNvSpPr txBox="1"/>
          <p:nvPr/>
        </p:nvSpPr>
        <p:spPr>
          <a:xfrm>
            <a:off x="685800" y="4800600"/>
            <a:ext cx="77724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Kiến trúc bao gồm một hub phía nhà cung cấp dịch vụ, các Remote Node đóng vai trò là nút phân phối ở ngoài trời, các NIU (Network Interface Unit) là các nút mạng phía người dùng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R. Ramaswami , K. Sivarajan, G. Sasaki, “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Networks: A Practical Perspective”, 3</a:t>
            </a:r>
            <a:r>
              <a:rPr baseline="30000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3" name="Google Shape;3853;p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698826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97"/>
          <p:cNvSpPr txBox="1"/>
          <p:nvPr>
            <p:ph type="title"/>
          </p:nvPr>
        </p:nvSpPr>
        <p:spPr>
          <a:xfrm>
            <a:off x="457200" y="422275"/>
            <a:ext cx="81978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Kiến trúc mạng truy nhập</a:t>
            </a:r>
            <a:endParaRPr/>
          </a:p>
        </p:txBody>
      </p:sp>
      <p:sp>
        <p:nvSpPr>
          <p:cNvPr id="3861" name="Google Shape;3861;p97"/>
          <p:cNvSpPr txBox="1"/>
          <p:nvPr>
            <p:ph idx="1" type="body"/>
          </p:nvPr>
        </p:nvSpPr>
        <p:spPr>
          <a:xfrm>
            <a:off x="457200" y="1295400"/>
            <a:ext cx="8197850" cy="518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76275" lvl="0" marL="6762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Hub</a:t>
            </a:r>
            <a:endParaRPr/>
          </a:p>
          <a:p>
            <a:pPr indent="-561975" lvl="1" marL="1476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Nằm phía nhà cung cấp</a:t>
            </a:r>
            <a:endParaRPr/>
          </a:p>
          <a:p>
            <a:pPr indent="-676275" lvl="0" marL="676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NIU: Network Interface Unit</a:t>
            </a:r>
            <a:endParaRPr/>
          </a:p>
          <a:p>
            <a:pPr indent="-561975" lvl="1" marL="1476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Nằm phía người sử dụng</a:t>
            </a:r>
            <a:endParaRPr/>
          </a:p>
          <a:p>
            <a:pPr indent="-561975" lvl="1" marL="1476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Nối với 1 người dùng hoặc 1 doanh nghiệp</a:t>
            </a:r>
            <a:endParaRPr/>
          </a:p>
          <a:p>
            <a:pPr indent="-676275" lvl="0" marL="676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Remote Node</a:t>
            </a:r>
            <a:endParaRPr/>
          </a:p>
          <a:p>
            <a:pPr indent="-561975" lvl="1" marL="1476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Trong mạng broadcast, RN phân phối dữ liệu từ Hub đến mọi NIU</a:t>
            </a:r>
            <a:endParaRPr/>
          </a:p>
          <a:p>
            <a:pPr indent="-561975" lvl="1" marL="1476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/>
              <a:t>Trong mạng switched, RN nhận dữ liệu từ Hub và phân phối các luồng khác nhau đến các NIU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98"/>
          <p:cNvSpPr txBox="1"/>
          <p:nvPr>
            <p:ph type="title"/>
          </p:nvPr>
        </p:nvSpPr>
        <p:spPr>
          <a:xfrm>
            <a:off x="457200" y="420688"/>
            <a:ext cx="8196263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Mạng truy nhập quang: FTTx</a:t>
            </a:r>
            <a:endParaRPr/>
          </a:p>
        </p:txBody>
      </p:sp>
      <p:sp>
        <p:nvSpPr>
          <p:cNvPr id="3869" name="Google Shape;3869;p98"/>
          <p:cNvSpPr txBox="1"/>
          <p:nvPr>
            <p:ph idx="1" type="body"/>
          </p:nvPr>
        </p:nvSpPr>
        <p:spPr>
          <a:xfrm>
            <a:off x="457200" y="1295400"/>
            <a:ext cx="8196263" cy="45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77863" lvl="0" marL="6778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Dữ liệu được truyền trên cáp quang trong mạng phân phối (distribution network) cho đến ONU (Optical Network Unit)</a:t>
            </a:r>
            <a:endParaRPr/>
          </a:p>
          <a:p>
            <a:pPr indent="-565150" lvl="1" marL="1479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/>
              <a:t>Mong muốn: Cáp quang đến gần thuê bao nhất</a:t>
            </a:r>
            <a:endParaRPr sz="2000"/>
          </a:p>
          <a:p>
            <a:pPr indent="-677863" lvl="0" marL="6778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-US" sz="1800"/>
              <a:t>FTTCab </a:t>
            </a:r>
            <a:r>
              <a:rPr lang="en-US" sz="2400"/>
              <a:t>(</a:t>
            </a:r>
            <a:r>
              <a:rPr i="1" lang="en-US" sz="1800"/>
              <a:t>Fiber To The Cabinet</a:t>
            </a:r>
            <a:r>
              <a:rPr lang="en-US" sz="2400"/>
              <a:t>): Cáp quang kết thúc ở một cabinet, dưới 1km cuối đến thuê bao dùng mạng phân phối cáp đồng. </a:t>
            </a:r>
            <a:endParaRPr/>
          </a:p>
          <a:p>
            <a:pPr indent="-677863" lvl="0" marL="6778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-US" sz="1800"/>
              <a:t>FTTC </a:t>
            </a:r>
            <a:r>
              <a:rPr lang="en-US" sz="1800"/>
              <a:t>(</a:t>
            </a:r>
            <a:r>
              <a:rPr i="1" lang="en-US" sz="1800"/>
              <a:t>Fiber To The Curb</a:t>
            </a:r>
            <a:r>
              <a:rPr lang="en-US" sz="1800"/>
              <a:t>) / </a:t>
            </a:r>
            <a:r>
              <a:rPr b="1" lang="en-US" sz="1800"/>
              <a:t>FTTB</a:t>
            </a:r>
            <a:r>
              <a:rPr lang="en-US" sz="1800"/>
              <a:t>(</a:t>
            </a:r>
            <a:r>
              <a:rPr i="1" lang="en-US" sz="1800"/>
              <a:t>Fiber To The Building</a:t>
            </a:r>
            <a:r>
              <a:rPr lang="en-US" sz="1800"/>
              <a:t>);  </a:t>
            </a:r>
            <a:r>
              <a:rPr lang="en-US" sz="2000"/>
              <a:t>ONU phục vụ một số thuê bao (8 to 64); từ ONU đến NIU dùng cáp đồng (dưới 100m)</a:t>
            </a:r>
            <a:endParaRPr/>
          </a:p>
          <a:p>
            <a:pPr indent="-677863" lvl="0" marL="6778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/>
              <a:t>FTTH </a:t>
            </a:r>
            <a:r>
              <a:rPr lang="en-US" sz="2000"/>
              <a:t>(</a:t>
            </a:r>
            <a:r>
              <a:rPr i="1" lang="en-US" sz="2000"/>
              <a:t>Fiber To The Home</a:t>
            </a:r>
            <a:r>
              <a:rPr lang="en-US" sz="2000"/>
              <a:t>); </a:t>
            </a:r>
            <a:r>
              <a:rPr lang="en-US" sz="2400"/>
              <a:t>ONUs thực hiện chức năng của NIUs;</a:t>
            </a:r>
            <a:endParaRPr/>
          </a:p>
          <a:p>
            <a:pPr indent="-677863" lvl="1" marL="11350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ONU: có thể là modem quang. </a:t>
            </a:r>
            <a:endParaRPr/>
          </a:p>
          <a:p>
            <a:pPr indent="-550863" lvl="1" marL="11350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99"/>
          <p:cNvSpPr txBox="1"/>
          <p:nvPr>
            <p:ph type="title"/>
          </p:nvPr>
        </p:nvSpPr>
        <p:spPr>
          <a:xfrm>
            <a:off x="457200" y="419100"/>
            <a:ext cx="81946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Mạng truy nhập quang: FTTx</a:t>
            </a:r>
            <a:endParaRPr/>
          </a:p>
        </p:txBody>
      </p:sp>
      <p:sp>
        <p:nvSpPr>
          <p:cNvPr id="3877" name="Google Shape;3877;p99"/>
          <p:cNvSpPr txBox="1"/>
          <p:nvPr>
            <p:ph idx="1" type="body"/>
          </p:nvPr>
        </p:nvSpPr>
        <p:spPr>
          <a:xfrm>
            <a:off x="457200" y="1295400"/>
            <a:ext cx="8194675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1650" lvl="0" marL="679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1650" lvl="0" marL="679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1650" lvl="0" marL="679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1650" lvl="0" marL="679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1650" lvl="0" marL="679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1650" lvl="0" marL="679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1650" lvl="0" marL="679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1650" lvl="0" marL="679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679450" lvl="0" marL="679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 sz="1400"/>
              <a:t>Ref: R.Ramas</a:t>
            </a:r>
            <a:r>
              <a:rPr b="0" i="1" lang="en-US" sz="1400"/>
              <a:t>wami , K. Sivarajan, G. Sasaki, “</a:t>
            </a:r>
            <a:r>
              <a:rPr i="1" lang="en-US" sz="1400"/>
              <a:t>Optical Networks: A Practical Perspective”, 3</a:t>
            </a:r>
            <a:r>
              <a:rPr baseline="30000" i="1" lang="en-US" sz="1400"/>
              <a:t>rd</a:t>
            </a:r>
            <a:r>
              <a:rPr i="1" lang="en-US" sz="1400"/>
              <a:t> Edition</a:t>
            </a:r>
            <a:endParaRPr i="1" sz="2400"/>
          </a:p>
        </p:txBody>
      </p:sp>
      <p:pic>
        <p:nvPicPr>
          <p:cNvPr id="3878" name="Google Shape;3878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2999"/>
            <a:ext cx="6934199" cy="420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SoIC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TungBT</dc:creator>
</cp:coreProperties>
</file>