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ink/ink8.xml" ContentType="application/inkml+xml"/>
  <Override PartName="/ppt/notesSlides/notesSlide1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2.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3.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4.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54" r:id="rId4"/>
    <p:sldMasterId id="2147484269" r:id="rId5"/>
  </p:sldMasterIdLst>
  <p:notesMasterIdLst>
    <p:notesMasterId r:id="rId48"/>
  </p:notesMasterIdLst>
  <p:handoutMasterIdLst>
    <p:handoutMasterId r:id="rId49"/>
  </p:handoutMasterIdLst>
  <p:sldIdLst>
    <p:sldId id="356" r:id="rId6"/>
    <p:sldId id="357" r:id="rId7"/>
    <p:sldId id="358" r:id="rId8"/>
    <p:sldId id="262" r:id="rId9"/>
    <p:sldId id="263" r:id="rId10"/>
    <p:sldId id="264" r:id="rId11"/>
    <p:sldId id="265" r:id="rId12"/>
    <p:sldId id="266" r:id="rId13"/>
    <p:sldId id="267" r:id="rId14"/>
    <p:sldId id="268" r:id="rId15"/>
    <p:sldId id="269" r:id="rId16"/>
    <p:sldId id="359" r:id="rId17"/>
    <p:sldId id="271" r:id="rId18"/>
    <p:sldId id="272" r:id="rId19"/>
    <p:sldId id="273" r:id="rId20"/>
    <p:sldId id="274" r:id="rId21"/>
    <p:sldId id="275" r:id="rId22"/>
    <p:sldId id="276" r:id="rId23"/>
    <p:sldId id="277" r:id="rId24"/>
    <p:sldId id="281" r:id="rId25"/>
    <p:sldId id="282" r:id="rId26"/>
    <p:sldId id="283" r:id="rId27"/>
    <p:sldId id="284" r:id="rId28"/>
    <p:sldId id="285" r:id="rId29"/>
    <p:sldId id="286" r:id="rId30"/>
    <p:sldId id="287" r:id="rId31"/>
    <p:sldId id="288" r:id="rId32"/>
    <p:sldId id="338" r:id="rId33"/>
    <p:sldId id="293" r:id="rId34"/>
    <p:sldId id="294" r:id="rId35"/>
    <p:sldId id="295" r:id="rId36"/>
    <p:sldId id="296" r:id="rId37"/>
    <p:sldId id="297" r:id="rId38"/>
    <p:sldId id="298" r:id="rId39"/>
    <p:sldId id="360" r:id="rId40"/>
    <p:sldId id="316" r:id="rId41"/>
    <p:sldId id="318" r:id="rId42"/>
    <p:sldId id="320" r:id="rId43"/>
    <p:sldId id="322" r:id="rId44"/>
    <p:sldId id="323" r:id="rId45"/>
    <p:sldId id="341" r:id="rId46"/>
    <p:sldId id="324" r:id="rId47"/>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2530F-3B83-4FE7-ABEA-DC0C6F36A71D}" v="1" dt="2022-05-03T09:48:36.966"/>
    <p1510:client id="{4FB4996A-14CB-4B10-B240-2AEFF3C4FCA9}" v="3" dt="2022-05-03T21:41:28.674"/>
    <p1510:client id="{66D5AEE1-E2DC-4F0D-ACDF-E09A3B2D099E}" v="3" dt="2022-05-01T09:46:35.247"/>
    <p1510:client id="{9AB7B7B6-4EA3-48B8-BF2E-F613A5F20648}" v="8" dt="2022-04-29T08:32:09.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 Dinh Hien 20215046" userId="S::hien.cd215046@sis.hust.edu.vn::5af0d0d3-935a-406c-b92a-a85c567e97c4" providerId="AD" clId="Web-{66D5AEE1-E2DC-4F0D-ACDF-E09A3B2D099E}"/>
    <pc:docChg chg="addSld delSld">
      <pc:chgData name="Chu Dinh Hien 20215046" userId="S::hien.cd215046@sis.hust.edu.vn::5af0d0d3-935a-406c-b92a-a85c567e97c4" providerId="AD" clId="Web-{66D5AEE1-E2DC-4F0D-ACDF-E09A3B2D099E}" dt="2022-05-01T09:46:32.356" v="1"/>
      <pc:docMkLst>
        <pc:docMk/>
      </pc:docMkLst>
      <pc:sldChg chg="add del">
        <pc:chgData name="Chu Dinh Hien 20215046" userId="S::hien.cd215046@sis.hust.edu.vn::5af0d0d3-935a-406c-b92a-a85c567e97c4" providerId="AD" clId="Web-{66D5AEE1-E2DC-4F0D-ACDF-E09A3B2D099E}" dt="2022-05-01T09:46:32.356" v="1"/>
        <pc:sldMkLst>
          <pc:docMk/>
          <pc:sldMk cId="3417480942" sldId="341"/>
        </pc:sldMkLst>
      </pc:sldChg>
    </pc:docChg>
  </pc:docChgLst>
  <pc:docChgLst>
    <pc:chgData name="Tran Thanh Nam 20215285" userId="S::nam.tt215285@sis.hust.edu.vn::4071f9d6-e3e6-472b-87ac-3a4e49d89530" providerId="AD" clId="Web-{1262530F-3B83-4FE7-ABEA-DC0C6F36A71D}"/>
    <pc:docChg chg="sldOrd">
      <pc:chgData name="Tran Thanh Nam 20215285" userId="S::nam.tt215285@sis.hust.edu.vn::4071f9d6-e3e6-472b-87ac-3a4e49d89530" providerId="AD" clId="Web-{1262530F-3B83-4FE7-ABEA-DC0C6F36A71D}" dt="2022-05-03T09:48:36.966" v="0"/>
      <pc:docMkLst>
        <pc:docMk/>
      </pc:docMkLst>
      <pc:sldChg chg="ord">
        <pc:chgData name="Tran Thanh Nam 20215285" userId="S::nam.tt215285@sis.hust.edu.vn::4071f9d6-e3e6-472b-87ac-3a4e49d89530" providerId="AD" clId="Web-{1262530F-3B83-4FE7-ABEA-DC0C6F36A71D}" dt="2022-05-03T09:48:36.966" v="0"/>
        <pc:sldMkLst>
          <pc:docMk/>
          <pc:sldMk cId="3417480942" sldId="341"/>
        </pc:sldMkLst>
      </pc:sldChg>
    </pc:docChg>
  </pc:docChgLst>
  <pc:docChgLst>
    <pc:chgData name="Nguyen Trong Khanh Duy 20210284" userId="S::duy.ntk210284@sis.hust.edu.vn::664362cf-c805-42e9-8693-4305cde52055" providerId="AD" clId="Web-{4FB4996A-14CB-4B10-B240-2AEFF3C4FCA9}"/>
    <pc:docChg chg="modSld">
      <pc:chgData name="Nguyen Trong Khanh Duy 20210284" userId="S::duy.ntk210284@sis.hust.edu.vn::664362cf-c805-42e9-8693-4305cde52055" providerId="AD" clId="Web-{4FB4996A-14CB-4B10-B240-2AEFF3C4FCA9}" dt="2022-05-03T21:41:27.143" v="1" actId="20577"/>
      <pc:docMkLst>
        <pc:docMk/>
      </pc:docMkLst>
      <pc:sldChg chg="modSp">
        <pc:chgData name="Nguyen Trong Khanh Duy 20210284" userId="S::duy.ntk210284@sis.hust.edu.vn::664362cf-c805-42e9-8693-4305cde52055" providerId="AD" clId="Web-{4FB4996A-14CB-4B10-B240-2AEFF3C4FCA9}" dt="2022-05-03T21:41:27.143" v="1" actId="20577"/>
        <pc:sldMkLst>
          <pc:docMk/>
          <pc:sldMk cId="882813510" sldId="263"/>
        </pc:sldMkLst>
        <pc:spChg chg="mod">
          <ac:chgData name="Nguyen Trong Khanh Duy 20210284" userId="S::duy.ntk210284@sis.hust.edu.vn::664362cf-c805-42e9-8693-4305cde52055" providerId="AD" clId="Web-{4FB4996A-14CB-4B10-B240-2AEFF3C4FCA9}" dt="2022-05-03T21:41:27.143" v="1" actId="20577"/>
          <ac:spMkLst>
            <pc:docMk/>
            <pc:sldMk cId="882813510" sldId="263"/>
            <ac:spMk id="25603" creationId="{0B4FC037-2E38-45FB-8B9D-FC939B8271CD}"/>
          </ac:spMkLst>
        </pc:spChg>
      </pc:sldChg>
    </pc:docChg>
  </pc:docChgLst>
  <pc:docChgLst>
    <pc:chgData name="Nguyen Xuan Manh 20215281" userId="S::manh.nx215281@sis.hust.edu.vn::1fc7fa3f-1e07-475c-a97a-32f32467cfde" providerId="AD" clId="Web-{9AB7B7B6-4EA3-48B8-BF2E-F613A5F20648}"/>
    <pc:docChg chg="modSld">
      <pc:chgData name="Nguyen Xuan Manh 20215281" userId="S::manh.nx215281@sis.hust.edu.vn::1fc7fa3f-1e07-475c-a97a-32f32467cfde" providerId="AD" clId="Web-{9AB7B7B6-4EA3-48B8-BF2E-F613A5F20648}" dt="2022-04-29T08:32:09.288" v="4"/>
      <pc:docMkLst>
        <pc:docMk/>
      </pc:docMkLst>
      <pc:sldChg chg="addSp delSp modSp">
        <pc:chgData name="Nguyen Xuan Manh 20215281" userId="S::manh.nx215281@sis.hust.edu.vn::1fc7fa3f-1e07-475c-a97a-32f32467cfde" providerId="AD" clId="Web-{9AB7B7B6-4EA3-48B8-BF2E-F613A5F20648}" dt="2022-04-29T08:32:09.288" v="4"/>
        <pc:sldMkLst>
          <pc:docMk/>
          <pc:sldMk cId="2424067969" sldId="262"/>
        </pc:sldMkLst>
        <pc:spChg chg="add del mod">
          <ac:chgData name="Nguyen Xuan Manh 20215281" userId="S::manh.nx215281@sis.hust.edu.vn::1fc7fa3f-1e07-475c-a97a-32f32467cfde" providerId="AD" clId="Web-{9AB7B7B6-4EA3-48B8-BF2E-F613A5F20648}" dt="2022-04-29T08:32:09.288" v="4"/>
          <ac:spMkLst>
            <pc:docMk/>
            <pc:sldMk cId="2424067969" sldId="262"/>
            <ac:spMk id="2" creationId="{2DE51F59-8D7C-4A36-B001-4098F8A9C0BE}"/>
          </ac:spMkLst>
        </pc:spChg>
        <pc:spChg chg="add del">
          <ac:chgData name="Nguyen Xuan Manh 20215281" userId="S::manh.nx215281@sis.hust.edu.vn::1fc7fa3f-1e07-475c-a97a-32f32467cfde" providerId="AD" clId="Web-{9AB7B7B6-4EA3-48B8-BF2E-F613A5F20648}" dt="2022-04-29T08:32:04.038" v="2"/>
          <ac:spMkLst>
            <pc:docMk/>
            <pc:sldMk cId="2424067969" sldId="262"/>
            <ac:spMk id="3" creationId="{5A19657A-5E16-5D06-A665-3F096E4B9D18}"/>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03/05/2022</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26:51.241"/>
    </inkml:context>
    <inkml:brush xml:id="br0">
      <inkml:brushProperty name="width" value="0.05292" units="cm"/>
      <inkml:brushProperty name="height" value="0.05292" units="cm"/>
      <inkml:brushProperty name="color" value="#FF0000"/>
    </inkml:brush>
  </inkml:definitions>
  <inkml:trace contextRef="#ctx0" brushRef="#br0">6150 2985 947 0,'0'0'322'0,"0"0"-158"0,0 0-50 15,0 0-10-15,0 0 3 16,0 0-52-16,0-37-3 16,0 33-23-16,0-1-28 15,0 1 36-15,0 1-18 16,0 0 24-16,0 1 6 15,0 1-28-15,0 1 14 16,0-3-11-16,0 1-24 16,0 0 22-16,0 0-22 15,0 1 0-15,0-2-1 16,0 3 7-16,0-1-6 16,0 1 0-16,0 0 1 15,-2 0-3-15,2-3 2 16,0 3 0-16,-2 0-6 15,2-2 14-15,-2 2-5 0,0 0 7 16,2-2-10-16,-4 2 12 16,4 0-12-16,0-2 0 15,-3 2 14-15,3 0-13 16,0 0 13-16,0 0-1 16,0 0-6-16,0 0 23 15,0 0-29-15,0 0-1 16,0 0 5-16,0 0 1 15,0 0-2-15,0 0-4 16,11 0 1-16,8 0-4 0,7 0 3 16,8 0 0-1,7 0 1-15,8 0 6 0,12 0-1 16,16-5 13 0,15-2 32-16,6-1-11 0,4 2-40 15,0 2 0-15,1-2 7 16,-3 2 0-16,-2-2-2 15,-5 0-5-15,-8 1 1 16,-6 3-6-16,-15-1 5 16,-15 3 0-16,-12 0 1 15,-10 0 9-15,-11 0-10 16,-9 0 0-16,-5 0 1 16,-2 0 4-16,0 0-5 15,0 0 0-15,0 0-61 16,0 0-179-16,-4 0-109 0</inkml:trace>
  <inkml:trace contextRef="#ctx0" brushRef="#br0" timeOffset="7282.07">16526 3916 1053 0,'0'0'152'15,"0"0"-152"-15,0 0-70 16,0 0-54-16,0 0 124 15,0 0 14-15,-31 5 2 16,15 2-16-16,-5-1-95 0</inkml:trace>
  <inkml:trace contextRef="#ctx0" brushRef="#br0" timeOffset="7812.91">9169 3603 823 0,'0'0'141'0,"0"0"-135"0,0 0-6 16,0 0-9-16,0 0 2 16,0 0 1-16,0 0-2 15,125-8-8-15,-110 8-84 0</inkml:trace>
  <inkml:trace contextRef="#ctx0" brushRef="#br0" timeOffset="8437.73">9084 4177 1149 0,'0'0'227'16,"0"0"-35"-16,0 0-76 15,0 0-12-15,0 0-47 16,0 0-17-16,0 0 14 16,-2-18-32-16,18 16 10 15,6-2-5-15,9 2-4 16,10-3 21-16,9 1-6 16,15 1 17-16,13-4 1 15,29-2-25-15,34-5 9 16,35-7-2-16,9-1-8 15,-6 4 32-15,-15 7-17 0,-20 2-4 16,5 4 19 0,3-2-48-16,0 1 16 0,-5-1-19 15,-12-2-3-15,-23 3 10 16,-25 2-10-16,-22 0-5 16,-7 4 43-16,6-2-36 15,3 2 19-15,4 0-11 16,-13 0-16-16,-13 0 24 15,-14 0-24-15,-16 0 0 16,-8 0 6-16,-7 0-6 16,0 0-92-16,-5 0-137 15,-10-2-271-15</inkml:trace>
  <inkml:trace contextRef="#ctx0" brushRef="#br0" timeOffset="9406.24">16265 3974 1257 0,'0'0'261'0,"0"0"-88"16,0 0-75-16,0 0-50 16,0 0-47-16,0 0 26 15,0 0 31-15,105-10 1 16,-52 6 32-16,15 1 7 16,14-1-53-16,28-3 25 15,37 1-27-15,34 0 2 16,22-2 22-16,3 2-9 15,-6 0 17-15,-11 2-9 0,-6 0-35 16,-13 2 11-16,-19-2-32 16,-32 2-10-16,-28 0 17 15,-22 0-17-15,-12 0 24 16,8 2-5-16,0 0-19 16,-1-2 23-16,-12 0-23 15,-19 2 0-15,-11-2-1 16,-10 2 13-16,-8 0-6 15,-4 0-6-15,-23 0-100 16,-10 0-359-16,-13 0-302 0</inkml:trace>
  <inkml:trace contextRef="#ctx0" brushRef="#br0" timeOffset="11282.31">20528 3900 702 0,'0'0'140'15,"0"0"-94"-15,0 0-18 16,0 0 29-16,0 0 21 16,0 0 102-16,27-8-12 15,-27 8-82-15,0-2 8 0,0 2-12 16,0 0-14-1,0 0 17-15,0 0-57 0,0 0-3 16,0 0 42-16,0 0-20 16,0 0 36-16,0 0-11 15,0 0-41-15,0 0 21 16,0 0-31-16,6-2-2 16,12-2 3-16,11-2-12 15,11-1-4-15,13 2 0 16,10-1 3-16,6 0 4 15,11 2-13-15,25-2 12 16,24-2 22-16,29 1-28 16,7 4 27-16,-9 0-14 0,-18 1-17 15,-17 2 20 1,-3 0-22-16,-18 0 0 0,-15 0 13 16,-16 0-11-16,-2 0 11 15,13 0-5-15,12 5-7 16,14-2 5-16,-4 2-5 15,-3-1-1-15,-9 0 1 16,-7-4 6-16,-9 0-2 16,-7 0-5-16,-9 0 1 15,-7 0 2-15,-6 0-3 16,-10-4 0-16,-4 0-7 16,-6-1 14-16,-3 4-5 15,-2 1-2-15,0-2 1 16,-2 2 0-16,0-3-1 15,-3 1 0-15,1 2-6 0,-1 0 16 16,-1 0-4-16,-1-1 3 16,-3 1-7-16,-2 0 24 15,-1-3-15-15,-1 2 5 16,-1 1 15-16,2-2-22 16,-5 2 27-16,0 0-6 15,1 0-29-15,-3 0 26 16,0 0-27-16,0 0 0 15,0 0 0-15,0 2-132 16,-11 14-130-16,-12-4-134 0</inkml:trace>
  <inkml:trace contextRef="#ctx0" brushRef="#br0" timeOffset="22768.83">6867 5570 1043 0,'0'0'254'16,"0"0"-123"-16,0 0-25 15,0 0-4-15,0 0-3 0,0 0-32 16,0-2 8-16,0 2-50 16,0-2 8-16,0 2 1 15,0 0-19-15,0-2 20 16,0 2 0-16,0 0 15 15,0 0 18-15,0 0-45 16,2 0 4-16,-2 0-4 16,0 0-22-16,3 0 14 15,-1 0-14-15,4 0 0 16,2 0 13-16,2 0-13 16,4 0-1-16,4 0 0 15,2 0 9-15,3 0-10 16,5 0 1-16,3 0 0 0,3 0 11 15,0-3-10 1,1 3 4-16,2-1 0 0,1 1 2 16,3-1 0-1,-1-4-7-15,2 4 1 0,1-4 8 16,-1 1-3-16,0 1-4 16,-1-4-2-16,-2 3 7 15,-1 0-6-15,-3 0-1 16,-1 0 0-16,-7 2-3 15,-3 0 12-15,-1-1-9 16,0 2 0-16,-4-3 7 16,3 1-5-16,1 0-2 15,-1 0 1-15,2-2 13 16,1 1-7-16,-2 2-7 16,0 0 0-16,0-2 5 15,-1 2-6-15,3 0 1 0,2-2 0 16,-3 2 0-16,-2-1 1 15,1 2-1-15,-1 1 0 16,-2 0 6-16,0 0-7 16,1 0 1-16,-2 0 0 15,6-2-4-15,4 2 10 16,2-4-6-16,0 3 0 16,2-4 0-16,-1 1 2 15,-3 0-2-15,-5 0 0 16,1 2-1-16,-6 2 4 15,0 0-3-15,-4 0 0 0,1 0 0 16,-1 0-1-16,2 0 1 16,5 0 0-16,-3 0-1 15,1 0 7 1,3 0-6-16,-4 0 0 0,2 0-1 16,-4 0-6-16,1 0 7 15,3 0 0-15,-4 2 1 16,1 0 6-16,2 2-7 15,-2-2 0-15,2 2 1 16,-1-2-1-16,2 2 0 16,-1 0 0-16,4-1-4 15,-1 4 11-15,4-3-7 16,2 0 0-16,0 2-3 0,0 0 1 16,2 0 2-1,-2 0 0-15,2 2-2 16,0-2 12-16,-2 2-10 15,-2-2 0-15,0 1 0 0,-6-4 3 16,2 3-2-16,-3-2-1 16,-2-2 13-16,0 2-5 15,-3-3 1-15,-3 2-5 16,-1-1 5-16,-5 0 12 16,-4-2-5-16,3 0 9 15,-5 2 29-15,0-2-30 16,0 0 10-16,0 0-25 15,0 0 0-15,0 0 6 16,0 0-15-16,0 0 0 16,0 0 5-16,0 3 8 15,0-3-13-15,0 0 0 16,0 0-5-16,0 0-1 0,0 0 6 16,0 0 0-16,0 0-1 15,0 0 7-15,0 1-6 16,0-1 0-16,0 0 1 15,0 0-3-15,0 0 2 16,0 0 0-16,0 0 0 16,0 0 8-16,0 0-8 15,0 0 0-15,0 0-5 0,0 0-4 16,0 0 9-16,0 0 0 16,0 0-1-16,0 0 8 15,0 0-7-15,0 0 0 16,0 0 2-16,0 0-5 15,0 0 3-15,0 0 0 16,0 0 0-16,0 0 7 16,0 0-7-16,0 0 0 15,0 0 1-15,0 0-7 16,0 0 6-16,0 0 0 16,0 0-1-16,0 0 15 15,0 0-14-15,0 0 0 16,0 0 0-16,0 0-4 0,0 0 4 15,0 0 0-15,0 0-1 16,0 0 8-16,0 0-7 16,0 0 0-16,0 0 1 15,0 0-1-15,0 0 0 16,0 0 0-16,0 0-1 16,0 0 8-16,0 0-7 15,0 0 0-15,0 0 6 16,0 0-10-16,0 0 4 15,0 0 0-15,0 0-1 16,0 0 8-16,0 0-7 16,0 0 0-16,0 0 1 15,0 0-5-15,0 0 4 0,0 0 0 16,0 0-6 0,0 0 16-16,0 0-10 0,0 0 0 15,0 0 1-15,0 0-4 16,0 0 3-16,0 0 0 15,0 0-6-15,0 0 18 16,0 0-12-16,0 0 0 16,0 0 1-16,0 0-2 15,0 0 1-15,0 0 0 16,0 0-2-16,0 0 13 16,0 0-11-16,0 0 0 15,0 0 1-15,0 0-9 0,0 0 8 16,0 0 0-16,0 0-6 15,0 0 17-15,0 0-11 16,0 0 0-16,0 0 1 16,0 0-7-16,0 0 6 15,0 0 0-15,0 0-1 16,0 0 9-16,0 0-8 16,0 0 0-16,0 0 1 15,0 0-9-15,0 0 8 16,0 0 0-16,0 0-6 15,0 0 15-15,0 0-7 16,0 0-2-16,0 0 6 16,0 0-11-16,0 0 5 15,0 0-3-15,0 0-4 16,0 0 14-16,0 0-2 0,0 0-5 16,0 0 0-16,0 0-4 15,0 0 4-15,0 0 0 16,0 0-11-16,0 0 20 15,0 0-9-15,0 0 0 16,0 0 0-16,0 0-9 16,0 0 9-16,0 0 0 15,0 0-8-15,0 0 16 16,0 0-8-16,0 0 0 16,0 0 1-16,0 0-2 15,0 0 1-15,0 0 0 16,0 0-8-16,0 0 16 15,0 0-5-15,0 0-3 0,0 0 1 16,0 0-4 0,0 0 3-16,0 0 0 0,0 0-2 15,0 0 8-15,0 0 2 16,0 0-8-16,0 0 1 16,0 0-6-16,0 0 5 15,0 0-15-15,0 0-34 16,-5 3-190-16,-12-2-247 15,-8-1-1066-15</inkml:trace>
  <inkml:trace contextRef="#ctx0" brushRef="#br0" timeOffset="29157.95">667 6545 355 0,'0'0'903'0,"0"0"-750"16,0 0-8-16,0 0-30 16,0 0 2-16,0 0-6 15,-60-42-41-15,53 36 25 16,2 0-29-16,1 1-29 15,1 4 5-15,-1-3-22 16,2 4 4-16,0-2 19 16,2 2-22-16,0 0 4 15,0 0-21-15,0 0 2 16,0 0-1-16,0 0-5 0,0 0 0 16,0 0-1-1,0 0 8-15,11 0 1 0,7 0-2 16,9 0 1-16,6 2 26 15,7 2-26-15,9-3-6 16,9 4 29-16,7-4-29 16,8 4 19-16,11-5-6 15,10 0-14-15,6 0 28 16,8 0-26-16,-2 0 4 16,4 0 11-16,15-3-16 15,15 0 15-15,16-3-14 16,-11 5 4-16,-34-2-3 15,-29 3-3-15,-24 0 0 16,7 0-1-16,1 0 9 16,4 0-8-16,-14 0 0 0,-10 0 0 15,-12 3 1 1,-7-3-1-16,-9 1 0 0,-7-1 16 16,-7 0-15-16,-2 0 34 15,0 0-15-15,0 0-19 16,1 0-2-16,6 0-26 15,4 0-172-15,1 0-189 16,-5-1-1287-16</inkml:trace>
  <inkml:trace contextRef="#ctx0" brushRef="#br0" timeOffset="30360.8">8725 6609 1476 0,'0'0'246'15,"0"0"-148"-15,0 0-60 16,0 0-1-16,0 0 0 15,0 0-23-15,0 0 11 16,43 0-15-16,-1-2 5 16,12 2 24-16,8-2 0 0,9 0 33 15,10 0-13 1,8 0-3-16,22 2 16 0,30-4-36 16,30 0 7-16,14-2 15 15,-11 0-17-15,-34 0 8 16,-44 4-19-1,-23 0-16-15,-10 0 23 0,9 0-24 16,2 0 2-16,4 0 12 16,-12-2-26-16,-18 2 16 15,-12 2-17-15,-16 0 1 16,-11 0 4-16,-7 0-5 16,-2 0-10-16,-9 2-163 15,-11 10-160-15,3-2-66 0</inkml:trace>
  <inkml:trace contextRef="#ctx0" brushRef="#br0" timeOffset="32503.68">13198 6681 464 0,'0'0'742'16,"0"0"-618"-16,0 0-73 15,0 0-44-15,0 0 8 16,0 0-8-16,0 0 13 15,55 0 15-15,-31 0-25 16,1 3 12-16,2-3 22 16,0 1-15-16,2 0 4 15,2 2-12-15,0-1 1 16,3 2 17-16,3-2-22 16,3 0 21-16,5-2 22 0,1 0-22 15,8 0 15 1,2 0-21-16,6 0-23 15,5 0 23-15,0 0-20 0,5 0 9 16,-1-4 4-16,0 2-25 16,3 2 18-16,-3-2-18 15,4 2 1-15,1-2 12 16,0-1-12-16,4 2 24 16,-2-3 18-16,-2 1-42 15,-1-2 27-15,2-1-27 16,0 0 6-16,6 0-7 15,2-2 1-15,2 2-1 16,1-1 20-16,3 1-19 16,-4-3 7-16,3 3-8 15,-5 0 0-15,2 2 11 0,-3-2-10 16,1 1 5 0,-1-1 10-16,4 1-8 0,-1-1-7 15,2 0-1-15,1 0 0 16,2 0-6-16,1 0 6 15,-2 0 0-15,-1 0 2 16,-1-2 5-16,-2 2-7 16,0 0 0-16,-1-2 0 15,2 0 3-15,6-1-3 16,1 0 0-16,5-1 16 16,0 0-9-16,-4 2-1 15,-2-1 3-15,-5 2-7 16,-4-2 22-16,-5 2-23 0,0 0 13 15,3 2 7 1,-1 1-15-16,3-1 11 0,-1 4-6 16,-1-2-11-1,-1 1 21-15,-4 1-20 0,-2-2 15 16,-6 1-6-16,-8 1-4 16,-4-4 11-16,-3 4 11 15,-4-2-28-15,-3-1 40 16,-4 3-29-16,-4-2 21 15,-5-1-6-15,-2 2-20 16,-8 1 8-16,-4-2-14 16,-11 3 0-16,-2-1 3 15,-6 1-1-15,0 0 4 0,-2 0 23 16,0 0-28-16,0 0 7 16,0 0-8-1,0 0-67-15,0 0-100 0,0 0-92 16,0 1 91-16,0 2-437 0</inkml:trace>
  <inkml:trace contextRef="#ctx0" brushRef="#br0" timeOffset="34003.32">22411 6575 424 0,'0'0'791'0,"0"0"-653"16,0 0 25-16,0 0-110 15,0 0 11-15,0 0 59 16,0 0-41-16,-14-30-5 16,14 26-33-16,0 2-29 0,0-1 17 15,0 2-23-15,0 0 5 16,16 1 0-16,11-3-13 16,12 3 21-16,20 0 25 15,35 0 12-15,43 0 58 16,43 0-62-16,19 11 23 15,-5 8-8-15,-16-1-51 16,-22 0 11-16,-4-2-30 16,-7 0 0-16,-12-2 10 15,-29-2-8-15,-21-4 6 16,-25 1-8-16,-9-6 6 16,-2 3-15-16,-4-1 9 15,-5 4-37-15,-25 1-93 16,-36 4-145-16,-25-2 48 15,-17-1-176-15</inkml:trace>
  <inkml:trace contextRef="#ctx0" brushRef="#br0" timeOffset="35440.51">785 7550 1061 0,'0'0'220'0,"0"0"-79"15,0 0-2-15,0 0-65 16,0 0 59-16,0 0-19 15,0 0-57-15,-60-44 2 16,50 40 4-16,2-1-1 16,-1 3 44-16,-1-1-49 15,4 0-3-15,0 3 8 16,1 0-32-16,3 0-1 16,2 0-15-16,0 0-13 15,0 0-2-15,2 0-10 16,13 0 11-16,10 10-2 15,11 2 10-15,9-1-5 16,13-1-3-16,15-3 7 16,34-4 1-16,40-3-2 0,32 0 2 15,14 0 16 1,-11 0-22-16,-18 0 4 0,-24 0-6 16,-6 0 7-16,-25 0-4 15,-25 0-3-15,-17 0 0 16,-7 0-4-16,7-3 5 15,4 2-1-15,5-4 0 16,-9 1 6-16,-13 0-6 16,-10 1 0-16,-11 0 0 15,-8 1 18-15,-9 1-18 16,-7-2 36-16,-5 1 6 16,-2 2-3-16,-2-1 38 15,2 1-35-15,-2-3-24 0,0 3 7 16,2 0-25-1,-2 0 11-15,0 0-11 0,2 0 6 16,-2 0-8-16,0 0 2 16,0 0-15-16,0 0-59 15,0 0-156-15,-15 10-155 16,-5-2-537-16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40:49.259"/>
    </inkml:context>
    <inkml:brush xml:id="br0">
      <inkml:brushProperty name="width" value="0.05292" units="cm"/>
      <inkml:brushProperty name="height" value="0.05292" units="cm"/>
      <inkml:brushProperty name="color" value="#FF0000"/>
    </inkml:brush>
  </inkml:definitions>
  <inkml:trace contextRef="#ctx0" brushRef="#br0">1179 4376 646 0,'0'0'117'0,"0"0"-98"15,0 0 20-15,-125-11 8 16,101 9 39-16,4 2 32 16,9 0-44-16,2 0-48 15,4 0 3-15,2 0-29 16,0 2-2-16,1 9-35 15,-3-2-226-15</inkml:trace>
  <inkml:trace contextRef="#ctx0" brushRef="#br0" timeOffset="984.09">1135 4506 1508 0,'0'0'356'0,"0"0"-189"0,0 0-55 16,0 0-21-16,-119-3-18 15,90 3 5-15,-2 17-14 16,2 6-45-16,2 6 17 15,4 5-26-15,2 2-2 16,7 2 13-16,10-1-20 16,4-1 5-16,0-9-6 15,16-4-18-15,11-12 18 16,4-9-67-16,5-2-26 16,1-12 50-16,-1-18-13 15,-1-8 16-15,-8-2-3 16,-4 4-4-16,-10 8 46 15,-6 7-7-15,-3 12 8 16,-4 5 55-16,2 4-36 0,1 0 9 16,1 0-28-16,7 18 2 15,5 14 79-15,6 12-22 16,5 15-14-16,-1 13 11 16,3 12-50-16,-4 6 16 15,-3 4-22-15,-7-4 8 16,-5-7-22-16,-10-9 12 15,0-14-4-15,-18-12 5 16,-11-14 2-16,-4-10 69 16,-6-12 39-16,4-8-19 15,2-4 35-15,6-6-47 0,7-20-45 16,9-6-9 0,9-10-24-16,2-12-54 0,8-8-40 15,24-10-41 1,7-9 20-16,13-3-14 0,2-4-36 15,4-3 3-15,-5 0-17 16,-2 3 50-16,-7 7 3 16,-7 11 101-16,-6 11 25 15,-10 15 47-15,-4 12 38 16,-11 14 11-16,-2 8 51 16,-4 6 33-16,0 4 14 15,0 0-109-15,0 14-7 16,-6 19-9-16,-10 17 18 0,-6 11 29 15,-5 13-26-15,-2 5-11 16,2 1-36-16,5-2-25 16,3-5 16-1,5-9-33-15,7-8 4 0,5-11-5 16,2-9-30-16,2-15-79 16,19-15-160-16,25-27-88 15,-1-22-32-15,-3-9-1180 0</inkml:trace>
  <inkml:trace contextRef="#ctx0" brushRef="#br0" timeOffset="1296.56">2012 4466 1175 0,'0'0'486'16,"0"0"-194"-16,0 0 45 0,0 0-42 15,0 0-138-15,0 0-51 16,0 0-53-16,-111 33-30 15,91 0 19-15,5 5-35 16,7 1-7-16,8 2 0 16,0 1 2-16,29 2-2 15,10 0 0-15,9 0 1 16,6 0 1-16,-2 1-2 16,-6-1 0-16,-11-6-2 15,-12-2 13-15,-23-8-11 16,0-6 16-16,-36-4 10 15,-19-2 42-15,-8-3-56 16,-3-5-11-16,5-5-1 16,10-3-100-16,17-17-370 0,15-8-800 0</inkml:trace>
  <inkml:trace contextRef="#ctx0" brushRef="#br0" timeOffset="7407">2993 4804 1147 0,'0'0'383'0,"0"0"-211"15,0 0-114-15,0 0-58 16,0 0-33-16,0 0-42 0,2-1 32 16,14 1-55-16,-5 0-227 15</inkml:trace>
  <inkml:trace contextRef="#ctx0" brushRef="#br0" timeOffset="8047.74">2930 4734 72 0,'0'0'1244'15,"0"0"-950"-15,0 0-113 16,0 0-107-16,0 0-4 16,0 0-8-16,0 0-62 15,-21-10-7-15,21 10-56 16,0 0 8-16,0 0 28 16,2 0 8-16,2 0-8 15,-2 0 26-15,0 0-12 0,-2 0 13 16,3 0-5-16,-3 0 11 15,0 0-7-15,0 0 1 16,0 0-53-16,0 0-8 16,2 0-57-16,2 0-14 15,-2 0-103-15,2 0-64 0</inkml:trace>
  <inkml:trace contextRef="#ctx0" brushRef="#br0" timeOffset="8203.69">2930 4734 1508 0</inkml:trace>
  <inkml:trace contextRef="#ctx0" brushRef="#br0" timeOffset="8500.49">2930 4734 1508 0,'-35'-50'279'0,"35"42"-52"0,0-2-50 0,8-2-123 0,15-2-23 15,6 2-30-15,2 1 0 16,0 5-1-16,-2 6 1 16,-6 0-2-16,-8 6-10 15,-9 13 11-15,-6 6 5 16,0 6-5-16,-21 1 9 16,-8 4 14-16,-5-2-23 0,3-4 23 15,7-1-23 1,13-8 11-16,11-3-23 0,0-1 2 15,15-3 10-15,14-1-12 16,6 2 8-16,3 1 4 16,-5 3 0-16,-4 2 0 15,-11 1-4-15,-9 2 5 16,-9 2-1-16,0 0 22 16,-13 3-1-16,-14-6 28 15,1-2-24-15,1-6-16 16,10-6-9-16,15-9-73 15,0-13-144-15,8-10-365 0</inkml:trace>
  <inkml:trace contextRef="#ctx0" brushRef="#br0" timeOffset="8922.31">3817 4878 1347 0,'0'0'388'16,"0"0"-40"-16,0 0-150 16,-133-4-38-16,92 4-2 15,3 18-51-15,7 4-40 16,6 9-21-16,13-1-46 16,8 2 0-16,4 0-7 15,10-4-13-15,17-6 4 16,6-8-53-16,4-14-29 15,2 0 61-15,3-28-2 16,-4-24 33-16,0-17-114 0,-7-26 15 16,-9 0 32-1,-3-2-46-15,-6 6 36 0,-7 29 83 16,-4 4 50-16,-2 21 110 16,0 19-23-16,0 18 58 15,0 0-93-15,0 28-101 16,-2 21 26-16,0 15-2 15,2 11-24-15,0 11 33 16,0-3-29-16,2-1-5 16,10 7-106-16,-1-23-186 15,-7-20-102-15</inkml:trace>
  <inkml:trace contextRef="#ctx0" brushRef="#br0" timeOffset="9265.94">3732 4611 1265 0,'0'0'572'16,"0"0"-483"-16,0 0-45 15,0 0 54-15,123 42-46 16,-72-3 8-16,1 9-27 16,-4 6-17-16,-3 5 9 15,-5-3-25-15,-4-6 13 16,-3-6 23-16,-2-11-7 15,-4-8 7-15,-4-8-35 0,-4-11 15 16,-3-6 44-16,-5 0 9 16,-4-15 110-16,-2-15-60 15,-5-11-81-15,0-4 5 16,-10-1 3-16,-14 2-20 16,-2 5 8-16,-8 7-23 15,1 12-2-15,-4 8-9 16,2 12-99-16,4 0-39 15,9 32-128-15,6 0-85 16,12-3-202-16</inkml:trace>
  <inkml:trace contextRef="#ctx0" brushRef="#br0" timeOffset="9859.54">4540 4761 1840 0,'0'0'625'16,"0"0"-387"-16,0 0-57 16,0 0-118-16,-119 11-45 15,105 14-9-15,8 9-9 16,6 2-14-16,0 0-22 16,16-4-100-16,10-8-4 15,5-10-47-15,2-10 16 16,2-4 5-16,-2-14 18 15,-4-13 74-15,-7-5 29 16,-6 1 39-16,-8 0 6 16,-8 9 125-16,0 5 65 15,0 5 14-15,0 5-43 16,-2 7-51-16,-2 0-52 0,0 0-52 16,4 14-12-16,0 8-6 15,0 0-19-15,4 3-12 16,16-7-72-16,4-6-10 15,5-8-14-15,2-4-24 16,0 0 65-16,-4-10 14 16,-2-7 56-16,-7 2 28 15,-5 1 2-15,-4 3 58 16,-5 5 61-16,-4 5-49 16,2 1-7-16,1 0-40 15,2 0-13-15,3 7 9 0,1 6-15 16,1-1 13-16,0-3-19 15,-1 0-25-15,3-5 16 16,-1-4 0-16,1 0 8 16,5 0 0-1,0 0 1-15,3-3 0 0,3-1 0 16,-1 4-8-16,2 0 6 16,1 3 2-16,-1 12-8 15,1 7 7-15,-5 6 2 16,-9 19-2-16,-6-5-136 15,-5-4-142-15</inkml:trace>
  <inkml:trace contextRef="#ctx0" brushRef="#br0" timeOffset="10000.14">4577 5524 2402 0,'0'0'500'16,"0"0"-500"-16,0 0-191 15,0 0-876-15</inkml:trace>
  <inkml:trace contextRef="#ctx0" brushRef="#br0" timeOffset="10453.48">5967 4416 1932 0,'0'0'379'16,"0"0"-284"-16,-43 130-36 16,35-65-30-16,8 6-21 15,0-6 0-15,2-6-8 16,14-6-13-16,0-14-34 15,-1-10-65-15,-4-15-92 16,-2-14 25-16,-2 0 53 16,2-27 53-16,-1-5-66 15,4-3 139-15,3-1 50 16,1 7 8-16,2 6 20 0,2 2-24 16,-3 9-10-16,4 8 39 15,-3 4-10-15,-3 0-15 16,-1 6 8-16,-8 14 9 15,-6 6 4-15,0 4 28 16,-24 4-61-16,-10 1 22 16,-8-1-41-16,-7-5-17 15,-3-4-10-15,6-7-9 16,3-12-93-16,22-10-137 16,11-18-106-16,10-8-1142 0</inkml:trace>
  <inkml:trace contextRef="#ctx0" brushRef="#br0" timeOffset="10984.3">6475 4659 1864 0,'0'0'580'0,"0"0"-378"15,0 0-43-15,-127 25-78 16,100-2-68-16,10 4 6 15,13 0-19-15,4 4-42 16,2-3-43-16,19-6-64 16,8-4-37-16,8-11-19 15,2-7-37-15,-1-3 41 16,-2-20-198-16,-9-7-180 0,-11 3 579 16,-12 3 358-16,-4 4 207 15,0 8-282-15,0 4-60 16,0 4-36-16,-4 4-92 15,4 0-52-15,0 0-37 16,0 12 3-16,0 8-6 16,13 0-3-16,7 0-45 15,7-4 12-15,2-6-99 16,2-10-26-16,2 0 28 16,-1-13 5-16,-3-16 26 15,-8-5-26-15,-3-4 86 16,-5 2 39-16,-5 0 99 0,-4 6-1 15,1 4 93 1,-3 8-44-16,-2 3 76 0,2 10-34 16,0 3-97-1,2 2-30-15,5 0-62 0,3 10 0 16,3 12-12-16,1 6 12 16,-1 6-22-16,1 1 0 15,-7 2-87-15,-9 5-104 16,0-10-108-16,0-7-203 0</inkml:trace>
  <inkml:trace contextRef="#ctx0" brushRef="#br0" timeOffset="11124.88">6732 4653 1149 0,'0'0'683'16,"0"0"-391"-16,0 0-186 0,0 0-83 15,0 0-23-15,0 0-14 16,144-67-104-16,-108 67-76 15,-13 0-716-15</inkml:trace>
  <inkml:trace contextRef="#ctx0" brushRef="#br0" timeOffset="11265.48">6115 4376 1670 0,'0'0'383'0,"0"0"-194"15,0 0-164-15,120-123-25 16,-5 74-159-16,-12 12-49 0,-11 2-335 16</inkml:trace>
  <inkml:trace contextRef="#ctx0" brushRef="#br0" timeOffset="11406.16">6838 3966 1809 0,'0'0'592'16,"0"0"-509"-16,0 0-83 16,0 0-270-16,-93 102-216 0</inkml:trace>
  <inkml:trace contextRef="#ctx0" brushRef="#br0" timeOffset="12126.91">7407 4386 1597 0,'0'0'364'0,"0"0"-194"16,0 0-115-16,0 0-29 15,29 107 79-15,-14-48-28 16,-1 11 24-16,-3 6 0 16,-7 4-56-16,-4 1-18 15,0-5-6-15,0-6-21 16,0-12-30-16,10-10-91 15,7-14-215-15,6-20-249 0</inkml:trace>
  <inkml:trace contextRef="#ctx0" brushRef="#br0" timeOffset="12720.52">7727 4698 1872 0,'0'0'672'0,"0"0"-456"15,0 0-70-15,-133 5-89 16,102 16-39-16,6 6-15 16,11 2-3-16,14 2 0 15,0 3-28-15,14-2-84 16,15-6-14-16,9-4-66 16,4-6-5-16,3-9 5 15,-3-7 47-15,-7 0 45 16,-8-1 66-16,-6-14 17 0,-11 1 17 15,-2 0 13-15,-6 7 151 16,-2 1 79-16,0 1-40 16,0 5-1-16,0 0-91 15,0 0-97-15,0 12-14 16,4 7-14-16,9 3 8 16,10 0 5-16,4-4-27 15,6-8-48-15,5-8-8 16,4-2-48-16,1-12 59 15,-4-19-76-15,-5-4-63 16,-10-4-13-16,-7 6 76 16,-13 3 133-16,-4 13 16 15,0 7 84-15,0 8 27 16,0 2-39-16,0 4-38 16,0 24-23-16,0 11 0 0,2 12 25 15,9 14-24-15,5 7-2 16,1 9-2-16,1-1-8 15,-5 0 0-15,-4-8 0 16,-6-9 6-16,-3-13 41 16,-7-11 119-16,-22-13 56 15,-11-10 54-15,-10-10-117 16,-2-6-55-16,2-4-91 16,2-52-13-16,17 2-181 15,10-10-433-15</inkml:trace>
  <inkml:trace contextRef="#ctx0" brushRef="#br0" timeOffset="12845.49">8135 4376 1753 0,'0'0'601'0,"0"0"-522"15,0 0-79-15,160-25-249 16,-104 20-1093-16</inkml:trace>
  <inkml:trace contextRef="#ctx0" brushRef="#br0" timeOffset="13564.11">7883 4710 1540 0,'0'0'543'0,"0"0"-391"16,0 0-140-16,0 0 12 0,0 0-30 16,0 0 6-1,33 117-33-15,-24-59-91 0,-1-11-56 16,-6-6-189-16</inkml:trace>
  <inkml:trace contextRef="#ctx0" brushRef="#br0" timeOffset="14282.65">9057 4859 1257 0,'0'0'567'16,"0"0"-320"-16,0 0-113 15,-133-3-26-15,86 3 55 16,1 7-80-16,6 11-1 16,9 8-44-16,10 2-32 15,13 2-12-15,8 2-2 16,0-1-14-16,21-6 2 16,10-7-79-16,10-10-16 15,3-8 0-15,8-10 45 0,-4-28-40 16,-3-20-140-1,-7-29-78-15,-11 4 209 16,-10-10 100-16,-3 5 19 16,-12 23 130-16,-1 4 116 0,-1 18 117 15,0 19-117-15,0 12 12 16,0 12-97-16,0 0-135 16,0 22-25-16,0 21 1 15,0 14 5-15,10 13 10 16,0 5-16-16,0 2 0 15,1-4-1-15,-1-9-121 16,-6-14-46-16,-4-21-165 16,0-15-65-16,-10-14-1173 0</inkml:trace>
  <inkml:trace contextRef="#ctx0" brushRef="#br0" timeOffset="14938.75">8920 4584 1460 0,'0'0'371'0,"0"0"-250"16,0 0-82-16,0 0 2 16,124 52 24-16,-56-29-8 15,16-6-2-15,3 1-14 16,1-5-41-16,-7-9-9 16,-12-1-16-16,-18-3-49 15,-17 0 9-15,-21-4 49 16,-13-10 16-16,0-2 37 15,-22 2 35-15,-13 2 27 0,-6 6-50 16,-1 6 11-16,0 0 25 16,1 0-18-1,8 19 47-15,8 8-36 16,8 5-62-16,7 8-4 0,10 3-12 16,0 1-14-16,16-5 13 15,13-2 1-15,5-9-1 16,1-10-43-16,3-8-29 15,3-10 59-15,-2 0 1 16,1-16-7-16,-1-17 19 16,-2-6-57-16,-5-5-10 15,-6 0 0-15,-10 1 38 16,-8 9 30-16,-2 6 22 16,-6 8 50-16,0 9 36 0,0 5-16 15,0 6 29-15,0 0-88 16,-6 13-18-16,2 14-17 15,2 6 2-15,2 3 0 16,0 2-6-16,0-1 6 16,14-10 0-16,3-2-7 15,1-11-20-15,2-6 0 16,0-8-35-16,3 0 21 16,3-18 40-16,1-11-22 15,2-2 23-15,-3-5-1 16,-5 5 1-16,-1 5 12 15,-7 6 9-15,1 6-6 16,-3 5 22-16,-4 8-36 0,6 1 5 16,2 0-6-16,-1 20-21 15,-1 7 0-15,-9 14-89 16,-4-5-127-16,0-6-317 16</inkml:trace>
  <inkml:trace contextRef="#ctx0" brushRef="#br0" timeOffset="15110.59">9342 4514 2270 0,'0'0'591'0,"0"0"-448"15,0 0-47-15,0 0-96 16,0 0-222-16,110-115-457 0,-63 94-723 0</inkml:trace>
  <inkml:trace contextRef="#ctx0" brushRef="#br0" timeOffset="15235.87">9733 4196 1842 0,'0'0'557'0,"0"0"-436"16,0 0-121-16,169-35-161 15,-114 28-625-15</inkml:trace>
  <inkml:trace contextRef="#ctx0" brushRef="#br0" timeOffset="15923.22">9577 4448 529 0,'0'0'1152'0,"0"0"-784"15,0 0-179-15,0 0-7 0,0 0-81 16,0 0-84-16,0 0-17 16,22-20 0-16,18 20-41 15,38 0-116-15,-9 0-186 16,-2 4-1252-16</inkml:trace>
  <inkml:trace contextRef="#ctx0" brushRef="#br0" timeOffset="16969.53">10849 4939 1164 0,'0'0'1203'0,"0"0"-920"16,0 0-185-16,0 0-26 15,0 0-72-15,0 0-27 16,118-111 14-16,-77 63-2 16,-8-4 6-16,-9-3 9 15,-11 4-39-15,-10 2 7 16,-3 10 1-16,-3 11 31 0,-12 10 0 15,-5 9 6-15,2 9 0 16,1 0-6-16,3 24-3 16,3 16-8-16,4 15 1 15,7 11 10-15,0 10 0 16,0 4 1-16,3 1 17 16,7-5-18-16,3-6 0 15,1-8-8-15,-3-14 16 16,-4-14-8-16,0-16 0 15,-5-11 7-15,2-7 35 16,3-18 46-16,4-21-88 16,7-15 0-16,9-10-51 15,2-4-11-15,2 4 8 16,0 9 1-16,-4 15 52 16,-8 14-9-16,-5 12 6 0,-5 6-2 15,-7 8-7-15,-2 0 12 16,0 2 1-16,0 14 1 15,-9 4 22-15,-9 3-22 16,-1 1 0-16,-1-2 20 16,1-3-10-16,8 2 0 15,7-3-11-15,4-1-8 16,0 2 7-16,0-2-7 16,13-3 8-16,8 1 3 15,3 0 3-15,5-4-6 16,5-3 0-16,3-2 1 15,3-4 23-15,5-2-15 16,1-4-1-16,2-22-8 0,-4-13-11 16,-3-8-76-1,-8-15-78-15,-14-11 21 0,-7-7-8 16,-12 0-4-16,0 6 50 16,-7 11 106-16,-13 19 43 15,-4 20 117-15,-3 17 13 16,2 7-108-16,6 9 4 15,5 26-38-15,5 11 35 16,9 10 3-16,0 6-37 16,0 5 2-16,15-2-22 15,1-5-11-15,-1-6 8 16,-3-13-7-16,-2-11-4 16,-3-14-10-16,1-14-3 15,0-2 15-15,5-14 2 0,7-15-1 16,5 0-2-16,2-1-14 15,2 5 15-15,3 9 0 16,-3 7 9-16,2 6 12 16,0 3-3-16,2 4 16 15,-4 17 33-15,2 5-51 16,-5 1 16-16,-1 4-32 16,-3-3-23-16,10-6-82 15,-10-6-170-15,0-13-297 0</inkml:trace>
  <inkml:trace contextRef="#ctx0" brushRef="#br0" timeOffset="17549.86">12226 4776 1370 0,'0'0'523'0,"0"0"-308"16,0 0 32-16,0 0-112 15,0 0-59-15,0 0-34 16,0 0-11-16,-114-2-30 16,99 26-1-16,1 5 23 15,3 0-17-15,9 1 19 16,2 1-22-16,0-3-3 16,9-4 0-16,11-7-1 15,5-2-29-15,4-7-13 0,-2-8-39 16,2 0 23-16,-4-4 20 15,2-15-32-15,-6-2-15 16,-4-3 2-16,-3 0 52 16,-5-1 31-16,-3 7-6 15,-1 7 7-15,-5 2 3 16,2 6 5-16,-2 0-7 16,0 3-1-16,3 0 0 15,-3 0-10-15,0 0 8 16,2 11 2-16,0 1 0 15,4 3 7-15,1 0-19 16,7 1 21-16,3-2-9 16,8-4 3-16,4 0 5 15,0-2-8-15,0 2 1 0,-2 0 13 16,-8 6 22 0,-5 2-17-16,-6 5 39 0,-3 6 60 15,-3 1-15-15,-2 3 2 16,0 0-24-16,0-1-24 15,-8 1-10-15,-10-3-38 16,-6-4-9-16,-24-6-39 16,8-6-226-16,-1-14-295 0</inkml:trace>
  <inkml:trace contextRef="#ctx0" brushRef="#br0" timeOffset="17674.82">11979 4556 204 0,'0'0'2092'15,"0"0"-1602"-15,0 0-382 16,10-117-52-16,27 97-55 16,9 8-2-16,25 12-73 15,-11 0-260-15,-6 14-521 0</inkml:trace>
  <inkml:trace contextRef="#ctx0" brushRef="#br0" timeOffset="18127.86">13079 4984 988 0,'0'0'777'0,"0"0"-546"15,0 0-186 1,0 0-45-16,138-106-1 0,-82 59-43 16,-4-8 38-16,-10-5-6 15,-16 0-26-15,-17 2 6 16,-9 6 32-16,-9 9 44 15,-22 13 128-15,-2 13-9 16,-5 10 32-16,5 7-111 16,4 3-37-16,6 23 23 15,9 16-50-15,8 11 27 16,6 12-3-16,0 6-33 16,17 0 7-16,18-3-18 15,6-9-36-15,11-12-85 16,29-16-117-16,-10-15-71 15,-11-16-85-15</inkml:trace>
  <inkml:trace contextRef="#ctx0" brushRef="#br0" timeOffset="18799.56">13701 4748 1288 0,'0'0'630'0,"0"0"-280"16,0 0-58-16,0 0-110 15,0 0-91-15,-138 6-70 16,116 20 4-16,2 4-9 15,13 1-16-15,7-1 0 16,0-3-23-16,4-7-40 16,21-7-27-16,5-9-45 15,7-4 68-15,2-3-10 16,0-16-9-16,-4-5-2 0,-8-1 32 16,-7 3 31-16,-6 4 25 15,-8 5 27-15,-4 8 98 16,-2 2 37-16,0 3-49 15,0 0-15-15,0 3-86 16,0 15 5-16,-4 6-17 16,2 5 1-16,0 1-16 15,2-2 15-15,0-6-73 16,10-4 12-16,10-9-90 16,2-9-48-16,5 0 28 15,-2-5-8-15,0-11 3 16,-3 0 82-16,-7 1 94 0,-1 6 40 15,-5 4-1 1,-3 5 21-16,-1 0 19 0,1 11-19 16,3 14 80-1,-2 10-85-15,2 5-16 0,-1 6 16 16,2 2-39-16,-1 5 31 16,2 0 8-16,-2 0-28 15,-2-7 17-15,1-8-29 16,-3-10-14-16,-3-13 22 15,-2-13-22-15,0-2 94 16,0-15 4-16,0-22-70 16,0-16-23-16,-7-15-6 15,-1-27-18-15,3 5 8 16,5-6-50-16,0 3-30 16,0 27 44-16,9 6 46 0,2 20 71 15,0 15-19-15,0 13-33 16,5 12-19-16,-1 0-3 15,4 9 3-15,-9 15-8 16,-3 6-82-16,-7 6-6 16,-13 8-135-16,-16-7-148 15,-7-11-894-15</inkml:trace>
  <inkml:trace contextRef="#ctx0" brushRef="#br0" timeOffset="18924.57">13545 4459 1490 0,'0'0'525'16,"0"0"-342"-16,0 0-97 0,0 0-86 16,0 0-53-16,120-16-78 15,-79 65-159-15,-6 7-433 0</inkml:trace>
  <inkml:trace contextRef="#ctx0" brushRef="#br0" timeOffset="19033.88">13736 5450 1549 0,'0'0'596'0,"0"0"-390"16,0 0-116-16,0 0-90 15,0 0-476-15</inkml:trace>
  <inkml:trace contextRef="#ctx0" brushRef="#br0" timeOffset="19440.04">15056 4759 1962 0,'0'0'631'16,"0"0"-455"-16,-165 2-65 15,111 21-64-15,19 4-46 16,19 10 10-16,16 0-11 15,6-1-1-15,25-9-31 16,12-8-80-16,6-19 15 16,5-2-32-16,-3-34-132 0,-5-22-76 15,-9-15 27-15,-11-11 134 16,-8-7 144-16,-5 2 32 16,-6 7 125-16,-5 16 102 15,-2 22 129-15,0 19 112 16,0 15-262-16,0 10-98 15,0 6-71-15,3 27-29 16,3 20 2-16,5 18-10 16,-1 11 8-16,-4 6-16 15,-2 0-61-15,-4 11-119 16,0-25-152-16,-15-22-320 0</inkml:trace>
  <inkml:trace contextRef="#ctx0" brushRef="#br0" timeOffset="19830.57">14922 4507 1722 0,'0'0'472'15,"0"0"-387"-15,0 0-41 16,0 0-43-16,139 13 8 16,-71 9 0-16,4 6-8 15,-6 8 18-15,-8 4-12 16,-13 4 2-16,-14-2 15 15,-15-4-3-15,-12-2 75 16,-4-4 37-16,0-3-41 16,0-4-2-16,0-4-62 0,0-3-11 15,2-8 0 1,5-6-17-16,9-4 0 0,5 0-17 16,8-27-7-16,7-10-70 15,3-10-64-15,-8-3 10 16,-4 4 142-16,-12 8 6 15,-5 11 177-15,-6 10 41 16,-2 9-70-16,-2 8-40 16,2 0-78-16,2 5-29 15,5 18-1-15,7 11-4 16,8 7-58-16,21 9-162 16,-8-10-151-16,3-14-250 0</inkml:trace>
  <inkml:trace contextRef="#ctx0" brushRef="#br0" timeOffset="20096.12">15960 4653 1694 0,'0'0'770'0,"0"0"-480"16,0 0-103-16,0 0-121 16,0 0-45-16,0 0-12 15,0 0-9-15,-73 127 0 16,91-84-24-16,8-7-20 15,-1-6-51-15,-1-10-7 16,-3-8 8-16,-8-10 94 16,-9-2 11-16,-4-10 114 15,0-17-112-15,0-3 20 0,-13-2-32 16,1 0-2-16,4 6-43 16,3 8-124-16,5 4-150 15,10 8-53 1,14 4-638-16</inkml:trace>
  <inkml:trace contextRef="#ctx0" brushRef="#br0" timeOffset="20314.82">16265 4714 1564 0,'0'0'695'0,"0"0"-328"15,0 0-122-15,0 0-148 16,0 0-51-16,0 0-46 0,0 0-5 15,-8 43 4 1,8-16-70-16,4 3-35 0,8-2-14 16,1-2-12-16,-1-8-132 15,-2-7-28-15,-3-7-14 16,-5-4-173-16</inkml:trace>
  <inkml:trace contextRef="#ctx0" brushRef="#br0" timeOffset="20440.12">16194 4584 1166 0,'0'0'365'0,"0"0"-170"16,0 0-141-16,0 0-28 15,0 0-26-15,0 0-1 16,0 0-107-16,-80-38-124 0</inkml:trace>
  <inkml:trace contextRef="#ctx0" brushRef="#br0" timeOffset="20611.7">15590 4379 1737 0,'0'0'653'16,"0"0"-500"-16,0 0-110 16,0 0-43-16,0 0-119 15,0 0-191-15,125 127-566 0</inkml:trace>
  <inkml:trace contextRef="#ctx0" brushRef="#br0" timeOffset="20736.59">15637 5392 2147 0,'0'0'745'0,"0"0"-637"15,0 0-108-15,0 0-514 16,-35-104-737-16</inkml:trace>
  <inkml:trace contextRef="#ctx0" brushRef="#br0" timeOffset="21220.89">16294 4690 1175 0,'0'0'484'15,"0"0"-306"-15,0 0-15 16,0 0-71-16,0 0 6 16,0 0 4-16,0 0-35 15,-69 108 6-15,69-75-47 16,25 0-3-16,13-2 0 16,9-3-23-16,30-15-38 0,-12-4-165 15,-7-9-465-15</inkml:trace>
  <inkml:trace contextRef="#ctx0" brushRef="#br0" timeOffset="22111.59">17877 4499 1505 0,'0'0'272'0,"0"0"-163"0,0 0 30 16,-68 137-66-16,42-79 21 16,1 7-15-16,9-1-13 15,6-2-18-15,7-6-36 16,3-8-11-16,0-8-1 16,0-14-3-16,3-8-3 15,1-10-69-15,-4-8-95 16,0-16 41-16,0-8-233 0</inkml:trace>
  <inkml:trace contextRef="#ctx0" brushRef="#br0" timeOffset="23048.57">17569 4736 1243 0,'0'0'523'0,"0"0"-294"0,0 0-83 16,0 0-103-16,0 0-43 15,0 0 0-15,125-8 9 16,-54 8-3-16,10 0-6 15,7-4 8-15,1-4-8 16,-4-4-46-16,-14 0-1 16,-13-2-27-16,-20 0 68 15,-16 0 6-15,-15 2 75 16,-7 0 88-16,-5 2-36 16,-24 3-2-16,-6 4-55 15,-5 3 16-15,-2 0 17 16,1 17-57-16,4 14-14 15,5 3-16-15,8 4-1 16,6 2-9-16,9-3-6 16,5-6-14-16,4-9 14 0,0-5-23 15,0-9-10-15,13-8-68 16,9 0 26-16,5-21 74 16,8-12-21-16,2-8-68 15,-6-3 30-15,-5 6-5 16,-6 6 47-16,-9 13 18 15,-6 8 1-15,-2 7 55 16,-3 4-30-16,0 0-19 16,2 12 38-16,0 8-19 15,2 6 9-15,3 0-34 0,3 0 11 16,4-4 3 0,-1-6-15-16,8-10-30 0,-1-6-41 15,7 0-44 1,1-16 13-16,6-12-137 0,2-4 62 15,-1-4-16-15,-3 4 56 16,-8 4 137-16,-7 10 152 16,-3 8-10-16,-7 8 5 15,-7 2-41-15,0 4-41 16,0 18 98-16,0 8-50 16,-2 4-24-16,-7 2-36 15,-1-1-42-15,6-4 14 16,2-7-24-16,2-7 8 15,0-8-18-15,0-9-10 16,9 0-2-16,9-8 3 0,7-18 11 16,6-6-42-1,0-4 10-15,2 0-51 0,-2 6 56 16,-4 6-2-16,-7 6 36 16,-2 10 12-16,-7 4-2 15,-2 4 7-15,-2 0-4 16,1 0-13-16,-1 7 10 15,3 6-10-15,-4 1 0 16,3 1 0-16,-3-7 7 16,-2 3-2-16,4-5-5 15,-6 0 10-15,2-2-17 16,3-2 7-16,-1 2 0 16,6 0 7-16,1 2-6 15,5 1 21-15,2 2 4 16,2-1-25-16,1 2 12 15,-4 3-5-15,2 0-7 0,-3 3 23 16,-7 1-24-16,-7 0-37 16,-4-3-86-16,-23-1-120 15,-3-9-516-15</inkml:trace>
  <inkml:trace contextRef="#ctx0" brushRef="#br0" timeOffset="23173.55">18272 4382 1910 0,'0'0'611'16,"0"0"-464"-16,0 0-147 0,128-48-107 15,-30 39-441-15,4 3-976 0</inkml:trace>
  <inkml:trace contextRef="#ctx0" brushRef="#br0" timeOffset="23798.39">19870 4672 1595 0,'0'0'644'0,"0"0"-406"16,-129 18 30-16,85-1-153 15,13 4-72-15,15 5-25 0,14 4-10 16,2-3-9-1,18 0 1-15,13-6-58 0,9-12 3 16,4-9-29-16,1 0 16 16,-3-27-10-16,-1-10-109 15,-8-6 76-15,-9 2 44 16,-6 5 28-16,-9 11 39 16,-2 8 136-16,-7 15-46 15,2 2-57-15,0 19-23 16,3 22-10-16,1 19 0 15,3 14 7-15,0 10 7 16,4 7-14-16,-2 3 0 16,1-2-5-16,-6-5 19 15,-3-13-14-15,-3-14 22 16,0-16 2-16,-19-18 65 16,-2-15 23-16,-6-11 0 0,-2-9-29 15,4-25-62-15,8-14 27 16,9-16-15-16,8-30-25 15,50-32-8-15,10 5-83 16,0 15-182-16,1 17 64 16,-24 36 164-16,-3 0 37 15,-5 7 20-15,-9 15 55 16,-11 17 18-16,-5 5 21 16,0 9-38-16,-2 0-34 15,4 6-36-15,0 18 41 16,1 10 27-16,-1 11-23 0,-4 0-13 15,0 7-29-15,-2-2-8 16,3-2-1-16,4-7-37 16,17-9-87-1,0-12-161-15,5-16-325 0</inkml:trace>
  <inkml:trace contextRef="#ctx0" brushRef="#br0" timeOffset="24220.17">20802 4596 916 0,'0'0'368'0,"0"0"-64"16,0 0-88-16,0 0-80 16,0 0-31-16,0 0-2 15,0 0-13-15,9 0 42 16,-9 0 24-16,0 0-103 15,0 6 8-15,-4 9 11 16,-8 12-21-16,3 2 7 0,-3 7-13 16,6-1-20-16,2-3 0 15,1-2-19-15,3-5-4 16,0-8-2-16,0-2-23 16,3-7-121-16,23-8-95 15,-1 0-100-15,2 0-178 0</inkml:trace>
  <inkml:trace contextRef="#ctx0" brushRef="#br0" timeOffset="24688.8">20894 4614 838 0,'0'0'355'0,"0"0"-139"15,0 0-111-15,0 0-12 16,0 0 22-16,0 0-67 16,0 0 16-16,13 32 61 15,-11-12 21-15,0 2 3 16,0 4-24-16,2 2-23 15,1 0-38-15,2 0-40 16,0-2-18-16,-1-5 8 16,-2-3-13-16,-2-8 7 15,1-2-8-15,-1-7-12 16,4-1-107-16,0 0-169 0,4-9-328 16</inkml:trace>
  <inkml:trace contextRef="#ctx0" brushRef="#br0" timeOffset="24954.37">21212 4594 1543 0,'0'0'633'0,"0"0"-401"16,0 0-118-16,0 0-30 15,0 0-35-15,-137 56 9 16,114-22 9-16,9 2-49 16,7 1 4-16,7-2-22 0,7-3 0 15,21-5-9-15,13-10-16 16,35-17-78-16,-9-14-171 16,-5-16-609-16</inkml:trace>
  <inkml:trace contextRef="#ctx0" brushRef="#br0" timeOffset="25094.96">21441 3934 1245 0,'0'0'507'16,"0"0"-399"-16,-209 103-108 0,104-45-12 15,7-5-622-15</inkml:trace>
  <inkml:trace contextRef="#ctx0" brushRef="#br0" timeOffset="25266.8">20144 4321 2083 0,'0'0'843'0,"0"0"-594"15,0 0-85-15,0 0-66 16,0 0-97-16,0 0-1 15,0 0-43-15,-33-46-152 16,49 76-26-16,-1 1-548 0</inkml:trace>
  <inkml:trace contextRef="#ctx0" brushRef="#br0" timeOffset="25782.31">20925 4561 1194 0,'0'0'313'0,"0"0"-195"16,0 0-118-16,0 0-498 0</inkml:trace>
  <inkml:trace contextRef="#ctx0" brushRef="#br0" timeOffset="26125.96">20871 4903 1470 0,'0'0'329'15,"0"0"-329"-15,0 0-237 0</inkml:trace>
  <inkml:trace contextRef="#ctx0" brushRef="#br0" timeOffset="27862.58">22560 4529 1702 0,'0'0'498'0,"0"0"-417"0,0 0-25 16,0 0-10-16,4 109 28 16,16-71-51-16,2 3-1 15,3-1-7-15,-2-6-15 16,-8-7-37-16,-4-4-106 16,-11-11-96-16,0-11 65 15,-16-1-73-15,-10-13-237 16,-1-8-535-16</inkml:trace>
  <inkml:trace contextRef="#ctx0" brushRef="#br0" timeOffset="27987.56">22490 4709 859 0,'0'0'503'16,"0"0"-230"-16,0 0-99 15,0 0-5-15,0 0-90 16,0 0-1-16,0 0-35 16,137-50-27-16,-93 50 8 0,-1 0-24 15,-8 0-35-15,-6 0-114 16,-11 0-153-16,-11-6-279 0</inkml:trace>
  <inkml:trace contextRef="#ctx0" brushRef="#br0" timeOffset="28128.14">22664 4554 1145 0,'0'0'525'0,"0"0"-330"16,0 0 5-16,0 0-111 15,-137 82-45-15,96-46-6 16,2 1-38-16,0 5-1 15,8-11-157-15,11-9-171 0</inkml:trace>
  <inkml:trace contextRef="#ctx0" brushRef="#br0" timeOffset="28503.05">22484 4359 1846 0,'0'0'575'16,"0"0"-400"-16,0 0-36 16,0 0-84-16,0 0-55 15,-131 82 11-15,108-30-11 16,7 11 0-16,7 1 4 16,9 6 5-16,0-1-8 0,25 0-1 15,16-5-9-15,9-3 8 16,13-9-33-16,9-9-26 15,1-12 38-15,4-13 4 16,0-18 18-16,-4-2 49 16,-1-32-6-16,-6-14 18 15,-3-14-11-15,-7-11 21 16,-14-7 16-16,-13-2-57 16,-22 6 7-16,-7 8-25 15,-26 16-6-15,-49 17-12 16,-61 28-13-16,-75 8-119 15,16 23-114-15,2 5-465 0</inkml:trace>
  <inkml:trace contextRef="#ctx0" brushRef="#br0" timeOffset="29752.76">850 5686 1657 0,'0'0'338'16,"0"0"-123"-16,0 0-33 15,0 0-98-15,0 0 1 16,0 0 3-16,-10-26-75 16,10 47-2-16,0 11-4 15,0 12 38-15,0 12 6 16,0 12-32-16,0 8 6 0,0 6-22 16,0 2 8-16,0 2-22 15,2-9-14-15,10-4-99 16,17-11-124-16,-2-18-86 15,0-24-228-15</inkml:trace>
  <inkml:trace contextRef="#ctx0" brushRef="#br0" timeOffset="30377.6">1150 5941 1506 0,'0'0'356'15,"0"0"-88"-15,0 0-138 0,0 0-63 16,-127 11-20 0,96 16-29-16,2 10 15 0,3 7 2 15,3 5-14-15,5 2 27 16,9-1-29-16,9 0-10 16,0-1 3-16,7-5-12 15,18-6 1-15,6-7-1 16,6-11-4-16,6-12-11 15,6-8-68-15,4-11-5 16,1-21 8-16,1-8-70 16,-5-3 13-16,-11 1 74 15,-7 8 40-15,-12 6 23 16,-9 11 1-16,-6 6 19 0,-3 5 52 16,-2 6 10-16,0 0-13 15,0 0-32-15,0 4-31 16,0 15 28-16,0 4-21 15,0 6-1-15,0 7 14 16,0-3-25-16,0 1 7 16,11-4-8-16,9-7-3 15,2-8-3-15,5-8-81 16,2-7-27-16,-2 0 15 16,-3-8-17-16,-4-5 32 15,-4 4 54-15,-8 3 30 16,-1 6 44-16,0 0-29 15,0 4 14-15,-1 20 36 16,3 8-26-16,-2 10 59 0,-5 6-14 16,-2 4-6-16,0 4 33 15,0 0-2-15,-2 0-35 16,-14-6-24-16,-1-4-36 16,-5-11 8-16,-1-16-22 15,-2-14-28-15,1-5-150 16,-2-72-122-16,5 0-17 15,8-7-860-15</inkml:trace>
  <inkml:trace contextRef="#ctx0" brushRef="#br0" timeOffset="30502.58">1504 5791 1558 0,'0'0'480'0,"0"0"-292"15,0 0-100-15,0 0-88 16,0 0 1-16,-22 114-7 15,15-49-65-15,7-7-244 0</inkml:trace>
  <inkml:trace contextRef="#ctx0" brushRef="#br0" timeOffset="31658.57">2095 6228 1452 0,'0'0'958'0,"0"0"-818"0,0 0-54 16,0 0-86-1,71-126-6-15,-40 76 6 0,-2-5-19 16,-4 1-8-16,-11 8-68 16,-10 6 13-16,-4 12 82 15,0 12 6-15,-7 10 13 16,-9 6-11-16,-2 0-7 15,-1 27-2-15,0 12 1 16,4 13 0-16,4 12 21 16,6 8 12-16,3 5 19 15,2-1-14-15,0 1-36 16,14-9 38-16,3-10-40 16,2-12 6-16,-7-17-6 15,0-12 0-15,-3-17-15 16,2 0 15-16,3-28-21 0,1-14-98 15,3-12-5-15,-1-1 5 16,-3 5 44-16,-3 12 65 16,-5 13 10-16,-3 12 76 15,-3 12-14-15,2 1 1 16,3 0-62-16,1 14 18 16,7 9 11-16,3 5-29 15,2 1 19-15,4 1-17 16,1-7 9-16,2-1-8 15,-2-9-4-15,4-7-76 16,-2-6 14-16,-1 0-97 16,-4-23 18-16,-4-3 18 15,-7-5-6-15,-5 2 129 0,-4 6 21 16,0 4 69-16,0 7 93 16,0 8 0-1,0 4-26-15,-2 0-87 0,2 10-69 16,0 15 2-16,0 7-3 15,0 4 0-15,16 1 13 16,4-1-12-16,6-5 16 16,5-8-16-16,4-10-1 15,0-12 1-15,1-1-1 16,-3-20-25-16,-2-14-17 16,-4-10-42-16,-8-4 26 15,-7-2 31-15,-7 6 24 16,-5 8 3-16,0 8 20 15,0 10 110-15,-9 10-4 0,-3 6-95 16,4 2 4-16,-3 6-35 16,1 16-1-16,4 4 0 15,1 6 1-15,5 2 0 16,0 2-1-16,6-4-3 16,17-3-1-16,4-5 4 15,2-10-15-15,5-11-16 16,-1-3-50-16,-2-3-23 15,0-20 3-15,-6-4-31 16,-6-4 49-16,-5 3 33 16,-5 2 51-16,-5 8 86 15,-2 6 76-15,1 6-30 16,-3 6-68-16,0 0-64 16,0 0-5-16,0 12-40 0,2 9 38 15,3 0 0-15,-1 3 12 16,3 2-5-16,1-3 0 15,4-6 1-15,3-3 3 16,1-3-4-16,4-9 0 16,2-2-17-16,3 0-20 15,2-9 20-15,-3-5 0 16,-2 0 17-16,1-2 25 16,-3 6 18-16,-3 0 3 15,2 6 0-15,-2 4-27 16,1 0 9-16,-3 8-28 0,0 12 8 15,1 6-22-15,-4 4 14 16,-5 3-136-16,-7-3-42 16,-5-7-39-16,-13-13-541 15</inkml:trace>
  <inkml:trace contextRef="#ctx0" brushRef="#br0" timeOffset="31814.77">2995 5909 1465 0,'0'0'770'16,"0"0"-479"-16,0 0-81 16,0 0-134-16,22-102-76 15,12 90-32-15,3 12-224 0,-10 0-299 16,-11 0-906-16</inkml:trace>
  <inkml:trace contextRef="#ctx0" brushRef="#br0" timeOffset="31939.78">2650 5847 1592 0,'0'0'566'0,"0"0"-332"15,0 0-127-15,0 0-107 16,0 0-262-16,0 0-62 16,-52 114-1366-16</inkml:trace>
  <inkml:trace contextRef="#ctx0" brushRef="#br0" timeOffset="32080.34">3051 7114 1776 0,'0'0'733'16,"0"0"-694"-16,0 0-39 16,0 0-549-16</inkml:trace>
  <inkml:trace contextRef="#ctx0" brushRef="#br0" timeOffset="32598.91">1634 6142 1326 0,'0'0'393'0,"0"0"-225"15,0 0-28-15,0 0-63 0,0 0-76 16,0 0 17-16,0 0-18 16,-30 102-1-16,24-35-62 15,0-6-75-15,3-6-433 0</inkml:trace>
  <inkml:trace contextRef="#ctx0" brushRef="#br0" timeOffset="33364.36">4355 5855 1071 0,'0'0'1115'0,"0"0"-832"15,0 0-190-15,0 0-92 16,0 0 9-16,0 0-10 16,119 29-1-16,-65-22-10 0,0-3-35 15,-10-2-10-15,-11 0-15 16,-13 2-3-16,-11 2 51 15,-9 4 7-15,0 5 16 16,-2 6 33-16,-11 9 5 16,-3 7 10-16,1 8 41 15,1 5-51-15,3 9 20 16,5 1-25-16,-1 2-27 16,5-6 30-16,-3-3-36 15,2-13-53-15,1-12-80 16,-6-11-36-16,-7-15-95 15,-4-2-210-15,-8-19-192 16,-8-17 408-16,-3-9 258 16,0-2 540-16,7 0-243 0,7 8 29 15,10 12-28 1,14 7-49-16,6 4-133 0,37 4-88 16,35-2-28-16,46 9-156 15,-10 4-171-15,-9 1-891 0</inkml:trace>
  <inkml:trace contextRef="#ctx0" brushRef="#br0" timeOffset="33739.25">5544 6278 1460 0,'0'0'567'0,"0"0"-300"16,0 0-10-16,0 0-65 15,-145 20-34-15,111-4-38 0,7 6-60 16,10 5-48-16,9 2-3 15,8 4-18-15,0-4-5 16,10-4 14-16,15-10 0 16,6-8-10-16,5-7-10 15,6-16 6-15,0-27-39 16,-1-14-65-16,-8-18-77 16,-11-24 12-16,-9 5 46 15,-8-1 28-15,-5 2-24 16,0 27 77-16,-9 8 56 15,-2 22 209-15,-2 20 100 16,6 16-90-16,5 4-165 16,2 28-54-16,0 14 0 0,2 16-1 15,16 8 1 1,4 9-3-16,0 1 3 16,1-6-47-16,-4-8-97 0,-7-14-139 15,-10-20-12-15,-2-18-250 16</inkml:trace>
  <inkml:trace contextRef="#ctx0" brushRef="#br0" timeOffset="34051.68">5452 5973 1433 0,'0'0'373'0,"0"0"-251"16,0 0-84-16,0 0-38 15,132 83 14-15,-72-43-13 16,4 6 20-16,4 0 27 15,-1 2-14-15,-5-4-9 0,-8-2-3 16,-10-8-21-16,-9-8 16 16,-10-8-16-16,-10-11 31 15,-7-7 80-15,-6 0 189 16,-2-10-37-16,0-15-177 16,0-6-78-16,-2-6 30 15,-19-3-38-15,-10 2-1 16,-7 6 12-16,-8 8-6 15,-1 13 17-15,-3 11-23 16,9 0-6-16,5 17-33 16,18 13-109-16,18 14-144 15,14-6-67-15,17-10-292 0</inkml:trace>
  <inkml:trace contextRef="#ctx0" brushRef="#br0" timeOffset="34676.55">6428 6184 1455 0,'0'0'652'0,"0"0"-297"15,0 0-155-15,0 0-60 16,0 0-82-16,0 0-57 16,0 0 5-16,-131 30-6 15,113 6 0-15,5 0-6 16,8 2 0-16,5 1-1 0,0-10-17 15,25-4-73-15,6-11-12 16,4-13-58-16,4-1-15 16,-4-19-15-16,-3-12 9 15,-10-4-35-15,-9-1 160 16,-9 5 63-16,-4 5 166 16,0 10 29-16,0 6-47 15,-4 8 20-15,-2 2-106 16,1 0-42-16,0 18-20 15,3 6-6-15,2 2-2 16,0 2 2-16,5-2-17 16,15-6-22-16,4-6-11 15,3-7-55-15,2-7 0 16,-2 0 9-16,-3-19 4 16,-2-1-8-16,-3 0 106 0,-6 4 72 15,-5 2 121-15,0 5 35 16,-2 2-100-16,3 5-85 15,5 0-12-15,-1 2-31 16,3 0-6-16,-3 0-7 16,-5 0-17-16,0 0 19 15,-8 2-12-15,2 2 23 16,0 2 23-16,2 2-21 16,5 1 3-16,5 0-5 15,-1 1 6-15,2 0 3 16,3 0-8-16,-3 2 5 15,6 5 15-15,-1 4-15 0,3 10 9 16,-2 7-8-16,0 8-7 16,-20 27-27-16,-1-8-234 15,0-11 35-15</inkml:trace>
  <inkml:trace contextRef="#ctx0" brushRef="#br0" timeOffset="34770.25">6235 6882 1984 0,'0'0'63'16,"0"0"-63"-16</inkml:trace>
  <inkml:trace contextRef="#ctx0" brushRef="#br0" timeOffset="35129.58">7925 6314 2248 0,'0'0'341'16,"0"0"-230"-16,0 0-66 16,54-147-28-16,-31 90 29 15,-1-7-16-15,-5 2-20 16,-9 1-10-16,-4 7-40 15,-4 10 34-15,0 11 6 16,-16 14 31-16,1 11 20 16,-1 8-11-16,-5 0-22 0,2 24-18 15,-3 16-4-15,6 12-2 16,7 10 3-16,9 6 3 16,6 3-11-16,33-3 1 15,17-8-101-15,15-14-56 16,40-22-186-16,-18-13-41 15,-12-11-773-15</inkml:trace>
  <inkml:trace contextRef="#ctx0" brushRef="#br0" timeOffset="35426.42">8521 6188 1637 0,'0'0'730'16,"0"0"-417"-16,0 0-125 16,0 0-37-16,0 0-105 0,-129 4-21 15,98 21-25-15,2 8 0 16,10 1-9-16,11 0 2 15,8-2-8-15,0-4 14 16,19-8-108-16,12-11-44 16,4-9-36-16,0 0 11 15,-1-22 62-15,-10-9 48 16,-7-1 68-16,-6 2 31 16,-5 2 33-16,-6 6 114 15,0 8 42-15,0 3-59 16,0 10-32-16,0 1-105 15,2 0-17-15,6 8-14 16,3 15-6-16,3 4-4 0,3 3-92 16,4 2-155-1,-8-8-81-15,-4-10-350 0</inkml:trace>
  <inkml:trace contextRef="#ctx0" brushRef="#br0" timeOffset="35551.37">8324 5863 1914 0,'0'0'392'16,"0"0"-232"-16,0 0-160 15,132-27-45-15,-71 25-336 0</inkml:trace>
  <inkml:trace contextRef="#ctx0" brushRef="#br0" timeOffset="36238.68">10196 6032 1410 0,'0'0'522'0,"0"0"-349"0,0 0-54 16,-120-40-51-16,75 40 24 15,0 0 34-15,1 1 23 16,0 22-49-16,1 7-55 15,5 6 10-15,7 8-38 16,13 0-3-16,14 2 0 16,4-3-2-16,16-10-18 15,19-9 6-15,12-12-84 16,9-12 2-16,4-8-1 16,0-24-84-16,-9-8-29 15,-13-2 4-15,-16 0 142 16,-13 8 50-16,-9 8 114 15,0 10 75-15,0 10-2 0,-2 6-8 16,-2 0-94 0,4 10-84-16,0 14 4 0,0 2-5 15,13 2-1-15,11-2-8 16,6-8 9-16,3-6-6 16,2-10-45-16,3-2-52 15,-3-8 10-15,0-16-69 16,-6-6 36-16,-10 0 87 15,-5 4 39-15,-7 6 39 16,-4 5 113-16,-3 7-6 16,0 8 37-16,0 0-95 15,0 0-74-15,0 17 11 16,0 9-7-16,3 8 0 16,1 2 6-16,6 4-23 15,1 1 10-15,2-2-11 0,5 2-136 16,-3-12-147-1,-1-13-295-15</inkml:trace>
  <inkml:trace contextRef="#ctx0" brushRef="#br0" timeOffset="36410.51">10834 6230 584 0,'0'0'1450'0,"0"0"-1190"15,0 0-67-15,0 0-104 0,0 0-64 16,-21 147-25 0,2-106-102-16,3-9-258 0</inkml:trace>
  <inkml:trace contextRef="#ctx0" brushRef="#br0" timeOffset="36910.5">11469 6034 1485 0,'0'0'347'0,"0"0"-184"16,0 0 35-16,0 0-83 15,-143-24-16-15,112 24 8 16,2 15-43-16,2 10 39 16,6 4-34-16,9 6-26 15,7 4-10-15,5 0-20 16,2-1-13-16,25-8 0 0,6-6-24 15,10-11-52 1,4-13-30-16,1 0-1 0,-1-23-86 16,-7-11-63-16,-9-6 50 15,-8-1 105-15,-12-1 101 16,-5 9 38-16,-6 6 88 16,0 9 118-16,0 11 38 15,0 7-94-15,0 0-111 16,0 22-60-16,-2 14-16 15,2 12 8-15,0 4-9 16,21 19-91-16,3-12-175 16,1-16-246-16</inkml:trace>
  <inkml:trace contextRef="#ctx0" brushRef="#br0" timeOffset="37191.58">11798 6140 1437 0,'0'0'486'0,"0"0"-336"16,0 0-87-16,0 0-40 15,0 0 7-15,0 0 7 16,0 0-27-16,62 80 29 16,-62-53 55-16,0-4 21 15,-15 4-10-15,-1-4 20 16,1 1-68-16,3-4 0 15,6-3-42-15,4-6 1 16,2-3-4-16,0-4-4 16,6-1-9-16,16-3 1 15,10 0-36-15,24-13-81 0,-6-7-198 16,-3-4-407-16</inkml:trace>
  <inkml:trace contextRef="#ctx0" brushRef="#br0" timeOffset="37347.8">12302 6192 1903 0,'0'0'576'0,"0"0"-485"16,0 0-91-16,0 0-66 15,0 0-277-15,0 0-617 0</inkml:trace>
  <inkml:trace contextRef="#ctx0" brushRef="#br0" timeOffset="37473.06">12672 6188 1455 0,'0'0'723'0,"0"0"-595"15,0 0-128-15,0 0-187 16,0 0-566-16</inkml:trace>
  <inkml:trace contextRef="#ctx0" brushRef="#br0" timeOffset="37613.37">12961 6114 1687 0,'0'0'691'0,"0"0"-540"15,0 0-151-15,0 0-41 16,0 0-424-16,0 0-391 0</inkml:trace>
  <inkml:trace contextRef="#ctx0" brushRef="#br0" timeOffset="38128.86">13743 6203 1540 0,'0'0'362'0,"0"0"-114"0,0 0-248 15,0 0-147-15,0 0-479 16</inkml:trace>
  <inkml:trace contextRef="#ctx0" brushRef="#br0" timeOffset="38269.44">14132 6182 1622 0,'0'0'577'0,"0"0"-340"15,0 0-201-15,0 0-36 16,0 0-323-16,0 0-77 0</inkml:trace>
  <inkml:trace contextRef="#ctx0" brushRef="#br0" timeOffset="38881.28">14956 5867 1013 0,'0'0'347'0,"0"0"-25"16,0 0-163-16,0 0 12 16,0 0-67-16,0 0 7 15,-135-32-39-15,95 32 16 16,-4 14 16-16,-2 10-39 15,7 6 2-15,6 6 9 0,8 4-52 16,12 4 10-16,10-1-34 16,3-3 15-16,12-6-16 15,17-8 1-15,7-8-30 16,8-10-1-16,3-8-15 16,5-6 16-16,-4-21-40 15,-3-13-98-15,-8-6 63 16,-5-4 15-16,-10 0-2 15,-9 5 39-15,-6 3 52 16,-5 13 1-16,-2 11 127 16,0 10 40-16,0 8-35 15,0 0-103-15,0 16-21 16,0 10 50-16,0 10-33 16,0 4 15-16,0 4-35 15,4 2 5-15,4 1-8 0,0-5-2 16,3 3-107-1,1-9-118-15,-1-13-160 0</inkml:trace>
  <inkml:trace contextRef="#ctx0" brushRef="#br0" timeOffset="39318.75">15504 6117 1837 0,'0'0'541'0,"0"0"-402"16,0 0-116-16,0 0-5 15,0 0-18-15,138-11-11 16,-99 5-6-16,-3 2-72 15,-14 0 45-15,-8 0 44 16,-9 4 31-16,-5 0 92 16,0 0-77-16,0 9-28 15,-12 13 30-15,-1 12 5 16,-3 3 6-16,3 3-13 16,4 4-19-16,0-2 17 15,7 2-30-15,-1-4-4 16,3-4-1-16,0-4-1 0,0-8-16 15,0-5 5-15,0-9-47 16,0-6-25-16,-6-4-43 16,-5 0-62-16,-16-20-128 15,3-6-35-15,-3-3-260 0</inkml:trace>
  <inkml:trace contextRef="#ctx0" brushRef="#br0" timeOffset="39428.03">15487 6324 1117 0,'0'0'537'0,"0"0"-163"16,0 0-113-16,0 0-25 15,0 0-144-15,0 0-65 16,128-60 0-16,-66 55-27 16,5 2-12-16,28 0-136 15,-18 0-228-15,-11 1-378 0</inkml:trace>
  <inkml:trace contextRef="#ctx0" brushRef="#br0" timeOffset="39552.99">16691 6214 415 0,'0'0'1289'0,"0"0"-1021"15,0 0-268-15,0 0-32 16,0 0-786-16</inkml:trace>
  <inkml:trace contextRef="#ctx0" brushRef="#br0" timeOffset="41115.44">873 6986 1694 0,'0'0'536'0,"0"0"-293"15,0 0-113-15,0 0-118 16,0 0-11-16,-19 120 20 16,17-58-20-16,0 6 32 15,2 3-5-15,0-3-28 16,-2 2 18-16,2-2-18 16,0-6-10-16,0-7-15 15,0-15-68-15,19-22-107 16,6-12-111-16,-1-6-235 0</inkml:trace>
  <inkml:trace contextRef="#ctx0" brushRef="#br0" timeOffset="41693.11">1188 7182 1573 0,'0'0'345'15,"0"0"-115"-15,0 0-58 16,-143 29-72-16,101 1 12 15,7 6-65-15,6 6-20 16,11 4-6-16,11 2-15 16,7 0-6-16,7-3 0 15,22-5 0-15,13-11-6 16,9-7 7-16,5-12-1 16,7-10 0-16,1-1 3 15,-2-27-9-15,-4-15 6 16,-6-9-55-16,-16-6-48 15,-13-2 7-15,-9-2 31 0,-12 3 4 16,-2 9 14-16,0 13 47 16,-6 12 43-16,-4 17 45 15,4 8-34-15,1 11-53 16,5 21 4-16,0 12-5 16,0 6 2-16,7 4 15 15,4 0-5-15,3-1 6 16,0-3 30-16,-4-9-32 15,-1-7 5-15,0-6-21 16,0-10 18-16,-2-9-20 16,-2-9 4-16,8 0 12 15,2-19-14-15,5-12-34 16,2-4-77-16,-2 3 53 16,1 4 42-16,-4 10 15 15,-1 7 2-15,-3 7 13 0,3 4 20 16,1 0 0-16,2 5 14 15,3 13-4-15,2 4-43 16,1 4 29-16,4 3-30 16,0-1-12-16,16-5-120 15,-8-5-128-15,-1-9-223 0</inkml:trace>
  <inkml:trace contextRef="#ctx0" brushRef="#br0" timeOffset="42146.13">2304 7405 1270 0,'0'0'732'0,"0"0"-339"0,0 0-224 15,0 0-78-15,-116 6-55 16,94 14-36-16,4 4 4 16,5 0-4-16,8 3-1 15,5-5 0-15,0-3-24 16,12-3 1-16,7-7-41 15,8-7-79-15,2-2 87 16,0-2-18-16,-2-14 16 16,-2-1 20-16,-10 2-7 15,-3 1 38-15,-6 6 7 0,-1 3-5 16,-4 5-3-16,4 0-1 16,2 0 10-16,2 2-1 15,2 10 2-15,5 2 4 16,1 3-5-16,4 2 1 15,-2 2-5-15,1-1 6 16,-1 4-2-16,-2 0 11 16,1 0-10-16,-5 1 32 15,-1-2 4-15,-3-1 19 16,-3-5 31-16,-4 0-11 16,-2-2-5-16,0-4-9 15,0-1-4-15,-4 3 8 16,-14-6-66-16,-4 0-31 15,-5-5-109-15,-20-11-86 16,5-15-58-16,2-10-390 0</inkml:trace>
  <inkml:trace contextRef="#ctx0" brushRef="#br0" timeOffset="42255.53">1974 7274 1247 0,'0'0'799'0,"0"0"-470"15,-15-103-115-15,22 67-160 16,26 4-54-16,16 7-60 15,29 8-139-15,-9 12-136 16,-11 5-627-16</inkml:trace>
  <inkml:trace contextRef="#ctx0" brushRef="#br0" timeOffset="42989.68">3597 7372 175 0,'0'0'1373'16,"0"0"-1198"-16,0 0-120 16,0 0 1-16,0 0-28 15,48 116 63-15,-34-71-2 16,-1 1-47-16,1-6-8 15,-3-7-21-15,-3-11-2 16,-2-8-5-16,-2-14 1 16,-1 0 68-16,5-14 18 15,0-18-93-15,8-10-65 16,5-6-31-16,0-1-52 0,4 5 4 16,4 7-6-1,-2 6 83-15,0 9 67 0,-2 10 41 16,-4 6 67-1,0 6-26-15,-3 0 1 0,-5 14 24 16,-1 10-20-16,-2 4-10 16,-1 2-15-16,0 1-49 15,-3-3 14-15,1-9-17 16,0-5-10-16,-1-7 0 16,1-7-6-16,5 0-18 15,3-13 15-15,3-10-28 16,1-6 9-16,2 1 16 15,-5 4 12-15,-3 4 25 16,-5 8 8-16,2 4 48 16,-3 4-14-16,-1 4-34 15,5 0 20-15,1 1-41 0,3 18 7 16,5 4-2-16,3 4-4 16,2 3-26-16,5-2-26 15,23-2-120-15,-8-5-62 16,-3-14-281-16</inkml:trace>
  <inkml:trace contextRef="#ctx0" brushRef="#br0" timeOffset="43630.17">4653 7341 1795 0,'0'0'607'0,"0"0"-384"0,0 0-104 15,0 0-64 1,0 0-50-16,-121 14-4 0,110 6-2 15,8 4-19-15,3-1 5 16,0-4-37-16,10-1-30 16,12-8-13-16,3-4-125 15,4-6 62-15,0 0-1 16,-3-3-8-16,-8-10 84 16,-5 3 74-16,-8 2 9 15,-2 3 108-15,-3 4 30 16,0 1-25-16,0 0-54 15,0 0-58-15,0 6 17 16,4 8 12-16,2 3-20 0,5-1 12 16,5-2-15-1,7-6-5-15,3-5-2 0,0-3-28 16,6-2-55 0,-3-20-18-16,-2-8-56 15,-3-7-14-15,-1-7-14 0,-8-9 65 16,-1 2 82-16,-3-2 38 15,-5 9 269-15,-4 11 55 16,0 16 65-16,-2 8-78 16,0 9-204-16,0 9-84 15,0 21-23-15,0 12-9 16,0 6 9-16,3 4 0 16,4 0 0-16,2-4-2 15,2-6-8-15,-2-8 10 16,-2-7-15-16,-5-12-61 15,-2-8 60-15,0-7-8 0,-9 0 18 16,-11-21-25-16,-1-3-4 16,4-6 29-16,3 5 6 15,6 0 18-15,8 7 51 16,0 4-29-16,4 4-22 16,21 4-18-16,4 4 4 15,2 2-11-15,-1 0-26 16,-2 0-132-16,-13 18-161 15,-5 0-49-15,-10-4-310 0</inkml:trace>
  <inkml:trace contextRef="#ctx0" brushRef="#br0" timeOffset="43770.75">4357 7225 1627 0,'0'0'653'0,"0"0"-454"16,-27-125-85-16,36 69-114 15,75-18-79-15,0 13-229 16,6 4-403-16</inkml:trace>
  <inkml:trace contextRef="#ctx0" brushRef="#br0" timeOffset="43880.31">5172 6591 1532 0,'0'0'662'0,"0"0"-324"16,0 0-173-16,0 0-165 15,0 0-56-15,-151 125-219 0,110-75-382 0</inkml:trace>
  <inkml:trace contextRef="#ctx0" brushRef="#br0" timeOffset="44255.03">4822 7238 1058 0,'0'0'757'16,"0"0"-463"-16,0 0-220 15,0 0-74-15,0 0-41 16,0 0-129-16,0 0-231 0</inkml:trace>
  <inkml:trace contextRef="#ctx0" brushRef="#br0" timeOffset="44631.88">6232 7118 1512 0,'0'0'351'16,"0"0"-244"-16,0 0-77 15,0 0 29-15,0 118 49 16,0-63-48-16,0 5-1 16,0 2 13-16,0 0-52 15,0-2-3-15,0-5-17 16,0-9-26-16,0-14-61 0,-2-12-49 15,-11-20-28-15,-3-4-136 16,1-20-728-16</inkml:trace>
  <inkml:trace contextRef="#ctx0" brushRef="#br0" timeOffset="45022.08">6103 7315 1160 0,'0'0'389'15,"0"0"-211"-15,0 0-82 16,0 0-23-16,149-4-26 15,-101 12 45-15,-2 9-17 16,-1 4-38-16,-5 4 10 16,-7 2-13-16,-6-1 8 15,-9 2 26-15,-1 1-16 0,-6-4 8 16,1 1-24-16,-3-3-20 16,1-1 14-16,4-6-22 15,-1-2-7-15,3-4 27 16,-1-6-27-16,4-4 10 15,-2 0-8-15,3 0 3 16,3-14 22-16,-6-7-15 16,1-2 13-16,-5-5 33 15,-3-2-38-15,-8-1 18 16,-2 1 6-16,0 3-29 16,-6 2 48-16,-13 4-41 15,-5 6-8-15,-1 5-5 16,-4 4-10-16,1 6-45 15,1 0-117-15,-2 23-109 0,7 2-56 16,9 0-198-16</inkml:trace>
  <inkml:trace contextRef="#ctx0" brushRef="#br0" timeOffset="45584.44">6990 7401 1425 0,'0'0'373'15,"0"0"-104"-15,0 0-195 16,0 0-42-16,0 0-1 16,0 0-3-16,0 0 9 15,20 66 6-15,-11-41-12 16,0-4 6-16,-2 1-26 16,-1-4-2-16,1-5 2 15,-1-4 3-15,3-6-10 16,5-3-4-16,6 0-31 15,6-9 30-15,5-10-91 0,4-3-93 16,-7 1 65-16,-4 3 38 16,-7 7 72-16,-11 2 10 15,-2 6 42 1,-4 3 153-16,0 0-35 0,0 0-43 16,0 3-96-16,0 17-14 15,7 4 5-15,7 5-8 16,5 3-4-16,6 0-1 15,-1 2-48-15,3-2 33 16,-2 2 10-16,-5-2 6 16,-4 0-2-16,-6-5 2 15,-7-4 0-15,-3-7 6 16,0-3-5-16,-9-6-1 16,-27-7-21-16,3-3-286 0,0-20-701 15</inkml:trace>
  <inkml:trace contextRef="#ctx0" brushRef="#br0" timeOffset="45709.45">6772 7082 2045 0,'0'0'485'0,"0"0"-406"16,0 0-79-16,0 0-15 16,114-92-207-16,-68 69-369 0</inkml:trace>
  <inkml:trace contextRef="#ctx0" brushRef="#br0" timeOffset="45865.62">7195 6679 1800 0,'0'0'556'0,"0"0"-482"0,0 0-19 16,0 0 20-16,25 105-51 15,-25-53-24-15,-20 23-6 16,-12-12-202-16,1-11-160 0</inkml:trace>
  <inkml:trace contextRef="#ctx0" brushRef="#br0" timeOffset="46303.07">8264 7295 1837 0,'0'0'792'16,"0"0"-587"-16,-154-9-114 16,97 9-78-16,12 23 7 15,14 9-20-15,8 8-10 16,13 10 3-16,7 2 2 15,3 3-10-15,7-5 6 0,15-10-106 16,5-11-8-16,2-14-31 16,0-13 6-16,-2-2 95 15,-3-24-10-15,-2-13-16 16,-3-7-19-16,-4 0 52 16,-3 2 46-16,-4 11 69 15,-1 8-5-15,-5 13 211 16,-2 8-62-16,2 2-133 15,-2 8-80-15,4 20 11 16,4 12 20-16,0 13-13 16,5 8-11-16,6 6-14 15,14 12-106-15,-2-16-237 16,-6-19-374-16</inkml:trace>
  <inkml:trace contextRef="#ctx0" brushRef="#br0" timeOffset="46740.48">8413 7422 1681 0,'0'0'661'0,"0"0"-382"16,0 0-194-16,0 0-34 16,0 0-28-16,72-119-23 15,-61 107 21-15,-4 6 21 16,-3 2-3-16,-4 4-2 15,2 0-19-15,0 0-2 16,1 11-5-16,2 12-4 16,1 7 25-16,3 6-22 0,0 2 2 15,4 2 2-15,6-4-4 16,-2-3-10-16,3-9 0 16,0-10-31-16,2-11 2 15,3-3-29-15,2-8 13 16,0-18-27-16,0-7-25 15,-4-6 75-15,-2 4 22 16,-6 2 0-16,-1 7 63 16,-8 10 8-16,-2 5 10 15,-2 10-24-15,1 1-57 16,0 0 0-16,1 18-13 16,5 5-1-16,4 10 14 15,5 1-129-15,14-4-149 16,-2-10-249-16,-3-9-728 0</inkml:trace>
  <inkml:trace contextRef="#ctx0" brushRef="#br0" timeOffset="47365.27">9209 7317 1232 0,'0'0'614'0,"0"0"-51"16,0 0-200-16,0 0-184 15,0 0-86-15,0 0-62 16,-131-14-20-16,110 35-8 15,6-3-3-15,6 5-6 16,4-3 6-16,5-2-51 16,0-2-4-16,5-4-63 15,13-7-55-15,4-5-9 0,5 0-21 16,-3-3-39-16,1-11 79 16,-5 0 27-16,-7 2 106 15,-3 4 30-15,-4 4 92 16,-6 2 117-16,0 2-62 15,0 0-29-15,0 3-47 16,2 12-25-16,5 3 3 16,4 2-23-16,5 0-26 15,4-3 21-15,4-8-21 16,7-9-52-16,2 0 4 16,2-12-77-16,-2-16-29 15,-2-8-23-15,-7-10-24 16,-2-8 16-16,-3-9 86 0,-4-4 69 15,-1 1 21 1,-4 11 9-16,-1 15 218 0,-5 16 149 16,-4 18-17-16,0 6-171 15,0 15-144-15,0 22-23 16,0 13 19-16,4 8-20 16,2 7 13-16,3 0-21 15,4-7 3-15,3-4-12 16,-7-7-45-16,2-11-114 15,-11-12-1-15,0-11-40 16,-11-13 106-16,-14 0-163 16,-11-17-104-16,-4-13-41 15,-2-4 387-15,4-6 21 16,7 2 325-16,11 4 32 16,18 7-104-16,2 6-149 0,19 5-68 15,20 2-36-15,23-4-53 16,-7 1-185-16,-7-1-557 0</inkml:trace>
  <inkml:trace contextRef="#ctx0" brushRef="#br0" timeOffset="47521.5">9485 6553 1861 0,'0'0'587'0,"0"0"-421"16,0 0-144-1,-153 76-9-15,65 12-26 0,17-9-82 16,9-8-498-16</inkml:trace>
  <inkml:trace contextRef="#ctx0" brushRef="#br0" timeOffset="48193.2">11201 7222 1388 0,'0'0'528'0,"0"0"-356"16,0 0-35-16,0 0-51 15,0 0-5-15,-143-54 1 16,101 83-27-16,-4 7-12 16,1 8 42-16,0 3-29 15,9 1 3-15,12-3-24 16,11-5-33-16,13-4-2 15,0-7-3-15,20-9-73 0,16-12-24 16,3-8-1 0,9-4-14-16,-2-20-84 0,-3-10-51 15,-10-2-21-15,-7-1 75 16,-8 7 65-16,-7 10 131 16,-3 10 33-16,-4 10 120 15,-2 2-48-15,4 23 0 16,1 17-25-16,5 8-37 15,3 9-16-15,3 10 7 16,-3 3-24-16,-1 3 32 16,-7-2 13-16,-7-2-1 15,0-7 30-15,-7-10-20 0,-18-12 23 16,-6-14 84 0,-9-12 60-16,-3-10-48 15,-1-6-91-15,1 0-34 0,10-10 12 16,6-12-35-1,12-8 4-15,11-8-39 0,4-12-18 16,15-9-65-16,23-7-129 16,15-6-261-16,34-23 163 15,-10 22-57-15,-9 9-207 0</inkml:trace>
  <inkml:trace contextRef="#ctx0" brushRef="#br0" timeOffset="48458.78">11715 7003 988 0,'0'0'671'16,"0"0"-318"-16,0 0-31 16,0 0-53-16,0 0-56 0,0 0-137 15,0 0-44-15,-35-31-32 16,9 77 0-16,-5 13 45 16,-2 8 4-16,5 2 12 15,2-3 17-15,5-9-51 16,3-4 17-16,7-11-29 15,0-6-8-15,7-10 10 16,-1-6-17-16,0-4 0 16,3-3-1-16,2-5-33 15,0-1-25-15,0-1-83 16,19-6-155-16,5-6-289 16,10-13-408-16</inkml:trace>
  <inkml:trace contextRef="#ctx0" brushRef="#br0" timeOffset="48755.63">11997 7192 1285 0,'0'0'805'0,"0"0"-533"16,0 0-161-16,0 0-65 15,0 0-45-15,0 0-1 16,0 0-17-16,-94 83-16 15,96-57 1-15,13 2-32 16,2 2 36-16,-7 4 28 16,-2 2-6-16,-3 2 6 15,-5-2 12-15,0-1 16 0,0-7 73 16,0-6-18-16,-6-8 26 16,-5-6 37-16,0-5-41 15,-5-3-20-15,0 0-85 16,1 0-1-16,-8-21-83 15,8-4-203-15,4-3-350 0</inkml:trace>
  <inkml:trace contextRef="#ctx0" brushRef="#br0" timeOffset="49583.51">12986 7147 1839 0,'0'0'623'0,"0"0"-507"16,0 0 8-16,-125 3-96 15,92 24 5-15,4 5-11 16,4 8-22-16,9-1 31 16,12 2-31-16,4-3 0 0,2-6-10 15,18-6-20 1,5-10-52-16,6-10-16 0,0-6-63 16,5-11 69-16,-3-18-162 15,1-9 32-15,-8-3-5 16,-5-6 80-16,-6 4 147 15,-3 8 64-15,-8 10 215 16,-2 10 97-16,-2 11-102 16,0 4-146-16,0 8-85 15,0 19-34-15,0 10 28 16,4 7-12-16,7 5-16 16,7-1-9-16,5-3-9 15,8-3-107-15,5-9-128 16,-2-9-97-16,5-15-186 15,-8-9-66-15,-2 0 262 16,-9-14 331-16,-2-8 515 16,-7 0-25-16,0-4-219 0,2 0-59 15,3-3-22-15,3 2-83 16,0-3-83-16,1 2 35 16,-5 4 3-16,-5 4 7 15,-3 7 90-15,-5 5-30 16,-2 8-25-16,0 0-56 15,0 0-46-15,0 21 7 16,0 8-9-16,0 10 0 16,0 5 0-16,0 6 5 15,0 0-11-15,0-2 3 0,0 1-51 16,0-8-8 0,-2-4-56-16,-12-7 16 0,-2-10 12 15,-4-7-29-15,1-4 49 16,-5-5 32-16,5-4 38 15,4 0 50-15,5 0 56 16,6 0 55-16,4 0-27 16,0 0-76-16,2 0-6 15,18 0-41-15,9 0-10 16,7 0-1-16,6 0 0 16,10 0-161-16,-8-7-302 15,-8 0-784-15</inkml:trace>
  <inkml:trace contextRef="#ctx0" brushRef="#br0" timeOffset="50114.62">14380 7006 651 0,'0'0'923'0,"0"0"-640"15,0 0-154-15,0 0-12 16,0 0 8-16,0 0-23 15,0 0 63-15,-26 80-62 16,-6-39-36-16,-7 0 7 16,-11 0-25-16,-6-1 2 15,1-4 24-15,-1-4-45 16,9-4 4-16,12-6-34 16,12-7 12-16,12-4-24 15,11-3 3-15,0-2-48 16,0 0 51-16,19 0-16 15,0 0 22-15,6 2 0 16,2-2 2-16,6 2 20 16,0 2-13-16,3 5 19 15,2-2 10-15,0 5-23 0,2 4 7 16,2-1-22-16,-4 0 6 16,-3 0-15-16,-3-5-3 15,-7-7-121-15,-8-3-223 16,-7-6-499-16</inkml:trace>
  <inkml:trace contextRef="#ctx0" brushRef="#br0" timeOffset="50632.55">14087 7582 1652 0,'0'0'556'0,"0"0"-429"16,0 0-39-16,0 0-7 15,0 0-52-15,0 0 21 16,0 0 35-16,84 58-34 0,-47-41-2 16,6 2-12-16,-3-3-35 15,-2-1-2-15,-5-2-42 16,-8-1-44-16,4-4-29 15,-9-4-204-15,-6-4-218 0</inkml:trace>
  <inkml:trace contextRef="#ctx0" brushRef="#br0" timeOffset="51101.18">14964 7120 1600 0,'0'0'396'16,"0"0"-226"-16,0 0-20 15,-129 11-67-15,98 15-20 16,8 5-20-16,6 10-16 15,8 1 10-15,9-2-20 16,0 0-2-16,14-6 0 16,12-6-15-16,8-8-24 15,3-12-18-15,3-8-34 0,0-2 35 16,1-22-66 0,-6-9-75-16,-6-7 2 0,-6-3-22 15,-10-5 44 1,-9 4 35-16,-4 4 123 0,0 11 45 15,0 11 219-15,-9 12-52 16,3 6-52-16,-1 3-117 16,4 22-8-16,3 10 38 15,0 6-23-15,0 6 23 16,16 1-66-16,11-2-7 16,22 2-120-16,-2-10-168 15,-6-11-338-15</inkml:trace>
  <inkml:trace contextRef="#ctx0" brushRef="#br0" timeOffset="51413.63">15537 7303 1609 0,'0'0'673'15,"0"0"-431"-15,0 0-174 16,0 0-40-16,0 0-28 15,0 0-2-15,0 0-23 16,100 12-26-16,-100 11 30 16,0 2 21-16,-18 3 0 15,1-2 41-15,-1 0-5 16,2 0-2-16,9-2 20 0,5 2-26 16,2-3 17-16,0-4-17 15,9-1-17-15,9-5 19 16,0-5 1-16,1-4 23 15,0-4 1-15,1 0-32 16,4 0-23-16,16-18-12 16,-4-5-312-16,-5-2-378 0</inkml:trace>
  <inkml:trace contextRef="#ctx0" brushRef="#br0" timeOffset="51819.78">16573 6802 1659 0,'0'0'539'16,"0"0"-359"-16,0 0-92 15,0 0-82-15,0 0 14 16,0 0-19-16,0 0 8 16,16 82 36-16,-23-43-27 15,-20 4 19-15,-4 1 9 16,-2 0-1-16,-4-1 27 16,6-5-41-16,8-5-18 15,4-7-7-15,13-3-6 0,6-4-1 16,0-2-8-16,19 1 9 15,8-1-8-15,4 4 8 16,3-1-26-16,0-2 8 16,-6 0-60-16,-1-2 4 15,-9-2-111-15,-14-2-65 16,-4-4 11-16,0-6-403 0</inkml:trace>
  <inkml:trace contextRef="#ctx0" brushRef="#br0" timeOffset="51960.7">16273 7335 1612 0,'0'0'343'15,"0"0"-265"-15,0 0 13 16,0 0-22-16,0 0-29 16,137 112-40-16,-89-76-74 15,-9-8-248-15</inkml:trace>
  <inkml:trace contextRef="#ctx0" brushRef="#br0" timeOffset="52413.4">17177 7006 1774 0,'0'0'612'16,"0"0"-451"-16,0 0-18 16,0 0-91-16,0 0-34 15,-145 30 19-15,114 8-16 16,2 8 1-16,9 2-3 16,8 1-18-16,8-5 16 15,4-6-17-15,0-6 1 16,18-10-1-16,3-8 0 15,9-9-54-15,1-5-4 16,2-9-24-16,-1-19-50 16,-1-10-73-16,-7-8 46 15,-3-5 40-15,-10 1 52 0,-2 10 67 16,-7 10 49 0,-2 11 97-16,0 14 45 0,0 5-99 15,0 0-68-15,0 24 3 16,0 13-27-16,0 6 25 15,3 8-25-15,7 3 6 16,6 0-19-16,20 5-186 16,-7-13-146-16,0-13-1560 0</inkml:trace>
  <inkml:trace contextRef="#ctx0" brushRef="#br0" timeOffset="52803.93">17509 7258 1778 0,'0'0'744'0,"0"0"-558"15,0 0-77-15,0 0-104 16,0 0-5-16,0 0-27 16,0 0-18-16,125-27-10 15,-117 38 6-15,-8 2 6 16,0 1 22-16,-13 0 7 15,-13 2 14-15,-6 2 16 16,1 0-15-16,4 0 0 16,7 3 23-16,6 0-24 0,13 1 14 15,1 4-14-15,6-2 1 16,19 1-8-16,4-4 7 16,0-1 0-1,-1 0-8-15,-5 1 16 16,-5-3-4-16,-5-3 23 0,-5 4 15 15,-2-3 11-15,-6 2-23 16,0-2 3-16,-2-2-5 16,-14 0-28-16,-9-11-125 15,0 0-192-15,10-3-402 0</inkml:trace>
  <inkml:trace contextRef="#ctx0" brushRef="#br0" timeOffset="53210.32">18429 6785 1530 0,'0'0'343'0,"0"0"-248"16,0 0 55-16,0 0-96 15,0 0 7-15,0 0 23 16,-45 132-40-16,12-89 8 0,-5 1-13 16,3-1-33-16,0-6 41 15,7-1-30-15,6-6-16 16,6-3 12-16,9-5-5 15,7-6-16-15,0-2-5 16,5-2-81-16,13-4 14 16,1 0 11-16,4-2 51 15,2 0 10-15,-1 2-23 16,1 6-7-16,-6 6-61 16,-5 16-49-16,-5-4-42 15,-5-6-386-15</inkml:trace>
  <inkml:trace contextRef="#ctx0" brushRef="#br0" timeOffset="53413.47">18041 7351 1513 0,'0'0'536'0,"0"0"-400"15,0 0-114-15,0 0 21 16,0 0 12-16,0 0 17 15,0 0-21-15,105 88-41 16,-80-61 14-16,5-1-24 16,8 1-34-16,-7-7-160 15,-6-7-179-15</inkml:trace>
  <inkml:trace contextRef="#ctx0" brushRef="#br0" timeOffset="53600.64">19004 7386 1840 0,'0'0'388'15,"0"0"-305"-15,0 0-83 16,0 0-600-16</inkml:trace>
  <inkml:trace contextRef="#ctx0" brushRef="#br0" timeOffset="53741.21">19263 7372 1938 0,'0'0'519'0,"0"0"-519"16,0 0-68-16,0 0-779 0</inkml:trace>
  <inkml:trace contextRef="#ctx0" brushRef="#br0" timeOffset="53866.21">20059 7369 140 0,'0'0'1643'16,"0"0"-1643"-16,0 0-88 0</inkml:trace>
  <inkml:trace contextRef="#ctx0" brushRef="#br0" timeOffset="54334.81">21091 6584 1260 0,'0'0'225'16,"0"0"-87"-16,0 0 14 15,0 0-25-15,0 0 2 16,0 0-38-16,0 0 45 16,48 57 2-16,-89-23-37 15,-3 2-14-15,-6 6-48 16,4 1 3-16,1-1-30 16,7 0-5-16,9-5-14 15,14-1-7-15,8-3 14 0,7-3-6 16,4-2 5-16,21 0 1 15,6 0 0-15,4 3 0 16,-1-3 0 0,0 1 0-16,-5 1-1 0,-5-1-9 15,-2-2-45-15,-3-4-98 16,-11 1-34-16,-3-9-89 16,-5-4-380-16</inkml:trace>
  <inkml:trace contextRef="#ctx0" brushRef="#br0" timeOffset="54506.64">20813 7227 1614 0,'0'0'391'0,"0"0"-226"16,0 0-136-16,0 0 54 0,0 0 56 16,0 0-82-16,109 134-57 15,-62-94-15-15,7-2-154 16,33-3-109-16,-16-12-611 15,-5-10 488-15</inkml:trace>
  <inkml:trace contextRef="#ctx0" brushRef="#br0" timeOffset="54912.82">21719 6793 474 0,'0'0'1442'15,"0"0"-1081"-15,0 0-173 16,0 0-84-16,-133-20-63 16,100 49-40-16,-2 12 38 15,5 8-15-15,8 7-2 16,7 2 9-16,9-3-19 16,6-2 9-16,0-8-16 15,12-13-5-15,7-12-17 16,6-16-59-16,4-4 43 15,7-18 11-15,0-20-199 16,0-11-40-16,-3-7 53 16,-6-4-21-16,-8 4 67 15,-3 10 162-15,-9 10 51 16,-3 14 207-16,-4 13 50 16,0 9-120-16,0 3-111 0,0 23-19 15,0 10 43-15,-2 10-33 16,2 8-35-16,0 5-14 15,0 2-19-15,2 0-37 16,23 4-134-16,0-16-155 16,-4-17-337-16</inkml:trace>
  <inkml:trace contextRef="#ctx0" brushRef="#br0" timeOffset="55256.46">22049 7050 576 0,'0'0'1620'0,"0"0"-1063"0,0 0-369 16,0 0-79-1,0 0-55-15,0 0-42 0,0 0-12 16,154-41-36-16,-112 35-37 16,-8-3 13-16,-12 1 51 15,-9 4 3-15,-6 0 6 16,-7 4 48-16,0 0-23 15,0 2-17-15,0 21-7 16,-7 8-1-16,-4 12 34 16,0 4-33-16,1 4 17 15,4-1-18-15,2-4 1 16,4-2-2-16,0-4 1 0,0-4 0 16,0-5-6-16,2-8 0 15,3-7-55-15,-5-8-81 16,0-8-105-16,0-3-112 15,0-14-324-15</inkml:trace>
  <inkml:trace contextRef="#ctx0" brushRef="#br0" timeOffset="55350.18">22118 7242 1614 0,'0'0'570'0,"0"0"-295"16,0 0-107-16,0 0-150 15,189-27-18-15,-97 25-134 16,-9-4-611-16</inkml:trace>
  <inkml:trace contextRef="#ctx0" brushRef="#br0" timeOffset="58852.6">4569 6926 1109 0,'0'0'412'15,"0"0"-204"-15,0 0-106 32,0 0-39-32,0 0-8 15,0 0-39-15,0-3 0 16,0 3 63-16,0 0 34 15,0 0 54-15,0 0-35 16,0 0-44-16,0 0 6 16,0 0-57-16,0 0-12 0,0 0-7 0,0 0-10 15,0 0-8-15,10 11 13 0,1 3-12 16,5 5 36-16,2 6-37 31,4 5 13-31,9 20-13 0,-5-8-143 16,-2-6-402-16</inkml:trace>
  <inkml:trace contextRef="#ctx0" brushRef="#br0" timeOffset="73916.14">20886 4610 390 0,'0'0'557'15,"0"0"-282"-15,0 0-133 16,0 0-42-16,0 0-36 15,0 0-15-15,0-8-14 16,0 8 35-16,0 0-7 16,0 0 16-16,0 0-2 15,0 0-27-15,0 0 10 16,0 0-18-16,0 0 4 16,0-2 17-16,0 2-40 15,0 0 5-15,0-2-8 16,0 2-20-16,2-4 39 15,-2 2-32-15,2-2 3 0,-2 0 14 16,0 2-22-16,0-1 29 16,0 3-31-16,0 0-85 15,-15 0-108-15,-3 7-178 16,1 3-286-16</inkml:trace>
  <inkml:trace contextRef="#ctx0" brushRef="#br0" timeOffset="74400.36">20875 4868 469 0,'0'0'731'0,"0"0"-731"15,0 0-209-15</inkml:trace>
  <inkml:trace contextRef="#ctx0" brushRef="#br0" timeOffset="84901.54">6038 4301 848 0,'0'0'345'15,"0"0"-203"-15,0 0-59 16,0 0-64-16,0 0 23 16,0 0-12-16,-26 0-14 0,26 0 10 15,0 0-5-15,0 0 25 16,0 0-3-16,0 0-33 16,0 0-10-16,0 0-21 15,0 0-85-15,0 4 68 16,0 0-8-16,0 0-22 15,0 0 40-15,2 0 17 16,-2-2 11-16,2-2 7 16,-2 2 28-16,0-2 103 15,0 0 1-15,0 0-16 16,0 0 0-16,0 0-51 16,0 0-5-16,3 0-27 15,-3 0-26-15,0 0 23 0,0 0 10 16,2 0 15-16,-2 0 29 15,4 0-10-15,1 0 25 16,1-2-42-16,3-6-52 16,0 2 11-16,2-2-11 15,0 2-6-15,3 0 18 16,1-2-24-16,5 0 18 16,5-2-18-16,4-2 10 15,7 0-8-15,-1-4-2 16,-1 2 0-16,-3-3 0 15,-7 4 11-15,-5 1-10 16,-6 2 4-16,-5 1-4 0,-1 6 30 16,0-1-30-16,0 2 8 15,1 0 3-15,2 2-4 16,0-2-8-16,-1 2 0 16,0 0 8-16,-2 0 8 15,4 4 8-15,0 8 9 16,5 1 10-16,2 5-42 15,6 4 20-15,1 3-21 16,4 1-10-16,22 8-48 16,-9-8-205-16,-2-9-365 0</inkml:trace>
  <inkml:trace contextRef="#ctx0" brushRef="#br0" timeOffset="86088.8">22397 4441 1573 0,'0'0'368'0,"0"0"-211"16,0 0-79-16,0 0-78 15,0 0-85-15,0 0-44 16,0 0-188-16</inkml:trace>
  <inkml:trace contextRef="#ctx0" brushRef="#br0" timeOffset="87682.13">6938 3900 780 0,'0'0'387'0,"0"0"-209"16,0 0-83-16,0 0 25 16,0 0-35-16,0 0-40 15,0 0 7-15,0-40-30 16,0 34 28-16,0-2-31 16,0 2-18-16,0 2 57 15,0 0-18-15,0 1 10 16,2 0-1-16,-2 0-37 15,0 1 12-15,0 1-11 16,0-2-13-16,4 0 29 0,-4 1-28 16,0 2 5-16,2-2 5 15,-2 2-4-15,0-3-3 16,0 3-4-16,0-1 1 16,0-1 17-16,0 2-17 15,0-2 7-15,0 0 10 16,0 2-17-16,0-2 19 15,0 2-18-15,0 0-2 16,0 0 4-16,0 0-4 16,-2 4-21-16,-21 20 11 15,-12 16-16-15,-32 38-112 0,5-6-89 16,6-7-547-16</inkml:trace>
  <inkml:trace contextRef="#ctx0" brushRef="#br0" timeOffset="95795.37">2400 8368 1505 0,'0'0'354'0,"0"0"-113"0,0 0-85 16,0 0-44-16,0 0-36 15,0-30-18-15,0 24-18 16,-2-1 63-16,-3 1-32 16,1-1-12-16,-5-2 12 15,0 3-14-15,-6 2-17 16,-8 3 2-16,-6 1-41 15,-6 0 14-15,-8 14-12 16,1 8 6-16,0 7-18 16,3 6 4-16,8 3-7 15,7 4 11-15,11 0-14 16,8 2 15-16,5-1 0 0,0 0 0 16,15-6 3-16,8-7-3 15,4-12-11-15,2-9 10 16,2-9-9-16,4-6 4 15,1-23 6-15,3-14-21 16,-8-9 0-16,-2-5-20 16,-8 5-12-16,-5 3 44 0,-7 12 9 15,-2 10 6 1,-5 10 8-16,-2 8 20 0,0 6 39 16,0 3-70-16,0 0-3 15,2 9-6-15,1 15 6 16,1 10 3-16,0 8 6 15,1 6-1-15,-1 6-16 16,5 2-63-16,9 7-126 16,3-13-297-16,-4-18-465 0</inkml:trace>
  <inkml:trace contextRef="#ctx0" brushRef="#br0" timeOffset="97388.7">2679 8534 978 0,'0'0'246'0,"0"0"-139"16,0 0-75-16,0 0-7 15,0 0-13-15,113-28-11 16,-97 28 11-16,-7 0-11 16,-7 0 18-16,-2 12 25 15,-2 7 84-15,-20 2-47 16,-3 8-16-16,-2-2-14 16,2 0 3-16,6-4-34 15,5-5-9-15,10-4 2 16,4-2-13-16,0-5-1 15,0-1 0-15,11-1 2 0,7 0 24 16,2 2-8-16,3 4-11 16,-2 3 26-16,2 5 2 15,-5 2 23 1,-3 2-20-16,-8 0-5 0,-5 2 41 16,-2-4-16-16,-7 2 1 15,-15-4 12-15,-4-1-36 16,-3-2-11-16,2-4-23 15,4-12-103-15,10 0-176 16,8-2-310-16</inkml:trace>
  <inkml:trace contextRef="#ctx0" brushRef="#br0" timeOffset="97904.2">3886 8165 834 0,'0'0'194'0,"0"0"-22"0,0 0-98 16,0 0-39 0,0 0 12-16,0 0 10 0,0 0 33 15,23-4-11-15,-23 4-30 16,2 0 31-16,-2 0-21 15,0 0-26-15,0 0 1 16,0 0-33-16,0 0 5 16,0 0-6-16,0 0-31 15,-7-2-176-15</inkml:trace>
  <inkml:trace contextRef="#ctx0" brushRef="#br0" timeOffset="101811.5">3117 8201 550 0,'0'0'378'0,"0"0"-92"16,0 0-16-16,0 0-110 0,0 0-33 16,0 0 11-16,0 0-43 15,-17-32 6-15,17 32-32 16,0-1 24-16,-2 1 39 15,2 0-25-15,-2 0 12 16,0 0-22-16,2 0-43 16,0 0 7-16,0 0-40 15,0 0-14-15,0 0-7 16,0 0 0-16,0 0-1 16,2 6-8-16,15 5 9 15,5 3 0-15,8 3 1 16,1 2-1-16,6 2 6 0,5-2-4 15,8 2-2 1,-1-1 0-16,2-4 0 0,-4-1-1 16,-5 0 1-16,-9-3 0 15,-8-3-2-15,-8-2-17 16,-7-3 19-16,-6-4 0 16,-4 2 0-16,0-2 5 15,0 0-4-15,0 0 19 16,0 3 12-16,0-3-32 15,0 0 13-15,0 0-13 16,0 1-7-16,0 0 1 0,-2 8 12 16,-16 5-6-1,-8 8 19-15,-11 8-10 0,-5 8 3 16,-4 6 14-16,-5-1-13 16,-1 5 32-16,1-4-18 15,0-2 1-15,1-3 11 16,8-8-38-16,5-7 25 15,10-6-26-15,9-8 9 16,9-2-9-16,5-4 0 16,-1-2-6-16,3 2 5 15,-3 2-67-15,5 8-77 16,0 0-318-16,0-5-211 0</inkml:trace>
  <inkml:trace contextRef="#ctx0" brushRef="#br0" timeOffset="103092.39">4410 8312 217 0,'0'0'1073'0,"0"0"-782"16,0 0-105-16,0 0-47 0,0 0-29 16,0 0-40-16,0 0-15 15,-69-40-20-15,38 40-23 16,-7 0 44-16,-5 11 24 15,-3 7-6-15,2 6 6 16,-3 8-37-16,11 7 14 16,5 3-8-16,8 4-49 15,12 0 20-15,11-2-20 16,0-1-14-16,11-10 13 16,14-5-7-16,4-7-11 15,0-13-9-15,2-8-11 16,0 0 39-16,-2-8-9 0,0-13 9 15,-2 0 0-15,-8-1 11 16,-2 0-11-16,-8 3 0 16,1 5 0-16,-3 0 1 15,-2 4 0-15,-1 3-1 16,-2 1 3-16,0 1 7 16,1-1-19-16,-1 2 9 15,-2 0 0-15,2 0-6 16,0 0 6-16,0 2 0 15,-2 0-1-15,2 0-14 16,-2-1 14-16,2 0-5 16,2-1-19-16,-2-2 25 15,0 0-7-15,0-2 7 0,0 2-5 16,-2 0 6 0,0 0-2-16,2 0 1 0,-2-1-28 15,0-2 18 1,0-3-38-16,0-3 2 0,3 1 30 15,-1-5-9-15,0 1 25 16,0-1 0-16,-2 4 0 16,0 3 25-16,0 2-7 15,0 4 18-15,0 2-10 16,0 0-24-16,0 4 10 16,0-3-12-16,0 3 0 15,0 0 12-15,0 0 12 16,0 0 13-16,0 0-21 15,0 18-5-15,0 8 14 16,2 9 21-16,0 3-3 0,1 5 44 16,2-2-19-16,-1-1-15 15,0-4 5-15,3-2-43 16,-3-6 4 0,1 2-19-16,-2-1 8 0,-3 13-17 15,-3-6-193-15,-13-10-423 0</inkml:trace>
  <inkml:trace contextRef="#ctx0" brushRef="#br0" timeOffset="103576.64">3692 8550 1580 0,'0'0'488'16,"0"0"-234"-16,0 0-72 15,0 0-116-15,0 0 77 16,0 0-21-16,-111 138-26 16,69-94-12-16,-2 0-56 15,-2 4 6-15,2-7-34 16,4 3-7-16,2 10-89 0,11-10-283 16,12-13-485-16</inkml:trace>
  <inkml:trace contextRef="#ctx0" brushRef="#br0" timeOffset="104592.03">4606 8704 1614 0,'0'0'524'0,"0"0"-328"16,0 0-16-16,0 0-55 16,0 0-88-16,0 0-3 15,0 0-34-15,67-82 1 16,-45 64 5-16,-6 7 3 16,-8 0-9-16,-2 5 0 15,-4 2 1-15,-2 4 47 16,0 0-13-16,0 2-35 0,2 17 0 15,0 10 1-15,4 9-1 16,1 6 0-16,-1 7 12 16,4-3-12-16,-6-2 1 15,1-2-1-15,-3-5 0 16,-2-3-3-16,0-7-95 16,0-5-20-16,-5-7-26 15,-8-5 64-15,0-6 18 16,-2-5 57-16,1-1 5 15,3 0 0-15,3 0 40 16,6 0 52-16,2 0-6 16,0-4-7-16,0-2-51 0,18-2-19 15,9 1-5-15,7-1-4 16,1 0-30-16,5 2-97 16,7-5-85-16,-9 4-114 15,-7-4-771-15</inkml:trace>
  <inkml:trace contextRef="#ctx0" brushRef="#br0" timeOffset="104795.43">5128 8520 1807 0,'0'0'325'15,"0"0"-167"-15,0 0-105 0,0 0-53 16,142-27 14-16,-95 27-14 16,-5 0-67-16,-2 0-156 15,-11 0-112-15,-13 0-449 0</inkml:trace>
  <inkml:trace contextRef="#ctx0" brushRef="#br0" timeOffset="104982.57">5245 8404 1512 0,'0'0'316'0,"0"0"-74"15,0 0-172-15,0 0-37 16,0 0 7-16,0 0 11 0,-11 103 0 16,11-52-41-1,0 5-10-15,16 21-33 16,2-13-167-16,2-14-134 0</inkml:trace>
  <inkml:trace contextRef="#ctx0" brushRef="#br0" timeOffset="105685.55">6076 8313 1277 0,'0'0'385'15,"0"0"-125"-15,0 0-18 16,0 0-78-16,0 0-66 16,0 0-3-16,-119-51-43 15,76 52-34-15,1 18 25 16,1 5-16-16,5 6 1 16,6 2 20-16,12 4-36 15,8 2 7-15,10 0-19 16,0-4-1-16,16-1-1 15,11-10 2-15,5-6-10 16,3-13-38-16,5-4 3 0,1-13 1 16,-2-18-32-1,-3-12-77-15,-7-5 92 0,-9-1 12 16,-9 4 42-16,-9 8 7 16,-2 13 86-16,0 11 84 15,0 4-31-15,-4 9-42 16,0 0-29-16,-1 10-68 15,3 14 2-15,2 13-4 16,0 3-2-16,0 8 4 16,11 2 0-16,6 0-114 15,15 5-56-15,-7-16-310 16,3-13-521-16</inkml:trace>
  <inkml:trace contextRef="#ctx0" brushRef="#br0" timeOffset="106044.81">6360 8488 1753 0,'0'0'513'0,"0"0"-331"16,0 0-66-16,0 0-74 15,0 0-41-15,0 0 13 16,0 0-14-16,127-28 0 15,-105 36-7-15,-5 6 8 16,-8 3-1-16,-9 4 0 0,0 6-1 16,-15 4 1-16,-14 4 8 15,-4 2 7-15,1 0 30 16,3-6-11-16,11-2 26 16,7-5-23-16,11-4-36 15,0-2 9-15,16-6 2 16,15-4 2-16,10-5 36 15,3-3-11-15,3 0 0 16,-7 0-10-16,-7-3-29 16,-13 0-31-16,-7 2-210 15,-13 1-414-15</inkml:trace>
  <inkml:trace contextRef="#ctx0" brushRef="#br0" timeOffset="118640.4">6967 8213 1132 0,'0'0'494'0,"0"0"-281"16,0 0-14-16,0 0 9 15,0 0-10-15,0 0-40 16,-23-32-30-16,23 32-42 16,0 0-65-16,0 0 27 15,0 0-36-15,0 0-3 16,0 0 10-16,0 0-10 16,0 0-9-16,0 0 0 15,15 0 2-15,7 2 0 16,9 6-1-16,7 2-1 15,9 2 9-15,8 1 0 16,5 3-9-16,1-1 0 0,-1 2-1 16,-4-3-7-1,-7 1 8-15,-11-2 0 0,-9-4 8 16,-12-2-2-16,-7-3-6 16,-8-4 0-16,0 2 1 15,-2-2 10-15,0 0-5 16,0 0-6-16,0 0 13 15,0 0-5-15,0 0-8 16,0 0 0-16,0 0-2 16,0 0 1-16,0 0 1 15,0 0 0-15,0 0 15 16,0 0-7-16,0 0-1 16,0 0-7-16,0 0 11 15,0 0 2-15,0 0-12 16,0 2 14-16,-9 4 3 0,-9 5-9 15,-9 8-7 1,-13 5-2-16,-7 8-1 0,-6 2 1 16,0 0 14-16,-1-2-2 15,8-2 6-15,5-4-12 16,10-4 13-16,11-6-19 16,6-4 3-16,8-6-16 15,4-1 13-15,2-5-1 16,0 0 0-16,0 0-95 15,0 1-74-15,0 2-154 16,11-2-55-16,3 3-106 16,-4-4-471-16</inkml:trace>
  <inkml:trace contextRef="#ctx0" brushRef="#br0" timeOffset="118999.66">7598 8570 1348 0,'0'0'336'0,"0"0"-134"15,0 0-8-15,0 0-52 16,0 0-36-16,0 0 3 16,0 0 29-16,-120 74-1 15,75-43-7-15,-1 1-14 16,-2-1-63-16,2 2 12 16,1-3-41-16,5-2-13 15,0 0 2-15,1 0-13 16,0 0-27-16,-7 2-134 15,6-5-406-15,11-14-467 0</inkml:trace>
  <inkml:trace contextRef="#ctx0" brushRef="#br0" timeOffset="123857.93">8153 8551 1607 0,'0'0'536'0,"0"0"-347"16,0 0-60-16,0 0-28 16,0 0-22-16,0 0-44 15,65-57-34-15,-32 25-1 16,5-4-24-16,-7-2-19 16,-2 1 28-16,-10 8-1 0,-3 7 16 15,-8 5 9-15,-4 8 4 16,-2 4 8-16,0 5-11 15,-2 0-10-15,3 0-9 16,1 19 9-16,-2 11 57 16,2 9 4-16,1 10-24 15,0 2 21-15,-1 6-51 16,1-1-6-16,-1-2 1 16,0 0-2-16,3-7-21 15,9-5-118-15,1-14-201 16,1-18-213-16</inkml:trace>
  <inkml:trace contextRef="#ctx0" brushRef="#br0" timeOffset="124185.93">8777 8416 1490 0,'0'0'503'0,"0"0"-311"16,0 0-123-16,0 0-14 15,0 0 10-15,0 0-20 16,-40 124-10-16,42-77-26 16,21-3 0-16,3-4 5 15,5-7-14-15,1-8 0 16,-1-11-3-16,0-10 9 0,-3-4-6 16,-1-15 34-1,0-18-4-15,-4-12 17 0,-5-8 8 16,-10 1-15-16,-5-4 8 15,-3 5-39-15,-9 9 22 16,-18 8-23-16,-6 11-8 16,-6 13-94-16,-5 10-89 15,9 3-91-15,10 11-278 0</inkml:trace>
  <inkml:trace contextRef="#ctx0" brushRef="#br0" timeOffset="124357.85">9416 8486 1545 0,'0'0'312'0,"0"0"-158"15,0 0-154-15,132-30-20 16,-95 20-209-16,-10-2-749 0</inkml:trace>
  <inkml:trace contextRef="#ctx0" brushRef="#br0" timeOffset="124529.62">9543 8285 1337 0,'0'0'568'0,"0"0"-458"15,0 0 19-15,0 0-64 16,-8 125-9-16,0-59-56 16,2-10-90-16,1-10-273 0</inkml:trace>
  <inkml:trace contextRef="#ctx0" brushRef="#br0" timeOffset="124888.9">10002 8538 2027 0,'0'0'487'15,"0"0"-261"-15,0 0-156 16,0 0-32-16,87-125-34 15,-47 86 7-15,-4 1-22 16,-7 5 5-16,-7 8 6 16,-12 7-1-16,-2 9 13 15,-5 7-11-15,-3 2-1 16,0 0 14-16,2 13-7 16,0 10 14-16,0 11 9 15,3 4 10-15,1 6-40 16,0 4 11-16,4-4-11 0,-1 0-8 15,2-7-31-15,9-5-155 16,-3-12-138-16,-1-15-308 16</inkml:trace>
  <inkml:trace contextRef="#ctx0" brushRef="#br0" timeOffset="125232.57">10522 8360 1536 0,'0'0'522'16,"0"0"-350"-16,0 0-70 16,0 0-23-16,0 0-9 15,0 0-9-15,-19 120-48 0,19-84 5 16,19-2-17 0,4-2 0-16,4-4 26 0,4-3-27 15,4-10 12-15,-4-7-2 16,0-8-4-16,-3 0 24 15,1-17 15-15,-1-16 0 16,-2-7-2-16,-8-8 26 16,-10-2 5-16,-8-2 7 15,0 2-45-15,-14 4-17 16,-21 6-19-16,-7 9-19 16,-7 11-12-16,-6 13-114 15,-21 7-85-15,16 9-114 0,11 5-246 16</inkml:trace>
  <inkml:trace contextRef="#ctx0" brushRef="#br0" timeOffset="125451.27">11135 8401 1925 0,'0'0'553'16,"0"0"-343"-16,0 0-164 15,0 0-15-15,0 0-29 16,0 0-2-16,173 41-65 0,-117-20-238 16,-14-4-408-16</inkml:trace>
  <inkml:trace contextRef="#ctx0" brushRef="#br0" timeOffset="125610.17">11218 8711 2056 0,'0'0'607'0,"0"0"-479"16,0 0-27-1,0 0-81-15,126-30-20 0,-61 16-228 16,-10-3-499-16</inkml:trace>
  <inkml:trace contextRef="#ctx0" brushRef="#br0" timeOffset="126141.29">12057 8328 995 0,'0'0'1208'0,"0"0"-920"0,0 0-146 16,0 0-37-16,0 0-40 15,0 0-2-15,0 0-60 16,-112-72-3-16,121 63-57 16,13 0-50-16,3 0 68 15,2 5 3-15,-3 3 0 16,-2 1 35-16,-4 0-10 15,-2 11 11-15,-5 16-2 16,-6 8 4-16,-5 14 19 16,0 6 28-16,-5 10-12 15,-17 3 26-15,-9-1-28 16,-3 0-14-16,-3-6 11 16,-3-11-31-16,5-12 21 15,0-12-2-15,4-10-20 16,2-12 19-16,4-4-19 0,8-2-26 15,7-22-18-15,10-10-81 16,0-4-89-16,12-5 0 16,11 6 84-16,2 9 115 15,0 8 15-15,0 7 12 16,-3 9 52-16,2 4-11 16,-1 0 50-16,4 15-25 15,-1 8-40-15,6 6 2 16,3 2-40-16,3 0-9 15,7-4-77-15,28-16-152 16,-8-10-42-16,-7-1-443 0</inkml:trace>
  <inkml:trace contextRef="#ctx0" brushRef="#br0" timeOffset="126438.43">12667 8269 1577 0,'0'0'390'16,"0"0"-90"-16,0 0-50 15,0 0-74-15,0 0-85 16,0 0-58-16,0 0-18 16,-98 87 15-16,94-37-29 15,4 0-1-15,0-2 18 16,20-3-12-16,9-7 10 16,6-8 1-16,7-10-16 15,6-14 53-15,0-6-18 16,1-19-7-16,-4-21 14 15,-7-12-33-15,-12-8 19 16,-12-2-22-16,-14 6 4 0,-14 9-22 16,-59 19-41-16,-103 27-108 15,7 1-315-15,-16 7-706 0</inkml:trace>
  <inkml:trace contextRef="#ctx0" brushRef="#br0" timeOffset="127547.23">2481 9561 1546 0,'0'0'390'0,"0"0"-130"16,0 0-65-16,0 0 35 15,0 0-95-15,0 0-52 16,0 0-7-16,-139-40-47 16,93 66 4-16,-4 14-5 15,-6 10-26-15,4 10 29 0,2 6-29 16,13 4 12 0,10-3-11-16,15-8-2 0,12-2-2 15,0-11 1 1,27-9-28-16,6-14 16 0,8-14-13 15,3-9-49-15,6-23 49 16,-4-23-94-16,-1-15-63 16,-7-8 17-16,-9 0 5 15,-9 6 56-15,-7 12 91 16,-7 14 13-16,-1 10 62 16,-5 13 65-16,2 11 32 15,-2 3-13-15,5 0-100 16,-2 6-30-16,7 15-1 15,1 15 15-15,3 8 19 16,1 6-40-16,3 7-9 0,5 1-3 16,0-5-186-16,11-3-61 15,-5-17-111-15,-4-15-622 0</inkml:trace>
  <inkml:trace contextRef="#ctx0" brushRef="#br0" timeOffset="127937.76">2848 9837 1538 0,'0'0'568'16,"0"0"-326"-16,0 0-137 15,0 0-73-15,0 0-7 16,0 0 42-16,-78 114-37 16,55-75-7-16,6-5-11 0,5-2-12 15,5-6 0-15,7-4-1 16,0-6-25-16,0-4 26 15,15-6 0-15,4-4-16 16,6-2 15-16,2 0-22 16,2-18 17-16,0-4-20 15,-4-4-99-15,-9 2 52 16,-3 2 33-16,-9 6 40 16,-4 4 31-16,0 6 46 15,0 5 39-15,0 1-37 16,0 0-60-16,0 7 4 15,0 17-11-15,0 8 32 16,0 8 34-16,0 4-56 16,0 4 13-16,2 1-25 0,5-5-4 15,-1-6-12-15,0-4-100 16,4-11-212-16,-6-12-295 0</inkml:trace>
  <inkml:trace contextRef="#ctx0" brushRef="#br0" timeOffset="128359.53">3254 9662 1185 0,'0'0'1174'0,"0"0"-850"16,0 0-172-16,0 0-99 15,0 0-48-15,0 0 6 16,0 0-11-16,42 47 1 16,-9-25 5-16,3 3-9 15,2-3 3-15,0 0-22 16,-5-3 16-16,-4-2-12 16,-6-3 5-16,-8-5 12 15,-9 0-4-15,-4 1-1 16,-2 2 6-16,0 2 0 15,-8 4 41-15,-15 6 0 16,-6 2 27-16,-5 2-10 16,-3 4-22-16,-3 0 12 15,-3 3-35-15,4 0-12 16,-1-1 7-16,4 2-7 0,5-3-2 16,4-5-42-16,7-5-72 15,7-6-76-15,7-7-146 16,6-8-264-16</inkml:trace>
  <inkml:trace contextRef="#ctx0" brushRef="#br0" timeOffset="128671.95">3617 10194 1352 0,'0'0'615'0,"0"0"-353"15,0 0-68-15,0 0-99 16,0 0-31-16,0 0 31 15,-114 87-8-15,79-51-29 16,-4 2-46-16,4-2 1 16,3-1-13-16,5 4-142 15,10-11-157-15,9-14-404 0</inkml:trace>
  <inkml:trace contextRef="#ctx0" brushRef="#br0" timeOffset="129218.74">4265 9635 1468 0,'0'0'288'0,"0"0"-191"15,0 0 66-15,0 0-87 16,0 0-50-16,0 0 33 16,-134 47-20-16,95-10 14 15,7 1 27-15,1 5-5 16,8-3 7-16,10-2-40 15,11-7-41-15,2-2 29 16,0-8-29-16,13-4-1 16,8-9 5-16,3-8-4 0,5 0-1 15,5-25 0-15,3-12-40 16,-1-11-65-16,-3-8-26 16,-8 1 45-16,-8 7 33 15,-7 12 53-15,-8 14 113 16,-2 10 99-16,0 8-79 15,0 4 12-15,0 0-100 16,0 10-39-16,0 15 9 16,0 12-3-16,0 7 12 15,0 6-24-15,0 2 7 16,5-2-17-16,9-2-17 16,5-4-120-16,-3-8-159 15,-3-19-529-15</inkml:trace>
  <inkml:trace contextRef="#ctx0" brushRef="#br0" timeOffset="130249.7">4521 9928 1555 0,'0'0'368'16,"0"0"-209"-16,0 0-66 16,0 0-63-16,0 0-17 15,0 0-13-15,0 0 3 16,103-32-10-16,-92 45 4 15,-6 12 3-15,-5 4-2 16,0 4 14-16,-10 1-12 16,-7 0 7-16,-4-5-7 15,4-4 45-15,5-6-4 16,6-6-17-16,2-5 1 16,4-2-25-16,0-3-6 15,2 1 4-15,18-3 2 16,7-1 26-16,8 0-26 0,30-1-45 15,-5-16-103-15,-9 0-221 0</inkml:trace>
  <inkml:trace contextRef="#ctx0" brushRef="#br0" timeOffset="130452.79">5012 9771 1669 0,'0'0'510'0,"0"0"-378"16,0 0-38-16,0 0-70 16,0 0-23-16,0 0 20 0,151-18-21 15,-100 18-1-15,-6 0-52 16,-5 0-169-16,-13 0-36 16,-11 0-240-16</inkml:trace>
  <inkml:trace contextRef="#ctx0" brushRef="#br0" timeOffset="130624.61">5219 9663 1179 0,'0'0'510'0,"0"0"-279"15,0 0-48-15,0 0-86 16,0 0-55-16,0 0 45 16,0 0 15-16,-31 120-53 15,29-71-9-15,2 1-40 16,0 2 0-16,11 8-86 15,9-14-148-15,-1-12-78 0</inkml:trace>
  <inkml:trace contextRef="#ctx0" brushRef="#br0" timeOffset="131062.01">5836 9675 1551 0,'0'0'655'16,"0"0"-436"-16,0 0 71 16,0 0-163-16,0 0-46 15,-132-60-8-15,112 60-65 16,-2 14 7-16,0 12-15 0,4 8 4 16,6 3-14-16,6 5-1 15,6-3 5-15,0-3-3 16,4-3-4-16,17-8 13 15,-1-4 0-15,2-11-60 16,2-8 23-16,1-2 2 16,2-16 18-16,0-20 16 15,-1-10-115-15,-4-7 9 16,-3-1 3-16,-9 10 6 16,-3 10 98-16,-7 14 57 15,0 10 95-15,0 10 9 16,0 0-105-16,0 0-24 0,0 20-32 15,0 10 6-15,2 6 3 16,8 6-9-16,2 5-11 16,7-3-86-16,14 2-146 15,-4-13-227-15,2-10-1163 16</inkml:trace>
  <inkml:trace contextRef="#ctx0" brushRef="#br0" timeOffset="131499.41">6239 9797 1748 0,'0'0'398'16,"0"0"-207"-16,0 0-87 15,0 0-42-15,0 0-62 16,0 0 0-16,0 0 5 16,38-18-5-16,-27 18 0 15,-2 0-1-15,-4 4-9 16,-3 6 0-16,-2 3 10 16,0 2 0-16,-14 7 14 15,-8 0-12-15,-4 5 16 16,-1-3-18-16,6-2 6 0,8-3-8 15,7-2 2 1,6-3-7-16,0-2 5 0,6-2-4 16,12 2 6-1,6 0 0-15,1 4-4 16,0 0 4-16,-3 2 6 16,-4 4 0-16,-10 3 14 0,-8 4-19 15,0 5 17-15,-21 6-18 16,-25 7-10-16,-35 15-64 15,9-10-320-15,5-15-982 0</inkml:trace>
  <inkml:trace contextRef="#ctx0" brushRef="#br0" timeOffset="132173.5">6772 9494 1807 0,'0'0'368'16,"0"0"-157"-16,0 0-149 15,0 0-29-15,0 0-33 16,0 0 0-16,0 0 36 15,129 61-24-15,-63-40 1 16,6 4-13-16,-1-2-4 16,-9-4-7-16,-10 0-5 15,-14-5-8-15,-16 1 17 16,-11-1 7-16,-11-1 0 16,0 2 29-16,-11 5 22 15,-15 5 35-15,-8 4-25 0,-4 6-38 16,-2-1 30-1,0 2-20-15,0-4 2 0,2 0 7 16,0-1-41-16,5-1-2 16,4-3-30-16,4 2-182 15,8-10-107-15,9-9-239 0</inkml:trace>
  <inkml:trace contextRef="#ctx0" brushRef="#br0" timeOffset="132376.54">7339 9978 1468 0,'0'0'593'0,"0"0"-342"0,0 0-45 16,0 0-54-16,0 0-70 16,0 0 21-16,-137 96-21 15,72-42-56-15,-6 6 7 16,-3 6-33-16,-32 29-27 15,18-19-218-15,8-18-670 0</inkml:trace>
  <inkml:trace contextRef="#ctx0" brushRef="#br0" timeOffset="133298.2">4368 10387 1726 0,'0'0'472'0,"0"0"-344"0,0 0-42 16,0 0-86-16,0 0-62 15,0 0-299-15</inkml:trace>
  <inkml:trace contextRef="#ctx0" brushRef="#br0" timeOffset="135735.13">7933 9842 1729 0,'0'0'600'15,"0"0"-371"-15,0 0-135 16,0 0-30-16,0 0-55 0,0 0-9 16,106-124-9-1,-70 87-66-15,-10 3 34 0,-3 6 23 16,-10 8 18-16,-5 6 19 15,-6 8 51-15,0 3-10 16,-2 3-4-16,2 0-56 16,0 9 0-16,2 13-6 15,3 12 6-15,-5 10 28 16,0 6-8-16,0 7-11 16,2-2 0-16,0 4-9 15,1-8-9-15,7-4-161 16,15-17-129-16,-4-14-58 15,3-16-447-15</inkml:trace>
  <inkml:trace contextRef="#ctx0" brushRef="#br0" timeOffset="136078.81">8519 9611 1001 0,'0'0'1066'16,"0"0"-784"-16,0 0-158 15,0 0-94-15,0 0-2 16,0 0-28-16,0 0 7 16,-56 131-7-16,56-92 2 15,12 4-2-15,9-8 0 16,4-2 0-16,4-7 0 16,0-6 7-16,4-8-5 15,-2-11 11-15,1-1-7 0,-1-2 28 16,-4-23 14-1,-6-9 29-15,-5-6-2 0,-9-9-41 16,-7 1 4-16,0 0-10 16,-23 6-22-16,-8 8-6 15,-7 12-3-15,-4 12-88 16,-11 10-72-16,9 6-104 16,12 12-242-16</inkml:trace>
  <inkml:trace contextRef="#ctx0" brushRef="#br0" timeOffset="136266.26">8979 9753 1706 0,'0'0'477'15,"0"0"-325"-15,0 0-83 16,165-6-48-16,-100 6 45 15,-5 0-66-15,-4 0-150 16,-18 0-113-16,-18 0-646 0</inkml:trace>
  <inkml:trace contextRef="#ctx0" brushRef="#br0" timeOffset="136438.4">9192 9607 1523 0,'0'0'485'0,"0"0"-251"0,0 0-94 15,0 0-88-15,0 0-13 16,0 0-29-16,0 0 17 16,-14 119-21-16,14-76 4 15,0 1-20-15,12 2-57 16,5-11-269-16,3-16-559 0</inkml:trace>
  <inkml:trace contextRef="#ctx0" brushRef="#br0" timeOffset="136906.72">9782 9541 1916 0,'0'0'517'15,"0"0"-292"-15,0 0-124 16,0 0-70-16,0 0-31 15,0 0-55-15,0 0-45 16,94-47 44-16,-57 50-19 16,-6 17 4-16,-8 7 64 15,-12 11-10-15,-9 5 17 16,-2 3 32-16,-7 2 12 16,-19-2 16-16,-3 1 4 15,-5-5-12-15,-1-4 0 16,3-8-37-16,3-8-5 15,9-9 2-15,7-4-4 0,5-5-1 16,5-4 4-16,3 0-10 16,0 0-2-16,0 0-14 15,0-4-39-15,9-5 32 16,4 2-5-16,5 1 27 16,2 0 0-16,4 6 2 15,1 0-8-15,2 0 12 16,1 0-3-16,2 11 7 15,-3-1-4-15,0 3 2 16,-4-1-8-16,2-2-35 16,2-10-118-16,-5 0-166 15,-2 0-298-15</inkml:trace>
  <inkml:trace contextRef="#ctx0" brushRef="#br0" timeOffset="137234.78">10358 9555 1888 0,'0'0'626'15,"0"0"-442"-15,0 0-136 16,0 0-16-16,0 0-6 16,0 0-24-16,-50 120 19 15,50-82-21-15,19-2 0 16,10-4-1-16,2-6 2 15,6-5-5-15,-2-12 4 0,-1-4-5 16,-3-5 5-16,-2-2 2 16,-2-20 11-16,-8-11 27 15,-1-7-39-15,-11-4 23 16,-7-4-4-16,-2 4-20 16,-29 9 0-16,-15 8-12 15,-6 15-104-15,-19 12-70 16,15 0-328-16,13 6-721 15</inkml:trace>
  <inkml:trace contextRef="#ctx0" brushRef="#br0" timeOffset="137437.84">11137 9653 2043 0,'0'0'521'16,"0"0"-317"-16,0 0-119 16,0 0-40-16,0 0-45 15,124-10-42-15,-77 18-249 16,-11 3-458-16</inkml:trace>
  <inkml:trace contextRef="#ctx0" brushRef="#br0" timeOffset="137612.25">11130 9913 2421 0,'0'0'537'0,"0"0"-450"16,0 0-60-16,0 0-27 15,140-13-64-15,-62 5-196 16,-2-4-468-16</inkml:trace>
  <inkml:trace contextRef="#ctx0" brushRef="#br0" timeOffset="138096.51">11960 9368 2097 0,'0'0'538'16,"0"0"-426"-16,0 0-11 16,0 0-41-16,0 0-60 0,0 0 5 15,0 0-5-15,106-40-31 16,-86 40 30-16,-7 10-16 15,-9 1-4-15,-4 4 5 16,-4 6-36-16,-19 2 52 16,-6 6-6-16,0-1 13 15,6-3-8-15,4-3 1 16,11-2-9-16,8-1 9 16,0-1-71-16,11 0 33 15,15 0 3-15,10-2 0 16,6 2 18-16,1 0-6 15,-1 0 17-15,-5 4-5 16,-8 0 13-16,-10 4-2 16,-13 3 13-16,-6-2-5 15,-8 4 32-15,-21-1 4 16,-5-5 0-16,1-5 2 0,4-3-37 16,8-7-9-16,17-10-90 15,4-8-159-15,0-17-374 0</inkml:trace>
  <inkml:trace contextRef="#ctx0" brushRef="#br0" timeOffset="138424.56">12575 9396 1560 0,'0'0'623'0,"0"0"-356"15,0 0-204-15,0 0-19 0,0 0 1 16,0 0 3-16,-75 130 7 15,62-81-45-15,8 0 1 16,5-5 2-16,3-5-11 16,18-7-2-16,6-3 0 15,6-10 0-15,3-5 7 16,3-9 1-16,1-5 5 16,4-5 17-16,1-18-14 15,-1-13 5-15,-1-11-7 16,-10-9 8-16,-9-7 30 15,-14 2-13-15,-10 0 5 16,-19 11-34-16,-45 14-10 16,-59 22-57-16,-62 14-173 15,16 10-338-15,8 13-670 0</inkml:trace>
  <inkml:trace contextRef="#ctx0" brushRef="#br0" timeOffset="140439.72">2393 10999 1294 0,'0'0'636'0,"0"0"-434"16,0 0-42-16,0 0-2 0,0 0-37 16,0 0-39-1,-134-42-21-15,101 46-43 0,-3 19-17 16,-2 8 19-16,3 7-18 16,2 6 14-16,8 0 3 15,7 2-17-15,12-4 4 16,6-6-6-16,0-4-13 15,8-8 4-15,13-8 0 16,5-10-12-16,3-6-4 16,4-4-12-16,5-23 29 15,-2-14-47-15,-5-8-22 16,-4-1 65-16,-4 4-22 16,-11 9 32-16,-4 9 2 15,-4 14 16-15,-2 8 50 16,-2 6-23-16,3 0-43 0,-2 7-12 15,4 18 12-15,2 9 3 16,0 8 42-16,2 6-39 16,1 2-6-16,6 0-17 15,11 3-197-15,-3-13-102 16,-1-16-167-16</inkml:trace>
  <inkml:trace contextRef="#ctx0" brushRef="#br0" timeOffset="140783.37">2596 11253 886 0,'0'0'993'0,"0"0"-726"15,0 0-124-15,0 0-81 16,0 0-61-16,0 0-1 0,0 0 18 16,-22 66-17-16,18-43 4 15,4-6-5-15,0-3 1 16,0-5-8-16,0-5-9 15,11-3 4-15,6-1 12 16,8 0 9-16,2 0 8 16,2 0-12-16,0 0 4 15,-3 0-9-15,-1 0 0 16,-8 9 0-16,-4 4 16 16,-1 8 16-16,-5 0 44 15,-5 8 15-15,-2 1-15 16,0 3 7-16,0 0-35 15,-7-3-32-15,-7 1 8 0,-3-8-24 16,0-2-22-16,-10-19-178 16,2-2-127-16,3-5-155 0</inkml:trace>
  <inkml:trace contextRef="#ctx0" brushRef="#br0" timeOffset="140939.59">2589 11283 1370 0,'0'0'659'15,"0"0"-432"-15,0 0-129 16,0 0-46-16,0 0-39 16,116-21-13-16,-33 18-105 15,-12 3-233-15,-6 0-1169 0</inkml:trace>
  <inkml:trace contextRef="#ctx0" brushRef="#br0" timeOffset="141283.34">3302 10993 2043 0,'0'0'464'15,"0"0"-361"-15,0 0-103 16,0 0-18-16,0 0 6 15,0 0 12-15,0 0 1 16,127 44-1-16,-80-28 2 16,-3-2-11-16,-5 0-13 0,-10 0-13 15,-10 0 35-15,-9-2-4 16,-8 2 4-16,-2 2 18 16,0 2 37-16,-20 6 74 15,-7 4-42-15,-6 4-17 16,-3 0 2-16,1 2-66 15,1-2 13-15,0 3-19 16,4-2-37-16,1 4-107 16,6-7-325-16,9-15-177 0</inkml:trace>
  <inkml:trace contextRef="#ctx0" brushRef="#br0" timeOffset="141471.04">3833 11436 1833 0,'0'0'700'15,"0"0"-569"-15,-115 36 7 16,60-11-60-16,-1 6-51 16,8 3 14-16,5 4-41 15,8 5-108-15,12-8-267 16,10-15-471-16</inkml:trace>
  <inkml:trace contextRef="#ctx0" brushRef="#br0" timeOffset="142001.84">4426 11041 386 0,'0'0'1608'0,"0"0"-1346"0,0 0-29 15,0 0-80 1,0 0-95-16,0 0-33 0,-139-17-25 15,106 40 28-15,-1 8-19 16,1 10 2-16,4 2 21 16,6 2-30-16,8-1 20 15,11-2-22-15,4-2 2 16,2-8-4-16,19-3-11 16,2-14-20-16,6-6-45 15,2-9 19-15,3-6 41 16,4-27 6-16,2-10-70 15,-6-14-20-15,-8-4 26 16,-6-2 58-16,-11 7 18 16,-4 14 24-16,-5 13 118 0,0 13 49 15,0 12-57-15,0 4-64 16,0 0-70-16,0 17-19 16,0 11 9-16,0 12 17 15,6 6-14-15,8 2-111 16,12 16-135-16,-1-14-129 15,-1-12-554-15</inkml:trace>
  <inkml:trace contextRef="#ctx0" brushRef="#br0" timeOffset="142392.37">4766 11245 497 0,'0'0'1889'0,"0"0"-1597"16,0 0-188-16,0 0-83 16,0 0-21-16,0 0-12 15,0 0-6-15,59-26-37 16,-49 26-24-16,-5 0 51 16,-5 2-2-16,0 10 30 15,-9 4 13-15,-9 4 18 16,0 4-2-16,0 1-29 15,5-4 9-15,7 2-18 16,6-6-5-16,0 0 10 16,8-4-5-16,10 4-1 15,4-1 10-15,1 1 0 16,-3 2 0-16,-3 0 0 0,-6 4 1 16,-3 0 19-16,-8-2 47 15,0 4-20-15,-2-4 21 16,-19 2-11-16,-5-6-38 15,5 0-19-15,1-8-3 16,9-9-219-16,6-22-260 16,5-10-996-16</inkml:trace>
  <inkml:trace contextRef="#ctx0" brushRef="#br0" timeOffset="142564.54">5020 11131 1722 0,'0'0'551'16,"0"0"-401"-16,0 0-88 16,0 0-7-16,163-22-19 15,-110 22-36-15,3 0-23 16,-14 5-282-16,-13-1-258 0</inkml:trace>
  <inkml:trace contextRef="#ctx0" brushRef="#br0" timeOffset="142736.04">5261 11004 985 0,'0'0'812'0,"0"0"-516"15,0 0-113-15,0 0-112 0,0 0-21 16,0 0 15 0,-33 121-20-16,33-70-27 0,0 22-18 15,13-13-141-15,3-12-256 16</inkml:trace>
  <inkml:trace contextRef="#ctx0" brushRef="#br0" timeOffset="143173.49">5909 10950 1962 0,'0'0'595'0,"0"0"-440"16,0 0-24-16,-114-13-61 16,84 20-43-16,4 21 3 15,3 8-30-15,2 9 0 16,10 3-6-16,4 2 5 16,7-4 0-16,0-6 1 15,12-6 0-15,7-8-15 16,2-8-4-16,1-10-38 15,1-8-15-15,1 0 29 16,2-22 43-16,-1-15 0 16,-2-12-68-16,-6-7 40 15,-5 2-48-15,-8 8-19 16,-4 11 95-16,0 14 13 16,0 11 82-16,0 10-23 0,-2 0-65 15,0 19 13 1,0 12-19-16,2 8 4 0,0 7 3 15,0 5-2-15,8 1-6 16,9 0 0-16,12 8-146 16,-2-11-181-16,-2-18-447 0</inkml:trace>
  <inkml:trace contextRef="#ctx0" brushRef="#br0" timeOffset="143579.64">6614 11264 758 0,'0'0'1585'0,"0"0"-1288"16,0 0-134-16,0 0-97 16,0 0-65-16,0 0 20 15,0 0-21-15,-119 45 0 16,106-12-10-16,2-3 10 15,4-1-1-15,7 0-6 16,0-8-15-16,0 0 16 16,9-9-21-16,11-3-51 15,7-8 4-15,4-1 5 16,3-5 5-16,-3-18-147 0,-9-9-66 16,-9-2 109-1,-8-1 20-15,-5 6 148 0,0 7 64 16,-13 5 136-16,1 12-24 15,1 2-45-15,2 3-21 16,3 0-37-16,-2 17-35 16,4 6 13-16,0 7 37 15,4 7-20-15,0 1-26 16,0 2-27-16,0 0-15 16,11 12-21-16,-2-12-190 15,-2-12-317-15</inkml:trace>
  <inkml:trace contextRef="#ctx0" brushRef="#br0" timeOffset="144391.9">7079 10760 1768 0,'0'0'617'0,"0"0"-335"15,0 0-130-15,0 0-70 16,0 0-64-16,0 0-6 16,0 0-5-16,123-11-6 15,-54 19 4-15,7 1-4 16,-1 1-1-16,-8 3-1 0,-14-3-49 15,-15-2-48-15,-17 1 49 16,-13 1 19-16,-8-2 30 16,0 4 25-16,-6 4 33 15,-17 6 8-15,-4 6-5 16,-6 4-19-16,-3 5 14 16,1 1-27-16,-1 4-15 15,1 2 8-15,2-2-16 16,4 0-12-16,8-5-28 15,8-4-129-15,13-9-122 16,0-10-276-16,15-14-472 0</inkml:trace>
  <inkml:trace contextRef="#ctx0" brushRef="#br0" timeOffset="144563.9">7759 11114 1774 0,'0'0'802'15,"0"0"-532"-15,0 0-110 16,0 0-104-16,0 0-15 16,-121 68-35-16,70-21 12 15,-2 9-18-15,-30 32-33 16,16-14-245-16,3-9-432 0</inkml:trace>
  <inkml:trace contextRef="#ctx0" brushRef="#br0" timeOffset="147000.66">12959 8658 139 0,'0'0'1361'16,"0"0"-1045"-16,0 0-77 15,0 0-84-15,0 0 33 16,0 0-76-16,0 0-27 16,-4-23-4-16,4 20-64 0,0 2 9 15,0 1-26-15,0 0-20 16,0 1-93-16,-5 13-209 15,-9 3-238-15</inkml:trace>
  <inkml:trace contextRef="#ctx0" brushRef="#br0" timeOffset="148125.4">12591 9851 1996 0,'0'0'394'0,"0"0"-234"15,0 0-123 1,0 0-37-16,0 0-150 0,0 0-228 15,0 0-277-15</inkml:trace>
  <inkml:trace contextRef="#ctx0" brushRef="#br0" timeOffset="149250.14">8461 10849 1476 0,'0'0'535'16,"0"0"-313"-16,0 0-14 15,0 0-85-15,0 0-49 16,0 0-45-16,0 0-28 15,-54-19 18-15,39 17-19 0,-1 2 0 16,3-4 12 0,1-2-1-16,6-6-8 0,3-4-3 15,3-2-23-15,0-4 17 16,0 2-11-16,11-1-6 16,3 8 22-16,1 3-15 15,1 4 16-15,-3 4-7 16,3 2-9-16,-5 0 10 15,3 22 6-15,-5 8 0 16,-7 10 15-16,-2 8-14 16,0 8 40-16,-4 2-8 15,-17 4-23-15,-6-3 18 16,-4-3-27-16,-4-8 12 16,-5-6 14-16,-1-8-25 0,3-10 5 15,5-6-7 1,6-10-15-16,8-6 15 0,7-2-26 15,5-2-23-15,7-17-60 16,0-4-99-16,5 0 80 16,11 0 86-16,1 3 42 15,4 4 0-15,3 4 0 16,3 2 1-16,2 1 36 16,4 6-9-16,5 0 0 15,0 3-14-15,-1 0-8 16,-1 4-12-16,3 11 3 15,7 9-80-15,-9-2-110 16,-2-10-311-16</inkml:trace>
  <inkml:trace contextRef="#ctx0" brushRef="#br0" timeOffset="149596">8939 10804 1741 0,'0'0'613'0,"0"0"-464"16,0 0-58-16,0 0-52 16,0 0-32-16,0 0 13 15,0 0 5-15,-19 133-12 16,38-94 13-16,8-3-7 16,8-5 10-16,2-7 15 0,-2-9-36 15,-1-6 2-15,-9-9 35 16,-6 0-8-16,-3-15 77 15,-7-14-36-15,-5-10-33 16,-4-7 4-16,0-2-48 16,-25 2 14-16,-8 10-15 15,-5 10-35-15,-4 13 4 16,1 13-73-16,6 0-79 16,8 17-105-16,14 7-296 15,7-4-786-15</inkml:trace>
  <inkml:trace contextRef="#ctx0" brushRef="#br0" timeOffset="149767.78">9367 10946 1207 0,'0'0'848'16,"0"0"-649"-16,0 0 10 15,0 0-102-15,154-20-43 16,-103 15-13-16,1-2-51 15,-6 3-5-15,-8-6-179 16,-13 3-355-16,-14-4-375 0</inkml:trace>
  <inkml:trace contextRef="#ctx0" brushRef="#br0" timeOffset="149924.1">9568 10772 1483 0,'0'0'376'16,"0"0"-143"-16,0 0-177 15,0 0 36-15,0 0-17 16,-14 115 2-16,14-68-29 16,0 6-48-16,0 11-24 15,10-14-247-15,3-14-547 0</inkml:trace>
  <inkml:trace contextRef="#ctx0" brushRef="#br0" timeOffset="150376.81">9888 10772 1020 0,'0'0'1203'15,"0"0"-905"-15,0 0-100 16,0 0-144-16,0 0-30 15,0 0-17-15,125-71-2 16,-82 71-5-16,-10 0-16 16,-13 8 15-16,-10 7-53 15,-10 4 23-15,-3 0 23 16,-21 6 16-16,-8-2 2 0,1 1-8 16,4 0-1-16,11 0 16 15,10-2-17-15,6-1-21 16,2 0 12-16,18-3-57 15,7 2 48-15,4-1 17 16,1-3-22-16,-3-1 17 16,-2-1 3-16,-6 3 3 15,-5-1 14-15,-5 2-5 16,-7 4 13-16,-4 0 49 16,0 3-45-16,-19-4 20 15,-2-1-46-15,1-7-13 16,7-6-55-16,13-10-109 15,0-18-115-15,13-9-462 0</inkml:trace>
  <inkml:trace contextRef="#ctx0" brushRef="#br0" timeOffset="150689.26">10441 10751 1510 0,'0'0'512'0,"0"0"-383"16,0 0-44-16,0 0 66 15,0 0-19-15,-19 103-20 16,13-61-20-16,6 6-44 16,0-2-20-16,8 1-5 15,16-6-23-15,7-4 10 16,2-9-10-16,0-9 1 16,2-10 11-16,-6-9 5 0,-3 0 1 15,-4-14 55-15,-1-18-34 16,-4-11 0-16,-5-8-29 15,-12-5-10-15,0-5 14 16,-14 5-14-16,-20 8-26 16,-10 12-3-16,-9 12-74 15,-18 20-49-15,12 4-134 16,14 0-250-16</inkml:trace>
  <inkml:trace contextRef="#ctx0" brushRef="#br0" timeOffset="150861.15">11094 10784 137 0,'0'0'1737'0,"0"0"-1484"16,0 0 16-16,0 0-116 15,0 0-110-15,0 0-40 16,149-31-3-16,-118 42-279 15,-8 3-328-15</inkml:trace>
  <inkml:trace contextRef="#ctx0" brushRef="#br0" timeOffset="151048.54">11187 10982 1998 0,'0'0'680'0,"0"0"-525"0,0 0-61 15,0 0-69-15,0 0-24 16,0 0-2-16,154 0-244 16,-100 0-423-16,-7 0-707 0</inkml:trace>
  <inkml:trace contextRef="#ctx0" brushRef="#br0" timeOffset="151423.46">11804 10600 1343 0,'0'0'1015'0,"0"0"-708"16,0 0-128-16,0 0-104 16,0 0-69-16,0 0 0 15,0 0 4-15,-60 80-10 16,56-44-13-16,4-1-13 15,0-6-36-15,0-5 30 16,16-4 10-16,1-5-26 16,4-4 30-16,3-1-47 15,3-2 20-15,2 2 33 16,2 2 5-16,1 1 6 16,-3-2 1-16,0 1 0 15,-3 2 3-15,-6-1-2 0,-4 1 67 16,-7-3-13-1,-9 4-38-15,0-1 60 0,-9 0-36 16,-16 2 3 0,-6 2-44-16,-2-4-4 15,-10-10-168-15,7-4-159 0,7 0-399 16</inkml:trace>
  <inkml:trace contextRef="#ctx0" brushRef="#br0" timeOffset="151814.26">11927 10565 1590 0,'0'0'368'15,"0"0"-209"-15,0 0-109 0,161-23-28 16,-94 23-22-16,2 0-50 16,-3 0-69-16,-8 11 27 15,-10 1 92-15,-19 2 11 16,-14-1 25-16,-9-2 106 15,-6 1-12-15,0 5 43 16,-2 1-42-16,-7 4-41 16,5 2 12-16,4 4-29 15,0 4-46-15,2 1 23 16,21-2-36-16,8-1-5 16,7-2 24-16,6-7-32 15,5-8 24-15,-2-8-3 16,-2-5-13-16,-6-7 49 0,-5-19-35 15,-7-9-13 1,-11-7 23-16,-14-3-27 0,-2-1 14 16,-27 4-20-16,-75 12-106 15,7 12-182-15,-9 10-481 0</inkml:trace>
  <inkml:trace contextRef="#ctx0" brushRef="#br0" timeOffset="153204.29">2169 12114 1013 0,'0'0'395'16,"0"0"-101"-16,0 0-72 0,0 0 3 16,0 0-10-16,-14-106-22 15,-3 97-17-15,-4 3-107 16,-3 6-9-16,-5 0-35 16,-5 8-25-16,-3 16 25 15,-3 9-23-15,3 5 10 16,4 6 0-16,10 6-5 15,13-1-14-15,10 1 7 16,0-6-21-16,22-9 15 16,7-9-60-16,7-14-22 15,4-12 18-15,2-8-22 16,3-30-33-16,-6-14-44 16,0-15-13-16,-10-5 69 15,-10 3 39-15,-7 4 74 16,-7 15 8-16,-5 14 145 0,0 13 62 15,0 13-6-15,0 10-45 16,0 0-89-16,0 19-75 16,0 17 0-16,0 12 16 15,0 8-14-15,0 9 11 16,12-2-13-16,11 4-13 16,17 7-90-16,-5-15-235 15,-1-19-230-15</inkml:trace>
  <inkml:trace contextRef="#ctx0" brushRef="#br0" timeOffset="153594.81">2687 12232 1824 0,'0'0'534'15,"0"0"-462"-15,0 0-5 16,0 0-40-16,-102 112-12 16,95-70 16-16,7 3-30 15,0 2 18-15,0 3-7 16,7-1-1-16,11-4-3 16,4-3-8-16,5-9-7 15,0-9 6-15,4-12-19 16,-2-10 8-16,-2-2 11 0,-4-14 1 15,-4-16-9-15,-10-6 9 16,-9 0 0-16,0 1 6 16,-9 10-4-16,-18 5 56 15,-7 12-13-15,-2 5-25 16,-1 3-20-16,2 11-71 16,0 12-78-16,14-1-174 15,10-7-641-15</inkml:trace>
  <inkml:trace contextRef="#ctx0" brushRef="#br0" timeOffset="153985.34">3038 12109 1580 0,'0'0'662'0,"0"0"-502"16,0 0-40-16,0 0-103 15,0 0 3-15,0 0-21 16,0 0 1-16,87 49 0 16,-43-29 4-16,5-2-2 15,2-2-2-15,-4 2 0 0,-5-1 3 16,-9 2-5-1,-6 1 2-15,-11 0 0 0,-7 2 6 16,-7 0-4-16,-2 5-2 16,-4 2 6-16,-19 1 13 15,-6 2 71-15,-6 1-28 16,-5 0-10-16,-5 2-13 16,-1 1-33-16,0 0-6 15,2 4-145-15,11-10-195 16,13-10-323-16</inkml:trace>
  <inkml:trace contextRef="#ctx0" brushRef="#br0" timeOffset="154188.76">3715 12528 2248 0,'0'0'495'0,"0"0"-379"16,0 0-38-16,-139 86-32 16,96-45-46-16,1 7 18 15,3 2-18-15,1 5-52 16,-4 6-90-16,9-11-236 16,10-16-306-16</inkml:trace>
  <inkml:trace contextRef="#ctx0" brushRef="#br0" timeOffset="155172.59">4515 12172 1356 0,'0'0'498'16,"0"0"-363"-16,0 0-24 16,-114-6-8-16,76 26-24 15,1 8 5-15,2 5-19 16,7 10-29-16,8 1-9 16,9 0 11-16,11-1-38 15,0-3 20-15,7-7-13 16,17-6-7-16,4-9 0 15,3-14-73-15,8-4 5 16,-1-9 40-16,-1-21-75 16,1-8-19-16,-7-10-31 0,-4 0 39 15,-6 0 60-15,-9 10 54 16,-4 7 88-16,-6 14 160 16,-2 9-43-16,0 6-4 15,0 2-103-15,0 0-70 16,0 15-22-16,0 14-6 15,0 9 30-15,0 6 0 16,0 4-30-16,0 0 0 16,9-2-10-16,1-3-123 15,13-9-109-15,-3-14-107 16,2-10-232-16</inkml:trace>
  <inkml:trace contextRef="#ctx0" brushRef="#br0" timeOffset="155581.59">4900 12383 1367 0,'0'0'582'0,"0"0"-371"15,0 0-90-15,0 0-65 16,0 0-32-16,0 0-6 16,0 0 10-16,-71 101-28 15,60-73-1-15,6-1 0 16,2-5 2-16,3-2 1 15,0-4-2-15,0-4 0 16,12-2-7-16,2-4 7 16,10-4-13-16,1-2 1 0,-1 0-47 15,2 0 47 1,-1 0-19-16,-5-11 1 0,-5 4 30 16,-3 1-18-16,-5 2 18 15,-3 2 13-15,-4 2 17 16,2 0 36-16,-1 0-17 15,3 0-48-15,3 8 33 16,-1 6-20-16,7 2-2 16,1 0-2-16,1-1 0 15,6 0-19-15,-4-5 9 0,8-8-152 16,-5-2-78-16,-5 0-389 16</inkml:trace>
  <inkml:trace contextRef="#ctx0" brushRef="#br0" timeOffset="156300.2">5045 12457 821 0,'0'0'347'16,"0"0"-153"-16,0 0 31 16,0 0-34-16,0 0-27 15,0 0-25-15,0 0-38 16,-2-23 14-16,2 23-4 15,0 0-4-15,0 0 25 0,-2 0-74 16,2 0-11-16,0 0-40 16,0 14-1-16,0 4 36 15,0 5 3-15,0 0-11 16,6 2 14-16,5-1-30 16,-2-1 9-16,0 2 0 15,-2-3-11-15,-5-2 20 16,0-2-11-16,-2-4-5 15,0 0 16-15,0-3-35 16,0-4 10-16,0-1-11 16,0-2-18-16,0-4-31 15,0-3-137-15,7-14-200 16,2-9-422-16</inkml:trace>
  <inkml:trace contextRef="#ctx0" brushRef="#br0" timeOffset="156534.17">5492 12339 2160 0,'0'0'490'15,"0"0"-339"-15,0 0-88 16,0 0-50-16,0 0 11 15,166-39-24-15,-108 39-34 16,-9 0-117-16,-5 0-202 16,-17 4-175-16,-14-2-1032 0</inkml:trace>
  <inkml:trace contextRef="#ctx0" brushRef="#br0" timeOffset="156690.37">5700 12203 1610 0,'0'0'622'0,"0"0"-419"16,0 0-141-16,0 0 6 16,0 0 26-16,-29 123-67 15,29-72-6-15,0 3-21 16,27 5-143-16,2-10-142 0,4-22-381 16</inkml:trace>
  <inkml:trace contextRef="#ctx0" brushRef="#br0" timeOffset="157096.57">6393 12122 1735 0,'0'0'593'16,"0"0"-381"-16,-122-4-14 15,70 14-111-15,10 15 2 16,7 8-57-16,10 7-7 15,9 2-20-15,11 4 1 16,5-2-6-16,0-4 0 0,11-5-21 16,7-10-15-16,5-6-46 15,-1-13-56-15,4-6 61 16,1-12 14-16,4-20-23 16,-1-16-107-16,-6-2 25 15,-3-2 72-15,-8 2 35 16,-7 7 61-16,-2 13 117 15,-4 14 134-15,0 7 0 16,0 8-72-16,0 1-107 16,0 6-39-16,0 17-32 15,0 14 7-15,0 9 4 16,0 8-5-16,0 2-14 16,10 3-80-16,17 3-137 15,-3-17-328-15,0-12-1358 0</inkml:trace>
  <inkml:trace contextRef="#ctx0" brushRef="#br0" timeOffset="157487.07">6751 12453 1798 0,'0'0'611'0,"0"0"-482"15,0 0 23-15,0 0-89 16,0 0-63-16,0 0 0 16,0 0-11-16,-29 41 8 15,29-23-6-15,0-2-4 0,0-1 7 16,0-3 4-16,0-2-20 16,14-3-6-16,3 2-33 15,6-3 26-15,2 0 35 16,4 0-23-16,0 0 23 15,-5 4 0-15,-2 0 12 16,-6 2-15-16,-5 2 11 16,-8 4-6-16,-3 0 84 15,0 3 7-15,0-2-7 16,-14 1 8-16,-6-1-56 16,-1 0-5-16,-2-2-33 15,0-4-57-15,-9-13-164 0,8 0-258 16,3-16-367-16</inkml:trace>
  <inkml:trace contextRef="#ctx0" brushRef="#br0" timeOffset="157627.97">6691 12410 1770 0,'0'0'645'16,"0"0"-530"-16,0 0 1 15,0 0-30-15,0 0-71 16,118-21-15-16,-53 21-68 15,-9 1-399-15,-9 5-555 0</inkml:trace>
  <inkml:trace contextRef="#ctx0" brushRef="#br0" timeOffset="158158.79">7395 12093 474 0,'0'0'1218'0,"0"0"-905"16,0 0-40 0,0 0-8-16,0 0-41 0,0 0-105 15,0 0-82-15,-31-15 1 16,38 15-37-16,13 0 14 16,9 0 13-16,6 0-27 15,8 1 15-15,4 6-16 16,2-2 9-16,-3 1 1 15,-1 0-10-15,-9-1 1 16,-7-1 11-16,-10-1-10 16,-7 1-2-16,-8-1 0 15,-4 1 0-15,0-1 2 0,0 5-1 16,0 5 8 0,-10 3 27-16,-6 4-30 0,-7 3 12 15,-6 7-18 1,-6 1 11-16,-3 1-5 0,-4 5-6 15,3-4-30-15,4 1-67 16,6 0-171-16,9-10-206 16,11-7-136-16</inkml:trace>
  <inkml:trace contextRef="#ctx0" brushRef="#br0" timeOffset="158362.17">7937 12310 1982 0,'0'0'612'16,"0"0"-332"-16,0 0-111 15,0 0-97-15,0 0-45 16,0 0 16-16,0 0-23 16,-129 130-4-16,88-80-16 15,-3 3-21-15,-27 11-91 16,11-13-501-16,6-18-894 0</inkml:trace>
  <inkml:trace contextRef="#ctx0" brushRef="#br0" timeOffset="158877.7">4844 12781 1644 0,'0'0'523'15,"0"0"-396"-15,0 0-32 0,0 0-26 16,0 0-69-16,0 0-83 15,0 0-137-15,-46 27-308 0</inkml:trace>
  <inkml:trace contextRef="#ctx0" brushRef="#br0" timeOffset="160127.14">13082 9624 1763 0,'0'0'397'16,"0"0"-226"-16,0 0-123 15,0 0-48-15,0 0-235 16,0 0-380-16</inkml:trace>
  <inkml:trace contextRef="#ctx0" brushRef="#br0" timeOffset="160830.04">3358 11434 1582 0,'0'0'61'0,"0"0"-61"0</inkml:trace>
  <inkml:trace contextRef="#ctx0" brushRef="#br0" timeOffset="161329.94">12845 11012 651 0,'0'0'0'0</inkml:trace>
  <inkml:trace contextRef="#ctx0" brushRef="#br0" timeOffset="162191.81">8374 12047 1726 0,'0'0'482'0,"0"0"-294"15,0 0 5-15,0 0-129 16,0 0-64-16,0 0 0 16,0 0-26-16,66-19 1 15,-39 19-5-15,-9 0-31 16,-11 1 17-16,-7 16-45 16,0 2 21-16,-27 9 62 15,-9 7 6-15,-3-1 15 16,-2 0-15-16,5-2 9 15,10-4-6-15,10-4-3 16,14-7-14-16,2 0 13 16,11-3-67-16,16-3 41 15,6-3 5-15,1 3-25 16,-1 1 39-16,-4 2 7 16,-4 2-8-16,-11 6 9 0,-4 2 0 15,-10 7 33 1,0-1 20-16,0 0-10 0,-20-2 7 15,0-6 8-15,-5-4-3 16,5-8 12-16,2-4-35 16,4-6-12-16,9 0-20 15,5-22-104-15,2-11-176 16,13-2-262-16</inkml:trace>
  <inkml:trace contextRef="#ctx0" brushRef="#br0" timeOffset="162535.5">8801 12126 1272 0,'0'0'600'0,"0"0"-423"16,0 0-75-16,0 0-12 16,0 0-53-16,-93 114-6 15,86-68 18-15,7 2-49 16,0-1 25-16,3-1-22 15,16-7 6-15,4-2-7 16,6-9-2-16,2-8 0 16,2-10 19-16,-1-10-10 15,3-2 22-15,-2-24 1 16,-4-13-23-16,-6-11 34 0,-7-10 1 16,-14-4 26-1,-2-4-18-15,-8 7-38 0,-21 11 4 16,-8 17-18-16,-7 16-13 15,-6 17-75-15,2 0-32 16,1 37-91-16,11-6-121 16,16 0-1312-16</inkml:trace>
  <inkml:trace contextRef="#ctx0" brushRef="#br0" timeOffset="162723.1">9296 12300 1716 0,'0'0'370'0,"0"0"-237"16,0 0-62-16,123-6-44 16,-81 6-27-16,1 0-23 15,-12 6-219-15,-14 2-349 0</inkml:trace>
  <inkml:trace contextRef="#ctx0" brushRef="#br0" timeOffset="162910.4">9456 12166 1392 0,'0'0'479'15,"0"0"-290"-15,0 0-65 0,0 0-79 16,0 0 10-16,0 0-3 15,-37 131-27-15,30-81-16 16,7 17-9-16,0-15-142 16,0-14-187-16</inkml:trace>
  <inkml:trace contextRef="#ctx0" brushRef="#br0" timeOffset="163269.7">9905 12112 1622 0,'0'0'401'0,"0"0"-256"16,0 0-79-16,0 0-48 15,0 0-8-15,0 0-7 16,-49 104-3-16,71-81 0 15,0 0-1-15,4-2-34 16,-1-2 29-16,0-3 6 16,-3 3 0-16,0-2-3 15,-2 1 11-15,0 4-1 16,-2 2 48-16,-4 1-46 16,-4-2 43-16,-7 0-24 0,-3-5-3 15,0 0 36-15,-25-2-12 16,-6-2-19-16,-9-7-21 15,-2-4-9-15,-14-9-131 16,9-19-122-16,9-6-289 0</inkml:trace>
  <inkml:trace contextRef="#ctx0" brushRef="#br0" timeOffset="163660.23">9822 12109 74 0,'0'0'1264'0,"0"0"-1042"16,0 0-120-16,156-50-32 15,-96 44-61-15,0 5 7 16,-2 1-10-16,-6 0-6 16,-10 4 60-16,-10 8-6 15,-11 2 9-15,-10 0 58 0,-6 2-4 16,-5 5 27-16,0 5-41 16,-7 9-33-16,-6 3 37 15,1 4-46-15,4 2-20 16,8-2 3-16,0-6-28 15,13-4-4-15,16-6 12 16,8-8-18-16,6-9 25 16,1-9-23-16,2 0 7 15,-5-19 11-15,-7-10-25 16,-5-10 7-16,-13-3 2 16,-10-6 26-16,-6 0 36 15,-4 0-33-15,-23 2-18 16,-10 10-21-16,-9 7-14 15,-4 14-53-15,-4 12-82 16,-8 3-148-16,15 14-237 0,11 2-529 16</inkml:trace>
  <inkml:trace contextRef="#ctx0" brushRef="#br0" timeOffset="163816.44">10936 12126 1906 0,'0'0'530'16,"0"0"-298"-16,0 0-105 0,0 0-96 15,114-23-31-15,-66 23-79 16,-7 11-309-16,-14 1-593 0</inkml:trace>
  <inkml:trace contextRef="#ctx0" brushRef="#br0" timeOffset="163988.26">10958 12347 1955 0,'0'0'652'16,"0"0"-551"-16,0 0 41 16,143-33-94-16,-78 19-36 15,16 3-12-15,-11 0-193 16,-15 3-482-16</inkml:trace>
  <inkml:trace contextRef="#ctx0" brushRef="#br0" timeOffset="164818.07">11870 11793 1802 0,'0'0'543'16,"0"0"-354"-16,0 0-48 16,0 0-84-16,0 0-27 15,0 0-30-15,0 0-9 16,-81 96-3-16,81-50 10 0,0-2-10 16,19 0 6-16,0-2 6 15,4-1-1-15,-3 0 1 16,-1-2-16-16,0-1 16 15,-7-4 0-15,-3-3 1 16,-4-8-9-16,-5-5 8 16,0-4 0-16,-2-4 23 15,-18-4-23-15,-5-4 16 16,-4-2-8-16,2 0 2 16,6 0 5-16,2-12 12 15,11-5 16-15,4-6-2 16,4-3-41-16,0-6 22 0,19 0-22 15,8-6 11 1,8-3-5-16,5 0-6 0,5-3 0 16,-3-4 0-16,-5 2 2 15,-6-1-2-15,-12 4 6 16,-10 5-5-16,-9 9 26 16,0 5 27-16,-7 10-28 15,-12 8-10-15,-6 6-16 16,0 0-15-16,5 4-19 15,7 14-43-15,9 2-6 16,4 2-58-16,0-2-5 16,15-1-18-16,12-7 16 15,2 1 19-15,2-1 47 16,2-4 18-16,-1 2 55 16,-6 0-12-16,-1 2 21 15,-4-2 3-15,-6 1 9 0,-7-1 60 16,0 3 8-16,-6 1 13 15,0 3 12-15,0 6-14 16,0 2-16-16,5 0-24 16,1 1-30-16,6 0 10 15,6-1-6-15,5-4-11 16,4-2 70-16,2-7-22 16,0-6-16-16,0-6 38 15,0 0-7-15,0-15-8 16,-2-8-20-16,-2-10-19 0,-4-6 2 15,-10-6-20-15,-13-8-5 16,0 2-7-16,-33 2 0 16,-22 9-13-1,-42 25-35-15,-86 25-150 0,16 22-98 16,-9 10-483-16</inkml:trace>
  <inkml:trace contextRef="#ctx0" brushRef="#br0" timeOffset="165802.22">1957 13091 1565 0,'0'0'561'0,"0"0"-339"15,0 0-83-15,0 0-8 0,0 0-68 16,-125-39-44-16,92 47 2 16,-1 18-20-16,0 10 0 15,3 10 10-15,10 8-4 16,7 4-2-16,12 7-5 16,2-2-9-16,10-6 7 15,19-7 2-15,8-10-30 16,5-16-35-16,4-14-62 15,3-10-23-15,-1-10-52 16,-6-23-14-16,-5-16-82 16,-12-9 15-16,-10-6 138 15,-7-4 145-15,-8 1 1 16,0 13 198-16,-3 12 87 16,-8 14-19-16,2 14 6 0,5 8-63 15,-1 6-119-15,5 4-49 16,0 24-35-16,0 16-7 15,0 14 25-15,0 15 8 16,0 5 7-16,3 5-38 16,10-6-1-16,5 0-2 15,13 2-105-15,-4-18-155 16,0-19-380-16</inkml:trace>
  <inkml:trace contextRef="#ctx0" brushRef="#br0" timeOffset="166145.87">2416 13515 1667 0,'0'0'676'16,"0"0"-521"-16,0 0-68 16,0 0-60-16,0 0-27 15,115-12 0-15,-59 8-18 16,-2 4-114-16,-14 0-22 15,-11 0 71-15,-18 6 68 16,-8 5 15-16,-3 6 74 16,-6 5 83-16,-11 9-14 15,-1 6-20-15,3 8-29 16,-1 3-47-16,7 4 6 16,0 4-21-16,5-6-31 0,1 0 12 15,1-6-13 1,2-10-96-16,-2-8-72 0,-7-24-142 15,-1-2-28-15,-3-3-266 0</inkml:trace>
  <inkml:trace contextRef="#ctx0" brushRef="#br0" timeOffset="166270.84">2380 13762 1520 0,'0'0'564'16,"0"0"-236"-16,0 0-53 15,0 0-163-15,0 0-73 16,0 0-20-16,0 0-19 15,167-35-21-15,-87 34-171 0,-18-5-305 16,-8 2-345-16</inkml:trace>
  <inkml:trace contextRef="#ctx0" brushRef="#br0" timeOffset="166630.14">3059 13207 1879 0,'0'0'513'0,"0"0"-320"16,0 0-71-16,0 0-121 16,0 0-1-16,0 0 0 15,118 51 0-15,-60-25 0 0,1 1-14 16,-6 1 4-16,-11-3-4 15,-11-2-7-15,-10-2 20 16,-15-2-9-16,-6-1 10 16,0 3 18-16,-10 4 31 15,-15 0 13-15,-6 6-10 16,-5-1-18-16,-3 2 11 16,2 0-29-16,-3-1-15 15,5-1-1-15,3-2-7 16,7-2-95-16,13-6-173 15,10-10-267-15,2-7-632 0</inkml:trace>
  <inkml:trace contextRef="#ctx0" brushRef="#br0" timeOffset="166817.93">3628 13597 1847 0,'0'0'731'0,"0"0"-597"16,0 0-6-16,-158 75-31 16,106-31-56-16,4 6-10 15,0 10-31-15,-3 24-69 16,9-16-204-16,13-13-441 0</inkml:trace>
  <inkml:trace contextRef="#ctx0" brushRef="#br0" timeOffset="167380.01">4374 13278 1257 0,'0'0'543'0,"0"0"-281"15,0 0 51-15,0 0-178 16,0 0-72-16,-149 9-32 15,107 23 14-15,2 6 5 16,7 6-33-16,8 0 29 16,9 2-21-16,11-4-25 15,5-4 10-15,2-6-10 16,21-6 0-16,6-8-25 16,0-10-87-16,2-8 18 15,3-6 1-15,-1-24-29 16,-2-12-38-16,-4-10 3 15,-10-4 87-15,-3 1 61 0,-5 5 9 16,-7 11 105-16,-2 12 50 16,0 13 45-16,0 13-14 15,0 1-133-15,0 6-53 16,0 21 24-16,0 12-24 16,0 11 18-16,0 4-18 15,0 2-76-15,14 8-52 16,-1-14-205-16,3-11-332 0</inkml:trace>
  <inkml:trace contextRef="#ctx0" brushRef="#br0" timeOffset="167739.31">4613 13569 1629 0,'0'0'473'16,"0"0"-311"-16,0 0-113 16,0 0-25-16,0 0-18 15,0 0-6-15,0 0 9 16,-71 113-8-16,71-93-1 16,0-2 0-16,0-6-40 15,8-3 34-15,5-3-11 16,6-1-49-16,3-1 65 15,4 0-24-15,1 2 24 0,0-2-11 16,-3 4 8-16,-1 3 4 16,-8 0 13-16,-1 3 8 15,-8 0 86-15,-3-1-67 16,-3 4 41-16,0-1-4 16,-7 0-50-16,-13 0-21 15,-1-4-6-15,-10-12-176 16,5 0-131-16,6-8-426 0</inkml:trace>
  <inkml:trace contextRef="#ctx0" brushRef="#br0" timeOffset="167879.84">4650 13553 1633 0,'0'0'490'16,"0"0"-316"-16,0 0-90 15,0 0-42-15,116-22-42 16,-53 22-40-16,-9 0-270 15,-6 0-763-15</inkml:trace>
  <inkml:trace contextRef="#ctx0" brushRef="#br0" timeOffset="168067.3">5203 13477 1639 0,'0'0'590'0,"0"0"-371"0,0 0-99 16,0 0-94 0,0 0-16-16,0 0-20 15,152-24-80-15,-110 24-153 16,-11 0-65-16,-12 0-477 0</inkml:trace>
  <inkml:trace contextRef="#ctx0" brushRef="#br0" timeOffset="168239.13">5371 13257 950 0,'0'0'982'0,"0"0"-630"15,0 0-167-15,0 0-117 16,0 0-50-16,0 0 37 16,0 0-22-16,-35 148-32 0,33-94-1 15,2 1-38-15,0 2-142 16,8-13-134-16,7-15-510 15</inkml:trace>
  <inkml:trace contextRef="#ctx0" brushRef="#br0" timeOffset="168660.91">5976 13247 1805 0,'0'0'676'0,"0"0"-408"16,0 0-168-16,0 0-39 16,0 0-58-16,-120 31-3 0,102 10-1 15,4 5-5-15,6 3 5 16,8-2 1-16,0-5-5 16,4-6-8-16,17-10 9 15,0-8-65-15,2-8-15 16,4-10-13-16,2 0 44 15,2-22-32-15,0-10-80 16,-4-12 18-16,-3-6-7 16,-4-2 61-16,-6 0 53 15,-8 5 40-15,-4 15 77 16,-2 10 153-16,0 10 35 16,0 11-34-16,0 1-145 15,0 1-65-15,-4 24-5 16,-2 6-15-16,-2 12 17 0,4 5-6 15,2 4-12 1,2-2 0-16,0-2-58 16,6 2-87-16,10-11-176 0,0-16-338 15</inkml:trace>
  <inkml:trace contextRef="#ctx0" brushRef="#br0" timeOffset="168988.96">6451 13535 1620 0,'0'0'516'15,"0"0"-290"-15,0 0-43 0,0 0-113 16,0 0-16-16,0 0-39 16,0 0-4-16,-51 118 0 15,69-84-1-15,6 1-4 16,5-8-6-16,2-2-6 15,-4-9-3-15,-3-9-17 16,-5-7 17-16,-9 0 9 16,-3-1 44-16,-7-15 9 15,0-2 8-15,-2-3-42 16,-21 6 11-16,-6-2-30 16,-6 11-33-16,-3 6-31 15,-4 0-72-15,-12 17-33 0,9 7-157 16,10-2-239-16</inkml:trace>
  <inkml:trace contextRef="#ctx0" brushRef="#br0" timeOffset="169582.58">7021 13162 1597 0,'0'0'553'0,"0"0"-310"15,0 0-61-15,0 0-112 16,0 0-26-16,0 0-18 15,0 0-12-15,168 10 14 0,-104 4-26 16,1 3 4-16,-3-2-6 16,-11 1 1-16,-10-2-1 15,-12-1 0-15,-14-5 0 16,-9-2 9-16,-6-3-8 16,0 2 17-16,0 3 24 15,-6 4-11-15,-9 6 24 16,-8 6-25-16,-6 9-6 15,-11 8 18-15,-5 1-31 16,-6 5 15-16,-2-3-18 16,-1 0-2-16,6 0-12 15,5-4 0-15,9-2-85 16,16 0-115-16,9-11-154 16,9-14-350-16</inkml:trace>
  <inkml:trace contextRef="#ctx0" brushRef="#br0" timeOffset="169754.42">7594 13553 1774 0,'0'0'748'0,"0"0"-509"16,0 0-74-16,0 0-109 15,0 0 24-15,-134 93-51 16,76-48-29-16,-9 11 0 0,-29 21-87 15,17-17-380 1,9-14-616-16</inkml:trace>
  <inkml:trace contextRef="#ctx0" brushRef="#br0" timeOffset="171097.84">13157 10806 1928 0,'0'0'778'0,"0"0"-529"16,0 0-98-16,0 0-111 16,0 0-40-16,-127 22-334 15,47-6-817-15</inkml:trace>
  <inkml:trace contextRef="#ctx0" brushRef="#br0" timeOffset="172941.16">13133 11876 209 0,'0'0'1077'0,"0"0"-750"0,0 0-139 15,0 0-9-15,0 0 1 16,0 0-39-16,0 0-42 15,-14-31-35-15,14 31-45 16,0 0 69-16,0 0-11 16,0 0-4-16,0 0-7 15,0 2-45-15,9 15 61 16,7 4-21-16,-1 5-28 16,5 2 11-16,3-2-37 15,0-4 1-15,-4-1 3 0,1-10 3 16,-2-1-7-16,-2-8 16 15,1-2-17-15,3-2 58 16,3-24-25-16,4-13-15 16,4-20-19-16,7-27-5 15,22-49-66-15,-9 19-242 16,-2 4-707-16</inkml:trace>
  <inkml:trace contextRef="#ctx0" brushRef="#br0" timeOffset="174537.25">8429 13221 1209 0,'0'0'406'16,"0"0"-159"-16,0 0-1 15,0 0-28-15,0 0-45 16,0 0-62-16,0-31-71 15,0 31-22-15,-6 3-18 16,-6 16 0-16,-3 12 27 16,-3 3-2-16,-3 4 14 15,9-2-27-15,3-4-12 16,9-4 0-16,0-6-12 16,11-6 6-16,13-6 0 15,3-5-7-15,4-5 7 0,1 0-17 16,-3 0 19-16,-2 0-2 15,-6 0 12-15,2 0-2 16,-3 0 4-16,-3 0-7 16,-1 8 11-16,-5 7 3 15,-4 1 21-15,-2 6 4 16,-5 5 2-16,0 0 25 16,-12 5-8-16,-10-3-35 15,-6-1 13-15,-4-5-35 16,0 0 4-16,1-7-6 15,3-7-40-15,1-8-97 16,-8-9-105-16,6-19-226 16,4-6-188-16</inkml:trace>
  <inkml:trace contextRef="#ctx0" brushRef="#br0" timeOffset="174927.79">8575 13174 1156 0,'0'0'259'15,"0"0"-22"-15,119-26-101 16,-67 18-57-16,-5 4 20 16,-7 1-32-16,-11 3-24 15,-7 0 32-15,-9 0-7 16,-4 0 30-16,-5 1 13 16,-4 13-59-16,0 6 3 15,0 6 41-15,0 7-45 16,0 2 4-16,3 8-53 0,2-1 25 15,1 0-2 1,5 0-19-16,3-2 21 0,1-6-26 16,5-8 0-16,-3-8 11 15,4-8-6-15,-1-10 24 16,2 0 16-16,3-7-7 16,-3-24 36-16,1-11-58 15,-8-12 22-15,-7-6 12 16,-8-2-42-16,0 6-1 15,-19 7-8-15,-14 13-9 16,-10 15-6-16,-8 16-23 16,-5 5-72-16,2 20-19 15,4 28-133-15,13-5-292 16,20-7-386-16</inkml:trace>
  <inkml:trace contextRef="#ctx0" brushRef="#br0" timeOffset="175084.23">9637 13427 1311 0,'0'0'308'16,"0"0"-179"-16,0 0-40 16,138-66-89-16,-112 42-140 15,-10 2-566-15</inkml:trace>
  <inkml:trace contextRef="#ctx0" brushRef="#br0" timeOffset="175255.83">9699 13203 1562 0,'0'0'489'0,"0"0"-302"0,0 0-108 16,0 0 24-16,0 0-3 16,-42 134-33-16,31-76-12 15,6 5-54-15,5-5-1 16,0 8-70-16,2-19-212 15,10-12-242-15</inkml:trace>
  <inkml:trace contextRef="#ctx0" brushRef="#br0" timeOffset="175990.04">10185 13160 1758 0,'0'0'587'16,"0"0"-370"-16,0 0-105 16,0 0-92-16,0 0-20 15,0 0 8-15,0 0-8 16,49 127 0-16,-20-80 6 16,-2 2-5-16,-3 1 5 15,-1-4-6-15,-8-4 0 16,-3-4-1-16,-12-4-1 15,0-8 3-15,-10-1-1 0,-19-10 24 16,-4-1-23 0,-1-7 11-16,2-7-12 0,14 0-12 15,6-12 6-15,12-12-15 16,0-9-48-16,16-5 37 16,17-8 11-16,4-4 12 15,6-5-2-15,-4 2 11 16,-6 0 2-16,-11 6 4 15,-13 5 79-15,-9 8 44 16,0 5-26-16,-25 11-37 16,-6 6-17-16,-4 6-48 15,6 6-2-15,6 0-32 16,12 5-67-16,11 6-51 16,0 1 23-16,25-2-19 15,10-2-12-15,3-4 16 0,2-2 56 16,-2-2 56-16,-2 0 31 15,-5 0 14-15,-5 3 31 16,-5 4 35-16,-3 3 16 16,-7 6-9-16,-5 4 30 15,-2 9-57-15,-4 4-11 16,0 8 54-16,0-2-60 16,0 2-12-16,8-5-14 15,7-4-4-15,5-8-13 16,7-8 0-16,2-8 0 15,2-8 31-15,3 0-14 16,-5-26 4-16,-5-8 20 16,-7-10-9-16,-8-6 34 0,-9-3-8 15,0 3-34-15,-19 5-3 16,-14 8-21-16,-8 9-15 16,1 13-25-16,2 8-122 15,3 7-102-15,10 0-284 16,13 8-449-16</inkml:trace>
  <inkml:trace contextRef="#ctx0" brushRef="#br0" timeOffset="176161.87">11243 13214 1512 0,'0'0'642'16,"0"0"-372"-16,0 0-23 15,0 0-142-15,0 0-53 16,0 0-52-16,147-34-132 16,-115 54-333-16,-10-4-377 0</inkml:trace>
  <inkml:trace contextRef="#ctx0" brushRef="#br0" timeOffset="176318.09">11263 13453 636 0,'0'0'1758'0,"0"0"-1425"16,0 0-223-1,0 0-47-15,138-32-63 0,-75 27-36 16,-16 5-235-16,-16-1-540 16</inkml:trace>
  <inkml:trace contextRef="#ctx0" brushRef="#br0" timeOffset="176849.2">9490 13415 1320 0,'0'0'526'16,"0"0"-320"-16,0 0 45 16,0 0-64-16,0 0-37 15,0 0-50-15,0 0-72 16,45-30-6-16,-22 23-22 16,4 6-4-16,23 1-91 15,-8 0-187-15,1 0-338 0</inkml:trace>
  <inkml:trace contextRef="#ctx0" brushRef="#br0" timeOffset="177442.81">11905 13355 1614 0,'0'0'541'16,"0"0"-239"-16,0 0-68 0,0 0-160 15,0 0-22-15,0 0-41 16,113-119-10-16,-79 81 15 16,-3 0-7-16,-6-2-6 15,-5 4 2-15,-9 8 5 16,-5 8 32-16,-3 8 24 16,-3 6-23-16,0 6 18 15,0 0-60-15,0 0-1 16,3 18-1-16,-3 12 1 15,0 8 6-15,0 8-6 16,0 4 8-16,0 4 1 16,0 1-9-16,4-3-23 15,2-4-89-15,15-10-146 0,-4-13-279 16,6-14-397-16</inkml:trace>
  <inkml:trace contextRef="#ctx0" brushRef="#br0" timeOffset="177880.22">12467 12980 1780 0,'0'0'594'16,"0"0"-325"-16,0 0-132 15,0 0-59-15,0 0-54 16,0 0-12-16,0 0-21 15,91-34 9-15,-68 34-28 16,-8 0 27-16,-9 6-37 0,-6 4 22 16,0 2 7-1,-8 3 3-15,-15 2 6 0,-1 5 7 16,0 2-7-16,3 0 9 16,8 0-9-16,9-2-2 15,4 2 2-15,0 1-40 16,0-3 23-16,11-1 11 15,3-1 6-15,7 3-6 16,0-3 12-16,0 1-6 16,0 0 3-16,-5 1 6 15,-8 1-9-15,-6-4 0 16,-2-1 1-16,-4 0 26 16,-21-2-17-16,-1-4 1 15,1-4-4-15,8-4-7 0,4-4-83 16,13-18-71-1,8-9-395-15,12-10-171 0</inkml:trace>
  <inkml:trace contextRef="#ctx0" brushRef="#br0" timeOffset="178161.41">12910 12997 1530 0,'0'0'390'0,"0"0"-169"16,0 0-88-16,0 0 23 15,0 0 4-15,-40 121-51 16,36-73-26-16,4 2-17 16,4 0-64-16,25 0 14 0,11-1-8 15,9-11 1-15,9-8 1 16,2-12-10-16,-2-16 0 16,-7-2 9-16,-4-22-3 15,-7-18 0-15,-11-12 3 16,-9-9-3-16,-15-5 43 15,-5 2-34-15,-25 6-9 16,-46 9-6-16,-72 34-155 16,8 11-140-16,-6 4-258 0</inkml:trace>
  <inkml:trace contextRef="#ctx0" brushRef="#br0" timeOffset="182444.03">13884 12714 1437 0,'0'0'558'0,"0"0"-263"16,0 0 32-16,0 0-178 15,0 0-82-15,0 0-31 16,0 0-15-16,-139 100 34 15,104-41-25-15,3 12-3 16,5 5-1-16,8 8-26 16,7 19 0-16,10-9-17 15,2 0-94-15,27 6-109 16,11-37-164-16,2-16-293 0</inkml:trace>
  <inkml:trace contextRef="#ctx0" brushRef="#br0" timeOffset="183006.41">14289 13178 1438 0,'0'0'393'0,"0"0"-256"16,0 0-26-16,0 0-5 0,-2 105-37 15,2-61 1 1,0-2-30-16,2-2-6 0,4-6-12 16,-1-11-14-16,-2-6-1 15,-3-13-7-15,0-4 23 16,0 0 32-16,0-23-41 16,0-12 7-16,0-9-21 15,6-7-49-15,10 1 49 16,2 5-56-16,4 6 13 15,0 10 41-15,-2 8 2 16,1 10 0-16,-4 5 10 16,-1 6-8-16,-1 0 39 15,3 1-17-15,-3 15 25 16,4 2-7-16,-6 0-23 16,-2 3 21-16,0-7-13 0,-4-2-27 15,-1-5 26 1,2-4-25-16,2-3 4 0,3 0 32 15,8-10-31-15,6-11 14 16,-3-1-20-16,1 3-6 16,-6 2-3-16,-5 7 9 15,-3 5 0-15,-4 0 25 16,-1 5-23-16,4 0 17 16,-2 5 14-16,3 12-32 15,3 5 30-15,-3 4-31 16,3 0-56-16,5 2-67 15,-3-8-212-15,-1-9-342 0</inkml:trace>
  <inkml:trace contextRef="#ctx0" brushRef="#br0" timeOffset="183849.96">15191 13066 1117 0,'0'0'544'0,"0"0"-355"0,0 0 59 15,0 0-44-15,0 0-86 16,0 0-33-16,0 0-54 16,-104 4 18-16,78 16 17 15,5 2-56-15,8 2 23 16,4 2-12-16,7 1-21 16,2-4 21-16,0-1-21 15,11-3-1-15,5-7-29 16,2-8-62-16,6-4 13 15,2 0 6-15,1-18-51 16,-3-6 11-16,-1-3 40 16,-7 5 45-16,-8 2 28 0,-3 8 30 15,-5 5 83-15,0 2 41 16,0 5-87-16,0 0-25 16,0 0-41-16,0 12 1 15,0 4 39-15,0 6-32 16,2 1 15-16,10 0-15 15,1 1 0-15,5-3-8 16,1-5-1-16,2-6-40 16,1-6-13-16,0-4-91 15,0 0 31-15,1-18-67 16,-4-4 47-16,-1-3 82 16,-5 1 31-16,-1 2 20 15,-8 5 46-15,1 4 50 0,-5 5 28 16,2 5-40-1,-2 0-34-15,0 3-19 0,0 0-31 16,0 0 0-16,0 4 9 16,0 6-9-16,0 4 17 15,-2 1-10-15,0 3-6 16,2-2 10-16,0 0-11 16,0-2 0-16,4-2 3 15,5-6-3-15,4-3-9 16,0-3 7-16,6 0-1 15,-2-6 3-15,3-8 9 16,-1-1-8-16,-2-1 19 16,-3 1-12-16,-6 3 44 15,-1 6 22-15,-4 2-31 0,0 3-22 16,-1 1-21-16,4 0-3 16,-4 0 1-16,2 11-47 15,-4 14-90-15,0-7-85 16,0-3-272-16</inkml:trace>
  <inkml:trace contextRef="#ctx0" brushRef="#br0" timeOffset="184021.79">14964 12846 2016 0,'0'0'366'0,"0"0"-366"15,0 0-86 1,114-75-551-16</inkml:trace>
  <inkml:trace contextRef="#ctx0" brushRef="#br0" timeOffset="184209.58">15432 12619 2087 0,'0'0'695'16,"0"0"-405"-16,0 0-158 15,0 0-78-15,0 0-3 16,0 0-43-16,33-112-8 16,-17 88-9-16,-5-2-60 15,-9 2-33-15,-2 5-128 16,-19 5-232-16,-10 5-52 16,2 8-284-16</inkml:trace>
  <inkml:trace contextRef="#ctx0" brushRef="#br0" timeOffset="184740.7">15053 12771 804 0,'0'0'799'0,"0"0"-594"16,0 0 7-16,0 0-67 16,0 0-49-16,0 0-29 15,0 0-67-15,125 31-47 16,-96-10-154-16,0-5-386 0</inkml:trace>
  <inkml:trace contextRef="#ctx0" brushRef="#br0" timeOffset="185458.96">16219 12701 2074 0,'0'0'620'16,"0"0"-469"-16,0 0-51 15,0 0-99-15,0 0 10 16,-14 105 2-16,14-50 1 16,0 7-2-16,10 1-12 15,3-3-25-15,-3-9 24 0,2-7-67 16,-8-11-11-16,-1-11-29 15,-3-11-32-15,0-11-60 16,-19 0-20-16,-2-11 29 16,0-14 78-16,3-7 49 15,5-1 64-15,11-3 27 16,2 0-8-16,2-1 58 16,25-2-23-16,6-1-15 15,7-2-1-15,4-1-23 16,-1 3-8-16,-5 5 37 15,-7 2-8-15,-8 5 86 16,-9 3 75-16,-6 8-38 16,-6 5 32-16,-2 4-74 15,0 4-39-15,0 4-23 0,0 0-54 16,-6 24-1-16,-6 10 0 16,1 12 12-16,5 8-13 15,4 7 1-15,2 1 0 16,0-2-1-16,0 1-2 15,13-8 1-15,3-6-17 16,-3-12-57-16,-3-10 34 16,2-15-42-16,-3-10 54 15,4-5 12-15,7-25-49 16,5-10-37-16,6-5 41 16,2-2-73-16,1 5 42 15,-3 7 78-15,-9 13 16 16,-4 8 95-16,-4 9-24 0,-6 5-7 15,1 0 10-15,3 4 28 16,1 14 4-16,-2 6-52 16,2 6-20-16,-2 4 2 15,3 0-35-15,1 1-2 16,1-4-61-16,13-6-190 16,-5-10-137-16,1-9-365 0</inkml:trace>
  <inkml:trace contextRef="#ctx0" brushRef="#br0" timeOffset="185849.52">17090 12968 1119 0,'0'0'261'15,"0"0"-61"-15,0 0-123 16,0 0-43-16,0 0-33 15,0 0 7-15,0 0-8 16,-13-16 0-16,13 16 63 16,0-2 109-16,0 2 4 15,0-3 37-15,0 3-20 16,-2 0-68-16,2 0-46 16,0 0-66-16,0 3-7 15,0 11 30-15,0 6-18 0,0 4 34 16,0 2 2-16,4 2-17 15,0-1 20-15,3 0-22 16,-3-4-12-16,0-4 9 16,1-5-31-16,0-3 10 15,-1-5-11-15,3-5-4 16,-1-1 4-16,6 0-84 16,1-4-24-16,12-24-117 15,-6 0-376-15,1 0-241 0</inkml:trace>
  <inkml:trace contextRef="#ctx0" brushRef="#br0" timeOffset="186396.5">17408 12972 857 0,'0'0'373'0,"0"0"-148"15,0 0-42-15,0 0-86 0,0 0 25 16,0 0-28-16,0 0-40 16,-29-28-4-16,29 28-21 15,0 0 2-15,0 0 33 16,-2 0 9-16,2 0 16 16,0 0-61-16,0 0-10 15,0 0 12-15,0 0-30 16,0 0 21-16,0 3-18 15,0 3 5-15,0-1 12 16,0-1-19-16,0 2 1 16,0-2 33-16,0 4-34 15,0 1 27-15,0 2 27 0,0 1-9 16,0 0 2-16,0-2-36 16,0-4-5-16,0-2 11 15,0-4-12-15,0 0-1 16,0 0 2-16,0 0-7 15,0 0-37-15,0 0-125 16,0-8-139-16,0-4-97 16,0-2-425-16</inkml:trace>
  <inkml:trace contextRef="#ctx0" brushRef="#br0" timeOffset="186521.21">17408 12972 1117 0</inkml:trace>
  <inkml:trace contextRef="#ctx0" brushRef="#br0" timeOffset="186708.66">17408 12972 1117 0,'-109'-75'342'0,"107"74"-96"0,2 1-93 0,0 0-52 0,0 0 3 16,0 0-24-16,0 7 45 16,0 9 11-16,0 6-11 15,0 3 46-15,0 0-71 16,0 2-32-16,0 1-4 15,5-4-39-15,-1-3-8 16,0 0 5-16,-2-3-22 16,-2-4 13-16,0-2-13 15,0-2-12-15,0 1-109 16,16-11-168-16,-3 0-325 16,8 0-312-16</inkml:trace>
  <inkml:trace contextRef="#ctx0" brushRef="#br0" timeOffset="187224.16">17749 12934 1587 0,'0'0'567'0,"0"0"-264"16,0 0-171-16,0 0-17 15,-129-18-66-15,102 24-38 16,3 13 9-16,2 4-20 15,5 2-4-15,7-2-6 16,8-1-7-16,2-4 16 0,0-4-10 16,15-6-82-1,9-4 5-15,8-4-23 0,1 0-43 16,0-14 16-16,-1-3-14 16,-6 0 115-16,-5 1 11 15,-8 5 26-15,-4 4 64 16,-7 5 24-16,1 2-30 15,-3 0-15-15,0 2-42 16,2 12 23-16,2 4-6 16,3 0-17-16,4-2 14 15,1-2-15-15,8-6-7 16,1-2-32-16,4-5-102 16,2-1 5-16,-3 0-154 15,1 0 75-15,-8-2 205 0,-5-4 10 16,-3 1 243-16,-5 1 55 15,-4 4-73-15,1 0-85 16,2 0-89-16,0 0-50 16,1 12 29-16,0 8-17 15,1 4-2-15,-2 6-11 16,-3 3-6-16,0-4-123 16,0-3-110-16,-12-5-116 15,-1-13-1209-15</inkml:trace>
  <inkml:trace contextRef="#ctx0" brushRef="#br0" timeOffset="187458.77">17638 12631 1659 0,'0'0'585'15,"0"0"-389"-15,0 0 49 16,0 0-106-16,116-36-106 15,-51 32 14-15,10 2-24 16,3-4-23-16,-9-5 0 16,-13-6-4-16,-18-10-69 15,-18-8 19-15,-15-8-92 16,-5-4 65-16,-12-2 9 16,-30 1-96-16,4 12-98 15,3 13-295-15</inkml:trace>
  <inkml:trace contextRef="#ctx0" brushRef="#br0" timeOffset="188223.93">17457 12908 548 0,'0'0'1086'0,"0"0"-776"0,0 0 16 16,0 0-141 0,0 0-73-16,0 0 0 0,0 0-59 15,85-67-23-15,-58 55 3 16,2-2-32-16,-3 1 5 15,-5-2-6-15,-3 1 0 16,-10 2 12-16,-3 3 5 16,-3 4 53-16,-2 3-7 15,0 2-50-15,4 0-13 16,4 8-44-16,7 12-16 16,32 13-85-16,-5-6-135 15,4-4-274-15</inkml:trace>
  <inkml:trace contextRef="#ctx0" brushRef="#br0" timeOffset="188709.96">18814 12821 2039 0,'0'0'501'0,"0"0"-332"15,0 0-96-15,-141 8-22 16,116 19-49-16,9 4-2 16,11 8 0-16,5 1-20 15,2-4 5-15,17-4-44 16,0-8-47-16,1-10 28 0,1-8-61 16,-3-6 63-16,1-6 47 15,-1-19-51-15,0-4 9 16,-3 0 13-16,-3 2 36 15,-4 6 22-15,-3 10 47 16,-1 7 43-16,-2 4-48 16,-2 8-33-16,0 22 3 15,3 9 20-15,-3 14-1 16,3 7 24-16,1 8-16 16,-2 5-10-16,0 1 17 15,-2-4-25-15,0-7 6 0,0-13 3 16,-16-17 11-16,-5-15 61 15,-8-12 22-15,-1-6-36 16,4 0-28-16,5-24-39 16,8-8-3-16,11-14-18 15,2-14-46-15,33-28-102 16,45-43-154-16,-4 17-275 16,-3 12-1096-16</inkml:trace>
  <inkml:trace contextRef="#ctx0" brushRef="#br0" timeOffset="188897.43">19276 12521 1570 0,'0'0'643'0,"0"0"-135"0,0 0-329 15,0 0-86 1,0 0-92-16,0 0-1 0,0 0 45 16,-103 144-29-16,68-80 14 15,1 3-15-15,6-4-9 16,5 0-12-16,7-9-17 15,9-8-56-15,7-14-124 16,5-14-266-16,15-16-9 0</inkml:trace>
  <inkml:trace contextRef="#ctx0" brushRef="#br0" timeOffset="189132">19567 12544 2018 0,'0'0'572'0,"0"0"-393"0,0 0-121 16,0 0-35-16,0 0 54 15,-44 139-29-15,35-83-6 16,5 4 8-16,4-1-49 16,0-3 18-16,0-2-19 15,0-6 4-15,6-8-13 16,1-10-56-16,-7-12-71 15,0-18-108-15,-9 0-122 16,-7-14-353-16</inkml:trace>
  <inkml:trace contextRef="#ctx0" brushRef="#br0" timeOffset="189256.7">19300 12864 1667 0,'0'0'543'16,"0"0"-225"-16,0 0-179 15,0 0-69-15,127-23-62 16,-54 23-8-16,-13 0-149 15,-12 0-411-15</inkml:trace>
  <inkml:trace contextRef="#ctx0" brushRef="#br0" timeOffset="190006.53">19935 12410 1265 0,'0'0'347'16,"0"0"-157"-16,0 0-64 15,0 0 8-15,0 0-13 16,122 79-16-16,-98-15 8 0,-5 26-29 16,-19 28-14-1,-14 24 33-15,-46 13-65 0,-36-5 0 16,-24-13-38-16,26-45-143 15,13-27-411-15</inkml:trace>
  <inkml:trace contextRef="#ctx0" brushRef="#br0" timeOffset="192177.89">16990 1621 1288 0,'0'0'404'15,"0"0"-164"-15,0 0-76 16,0 0-42-16,0 0-36 0,0 0-7 16,-103-35-42-16,75 35-30 15,-7 0 27-15,-2 6-23 16,-1 6 13-16,-2 3 16 15,1-2-39-15,2 5 38 16,1 2 16-16,1 2-30 16,4 6 35-16,0 4-42 15,-1 7-8-15,5 4 4 16,1 4-1-16,1 3-13 16,-1-2 0-16,8-2-3 15,0-2 3-15,-1 0 0 16,4-4 0-16,2-2 1 0,5 3 8 15,0-2-9 1,4 2 0-16,4-1 0 0,0 0-6 16,0 0 6-16,6-1 0 15,8-2 1-15,-1-1 16 16,1-3-15-16,-1-2-2 16,1-2-1-16,-3 1-1 15,2-2 2-15,3 0 0 16,1 0 12-16,3 0-6 15,5 0 12-15,2 0-18 16,6 0 7-16,3-2 11 16,6 2-18-16,1-4 0 15,1-2 10-15,1 0-10 16,-3-4 0-16,0-1 0 16,-1-1 0-16,-1-4-2 0,1 0 2 15,0-6 0-15,1-2-10 16,-2-3 13-16,-1-1-9 15,-5 0-5-15,5 0 11 16,-4 0 6-16,3-1-6 16,3-7-3-16,-1-4-6 15,-1 0 1-15,-1-3 7 16,3-2-32-16,-6-1-19 16,-1-3 51-16,-1-2-10 15,-2-2 11-15,-2 0 4 16,0-4 8-16,0-1-9 15,-2-3-3-15,2 4 2 16,-6-5 1-16,3 2-3 0,-6 0 0 16,-5-2 8-16,-3 0 4 15,-7-3 13-15,-2-1-5 16,-3-2-7-16,0-4 13 16,0 0-8-16,-4-2-6 15,-4 2 29-15,-2-3-20 16,1 4-1-16,3-4 8 15,-5 2-4-15,-1 1 13 16,-3 0 2-16,-5 1-22 16,-3 3 31-16,-4 0-41 15,1 4 7-15,0-3-2 16,-3 1-2-16,0 3-5 0,2-4-4 16,0 5 0-16,0 3 28 15,0 2-29-15,-4 3 23 16,-2 6-8-16,-9 2-14 15,-8 4-2-15,-6 2-2 16,-4 1-12-16,-11 5 2 16,-6 3-80-16,-60 3-126 15,19 0-355-15,5 0-560 0</inkml:trace>
  <inkml:trace contextRef="#ctx0" brushRef="#br0" timeOffset="199647.2">727 14574 80 0,'0'0'173'16,"0"0"-173"-16,0 0-240 0</inkml:trace>
  <inkml:trace contextRef="#ctx0" brushRef="#br0" timeOffset="200100.23">727 14574 38 0,'-107'26'375'0,"98"-26"-124"16,-2 0-95-16,2 0-78 16,0 0 52-16,0 0-16 15,0 0 0-15,0 0-1 16,1 0-53-16,-1 0 87 15,-1-3-16-15,4-3-1 16,-1 4 6-16,1-4 37 16,4 1-98-16,-4 3 41 0,6 0-35 15,0 2-26-15,0 0-19 16,0 0-26-16,0-4 27 16,12 4-28-16,13 0 11 15,13-4 50-15,8 0-61 16,8 2 22-16,8-2-31 15,0 0 0-15,3 4 4 16,-7-5-4-16,-7 4-20 16,-11-2-47-16,-11 1-48 15,-14 2-44-15,-15 0 11 16,0 0-5-16,-15 0-38 16,-18 5-66-16,-23 9-60 15,6 0 55-15,9 1-86 0</inkml:trace>
  <inkml:trace contextRef="#ctx0" brushRef="#br0" timeOffset="200303.3">686 14650 796 0,'0'0'304'0,"0"0"-87"16,0 0-42-16,0 0-20 15,0 0-80-15,0 0 9 16,0 0 83-16,6 6-34 16,20-12-27-16,0 2 12 15,6 2-48-15,1 2-2 16,0 0-23-16,-2 0-45 15,-4 8 18-15,-6 4-18 16,-5 3-55-16,-10-4-57 16,-4-1-81-16,-2-10-42 0,-4 0-28 15,-10 0-977-15</inkml:trace>
  <inkml:trace contextRef="#ctx0" brushRef="#br0" timeOffset="200490.75">898 14476 1277 0,'0'0'313'0,"0"0"-147"16,0 0 10-16,0 0-38 16,0 0 21-16,137-8-11 15,-114 30-41-15,-4 6-51 16,-13 7-34-16,-6 9-7 16,-4 5-15-16,-23 5-4 15,-9 17-112-15,5-21-255 16,11-12-620-16</inkml:trace>
  <inkml:trace contextRef="#ctx0" brushRef="#br0" timeOffset="201099.99">1955 14520 1215 0,'0'0'487'0,"0"0"-260"16,0 0-1-16,0 0-72 15,0 0-46-15,-141-23-47 16,97 44-11-16,0 7-2 16,5 4-6-16,6 4 2 15,8 2-42-15,12 0 44 16,11-1-46-16,2-7 1 0,13-3 1 15,18-4 7 1,13-18-15-16,8-5 6 0,8-10-45 16,0-21 15-1,1-19-86-15,-10-9-69 0,-11-6 46 16,-13-2 49-16,-14-1 59 16,-11 5 31-16,-2 10 4 15,0 12 153-15,-11 15 65 16,-3 11-53-16,6 9-27 15,1 6-61-15,3 0-46 16,-3 21-35-16,2 11 0 16,-1 12 3-16,3 4-3 15,3 7 0-15,0 3 0 16,0 0 0-16,0-3-16 16,5-7-96-16,-5-4-95 0,0-17-113 15,0-13-234-15</inkml:trace>
  <inkml:trace contextRef="#ctx0" brushRef="#br0" timeOffset="201881.05">1864 14436 1285 0,'0'0'350'16,"0"0"-195"-16,0 0-11 15,0 0-16-15,0 0-19 16,144 17 3-16,-109 6-23 15,2 9-15-15,-4 3-22 0,-4 8-16 16,-5 4 17-16,-4-3-1 16,-2 0-22-16,0-4 12 15,-2-7-41-15,-3-6 17 16,1-10-9-16,-4-4 0 16,3-13 1-16,1 0 10 15,3 0 8-15,8-18 30 16,0-8-41-16,4-10 3 15,-4-5-12-15,-4-5 1 16,-3 1-9-16,-4-1 0 16,-7 11 10-16,-7 3-4 15,0 9 0-15,0 9 15 16,-14 5 30-16,-3 6-36 16,-6 3-8-16,-2 0-7 15,1 19 0-15,4 5 0 0,4 3 0 16,9 4 0-16,6 1 0 15,1 2-21-15,8-1 14 16,19-6-1-16,6-1-10 16,7-12 12-16,1-6-60 15,0-8-8-15,0-8 8 16,-4-15-31-16,-2-8 55 16,-6-3 8-16,-5 5 0 15,-8-1 28-15,-6 9 12 16,-4 7 27-16,-4 5 86 15,-2 8-61-15,0 1-15 16,0 0-43-16,0 6-60 16,-2 12 60-16,-4 3 1 0,4 2-1 15,2-2 0-15,0 0-2 16,0-3-4-16,5-4 6 16,6-6-29-16,2-2 8 15,5-6-47-15,0 0 38 16,4-12 17-16,1-5-13 15,-1-4 0-15,-2 2 24 16,-4 0 2-16,-4 5 5 16,-3 5 14-16,-1 3 35 15,-6 6 29-15,2 0-41 16,1 0-12-16,1 2-11 16,4 19-18-16,3 1 21 15,0 10-22-15,3 2-3 16,-3 3-64-16,-4 3-79 0,-4-8-214 15,-5-19-430-15</inkml:trace>
  <inkml:trace contextRef="#ctx0" brushRef="#br0" timeOffset="202006.02">2655 14390 1829 0,'0'0'499'16,"0"0"-363"-16,0 0-136 15,0 0-37-15,0 0-328 16,0 0-574-16</inkml:trace>
  <inkml:trace contextRef="#ctx0" brushRef="#br0" timeOffset="202146.61">2604 14171 1540 0,'0'0'578'15,"0"0"-305"-15,0 0-135 16,0 0-87-16,0 0-50 15,133-70-1-15,-86 66-169 16,-12 4-296-16,-13 0-802 0</inkml:trace>
  <inkml:trace contextRef="#ctx0" brushRef="#br0" timeOffset="202302.84">2290 14143 1560 0,'0'0'569'0,"0"0"-331"15,0 0-52-15,0 0-106 16,0 0-80-16,0 0-52 16,0 0-181-16,-71 26-97 15,71-17-1214-15</inkml:trace>
  <inkml:trace contextRef="#ctx0" brushRef="#br0" timeOffset="202865.2">2275 14364 1476 0,'0'0'513'0,"0"0"-241"15,0 0-57-15,0 0-85 16,0 0-20-16,0 0-70 15,0 0-29-15,7-9-11 16,1 1 3-16,2 2-3 16,-1 2 0-16,-3 0 1 15,4 3-3-15,1-2 2 16,7 3 0-16,6 0-9 16,7 0 17-16,7 0-8 15,4 0 0-15,2 3-81 0,12 8-124 16,-8-2-304-16,-11-3-658 0</inkml:trace>
  <inkml:trace contextRef="#ctx0" brushRef="#br0" timeOffset="203632">3686 14359 1896 0,'0'0'614'0,"0"0"-439"15,0 0-114-15,-153 6-5 16,119 16-36-16,3 5-14 16,10 6-6-16,8 6 0 15,11 1-1-15,2-2-11 16,7-6-20-16,20-6 31 15,4-8-105-15,5-8 11 16,3-10-15-16,1-11-6 16,1-18-20-16,-6-11-51 15,-5-8 57-15,-6 2 89 16,-9 6 13-16,-6 3 28 16,-7 15 73-16,-2 9 83 0,0 13 6 15,0 0-68-15,0 15-93 16,6 20 24-16,4 13-25 15,-2 10 0-15,2 11 6 16,-1 4 7-16,-5 9 20 16,-4 3 2-16,0-5-14 15,-2-4 3-15,-19-9-17 16,-5-14-6-16,-3-17 44 16,-5-14 40-16,1-16 43 15,3-6-28-15,7 0-33 16,5-20 5-16,8-14-56 15,10-15-11-15,8-28-5 16,23-3-141-16,13-11-120 0,14 0-83 16,2 14 9-16,7 1 57 15,-3 10-63-15,-3 11 142 16,-8 4 199-16,-5 8 121 16,-11 5 119-16,-6 10-8 15,-10 6-60-15,-10 9 73 16,-5 7-28-16,-6 6-44 15,0 0-40-15,0 14-90 16,-2 17 72-16,-13 13-15 16,-6 11-18-16,-5 4-3 15,-1 6-40-15,0 4-13 16,7-4-2-16,4-5-23 16,10-8-2-16,4-11-8 15,2-18-115-15,2-12-56 0,40-15-115 16,-3-22-31-16,0-13-342 0</inkml:trace>
  <inkml:trace contextRef="#ctx0" brushRef="#br0" timeOffset="203913.16">4417 14346 1476 0,'0'0'551'0,"0"0"-251"15,0 0-57-15,0 0-88 0,0 0-83 16,0 0-47-1,0 0-17-15,-68 15-9 0,62 10 1 16,4 3-17-16,2-1 8 16,0 8-3-16,8-8 12 15,8 6-1-15,2-3 1 16,2 0 0-16,-2 1 0 16,-3-4-6-16,-1-1-1 15,-3-2 7-15,-7-1 0 16,-4-10 16-16,0-1-15 15,-6 2 17-15,-17-6-18 16,-3 1-6-16,-8-9-125 16,5-4-175-16,12-18-371 0</inkml:trace>
  <inkml:trace contextRef="#ctx0" brushRef="#br0" timeOffset="204225.63">5241 14315 1505 0,'0'0'312'16,"0"0"-133"-16,0 0-45 15,0 0-55-15,0 0 79 0,0 0-30 16,107 131-30-16,-87-88-16 16,-2 2-14-16,-2-3-56 15,-5 0 8-15,-1-2-13 16,-5-7-7-16,-5-6-10 16,0-11-137-16,-13-16-114 15,-10 0-124-15,-1-18-949 0</inkml:trace>
  <inkml:trace contextRef="#ctx0" brushRef="#br0" timeOffset="204366.18">5118 14482 1445 0,'0'0'348'0,"0"0"-137"0,0 0-94 16,0 0-43 0,0 0-34-16,152-23-27 0,-96 23-13 15,-1 0-28-15,3-6-159 16,-18-1-95-16,-13-3-244 0</inkml:trace>
  <inkml:trace contextRef="#ctx0" brushRef="#br0" timeOffset="204491.19">5433 14377 1091 0,'0'0'506'15,"0"0"-259"-15,0 0-83 16,0 0-31-16,0 0-31 16,-120 55-49-16,93-28 5 15,0 7-58-15,0-1-9 16,9-7-174-16,10-14-339 0</inkml:trace>
  <inkml:trace contextRef="#ctx0" brushRef="#br0" timeOffset="204866.11">5402 14153 1397 0,'0'0'957'16,"0"0"-669"-16,0 0-109 15,-161 11-106-15,112 18-55 16,4 11 9-16,7 6-27 16,9 2 9-16,9 4-9 15,7 5 2-15,11-4-2 16,2-1 0-16,9 3 7 16,20-1-16-16,10-6 6 0,13-3-9 15,8-9 12 1,11-8-16-16,3-6-8 0,4-18-1 15,-4-4 5-15,-5-12 19 16,-9-20 1-16,-12-21 0 16,-9-4 24-16,-14-12 13 15,-15-5 39-15,-10-4-17 16,-10-3-31-16,-31 9-5 16,-15 10-23-16,-13 18-32 15,-31 23-60-15,15 15-195 16,16 6-366-16</inkml:trace>
  <inkml:trace contextRef="#ctx0" brushRef="#br0" timeOffset="205272.25">6375 14591 1530 0,'0'0'499'16,"0"0"-359"-16,0 0 35 16,0 0-73-16,0 0-51 15,0 0-51-15,158-95 14 0,-100 61-14 16,-9-5-21-16,-11 2 20 15,-18-6 2-15,-11 3-1 16,-9 3 31-16,0 10 18 16,-18 2 48-16,-2 10-26 15,-2 11-19-15,-1 4 11 16,4 0-52-16,3 21-11 16,5 6 0-16,7 11-5 15,4 4 5-15,0 8 0 16,19-1-28-16,14 1 16 15,13-10-71-15,12-5-42 16,35-16-116-16,-11-9-139 16,-8-10-447-16</inkml:trace>
  <inkml:trace contextRef="#ctx0" brushRef="#br0" timeOffset="205615.93">7166 14440 1585 0,'0'0'607'0,"0"0"-264"0,0 0-147 16,0 0-82-16,-120-13-65 15,78 33-21-15,1 9-14 16,10 3-7-16,8 1-7 16,12 2 0-16,11-1-30 15,0-4 22-15,17-6-53 16,12-8-16-16,6-6 21 16,5-10-60-16,4-7-34 15,1-18-14-15,-7-6 25 16,-5-3 62-16,-8 3 77 15,-9 5 97-15,-10 8 149 0,-1 6-10 16,-5 5-18-16,0 5-91 16,0 2-86-16,0 0-29 15,2 0-12-15,0 19 0 16,2 1-12-16,3 6 0 16,1 1-42-16,-2-2-73 15,-4-5-119-15,-2-8-223 16,0-8-148-16</inkml:trace>
  <inkml:trace contextRef="#ctx0" brushRef="#br0" timeOffset="205756.52">6805 14258 1916 0,'0'0'643'0,"0"0"-481"15,0 0-45-15,0 0-83 16,143-37-34-16,-25 37-106 15,-14 0-263-15,-6 0-610 0</inkml:trace>
  <inkml:trace contextRef="#ctx0" brushRef="#br0" timeOffset="206084.58">7995 14253 1610 0,'0'0'584'0,"0"0"-368"0,-127 0-48 16,82 5-75-16,14 6-44 16,12 7-49-16,11 4-9 15,8 6 8-15,0 4-23 16,23 4 17-16,8 2-2 16,4 5-35-16,3 1 25 15,-2 0 12-15,-4-2-2 16,-13-4 3-16,-7-6 6 15,-12-6 0-15,0-11 12 16,-29-9 58-16,-10-6 10 16,-3 0-10-16,5-6-23 15,10-17-19-15,11-1-28 16,16-6-90-16,18-24-161 16,22 10-242-16,7-2-95 0</inkml:trace>
  <inkml:trace contextRef="#ctx0" brushRef="#br0" timeOffset="206631.27">8420 14373 1267 0,'0'0'344'0,"0"0"-14"16,0 0 139-16,0 0-203 15,0 0-76-15,-138-15-92 16,76 30-13-16,2 9-64 16,8 6 3-16,14 7-15 15,12-2 2-15,15 2-22 16,11 1 5-16,0-8-6 15,11-1 6-15,18-12-92 0,8-9 39 16,8-8-38-16,2 0-59 16,2-18 5-1,-5-12-116-15,-5-10 41 0,-10 0 101 16,-10-1 54-16,-7 5 71 16,-10 5 65-16,-2 11 98 15,0 8 159-15,0 8-108 16,0 4-74-16,0 0-79 15,-2 10-60-15,-2 9 30 16,1 7-16-16,3 5-14 16,0-1 44-16,0 2-37 15,13-6-8-15,7-3 9 16,2-6 0-16,5-7-18 0,2-6 0 16,2-4-48-1,1-10 23-15,-1-16-108 0,-4-5-13 16,-5 0 57-16,-9-3 29 15,-7 5 69-15,-3 12 54 16,-3 0 29-16,0 12 131 16,0 5-86-16,0 0-78 15,0 0-41-15,0 16 1 16,-3 7-3-16,2 4 9 16,1 5-15-16,0-3 23 15,1 4-24-15,16-3 0 16,0-1-8-16,8-22-184 15,-3-3-192-15,-7-4-676 0</inkml:trace>
  <inkml:trace contextRef="#ctx0" brushRef="#br0" timeOffset="206756.24">8627 14065 2060 0,'0'0'676'16,"0"0"-487"-16,0 0-166 15,0 0-23-15,0 0-504 16,0 0-383-16</inkml:trace>
  <inkml:trace contextRef="#ctx0" brushRef="#br0" timeOffset="207240.5">9472 14477 1144 0,'0'0'595'0,"0"0"-352"15,0 0-44-15,0 0-124 16,0 0 30-16,161-41-15 16,-82 31-42-16,13 3-8 15,9 3-28-15,1 4-12 16,2 0 0-16,-28 7-241 0,-29 3-119 0</inkml:trace>
  <inkml:trace contextRef="#ctx0" brushRef="#br0" timeOffset="207396.74">9396 14662 1646 0,'0'0'368'15,"0"0"-309"-15,0 0-34 16,123-10-18-16,-45-2 2 15,11-1-9-15,36-12-142 16,-21 6-5-16,-21-2-256 0</inkml:trace>
  <inkml:trace contextRef="#ctx0" brushRef="#br0" timeOffset="207568.59">10092 14369 1475 0,'0'0'570'15,"0"0"-395"-15,0 0-114 16,0 0-24-16,0 0 32 15,0 0 7-15,120 72 3 16,-93-33-17-16,-12 1-20 16,-11 2-6-16,-4-4-23 15,-8 1 9-15,-23-4-22 16,-15 3-128-16,11-11-133 16,8-14-348-16</inkml:trace>
  <inkml:trace contextRef="#ctx0" brushRef="#br0" timeOffset="208146.54">11658 14269 732 0,'0'0'362'0,"0"0"-120"0,0 0 31 16,0 0-105-16,0 0-6 16,0 0 35-16,0 0-58 15,0-3-56-15,0 24-58 16,0 15 49-16,0 14 17 16,4 9-32-16,-4 12-7 15,0 9-13-15,0 5-39 16,0-1 13-16,0 1-13 15,0-7-77-15,0-12-45 16,0-20-111-16,0-19-70 16,0-20-270-16</inkml:trace>
  <inkml:trace contextRef="#ctx0" brushRef="#br0" timeOffset="208396.48">11648 14245 1275 0,'0'0'243'16,"0"0"-51"-16,0 0-59 16,123-18-66-16,-86 18 51 15,-9 4-51-15,-4 18 6 16,-10 8 37-16,-9 8-35 16,-5 5-7-16,-7-2 1 15,-24 0-56-15,-8-5 36 16,-3-6 19-16,2-3-35 15,7-8-28-15,8-3-5 16,23-16-161-16,2 0-357 0,2-8-1337 0</inkml:trace>
  <inkml:trace contextRef="#ctx0" brushRef="#br0" timeOffset="208568.36">12302 14402 2354 0,'0'0'500'15,"0"0"-500"-15,0 0-51 16,0 0-534-16,0 0-566 0</inkml:trace>
  <inkml:trace contextRef="#ctx0" brushRef="#br0" timeOffset="209539.13">11181 14297 1468 0,'0'0'267'15,"0"0"-121"-15,-123 26-64 16,69-2 44-16,6 6-19 15,3-2-3-15,9 4-26 16,10 3-39-16,14-4 2 16,12 0-18-16,0-3-8 15,23-6 5-15,15-6-11 16,11-12 6-16,4-4-15 16,7-13-19-16,-2-22-42 15,-4-13-107-15,-8-11 6 16,-12-7 39-16,-7-8 69 15,-11-4 20-15,-5 6 7 0,-9 4 27 16,-2 16 28-16,0 17 111 16,0 15 38-16,0 14-1 15,-5 6-101-15,3 0-66 16,-2 24 7-16,0 17-6 16,-5 3 63-16,1 12 20 15,2 2-16-15,-1 5 10 16,5-4-60-16,2 1-1 15,0-3-26-15,0-4-3 16,23 6-129-16,-6-20-105 16,4-14-358-16</inkml:trace>
  <inkml:trace contextRef="#ctx0" brushRef="#br0" timeOffset="209664.17">11529 14502 2056 0,'0'0'713'16,"0"0"-552"-16,0 0-101 16,0 0-60-16,0 0-300 15,0 0-619-15</inkml:trace>
  <inkml:trace contextRef="#ctx0" brushRef="#br0" timeOffset="210367.1">11239 14149 1572 0,'0'0'481'16,"0"0"-309"-16,0 0-53 16,0 0-32-16,116-30-4 15,-49 26-68-15,47 3-15 16,-17 1-151-16,-10-3-385 0</inkml:trace>
  <inkml:trace contextRef="#ctx0" brushRef="#br0" timeOffset="210960.67">12745 14201 1433 0,'0'0'380'0,"0"0"-123"0,0 0-83 15,-118-12-34-15,82 12 3 16,5 4-24-16,4 12-64 15,10 8 9-15,5 2-43 16,12 4 3-16,0 0 15 16,21 0-30-16,12-2 12 15,9-6-21-15,7 1-21 16,5-9-47-16,15-9-151 16,-13-5-321-16,-12 0-1390 0</inkml:trace>
  <inkml:trace contextRef="#ctx0" brushRef="#br0" timeOffset="211132.56">13042 14382 1901 0,'0'0'785'0,"0"0"-627"16,0 0-131-16,0 0-27 15,0 0-264-15,0 0-451 0</inkml:trace>
  <inkml:trace contextRef="#ctx0" brushRef="#br0" timeOffset="211741.77">13320 14161 1793 0,'0'0'556'15,"0"0"-308"-15,0 0-114 16,0 0-109-16,0 0 0 16,0 0-23-16,0 0 7 15,65 78-5-15,-57-46 5 16,-3-1-6-16,-3-4-3 15,-2-4 0-15,0-7-1 16,0-7 10-16,0-7-2 16,2-2-5-16,6 0 5 0,2-10 13 15,8-13-20 1,4-8-50-16,7-9 37 0,0 4-38 16,0 6 21-16,-4 6 4 15,-8 8 18-15,-3 6 8 16,-5 6 1-16,-5 4 7 15,6 0 15-15,-2 4-8 16,1 9 26-16,2 4-26 16,-2 3-7-16,0-2 13 15,-3-2-21-15,-1-1 1 16,0-7 5-16,-1 1 3 16,1-9-17-16,3 0 8 15,10 0-28-15,9-17 3 16,11-10-81-16,4-1-65 15,5 2 39-15,-3 2 32 0,-4 6 74 16,-11 4 26 0,-6 8 29-16,-7 6 63 0,-5 0-1 15,-3 0-17-15,6 18-3 16,-1 8-34-16,1 10-4 16,-1 4-33-16,-7 18-174 15,-1-8-162-15,-5-11-535 0</inkml:trace>
  <inkml:trace contextRef="#ctx0" brushRef="#br0" timeOffset="212413.45">12195 14414 235 0,'0'0'809'15,"0"0"-513"-15,0 0 18 16,0 0-59-16,0 0-9 16,0 0-6-16,0 0-84 15,33-12-40-15,-33 12-42 16,-2 0-63-16,-9 0 13 16,-5 7-11-16,1-1-13 15,1 2 17-15,7-4-17 16,5-1-11-16,2-3-26 15,0 0-40-15,0 0 4 16,16 0 13-16,6-7-54 16,-4 2-110-16,-5-4-300 0</inkml:trace>
  <inkml:trace contextRef="#ctx0" brushRef="#br0" timeOffset="212929.01">11419 14530 679 0,'0'0'271'16,"0"0"-113"-16,0 0-11 16,0 0-35-16,114-34-5 0,-92 31 27 15,-6 0-11-15,-6 2-31 16,-5 1 3-16,-5 0 75 16,0 0 66-16,0 0-52 15,-2 0-74-15,-7 0-85 16,1 0-13-16,0 0-12 15,4 0 2-15,2 0-1 16,-3 0 0-16,1 0-2 16,-2-3-24-16,-4 1-129 15,4 0-216-15,-1-3-233 0</inkml:trace>
  <inkml:trace contextRef="#ctx0" brushRef="#br0" timeOffset="213381.99">10983 14149 871 0,'0'0'521'0,"0"0"-268"16,0 0-4-16,0 0-38 15,0 0-57-15,0 0 0 16,0 0-53-16,-4 0-27 16,8 0 2-16,21 0-55 15,12 0-3-15,14 0-18 16,11 0-15-16,39 0-146 0,-17 0-332 15,-3 0-442-15</inkml:trace>
  <inkml:trace contextRef="#ctx0" brushRef="#br0" timeOffset="213897.49">13082 14358 1020 0,'0'0'585'16,"0"0"-332"-16,0 0-35 15,0 0-116-15,0 0 32 16,0 0-21-16,0 0-17 16,6-12-3-16,-6 12-31 15,0 0-10-15,-2 0-28 16,-11 0-18-16,-7 0-12 15,-1 0-61-15,4 3-80 16,3-3-92-16,5 0-78 16,7 0-339-16</inkml:trace>
  <inkml:trace contextRef="#ctx0" brushRef="#br0" timeOffset="-209973.32">9492 4416 867 0,'0'0'320'0,"0"0"-133"16,0 0-64-16,0 0-33 15,0 0-24-15,0 0-27 16,0 0-4-16,0 0 0 15,0-3-1-15,0 3 32 16,0 0 25-16,0-2 1 16,0 0 8-16,0 2-16 15,-2-2 16-15,2 2-20 16,-3 0-34-16,3 0 2 16,0 0-48-16,0 0 0 15,0 0 2-15,0 0 8 16,0 0-10-16,0 0 0 15,7 4-23-15,11 6 21 16,18 5-124-16,-5 1-222 16,0-7-784-16</inkml:trace>
  <inkml:trace contextRef="#ctx0" brushRef="#br0" timeOffset="-206659.66">13487 4552 783 0,'0'0'502'0,"0"0"-338"16,0 0-77-16,0 0-4 31,0 0-30-31,0 0 5 16,0 0 24-16,0-2-6 15,0 0 28-15,0 2-3 0,0-2-33 0,0-1 1 16,0-1-45-16,0 0-15 0,0-2 20 16,0 0-27-1,2 0 14-15,4-1-16 0,4-1-3 32,-3-5-4-32,-3 3-219 0,-2 1-482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45:37.099"/>
    </inkml:context>
    <inkml:brush xml:id="br0">
      <inkml:brushProperty name="width" value="0.05292" units="cm"/>
      <inkml:brushProperty name="height" value="0.05292" units="cm"/>
      <inkml:brushProperty name="color" value="#FF0000"/>
    </inkml:brush>
  </inkml:definitions>
  <inkml:trace contextRef="#ctx0" brushRef="#br0">12647 1901 667 0,'0'0'756'0,"0"0"-560"16,0 0-51-16,0 0-8 15,0 0-31-15,0 0-18 16,-6-7-34-16,6 7 5 16,0 0 17-16,0 0-20 15,0 0 5-15,0-3-29 16,0 3-30-16,0-2-2 15,0 2-18-15,0-2-30 0,0 0 10 16,0 0-7 0,2-3 45-16,2 1 10 0,-2 1-9 15,3 1 21-15,-3 0-3 16,-2 2 15-16,0 0 27 16,0 0 2-16,0 0 20 15,0 0-16-15,0 0-40 16,-2 0-1-16,-9 0-26 15,-5 0 0-15,-5 6 20 16,-2 8-20-16,-8 6 12 16,-3 8-4-16,-2 4-7 15,0 6 5-15,5 3-6 16,2 7 0-16,5-1-1 16,6 3 7-16,7 5 2 15,3 1-8-15,8 2-12 16,0-2 11-16,6-2-13 0,11-4 4 15,8-1 10-15,4-4-14 16,0-2 14-16,2-1 0 16,3-2 8-16,1-2-16 15,5-4 8-15,1-1-8 16,-1-4 7-16,4-4-26 16,1-6 16-16,1-4-7 15,6-9-16-15,4-6-8 16,-1 0 2-16,0-17-1 15,-1-9 30-15,0-6-48 16,-8-2 28-16,1-6 14 16,-7 2 11-16,-2-2 6 0,-2-2 2 15,-5 1 16 1,-5-3 43-16,-5 1 5 0,-5-8 49 16,-10-1-8-1,-1-6-14-15,-5-1 20 0,0-2-57 16,0 0 14-16,-13 3-6 15,-3 5-37-15,-7 4 44 16,-4 4-28-16,-9 3-29 16,-5 4 11-16,-13 7-14 15,-11 3-2-15,-10 7-18 16,-12 10 1-16,-29 11-8 16,-29 10-44-16,-17 26-71 15,24-3-126-15,33-4-519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46:01.310"/>
    </inkml:context>
    <inkml:brush xml:id="br0">
      <inkml:brushProperty name="width" value="0.05292" units="cm"/>
      <inkml:brushProperty name="height" value="0.05292" units="cm"/>
      <inkml:brushProperty name="color" value="#FF0000"/>
    </inkml:brush>
  </inkml:definitions>
  <inkml:trace contextRef="#ctx0" brushRef="#br0">11575 2727 730 0,'0'0'221'15,"0"0"-36"-15,0 0-57 0,0 0-52 16,0 0-39-16,0 0-21 16,9 0-1-16,-7 0-15 15,0 0 0-15,-2 0 9 16,0 0-8-16,0 0 11 15,2 0 24-15,-2 0 34 16,0 0 30-16,0 0-14 16,0 0 6-16,0 0-1 15,0 0-13-15,0 0 27 16,0 0 0-16,0 0-19 16,0 0 2-16,0 0-46 15,0 0-12-15,0 0 5 16,0 0-35-16,0 0 15 0,0 0-15 15,0 0 2 1,0 0 14-16,0 0-7 0,0 0-2 16,0 0 9-16,4 0-15 15,6-2 18-15,5 0-18 16,10 0 8-16,6-2 30 16,7 2-21-16,7 0-12 15,1 2 11-15,8-2-16 16,0-1 12-16,6 3-4 15,0 0-8-15,0 0 8 16,-1 0-9-16,-1 0 0 16,-4 0-1-16,0 0 10 15,-7 0-8-15,-5 0-1 16,-4 0 9-16,-5 0-10 0,-6 0 2 16,-6 0-1-16,-6 0 19 15,-3 0-18-15,-6 0 6 16,-4 0-3-16,0 0 8 15,-2 0 2-15,0 0-14 16,0 0-11-16,4 0 5 16,11-1-80-16,-5-4-149 15,3-2-329-15</inkml:trace>
  <inkml:trace contextRef="#ctx0" brushRef="#br0" timeOffset="4498.92">5529 3425 757 0,'0'0'251'16,"0"0"-14"-16,0 0-115 16,0 0-45-16,0 0-55 15,0 0 18-15,0 0 3 16,-16-8-1-16,13 5 7 0,1 3-28 15,2-1-10-15,-2-1 11 16,0 2-3-16,0-2 37 16,-1 0 15-16,2-1-46 15,-2 1 7-15,-2 2-24 16,1-1-8-16,2-2 21 16,-3 3-21-16,3-2 2 15,0 2 27-15,2 0-28 16,0 0 16-16,0 0-4 15,0 0-6-15,0 0 25 16,0 0-16-16,0 0 5 16,0 0 14-16,0 0-3 0,0 0 10 15,0 0-14 1,0 0-15-16,0 0 14 16,0 0-26-16,0-1 9 0,0 1 8 15,0 0-18-15,0 0 13 16,0 0-9-16,0 0 4 15,2 0 4-15,9 0-12 16,5-3 0-16,11 3 1 16,6 0 5-16,7 0 0 15,5 0-6-15,4 0 7 16,2 0-8-16,0 0 1 16,0 0 0-16,1 0-7 15,-2 0 18-15,-2 0-11 16,-4 3 0-16,3-2 8 15,-5 1-14-15,3 1 6 0,-5-2 0 16,0 1-2-16,-4-2 8 16,-2 0-6-16,-1 3 0 15,-2-3 1-15,0 0 10 16,5 0-11-16,-1 0 0 16,1 0 3-16,1 0 3 15,4 0-4-15,-1 0-2 16,2 0 0-16,1 0-1 15,-1 0 1-15,1 0 0 16,-3 0-3-16,-1 0 12 16,-2 0-10-16,3 0 1 15,-3 0-1-15,5 0 0 16,4 0 1-16,0 0 0 16,3 0 0-16,0 0 2 15,-2 0-2-15,-3 0 0 0,1 0 0 16,-5 0 2-16,0 0-2 15,-4 0 0-15,2 0-3 16,-3 0 9-16,3 0-6 16,0 0 0-16,5 0 1 15,0 0 2-15,1 0-3 16,0 0 0-16,-2 0 2 16,-1 0 5-16,1 0-7 15,-5 0 0-15,4 0 6 16,-6-3-6-16,-1 3 0 15,-3-2 0-15,-4 2 8 16,-8-1-8-16,0 1 0 16,-9 0 17-16,0-3-16 0,-4 3 18 15,-1 0-7 1,-5 0-5-16,2 0 29 0,-2 0-24 16,0 0 16-16,0 0 13 15,0 0-23-15,0 0 14 16,0 0-17-16,0 0-14 15,0 0 11-15,0 0-6 16,0 0-6-16,0 0 0 16,0 0-56-16,0 0-66 15,-4 0-59-15,-15-2-194 0</inkml:trace>
  <inkml:trace contextRef="#ctx0" brushRef="#br0" timeOffset="22905.97">3165 3920 1562 0,'0'0'378'16,"0"0"-154"-16,0 0-34 16,0 0-58-16,0 0 0 15,0 0-38-15,0-10 9 16,0 9-30-16,0-2-28 0,0 1 9 15,-7 2 4 1,-7-1-21-16,-7 1-13 16,-14 0-24-16,-11 1 0 0,-10 21-1 15,-6 12-5-15,-1 10 6 16,10 6 0-16,11-1 1 16,13-6-9-16,13-7 8 15,16-7-21-15,0-6-8 16,13-9-21-16,19-7-1 15,7-7 5-15,9 0-11 16,0-26 51-16,2-12-37 16,-6-11-14-16,-10-5-11 15,-8 4 26-15,-8 6 33 16,-10 13 3-16,-5 10 6 16,-3 13 49-16,0 6 17 0,0 2-65 15,0 12-1-15,0 20-25 16,0 16 25-16,4 16 0 15,10 11 2-15,1 7 0 16,3 7-2-16,1 5 0 16,-4 0 2-16,-4 0 6 15,-4-3-3-15,-7-10-5 16,0-10 0-16,-5-16 6 16,-15-10-6-16,-7-15 10 15,-6-12 78-15,-5-8-22 16,-2-10 16-16,2 0 5 15,3-16-30-15,3-14-6 16,8-12-44-16,9-10-7 0,9-11-1 16,6-9-44-1,19-6-24-15,20-7-67 0,13 2-66 16,8-4-94-16,27-27-50 16,-14 23-177-16,-10 10-246 0</inkml:trace>
  <inkml:trace contextRef="#ctx0" brushRef="#br0" timeOffset="23093.42">3526 3762 1064 0,'0'0'528'16,"0"0"-286"-16,0 0 9 15,0 0-133-15,0 0-21 16,0 0 66-16,-14 152-14 16,-1-80-30-16,-4 6-5 15,1-1-55-15,1-7-14 16,1-6-28-16,5-4-17 0,5-6 0 15,1-7-68-15,5-4-146 16,2-12-142-16,14-19-239 0</inkml:trace>
  <inkml:trace contextRef="#ctx0" brushRef="#br0" timeOffset="23437.05">3833 3894 1324 0,'0'0'780'15,"0"0"-301"-15,0 0-342 16,0 0-70-16,0 0-31 16,0 0-36-16,-116 92-1 15,107-50-14-15,9-2-68 16,0 1 19-16,22-4-30 15,7-2 20-15,2-3 41 16,3 0-7-16,-5 1 29 16,-3-4 11-16,-5 0 0 15,-8-2 9-15,-9-5 18 16,-4-4 35-16,-4 0 50 16,-21-4 10-16,-8 3-52 15,-5-8-70-15,-2-9-99 0,11 0-188 16,11-9-438-16</inkml:trace>
  <inkml:trace contextRef="#ctx0" brushRef="#br0" timeOffset="23705.6">4769 3742 1822 0,'0'0'468'15,"0"0"-373"-15,0 0 87 16,-16 144-43-16,16-76-56 16,0 8-30-16,13 1-46 15,8-5 13-15,-2-9-20 16,0-4-95-16,-8-7-86 15,2-16-198-15,-11-16-179 0</inkml:trace>
  <inkml:trace contextRef="#ctx0" brushRef="#br0" timeOffset="24455.46">4565 3976 1498 0,'0'0'271'15,"0"0"-106"-15,0 0-28 16,152-10-83-16,-92 10-7 16,-1 16 6-16,-2 11-42 15,-13 2 15-15,-9 3-5 16,-14 1 37-16,-7-1 40 16,-5 0-42-16,-4-3-2 15,1 0 7-15,1-3-33 16,4-2 3-16,4-4-23 0,3-4-2 15,7-4 10-15,4-6-15 16,4-6 0-16,1 0-1 16,-1-14 8-1,-4-12-13-15,-2-4 5 0,-10-4 0 16,-8-2 10-16,-9 1 30 16,0 2 45-16,-7 3 9 15,-14 3-38-15,-6 5-1 16,-4 6-31-16,0 4-24 15,-1 7-14-15,5 5-23 16,3 0-13-16,7 0-51 16,3 1-17-16,7 5-12 15,4 2-65-15,3-2-18 0,0-4 82 16,10 0 70 0,10-2 36-16,9 0 17 0,6 0-11 15,4 0 9-15,3 0-19 16,-2 0 21-16,-2 4 7 15,-3 11 1-15,-6 5 0 16,-2 3 23-16,-7 2 3 16,-5 0 38-16,-3 0 0 15,-5-4 5-15,-5 4 25 16,-2-3-54-16,0 0 15 16,0-2-13-16,0-5-42 15,0-4 27-15,2-7-27 16,4-4-6-16,8 0-16 15,6-22 7-15,5-10-3 0,1-2-52 16,-1-4 47-16,-3 1 23 16,-4 6 26-16,-3 5-2 15,1 9 44-15,-3 7-10 16,3 9-7-16,1 1-24 16,4 7-26-16,-3 18 32 15,0 7-32-15,-1 2 1 16,-8 6-2-16,-9 16-76 15,0-10-125-15,0-10-142 0</inkml:trace>
  <inkml:trace contextRef="#ctx0" brushRef="#br0" timeOffset="24611.68">5025 3840 2011 0,'0'0'378'16,"0"0"-219"-16,0 0-159 16,9-119-269-16,15 83-791 0</inkml:trace>
  <inkml:trace contextRef="#ctx0" brushRef="#br0" timeOffset="24736.6">5228 3479 1505 0,'0'0'857'16,"0"0"-580"-16,0 0-192 0,116-16-85 16,-52 14-247-1,-3 0-515-15</inkml:trace>
  <inkml:trace contextRef="#ctx0" brushRef="#br0" timeOffset="25002.24">6342 3721 644 0,'0'0'1920'0,"0"0"-1674"0,0 0-185 16,-7 113-19-16,7-47-41 15,9 8 14-15,13 5-15 16,3-5-12-16,-3-9-91 16,-2-11-120-16,-14-5-15 15,-3-16-99-15,-3-16-318 0</inkml:trace>
  <inkml:trace contextRef="#ctx0" brushRef="#br0" timeOffset="25658.3">6138 4077 1413 0,'0'0'326'16,"0"0"-127"-16,0 0-59 0,0 0-98 16,141-76-25-16,-49 69 3 15,32 7-19-15,26 0-2 16,-10 2-42-16,-31 6 16 16,-38-3 27-16,-28-4 0 15,-5-1 0-15,-7 0 9 16,-16 0-8-16,-15 0 26 15,-13 0 109-15,-29 0 53 16,-12 4 0-16,-4 6-65 16,0 7-40-16,7 6-29 15,9 5-40-15,11 7 1 16,10-1-16-16,13 0-3 16,8-2 2-16,0-2-49 0,16-6-15 15,7-9-5-15,9-8-22 16,4-7 16-16,0-11 52 15,-1-16-70-15,-2-11-24 16,-6-4 38-16,-6 2 80 16,-11 5 10-16,-3 9 86 15,-5 10 56-15,-2 11 70 16,0 2-91-16,0 3-46 16,0 0-68-16,0 14-16 15,0 8-2-15,2 6 4 16,10 5-3-16,3-1 0 15,5-4-6-15,7-3-11 16,5-2-80-16,1-10-48 16,0-10-29-16,-2-3-69 15,-4-6 57-15,-7-12 51 16,-10-4 59-16,-2 4 76 16,-8 4 103-16,0 2 88 0,0 6 52 15,0 2-37-15,0 4-27 16,-2 0-76-16,0 0-83 15,2 0 14-15,0 17-34 16,0 6 0-16,6 4-1 16,14 4 1-16,4-3-8 15,5-1-5-15,2-10-84 16,-2-11-26-16,5-10-108 16,-7-17-240-16,-7-13-1274 0</inkml:trace>
  <inkml:trace contextRef="#ctx0" brushRef="#br0" timeOffset="25767.71">7524 3491 1694 0,'0'0'514'16,"0"0"-508"-16,0 0-6 16,0 0-543-16</inkml:trace>
  <inkml:trace contextRef="#ctx0" brushRef="#br0" timeOffset="25923.83">7264 4772 2280 0,'0'0'793'0,"0"0"-661"16,0 0-132-16,0 0-84 15,0 0-375-15,0 0-932 0</inkml:trace>
  <inkml:trace contextRef="#ctx0" brushRef="#br0" timeOffset="26454.96">5141 3649 1562 0,'0'0'581'16,"0"0"-304"-16,0 0-33 15,0 0-95-15,0 0-43 16,0 0-48-16,0 0-25 16,0 0-10-16,0 4-23 15,0 6 0-15,13 11-2 16,3 7-23-16,6 30-65 0,-2-7-153 15,-4-6-359-15</inkml:trace>
  <inkml:trace contextRef="#ctx0" brushRef="#br0" timeOffset="27102.24">7193 3963 1547 0,'0'0'637'0,"0"0"-385"15,0 0-132-15,0 0-53 16,0 0-53-16,0 0-14 0,0 0-13 15,0 0-50 1,0 0-44-16,9 0-81 0,1-3-132 16,7-3-616-16</inkml:trace>
  <inkml:trace contextRef="#ctx0" brushRef="#br0" timeOffset="27727.1">8031 4087 1189 0,'0'0'913'0,"0"0"-725"0,0 0-139 15,0 0-8-15,0 0 11 16,-5 126-6-16,5-88-35 15,0-3-2-15,5-6 4 16,1-8-4-16,-4-6-9 16,0-11 1-16,1-4-1 15,-3 0 79-15,2-13 24 16,5-14-103-16,4-13-2 16,7-10-111-16,6-2-16 15,1 0 53-15,1 8 39 16,-1 11 37-16,-5 12 19 15,0 12 23-15,0 9 19 0,2 0-23 16,3 23 3 0,2 4 5-16,-3 10 6 0,1-1-2 15,-6 0-24-15,0-2-10 16,-9-6 7-16,0-8-22 16,-6-6-1-16,-4-8-23 15,2-6-44-15,1 0 24 16,1-18-140-16,5-16-206 15,2-8 187-15,4-7 40 16,2-1 34-16,0 5 128 16,-3 6 45-16,-4 11 123 15,1 11-41-15,-1 10 72 16,1 7-75-16,5 0-20 0,1 11 4 16,6 8-26-1,1 6-33-15,0 2 22 0,-1 2-47 16,-1-2-13-16,1-2 4 15,-6-3-15-15,1-7-56 16,2-2-78-16,14-11-123 16,-3-2-55-16,-2 0-594 0</inkml:trace>
  <inkml:trace contextRef="#ctx0" brushRef="#br0" timeOffset="27992.65">9020 3964 1639 0,'0'0'648'0,"0"0"-353"16,0 0-80-16,0 0-154 16,0 0-10-16,0 0-51 15,0 0 0-15,-42 132-3 16,50-93 12-16,21-3-18 0,3-11-20 16,3-4-43-16,-5-13 33 15,-4-6 30-15,-9-2 9 16,-5-10 82-16,-10-12-49 15,-2-9 22-15,-2-5 1 16,-21 0-28-16,-3-2-16 16,-1 7-12-16,5 4-76 15,10 2-105-15,8 11-363 16,4-1-256-16</inkml:trace>
  <inkml:trace contextRef="#ctx0" brushRef="#br0" timeOffset="28211.35">9403 3682 1547 0,'0'0'781'15,"0"0"-627"-15,0 0-87 16,0 0-24-16,0 0 0 16,0 0 38-16,26 111-42 15,-14-58-24-15,-1 7 7 16,0 5-22-16,1 1-99 15,-2-7-85-15,-3-9-111 16,-7-10 12-16,0-15-267 0,0-13-685 16</inkml:trace>
  <inkml:trace contextRef="#ctx0" brushRef="#br0" timeOffset="28367.57">9408 4091 922 0,'0'0'385'16,"0"0"-64"-16,0 0-92 15,21-128-17-15,4 99-144 16,2 9-52-16,2 6-16 15,-2 6-3-15,-6 8-31 16,-4 0-48-16,-17 17-32 16,0 6-31-16,-11 2-123 0</inkml:trace>
  <inkml:trace contextRef="#ctx0" brushRef="#br0" timeOffset="28524.1">8794 3634 1935 0,'0'0'517'0,"0"0"-388"15,0 0-90-15,0 0-39 16,161-7-104-16,-105 123-172 16,-12-5-43-16,-15 6-470 0</inkml:trace>
  <inkml:trace contextRef="#ctx0" brushRef="#br0" timeOffset="28633.12">8986 4776 1460 0,'0'0'880'15,"0"0"-587"-15,0 0-293 16,0 0-51-16,52-128-570 0</inkml:trace>
  <inkml:trace contextRef="#ctx0" brushRef="#br0" timeOffset="28898.69">10221 3882 2118 0,'0'0'649'15,"0"0"-477"-15,0 0-88 0,0 0-42 16,-125 77-42-16,109-20-13 16,12 8 13-16,4-1-16 15,11-5-22-15,23-8-92 16,8-14-74-16,34-22-94 16,-12-11-85-16,-7-4-736 0</inkml:trace>
  <inkml:trace contextRef="#ctx0" brushRef="#br0" timeOffset="29211.12">10611 3888 1587 0,'0'0'599'15,"0"0"-233"-15,0 0-107 16,0 0-135-16,0 0-53 0,-118-15-58 16,91 48-12-16,9 9-1 15,7 6-3-15,11 0-17 16,0-4-35-16,11-8-98 15,13-9 4-15,5-11-63 16,2-12-55-16,-1-4 56 16,-4-17-73-16,-3-13-99 15,-8-10 111-15,-3 0 272 16,-8 3 262-16,-2 8 244 16,-2 10-217-16,0 8 62 15,0 7-104-15,0 4-113 16,0 0-92-16,0 15-36 15,8 10 2-15,9 11-8 16,18 12-154-16,-1-6-181 16,1-13-492-16</inkml:trace>
  <inkml:trace contextRef="#ctx0" brushRef="#br0" timeOffset="29461.07">10965 3936 1996 0,'0'0'705'16,"0"0"-462"-16,0 0-141 16,0 0-50-16,0 0-47 15,0 0 5-15,0 0-6 16,-29 98-4-16,29-66 0 16,6 0-2-16,15-6-10 0,3-8-6 15,5-7-26-15,5-11-7 16,-1 0 30-16,0-18-61 15,9-49-151-15,-11 8-246 16,-4-6-218-16</inkml:trace>
  <inkml:trace contextRef="#ctx0" brushRef="#br0" timeOffset="29914.07">10836 3309 682 0,'0'0'91'0,"0"0"-62"16,0 0 30-16,0 0 45 16,64-123 178-16,-64 108 42 0,-7 8-119 15,-13 7-33 1,-2 0-23-16,-4 13-38 0,1 12 22 15,3 5-24-15,1 2-6 16,6 2 10-16,-1-1-31 16,1 0-4-16,-1 4-24 15,-4 3-29-15,-3 4 12 16,-3 6-22-16,-1 3-13 16,0 12-2-16,8-12-169 15,11-21-532-15</inkml:trace>
  <inkml:trace contextRef="#ctx0" brushRef="#br0" timeOffset="30726.67">11187 3784 776 0,'0'0'1019'0,"0"0"-716"0,0 0-123 16,0 0-121-16,0 0-50 15,83-105-4-15,-64 69-5 16,-5 4-27-16,-9 9 20 15,-5 6 1-15,-2 11 6 16,-20 6 9-16,-5 10-7 16,-2 20 16-16,4 10-18 15,7 14 17-15,9 7 36 16,9 8-6-16,0 5 7 16,21-6-36-16,8-1-12 15,4-10 1-15,1-13-7 16,-10-15 0-16,-4-12 0 15,-13-10-1-15,-3-7 1 0,-4 0 26 16,0-3-24 0,0-18 17-16,0-1-18 0,0 0-1 15,0 2 32-15,0 7-24 16,0 4 16-16,5 5-17 16,3 4 5-16,3 0-12 15,7 0 8-15,5 17 17 16,2 5 29-16,1 2-39 15,0 3 7-15,1 1-21 16,-2-1-1-16,-2-4-40 16,8-4-94-16,-8-9-193 15,2-7-254-15</inkml:trace>
  <inkml:trace contextRef="#ctx0" brushRef="#br0" timeOffset="30976.33">12155 3673 1724 0,'0'0'563'16,"0"0"-455"-16,0 0 17 16,0 115 7-16,2-57-23 15,7 9-45-15,5 4-1 16,-2 2-39-16,1-6-15 0,-1-5-9 15,-3-7-6 1,-1-11-66-16,4-12-126 0,-3-13-181 16,2-13-319-16</inkml:trace>
  <inkml:trace contextRef="#ctx0" brushRef="#br0" timeOffset="31819.91">12462 3880 1672 0,'0'0'627'16,"0"0"-399"-16,0 0-55 15,0 0-93-15,-137 41-24 16,116-8-37-16,7 5 4 16,12 4-19-16,2-2 2 0,2 0-10 15,19-8 4-15,1-3-9 16,4-9 9-16,5-6-30 15,1-8 9-15,2-6-1 16,1 0 14-16,3 0 8 16,-1-17 0-16,-1-4 0 15,-3-5 8-15,-1-7 0 16,-10-4 0-16,-4-2-8 16,-11 1-25-16,-7 5 24 15,0 10 2-15,-2 7 33 16,-14 5 20-16,-2 10-48 15,0 1 7-15,2 0-13 0,3 12 7 16,5 10-14 0,3 4 7-16,5 4 0 0,0 2-9 15,0 0 2-15,21-2 7 16,2-3 0-16,9-7-35 16,6-7 4-16,0-4-56 15,4-9 5-15,-2 0 6 16,-2-12-37-16,-7-14 24 15,-2-13 30-15,-5-9-3 16,-6-4 27-16,-7 2 9 16,-3 4 26-16,-8 12 71 15,0 10 77-15,0 10 23 16,0 6-34-16,-6 8-56 0,4 0-33 16,0 0-48-1,2 8 0-15,0 10-2 0,0-1 5 16,0-2-3-16,0-1 0 15,0-3 0-15,0-1-1 16,0-2 2-16,0 1-1 16,0 1 30-16,0-2-28 15,0 3 17-15,0-4-15 16,0 3 7-16,0-2 1 16,0 2-11-16,0 3 0 15,0 0 14-15,0 5-9 16,0 1-2-16,0 2-4 15,0-1 6-15,0 0-5 16,0-3-1-16,0-6 0 16,2 0 2-16,0-5-1 0,-2-5-1 15,2-1 0 1,-2 0-19-16,0 0 18 0,4-1-5 16,0-16-63-16,-1-2-25 15,5-5-31-15,-6 2-80 16,-2-5-100-16,0 7-86 15,0 6-404-15</inkml:trace>
  <inkml:trace contextRef="#ctx0" brushRef="#br0" timeOffset="31976.09">12710 3850 1305 0,'0'0'569'0,"0"0"-219"0,0 0-42 15,0 0-110-15,0 0-72 16,0 0-88-16,0 0-11 15,95-108-27-15,-51 95-7 16,-5 4-48-16,-6-2-194 16,-11 5-261-16,-12-2-261 0</inkml:trace>
  <inkml:trace contextRef="#ctx0" brushRef="#br0" timeOffset="32163.55">12707 3331 1448 0,'0'0'767'16,"0"0"-430"-16,0 0-71 15,0 0-173-15,0 0-48 0,0 0-20 16,134-95-19-16,-109 95-12 16,-8 0-52-1,-1 12-230-15,-8 6-318 0,-3 0-1187 16</inkml:trace>
  <inkml:trace contextRef="#ctx0" brushRef="#br0" timeOffset="32963.43">13868 3828 1633 0,'0'0'485'0,"0"0"-391"15,0 0-66-15,-5 114 15 16,5-60-42-16,0 3 24 16,0-3-19-16,8-8 6 15,0-10-9-15,1-10-3 16,-6-10 0-16,3-12 13 16,-4-4-12-16,3-6 23 15,-1-25-24-15,7-13-107 0,5-7 41 16,4-4-45-1,4 3 29-15,5 10 72 0,3 12 10 16,-1 12 3-16,0 12 47 16,2 6 14-16,-4 3 29 15,0 20 12-15,-4 10-41 16,-4 4 38-16,-2 5-14 16,-5 2-8-16,-3-2-50 15,-1-5-30-15,2-9-1 16,3-8-57-16,25-12-101 15,-1-8-110-15,0 0-404 0</inkml:trace>
  <inkml:trace contextRef="#ctx0" brushRef="#br0" timeOffset="33338.39">14650 3936 977 0,'0'0'990'0,"0"0"-507"0,0 0-246 16,0 0-97-16,0 0-61 15,0 0-64-15,-114 34-6 16,114 6-8-16,0 7 0 16,11-3-2-16,14-3-52 15,2-4-62-15,0-9 11 16,-5-10-32-16,-9-9 0 16,-4-9 99-16,-9 0 37 15,0-21 20-15,0-7-20 16,0-6-11-16,0-3 5 0,0 1-4 15,0 2-4-15,11 6-8 16,5 8-9-16,2 6 24 16,2 6-1-16,-3 5 8 15,4 3 28-15,-4 0 6 16,6 5 12-16,-1 11 6 16,5 6-25-16,0 5 1 15,-3 0-26-15,-2 1-2 16,-4-3-1-16,-7-4-103 15,-2-4-64-15,-2-13-25 16,0-4-110-16,-3 0-278 0</inkml:trace>
  <inkml:trace contextRef="#ctx0" brushRef="#br0" timeOffset="33416.49">14949 3966 1122 0,'0'0'358'0,"0"0"-183"0,0 0-175 15,-139-46-317-15</inkml:trace>
  <inkml:trace contextRef="#ctx0" brushRef="#br0" timeOffset="33603.94">14428 3557 1803 0,'0'0'590'16,"0"0"-382"-16,98-105-93 15,-40 62-115-15,10-2-6 16,30-5-122-16,-15 9-218 0,-12 6-341 0</inkml:trace>
  <inkml:trace contextRef="#ctx0" brushRef="#br0" timeOffset="33728.87">15212 2956 494 0,'0'0'1521'15,"0"0"-1005"-15,0 0-336 16,0 0-117-16,-130 56-63 16,64 15-39-16,8-6-262 15,13-6-644-15</inkml:trace>
  <inkml:trace contextRef="#ctx0" brushRef="#br0" timeOffset="34213.18">14459 3712 1121 0,'0'0'624'0,"0"0"-397"15,0 0-113-15,0 0-49 16,0 0-24-16,0 0-35 16,0 0 19-16,24-14-7 15,-22 14 11-15,1 0 17 0,-1 0-28 16,-2 0 3-16,2 0-21 15,0 0-37-15,5 4-108 16,-1 1-153-16,1-3-532 0</inkml:trace>
  <inkml:trace contextRef="#ctx0" brushRef="#br0" timeOffset="34447.46">14821 3655 1776 0,'0'0'668'0,"0"0"-416"16,0 0-111-1,0 0-67-15,0 0-74 0,0 0-101 16,0 0-106-16,-78 58-351 0</inkml:trace>
  <inkml:trace contextRef="#ctx0" brushRef="#br0" timeOffset="35072.31">16018 3910 1709 0,'0'0'363'0,"0"0"-170"16,0 0-145-16,0 0-47 16,127-37 11-16,-80 37-5 15,-8 0-7-15,-9 17 0 16,-10 7-25-16,-18 6 23 16,-2 6-27-16,-16 2 29 15,-20 3 51-15,-5-2-6 16,-4-2 36-16,5-4-5 0,9-5-45 15,18-1 9 1,13-4-40-16,0 0 0 0,24-1-13 16,12 0-63-1,4-1 12-15,-5 0 52 0,-3 0 3 16,-12 1 8-16,-11-3 2 16,-9-1-1-16,0 0 67 15,-13-1-32-15,-12-3 10 16,0-5-29-16,5-6-16 15,9-3-95-15,11 0-394 16</inkml:trace>
  <inkml:trace contextRef="#ctx0" brushRef="#br0" timeOffset="35494.08">16660 4038 2006 0,'0'0'674'0,"0"0"-508"16,0 0-51-16,0 0-90 16,0 0-4-16,0 0-21 15,118-94-15-15,-103 82 15 16,-7 6 0-16,-4 6-5 16,-2 0-2-16,-2 0-20 15,2 22 18-15,-2 10 8 16,0 11 2-16,0 7 13 15,0 4-8-15,4 5-4 16,3 0-2-16,-1-1-69 0,-2-4-170 16,-4-6-111-16,0-10-20 15,-8-9-107-15,-11-13 215 16,-6-8 262-16,2-8 172 16,6 0 207-16,3 0 125 15,8-3-216-15,4-1-73 16,2 0-53-16,0 1-93 15,0-3-58-15,19 0-8 16,8-1-3-16,6 0-57 16,21-8-154-16,-9 3-292 15,-5 0-231-15</inkml:trace>
  <inkml:trace contextRef="#ctx0" brushRef="#br0" timeOffset="36040.92">17275 4053 1647 0,'0'0'361'16,"0"0"-211"-16,0 0-56 16,0 0-2-16,19 136 5 15,-5-96-56-15,0-4-2 16,-3-5-30-16,-5-6 0 15,-1-10 4-15,-5-9-10 16,0-6 6-16,0 0 68 0,0-19-54 16,0-15-23-16,7-10-64 15,6-6-60-15,7-3-11 16,4 6 26-16,1 9 62 16,-1 9 47-16,-3 15 7 15,-2 14 30-15,2 0 12 16,-3 14-1-16,-1 17 24 15,1 2-13-15,0 6 6 16,-2-2-4-16,-5 2-21 16,-1-5-1-16,0-6-14 15,-6-8-24-15,-2-11 13 16,1-4-13-16,-3-5 24 16,4-5 33-16,2-18-44 0,6-7-14 15,5-4-9 1,6 0-40-16,4 3 20 0,2 8-32 15,-2 9 34-15,0 6 26 16,-2 8-10-16,0 0 11 16,2 9 5-16,0 12-3 15,-2 2 17-15,-1 5-19 16,-4-1-1-16,-4-1-1 16,-3-4-93-16,3-1-105 15,-5-10-54-15,-1-5-288 0</inkml:trace>
  <inkml:trace contextRef="#ctx0" brushRef="#br0" timeOffset="36696.93">18208 4016 1197 0,'0'0'934'16,"0"0"-542"-16,0 0-149 15,0 0-132-15,0 0-41 16,-131 30-58-16,116 6-6 15,5 5 6-15,10 3-3 16,0-2-18-16,12-6-8 16,9-3-63-16,6-15-44 15,0-9-3-15,2-9 50 16,-2-7 76-16,0-18-62 0,0-7-66 16,-6-5 40-1,-5 4 37-15,-3 1 52 16,-5 6 33-16,-6 9 81 0,0 8 39 15,-2 6-34-15,0 3-52 16,0 0-60-16,0 7 11 16,0 11-18-16,4 4 0 15,5 1 0-15,5 2-2 16,3-3-39-16,6-6-34 16,1-4-39-16,0-7-73 15,1-5 65-15,0 0 24 16,-5-15 43-16,-1-3 55 15,0-2 0-15,-4 0 47 16,-1 5 29-16,-8 4 43 16,-4 4 109-16,-2 7-69 0,0 0-90 15,2 0-69-15,-2 9-17 16,5 8 7-16,2 4 4 16,4 0-54-16,4 0-35 15,3-7-68-15,5-3-10 16,2-5 24-16,-4-6 13 15,-3 0 77-15,-5 0 59 16,-5 0 43-16,-2 0 113 16,-1 0-32-16,1 0-52 15,3 9-1-15,3 5-2 16,-2 7 14-16,-1 4-42 16,-2 3-33-16,-7 3 11 15,0-2-19-15,0 1-1 16,-9-6-5-16,-8-20-125 15,0-4-161-15,4-4-659 0</inkml:trace>
  <inkml:trace contextRef="#ctx0" brushRef="#br0" timeOffset="36853.14">18683 3163 2299 0,'0'0'571'0,"0"0"-423"15,0 0-75-15,0 0-73 16,-163 31-1-16,79 45-108 16,12-5-213-16,17-10-837 0</inkml:trace>
  <inkml:trace contextRef="#ctx0" brushRef="#br0" timeOffset="37149.94">19434 3657 2228 0,'0'0'605'16,"0"0"-514"-16,0 0-49 0,0 0-42 15,0 0 21-15,-29 159-2 16,26-89-18-16,3 8 10 16,0 0-10-16,0-2-2 15,0-9-31-15,0-11-132 16,0-13-128-16,0-16-200 16,-9-17-493-16</inkml:trace>
  <inkml:trace contextRef="#ctx0" brushRef="#br0" timeOffset="37868.51">19197 4064 1510 0,'0'0'394'0,"0"0"-169"15,0 0-101-15,0 0-90 0,137-90-11 16,-79 73-13 0,0 4-10-16,-6 5 22 0,-9 4 19 15,-10 4 33-15,-10 0 14 16,-8 4 1-16,-4 14 32 15,-1 10 0-15,-4 6-45 16,-1 9 1-16,-1 1-43 16,-2-2-21-16,2-2 5 15,4-8-17-15,0-8-2 16,5-8-35-16,6-8-55 16,3-8-33-16,7 0-55 15,0-24-79-15,0-10 7 16,-7-5 149-16,-4 2 79 15,-9 4 23-15,-5 5 113 16,-2 11 78-16,0 5-10 0,-2 8 0 16,0 1-72-16,6 3-97 15,-2 0-7-15,5 7-5 16,1 9 0-16,6 1 3 16,5 4-3-16,-2-2 0 15,6-2-2-15,0-7 1 16,6-6 1-16,2-4 13 15,3-6-7-15,3-23 2 16,0-13-8-16,-3-16 0 16,-3-14-3-16,-6-10 10 15,-6-7-4-15,-5 7-3 16,-7 12 6-16,-7 18 33 0,-2 18 28 16,0 18-23-1,0 16 3-15,-2 0-47 0,-7 22-19 16,1 18 18-16,0 14-15 15,4 10 8-15,2 7 8 16,2-1 0-16,0-1-6 16,-2-13-6-16,0-12-24 15,-3-15 0-15,3-13-10 16,0-10 46-16,2-6 15 16,0 0 1-16,0 0-5 15,0 0-11-15,0 0 0 16,2 0-7-16,5 0-14 15,3 9 20-15,4 9 1 0,9 4 0 16,1 6-1 0,9-2-2-16,18-4-66 0,-5-6-296 15,-9-15-675-15</inkml:trace>
  <inkml:trace contextRef="#ctx0" brushRef="#br0" timeOffset="38071.6">20325 3169 1553 0,'0'0'190'15,"-131"0"-160"-15,44 0-17 16,-7 5-12-16,9 7 0 16,23 4 83-16,18-2 74 15,19 0 6-15,12 2-10 0,3 2-62 16,-3 20-37-16,2-6-55 15,-2-6-461-15</inkml:trace>
  <inkml:trace contextRef="#ctx0" brushRef="#br0" timeOffset="38652.01">20086 3627 2322 0,'0'0'565'15,"0"0"-447"-15,0 0-118 16,-129-8-151-16,78 32-327 16,4 0-678-16</inkml:trace>
  <inkml:trace contextRef="#ctx0" brushRef="#br0" timeOffset="39698.65">1663 5217 1500 0,'0'0'313'0,"0"0"-20"0,0 0-12 15,0 0-80-15,16-118 19 16,-16 97-58-16,0 0-53 15,-10 6-25-15,-5 8-57 16,-3 3-10-16,-7 4-17 16,-6 0-43-16,-5 22 19 15,-4 11-8-15,5 9 4 0,4 6 14 16,13-1-35 0,15 0-5-16,3-3-49 15,27-6-18-15,15-2 26 16,12-4-15-16,-1-2-60 15,-1-2 110-15,-12 0 32 0,-11-4 26 16,-18-4-7-16,-11-4 9 16,0-1 21-16,-25-4 151 15,-8 0-13-15,-7-5-41 16,5-2-68-16,3-4 0 16,8 0-4-16,11-21-31 15,13-7-15-15,0-10-175 16,26-8-144-16,50-17-5 15,-5 13-80-15,1 9-358 0</inkml:trace>
  <inkml:trace contextRef="#ctx0" brushRef="#br0" timeOffset="39995.44">2024 5229 796 0,'0'0'506'0,"0"0"-153"0,0 0-124 16,0 0 22-16,0 0-25 16,0 0-109-16,0 0-51 15,2 47 14-15,-20-13-20 16,3 6-11-16,6-2-48 15,4-3 14-15,5-4-15 16,0-9-45-16,7-8-49 16,10-10-31-16,6-4-22 15,4-6 98-15,0-16-39 16,-7-6 4-16,-1 0 53 16,-8 2 31-16,-1 6 38 0,-6 4 39 15,-2 6 71 1,0 6 18-16,-2 4-77 0,0 0-59 15,4 0-30-15,3 18-40 16,5 6 38-16,7 6-62 16,19 2-133-16,-4-9-36 15,0-10-308-15</inkml:trace>
  <inkml:trace contextRef="#ctx0" brushRef="#br0" timeOffset="40245.39">2431 5307 1506 0,'0'0'593'0,"0"0"-413"16,0 0-118 0,0 0-44-16,0 0 2 15,-13 123-19-15,39-86-1 0,9-1 0 16,2-11 1-16,1-9 7 16,-7-12-8-16,-6-4 40 15,-10-12 81-15,-8-18-10 16,-7-9-33-16,0-2-8 15,-11-1-27-15,-16 0-43 16,-2 7-55-16,-3 10-192 16,1 16-57-16,10 9-90 15,9 0-814-15</inkml:trace>
  <inkml:trace contextRef="#ctx0" brushRef="#br0" timeOffset="40792.15">3024 5306 952 0,'0'0'922'16,"0"0"-553"-16,0 0-88 15,0 0-156-15,0 0-98 16,0 0 1-16,0 0-14 16,-69 111-13-16,69-69-1 15,8-7 0-15,17-5 0 16,6-6 9-16,3-12-9 15,3-12 22-15,2-1 5 16,-1-34-9-16,-1-11-15 16,-3-10-3-16,-10-10-12 15,-8-5 12-15,-9 2-24 16,-7 0-24-16,0 8-11 0,0 16 27 16,-4 13 32-16,-6 18 56 15,1 14 6-15,3 0-62 16,-6 26-37-16,3 16 37 15,3 14-6-15,2 9 6 16,2 3-1-16,2-3 1 16,0-2 0-16,0-9-2 15,10-12-9-15,1-12 9 16,1-14 2-16,1-12-21 16,5-4 12-16,1-8 9 15,6-13 0-15,0-2 0 16,-3 2 6-16,-6 4-6 15,-3 4 9-15,-2 7-8 0,3 5 25 16,1 1-12-16,4 0 8 16,2 4 10-16,4 12-32 15,2 2 0 1,-3 2-11-16,1 3-74 0,-1-6-50 16,9-9-120-16,-6-6-100 15,-2-2-497-15</inkml:trace>
  <inkml:trace contextRef="#ctx0" brushRef="#br0" timeOffset="41026.47">3766 5411 1555 0,'0'0'515'0,"0"0"-310"15,0 0-92-15,0 0-94 0,0 0-9 16,0 0-17-16,0 0 7 16,58 67 0-16,-32-45-6 15,1-4 2-15,2-6 4 16,0-8 2-16,-6-4 0 15,-4 0 92-15,-5-12 45 16,-5-10-34-16,-5-6-40 16,-4-4-38-16,0-2 2 15,-17 1-29-15,-12 6-71 16,-8 4-73-16,-20 20-149 16,10 3-18-16,7 0-164 0</inkml:trace>
  <inkml:trace contextRef="#ctx0" brushRef="#br0" timeOffset="41588.83">4526 5310 1996 0,'0'0'374'0,"0"0"-265"16,0 0-72-16,0 0-36 16,0 0 25-16,66 128-22 15,-37-90 8-15,-4-3 1 0,-2-2-13 16,-8-11 0 0,-4-6-5-16,-4-10 17 0,-6-6-1 15,2 0 42 1,-3-15 56-16,5-16-81 0,-1-7-28 15,8-2-52-15,-2 4 8 16,1 6-10-16,1 10 46 16,-1 6 7-16,0 9-19 15,0 5 18-15,4 0-8 16,2 0 10-16,-2 17 0 16,-1 3 1-16,-2 4-1 15,-3 0 0-15,1-2 8 16,-4-4-7-16,1-4-1 15,-3-8-1-15,3-6 0 0,2 0-45 16,6-10 8 0,8-17-3-16,1-4-97 0,3-5 42 15,-2 0 51-15,1 4 37 16,-4 7 8-16,-1 10 0 16,-4 5 68-16,-1 10-6 15,-3 0-31-15,3 2 30 16,1 18-8-16,4 5-29 15,1 6-24-15,3 3-28 16,15 0-144-16,-5-9-194 16,-1-12-1006-16</inkml:trace>
  <inkml:trace contextRef="#ctx0" brushRef="#br0" timeOffset="42010.6">5598 5245 970 0,'0'0'1223'16,"0"0"-875"-16,0 0-193 16,0 0-98-16,0 0-57 15,0 0 6-15,0 0-18 16,-103 103 4-16,103-67-42 16,0 0 9-16,3-3-26 15,14-6 0-15,1-3-11 16,-3-8-14-16,-3-6 34 15,-6-10 30-15,-1 0 28 16,-1-2 34-16,1-17-34 16,4-10-58-16,2-3-138 0,2-2-58 15,1 0-139-15,-1 8 207 16,-4 6 186-16,0 9 258 16,-5 5-22-16,0 6-97 15,5 0-88-15,0 0-35 16,5 0 38-16,2 5 10 15,-1 5 1-15,1 4-3 16,1 1-26-16,1 6 11 16,2 1-24-16,0 2-23 15,11 4-114-15,-4-6-107 16,-6-10-613-16</inkml:trace>
  <inkml:trace contextRef="#ctx0" brushRef="#br0" timeOffset="42119.95">5967 5202 1751 0,'0'0'714'16,"0"0"-449"-16,0 0-129 16,0 0-136-16,0 0-233 15,0 0-578-15</inkml:trace>
  <inkml:trace contextRef="#ctx0" brushRef="#br0" timeOffset="42276.17">5455 5067 1635 0,'0'0'369'0,"0"0"-224"15,0 0-145-15,0 0-97 16,0 0-181-16,0 0-484 0</inkml:trace>
  <inkml:trace contextRef="#ctx0" brushRef="#br0" timeOffset="42448.01">5577 4917 1137 0,'3'-8'663'15,"4"0"-345"-15,4-7-39 16,6 0-110-16,5-5-76 16,7-3-17-16,-2 1-14 15,-2-2 32-15,-10 3-2 16,-3 7-56-16,-8-1-18 16,-4 5-18-16,0 2-27 15,0 1-71-15,-22 3-128 16,-7-1-113-16,-20 5 1 0,6 2 100 15,8 9-277-15</inkml:trace>
  <inkml:trace contextRef="#ctx0" brushRef="#br0" timeOffset="42776.25">5363 5123 1864 0,'0'0'648'15,"0"0"-432"-15,0 0-31 16,0 0-126-16,0 0-28 15,0 0-31-15,0 0 9 16,127-89-10-16,-111 74 1 16,-5 7 0-16,-7 4 22 15,-2 2-21-15,4 2 16 16,-2 0-17-16,5 0-72 16,9 23-123-16,-1-6-297 15,-1-1-601-15</inkml:trace>
  <inkml:trace contextRef="#ctx0" brushRef="#br0" timeOffset="43432.14">6566 5191 1538 0,'0'0'215'16,"0"0"-50"-1,0 0-38-15,63 129-70 0,-49-88-17 16,-4-2 21-16,-3-7-32 15,0-8-4-15,-5-13 6 16,-2-4-10-16,0-7 28 16,0 0 10-16,0-15 42 15,0-16-101-15,0-9-41 16,9-8-25-16,4-3-25 16,5 5-31-16,5 9 72 15,2 4 16-15,-2 9 33 16,4 9-5-16,2 4 12 15,-2 11 4-15,-2 0 8 16,2 5 4-16,-7 16 46 16,2 6-2-16,-10 3 5 0,-2 2 4 15,-3-3-47 1,-7-3 4-16,0-8-26 0,0-6 0 16,0-6 9-16,0-6-4 15,4 0 18-15,0 0 16 16,8-12 19-16,3-9-64 15,5-5-52-15,5-2 13 16,1 6 33-16,2 4-43 16,4 7 24-16,-3 6 23 15,5 5-14-15,-3 0 16 0,2 7 6 16,-1 11-4-16,-4 5-4 16,-1 0-5-16,0 9-136 15,-7-7-127-15,-2-10-340 16</inkml:trace>
  <inkml:trace contextRef="#ctx0" brushRef="#br0" timeOffset="44072.61">7734 5115 1602 0,'0'0'702'0,"0"0"-448"16,0 0-154-16,0 0-44 15,-144 14-35-15,117 12-1 16,4 5-20-16,13 5-9 0,2-1 9 16,8 1-42-16,0-6-3 15,10-5-5-15,9-9-49 16,6-10-40-16,2-6 40 16,4-6 40-16,-2-18-80 15,0-6 28-15,-4-4 35 16,-4-3 51-16,-7 5 25 15,-3 6 17-15,-5 6 46 16,-2 10 135-16,-2 6 21 16,-2 4-91-16,0 0-70 15,0 2-52-15,0 16 5 16,0 6-6-16,0 2-5 16,4 2 0-16,5-1-3 0,1-6 3 15,4-7-6 1,4-5-41-16,0-5-48 0,-2-4 30 15,5 0 29-15,-2-10 9 16,-4-4 26-16,-1 2-36 16,-3 0 26-16,-7 4 11 15,0 4 0-15,-2 4-5 16,-2 0 5-16,0 0-13 16,2 0-28-16,-2 0 2 15,6 7 38-15,0 2 0 16,3-1-21-16,5 0 4 15,3-4-146-15,1 0-39 16,2-4-45-16,-2 0 52 16,-5 4 118-16,1-1 78 15,-1 7 9-15,-1 2 79 0,0 7 25 16,1 3 28-16,1 4 15 16,-3 6-79-16,1 4-8 15,-7 3-15-15,-1 0-21 16,-4 1 17-16,0-2-31 15,-23 1-19-15,-4-13-90 16,3-14-201-16</inkml:trace>
  <inkml:trace contextRef="#ctx0" brushRef="#br0" timeOffset="44244.45">7975 4660 2227 0,'0'0'295'16,"0"0"-218"-16,0 0-77 16,-119 78-108-16,86-30-258 15,8-3-774-15</inkml:trace>
  <inkml:trace contextRef="#ctx0" brushRef="#br0" timeOffset="44779.73">8895 5167 1770 0,'0'0'539'0,"0"0"-322"16,0 0-34-16,0 0-89 15,0 0-28-15,0 0 4 16,0 0-49-16,-81-45-14 0,61 64-7 16,3 12-12-16,2 3 6 15,5 2 3-15,10 0 3 16,0-4-6-16,12-8-15 15,15-10-10-15,8-12 3 16,7-2-8-16,8-24 13 16,0-20-103-16,-3-15-65 15,-5-13 37-15,-6-10 39 16,-7-2-8-16,-9 0 18 16,-7 7 71-16,-5 19 34 0,-8 18 257 15,0 21 45-15,0 12-38 16,0 7-164-16,-2 9-73 15,-6 22-26-15,2 17 1 16,-1 15-2-16,1 11 0 16,4 6 1-16,-1 0-11 15,0-2-30-15,3-7-139 16,-11-7-82-16,3-22-89 16,-4-21-366-16</inkml:trace>
  <inkml:trace contextRef="#ctx0" brushRef="#br0" timeOffset="45138.71">8968 4903 963 0,'0'0'736'0,"0"0"-580"16,0 0-113-16,0 0 1 16,0 0 35-16,116 29 12 15,-82-2 0-15,-1 3 8 16,0 2-32-16,1 4-14 15,0-1-23-15,-3 2-5 16,-3-5-17-16,-1-4-1 16,0-6-10-16,-5-10 3 15,1-7-56-15,-1-5 19 16,-2-5-8-16,-2-16-4 16,-6-8 26-16,0-1 15 0,-7-2 8 15,-5 5 76 1,0 4 27-16,0 10 63 0,0 6-13 15,0 5-44-15,0 2-62 16,0 0-47-16,0 14 0 16,0 11-12-16,0 6 3 15,2 5 8-15,13 3-107 16,17 3-66-16,-3-11-144 16,2-12-255-16</inkml:trace>
  <inkml:trace contextRef="#ctx0" brushRef="#br0" timeOffset="45388.66">9728 5107 179 0,'0'0'1712'15,"0"0"-1357"1,0 0-213-16,0 0-91 0,0 0-50 16,0 0 2-16,0 0-3 15,-24 104-30-15,42-77-5 16,-1-4-33-16,3-6 34 15,-4-7 8-15,-5-9 26 16,-2-1 32-16,-7 0 144 16,-2-19-94-16,0-3-82 15,0-4-5-15,-15-7-66 16,-1 10-174-16,3 2-225 0</inkml:trace>
  <inkml:trace contextRef="#ctx0" brushRef="#br0" timeOffset="45685.47">10107 5073 1585 0,'0'0'569'16,"0"0"-349"-16,0 0-87 15,0 0-106-15,0 0 4 16,0 0-31-16,0 0 1 16,-71 88 0-16,71-58-1 15,0 1-6-15,5-4-6 16,10-3-12-16,0-1 23 0,6-8-61 16,-2-3-17-1,4-12-50-15,-8 0-64 0,-1 0-42 16</inkml:trace>
  <inkml:trace contextRef="#ctx0" brushRef="#br0" timeOffset="45841.68">9902 4951 1627 0,'0'0'372'0,"0"0"-133"15,0 0-95-15,0 0-94 16,0 0-50-16,0 0-83 15,0 0-177-15,-91 3 49 16,52 16-265-16,2-1-866 0</inkml:trace>
  <inkml:trace contextRef="#ctx0" brushRef="#br0" timeOffset="45966.66">9425 4921 1177 0,'0'0'234'0,"0"0"13"0,0 0-37 16,0 0-18-16,0 0-30 15,0 0-162-15,0 0-47 16,56-67-194-16,-36 91-670 0</inkml:trace>
  <inkml:trace contextRef="#ctx0" brushRef="#br0" timeOffset="46091.96">9472 5805 773 0,'0'0'1418'15,"0"0"-1106"-15,0 0-242 16,0 0-70-16,0 0-511 0</inkml:trace>
  <inkml:trace contextRef="#ctx0" brushRef="#br0" timeOffset="46794.58">10644 5023 1418 0,'0'0'380'0,"0"0"-249"15,0 0-57-15,0 0 36 16,0 0-23-16,0 0-37 16,73 132 19-16,-68-88-12 15,-3 5 0-15,-2-5-20 16,0-4-31-16,0-11 15 15,0-10-21-15,0-9 0 16,0-8 19-16,0-2-6 16,0-6 72-16,0-21-43 0,0-10-42 15,4-9-48-15,14-7-96 16,7 6-3-16,4 5 41 16,5 7 11-16,-1 11 39 15,2 8 31-15,-3 8 25 16,-1 8 12-16,-4 0 20 15,-1 4 44-15,1 12 6 16,-5 4 25-16,0 4 10 16,-1 0-35-16,-6 0-29 15,-1-2-7-15,-3-4-31 16,-6-4-14-16,1-3 1 16,-3-4-2-16,1 1-87 15,-2-2-195-15,0-3-241 0</inkml:trace>
  <inkml:trace contextRef="#ctx0" brushRef="#br0" timeOffset="47481.93">11559 5163 1219 0,'0'0'349'15,"0"0"-123"-15,0 0-29 16,0 0-90-16,0 0-13 16,0 0 24-16,0 0-54 15,-37-14-33-15,26 14 5 16,-5 0-29-16,-1 2 24 16,-2 13-14-16,2 4-17 15,5 5 28-15,8 2-27 16,4 3 1-16,0-4 13 0,9 0-9 15,9-5-6-15,4-8 0 16,-2-6-24-16,0-6 18 16,-6 0 6-16,-1-14 0 15,-4-10 0-15,-5-6-22 16,-2-5-23-16,0-3 0 16,4 3-64-16,-2 0-18 15,7 7 41-15,-1 6 41 16,7 9 11-16,-1 2 9 15,3 5 25-15,4 4 0 16,-1 2 0-16,2 0 14 16,1 0 12-16,-3 0 13 15,-1 6 19-15,-4 7-13 16,1 4 32-16,-3 3-7 16,1 1-23-16,-3 6 29 0,1 1-39 15,-3-2-27 1,-3-1-10-16,1-3-6 0,-1-7-47 15,-2-5-20-15,3-3-54 16,7-7-76-16,-3 0 39 16,3-12-174-16</inkml:trace>
  <inkml:trace contextRef="#ctx0" brushRef="#br0" timeOffset="47544.4">12007 5135 1194 0,'0'0'532'15,"0"0"-513"-15,0 0-19 16,0 0-750-16</inkml:trace>
  <inkml:trace contextRef="#ctx0" brushRef="#br0" timeOffset="47700.95">11348 4984 1901 0,'0'0'493'16,"0"0"-379"-16,0 0-114 15,47-146-88-15,9 96-157 16,4 0-147-16</inkml:trace>
  <inkml:trace contextRef="#ctx0" brushRef="#br0" timeOffset="47841.21">12010 4385 1228 0,'0'0'780'0,"0"0"-419"0,0 0-79 16,0 0-112-16,0 0-170 15,0 0-4-15,-129 81-114 16,68-30-181-16,7-1-268 0</inkml:trace>
  <inkml:trace contextRef="#ctx0" brushRef="#br0" timeOffset="48028.7">11526 4832 2068 0,'0'0'616'0,"0"0"-500"16,0 0-116-16,0 0-115 16,0 0-429-16,0 0-465 0</inkml:trace>
  <inkml:trace contextRef="#ctx0" brushRef="#br0" timeOffset="48653.85">11662 4778 1505 0,'0'0'533'0,"0"0"-308"16,0 0-38-16,0 0-107 0,0 0-17 15,0 0-42-15,0 0-20 16,0 0 20-16,3 0-21 16,-3 0 16-16,2 0-13 15,-2 0 6-15,4 6-18 16,5 4-13-16,5 2-64 16,23 9-91-16,-2-3-139 15,1-7-480-15</inkml:trace>
  <inkml:trace contextRef="#ctx0" brushRef="#br0" timeOffset="49622.04">12694 5042 1318 0,'0'0'502'0,"0"0"-326"16,0 0 12-16,0 0-48 16,0 0-88-16,0 0-21 15,0 0-29-15,13 13 8 16,3 16 38-16,0 4-32 15,3 3 3-15,4 2-8 16,1 0-2-16,5-6 1 16,0-5-10-16,5-9 0 15,-3-10 28-15,2-8-27 16,-2 0 4-16,-2-22-5 0,-6-9-17 16,-8-7 17-1,-8-6 0-15,-7 0-33 0,0 1 8 16,-16 8-13-1,-8 9 22-15,1 10 15 0,6 8-4 16,3 8-2-16,10 0-125 16,4 12-101-16,22 4-159 15,6-3-785-15</inkml:trace>
  <inkml:trace contextRef="#ctx0" brushRef="#br0" timeOffset="50028.18">13338 5101 1542 0,'0'0'521'0,"0"0"-332"16,0 0-37-16,0 0-39 0,0 0-64 15,0 0-29-15,-105 106-7 16,105-74-11-16,22 1-4 16,7-3-26-16,0-6-18 15,-2-6 26-15,-7-8-75 16,-7-8-4-16,-6-2 99 15,-7-4-10-15,0-19 5 16,0-2-21-16,0-6-8 16,0-3 32-16,-3 1-20 15,3 0 0-15,0 3-21 16,0 6 14-16,14 6 29 16,1 6 0-16,4 7 1 0,-1 2 32 15,-1 3-22-15,1 0 35 16,-1 0 18-16,2 8-13 15,-2 8 13-15,3 2-2 16,1 4-38-16,-4 5 21 16,1 0-27-16,-3 3-11 15,-1 1-7-15,-7-3-31 16,-5-5-104-16,-2 0-72 16,-9-11 10-16,-7-8-327 0</inkml:trace>
  <inkml:trace contextRef="#ctx0" brushRef="#br0" timeOffset="50231.27">13146 4877 1542 0,'0'0'550'0,"0"0"-328"15,0 0-40-15,0 0-61 16,0 0-72-16,0 0-24 15,0 0-25-15,121-80-64 16,-99 80-95-16,9-6-103 16,-5-1-31-16,-1-3-563 0</inkml:trace>
  <inkml:trace contextRef="#ctx0" brushRef="#br0" timeOffset="50371.86">13529 4510 1729 0,'0'0'728'0,"0"0"-527"0,0 0-112 16,0 0-80-16,-127 88-9 16,102-10-104-16,10-10-233 15,13-9-332-15</inkml:trace>
  <inkml:trace contextRef="#ctx0" brushRef="#br0" timeOffset="50499.61">13591 4947 2268 0,'0'0'551'16,"0"0"-433"-16,0 0-118 0,0 0-138 15,0 0-503-15,0 0-350 0</inkml:trace>
  <inkml:trace contextRef="#ctx0" brushRef="#br0" timeOffset="50842.9">13227 4842 1295 0,'0'0'613'16,"0"0"-338"-16,0 0-74 16,0 0-94-16,0 0-90 15,0 0-2-15,0 0-15 16,23 22-31-16,-23 9-36 15,0 21-50-15,0-8-119 16,0-6-40-16</inkml:trace>
  <inkml:trace contextRef="#ctx0" brushRef="#br0" timeOffset="51311.55">14463 5128 1428 0,'0'0'768'0,"0"0"-436"16,0 0-109-16,0 0-156 16,0 0-25-16,-116-50-39 15,86 50 8-15,4 17-7 16,7 11 2-16,5 6-6 15,12 4 7-15,2 5 1 16,2-8-10-16,20-2 2 16,7-11-41-16,7-14 17 15,-1-8-54-15,3-7-8 16,1-24-17-16,-8-15-101 16,-5-13 46-16,-8-5 62 15,-5-6 39-15,-6 0 24 16,-7 4-3-16,0 10 36 15,0 16 40-15,-5 14 148 16,-4 16-10-16,3 10-54 0,2 3-100 16,-3 26 16-16,5 12 15 15,2 12-14-15,0 7 6 16,0 4-36-16,0 2-11 16,7 3 5-16,1-7-5 15,-1-7-63-15,-3-6-90 16,-4-18-139-16,0-10 48 15,0-15-493-15</inkml:trace>
  <inkml:trace contextRef="#ctx0" brushRef="#br0" timeOffset="51827.08">14322 4921 1547 0,'0'0'332'0,"0"0"-245"16,0 0-51-16,0 0-28 15,163-4-8-15,-110 8 8 16,-5 14-8-16,-6 6-2 16,-9 4 1-16,-8 0 1 15,-7 1 73-15,-9 4 32 16,-5-1-2-16,-4 2 43 16,0 0-90-16,0-2 27 15,0-2-48-15,0-3-35 16,0-8 22-16,9-4-22 15,7-5 0-15,6-7-40 16,4-3-54-16,3 0-20 0,2-6 18 16,-2-12-22-1,-6-2 66-15,-7 3 39 0,-3-1 13 16,-4 6 57 0,0 2-32-16,2 1-4 0,2 8-21 15,3 1-9-15,-3 0 0 16,3 0-22-16,-5 0 15 15,-3 3 15-15,0 11 2 16,-2 2 25-16,1 9-9 16,1 3-16-16,2 8 16 15,1 2-17-15,-3 6 1 16,2-1 4-16,-1-4 2 16,-3-5-7-16,-2-4 6 15,-1-8 1-15,-1-3 20 0,-2-10-27 16,0-5-106-1,0-4-375-15</inkml:trace>
  <inkml:trace contextRef="#ctx0" brushRef="#br0" timeOffset="51983.3">15085 4592 2082 0,'0'0'622'16,"0"0"-387"-16,0 0-107 15,0 0-116-15,-125 10-12 16,63 60-76-16,8-6-178 16,14-6-443-16</inkml:trace>
  <inkml:trace contextRef="#ctx0" brushRef="#br0" timeOffset="52483.15">15566 4957 1367 0,'0'0'312'0,"0"0"-153"15,0 0-100-15,0 0-8 16,0 0-14-16,0 0-12 16,0 0 29-16,49 27 13 15,-49 0 7-15,-7 7-25 16,-1 2-34-16,0-2-2 15,8 2-3-15,0-3-1 16,0-1-5-16,14-3-4 0,9-2 0 16,0-3-1-1,9-4-4-15,-1-4 5 0,2-4 0 16,-2-4-12-16,-6 0 9 16,-7-2 6-16,-7 0-3 15,-7 0 50-15,-2-2 8 16,-2 2-5-16,0 0 25 15,-6 3-37-15,-11-1 4 16,-8 3-45-16,-13-11-88 16,5 0-149-16,4 0-372 0</inkml:trace>
  <inkml:trace contextRef="#ctx0" brushRef="#br0" timeOffset="52608.11">15623 4951 1551 0,'0'0'570'0,"0"0"-483"16,0 0-26-16,191-20-61 16,-118 20-104-16,-7-2-716 0</inkml:trace>
  <inkml:trace contextRef="#ctx0" brushRef="#br0" timeOffset="53279.83">16325 5031 1122 0,'0'0'325'0,"0"0"-104"16,0 0-69-16,32 126-72 15,-26-80 38-15,-1-1-32 0,0-5-71 16,-3-6 23-1,0-10-38-15,-2-10 6 0,2-8 12 16,0-6 75-16,3-2 86 16,3-20-117-1,6-13-62-15,7-5-20 0,2-7-120 16,4-1 45-16,4 4-8 16,-2 5 35-16,-2 15 68 15,-2 10 13-15,-3 8-11 16,-2 6 29-16,-2 0-8 15,-5 14 16-15,-1 8 21 16,-5 0 0-16,-1 4 34 16,-4-2-31-16,-2-4-50 15,0-4 21-15,0-6-34 16,0-3 7-16,0-7 12 0,6 0-19 16,8-7-23-16,6-13-60 15,4-4-58-15,3 0 70 16,0 2 23-16,-6 4 48 15,-4 11 7-15,-1 2 11 16,-3 5 56-16,1 0 8 16,1 6-12-16,5 12 9 15,2 8-54-15,6 2-25 16,4 1-44-16,20 1-182 16,-8-8-88-16,-1-11-783 0</inkml:trace>
  <inkml:trace contextRef="#ctx0" brushRef="#br0" timeOffset="53889.38">17248 5023 1776 0,'0'0'616'0,"0"0"-373"16,0 0-116-16,0 0-64 16,0 0-45-16,0 0-11 15,-116 58 2-15,109-22-9 16,7 0-18-16,0 0-12 15,0-3-65-15,16-10 13 16,2-8 7-16,4-11-73 16,3-4 72-16,2-4-46 15,2-17-97-15,-6-7 40 16,-2 1-25-16,-5-4 151 16,-7 7 53-16,-5 4 156 15,-2 6 5-15,-2 8 28 0,0 2-2 16,0 4-69-16,0 0-92 15,0 0-19-15,0 12-1 16,0 6 0-16,0 1 6 16,4 2-4-16,0 0-7 15,8-2 4-15,4-5-5 16,4-6-9-16,7-8-84 16,2 0-40-16,1-6-70 15,-2-12 64-15,-7-3 1 16,-4-2 62-16,-7 5 76 15,-5 2 132-15,-5 6-17 16,0 4 89-16,0 4-58 16,0 2-93-16,0 0-52 0,0 4-1 15,0 12-1-15,0 3 0 16,9 6-36-16,2-1-19 16,2 0 4-16,3 2 26 15,-3 0 8-15,3 2 18 16,-3 3-1-16,0 1 1 15,1 2 0-15,-5 2 7 16,-2 1 48-16,-7-6-9 16,0 1-10-16,-14-6 37 15,-13-6-18-15,-17-10-55 16,2-7-39-16,8-3-335 0</inkml:trace>
  <inkml:trace contextRef="#ctx0" brushRef="#br0" timeOffset="54045.28">17545 4499 1711 0,'0'0'770'16,"0"0"-526"-16,0 0-127 16,0 0-84-16,0 0-33 15,-146 110-66-15,98-52-217 16,7-8-440-16</inkml:trace>
  <inkml:trace contextRef="#ctx0" brushRef="#br0" timeOffset="54467.36">18398 4856 1433 0,'0'0'505'0,"0"0"-298"15,0 0-151-15,0 0-17 16,0 0 41-16,-22 139-2 16,15-77 17-16,0 7-53 15,5-2-19-15,-2 0-3 16,4-7-20-16,0-8-1 15,0-10-41-15,13-14-100 16,33-24-102-16,0-4-99 16,0-6-664-16</inkml:trace>
  <inkml:trace contextRef="#ctx0" brushRef="#br0" timeOffset="54998.18">18729 4979 1450 0,'0'0'591'0,"0"0"-352"15,0 0-51-15,-115-10-87 16,84 32-63-16,6 10-12 16,11 6-2-16,10 6-22 15,4 2 14-15,16-2-16 16,20-5-3-16,8-12-28 16,10-10-44-16,4-17 13 15,2 0-11-15,-4-25-78 0,-10-15-112 16,-11-12-35-1,-10-10 82-15,-14-3 123 0,-11-4 20 16,0 11 73 0,0 11 222-16,-2 19 0 15,-10 19 31-15,4 9-88 0,-1 13-119 16,4 25-9-16,5 9 1 16,0 9-5-16,5 1 2 15,9-5-23-15,1-2 12 16,-3-5-21-16,-2-9 3 15,-3-11 0-15,-3-11-6 16,-1-10 0-16,1-4 28 16,3-8-28-16,4-18-86 15,7-7-70-15,5-3 34 16,-1 5 54-16,4 2 13 16,-1 10 39-16,-5 4 16 15,-3 11 26-15,-1 4 81 0,2 0-36 16,0 6 20-16,1 10-9 15,0 6-35-15,1 3-29 16,-3-2-15-16,4 2-3 16,12-6-126-16,-4-3-95 15,0-10-180-15</inkml:trace>
  <inkml:trace contextRef="#ctx0" brushRef="#br0" timeOffset="55310.6">19637 5028 1523 0,'0'0'663'0,"0"0"-364"16,0 0-95-16,0 0-100 15,-139 17-29-15,114 9-55 16,8 6-12-16,9 1-8 16,8 3-13-16,0-5-42 15,8-8-72-15,15-10-23 16,3-10 34-16,0-3-4 15,3-11-6-15,-2-13-21 16,-2-4 62-16,-7 0 85 16,-5 5 89-16,-4 2-9 15,-6 6 144-15,3 8 2 16,-3 3-85-16,3 4-74 16,3 0-67-16,11 0 0 15,9 10-82-15,22 6-105 16,-2 0-121-16,-7-5-183 0</inkml:trace>
  <inkml:trace contextRef="#ctx0" brushRef="#br0" timeOffset="55482.44">20036 5029 451 0,'0'0'1571'16,"0"0"-1001"-16,0 0-354 15,0 0-121-15,0 0-18 16,0 0-56-16,0 0-21 15,-92 57 0-15,92-24-6 16,18-5-27-16,13-2-27 0,31-18-114 16,-6-8-35-16,-2 0-302 15</inkml:trace>
  <inkml:trace contextRef="#ctx0" brushRef="#br0" timeOffset="55638.65">20265 4441 1868 0,'0'0'779'0,"0"0"-573"16,0 0-121-16,0 0-62 15,-163 58-23-15,85 9-18 16,16-10-287-16,11-7-719 0</inkml:trace>
  <inkml:trace contextRef="#ctx0" brushRef="#br0" timeOffset="56013.71">21266 4747 1545 0,'0'0'327'16,"0"0"-169"-16,0 0-8 15,-15 112-44-15,15-68-24 16,3 4 2-16,15-1-57 16,5 0-15-16,-4-3 3 15,1-4-15-15,-4-10-119 16,-9-13-78-16,-7-9-89 16,0-8-310-16</inkml:trace>
  <inkml:trace contextRef="#ctx0" brushRef="#br0" timeOffset="56170.1">21143 4967 1482 0,'0'0'396'0,"0"0"-256"15,0 0-78-15,0 0-42 16,165-2-13-16,-99 0 13 16,1 0-20-16,1-2-121 15,-18-2-85-15,-17-3-504 0</inkml:trace>
  <inkml:trace contextRef="#ctx0" brushRef="#br0" timeOffset="56326">21461 4798 1433 0,'0'0'391'16,"0"0"-148"-16,0 0-58 16,0 0-88-16,-124 69-22 15,88-38-35-15,1 6-5 16,1 1-19-16,3-2-16 15,9 2-74-15,5-7-185 16,9-12-245-16</inkml:trace>
  <inkml:trace contextRef="#ctx0" brushRef="#br0" timeOffset="56734.61">21374 4493 1597 0,'0'0'546'0,"0"0"-321"16,-158 3-60-16,89 18-42 16,1 16-51-16,7 9 1 15,5 14-7-15,9 10-14 16,14 9-22-16,8 4 0 15,16 4-30-15,9-3 6 16,7-4 3-16,28-7-9 0,17-10-1 16,19-8-17-16,30-11-11 15,-1-16 22-15,6-18 7 16,4-10 0-16,-22-20 11 16,11-22-10-16,-13-14 9 15,-12-14 19-15,-11-29-10 16,-22-23 10-16,-24 6-25 15,-17 16-4-15,-17 20-12 16,-60 36-25-16,-89 13-122 16,8 6-313-16,-14 14-237 0</inkml:trace>
  <inkml:trace contextRef="#ctx0" brushRef="#br0" timeOffset="59093.43">16003 4901 664 0,'0'0'231'0,"0"0"-97"16,0 0 30-16,0 0-60 15,0 0-10-15,0 0 27 16,0 0-2-16,-123 16-39 15,96-12-16-15,0 0 15 16,1-2 2-16,-1 0 0 16,2 0-8-16,1-2-13 15,2 1-16-15,-1 3-21 16,4-1-21-16,1-1 14 16,-1 2-16-16,6-2 0 15,0-1 7-15,2 4-1 0,2-4-6 16,5 2 0-1,-1-1 1-15,0-2-2 0,3 0 1 16,2 2 0-16,0-2 7 16,0 0-6-16,0 0 24 15,0 0 1-15,0 0-26 16,0 0 23-16,0 0-23 16,0 0 0-16,0 0 0 15,0 0 12-15,0 0-12 16,0 0 0-16,0 2-6 15,0 2 6-15,0 4 1 16,0 2-1-16,0 0 10 16,0 2-2-16,0 2-4 15,0 0-4-15,0-1 3 16,0 2 21-16,0 1-5 0,0 2 0 16,0 0 21-16,0 3-28 15,0 2 8-15,0 4-6 16,0 3 0-16,0 2 7 15,0 2-20-15,0-5 1 16,0 0 15-16,0-5-11 16,0-6-4-16,0-6-2 15,0-2 6-15,0-5-11 16,0-3 6-16,0-2-1 16,0 0 13-16,5 0-11 15,0 0 14-15,1 0-4 16,5 0-3-16,3 0 24 15,3-2-24-15,1-7-9 0,5 1 14 16,-4 2-13 0,-1 0-1-16,0 4 0 0,-2 2 6 15,-3 0-8-15,3 0 2 16,-3 0 0-16,3 0-3 16,-1 2 9-16,3 4-7 15,3 4 1-15,-2 3-1 16,-1 1-11-16,-1 3 12 15,-1 3 0-15,0 2-6 16,-6 0 7-16,-2 0-1 16,-2-4 0-16,-3-3 8 15,-3-4-6-15,0 0-1 0,0-4 25 16,-9 2 40 0,-12 0-8-16,-5 2 18 0,-6-1-22 15,-5 2-12-15,-5-3 20 16,-1 0-21-16,1-2-2 15,0-3 10-15,3 1-25 16,2-3 15-16,5 0-21 16,3-2-16-16,10 2 7 15,5-2-3-15,8 0-5 16,1 0-1-16,5 0-3 16,0 0 3-16,0 0-15 15,0 0-8-15,0 0 17 16,0 0-1-16,0 0-11 15,0 0-15-15,0 0-138 16,5 0-111-16,1 0-312 0,1-8-932 16</inkml:trace>
  <inkml:trace contextRef="#ctx0" brushRef="#br0" timeOffset="60046.33">15666 5048 687 0,'0'0'370'0,"0"0"-166"0,0 0-43 16,0 0-28-16,0 0-70 15,0 0-37-15,0 0 25 16,0 7-29-16,0 5 0 15,-2 0 14-15,2 0-6 16,-4 4 27-16,-2 0 28 16,0 0 20-16,-3 2-14 15,-1 3-18-15,-2-1-14 16,1-1-2-16,2 2-33 0,2-3 4 16,5-2-14-1,0-4-4-15,2 0 12 0,0-4-10 16,0-1-3-16,0-1 13 15,0 0-22-15,0 0 18 16,0 1-18-16,0-1 1 16,0-2 18-16,0-2-18 15,0 0 8-15,0-2 0 16,0 0-3-16,0 0 14 16,0 0 7-16,0 0-1 15,0 0 17-15,0 0-31 16,0 0 0-16,0 0 2 15,0 0-13-15,0 0 6 16,0 0-7-16,0 0 0 16,0 0-3-16,0 0 4 0,0 0-1 15,-2 0 6-15,-3 2 0 16,-1 2-6-16,-4 1 0 16,4 1 1-16,-1 0 0 15,3-1-1-15,0-1-1 16,4 0 0-16,0-2-18 15,0-2 19-15,0 2 0 16,0-2 0-16,0 0 6 16,0 0-5-16,0 0-1 15,0 0 3-15,0 0-3 16,0 0 0-16,0 0-16 16,0 2-63-16,0 2-105 0,0-2-116 15,0-2-388-15</inkml:trace>
  <inkml:trace contextRef="#ctx0" brushRef="#br0" timeOffset="167307.34">1320 7203 1113 0,'0'0'305'15,"0"0"-191"-15,0 0-21 16,0 0-25-16,0 0 21 15,-139 121 27-15,117-80-31 16,4 5 25-16,7 0-31 0,11-1-32 16,0-1 16-16,7-2-37 15,18-4 13-15,6-3-8 16,6-6-16-16,5-8 20 16,3-6-10-16,0-13-4 15,1-2 19-15,1-17-34 16,0-20 42-16,0-11-11 15,-7-9-26-15,-8-6 32 16,-13-7-27-16,-17 3 3 16,-2 3 20-16,-11 6-24 15,-20 8 25-15,-4 12-25 16,-7 7-15-16,-1 13-22 16,-3 12-73-16,-17 6-84 15,14 6-91-15,7 11-328 0</inkml:trace>
  <inkml:trace contextRef="#ctx0" brushRef="#br0" timeOffset="168168.95">5032 6573 1288 0,'0'0'301'0,"0"0"-113"15,0 0-21-15,0 0-77 16,-145 44-13-16,114-10 14 16,4 8-64-16,13 7 26 15,12 1-40-15,2 1 14 16,18 0 7-16,20-5-22 0,7-4 1 16,7-6 14-16,2-10-27 15,2-11 27-15,-3-14-26 16,4-1 8-1,-7-20 26-15,4-20-24 0,-8-10 15 16,-3-10-3-16,-7-5-14 16,-14 0 37-16,-12-2-34 15,-10 9-6-15,-1 8 29 16,-30 12-35-16,-19 12-12 16,-18 16-84-16,-66 12-93 15,16 19-145-15,-7 4-527 0</inkml:trace>
  <inkml:trace contextRef="#ctx0" brushRef="#br0" timeOffset="169574.87">1787 7315 920 0,'0'0'330'16,"0"0"-214"-16,0 0-19 0,0 0-17 15,0 0 8-15,0 0-23 16,0 0-34-16,-24 0-11 16,24 0-14-16,0 0 10 15,0 0 21-15,0 0-20 16,0 0 53-16,0 0-8 16,0 0 0-16,0 0 6 15,0 0-35-15,0 0 2 16,0 0-14-16,0 0-21 15,0 0 17-15,0 0-17 16,0 0 28-16,9-2 22 16,11-4-32-16,6 0 10 0,6-3-6 15,7 2-22-15,7 1 27 16,5-2-27-16,4 0 0 16,7-2 16-16,8-2-10 15,3 2 5-15,4 0 9 16,2 0-20-16,2-1 42 15,1 2-33-15,3-4-3 16,-3 2 6-16,-2 1-3 16,1-3-6-16,-1 0-3 15,-2-1 10-15,-2 0-2 16,-1-1-8-16,1 1 0 16,-6 1 2-16,2 2-1 15,-5 1-1-15,-2 2 0 16,-5 0 8-16,-2 0-8 15,-4 2 0-15,-1-1 0 0,-5-2-2 16,4-1 10 0,-2 2-8-16,0-1 1 0,4 1 7 15,0-1 10-15,0 1-18 16,-6 2 0-16,-1 0 7 16,-5-1 1-16,-4 1-2 15,-3 2-6-15,-1 1 1 16,0-1 9-16,-1 2-10 15,1-2 0-15,-1 2-6 16,-2 0 2-16,0-2 4 16,-2 2 4-16,-7-2 4 15,-4 0-1-15,-7 0-5 16,-4 2 5-16,-4 2 47 0,-1-3-23 16,0 3 0-16,2-4-17 15,3 1-8-15,4-2-3 16,2 0-3-16,0 1 0 15,1-1 2-15,-5 1 7 16,-3 3-9-16,-1-1 0 16,-2 2 6-16,-1-2-8 15,0 2 2-15,0-2-21 16,5 2-21-16,-1 0-41 16,1 0 6-16,0 0-4 15,-3 0-21-15,-4 0 40 16,0 0-15-16,-2 0-13 0,-14 0-27 15,-3 0-255-15</inkml:trace>
  <inkml:trace contextRef="#ctx0" brushRef="#br0" timeOffset="181652.62">1413 7784 525 0,'0'0'839'0,"0"0"-677"16,0 0-42-16,0 0-20 15,0 0-19-15,11-30-38 16,-4 26-26-16,0 1 35 16,-1 0-6-16,-1 3 12 15,-1-1 13-15,-2 1-23 16,0 0 3-16,1 0-7 15,1 0-23-15,1 14 42 16,4 19 41-16,-1 20-21 16,4 29-17-16,1 29-34 15,7 29 25-15,1 8-17 0,-2-26-32 16,2-30 23 0,-9-30-16-16,5-8-3 0,-2 9 21 15,3 2-32-15,-1 4 34 16,-3-7-12-16,-1-6-22 15,-3-7 27-15,-2-4-19 16,-1-2-7-16,-4-7 20 16,5-4-20-16,-3-5 4 15,-1-4-6-15,3-9-26 16,-3-2-60-16,5-8-168 16,-2-2-295-16,-1-2-321 0</inkml:trace>
  <inkml:trace contextRef="#ctx0" brushRef="#br0" timeOffset="182183.74">1756 9244 1521 0,'0'0'260'0,"0"0"-189"16,0 0 1-16,0 0 21 15,0 0-13-15,-127 102 28 16,109-61-57-16,-1 7 10 16,0 5-5-16,6 3-29 15,2 1 38-15,6-3-17 16,5-4-29-16,0-4 20 16,8-8-39-16,15-6 27 15,6-6-27-15,7-10 8 16,5-7-6-16,4-9-2 15,5 0 0-15,4-25 21 0,-1-10-20 16,1-9 25 0,-7-11-10-16,-9-7 30 0,-12-8 24 15,-8-4-58-15,-14 2-1 16,-4 4 22-16,0 5-21 16,-19 10-12-16,-10 8-12 15,-7 7-155-15,-24 0-79 16,8 9-144-16,8 6-627 0</inkml:trace>
  <inkml:trace contextRef="#ctx0" brushRef="#br0" timeOffset="182777.28">1623 7567 1575 0,'0'0'374'16,"0"0"-269"-16,0 0-63 16,0 0-13-16,0 0 43 15,100 103 85-15,-29-60-75 16,36 18-4-16,33 18-29 16,36 12-5-16,11 6 39 0,-6-7-32 15,-11-10-10 1,-22-9-8-16,-7-7-25 0,-27-10 17 15,-25-12-17 1,-24-10 2-16,-7-6 4 16,4 4-14-16,3 2 0 0,4 0-1 15,-14-8-14-15,-10-5-18 16,-12-7-59-16,-6-4-69 16,-7-8-89-16,-7 0-125 15,-6 0-1147-15</inkml:trace>
  <inkml:trace contextRef="#ctx0" brushRef="#br0" timeOffset="183152.2">3779 8580 1385 0,'0'0'618'0,"0"0"-536"15,0 0-67-15,0 0 17 16,-134 57 5-16,115-26 28 16,10 5 0-16,6 7-47 15,3 3 13-15,0 2-17 16,23-2-14-16,3-2 30 16,10-4-16-16,7-5-5 15,3-8 6-15,8-7-7 16,0-11 14-16,0-9-6 0,2-6 9 15,-6-25 30 1,-6-13-5-16,-11-11 9 0,-10-6 10 16,-12-9-56-16,-11 0-13 15,0 3-43-15,-11 9-21 16,-41 12-27 0,4 18-197-16,-6 16-208 0</inkml:trace>
  <inkml:trace contextRef="#ctx0" brushRef="#br0" timeOffset="184355.03">1344 7682 1139 0,'0'0'245'0,"0"0"-40"16,0 0-67-16,-41 148-11 16,29-64-5-16,-9 33-14 0,-3 31 32 15,0 11-64-15,-1-4-4 16,-1-13-6-16,5-16-47 15,-5 2 70-15,-5 4-13 16,-8 1-40-16,-1 7 37 16,-2 1-34-16,0-1-14 15,4-2 23-15,2-1-39 16,3-3 37-16,4-1-31 16,2-10-14-16,7-20 27 15,7-25-27-15,4-23-1 16,2-2 21-16,-2 5-12 15,-2 8 16-15,-1 7-5 16,4-6-19-16,-1-10 13 16,3-7-14-16,0-7-2 15,2-10-8-15,2-8 13 0,0-5-3 16,0-7 0 0,-1-4-17-16,3-4 16 0,0-2-25 15,0-3-13-15,0 0-9 16,0 0-71-16,0 0-17 15,0-7-23-15,0-11-154 16,0 3 54-16,0 1-233 0</inkml:trace>
  <inkml:trace contextRef="#ctx0" brushRef="#br0" timeOffset="184823.67">598 10824 684 0,'0'0'1290'0,"0"0"-1078"16,0 0-164-16,0 0-12 16,0 0-35-16,0 0 1 15,-119 107 21-15,110-62-21 16,-2 7 16-16,3 2 1 15,-2 5 3-15,2 1 31 16,2 1-20-16,3-4 10 16,3 2 6-16,0-7-32 0,3-2 5 15,17-8-21 1,3-6 8-16,6-7 8 0,5-10-17 16,6-5-3-16,5-10-6 15,1-4 8-15,3 0 1 16,-2-18 13-1,0-8-11-15,-6-8 17 0,-6-4-10 16,-4-4 25-16,-4-6 23 16,-8-2-33-16,-5-3 13 15,-6 2-16-15,-8-4-8 16,0 5 19-16,-3 0-19 16,-16 5-12-16,-2 2 6 15,-2 6-7-15,-1 6-39 16,-5 3-102-16,-18-3-124 15,7 11-90-15,0 4-561 0</inkml:trace>
  <inkml:trace contextRef="#ctx0" brushRef="#br0" timeOffset="187731.83">1618 7467 1448 0,'0'0'274'15,"0"0"-182"-15,0 0-58 16,0 0-17-16,0 0 49 16,0 0-3-16,7 0-25 15,4 0-12-15,5 0-17 16,1 5 21-16,3-2 8 0,5 3-6 16,8 2 42-16,7 2 12 15,10 1-3-15,8 1-21 16,8-1-42-16,10 2 12 15,11 2-1-15,22 2-16 16,25 5 26-16,22 2-9 16,6 4 4-16,-10-2 0 15,-12 2-29-15,-17 0 13 16,0-2-17-16,2 0 3 16,8-2 4-16,0-2-10 15,8 2 7-15,2-3-4 16,-3 2 6-16,3-1-9 15,-2 3 0-15,2-1 16 16,3-1-20-16,-2-2 5 16,-6-1-1-16,-6-4 4 0,-25-4 5 15,-22-1-7 1,-23-6-2-16,-5 1 1 0,6 2 11 16,11 4-12-16,3 1 9 15,-3-5 7-15,-5 5-14 16,-9-3 8-16,-10-2-7 15,-10 0 5-15,-10-4-5 16,-7 1-2-16,-3-4 9 16,-6 0-9-16,1 2 9 15,-3-3-10-15,1 2 0 0,-1-2 2 16,2 2 1 0,2 0 4-16,0-2-7 0,-6 1 5 15,2-1-5-15,-5 0 0 16,-3 3 0-16,-4-3 7 15,0 0-16-15,0 0-47 16,0 0-120-16,0 0-202 16,-7 0-265-16</inkml:trace>
  <inkml:trace contextRef="#ctx0" brushRef="#br0" timeOffset="188169.24">6300 8035 1644 0,'0'0'290'0,"0"0"-196"15,0 0-13-15,0 0-37 16,-116-10-7-16,82 21 60 15,1 16-40-15,4 9-23 16,-1 6 7-16,10 8-14 16,5 6 15-16,6 4-11 15,9 2-30-15,0 3 26 16,2-2-21-16,16-9 3 16,9-1 15-16,4-7-18 15,7-9 10-15,5-11-16 0,5-13 0 16,6-13 10-16,2 0 8 15,-3-27-5-15,-2-15 29 16,-9-9 1-16,-10-8 33 16,-8-8-23-16,-18 0-38 15,-6 1 19-15,0 7-33 16,-25 6 5-16,-14 13-6 16,-10 13-131-16,-53 20-98 15,13 7-136-15,-4 0-329 0</inkml:trace>
  <inkml:trace contextRef="#ctx0" brushRef="#br0" timeOffset="196622.68">1210 7225 1435 0,'0'0'74'0,"0"0"-74"0,0 0-763 16</inkml:trace>
  <inkml:trace contextRef="#ctx0" brushRef="#br0" timeOffset="199437.31">7962 6501 1185 0,'0'0'1236'16,"0"0"-951"-16,0 0-191 15,0 0-53-15,0 0-31 16,0 0-8-16,-23 144-2 16,23-87 7-16,5 2-20 15,7-1 7-15,0 7-105 16,-5-15-82-16,-5-17-341 0</inkml:trace>
  <inkml:trace contextRef="#ctx0" brushRef="#br0" timeOffset="199905.65">7630 6381 1815 0,'0'0'559'0,"0"0"-418"15,0 0-87-15,0 0-53 16,168-27 17-16,-85 27-18 16,6 13 0-16,1 6-2 15,-5 5-38-15,-12-2-10 16,-15 0-16-16,-21-4 19 0,-18-1 47 16,-19 1 9-1,0 3 76-15,-23 4 80 0,-12 7-50 16,-4 5-12-16,3 0-35 15,11 1-45-15,6 0 10 16,15-4-33-16,4-1 1 16,0-10 1-16,15-5-2 15,8-7-30-15,4-11-35 16,2-2 13-16,0-27-22 16,-3-10-70-16,-6-6 9 15,-6-1 70-15,-6 8 40 16,-5 11 25-16,-1 8 37 15,-2 9 32-15,2 6 36 16,2 4-68-16,4 0-27 16,2 0 2-16,6 16-4 0,2 8 17 15,4 4-24-15,3 4-1 16,13 8-70-16,-5-6-130 16,-3-11-337-16</inkml:trace>
  <inkml:trace contextRef="#ctx0" brushRef="#br0" timeOffset="200405.58">9138 6623 2212 0,'0'0'529'0,"0"0"-422"15,-116 12-75-15,73 14 9 16,8 10-26-16,15 6-3 16,16 7 3-16,4-1-14 15,17-2-2-15,18-8-13 16,8-10-45-16,6-15 21 15,-1-13-46-15,1-8-20 16,-7-36-30-16,-7-18-151 16,-8-29 95-16,-7-30 127 15,-8 7 18-15,-4 14 1 16,-8 21 44-16,0 35 104 0,0 6 103 16,0 6 23-16,-9 15-40 15,0 16-28-15,0 1-108 16,0 26-13-16,1 22-40 15,-4 16 20-15,5 13 12 16,3 5-16-16,4 3-2 16,0 2-15-16,0-9-42 15,11-7-58-15,3-17-160 16,-6-20-280-16,-3-27-511 16</inkml:trace>
  <inkml:trace contextRef="#ctx0" brushRef="#br0" timeOffset="201124.12">9028 6389 1770 0,'0'0'573'15,"0"0"-457"-15,0 0-88 16,0 0 3-16,0 0-25 16,164 83 52-16,-85-52-18 15,6-6-40-15,2-6-13 16,-7-5-32-16,-13-10-16 15,-16-4 7-15,-15 0 14 16,-18-14 40-16,-12-6 9 16,-6-2 36-16,0-1 90 15,-15 5 34-15,-9 4-59 0,-3 8-28 16,-4 6-49 0,-3 0 11-16,1 20-34 0,2 13-10 15,4 7 33-15,9 8-23 16,13 4-4-16,5 0 9 15,7 0-7-15,20-4-7 16,10-5-1-16,6-16-33 16,1-10 9-16,4-17-45 15,-2-8-13-15,-1-32-70 16,-3-13-105-16,-7-7 26 16,-3-4 34-16,-6 6 103 15,-6 8 94-15,-4 12 0 16,-4 10 116-16,-6 14 53 15,-4 12-4-15,3 2-73 16,-3 10-73-16,2 20 6 16,-2 7 16-16,4 10-28 0,-4 0-7 15,-2 2 9-15,2-5-9 16,2-7-12-16,1-11 1 16,-1-15-44-16,2-8 0 15,4-3-3-15,5-21 25 16,3-11-76-16,2-8 33 15,2-1 50-15,3 0 19 16,0 2 2-16,-1 8 53 16,-2 5 33-16,3 6 8 15,-5 10-33-15,2 6-45 16,-2 4-5-16,-2 0-6 16,-3 20-5-16,1 7 3 15,-5 10-4-15,-4 1 0 0,-3 5 11 16,-4-4-11-1,0-2-12-15,0-7 3 0,0-6-55 16,0-7-12-16,-4-7-38 16,-11-10-65-16,1 0-60 15,1-1-411-15</inkml:trace>
  <inkml:trace contextRef="#ctx0" brushRef="#br0" timeOffset="201514.92">9329 6167 2051 0,'0'0'555'0,"0"0"-400"16,0 0-58-16,0 0-27 15,0 0-22-15,79-111-33 16,-42 93-14-16,0 5-1 16,-3 8-50-16,0 2-29 15,-1 3-52-15,14 0-115 16,-7 0-124-16,-4 0-471 0</inkml:trace>
  <inkml:trace contextRef="#ctx0" brushRef="#br0" timeOffset="201655.25">10181 5765 2162 0,'0'0'646'0,"0"0"-528"16,0 0-118-16,0 0-36 16,-92 166-178-16,76-102-369 0</inkml:trace>
  <inkml:trace contextRef="#ctx0" brushRef="#br0" timeOffset="202077.07">10374 6441 1505 0,'0'0'567'0,"0"0"-283"16,0 0-60-16,0 0-123 15,0 0-58-15,0 0-22 16,0 0-20-16,134-59 0 16,-103 59-1-16,-4 0 0 15,-2 4-8-15,-5 14 8 0,-5 9 0 16,1 5 53-16,-3 8-24 16,-2 2-7-16,1 4-11 15,1-3-11-15,5-5-36 16,30-3-118-16,-3-8-41 15,2-14-192-15</inkml:trace>
  <inkml:trace contextRef="#ctx0" brushRef="#br0" timeOffset="202420.69">11482 6264 1862 0,'0'0'350'0,"0"0"-133"16,0 0-116-16,0 0-59 15,0 0-20-15,-125 39-20 16,121-14-1-16,4 6-2 16,2 2-19-16,17 6-5 15,6 1 25-15,2 2-6 16,-5 2 6-16,-4 0-9 15,-4 0 11-15,-10-4-8 16,-4-6 6-16,0-6 0 16,-9-8 36-16,-9-5 16 0,-1-8 5 15,0-4 3 1,6-3-45-16,6-3-15 0,7-17-73 16,16-26-154-1,15 2-145-15,5-1-673 0</inkml:trace>
  <inkml:trace contextRef="#ctx0" brushRef="#br0" timeOffset="202748.74">11900 6441 1612 0,'0'0'618'16,"0"0"-376"-16,0 0-116 16,0 0-41-16,0 0-1 15,0 0-41-15,-55 106-42 16,53-68 17-16,2-1-18 15,2-6 0-15,15-5-24 16,4-3-49-16,1-8 37 16,-2-7-8-16,0-4 26 0,-2-4 12 15,-5 0 12-15,-4-16 4 16,-5-4-8-16,-4-6-2 16,0-2-11-16,0-4-1 15,-17 3-93-15,-3-4-66 16,-7 3-14-16,-7 1 85 15,-1 2 14-15,-3 0 24 16,5-1 26-16,4-4-2 16,13-2 11-16,16-26 27 15,12 6-164-15,15 2-595 0</inkml:trace>
  <inkml:trace contextRef="#ctx0" brushRef="#br0" timeOffset="202873.74">12237 5741 1949 0,'0'0'653'16,"0"0"-490"-16,0 0-44 16,0 0-55-16,0 0-64 15,0 0-45-15,-63 124-201 16,40-78-534-16</inkml:trace>
  <inkml:trace contextRef="#ctx0" brushRef="#br0" timeOffset="203405.02">11804 6266 1795 0,'0'0'564'0,"0"0"-429"15,0 0-67-15,0 0-45 16,79-102-17-16,-57 76 15 15,-4 4-11-15,-7 6-4 16,-2 4 57-16,-7 6 45 16,-2 3-6-16,0 3-35 15,0 0-35-15,0 0 14 0,5 0-46 16,-1 14-12-16,5 9-12 16,7 14-82-16,0-4-139 15,-1-8-479-15</inkml:trace>
  <inkml:trace contextRef="#ctx0" brushRef="#br0" timeOffset="203815.48">12172 5813 485 0,'0'0'1268'16,"0"0"-746"-16,0 0-308 15,0 0-22-15,0 0-78 16,0 0-94-16,0 0-20 16,-21 0-39-16,7 28-18 15,-6 26-25-15,2-4-221 16,5-6-406-16</inkml:trace>
  <inkml:trace contextRef="#ctx0" brushRef="#br0" timeOffset="207716.74">13128 6481 584 0,'0'0'1073'0,"0"0"-742"16,0 0-160-16,0 0-51 16,0 0-24-16,0 0 32 15,0 0-73-15,-55-27-13 16,28 27-8-16,-6 0-21 0,-6 5 25 16,1 15-4-16,-1 4-22 15,5 7 27-15,7 0-39 16,7 3-2-16,14-2 1 15,6-6-2-15,0-4-8 16,16-6 11-16,10-9-28 16,12-7 28-16,8-7-36 15,6-25-38-15,0-14-118 16,-4-14-80-16,-8-12 94 16,-9-9 24-16,-6-5-81 15,-7 2-40-15,-9 4 263 16,-7 14 12-16,-2 16 325 15,0 18-46-15,0 14-1 16,-4 9-58-16,-2 9-104 16,3 5-66-16,-1 22-44 0,-2 18 0 15,4 13 18 1,0 8 15-16,2 7 32 0,0-4-24 16,0 0-22-16,0-6-13 15,10-8-3-15,-4-9-15 16,1-10 6-16,-3-14-142 15,-4-22-155-15,0 0-168 16,0-24-1186-16</inkml:trace>
  <inkml:trace contextRef="#ctx0" brushRef="#br0" timeOffset="208060.4">13011 6203 740 0,'0'0'979'0,"0"0"-809"16,0 0-30-16,0 0-49 15,0 0-48-15,0 0-11 16,162-5 27-16,-104 39-33 16,-5 8 37-16,-4 8-2 15,-7 4-9-15,-5 3 18 16,-6-7-27-16,-5-4-1 16,-4-8 1-16,3-8-30 15,-5-10 10-15,2-5-22 16,1-13 13-16,-3-2 33 15,1-1-7-15,0-23-10 16,-3-8 13-16,-5-8-43 16,-9-7 21-16,-4 2-21 15,0 2 8-15,-15 6 10 16,-9 6 15-16,-5 11-6 16,-3 7-12-16,-3 10-15 0,-5 3-54 15,1 6-79-15,0 26-86 16,10-2-280-16,10-6-402 15</inkml:trace>
  <inkml:trace contextRef="#ctx0" brushRef="#br0" timeOffset="209528.81">13928 6367 1213 0,'0'0'228'0,"0"0"2"16,0 0-119-16,0 0-45 16,0 0-20-16,0 0-2 15,0 0-25-15,-96 104-13 16,96-86 10-16,0-2-1 16,16-2 24-16,-1 1 11 15,4-7-38-15,-2-2 0 16,5 1-6-16,1-5-5 15,4-2 22-15,0 0-23 16,4-9-12-16,-2-8-28 0,-3-5-34 16,-4-3-7-1,-1-5-64-15,-11 3-21 0,-5 4 71 16,-3 4 81-16,-2 4 14 16,0 5 52-16,0 4 21 15,0 2 19-15,0 4-51 16,0 0-41-16,0 0 20 15,0 0-20-15,0 0 0 16,0 0 0-16,-2 3 0 16,0-2-1-16,2 4-16 15,-3-4-10-15,1 2 8 16,-1-2-71-16,3 2 11 16,0-2-27-16,0-1-217 0</inkml:trace>
  <inkml:trace contextRef="#ctx0" brushRef="#br0" timeOffset="210528.57">14202 6342 901 0,'0'0'219'0,"0"0"-130"15,0 0-5-15,0 0-47 0,0 0-15 16,0 0 40-16,0 0-17 16,10-1-2-16,-10 1-21 15,0 0-21-15,0 0-1 16,0 0 9-16,0 0 4 15,0 0 22-15,0 0 13 16,0 0 12-16,2 0-19 16,-2 0-22-16,2 0 19 15,2 6-22-15,-2 1 0 16,3 2 20-16,-3 0-30 16,2 0 21-16,0 1-11 15,-2-1-3-15,2 4 16 16,0-4 23-16,-2 4-18 0,0-4 19 15,1 0-19-15,-1-3-3 16,0-2-3-16,-2-2-10 16,2 0 32-16,-2-1-26 15,0-1-5-15,2 3 9 16,-2 1-16-16,2 0 9 16,-1 1-17-16,3-3 5 15,-1 3 3-15,-1-4-11 16,0 1 5-16,0 1 5 15,0-2 0-15,1 4-11 16,-1-1 0-16,0 0 2 16,0-2 2-16,-2 2-4 0,0-2 0 15,2 0 8 1,-2-2 4-16,0 0-12 0,0 0 26 16,0 0-11-16,0 0 33 15,0 0-30-15,0 0-9 16,0 0 11-16,0 0-20 15,0 0-37-15,0 0-39 16,0 0-30-16,0 0 38 16,0 0 8-16,0 0 28 15,0 0 32-15,0 0 0 16,0 0 20-16,0 0 36 16,0 0-6-16,0 0-1 15,0 0-8-15,0-4 28 0,4-2-19 16,1-2-48-1,2-3 14-15,2-4-16 0,4-5 11 16,3-5-6-16,1 2-5 16,1-4 0-16,1 4 0 15,0 5 1-15,-1 4-2 16,0 5 1-16,0 2-12 16,-2 6 12-16,-3 1 0 15,2 0 0-15,-1 0-5 16,-1 10 14-16,1 6-9 15,-1 4 14-15,3 2-13 16,-3 3 35-16,1-3-19 16,-4 1-7-16,1-3 13 15,-1 3-22-15,-6-3 5 16,-4 0-6-16,0 8-91 16,-10-3-161-16,-9-6-283 0</inkml:trace>
  <inkml:trace contextRef="#ctx0" brushRef="#br0" timeOffset="210700.4">14183 6802 2119 0,'0'0'537'15,"0"0"-412"-15,0 0-83 16,0 0-42-16,0 0-96 0,0 0-377 15,0 0-764-15</inkml:trace>
  <inkml:trace contextRef="#ctx0" brushRef="#br0" timeOffset="211090.95">14164 6368 1317 0,'0'0'346'0,"0"0"-98"16,0 0-44-16,0 0-29 15,0 0-75-15,0 0-51 16,0 0-43-16,-108-15-6 15,69 15-64-15,10 1-165 16,5 5-173-16</inkml:trace>
  <inkml:trace contextRef="#ctx0" brushRef="#br0" timeOffset="214484.26">15492 6342 1538 0,'0'0'286'16,"0"0"-38"-16,0 0-126 15,-114-1 18-15,72 13-43 16,2 9-38-16,5 8 29 16,6 3-33-16,11 0-28 15,11-1-2-15,7 0-12 16,0-5-13-16,17-6 7 16,16-9-6-16,6-11-1 15,8 0 0-15,2-29-31 0,1-15-81 16,-9-12-125-1,-9-12-29-15,-10-5 41 0,-11 1-347 16,-7 6 197 0,-4 10 375-16,0 16 412 0,-2 14 69 15,-6 13-312-15,1 9-2 16,0 4-6-16,0 4-105 16,3 25-28-16,2 13 31 15,0 8 2-15,2 8 34 16,0 4-41-16,6 1-6 15,12-6-17-15,2 0-31 16,7-11-12-16,2-11-71 16,22-16-161-16,-7-11-91 15,-1-8-549-15</inkml:trace>
  <inkml:trace contextRef="#ctx0" brushRef="#br0" timeOffset="-214356.38">15916 6336 1661 0,'0'0'528'16,"0"0"-353"-16,0 0 0 16,-137 0-24-16,102 18-61 15,4 6-48-15,9 5 0 16,8 3-40-16,9 1 5 16,5-2-7-16,0-6-37 15,23-6-8-15,6-9-37 16,1-10 12-16,7 0 24 0,-2-16-41 15,1-14-22-15,-5-10-34 16,-4-2-34-16,-8-1 74 16,-2 7 53-16,-9 10 50 15,-5 11 42-15,-3 9 81 16,0 6-12-16,0 0-58 16,-5 8-41-16,-4 15 66 15,5 6-54-15,2-1-9 16,2-1 10-16,0 2-16 15,4-8-8-15,14-4-1 16,3-10-21-16,7-5-3 16,0-2-47-16,4 0-29 15,-3-15-11-15,-4-1 29 0,-5 1 54 16,-7 3 17 0,-4 5 11-16,-2 3 41 0,-2 1 11 15,-3 3-21-15,0 0-1 16,2 0-29-16,3 0 19 15,1 5-10-15,4-1-7 16,5-3-6-16,6-1-29 16,2 0-84-16,-2 0-57 15,-2-3-101-15,-3-8 156 16,-5 3 118-16,-6 2 49 16,-2 5 171-16,-3 1-56 15,2 0-88-15,0 4-16 16,1 16 30-16,1 6 8 15,2 6-50-15,-2 2-32 16,-4 2 19-16,0-5-33 0,-2 0-2 16,0-7 0-16,-20-6-129 15,-4-5-62-15,-5-10-452 16</inkml:trace>
  <inkml:trace contextRef="#ctx0" brushRef="#br0" timeOffset="-214215.78">15748 6140 1642 0,'0'0'722'0,"0"0"-514"15,0 0-126 1,0 0-82-16,126-117-13 0,-33 96-72 16,-14 7-165-16,-6 5-389 15</inkml:trace>
  <inkml:trace contextRef="#ctx0" brushRef="#br0" timeOffset="-213949.92">16945 5941 1770 0,'0'0'237'0,"0"0"-136"15,-20 123 27-15,20-59-26 16,0 6-26-16,0-2-48 16,15 0 13-16,4-4-41 15,7 1-89-15,-4-19-136 16,1-19-275-16</inkml:trace>
  <inkml:trace contextRef="#ctx0" brushRef="#br0" timeOffset="-213200.39">17237 6093 1966 0,'0'0'396'0,"0"0"-295"15,0 0-53-15,-118 51-14 16,93-19-28-16,10 1 13 16,5 0-19-16,10 1 8 15,0-1-6-15,6-4-1 16,13-3-1-16,6-4 9 16,4-1-3-16,4-7-6 15,5-6 0-15,7-8-17 16,1 0 17-16,6-7-12 15,-1-12-16-15,-2-10-16 16,-4-3-23-16,-5-1 44 16,-9-4 22-16,-11 5 1 15,-9 3 59-15,-11 6 45 0,0 5-3 16,-11 7 14-16,-11 5-64 16,-5 3-18-16,-2 3-29 15,-2 0 5-15,4 11 3 16,2 6-12-16,8 5 0 15,7 4-2-15,10 2-3 16,0 2 5-16,16 2 0 16,15-1 0-16,14-6 9 15,6-3-9-15,5-9-9 16,4-10-51-16,-2-3-81 16,-5-12-13-16,-8-14-15 0,-7-8 14 15,-9-4 78 1,-9-3 37-16,-9 2 40 0,-9 3 8 15,-2 11 0-15,0 6 68 16,0 11 3-16,-2 8-67 16,-7 0-4-16,3 6-8 15,-4 12 0-15,4 4 3 16,2 4 6-16,-1 4 16 16,5-3 17-16,0 4-34 15,0-3 40-15,0-1-29 16,0-6-4-16,0-3 22 15,9-6-37-15,-1-1 28 16,2-6-6-16,1-1 8 16,2-4 44-16,5 0-32 15,0 0-27-15,0-5-15 0,0-4-57 16,-5 2-17 0,-2 1-75-16,-6 6-118 0,-3 0-19 15,-2 0-262-15</inkml:trace>
  <inkml:trace contextRef="#ctx0" brushRef="#br0" timeOffset="-213044.15">17391 6144 1960 0,'0'0'379'0,"0"0"-212"16,0 0-167-16,108-134-92 15,-21 91-186-15,5 1-286 0</inkml:trace>
  <inkml:trace contextRef="#ctx0" brushRef="#br0" timeOffset="-212918.88">18204 5564 1908 0,'0'0'675'16,"0"0"-511"-16,0 0-164 15,0 0-68-15,-150 99-233 16,110-51-367-16</inkml:trace>
  <inkml:trace contextRef="#ctx0" brushRef="#br0" timeOffset="-212372.29">17956 5847 1659 0,'0'0'663'0,"0"0"-456"0,0 0-3 16,0 0-89-16,0 0-97 15,0 0-8-15,0 0-10 16,0 60 1-16,0-15 10 15,0 5-9-15,0 2 7 16,-2 3 2-16,-6-4-11 16,-6 0-39-16,1-3-104 15,-8-4-201-15,4-13-167 16,3-12-1222-16</inkml:trace>
  <inkml:trace contextRef="#ctx0" brushRef="#br0" timeOffset="-212231.88">17829 6228 1639 0,'0'0'546'0,"0"0"-354"0,0 0-26 16,0 0-87-16,0 0-79 15,152-61-16-15,-95 53-258 16,-7-1-627-16</inkml:trace>
  <inkml:trace contextRef="#ctx0" brushRef="#br0" timeOffset="-211825.68">18561 6142 1661 0,'0'0'276'15,"0"0"-171"-15,0 0-71 16,0 0 82-16,6 111-34 16,0-76-13-16,-1-1-7 15,-3-3-60-15,1-7 13 16,-3-10-8-16,0-8 8 16,2-6-9-16,0 0 10 15,4-23-16-15,8-9-102 16,4-4-27-16,6-2 10 15,4 4 9-15,1 10 19 16,-1 8 91-16,-4 8 10 0,0 8 22 16,-2 0 115-16,-5 8-32 15,-1 14-7-15,-1 4 0 16,1 6-44-16,-1 3-36 16,1-2-28-16,13 3-46 15,-4-11-132-15,1-10-175 0</inkml:trace>
  <inkml:trace contextRef="#ctx0" brushRef="#br0" timeOffset="-211435.19">19149 6153 2065 0,'0'0'599'0,"0"0"-493"0,0 0-27 15,0 0-76-15,0 0 6 16,0 0-13-16,-73 133 5 15,73-92-2-15,2-4-30 16,11-7-40-16,0-6 20 16,-4-10-18-16,0-5 25 15,-3-9 38-15,-1 0-24 16,2-12-64-16,2-10-109 16,-1-7 38-16,4 1 52 15,1 0 24-15,2 3 39 16,3 0 49-16,1 6 2 15,-2 2 41-15,-1 5 53 0,1 2 27 16,-3 6 2 0,1 0-66-16,-3 4 41 15,0 0 18-15,5 0-93 0,-4 8 7 16,5 6-6-16,-1 6-25 16,4 4 24-1,-6 2-24-15,-1 4-100 0,-6-5-141 16,-1-8-159-16</inkml:trace>
  <inkml:trace contextRef="#ctx0" brushRef="#br0" timeOffset="-211325.84">19458 6116 1818 0,'0'0'541'0,"0"0"-394"15,0 0-147-15,0 0-202 0,0 0-895 16</inkml:trace>
  <inkml:trace contextRef="#ctx0" brushRef="#br0" timeOffset="-211185.25">19039 5805 1979 0,'0'0'331'15,"0"0"-205"-15,143-110-126 16,-62 63-188-16,-4 3-371 0</inkml:trace>
  <inkml:trace contextRef="#ctx0" brushRef="#br0" timeOffset="-211044.64">19730 5390 1714 0,'0'0'933'16,"0"0"-677"-16,0 0-99 0,0 0-70 15,0 0-87-15,0 0-27 16,-118 98-122-16,71-52-476 0</inkml:trace>
  <inkml:trace contextRef="#ctx0" brushRef="#br0" timeOffset="-209807.72">20376 5972 1445 0,'0'0'787'0,"0"0"-557"15,0 0-141-15,0 0-18 16,-140-11-19-16,100 34-51 16,4 9 20-16,7 6-6 15,9 5-9-15,11 2 11 0,9-3-17 16,0-4 10-16,13-7-10 15,12-12-48-15,4-11 5 16,6-8 3-16,1-6-48 16,-1-21-109-16,-2-11-67 15,-7-7 81-15,-8 3 48 16,-5 6 113-16,-8 10 22 16,-3 9 146-16,-2 13 49 15,2 4-87-15,3 8-87 16,3 20-20-16,3 13 62 15,5 9-31-15,-1 8 13 16,1 6-1-16,-3 4-16 16,-5 3 29-16,-8-6-45 15,0-2-3-15,-11-9 23 16,-7-10-30-16,-5-12 16 0,1-12-7 16,2-9-10-16,4-11 29 15,5 0-15-15,7-19 1 16,4-15-16-16,0-14-36 15,22-10-42-15,9-8-106 16,10-3-94-16,3 6 141 16,-2 1 90-16,-4 9 47 15,-4 9 57-15,-5 8 2 16,-8 8 34-16,-3 8 3 16,-5 10 24-16,-5 6 25 15,-6 4-92-15,0 0-35 16,-2 20 61-16,0 11-17 15,0 4-3-15,0 7-30 16,0 2-21-16,2-2 14 0,5-5-22 16,4-12-24-16,5-9-9 15,2-10-51-15,3-6 24 16,6-2-59-16,2-19-104 16,-2-12 38-16,0-2 23 15,-4-4-31-15,-8 3 144 16,-5 6 49-16,-2 8 175 15,-6 6 88-15,-2 9 30 16,0 2-66-16,0 5-90 16,0 0-80-16,0 5-19 15,2 12-37-15,3 5-1 0,1 4 0 16,5 0-2 0,3-4-44-16,1-3-84 0,5-7-82 15,5-6-78 1,10-6-21-16,-6-5-189 0,-2-7-67 0</inkml:trace>
  <inkml:trace contextRef="#ctx0" brushRef="#br0" timeOffset="-209589">21174 6234 932 0,'0'0'492'16,"0"0"-175"-16,0 0-95 15,0 0-27-15,0 0-57 16,0 0-21-16,0 0-18 16,51-46-41-16,-47 46 45 15,-4 0-1-15,0 0-58 16,0 0 0-16,0 0-10 15,0 12-25-15,0 8 10 16,0 7-7-16,0 2-10 0,0 1 2 16,0 0 8-16,8-3-5 15,5-5-7-15,0-7-36 16,19-8-52-16,-9-7-212 16,4 0-391-16</inkml:trace>
  <inkml:trace contextRef="#ctx0" brushRef="#br0" timeOffset="-209245.43">21503 6128 1825 0,'0'0'495'0,"0"0"-343"0,0 0-110 15,0 0 1 1,0 0-22-16,0 0-21 0,-124 83 27 15,113-58-26-15,2-5-1 16,5-2 0-16,1-1-2 16,3-5 2-16,0-5 0 15,0 1 2-15,7-4 2 16,6-2-4-16,5-2-4 16,2 0-2-16,0 0 0 15,-2-4 6-15,0-2 0 16,-4 1 11-16,-2 2 66 15,-1 3-41-15,-1 0-27 0,-6 0-9 16,1 0-2-16,-5 5-28 16,0 8-23-16,-5 5-11 15,-11 0-80-15,3-6-243 0</inkml:trace>
  <inkml:trace contextRef="#ctx0" brushRef="#br0" timeOffset="-209026.73">21183 5875 2032 0,'0'0'667'0,"0"0"-355"16,0 0-159-16,0 0-71 15,0 0-67-15,131-44-7 16,-84 42-16-16,-7 2 8 15,-15 0-97-15,-25 0-99 0,0 0-428 16,-27 0-178-16</inkml:trace>
  <inkml:trace contextRef="#ctx0" brushRef="#br0" timeOffset="-208917.38">20690 5711 2116 0,'0'0'470'0,"0"0"-230"16,0 0-56-16,0 0-124 15,0 0-60-15,0 0-327 16,127-34-789-16</inkml:trace>
  <inkml:trace contextRef="#ctx0" brushRef="#br0" timeOffset="-208495.61">22479 6017 1958 0,'0'0'571'16,"0"0"-401"-16,0 0-67 16,-122-81-9-16,109 64-19 0,13-1 10 15,2 2-85 1,31 0-72-16,9 4-10 15,8 4-96-15,-4 8 77 0,-5 0 55 16,-10 0 22-16,-9 14 18 16,-11 9 12-16,-11 8 21 15,0 7 55-15,-22 6-29 16,-16 9 9-16,-7 1-21 16,-3 1-27-16,3-2 32 15,7-3-31-15,13-4-14 16,14-6 17-16,11-5-10 15,15-6-5-15,31-7-3 16,18-5 9-16,17-9-20 16,7-8-8-16,1 0-29 15,9 0-18-15,-22-13-102 0,-22 1-444 0</inkml:trace>
  <inkml:trace contextRef="#ctx0" brushRef="#br0" timeOffset="-207402.11">8997 7461 1687 0,'0'0'511'0,"0"0"-436"15,0 0-32-15,0 0-43 16,0 0 2-16,0 0 32 15,0 0 4-15,29 136-8 16,-19-93 14-16,-2-5-32 16,1-6 22-16,-2-8-20 15,-3-5-1-15,1-12-10 16,-5-6-3-16,2-1 12 0,0-7 27 16,3-21-38-16,3-10-1 15,6-6-28-15,4-3-51 16,4 7 36-16,1 12 9 15,-2 10 16-15,0 10 17 16,-3 8-8-16,-3 4 9 16,-1 21 6-16,-1 9 10 15,-5 2 21-15,4 4-19 16,-3 0-12-16,0-9 24 16,-1-1-24-16,2-16-4 15,-4-5 3-15,3-9 1 16,0-5-12-16,2-22 4 15,4-11-82-15,1-8 32 16,1-4-49-16,2 6 27 16,1 5 29-16,0 11 43 0,-2 8 2 15,0 10 56 1,-3 8 15-16,4 2 2 0,0 6-32 16,4 19 53-16,3 9-29 15,1 7-37-15,0 6 18 16,4 0-46-16,0-1-4 15,16-9-61-15,-7-11-171 16,-4-14-112-16</inkml:trace>
  <inkml:trace contextRef="#ctx0" brushRef="#br0" timeOffset="-206714.77">9996 7483 1896 0,'0'0'642'0,"0"0"-442"15,0 0-118-15,0 0-22 16,-125 52-40-16,105-18-8 16,9 4 2-16,6 1-14 15,5-3 0-15,0-7 0 16,9-4-19-16,11-8-26 16,7-14-25-16,4-3-12 15,4-7 19-15,2-22-54 16,-4-5-95-16,-2-6-41 15,-6 1 12-15,-10 4 73 16,-4 9 143-16,-9 8 25 0,-2 9 188 16,0 9-15-1,0 0-85-15,0 9-9 16,-6 10 0-16,3 6 11 16,3 3-36-16,0 0-53 0,3-2 28 15,15-2-29-15,1-8 0 16,6-6-21-16,0-8-57 15,4-2-20-15,0-3-82 16,-2-20-48-16,-3-3-17 16,-4-2 149-16,-4-1 96 15,-10 6 243-15,-1 5-23 16,-5 5 35-16,0 8-52 16,0 5-98-16,0 0-50 15,0 5-53-15,0 15 5 16,0 3-7-16,0-2 1 15,4 4-1-15,4-3 2 16,6-6 13-16,3-4-27 0,2-10 12 16,6-2-34-16,-3 0-51 15,2-18-79 1,-2-6 38-16,-3 0 54 0,-4 2 41 16,-3 4 31-16,-4 6 71 15,-1 6 35-15,-3 6-32 16,-2 0-59-16,-2 14 59 15,0 14-19-15,0 8-42 16,0 8 27-16,0 2-16 16,0 2-12-16,0-2 20 15,0-4-32-15,0-6 8 16,-8-9-8-16,-11-23-92 16,4-4-110-16,2-4-305 0</inkml:trace>
  <inkml:trace contextRef="#ctx0" brushRef="#br0" timeOffset="-206558.27">10479 6913 2297 0,'0'0'585'0,"0"0"-434"16,0 0-128-16,-113 63-23 15,46 14-61-15,-20 34-186 16,13-10-292-16,14-15-308 0</inkml:trace>
  <inkml:trace contextRef="#ctx0" brushRef="#br0" timeOffset="-206058.68">10047 7467 1053 0,'0'0'776'16,"0"0"-776"-16,-113 32-226 0</inkml:trace>
  <inkml:trace contextRef="#ctx0" brushRef="#br0" timeOffset="-193586.88">1315 7194 1142 0,'0'0'247'0,"0"0"-165"16,0 0-45-16,0 0-37 15,0 0 0-15,0 0 0 16,7-27-10-16,-3 24-2 0,2-1 11 16,0 3-15-16,-4-4 16 15,2 4 1-15,-2-2 0 16,-2 3 18-16,3-1-13 16,-3-1 32-16,0-1 2 15,0 1 55-15,0 1 0 16,0-2-43-16,0 1-6 15,0 1 9-15,0-2-27 16,0 2-1-16,0-2 1 16,0 2 5-16,-3-2 11 15,-1 1 13-15,-3 0-1 16,-2 0-20-16,3 2-27 16,-3 0 3-16,1 0-12 0,0 0 1 15,-1 0 3-15,1 0-3 16,-4 0 0-16,1 2 14 15,-3 6-14-15,1 2 6 16,-3 2-6-16,3 1 8 16,0 2-3-16,-3 4-5 15,1-1-1-15,1 0 18 16,-1-2-18-16,1 2 12 16,1-2-12-16,1 2 0 15,4-4 8-15,1 2-7 16,3 0-1-16,2 0 0 15,0 3-4-15,-1 0 4 16,3 4 1-16,0-4 0 16,0 1-2-16,0-2 0 15,0 0 1-15,0 0 8 0,0-2-7 16,0 1 12-16,9 0-13 16,4 2 0-16,1-1 3 15,1 2-2-15,1-2-1 16,-3 0 0-16,1 0 7 15,-1-4-6-15,0-2-1 16,3 0 0-16,2-2 23 16,4-2-14-16,5-2 14 15,4-6-4-15,4 0-18 16,4 0 13-16,-1-4-14 16,-3-10-2-16,1-4-5 15,-1-4 6-15,-2 0 1 16,-1-5 0-16,-1 0 1 0,0-1 2 15,-4 0-3-15,-2-3 0 16,-3 0 6-16,-10-2-6 16,-4 0 0-16,-8 0-17 15,0 3-46-15,-8-4-8 16,-8 10-202-16,-2 4-499 0</inkml:trace>
  <inkml:trace contextRef="#ctx0" brushRef="#br0" timeOffset="-191851.26">1656 7319 1126 0,'0'0'395'16,"0"0"-242"-16,0 0-78 0,0 0-2 15,0 0-29-15,0 0-12 16,0 0-9-16,-2 0-21 15,2 0 9-15,0 0-11 16,0 0 1-16,0 0-2 16,0 0 1-16,0 0 0 15,0 0 5-15,4 2-4 16,9-2 7-16,5 0-7 16,7 0 0-16,2 0 23 15,4 0-24-15,0-6 0 16,0 0 6-16,-1 2 0 15,-7 0-6-15,0 0 0 16,-5-1 1-16,1 4 0 16,0-4-1-16,-1 4 0 15,1-3-1-15,4 2-1 0,-1-2 2 16,2 3 0-16,1-4 1 16,2 1 2-16,0 0-3 15,2 0 0-15,-5-2-1 16,3 2 1-16,-5-1 0 15,3 1 0-15,-5 1 1 16,-1 1 1-16,1 0-2 16,-3 0-1-16,0 0 0 15,-1-3 1-15,1 4-1 16,-2-3 0-16,4 0 1 0,-3 0-4 16,-1 2 4-1,-1-1 0-15,1 3-1 0,-1-1-1 16,0-2 2-16,3 2 0 15,0-4 8-15,-1 2-10 16,2-2 2-16,0 1 0 16,2 0 7-16,2 1-6 15,0-1 8-15,-1 0-9 16,0 0 1-16,2 0 9 16,-1-1-10-16,1 4 0 15,-1-3 7-15,2-1 2 16,-1 2 0-16,-4-2-9 15,2 1 0-15,-3 3 5 16,-3 1-5-16,-1 0 0 16,-1 0-6-16,3 0 11 15,1 0-5-15,6-3 0 0,1-1 1 16,5-2 4-16,1 1-5 16,1-2 0-16,-5 1-5 15,0 3 18-15,-1-2-12 16,-2 4-1-16,1-2 0 15,-2-1-5-15,1 2 5 16,1-2 0-16,-1 0 8 16,1-2-2-16,0-2-5 15,3 2 2-15,-2 1 12 16,2-2-17-16,0 3 3 16,-2 0-1-16,2 0 4 15,0 2-3-15,0-2-1 0,-2 2 0 16,-1-2 1-1,0 0 6-15,1 0-7 0,2-2 0 16,0 1-1-16,-1-2 11 16,-1-1-10-16,2 2 0 15,-1 0 6-15,1 0 1 16,0 0-7-16,0 0 0 16,-1 0-1-16,3 2 2 15,-2-2 8-15,0 0-9 16,-1 2 1-16,1-2-6 15,0 1 5-15,0-1 0 16,-3 1-5-16,5-1 7 16,-2 0-2-16,4-2 0 15,-2 2 7-15,3-1-11 16,-3 0 4-16,-1 1 0 0,1-2-2 16,-2 2 9-16,2-2-5 15,-3 2 2-15,1-3-2 16,5 3 2-16,1-1-4 15,2 0 0-15,1 0 0 16,2 3 1-16,-6 0 4 16,-6 1-5-16,-6 3 1 15,-11 0-2-15,-9 0-103 16,0 15-53-16,-20-2-116 0</inkml:trace>
  <inkml:trace contextRef="#ctx0" brushRef="#br0" timeOffset="-184787.91">1223 7159 1817 0,'0'0'473'0,"0"0"-393"15,0 0-48-15,0 0-18 16,-52 102-8-16,34-56 6 16,-3-2-11-16,3 0 0 15,3-8 47-15,6-8-39 16,2-6 18-16,5-10-18 0,2-8-3 15,0-4 4-15,0 0-8 16,20-22 4-16,9-14-12 16,7-14-27-16,1-4-49 15,1-2 17-15,-4 8-14 16,-10 8 79-16,-3 9 0 16,-11 12 21-16,-2 6 53 15,-6 9-4-15,-2 4-2 16,0 3-13-16,-5 19-53 15,-13 11 34-15,-8 10-16 16,-3 7 4-16,-3 0 27 16,3-1-35-16,5-6 14 15,6-7-8-15,7-6-21 16,4-10-2-16,7-6-1 0,0-12-62 16,0-2 27-16,12-12 16 15,14-21 15-15,7-16-15 16,8-2-82-16,-3-4-21 15,-5 5 55-15,-4 10 50 16,-9 8 19-16,-7 10 27 16,-4 10 31-16,-6 9 16 15,-3 3-42-15,0 4 1 16,0 23-12-16,-12 9-3 16,-8 8 35-16,-4 6-35 15,-5 1 12-15,2-1 4 16,3-5-5-16,3-5-2 15,8-5-24-15,7-11 4 16,4-11-14-16,2-6-62 16,0-7 5-16,12-11 45 15,18-21 8-15,3-8-1 0,2-8-56 16,-3 0-4-16,-3 6 52 16,-7 6 1-16,-6 10 19 15,-5 6 19-15,-7 8 29 16,-2 8 16-16,-2 4-6 15,0 0-3-15,-4 14-28 16,-14 16-26-16,-6 12 21 16,-3 6-4-16,0 4-17 15,1 1 31-15,5-7-25 16,8-6-5-16,7-10-1 0,6-10-1 16,0-10-37-1,4-10-45-15,21-6 6 0,6-27 70 16,4-11-137-16,1-9-91 15,-5-6 96-15,-4 5 58 16,-4 4 80-16,-6 10 7 16,-3 10 94-16,-8 12 71 15,-1 8-25-15,-5 8-50 16,0 2-14-16,0 8-82 16,-11 22 9-16,-8 8 1 15,-5 8-10-15,-1 4 32 16,4-3-31-16,0-8 14 15,8-7 5-15,4-8-12 0,4-9 0 16,5-11-9 0,0-4-52-16,9-7 35 0,13-22 6 15,7-15-55-15,3-7-91 16,-3-3-36-16,0 6 64 16,-7 6 93-16,-5 8 36 15,-5 12 83-15,-6 8 35 16,-3 11-6-16,-3 3 32 15,0 13-125-15,-7 19 2 16,-11 14-6-16,-4 7-2 16,0 4 35-16,4-1-46 15,3-5 4-15,3-9 14 16,8-14-18-16,1-11-2 16,3-10 0-16,0-7-12 15,9-14 5-15,16-20 7 0,2-12-42 16,4-7-8-16,-2-1-45 15,-4 4 38-15,-6 10 31 16,-3 8 26-16,-9 14 84 16,-3 7-11-16,-4 8 0 15,0 3 1-15,0 3-74 16,-13 18 2-16,-5 11-2 16,-4 2 7-16,0 4-8 15,-1-2 1-15,3-7 0 16,9-10 8-16,2-6-8 15,7-12-9-15,2-1-9 16,0-16-16-16,0-16 19 16,9-6-13-16,-4-5 13 15,3 6 8-15,-3 3 14 0,-5 9-2 16,0 10 18-16,0 7-12 16,0 3 23-16,-5 5-34 15,-4 0-39-15,-2 5-7 16,-3 13-43-16,-5 6-16 15,-4 9-65-15,-1 8 11 16,-18 21 49-16,8-8-103 16,1-6-583-16</inkml:trace>
  <inkml:trace contextRef="#ctx0" brushRef="#br0" timeOffset="-182444.72">1806 7363 914 0,'0'0'335'0,"0"0"-244"16,0 0-56-16,0 0-29 15,0 0-5-15,0 0-1 0,0 0 2 16,2-4-2-16,-2 2 1 15,2 2 0-15,-2 0 28 16,2-2-10-16,-2 2 26 16,0-2 9-16,0 2-20 15,0 0 4-15,0 0 15 16,0 0-17-16,0-2 1 16,0 2-23-16,0 0 4 15,4-2 0-15,3-2-17 16,4 1 5-16,2-3-6 15,6 2 0-15,0 0-3 16,4-3 13-16,4-1-10 16,-3 2 0-16,3-2 0 15,-1 1 0-15,-1 1 6 16,-1 3-6-16,1-3 1 0,-2 3 9 16,-2-4-10-16,4 1 0 15,0 0 1-15,2-2 0 16,2 2-1-16,2-2 0 15,0 0-1-15,4 0 8 16,1-2-14-16,-3 2 7 16,3-3-13-16,-5 4 7 15,-2-2 6-15,-2 4 0 16,-2 1-4-16,-1-2 11 16,0 2-7-16,-1 0 0 15,1-1-6-15,3 2 5 16,0-3 1-16,2-1 0 15,2 1 0-15,-1-2-5 16,3 3 4-16,0-4 1 16,-4 1-13-16,2 0 13 0,-4 2 0 15,0 2 0-15,-1-2-1 16,-2 2 11-16,3-1-13 16,-2-1 3-16,0 0 0 15,2-1-7-15,-2 1 8 16,2 0-1-16,-2-2 6 15,2 2 3-15,-2-2-9 16,-4 2 0-16,2 0 0 16,-1 0 13-16,-1 0-8 15,0 0-4-15,2 0 2 0,1 2-3 16,-2-2 0 0,1 2 0-16,-3 1 2 15,-1 0 2-15,-3-1-4 0,3 0-2 16,-4 2-9-16,3-4 22 15,-1 2-10-15,2 0-1 16,-2-2-4-16,1 2 4 16,2-2 0-16,0 5 0 15,0-4 1-15,1 4-1 16,0-2 0-16,0 1 0 16,0 0 8-16,2-2-16 15,-1 2 10-15,3-2-2 16,-2 2 6-16,-4-2 8 15,1 2-11-15,1 0 2 16,-4 2-4-16,1 0 4 0,2-3-5 16,2 3 0-16,3-1 13 15,0-2-4-15,2 1-9 16,2-2 0-16,2 1 0 16,-2-1-5-16,-1 0 5 15,-1 2 0-15,-1-2-1 16,0 1 2-16,0 0-1 15,-1 1 0-15,-1 0 9 16,0 2-8-16,-1-2-1 16,-1 2 0-16,2-2-8 15,1-2 18-15,4-1-10 16,0 1 14-16,2-2-12 16,0 0 18-16,3 1-18 0,-1-1 7 15,5 2 10 1,2-3-19-16,2 1 11 0,1 0-5 15,-1 0-5-15,-6 0 7 16,-5 1-8-16,-6 1 0 16,-7-1 14-16,-7 1 8 15,-5 3 27-15,-6 1-21 16,0 0-19-16,0 0-9 16,-27 3-35-16,-4 13-98 15,-7-2-202-15</inkml:trace>
  <inkml:trace contextRef="#ctx0" brushRef="#br0" timeOffset="-180614.59">1806 7422 1026 0,'0'0'275'0,"0"0"-150"16,0 0 13-16,0 0-39 16,0 0-27-16,0 0-14 15,0 0-35-15,-7 0-15 16,7 0 9-16,0 0-17 16,0 0-1-16,0 0 1 15,0 0 0-15,0 0-6 16,0 0 7-16,0 0-1 15,0 0 8-15,0 0-8 16,0 0 0-16,4 0 0 16,1 3 0-16,1 1 8 15,-2 0-8-15,1 2 1 0,2-2-1 16,-3 0 1-16,1 1 5 16,1-2-6-16,5 1 0 15,1 0 4-15,3 0-4 16,3 1 19-16,5-2-19 15,0 0 10-15,4 0-10 16,0 1 7-16,0-1 9 16,0 1 12-16,0-1-26 15,0 1 18-15,-6 3-5 16,1 0-14-16,1 2 8 16,-3 1-9-16,2-3 0 15,1 4 4-15,2-4-2 16,-2 2-2-16,2-1 0 0,-1-3 1 15,4-1-6 1,-4 1 5-16,3 0 0 0,-3-1 1 16,1 3 0-16,-3-1-1 15,-1 2 0-15,-4 0 6 16,1-2-6-16,-1 2 0 16,1-2 0-16,5-2 0 15,1-2 10-15,5 0-9 16,2-2 23-16,5 2-23 15,0-2 17-15,-4 1-17 16,3 3-1-16,-4 3 7 16,0-3-5-16,-4 0-2 15,2 0 0-15,-2 0 1 0,4-2 4 16,-3 0-5 0,6-2 0-16,0 2-1 0,-1 0 2 15,3 2-1-15,-1 0 0 16,0 2 1-16,1-2 1 15,-1 2-2-15,2 2 0 16,-6-2-1-16,0 0 2 16,-2 1-1-16,0 0 0 15,-1-1 3-15,5-1-2 16,0 0-1-16,-1-1 2 16,5 0-4-16,-2 0 13 15,1 0-11-15,-1 0 0 16,-1 0 0-16,-3 0-1 15,0 2 1-15,0 0 0 16,0-1-5-16,0 2 13 0,4-1-9 16,-2 0 1-16,0-2-4 31,-1 3-5-31,-1-4 9 16,-2 2 0-16,0-1-3 15,0-1 0-15,2 1 3 16,0 0 0-16,0 0 1 15,3 0-6-15,-3 1 5 16,2 0 0-16,-2-1 0 0,-2 3 4 16,1-1-4-1,-1-1 0-15,-4 4-1 0,2-1-5 16,0-1 6 0,0 1 0-16,4 3-2 0,0-4 4 15,5 2-2-15,3-1 0 16,-2 0 0-16,1-2-6 15,-3 2 6-15,-4 0 0 16,1-2-6-16,-1 0 5 16,0 2-9-16,-2 0 4 15,3-2-13-15,1 2 12 16,2-4 7-16,4 0-11 16,3-2 10-16,0 0-26 15,3 2 26-15,-3 0 1 16,3 2 0-16,-3 0 1 0,0 1-1 15,3 4-1-15,-1 1 0 16,-1 1 0-16,1-2 1 16,-4-1 0-16,-2 0-9 15,-9 0 2-15,-13-1-76 16,-10-5-170-16,-6-2-670 0</inkml:trace>
  <inkml:trace contextRef="#ctx0" brushRef="#br0" timeOffset="-179505.53">1658 7602 948 0,'0'0'545'16,"0"0"-408"-16,0 0-57 16,0 0-56-16,0 0-23 15,0 0 7-15,0 0-7 16,34 20 16-16,-12-9-17 16,3 2 10-16,1 1 2 15,5 2 17-15,0 0-3 16,2 2 33-16,2 2-37 15,5-1 4-15,2-2-4 0,5 1-1 16,7 1 50 0,3-2-37-16,1 1-15 0,2 2-4 15,-4-1-8-15,-7-2-4 16,-5 3-3-16,-6 1 0 16,-5 1 7-16,-4-2-7 15,-2-3 0-15,-2 4 1 16,-1-4 0-16,1 2-2 15,-1-3 1-15,4-2 0 16,2 0 0-16,-1 2 0 16,2-1 0-16,0 2 0 15,-2-1 2-15,0 1-2 0,0 2 0 16,1-1 0-16,-4-2-6 16,3 0 7-16,0-4-1 15,0 0 1-15,3 1 5 16,-1-3-6-16,0-1 0 15,0 2 0-15,3-4 16 16,1 3-15-16,3 1-1 16,-1 0 1-16,2 1 5 15,-1 5-6-15,-1-1 0 16,-1 0 0-16,-3 4-2 16,-2-2 8-16,-4 2-6 15,-4-4 0-15,-3-1 2 16,-5-2 2-16,-1-1-4 15,-3-4 0-15,-5-2-2 16,-1-2 4-16,-1 1-4 0,-4-4-26 16,0-1-81-16,-15 0-52 15,-12-7-631-15</inkml:trace>
  <inkml:trace contextRef="#ctx0" brushRef="#br0" timeOffset="-178599.46">1471 7666 1077 0,'0'0'361'0,"0"0"-205"15,0 0-100-15,0 0-56 16,0 0 22-16,0 0-22 16,0 0 31-16,0 50 5 15,0-23 21-15,0 2-24 16,0 5 13-16,0 4-6 0,0 0 16 16,4 5 11-1,5-1-32-15,1 2 6 0,-4 2-1 16,3 0-25-16,-3 0 25 15,2 2-23-15,-2-2 3 16,1 3 18-16,1-5-20 16,2 0-3-16,1-2 3 15,-3-2-17-15,2-1 14 16,-1 3 3-16,-3-3-18 16,-2 1 37-16,1-2-29 15,-3 2 1-15,3-2 10 16,-1-2-9-16,3-3-10 15,-1-3 0-15,3 1 9 16,0-6-7-16,-2 1-2 16,0 0 0-16,-1 0 0 0,-2 0 12 15,2 1-12-15,-2-1 0 16,0 2 6-16,1-2-4 16,-1 2-2-16,2-3 0 15,0 4-2-15,0-5 10 16,-2 0-8-16,3-4 0 15,-1-4 6-15,0-4-14 16,-4-1 8-16,-2-8 0 16,0 1-1-16,0-3 10 15,0-1-2-15,0 0-7 16,0 0-10-16,-16-27-110 16,-1-4-237-16,-2-11-490 0</inkml:trace>
  <inkml:trace contextRef="#ctx0" brushRef="#br0" timeOffset="-176818.66">578 6916 1652 0,'0'0'560'16,"0"0"-368"-16,0 0-78 16,0 0-70-16,0 0-43 15,0 0 20-15,0 0-21 16,122-119-17-16,-99 94 16 16,-6 5-2-16,-8 3 3 15,-4 10 19-15,-3 1 7 16,-2 6 48-16,0 0-26 15,0 0-15-15,0 0-33 16,0 3-29-16,0 15 20 0,0 6 8 16,2 9 2-16,0 3 14 15,3 6-15-15,-1 2 1 16,0 4 12-16,-1 2-2 16,-3-4-20-16,0-3 9 15,0-10-69-15,-5-4 24 16,-8-12-28-16,-3-6 41 15,3-6 30-15,3-5 4 16,2 0 32-16,4 0 5 16,2 0 5-16,2 0 55 15,0 0-37-15,0-4-23 16,18-4 2-16,6-2-40 16,7 0 13-16,5 1-14 15,4-1-7-15,22-1-62 16,-13 1-210-16,-2-2-650 0</inkml:trace>
  <inkml:trace contextRef="#ctx0" brushRef="#br0" timeOffset="-175553.3">4937 6073 618 0,'0'0'255'0,"0"0"-18"16,0 0-44-16,0 0-86 15,0 0 43-15,0 0-57 16,0 0 0-16,0-9-15 16,0 9-52-16,0 0 19 15,0 0 7-15,0-3-1 16,0 3 35-16,0-1-22 16,0-2-19-16,0 2-14 0,0-5-23 15,0 2-7-15,0-3-1 16,4 2-8-16,4-1 2 15,1 0 6-15,2 0 0 16,-2 1 2-16,2 0 4 16,0 1-7-16,3-3 1 15,1 4 0-15,3-1 6 16,2 0-6-16,0 1 7 16,-2 3 8-16,-3 0-14 15,-1 0 5-15,-5 0 8 16,-5 12-13-16,-4 6 22 15,0 6-21-15,-13 7 27 16,-9 3 17-16,-3 2-16 0,3-2 4 16,6-4 0-16,8-4-20 15,5-8 19-15,3-3-32 16,9-8 7-16,17-5 23 16,13-2-3-16,10 0 23 15,4-15-32-15,3-4-19 16,-5 1-25-16,1 5-89 15,-17 4-252-15,-10 5-418 0</inkml:trace>
  <inkml:trace contextRef="#ctx0" brushRef="#br0" timeOffset="-174801.12">6746 7778 1483 0,'0'0'378'0,"0"0"-260"16,0 0-59-16,0 0-20 16,0 0-39-16,0 0 17 15,0 0 4-15,77 0-20 16,-55 0 15-16,-2 0-16 16,-7 0 0-16,-8 12 1 15,-5 4 11-15,0 6-12 0,-22 4 20 16,-5 1-19-16,-2-1 29 15,4-2 13-15,12-2 23 16,13-3-12-16,0 0-54 16,27-2 15-16,17 1-15 15,10 3-8-15,4-1-2 16,-4 1 5-16,-10 2 5 16,-15 2 0-16,-16 2 13 15,-13 1 14-15,0 5 21 16,-27 5-31-16,-42 29-17 15,7-8-89-15,-5-5-269 0</inkml:trace>
  <inkml:trace contextRef="#ctx0" brushRef="#br0" timeOffset="-174082.58">4241 9272 508 0,'0'0'1713'0,"0"0"-1418"0,0 0-223 15,0 0-59-15,0 0-13 16,0 0 0-16,0 0-9 15,-79 110 18-15,68-82-7 16,7 0-2-16,0-5-3 16,4-5-7-16,0-4 10 15,0-6-17-15,11-6-54 16,7-2-20-16,6 0 45 16,5-18-53-16,0-10-110 15,0-3 49-15,-7 4 80 16,-9 0 80-16,-5 6 50 15,-8 10 87-15,0 5 20 16,0 4 13-16,2 2-75 0,0 6-50 16,4 24-32-16,1 12 50 15,2 15-2-15,0 7-41 16,-2 4-12-16,-5 2-8 16,-2 18-112-16,-9-17-196 15,-13-17-312-15</inkml:trace>
  <inkml:trace contextRef="#ctx0" brushRef="#br0" timeOffset="-173348.39">1823 10062 1015 0,'0'0'787'16,"0"0"-609"-16,0 0-87 16,0 0-42-16,0 0 5 15,0 0-18-15,0 0-25 16,-20 44 23-16,18-28 6 16,2-1-3-16,0 1 23 15,0-1-31-15,13 4 10 16,10 2-12-16,4 2-5 15,2-1 17-15,2 0-28 16,-5-3 0-16,-2-2 5 16,-8-4-16-16,-7-6 15 0,-7-4-5 15,-2 0-4-15,0-3-6 16,-20 0-27-16,-22 0-213 16,2-16-126-16,1-6-181 15</inkml:trace>
  <inkml:trace contextRef="#ctx0" brushRef="#br0" timeOffset="-173207.8">1714 10068 1275 0,'0'0'490'0,"0"0"-338"16,0 0 5-16,0 0-22 15,96-106-15-15,-54 86-15 16,5 8-57-16,-5 4-48 16,-4 8-14-16,-2 2-192 0,-10 14-85 15,-10 3-416-15</inkml:trace>
  <inkml:trace contextRef="#ctx0" brushRef="#br0" timeOffset="-172536.08">1130 11524 1079 0,'0'0'792'0,"0"0"-600"15,0 0-35-15,0 0 36 16,0 0-31-16,0 0 6 16,0 0-77-16,0-38-46 15,-2 38-10-15,-2 4-35 16,-6 18-9-16,-1 10 7 15,-2 8 2-15,4 9-4 16,2 1 4-16,7-2 0 16,0-7 0-16,11-6-11 0,14-11 11 15,4-8-1 1,0-14-33-16,0-2 33 0,-4-12-14 16,-10-16 15-16,-6-3 17 15,-9 1-16-15,0 3 8 16,-7 4-1-16,-12 9-8 15,-10 13-2-15,-38 21-123 16,4 17-234-16,1 12-720 0</inkml:trace>
  <inkml:trace contextRef="#ctx0" brushRef="#br0" timeOffset="-167613.04">1475 7203 914 0,'0'0'341'0,"0"0"-200"16,0 0-104-16,0 0-10 0,0 0-27 16,0 0 0-16,0 0 10 15,0-31-2-15,0 31 85 16,0 0 15-16,0-1-32 15,0 1 20-15,0-4-60 16,-4 1-19-16,2-1 18 16,-3-2-34-16,1 2 14 15,-3 1-6-15,3-2-8 16,-3 1 23-16,-1 1 4 16,0-1-15-16,-1 0 21 15,0 1-21-15,-1-1 21 16,0 2-19-16,2-2-1 15,-1 3 19-15,2-2-7 0,2 2-2 16,-1 1 17-16,-1 0 2 16,-1 0-12-16,-2 0-22 15,-1 0 2-15,-3 0-11 16,4 8-9-16,-3 2 9 16,-1-2-1-16,1 1 2 15,1 1-1-15,1 0 6 16,3-2-4-16,-2 2-2 15,4-1 0-15,-1-3 0 16,3 1-2-16,0 2-3 16,-1 0 5-16,3 4 0 15,-1-1 1-15,-1-1-2 0,-2 2-2 16,5 1 3 0,-3 0 0-16,0 2 1 0,-1 0 16 15,3 0-5-15,-3 2-12 16,3-1 15-16,2 2-15 15,0-3 1-15,0 0 11 16,0-2-12-16,0-2 9 16,0 3 1-16,5-4-10 15,1 1 16-15,-1 1-16 16,-1-1 0-16,2-1 9 16,-1 2-7-16,0-3 2 15,2-3-4-15,-3 2 8 16,2-3-7-16,1-1-1 15,2 2 0-15,-3-1 9 16,3 0-7-16,-2-1 2 16,0-1-4-16,-2 3 1 15,1-1 6-15,3-2-7 0,3 1 0 16,-2 0 0-16,1 1 1 16,3-1-1-16,-3-2 0 15,0-1 1-15,0 0-7 16,-1-2 6-16,0 0 0 15,2 0-1-15,-2 0 7 16,4 0-6-16,1 0 0 16,4-4-5-16,-4-4 4 15,3 0-19-15,-5 0-11 16,-1 2 30-16,-2-3-12 16,-1 3 13-16,1-1 0 0,-2-3-11 15,1-1 1 1,0-1-33-16,0-3 0 0,-2-4 11 15,-1-1-25 1,1-1-3-16,-2-2 1 0,-3-1-9 16,0 3 23-16,0-2 6 15,-2 4 25-15,0 2 13 16,0 3 2-16,0 1-1 16,0 4 0-16,0-3-8 15,-4 2 7-15,-3-2 1 16,-2 0 0-16,-2 0-2 15,-3-2 3-15,4-1-1 16,-4 4 0-16,1 2 1 16,-2 4-2-16,-2 3-2 15,-7 2-99-15,2 3-105 0,1 10-119 0</inkml:trace>
  <inkml:trace contextRef="#ctx0" brushRef="#br0" timeOffset="-165082.02">1937 10297 624 0,'0'0'1174'0,"0"0"-928"0,0 0-168 15,0 0-34 1,0 0-39-16,0 0-4 0,0 0-2 15,-11 0-4-15,22 0 5 16,7 0 8-16,1 0-7 16,4 0 14-16,6 0-14 15,0 2 0-15,2 12 15 16,0 7-8-16,-4 6 6 16,-5 3 3-16,-4 4-10 15,-5 3 34-15,-6-4-8 16,-7 3-18-16,0-4 38 15,-4-2-5-15,-18-1 39 16,-8-5 43-16,-5-1-39 16,-6-2-2-16,1-5-34 15,1-4-17-15,1-6-2 0,7-6-35 16,4 0-1-16,6-6-94 16,5-16-148-16,6-23-46 15,3 7-47-15,3 3-531 0</inkml:trace>
  <inkml:trace contextRef="#ctx0" brushRef="#br0" timeOffset="-164800.84">1758 10117 173 0,'0'0'1649'15,"0"0"-1411"-15,0 0-179 16,0 0-29-16,0 0-1 16,0 0 51-16,0 0 29 15,131-97-34-15,-102 87-10 16,-4 4-25-16,-4 1-34 16,-6 2 14-16,-4 1-20 15,-2 1-6-15,0-4 5 16,5-1-51-16,-4-2-187 15,1 0-254-15</inkml:trace>
  <inkml:trace contextRef="#ctx0" brushRef="#br0" timeOffset="-159471.59">1702 7385 616 0,'0'0'136'0,"0"0"-74"0,0 0-30 16,0 0 27-16,0 0 55 15,0 0-24-15,-4 0 31 16,4 0-66-16,-2-3-26 15,2 2 24-15,-2-1-17 16,2 1-16-16,-2 1 22 16,-1-3-21-16,1 3 22 15,0 0 26-15,0 0-40 16,0 0-3-16,0 0-16 16,-3 0 18-16,5 0 21 15,0 0-19-15,0 0-4 0,0 0 10 16,0 0-8-1,0 0 3-15,0 0-2 0,0-1-28 16,0 1 24-16,0 0-12 16,0 0-4-16,0-2 18 15,0 2-26-15,0-3 10 16,11 1 2-16,2-2-12 16,3 0 25-16,4 0-24 15,4 0-2-15,0 0 20 16,4-1-20-16,-1 4-2 15,0-4 2-15,-4 4-2 16,2-2 2-16,-2 0 1 16,1-1 0-16,-2-2 11 15,3 0-12-15,-5 2 0 16,-1 0 6-16,2 0 0 16,-3 2 11-16,1 0-17 15,2 0 1-15,1 2 4 0,5-3 1 16,0 2-7-16,-1-4 1 15,1 4-2-15,2-3 2 16,-4 0 0-16,-1 2 1 16,1-2-1-16,-3 0-4 15,-2 0 4-15,1 2 0 16,2-2 1-16,-3 0 0 16,3 2-1-16,-4-2 0 15,3-1 0-15,2-1 4 16,-2 3-4-16,0-3 0 0,0 0-1 15,3 2 1 1,-5 0 0-16,2 0 0 16,-2 2 0-16,1-1-1 0,-2 2 1 15,1-2 0 1,1 2 1-16,-2-4 1 0,4 3-2 16,-1-2 0-16,0 2 0 15,1-3 1-15,1 1-1 16,-1-1 0-16,0 1 0 15,0 0 1-15,0 0-1 16,-3 3 0-16,4-4 0 16,-4 1 1-16,1 1-1 15,-2-3 0-15,1 0 0 16,-2-2-1-16,0 1 1 16,0 4 0-16,-1-4 0 0,-1 3 1 15,2 1 0-15,0-1-1 16,-1 2 0-16,1-3-4 15,1 1 4-15,-2 2 0 16,1-2 0-16,-1 0 2 16,2 0-2-16,-2 0 0 15,-1 0 0-15,2 2 0 16,-3-2 1-16,1 0-1 16,2 1 0-16,0-1 3 15,-1-1-4-15,4-1 1 16,-1 2 0-16,1-2 4 15,4 0-4-15,0 0 0 16,2 0-1-16,-3 0-1 16,2 1 2-16,-1-2 0 15,-2 3 7-15,-2-2-2 0,2 2-5 16,-3-2 0-16,3 1-2 16,-1-1-4-16,0 1 6 15,-2-3 0-15,-3 2 0 16,0 2 0-16,-5 0 1 15,-3 2 8-15,1 2-7 16,-2-2 7-16,4 0-15 16,-1 0 6-16,5-1 0 15,-1 0 1-15,5 0 0 16,2-1-1-16,-3 1 0 16,5-1 6-16,-7 2-6 0,-1 1 0 15,-1-2 0 1,-1 1 9-16,1 2-3 15,-3-2-5-15,1 0-1 16,1 0 8-16,1 0-4 0,1-2-3 16,4 0-1-16,2 0 19 15,3-1-18-15,0-1 9 16,1 2-8-16,-2 0 6 16,-1-1-4-16,-3 1-4 15,-3 1 0-15,4 2 4 16,-4-2-4-16,1 2 0 15,3-3 0-15,-2 2 6 16,4-5-6-16,-3 3 1 16,2-2-1-16,-2 0 8 15,-2 3-1-15,-3-4-7 16,-4 6 1-16,-3-1 5 0,-3-1 17 16,0 3-1-16,2-1-2 15,-1-2 32-15,4 2-24 16,-1-3-2-16,-1 1-22 15,2 2 7-15,-6-1-1 16,3 2-10-16,-5 0 1 16,2 0 0-16,0 0 8 15,-1 0-9-15,-1 0 1 16,1 0 0-16,1 0 36 16,0-3-9-16,3 3 0 15,4-1 11-15,3-2-39 0,-1 1 11 16,3 1-11-1,-6 1 8-15,-1-3-3 0,-1 3-5 16,-6 0 1-16,0 0 25 16,-2 0-19-16,0 0 33 15,0 0-40-15,0 0-56 16,-18 0-126-16,-2 0-211 16,-4 0-1124-16</inkml:trace>
  <inkml:trace contextRef="#ctx0" brushRef="#br0" timeOffset="-155031.91">5209 6529 508 0,'0'0'814'16,"0"0"-627"-16,0 0-26 15,0 0-79-15,0 0-64 16,0 0 2-16,8-10-4 15,-8 10-14-15,0-2 43 16,0 2-6-16,0 0 5 16,0-2 33-16,0 0-23 15,0 2-3-15,0-2-1 16,0 2-17-16,0-2 18 0,0-2-15 16,-5 2-21-16,-4-3 8 15,0 1-15-15,-2 1 10 16,0-2-2-16,-2 3-4 15,1-1 35-15,-3 1-30 16,1 2-3-16,1 0 13 0,-1 0-21 16,1 0 16-16,0 0 7 15,-1 0 3-15,1 0 3 16,0 0-26-16,-3 6-2 16,2 1 8-16,2 4-15 15,-5-1 10-15,5 0 3 16,-1 2-12-16,-1-2 11 15,3 0-12-15,-1-2 0 16,3 0 27-16,2-1-21 16,2 0 13-16,-3 0-8 15,2 2-11-15,1 1 15 16,1-2-15-16,0 1 0 16,2-1 1-16,2 1 7 0,0-1-8 15,0 0 0 1,0 3 6-16,0 1 0 0,0-1-6 15,-3 3 9-15,3 0 14 16,0 1-22-16,0-1 10 16,0 0-6-16,0-2 1 15,0 2 1-15,0-3-7 16,5-1 0-16,1 2 20 16,-2 1-14-16,3-1 15 15,0-1-14-15,0 0-6 16,-1 1 18-16,1-2-19 15,-1 0 6-15,2-1 20 16,-2-2-25-16,1 1 19 16,1 0-5-16,2 0-14 15,-1 1 16-15,-1-1-16 16,4 1 5-16,1-1 13 16,-2 2-19-16,3-1 13 0,1-3 0 15,-1 1-11-15,-1-1 8 16,0-2-9-16,0 2-1 15,1-4 12-15,1 2-6 16,4-2 1-16,-2-2-7 16,3 0 8-16,1 0-2 15,-2 0-6-15,-1 0 0 16,0 0 2-16,-2 0 5 16,-3-4-7-16,1 0 0 15,-4-2 1-15,3 2-1 0,-1-2 0 16,3-1 0-1,-1-2 6-15,1 1 1 0,-1-4-7 16,1-1 0-16,-1 0 2 16,-1-1-3-16,1-4 2 15,-3 0-1-15,0 0 5 16,-2-2-4-16,0 0-1 16,-3 2 0-16,1-2 11 15,-5 3-16-15,2-1 6 16,-4-2-1-16,0 2 23 15,0-4-22-15,0 1 6 16,0 2-7-16,0-1 1 16,0 4 19-16,-4 0-5 0,-3 4-6 15,3 1 10 1,0 3-19-16,-3-3 11 0,2 3-11 16,-1-4 7-16,-3 0-3 15,0-1-4-15,-2-2 0 16,0-1 15-16,0 3-15 15,-3-3 15-15,3 5-12 16,-5-2 5-16,3 5 13 16,-1-1-20-16,1 3 4 15,3-1-5-15,-2 2 1 16,3 3-1-16,-2-2 0 16,2 1 1-16,-2 1-2 15,0 1 2-15,-1-2 0 16,2 1-1-16,-1 2-3 15,-1 0 3-15,4 0 0 0,-3 0 0 16,1 0 0 0,4 0 0-16,-3 0 0 0,2 0-1 15,0 0 4-15,1 0-5 16,-3 0 2-16,-1 5-1 16,2-2-5-16,-3 4 6 15,-3 0 0-15,3 0 1 16,0 1 0-16,0-2-1 15,2 1 0-15,-2 1 1 16,2 1-2-16,-2 0 1 16,2 2 0-16,0-4 0 15,0 4 5-15,3-3-7 0,-3 2 2 16,1 0 0 0,0 1-15-16,1 1 23 0,1 1-8 15,-2-1 0-15,0 0 3 16,4 0-4-16,-3 2 1 15,1-2 0-15,0 0-3 16,2 0 3-16,0 2 0 16,1 0 0-16,1 2 2 15,0 0-4-15,-1 2 2 16,3-1 0-16,0 1-10 16,0 0 10-16,0-3 0 15,0 3-1-15,0-1 1 16,0-2-1-16,0 3 1 0,3-1 0 15,4-1-9-15,-1 1 9 16,2 0 0-16,0-3 0 16,1 3 1-16,3-2-7 15,-2-1 5-15,3 1-11 16,1-2 12-16,-1-1-23 16,3 0 14-16,-3 1 9 15,3-6-16-15,-1 3 16 16,1-3-1-16,0 0-2 15,0 0-9-15,1-4 12 16,1 2-1-16,-1-1 1 16,4-4-29-16,-1 0 28 15,2 0 1-15,2 0-6 16,-1 0-6-16,0-3 9 16,-4-3 3-16,-1 0-1 0,3-2-18 15,0-2 18-15,2 0-7 16,1-3-10-16,-1-4 5 15,-1 3-28-15,-2-2 19 16,-3 0 3-16,-3 2-1 16,-3 0 20-16,-1 2 0 15,-2 0 0-15,-3-3-5 16,1 4 6-16,-2-1-1 16,2-2 0-16,-2-3-5 15,2 1 4-15,-3-3 1 16,1-2 0-16,-4-1-9 15,0-2 7-15,0 2 2 16,0 0 0-16,0 2 2 0,0 1-1 16,0 0-1-16,0 3 0 15,-4 2 6-15,-3 2 0 16,1 2-5-16,-4 2-1 16,-3 1-15-16,-1 1 5 15,-6 1-104-15,-2-3 23 16,-3-2 28-16,-1 0 1 15,-1-1-24-15,-17 8-153 16,6 0-60-16,5 3-285 0</inkml:trace>
  <inkml:trace contextRef="#ctx0" brushRef="#br0" timeOffset="-154266.52">5259 6551 1672 0,'0'0'502'0,"0"0"-361"0,0 0-30 16,0 0-41-16,0 0-36 15,0 0-34-15,0 0 26 16,-11-15-26-16,11 15 0 16,0 0 4-16,0 0 5 15,0 0-9-15,0 0 0 16,0 0-18-16,0 0-10 15,0 0-119-15,-7 0-88 16,-6 9-29-16,-3-1-561 0</inkml:trace>
  <inkml:trace contextRef="#ctx0" brushRef="#br0" timeOffset="-146046.72">4384 6950 198 0,'0'0'316'16,"0"0"-231"-16,0 0-1 15,0 0 40-15,0 0-20 16,0 0 8-16,-110 0-44 16,99 0 29-16,2 0-71 0,0 0-17 15,3 0 19-15,1 0-28 16,-2 0 13-16,2 0 13 15,-1 0-2-15,0 0 33 16,-1 0-3-16,0 0-1 16,-2 0 37-16,0 0-50 15,1 0-5-15,-6 3-15 16,1-3-17-16,-3 1 4 16,-1 1-7-16,-2-2 0 15,1 3 11-15,1-2-10 16,-1 2 17-16,0 0-18 15,-2 1 7-15,2 0 6 16,-2-2-7-16,0 2-5 16,-1-2 13-16,0 0-12 15,-2-2 2-15,1 2-4 0,0-2 1 16,-5 2 0 0,0 2-1-16,-2 1 0 0,-3 1 9 15,4 0-8-15,-5-1-1 16,2 1 0-16,0 0 8 15,-3 2-3-15,-1-2-5 16,-2 1 0-16,-3-1-5 16,1 1 6-16,-4-1-1 15,3 2 0-15,0-2 12 16,2 2-11-16,2-2-1 16,5 0 0-16,0 0-2 15,-1 1-1-15,3 0 3 16,-2 0 0-16,1 2 2 15,1-1 4-15,-2 1-6 0,2 1 0 16,0-2-1-16,0-1-11 16,-2 0-2-16,-1 0-20 15,-1 1-4-15,-3-1 37 16,2 1 2-16,1-2 4 16,0 0 53-16,1 0-43 15,1-1 2-15,2 1-9 16,-3 1 0-16,2-1 3 15,-1 0-11-15,-5 2-16 16,0-2 15-16,-3 2-10 16,-2-1 11-16,-1 4 0 15,2-3-6-15,2 0 5 0,2 1-19 16,1-2-12-16,3-1-19 16,1 0-37-16,2-2 36 15,-2 2-3-15,-1 2-26 16,2 1-112-16,-10 2 45 15,7-1-53-15,3-4-486 0</inkml:trace>
  <inkml:trace contextRef="#ctx0" brushRef="#br0" timeOffset="-145656.18">1291 7569 307 0,'0'0'401'0,"0"0"-254"0,0 0-83 15,0 0-50 1,0 0 1-16,0 0-4 0,133-27 57 16,-93 17 12-16,7 0-48 15,5-1-6-15,8-1-15 16,4 2 2-16,7 2-13 15,8-1 0-15,37-2-72 16,-21 3-87-16,-5 0-91 0</inkml:trace>
  <inkml:trace contextRef="#ctx0" brushRef="#br0" timeOffset="-145000.05">723 7650 641 0,'0'0'0'0,"0"0"-210"0</inkml:trace>
  <inkml:trace contextRef="#ctx0" brushRef="#br0" timeOffset="-144843.83">723 7650 173 0,'0'0'565'0,"0"0"-420"15,86-4-90-15,-47-4-22 16,5 2-14-16,9-4 4 15,5 1 20-15,11-2-14 16,25-5 9-16,28-7 33 16,30-2 13-16,12-2-44 15,6 4-40-15,-3 4-85 16,-5 5-1-16,-34 4-37 16,-17 1-144-16</inkml:trace>
  <inkml:trace contextRef="#ctx0" brushRef="#br0" timeOffset="-139876.02">8490 8343 1534 0,'0'0'250'0,"0"0"-177"0,0 0-73 16,0 0-95-16,0 0-125 15,0 0 97-15,-2 3-410 0</inkml:trace>
  <inkml:trace contextRef="#ctx0" brushRef="#br0" timeOffset="-138920.65">8710 8399 1607 0,'0'0'311'0,"0"0"-177"16,0 0-35-16,0 0-52 15,-118 17-1-15,82-7 18 16,1 0-41-16,-1-6-15 15,7-2 11-15,5-2 6 16,5-2 21-16,11-14 8 16,6-8-44-16,2-4-10 15,2-2-55-15,22 1 6 16,8 5 8-16,5 4-38 16,3 11 30-16,3 5 24 15,-5 4 6-15,-3 6 19 16,-6 24 0-16,-8 11 8 15,-11 12 65-15,-7 10-5 16,-3 2-8-16,-5 3 8 16,-15-4-4-16,-7-6 24 0,-6-5-11 15,-5-11 2-15,-4-6-1 16,-1-10-50-16,5-8 5 16,3-8-9-16,6-8-24 15,4-2 21-15,6-4-21 16,5-15-16-16,3-6-37 15,7 1-6-15,4-2 32 16,0 7 14-16,4 0-18 16,13 5 22-16,6 4-8 15,6 5 3-15,2 5 13 16,5 0 2-16,1 17 1 0,4 5 4 16,-1 4-5-16,2-2 7 15,-1-2-8-15,-2-6-11 16,19-10-121-16,-13-6-341 15,-2 0-694-15</inkml:trace>
  <inkml:trace contextRef="#ctx0" brushRef="#br0" timeOffset="-138576.98">9292 8641 519 0,'0'0'1537'0,"0"0"-1321"16,0 0-126-16,0 0-69 16,91-115-8-16,-62 73 9 15,-7-4-22-15,-6 0 0 16,-12 4-5-16,-4 4-1 16,0 8 6-16,-15 10 61 15,-3 9 3-15,-3 9 9 16,4 2-33-16,-1 8 4 15,1 23-6-15,1 13-20 16,3 12 36-16,5 10 6 16,8 4-20-16,0 2-9 15,14-4-25-15,17-6-6 0,7-9-46 16,11-15-99-16,31-24-87 16,-10-13-246-16,-6-1-459 0</inkml:trace>
  <inkml:trace contextRef="#ctx0" brushRef="#br0" timeOffset="-137983.39">9908 8520 1822 0,'0'0'742'15,"0"0"-544"-15,0 0-67 16,0 0-86-16,0 0 9 16,-133 31-34-16,115-2-13 15,8 1 2-15,7 1-7 16,3-4-4-16,0-4-22 0,15-6-27 15,10-4 26-15,4-9-33 16,5-4 11-16,3-4-29 16,1-18-89-16,-3-6-77 15,-6-2-9-15,-6-1 85 16,-7 5 143-16,-10 6 23 16,-6 6 155-16,0 7 85 15,0 4-69-15,0 3-54 16,0 0-82-16,0 14-33 15,-2 8 25-15,2 3-27 16,0 2 6-16,0-2-6 16,7-7 0-16,6-4 0 0,3-6-24 15,4-8-59 1,2 0 33-16,2-5-90 0,3-15-102 16,-2 1 67-16,-2-2 57 15,-4 1 90-15,-3 6 28 16,-3 2 42-16,-2 6 32 15,-4 4-20-15,-2 2-7 16,-1 0 36-16,-4 10 20 16,0 7-10-16,0 6-35 15,0-3-39-15,0 0 10 16,0-6-29-16,0-4 9 16,0-4-5-16,1-4-4 15,4-2 0-15,2 0 9 16,5-2 18-16,3-7 27 15,5-1-37-15,5-1-5 0,2 5-9 16,-1 5-3-16,0 1-13 16,-1 0-63-16,-7 3-37 15,-7 15-37-15,-11 11 4 16,0-5 30-16,-18-2-134 0</inkml:trace>
  <inkml:trace contextRef="#ctx0" brushRef="#br0" timeOffset="-137827.16">9786 8351 1609 0,'0'0'274'16,"0"0"-179"-16,0 0-19 0,0-135-64 16,21 102-12-16,10 1-137 15,-5 7-250-15,-4 6-306 0</inkml:trace>
  <inkml:trace contextRef="#ctx0" brushRef="#br0" timeOffset="-137749.05">9957 8051 920 0,'0'0'366'0,"0"0"-77"16,0 0-137-16,0 0-59 15,136-50-93-15,-108 48-201 16</inkml:trace>
  <inkml:trace contextRef="#ctx0" brushRef="#br0" timeOffset="-137217.92">9686 8360 1122 0,'0'0'389'16,"0"0"-112"-16,0 0-72 15,0 0 45-15,0 0-30 16,0 0-53-16,0 0-90 16,7-28-63-16,12 8 2 15,4-3-16-15,1-3-4 16,5-4-17-16,-2-2-10 16,-4 3 5-16,-5 0 25 15,-3 8 1-15,-6 4 6 16,-5 9 55-16,-2 6 3 0,0 2 38 15,3 0-66 1,2 0-18-16,6 16 25 0,3 5-26 16,6 6 19-16,3 3-32 15,4 3-3-15,2 1-2 16,18-2-127-16,-9-8-376 16,-5-11-744-16</inkml:trace>
  <inkml:trace contextRef="#ctx0" brushRef="#br0" timeOffset="-136874.28">11183 8310 2167 0,'0'0'499'16,"0"0"-388"-16,0 0-93 16,0 0-17-16,0 0 59 15,0 102 22-15,0-44-43 16,-7 4 24-16,3 5-57 15,2-6 7-15,-2-4-13 0,-1-9-44 16,-4-10-49-16,-6-16-104 16,-30-22-117-16,5-4-19 15,-4-20-305-15</inkml:trace>
  <inkml:trace contextRef="#ctx0" brushRef="#br0" timeOffset="-136171.3">10800 8514 1187 0,'0'0'497'0,"0"0"-297"16,0 0-80-16,0 0-77 15,113-68-7-15,-47 62-22 16,5 6 31-16,0 0 5 16,-3 4-14-16,-7 15 45 15,-8 4-19-15,-12 3 4 16,-7 0 14-16,-16-2-22 0,-1 1 15 16,-11-2-5-1,-1 2-26-15,-1 0 13 0,0 2-37 16,4-3-16-16,-2-3 11 15,3-2-13-15,2-7-16 16,1-4-25-16,-2-4 7 16,4-4 21-16,-3 0-5 15,0 0 18-15,3-1 5 16,-1-16-4-16,3-5 13 16,-2-2-6-16,1-5-2 15,-4 0 10-15,-3-2-16 16,-6 2 0-16,-2 2 22 15,0 4-2-15,-4-2 38 16,-13 6-12-16,-4 4-26 16,1 3 17-16,-2 10-37 15,-2 2-12-15,-1 2 6 16,2 16-24-16,6 4-2 0,3 0-39 16,8-2-41-16,6-4-27 15,0-4-66-15,16-6-50 16,10-6 99-16,8 0-105 15,2 0 2-15,1 0 5 16,-1 0 95-16,-3-1 159 16,0 1 69-16,1 0 108 15,-3 0-18-15,0 0-29 16,-4 4 17-16,-5 5-52 16,-1 4-32-16,-8-2 1 0,-5 3-18 15,-3 1 38 1,2-4 5-16,-2 3-48 0,1-4-12 15,0 2-29-15,6-1 0 16,-1-4-28-16,4 1-38 16,-1 1 37-16,-2-1 23 15,5 0 6-15,-4 2 22 16,-1 0 75-16,1 4 39 16,1 4-22-16,-5 4-69 15,1 4-29-15,-6 4-16 16,-4 15-62-16,-14-5-157 15,-9-11-143-15</inkml:trace>
  <inkml:trace contextRef="#ctx0" brushRef="#br0" timeOffset="-136030.37">11513 8203 2065 0,'0'0'493'0,"0"0"-373"15,0 0-91-15,185-136-29 16,-92 95-113-16,-8 8-385 0</inkml:trace>
  <inkml:trace contextRef="#ctx0" brushRef="#br0" timeOffset="-135905.75">12108 7891 1662 0,'0'0'595'16,"0"0"-438"-16,0 0-63 0,0 0-39 15,0 0-12 1,-11 150-43-16,-7-96-233 0,0-10-893 0</inkml:trace>
  <inkml:trace contextRef="#ctx0" brushRef="#br0" timeOffset="-135074.85">12789 8249 1787 0,'0'0'505'15,"0"0"-317"-15,0 0-121 16,-113-7-10-16,76 7-20 16,2 14-12-16,12 8 9 15,7 1-34-15,13 4 0 0,3-1-25 16,11 2-29-16,20-3 16 16,4 2 36-16,2-1-10 15,-1 0 6-15,-5-2 6 16,-4 0 0-16,-8-2 23 15,-7-4 1-15,-8-1 14 16,-4-7 1-16,0-1 45 16,0-5 8-16,-8-1-55 15,2-3-18-15,6 0-19 16,0-4-130-16,37-39-7 16,-2 3-390-16,1-2-281 0</inkml:trace>
  <inkml:trace contextRef="#ctx0" brushRef="#br0" timeOffset="-134809.28">13077 8346 1491 0,'0'0'507'0,"0"0"-322"16,0 0-51-16,0 0 10 15,0 0-12-15,0 0-77 16,0 0-17-16,0 124-23 16,18-93-14-16,6-2-2 15,5-5-24-15,2-8 5 16,1-6 19-16,-3-8-1 15,-5-2 2-15,-6-2 27 16,-9-16 19-16,-7-4 25 16,-2-4-48-16,0 2-17 15,-22 0-6-15,-5 7-68 0,-4 2 30 16,-7 3-64 0,3 2 5-16,1-1-7 0,7-2-84 15,9-18 1 1,12 3 48-16,6-1-403 0</inkml:trace>
  <inkml:trace contextRef="#ctx0" brushRef="#br0" timeOffset="-134653.08">13570 7616 1943 0,'0'0'780'0,"0"0"-499"16,0 0-134-16,0 0-69 15,0 0-78-15,0 0-20 16,0 0-11-16,-94 138-207 0,59-89-743 16</inkml:trace>
  <inkml:trace contextRef="#ctx0" brushRef="#br0" timeOffset="-133840.78">12849 8107 1562 0,'0'0'491'15,"0"0"-227"-15,0 0-147 16,0 0 76-16,0 0-75 16,0 0-85-16,0 0 7 15,54-54-40-15,-25 26-6 16,-2 2-2-16,-2 2-11 15,-6 7 19-15,-5 6 3 16,-1 7 10-16,-1 4 1 0,1 0-13 16,5 0 5-16,1 14 26 15,6 8-32-15,22 20-24 16,-9-6-155-16,0-7-472 16</inkml:trace>
  <inkml:trace contextRef="#ctx0" brushRef="#br0" timeOffset="-132965.91">14373 8282 1255 0,'0'0'197'16,"0"0"-113"-16,0 0-73 16,0 0-11-16,0 0-32 15,0 0 11-15,0 0 5 16,5-7-42-16,2 7 23 0,-3 0 27 16,-2 0 8-1,0 0 64-15,2-3 1 0,-2 0-28 16,0 0 34-16,2 0-30 15,0 3-24-15,1 0-1 16,-3 0-15-16,2 0-2 16,-2 0-25-16,0 0-21 15,2 0-8-15,-4 0-25 16,0 0 4-16,0 0-8 16,0 0-62-16,0 0 14 15,0 0-157-15</inkml:trace>
  <inkml:trace contextRef="#ctx0" brushRef="#br0" timeOffset="-132716.03">14373 8282 1260 0,'-44'-29'308'0,"18"29"-107"16,-5 9-56-16,-8 11 37 16,-1 8-35-16,7 5-6 15,5 7-73-15,14 3-22 16,9-3-34-16,5-2-6 15,7-5 4-15,19-10 1 16,11-7 1-16,7-16-12 16,7 0-9-16,5-29-27 15,-1-19-176-15,-3-17-47 16,-3-26-13-16,-3-45-31 16,-8-8-190-16,-9 12-461 15</inkml:trace>
  <inkml:trace contextRef="#ctx0" brushRef="#br0" timeOffset="-132559.81">14621 7764 1423 0,'0'0'557'0,"0"0"-241"15,0 0-138-15,0 0-62 16,0 0-79-16,0 0-16 16,-74 110 55-16,59-31-12 15,2 4-22-15,6 6 15 16,2-3-54-16,5-4 13 16,0-6-16-16,0-9-71 15,-4-15-59-15,-11-24-162 16,-1-16-222-16,-2-12-1006 0</inkml:trace>
  <inkml:trace contextRef="#ctx0" brushRef="#br0" timeOffset="-132231.78">14405 8065 1211 0,'0'0'317'15,"0"0"-125"-15,0 0-35 16,114 71 26-16,-78-24-11 15,-1 3-18-15,3 6-41 16,2 1-55-16,0-4-1 16,-2-8-47-16,0-7 0 15,-7-14 5-15,-2-12-3 16,-4-12 60-16,-5 0-2 16,-3-28-24-16,-3-12 2 0,-7-9-36 15,-7-5 1 1,0 3 10-16,-19 2-22 0,-10 9 21 15,-8 9-7-15,-7 12-8 16,-4 11-14-16,2 8-10 16,5 0-37-16,12 12-84 15,21 13-116-15,8 0-239 16,0-10-710-16</inkml:trace>
  <inkml:trace contextRef="#ctx0" brushRef="#br0" timeOffset="-131685.02">15259 8135 500 0,'0'0'1546'0,"0"0"-1070"16,0 0-383-16,0 0-13 16,0 0-61-16,-118 81-7 15,104-37-12-15,7-1-1 16,7 1-16-16,0-3-35 15,2-7-18-15,14-10-7 16,4-13-66-16,2-11 4 16,3 0 2-16,2-19-65 15,-2-13-150-15,-2-8-143 16,-4-2 116-16,-4 0 180 16,-6 5 199-16,-2 10 658 15,-5 8-287-15,-2 11-66 16,0 8-99-16,0 0-122 0,0 8-71 15,-4 15 14-15,-3 2 5 16,2 3-11-16,5-2-11 16,0-3-3-16,0-5-5 15,5-9-2-15,8-3 1 16,5-6 2-16,2 0-3 16,4-6 0-16,3-12-7 15,0-2-40-15,0 0 45 16,-3 1 1-16,0 1 1 15,-3 4 52-15,-1 3-21 16,-5 5 12-16,-2 5-9 16,-1 1-9-16,-1 0 24 15,1 0 23-15,-2 7 27 0,3 7 21 16,3 4-57-16,-3 4 8 16,3 5-21-16,-5 4-29 15,-4 6 9-15,-2 3-30 16,-5 18-94-16,0-8-114 15,-12-6-350-15</inkml:trace>
  <inkml:trace contextRef="#ctx0" brushRef="#br0" timeOffset="-131544.43">15274 8832 2186 0,'0'0'636'0,"0"0"-533"16,0 0-70-16,0 0-33 15,0 0-297-15,0 0-616 0</inkml:trace>
  <inkml:trace contextRef="#ctx0" brushRef="#br0" timeOffset="-131294.16">16702 8216 2196 0,'0'0'290'0,"0"0"-210"15,-171 29-25-15,113 0 36 16,20 4 5-16,19 7-51 0,19 3-45 16,0-3 3-16,32-4-3 15,13-12-58-15,8-15-41 16,2-9-45-16,10-45-184 15,-15-5-195-15,-15-8-262 0</inkml:trace>
  <inkml:trace contextRef="#ctx0" brushRef="#br0" timeOffset="-131122.65">16776 8001 886 0,'0'-38'519'0,"-4"6"23"16,-4 5-75-16,2 9-208 16,-3 17-75-16,2 1-117 15,0 22-48-15,-2 18 26 16,5 10-1-16,4 12 33 0,0 4-27 15,4 2-49 1,21 2 9-16,6-5-10 0,7-7-79 16,26-18-95-16,-6-16-283 15,-4-20-293-15</inkml:trace>
  <inkml:trace contextRef="#ctx0" brushRef="#br0" timeOffset="-130482.18">17194 8161 1793 0,'0'0'693'16,"0"0"-405"-16,0 0-102 16,-127 11-42-16,94 14-99 15,8 7-8-15,8 5-37 16,13 3 12-16,4-3-8 16,2-2-4-16,19-6-29 0,8-8 2 15,3-11-57-15,4-10 22 16,-3 0-50-16,1-25-87 15,-3-6 35-15,-6-5-15 16,-6 0 56-16,-7 4 90 16,-4 5 33-16,-5 9 58 15,-3 9 121-15,0 7-8 16,0 2-35-16,0 0-105 16,0 13-23-16,0 9 34 15,0 3-41-15,0 3 11 16,0 0-12-16,8-4 6 15,2-3-15-15,3-4 9 16,0-5-33-16,5-8-20 0,4-4-28 16,5 0 32-1,-1-10-107-15,1-10-25 0,-2-3 69 16,-5 2 21-16,-7 1 91 16,-6 5 13-16,-2 8 49 15,-3 3 25-15,-2 4-32 16,0 0-54-16,2 4 17 15,5 8-18-15,-1 1 0 16,6 2 2-16,1-1 7 16,2-2-9-16,3 0 0 15,3-4-29-15,0-2 13 16,2-4-2-16,-1 0 13 0,-1-2-3 16,0 0 10-16,-3 3-2 15,-2-1 0-15,-3 9 6 16,-4 3 62-16,0 6-22 15,-7 6 18-15,-2 2 4 16,0 2-41-16,0 2 7 16,-13 2-31-16,-10-2-3 15,-23 3-126-15,1-10-189 16,-1-9-607-16</inkml:trace>
  <inkml:trace contextRef="#ctx0" brushRef="#br0" timeOffset="-130341.59">16975 7963 1475 0,'0'0'973'0,"0"0"-657"0,15-125-117 15,18 84-142-15,19 5-57 16,36 3-39-16,-7 9-258 16,-10 6-710-16</inkml:trace>
  <inkml:trace contextRef="#ctx0" brushRef="#br0" timeOffset="-130060.27">18444 7600 2254 0,'0'0'480'0,"0"0"-376"16,0 0-60-16,-24 134-36 16,24-68 34-16,12 8 3 15,9 6 5-15,4-2-10 16,-7 1-39-16,-5-4 14 16,-7-4-15-16,-3-9-18 15,-3-9-37-15,0-15-82 16,16-28-114-16,-1-10-252 15,7 0-15-15</inkml:trace>
  <inkml:trace contextRef="#ctx0" brushRef="#br0" timeOffset="-129309">18879 7957 1957 0,'0'0'609'15,"0"0"-435"-15,0 0-99 16,-118 11-9-16,71 18-28 15,2 3 16-15,10 4-29 16,12 2-24-16,12 0 7 16,11-3-8-16,0 0-2 15,21-3-5-15,10-6 7 16,7-6-2-16,4-9 2 0,5-10-21 16,-1-1 15-16,4-8-18 15,-6-17 0 1,-4-5 2-16,-4-7-5 0,-7-1 27 15,-6 1 4-15,-11 4-2 16,-3 7 48-16,-9 4 1 16,0 8 21-16,0 7 10 15,0 0-59-15,-13 5 4 16,-3 2-23-16,-4 0 2 16,0 0-7-16,-2 10 1 15,0 8 0-15,6 0-2 16,3 3 8-16,9 6-6 15,4 0 0-15,0 6 8 16,6-1-17-16,16 0 9 0,9-2-1 16,7-5 0-16,5-10-15 15,4-6 10-15,3-9-11 16,2-9-32-16,2-20-21 16,-8-14-137-16,-3-9-43 15,-12-12 23-15,-7-8 79 16,-10-3 24-16,-6 4 78 15,-5 10 46-15,-3 18 103 16,0 16 75-16,0 15-35 16,0 12-50-16,0 0-80 15,0 7-4-15,-5 20 0 16,-1 7 12-16,-1 8 20 16,-2 2-18-16,0 5 20 0,-4-1 17 15,1-2-40-15,-1-4 6 16,2-6-22-16,2-8 7 15,3-6-11-15,3-8 0 16,3-6-9-16,0-4-15 16,0-4 24-16,0 0 7 15,3 0 40-15,12-2-6 16,7-6 10-16,5-1-34 16,6 4-10-16,3 3-7 15,-1 2-3-15,6 0-112 16,-10 10-187-16,-11 2-267 0</inkml:trace>
  <inkml:trace contextRef="#ctx0" brushRef="#br0" timeOffset="-129184.03">18933 8051 1864 0,'0'0'643'0,"0"0"-466"15,-11-102-17-15,30 50-159 16,68-34-1-16,-4 15-264 15,3 3-770-15</inkml:trace>
  <inkml:trace contextRef="#ctx0" brushRef="#br0" timeOffset="-129043.48">19832 7231 2336 0,'0'0'655'15,"0"0"-468"-15,0 0-115 0,0 0-70 16,-149 98-2-16,87-34-155 15,13-4-464-15</inkml:trace>
  <inkml:trace contextRef="#ctx0" brushRef="#br0" timeOffset="-128558.9">20561 7858 1820 0,'0'0'532'0,"0"0"-230"15,0 0-228-15,0 0-44 16,0 0-30-16,0 0 15 15,0 0 36-15,98 155-11 16,-89-99 14-16,-7-1-24 16,-2-7-30-16,0-9 12 15,-2-8-4-15,-5-13-1 16,3-12 8-16,4-6 8 16,0-4 45-16,0-23-68 0,11-9-43 15,16-10 7-15,10-2-31 16,4 0-12-16,3 8-12 15,-4 11 12-15,-1 12 64 16,-8 9 6-16,-2 8 9 16,-5 0 41-16,0 16 10 15,-1 8 19-15,-1 4-4 16,-2 4-30-16,-2 0 6 16,-3-1-29-16,-1 0-13 15,1-7-6-15,21-6-108 16,-5-10-141-16,8-8-361 0</inkml:trace>
  <inkml:trace contextRef="#ctx0" brushRef="#br0" timeOffset="-128168.7">21424 7878 2085 0,'0'0'553'0,"0"0"-366"15,0 0-89-15,0 0-39 16,-125 60-28-16,115-23-29 15,10 3 8-15,0 2-10 16,21 0 1-16,3-2-2 16,1-5-33-16,-3-10-11 15,-4-8-6-15,-5-9-9 16,-6-8 33-16,-4 0 26 16,1-15-21-16,-2-11-97 15,0-4-27-15,2-1-1 16,1-3-44-16,-1 7 66 0,4 1 100 15,0 4 25 1,3 6 6-16,1 4 61 0,1 4-2 16,-3 3 37-16,2 5 3 15,-1 0-23-15,1 0 26 16,1 3-29-16,0 10-21 16,1 6 13-16,3 3-25 15,3 0-3-15,3 2-34 16,-4 2-9-16,2-3-10 15,-5-6-198-15,-6-5-347 16,-5-10-442-16</inkml:trace>
  <inkml:trace contextRef="#ctx0" brushRef="#br0" timeOffset="-128059.13">21702 7928 517 0,'0'0'1287'0,"0"0"-938"15,0 0-206-15,0 0-143 16,0 0-236-16,-134 4-652 0</inkml:trace>
  <inkml:trace contextRef="#ctx0" brushRef="#br0" timeOffset="-127918.75">20982 7804 2034 0,'0'0'533'15,"0"0"-334"-15,0 0-141 16,87-141-58-16,33 84-169 15,-6 11-217-15,-3 2-562 0</inkml:trace>
  <inkml:trace contextRef="#ctx0" brushRef="#br0" timeOffset="-127793.45">22087 7192 980 0,'0'0'1569'0,"0"0"-1191"15,0 0-249-15,0 0-59 16,-135 46-70-16,47 29-55 15,13-7-234-15,11-6-658 0</inkml:trace>
  <inkml:trace contextRef="#ctx0" brushRef="#br0" timeOffset="-126590.93">9434 9387 1883 0,'0'0'374'0,"0"0"-260"16,0 0-97-16,0 0 3 16,-31 114-14-16,28-56 26 15,3 4 9-15,0-4-23 16,0-6 9-16,0-9-27 16,10-11 0-16,-4-13 0 15,-1-8 7-15,-1-11-2 16,0 0 9-16,6-15 10 15,1-17-24-15,7-10-22 16,4-2-70-16,0 3 25 16,3 8 30-16,0 11 28 0,-2 12 9 15,2 10-5-15,-2 0 4 16,-3 10 2-16,-5 15 6 16,-4 5 24-16,-4 1-5 15,-7 0 23-15,0-2 3 16,-7-1-29-16,-13-6 29 15,-6-4 12-15,-6-6-21 16,-3-5 9-16,-1-7-23 16,0 0 11-16,10 0-40 15,6-15-14-15,9-3-102 16,11-10-101-16,8 5-147 16,12 2-387-16</inkml:trace>
  <inkml:trace contextRef="#ctx0" brushRef="#br0" timeOffset="-126059.81">10189 9565 1691 0,'0'0'550'16,"0"0"-340"-16,0 0-52 15,0 0-9-15,-133 14-79 16,108 10-25-16,5 5-35 15,7 4-9-15,3 1 6 16,8-7-6-16,2-2-2 16,0-7-25-16,8-6-69 15,11-8 27-15,6-4 16 16,6 0 9-16,2-17 7 0,3-8-96 16,-5 0-15-16,-6 0 9 15,-5 6 34-15,-9 4 84 16,-5 7 3-16,-3 6 17 15,-3 2 10-15,0 0-8 16,0 8 49-16,0 9-5 16,0-4-36-16,3 3 1 15,8-4-11-15,6-2-19 16,8-2-13-16,1-6-14 16,3 0-14-16,0-2-76 15,-2 0-42-15,-6 0 128 16,-6 2 50-16,-4 4 66 15,0 2 58-15,0 7-11 16,3 2-8-16,-1 8-9 16,2 2-37-16,-1 4-8 0,-1 1-36 15,-1 0-9 1,-4-2 16-16,-3-4-22 16,-5-7-7-16,0-6-20 0,0-7 10 15,-11-6 16-15,-14-10-71 16,0-13-88-16,3-11-199 0</inkml:trace>
  <inkml:trace contextRef="#ctx0" brushRef="#br0" timeOffset="-125887.98">10145 9406 1631 0,'0'0'350'0,"0"0"-157"0,0 0-88 15,0 0-48-15,0 0-50 16,0 0-7-16,0 0-13 15,-31-7 12-15,33 16-74 16,18 1-96-16,-2-2 32 16,-3-3-178-16</inkml:trace>
  <inkml:trace contextRef="#ctx0" brushRef="#br0" timeOffset="-125263.11">10098 9262 1332 0,'0'0'492'16,"0"0"-381"-16,0 0-60 0,0 0 41 15,0 0 68-15,0 0-32 16,0 0-4-16,0 96-38 16,0-78-9-16,11-4-5 15,5-4-29-15,1-6 18 16,8-2-26-16,2-2-28 15,5-3-7-15,5-18-27 16,-1-27-205-16,-8 4-321 16,-10 0-845-16</inkml:trace>
  <inkml:trace contextRef="#ctx0" brushRef="#br0" timeOffset="-125106.9">10223 8995 1646 0,'0'0'568'0,"0"0"-346"0,0 0-98 15,0 0-52-15,0 0 8 16,0 0 2-16,135-19-29 16,-77 17-19-16,0-3-34 15,0 5-131-15,-12 0-201 16,-15 0-799-16</inkml:trace>
  <inkml:trace contextRef="#ctx0" brushRef="#br0" timeOffset="-117807.27">11740 9731 168 0,'0'0'1468'16,"0"0"-1256"-16,0 0-117 15,0 0 31-15,0 0-10 16,0 0-50-16,-2-34-57 16,-7 55 27-16,-2 10-5 0,-3 7-6 15,1 4 9 1,4-2-33-16,5-5 11 0,4-9-12 15,0-7 1-15,0-11 10 16,0-3-11-16,16-5-34 16,10 0 28-16,10-12-2 15,4-8 0-15,5-1-10 16,-3 2 0-16,-2 3 11 16,-3 4 7-16,-2 9 0 15,-6 3-8-15,-6 0 14 16,-4 23-6-16,-6 4 36 15,-6 13 24-15,-7 4 35 16,0 1 1-16,-7 4 9 0,-15-4 27 16,-5-2-40-16,-4-3 16 15,-5-8-18-15,-4-3-45 16,2-4 13-16,0-2-49 16,5-9 0-16,4-1-9 15,2-9-22-15,5-4-50 16,-1-31-151-16,8-17-463 15,4-7-939-15</inkml:trace>
  <inkml:trace contextRef="#ctx0" brushRef="#br0" timeOffset="-117650.95">11796 9665 1341 0,'0'0'1102'15,"0"0"-836"-15,0 0-167 16,0 0-74-16,158-80 7 15,-88 70-32-15,36 10-75 16,-18 0-190-16,-9 1-364 0</inkml:trace>
  <inkml:trace contextRef="#ctx0" brushRef="#br0" timeOffset="-117353.88">12629 9806 1562 0,'0'0'661'16,"0"0"-452"-16,0 0-142 16,0 0-27-16,0 0 88 15,0 0 5-15,0 0-64 16,131 66-5-16,-86-39-27 15,2 2-16-15,2 2 21 16,0 4-26-16,-2-3 8 16,-4-2-17-16,-10-6-7 0,-7-4-11 15,-8-6-59 1,-2-14-117-16,-7 0-127 0,-5-2-290 0</inkml:trace>
  <inkml:trace contextRef="#ctx0" brushRef="#br0" timeOffset="-117151.18">12953 9747 2080 0,'0'0'549'16,"0"0"-376"-16,0 0-62 16,-125 36 0-16,86-4-40 15,1 9-42-15,5 4 2 16,2 5-31-16,4 0-27 0,6 0-67 15,0 9-96-15,7-13-163 16,6-14-253-16</inkml:trace>
  <inkml:trace contextRef="#ctx0" brushRef="#br0" timeOffset="-116666.88">13521 9624 529 0,'0'0'1321'0,"0"0"-1099"15,0 0-99-15,0 0-78 16,0 0 49-16,0 0-8 16,0 0-19-16,-67 105-31 15,64-74-2-15,3-6-34 16,0 2 14-16,13-6-4 16,12 0-8-16,6-3 19 15,5-3-15-15,-1 2-2 16,3-3 5-16,1 2 0 0,-6 0-9 15,-2 0 0 1,-2 0 0-16,-6 1 52 0,-8-2 31 16,-3 1-5-1,-6 0 7-15,-6 2-24 0,0 0 32 16,-4 1-27-16,-15 0-44 16,-1-1 25-16,-4-3-35 15,-3-4 1-15,1-4-13 16,-3-7-54-16,0 0-51 15,-11-53-129-15,9 3-371 16,6-11-437-16</inkml:trace>
  <inkml:trace contextRef="#ctx0" brushRef="#br0" timeOffset="-116401.36">13498 9582 2176 0,'0'0'632'0,"0"0"-484"0,0 0-19 15,0 0-41-15,0 0 13 16,130-13-47-16,-75 11-10 16,5 2-5-16,-2 0-38 15,-6 0 21-15,-8 0-5 16,-11 0-10-16,-10 2 26 16,-10-2-27-16,-8 0 21 15,-3 0 21-15,0 0-33 16,-2 0-3-16,0 0-12 15,0 0-22-15,0 2-58 0,-2 1-77 16,-16-1-321-16,-7 1-2116 16</inkml:trace>
  <inkml:trace contextRef="#ctx0" brushRef="#br0" timeOffset="-102681.13">13612 9544 929 0,'0'0'309'0,"0"0"-3"15,0 0-89-15,0 0-16 16,0 0-6-16,6-57-58 15,-2 57-67-15,0 0-54 16,-4 18 9-16,0 36 63 16,-23 40 1-16,-31 40 39 0,-10 21-35 15,-5-9-36-15,17-31-2 16,23-43-43-16,12-26 3 16,8-16 7-16,2-6-20 15,3-4 16-15,4-8-18 16,0-12 0-16,8-8 42 15,26-34-17-15,28-36 5 16,21-34-30-16,2-4-40 16,-12 14-2-16,-11 16-40 15,-19 33-15-15,-5 3 68 16,-5 8 10-16,-16 19 19 16,-11 19 5-16,-6 4 2 0,-3 21 6 15,-22 20 7-15,-5 16 28 16,-4 5-1-16,1 2-41 15,8-6 11-15,7-9-10 16,5-14-5-16,9-9 17 16,4-12-19-16,0-12-1 15,4-2 0-15,25-19 2 16,13-22 2-16,16-15-3 16,5-12-45-16,1 0-44 15,-8 7 11-15,-14 14 41 16,-11 16 35-16,-15 15 4 15,-9 12 4-15,-7 4 45 16,-3 10 1-16,-21 27 37 16,-12 14 1-16,-4 14-27 0,0 5-9 15,2 2-48-15,9-6 6 16,12-3-12-16,5-12-5 16,12-8 4-16,2-15-114 15,21-14-169-15,4-14-396 0</inkml:trace>
  <inkml:trace contextRef="#ctx0" brushRef="#br0" timeOffset="-102165.91">14550 9519 1560 0,'0'0'252'0,"0"0"-31"16,0 0-146-16,0 0-54 15,0 0 13-15,158-65-34 16,-102 57 12-16,-3 6-12 15,-8 2-1-15,-14 0-5 16,-18 9 6-16,-13 14 0 16,-4 8 94-16,-32 5 34 0,-11 3-17 15,-6 4-13-15,-3-3-13 16,9-4 12-16,12-2-64 16,12-4-20-16,19-2-2 15,4-3-11 1,20 0-35-16,18 0 1 0,11-1-27 15,0 0 60-15,-2 2-20 16,-7 2 21-16,-9 1-10 16,-13 0 22-16,-13 5 19 15,-5 0 42-15,-12-2-7 16,-19 0 38-16,-9-2-45 16,-4-5-30-16,-1-8 3 15,3-5-32-15,6-5-43 16,11-15-100-16,12-18-386 15,13-10-427-15</inkml:trace>
  <inkml:trace contextRef="#ctx0" brushRef="#br0" timeOffset="-101619.16">15370 9697 1892 0,'0'0'573'0,"0"0"-475"16,0 0 13-16,0 0-55 0,0 0-39 15,129-98 21 1,-100 64-32-16,0-2-6 0,-7 1 9 16,-7 8 2-16,-3 3-11 15,-5 9 60-15,-5 8-13 16,-2 7 24-16,0 0-56 15,0 0-15-15,2 23 9 16,0 14-8-16,-1 11 45 16,2 11-5-16,3 6-35 15,-2 3 30-15,0 0-35 16,1 0-1-16,-3-1 9 16,-2-3 10-16,0-6-16 15,0-5-3-15,0-9 9 16,-5-9-15-16,-11-6 12 15,-1-5 0-15,-10-6 21 16,-6-2-18-16,-5-5 5 16,3 0-10-16,4-7 10 0,8-1 5 15,9-3-11-15,12 0-8 16,2 0 7-16,16 0-7 16,22 0 0-16,13-12 5 15,9 1 2-15,1-2-8 16,-11 2 1-16,-9 2 0 15,-15 2-1-15,-8 5-9 16,-11-2-13-16,-7 1-34 16,-23-4-105-16,-15-1-558 15,-4-5-724-15</inkml:trace>
  <inkml:trace contextRef="#ctx0" brushRef="#br0" timeOffset="-100525.68">14472 9408 1245 0,'0'0'382'0,"0"0"-186"15,0 0-31-15,0 0-33 16,0 0-52-16,0 0-40 16,0 0-33-16,118-48 11 0,-66 42-18 15,0 1 0-15,4 5 0 16,-2 0 6-16,-3 0 14 15,-6 2-14-15,-8 15 3 16,-3 3 28-16,-10 2-23 16,-5 5 3-16,-11-1 23 15,-8 1-20-15,0 0 27 16,0 0 5-16,-18 3-30 16,-2-5 32-16,-4 1-24 15,-1-2 6-15,-2 1 4 16,0 0-24-16,1 1 19 15,-2 2-12-15,-4 0-21 16,1 1 25-16,-5-2-27 0,-1-2 0 16,5-4 24-16,-1-3-24 15,4-3 21 1,2-3 6-16,7-2-26 0,6-2 25 16,6-4-26-16,3 0 0 15,5-4-6-15,0 0 18 16,0 0-7-16,0 0-5 15,0 0 3-15,9 0-14 16,9 0 5-16,4-5 6 16,5-2 5-16,0-1-5 15,4 4 0-15,-2 0 0 16,2 2 0-16,-2 2 0 0,2 0 0 16,-4 0 0-1,0 2-10-15,-3 8 20 0,-4 4-7 16,-4 2-3-16,-5 2 0 15,-5 4 3-15,-1 4 3 16,-5 2 3-16,0 6 9 16,0 0-18-16,0 0 24 15,0-2-9-15,-5 0-14 16,-10-1 27-16,-5-1 9 16,-3-4 2-16,-6 2 2 15,-2-4-16-15,-2-4 8 16,-3-4-4-16,1-4-14 15,-5-1 21-15,-3-6-15 16,1-2 0-16,2 0 20 16,2-3-15-16,5 0 11 0,7 0-19 15,9 0-12-15,3 0 3 16,8-3-9-16,2 3 0 16,4 0-1-16,0 0-26 15,0-1-7-15,0 1-32 16,0-6-49-16,8-30-50 15,10 2-297-15,3-12-620 0</inkml:trace>
  <inkml:trace contextRef="#ctx0" brushRef="#br0" timeOffset="-98257.84">14470 9426 980 0,'0'0'294'0,"0"0"-82"15,0 0-95-15,0 0-23 0,0 0-46 16,0 0-4-16,0 0-37 16,71-76 3-16,-57 75 31 15,-4-2 12-15,3 1 27 16,1 1 14-16,4-2-29 15,2 1 20-15,5-2-21 16,6 2 14-16,2-2-29 16,5 2-35-16,0 2 17 15,-2 0-27-15,-7 0-2 16,-8 0 13-16,-4 0-15 16,-9 0 0-16,-4 4 0 15,-4-2 1-15,0 0 51 16,-2 1-15-16,-11-2 5 0,-6 1-2 15,-2 1-16 1,-1-2 27-16,-1 1 1 0,-3 1-24 16,-1 2 13-16,-2 5-29 15,0 0 0-15,-2 3 0 16,1-4-2-16,2 3-7 16,4 1-3-16,1-3 6 15,5-1-3-15,3 1-2 16,1 3 4-16,3-1 7 15,5-2-4-15,-1-1-8 16,5-2 0-16,2-5-8 0,0 0 8 16,0-2 1-1,0 0 7-15,0 0 4 0,0 0-12 16,0 0 12-16,0 0-12 16,0 0-7-16,0 0-1 15,0 0 8-15,0 0 0 16,0 0 12-16,0 0-12 15,0 0-4-15,0 0 2 16,0 0 2-16,0 0-1 16,0 0 1-16,0-4 0 15,0-4-2-15,0 2-13 16,0-2 14-16,9 0-11 0,6 0-15 16,3-2 18-16,5 0 0 15,0 2 0-15,2-1-4 16,0 4-20-16,-3 1 21 15,-4 4 1-15,-2 0 10 16,-1 0-7-16,1 0 9 16,-1 0-1-16,5 0 7 15,1 1-5-15,-2 3-2 16,4 0 0-16,-3 1 1 16,-3-1 7-16,2-1-7 15,-4 2-1-15,-1-2 21 16,-4 1-11-16,0 0-10 15,-1 3 6-15,-3 0 0 0,1 1 8 16,-1 3-13 0,-1-1 9-16,0 0-10 0,-1 0 7 15,-2-1-7 1,0 0 0-16,0-1 1 0,-2-2 0 16,3 0-1-16,-1 0 0 15,-2 0 2-15,0 1 8 16,0 0-3-16,0 3 8 15,0 0 0-15,-2 2 20 16,-7 1-34-16,0 2 17 16,0 1-7-16,0-2-2 15,3 0-9-15,-1-2 0 16,0 3 0-16,2-3 7 16,-1-1-7-16,-3-1 0 15,-3 2 17-15,0 0-5 0,-5 0 22 16,2 0-18-16,-3-2-16 15,1 2 28-15,1-2-26 16,3-2-2-16,-1 1 7 16,3-4 7-16,0 2-2 15,0-4-12-15,2 3 1 16,0-1-7-16,0-1 18 16,0 2-9-16,0-2-3 15,1 0 6-15,-2 2-4 16,2-2-2-16,-1 1 0 0,-3 1-4 15,4 0 4 1,-1-1 0-16,2 1-2 0,2-4 2 16,3 2-1-16,0-2 1 15,0-2 0-15,2 0-5 16,0 0 17-16,0 0-12 16,0 0 0-16,0 0-6 15,0 0 6-15,0 0 0 16,0 0 8-16,0 0-20 15,0 0 0-15,0 0 12 16,2 0-1-16,7 0-7 16,2 0 8-16,2 0 0 15,1 0 2-15,1 2-13 16,3 2 13-16,2 0-2 16,0 3 0-16,1 0 16 0,-2 0-28 15,1 2 12 1,-3 1 0-16,-7-2-7 0,1 2 8 15,-1 0-1-15,-2 2 0 16,-1 4 4-16,-1 0-4 16,-1 4 5-16,-2 0-4 15,-3 0-2-15,0 3 8 16,0-6-5-16,0 1-2 16,0 0 9-16,-8-1-6 15,-5-3 7-15,-3 2-2 16,-3-2 20-16,-2 0-27 15,-3-3 12-15,2 1-7 16,2-1-4-16,-1-3 17 16,4-2-19-16,1-2 9 15,1 0 16-15,-3-4-24 16,-3 3 22-16,0-3-17 0,-4 0 3 16,0 1-6-16,-2 3 5 15,6-1-6-15,0 2 5 16,8-4-5-16,2 4-2 15,4-5 0-15,3 2 1 16,4-2-10-16,0 0 10 16,0 0-1-16,0 0 9 15,0 0-8-15,0 0-1 16,0 0 0-16,0 0-1 16,0 0 0-16,0 0 1 15,0 0 0-15,0 0 2 16,0 0 6-16,0 0-8 15,0 0 0-15,0 0-6 0,0 0 5 16,0 0 1-16,0 0-6 16,0 0 0-16,0 0-10 15,0 0 2-15,0 0 8 16,0 0 0-16,0 0 0 16,0 0 6-16,0 0-3 15,0 0-3-15,0 0 8 16,0 0-2-16,0 0 0 15,0 0-11-15,0 0 5 16,0 0-9-16,0 0-9 16,0 0 24-16,0 0-17 0,0 0 16 15,0 0-6 1,0 0 0-16,0 0 7 0,0 0 0 16,0 0 0-16,0 0-1 15,0 2 1-15,2 2-1 16,0-2 1-16,0 0-39 15,-2 0 12-15,0 2-54 16,0 3-112-16,0-1-115 16,-10-4-254-16,-6-2-723 0</inkml:trace>
  <inkml:trace contextRef="#ctx0" brushRef="#br0" timeOffset="-94477.47">1823 7347 867 0,'0'0'372'0,"0"0"-197"0,0 0-79 16,0 0-58-16,0 0-2 15,0 0-15-15,0-6-7 16,0 3 7-16,0 3-21 16,0 0 10-16,0 0 4 15,0 0-1-15,0 0 33 16,0 0-16-16,0 0-10 16,0 0-6-16,0 0-13 15,0 0 8-15,0-2-9 16,4 1 1-16,3-2 3 15,2 2-4-15,0-2 0 16,3 0-8-16,0-1 14 0,5 0-6 16,0 0 0-1,3 0 1-15,3 0-3 0,3 0 2 16,3-2-11-16,4 2 11 16,6-2-1-16,3 0 1 15,7 1 0-15,-1-4-1 16,8 1-5-16,0-2 6 15,2-2 0-15,0 2-1 16,-1-2 0-16,1-1 1 16,1 1 0-16,-1 2 1 15,4 0 4-15,-2 1-5 16,5-1 0-16,-3-3 0 0,3 4 0 16,-3-4 0-1,-2 2 0-15,-2-1 1 16,0-1 10-16,0-4-11 15,-2 3 1-15,2-3 12 0,-1 3-11 16,-1 1 7-16,0 0-2 16,0 1-6-16,-2 1 20 15,4 4-19-15,1-3-1 16,4 2 20-16,6-2-20 16,0-2 19-16,2 2 4 15,-1-2-23-15,-1 2 13 16,-7 0-8-16,0-2 0 15,-4 2 7-15,-5 0-13 16,-8 0 8-16,-7 3-8 16,-13 6 0-16,-15 1-6 15,-8 0-24-15,-8 1-60 0,-19 13-14 16,-6 2-184-16</inkml:trace>
  <inkml:trace contextRef="#ctx0" brushRef="#br0" timeOffset="-87317.73">7981 11251 1508 0,'0'0'290'0,"0"0"-86"0,-120 56-87 15,80-26 29-15,13 2-7 16,16 2-87-16,11-1-13 15,0-5-24-15,25-3-14 16,11-11 3-16,8-9-4 16,5-5 0-16,5-18-7 15,-1-19-35-15,-6-15-35 16,-5-12-15-16,-11-9 35 0,-8-23 49 16,-11 3-8-1,-9 0 15-15,-3 7 1 0,0 29 104 16,-11 5 68-1,-4 21 17-15,-1 18-61 0,1 13-6 16,1 13-93-16,3 32-14 16,-3 35-5-16,5 3-10 15,7 14 33-15,2 4-24 16,0-18-9-16,6 9 0 16,11-11-72-16,-4-17-107 15,-3-32-168-15,-4-18-188 16,-6-14-620-16</inkml:trace>
  <inkml:trace contextRef="#ctx0" brushRef="#br0" timeOffset="-86536.91">7904 10921 1405 0,'0'0'393'16,"0"0"-261"-16,0 0-90 15,0 0-40-15,0 0 69 16,156 126 9-16,-103-64-30 15,-4 8 12-15,-4 4-30 16,-10 5 32-16,-1-5-12 16,-7-6-2-16,-4-5 35 15,0-11-27-15,2-13-6 16,1-7-7-16,6-14-13 16,1-7-5-16,2-11 12 0,5 0-21 15,1-22 7 1,-3-12-25-16,-7-9-1 15,-6-7-5-15,-10-1-11 16,-8-4 17-16,-7 4 0 16,0 7 1-16,-5 8 15 0,-12 8-7 15,-8 10 17 1,-2 10 26-16,-4 8-33 0,-5 0 10 16,3 10-13-16,4 18-8 15,4 6 29-15,12 7-24 16,13 3-12-16,0 0 7 15,15 0-2-15,19-4-12 16,9-8 4-16,5-9-41 16,4-15 5-16,1-8-60 15,-4-8-29-15,-5-25 14 0,-5-9-27 16,-12-4 55-16,-8 0 60 16,-7 3 25-16,-8 10 78 15,-4 8 0-15,0 10 67 16,0 9 1-16,0 6-40 15,0 0-66-15,-2 21-40 16,2 14 8-16,0 3-16 16,0 5 8-16,4 0 0 15,14-3-1-15,4-9-4 16,5-8-29-16,2-10-29 16,2-13-76-16,-2-3 31 15,2-23 14-15,-4-10-14 16,-2-4 56-16,-6-2 43 0,-1 2 9 15,-5 5 80 1,-1 9-7-16,-7 6 35 16,-1 7-20-16,-2 8-9 15,0 5-16-15,0 0-62 0,3 14 0 16,0 14 8-16,1 7-1 16,1 3-8-16,-1-1 0 15,4-1 0-15,-1-7-2 16,-1-7-38-16,1-6-60 15,-2-6-45-15,-5-10-110 16,-2 0-30-16,0-16-214 0</inkml:trace>
  <inkml:trace contextRef="#ctx0" brushRef="#br0" timeOffset="-86442.97">9028 11181 1160 0,'0'0'164'0,"0"0"-164"0,0 0-161 0</inkml:trace>
  <inkml:trace contextRef="#ctx0" brushRef="#br0" timeOffset="-86318.2">8845 10954 393 0,'0'0'1194'16,"0"0"-958"-16,0 0-160 15,0 0-76-15,144-128-39 16,-97 103-466-16</inkml:trace>
  <inkml:trace contextRef="#ctx0" brushRef="#br0" timeOffset="-85943.31">8189 10939 1765 0,'0'0'398'0,"0"0"-287"16,0 0 92-16,0 0-21 15,0 0-100-15,0 0-9 16,0 0-25-16,-6-13 2 16,6 13-24-16,0 0-20 15,14 0-6-15,2 0-65 16,16 0-192-16,-6 5-282 15,-4-2-323-15</inkml:trace>
  <inkml:trace contextRef="#ctx0" brushRef="#br0" timeOffset="-85427.85">8409 11135 1640 0,'0'0'357'0,"0"0"-151"15,0 0-30-15,0 0-17 16,0 0-109-16,0 0-36 15,0 0-10-15,43-70 5 16,-30 60-9-16,-4 6 0 0,-5 0 1 16,-2 4 19-1,-2 0 15-15,0 0 8 0,3 0 8 16,-1 0-44-16,3 0 3 16,-1 0 2-16,0 0-3 15,3 1-4-15,-3 10-5 16,1 1-79-16,2 4-76 15,-1 0-220-15,-1-5-295 0</inkml:trace>
  <inkml:trace contextRef="#ctx0" brushRef="#br0" timeOffset="-85037.31">8478 11084 1532 0,'0'0'748'0,"0"0"-531"0,0 0-94 16,0 0-13 0,0 0-80-16,0 0-29 15,120-113-1-15,-81 88-20 16,-4 5 11-16,-8 4 9 16,-7 6 53-16,-4 6 62 0,-5 4-40 15,3 0-22-15,-2 0-4 16,4 12-42-1,6 12 5-15,3 8-12 0,24 16-146 16,-9-5-232-16,2-11-1057 16</inkml:trace>
  <inkml:trace contextRef="#ctx0" brushRef="#br0" timeOffset="-84474.95">10071 11325 2107 0,'0'0'530'0,"0"0"-454"16,0 0-64-16,0 0 30 15,0 0 59-15,112 125-70 16,-72-86 8-16,-3-4-34 15,-7-5 1-15,-6-8 3 16,-11-8-8-16,-6-7 4 16,-4-3 11-16,-1-1 1 15,-2-3 62-15,0 0-42 16,0 0-25-16,0 0 24 0,0 0-36 16,0 0 1-16,0 0 10 15,0 0-10-15,2 0-2 16,-2 0 1-16,0 0 0 15,0 0 25-15,0 0-25 16,0-4 0-16,0-9 2 16,-4-8-2-16,-1-6 0 15,3-6-26-15,2-1-2 16,0-1 26-16,4 4-28 16,14 7 21-16,4 4 9 15,3 5-26-15,0 10 25 16,1 2-14-16,1 3 1 15,-5 3 6-15,1 14 6 16,-2 3 2-16,0 4 27 16,-3 3-14-16,-1-1 14 0,-1-2-22 15,-3-4-4-15,3 0-2 16,4-6-37-16,27-14-81 16,-3 0-201-16,3-4-478 0</inkml:trace>
  <inkml:trace contextRef="#ctx0" brushRef="#br0" timeOffset="-83959.44">11168 11279 1783 0,'0'0'641'0,"0"0"-321"0,0 0-139 16,-127-8-48 0,86 16-49-16,8 14-50 0,6 6-5 15,8 5-29-15,7 1 7 16,7-2-23-16,5-2 16 15,5-6-45-15,20-9 6 16,6-6-72-16,6-9 8 16,6 0-57-16,-3-22-91 15,-2-4 31-15,-7-2 55 16,-9-1 96-16,-5 6 69 16,-9 4 70-16,-3 7 103 15,-3 7 45-15,-2 5-32 16,0 0-62-16,0 0-76 15,0 15-23-15,0 11 6 16,0 5-30-16,0 2 8 0,10 0-9 16,9-5-14-16,3-6-23 15,5-9-73-15,4-10-8 16,0-3-37-16,-1 0 5 16,-7-7 81-16,-5-8 69 15,-7 5 115-15,-1 2 68 16,-6 3-40-16,-2 5-33 15,3 0-50-15,1 9-36 16,1 18 22-16,0 8-13 16,0 9-18-16,-3 11 26 15,0 0-40-15,-4 2-1 16,0-3-11-16,0-10-52 16,-6-14-55-16,-30-30-104 0,3-18-302 15,0-26-1301-15</inkml:trace>
  <inkml:trace contextRef="#ctx0" brushRef="#br0" timeOffset="-83834.36">11166 10822 2273 0,'0'0'563'16,"0"0"-490"-16,0 0 25 16,120-22-67-16,-67 22-31 15,14 34-18-15,-16 0-237 16,-13 1-393-16</inkml:trace>
  <inkml:trace contextRef="#ctx0" brushRef="#br0" timeOffset="-83256.44">8831 10578 1855 0,'0'0'754'0,"0"0"-571"15,0 0-139-15,0 0 12 16,0 0-33-16,176 28-1 16,-92 2-22-16,40 14-64 15,-20-4-399-15,-13-10-1793 0</inkml:trace>
  <inkml:trace contextRef="#ctx0" brushRef="#br0" timeOffset="-82381.69">12259 11273 1765 0,'0'0'555'0,"0"0"-403"16,0 0-61-16,0 0-2 15,0 0-10-15,-11 136-15 16,26-95-49-16,12 2-7 16,7-8 4-16,4-5 0 15,2-8 4-15,0-12-15 16,-2-10 0-16,-5-1 6 0,-6-26 2 15,-9-11-10 1,-10-4 2-16,-8-6 16 0,0 0 38 16,0 4-28-16,-10 3 6 15,1 9 7-15,2 8-34 16,7 8 5-16,0 6-11 16,14 9-83-16,17 1-1 15,11 0-90-15,5 3 17 16,4 11-101-16,0 2-18 15,-3 1-4-15,-11-4 25 16,-10-2 179-16,-10-3 76 16,-10-5 244-16,-7 1 72 15,0 3 53-15,-9-2-86 16,-10 8-81-16,1 1-84 16,4 4-55-16,5 4-13 0,9 4-38 15,0 2-12-15,14 2 12 16,10-3-12-16,7-2-7 15,0-4 1-15,-2-8-30 16,-2-7 30-16,-9-6-27 16,-5 0 18-16,-11-23 15 15,-2-13 0-15,-2-5 0 16,-23-9 0-16,-6-6-88 16,-4-3-32-16,-7 1 0 15,2 0 66-15,-1 2 54 16,10 7 1-16,9 7 96 15,10 11 3-15,12 4-60 0,0 5-20 16,25 5-20 0,15 1-15-16,36 1-32 0,-9 5-197 15,-5 4-355-15</inkml:trace>
  <inkml:trace contextRef="#ctx0" brushRef="#br0" timeOffset="-81863.05">13441 11325 1295 0,'0'0'1222'15,"0"0"-1039"-15,0 0-78 16,0 0 14-16,0 0 11 0,0 0-74 16,142-120-22-16,-103 70-7 15,-2-6-27-15,-11-6 0 16,-8-3 0-16,-7 7 6 15,-11 10-6-15,0 10 1 16,0 14 13-16,-9 9 10 16,1 13-24-16,-4 2 0 15,1 13-2-15,0 26-5 16,-1 15 7-16,4 14 3 16,6 10 4-16,2 4-1 0,0 4 2 0,4-4-16 31,16-6 7-31,3-7-14 0,3-13 14 0,3-16-59 15,-2-19-20-15,2-18-29 16,0-3 11-16,-2-28-67 0,-3-14-52 16,-1-5 90-1,-10 0 127 1,-2 4 6-16,-4 14 99 16,-3 8 121-16,-1 11-13 15,-3 8-85-15,2 2-82 16,2 0-45-16,5 4 16 0,2 13-16 15,0 6 13-15,0 5-4 16,3 2-9-16,-3 1-2 16,-1-2-13-16,7-6-83 15,12-19-119-15,-3-4-363 16,1-4-533-16</inkml:trace>
  <inkml:trace contextRef="#ctx0" brushRef="#br0" timeOffset="-81644.09">14265 10732 2244 0,'0'0'629'0,"0"0"-508"15,0 0-98-15,-119 4-23 16,75 28-74-16,0 10-159 16,1 4-309-16,5-2-42 0,5-7-172 15,8-10 756-15,8-9 278 16,5-10 131-16,6-4 72 15,4-1-86-15,2-3-123 16,0 0-146-16,0 2-126 16,12 2-152-16,7-3-412 0</inkml:trace>
  <inkml:trace contextRef="#ctx0" brushRef="#br0" timeOffset="-81144.48">14677 11076 532 0,'0'0'1738'16,"0"0"-1437"-16,0 0-188 16,0 0-67-16,0 0 39 15,0 129 6-15,0-77-55 16,11 3-18-16,9-3 2 15,2-10-11-15,5-6-3 16,2-12 3-16,0-10-8 16,4-12 23-16,0-2-24 15,4-14 0-15,-4-20-6 16,-4-10 7-16,-7-7-2 0,-6-5 1 16,-7-1 0-1,-3 7 7-15,-6 5-7 16,0 7 0-16,0 10 0 0,-4 7 12 15,-7 9-12-15,2 6 0 16,9 6-24-16,0 0-6 16,5 8-49-16,16 11 15 15,4 1-39-15,4 4-27 16,-4 0-14-16,-3 2 38 16,-5 3 81-16,-3 2 25 15,-1 1 97-15,-2 0 29 16,3 3 11-16,3-2-43 15,7 1-7-15,4 0-46 16,-1-4 3-16,0-5-31 16,-3-23-13-16,-9-2-275 0,-4-13-624 0</inkml:trace>
  <inkml:trace contextRef="#ctx0" brushRef="#br0" timeOffset="-80988.26">15363 10586 2273 0,'0'0'614'16,"0"0"-506"-16,0 0-32 15,0 0-76-15,120-33-31 16,-73 49-174-16,-11 7-517 0</inkml:trace>
  <inkml:trace contextRef="#ctx0" brushRef="#br0" timeOffset="-80832.04">15141 10889 2215 0,'0'0'680'16,"0"0"-545"-16,0 0-15 16,0 0-104-16,0 0-16 15,0 0-262-15,133-13-895 0</inkml:trace>
  <inkml:trace contextRef="#ctx0" brushRef="#br0" timeOffset="-80175.96">16306 10801 1283 0,'0'0'732'15,"0"0"-496"-15,0 0-167 16,0 0-50-16,0 0 21 15,-37 125-6-15,27-75-7 16,1-1 18-16,3-3-44 16,0-8 12-16,6-8-13 15,0-7 7-15,0-10-6 0,2-6 0 16,17-4 0-16,3-1 11 16,5-2-3-16,-3 0-9 15,3 0 0-15,-5 0 0 16,1 0 2-16,-2 6-1 15,0 8 8-15,-3 4 32 16,-3 6 5-16,-5 2 35 16,-6 5-11-16,-4 0-9 15,0 1 30-15,-18 5-26 16,-13-6-1-16,-5 2 5 16,-4-7-56-16,2-2 25 15,-2-4-38-15,4-6-14 16,-11-14-64-16,12-7-189 15,6-20-503-15</inkml:trace>
  <inkml:trace contextRef="#ctx0" brushRef="#br0" timeOffset="-80050.66">16328 10834 1824 0,'0'0'563'0,"0"0"-363"16,0 0-110-16,184-24-90 15,-117 24-29-15,-7 6-471 0</inkml:trace>
  <inkml:trace contextRef="#ctx0" brushRef="#br0" timeOffset="-79801.05">17112 11059 2223 0,'0'0'485'15,"0"0"-394"-15,0 0-25 16,0 0-22-16,0 0 45 16,165 94-37-16,-103-56-52 15,-2 2 30-15,-4-2-30 16,-9-1-85-16,-13-10-148 15,-13-9-288-15,-9-13-222 0</inkml:trace>
  <inkml:trace contextRef="#ctx0" brushRef="#br0" timeOffset="-79628.91">17522 10950 2237 0,'0'0'643'0,"0"0"-516"15,0 0-28-15,-145 69-29 16,101-27-38-16,-1 8 5 16,7 8-37-16,5 4-6 15,4 14-52-15,6-15-277 16,12-20-589-16</inkml:trace>
  <inkml:trace contextRef="#ctx0" brushRef="#br0" timeOffset="-79191.81">18139 10722 1972 0,'0'0'535'0,"0"0"-388"15,0 0-68-15,0 0-64 16,0 0 20-16,0 0-35 16,0 0-22-16,102 29-31 0,-96-4-29 15,-6-1 50-15,0 2 21 16,-19-1 11-16,-3 6 12 16,-3-3-6-16,4 1-6 15,0 0 14-15,8-3-14 16,9 4 17-16,4-3-12 15,0 0 5-15,13 4-7 16,9-1-3-16,-2-1 0 16,0-2 0-16,-5 0-5 15,-5-2 5-15,-10-1 7 16,0-3-6-16,-2-4 71 16,-21-3-22-16,1-1-12 15,-3-3-2-15,1-3-36 0,8-3-131 16,7-4-427-16</inkml:trace>
  <inkml:trace contextRef="#ctx0" brushRef="#br0" timeOffset="-78894.95">18525 10972 2015 0,'0'0'616'0,"0"0"-447"15,0 0-38-15,0 0-77 16,129-58-37-16,-91 31-4 0,-4-4-13 16,-4 1-15-16,-9 4 6 15,-8 6 9 1,-7 10 66-16,-3 4 10 16,-1 6-20-16,-2 0-18 0,0 0-38 15,0 18 0-15,0 14 8 16,0 12-7-16,0 10 19 15,3 9-13-15,-3 3-7 16,0 4-17-16,0-2-101 16,-14 4-117-16,-11-17-358 15,3-18-506-15</inkml:trace>
  <inkml:trace contextRef="#ctx0" brushRef="#br0" timeOffset="-78738.79">18654 11337 1612 0,'0'0'793'0,"0"0"-438"15,0 0-128-15,0 0-78 16,0 0-105-16,0 0-21 16,127-14-23-16,-56 14-198 15,-13 0-555-15,-2-2-1357 0</inkml:trace>
  <inkml:trace contextRef="#ctx0" brushRef="#br0" timeOffset="-78441.99">19614 10984 2194 0,'0'0'531'0,"0"0"-372"16,21-152-59-16,-1 80-17 15,8 2-41-15,-3 6 5 16,-5 12-41-16,-7 11 6 15,-6 15 18-15,-5 12-11 16,-2 8 32-16,0 6-30 16,0 0-13-16,-18 20-16 15,-4 20 5-15,-5 16 3 16,2 10-4-16,8 11 13 16,11 5-9-16,6 0 0 15,0-2-65-15,48 6-59 16,-1-23-247-16,2-21-460 0</inkml:trace>
  <inkml:trace contextRef="#ctx0" brushRef="#br0" timeOffset="-78129.55">20285 11064 801 0,'0'0'1751'16,"0"0"-1278"-16,0 0-360 15,-114-39-33-15,74 39-43 16,3 0-19-16,2 16-6 15,9 10-6-15,8 4-6 16,5-1 0-16,11 2-13 16,2-3 5-16,0-4-40 15,17-7-42-15,10-2 24 16,7-9-70-16,3-6-32 16,-1 0-11-16,0-8 17 0,-5-10 114 15,-9 0 38-15,-4 2 10 16,-7 5 102-16,-7 7 96 15,2 4-23-15,-4 0-101 16,4 4-59-16,1 15 5 16,-1 4-20-16,2 2-8 15,-6 3-57-15,-2-6-196 16,0-9-456-16</inkml:trace>
  <inkml:trace contextRef="#ctx0" brushRef="#br0" timeOffset="-77973.02">20088 10650 2402 0,'0'0'528'15,"0"0"-432"-15,0 0-18 16,116-35-65-16,-37 33-13 16,-15 2-217-16,-6 0-881 0</inkml:trace>
  <inkml:trace contextRef="#ctx0" brushRef="#br0" timeOffset="-77489.04">21350 10713 2036 0,'0'0'485'0,"0"0"-350"15,0 0-72-15,0 0-48 16,-127 17 4-16,100 9-1 15,3 7-18-15,8 0 6 16,10 3-6-16,6 0 0 0,0 2-1 16,24 1-5-16,7 1-23 15,5 2 19-15,-1-2-26 16,-1 2-1-16,-7-5-8 16,-9-4 27-16,-12-5 18 15,-6-5 0-15,-9-8 70 16,-23-3 48-16,-5-3-46 15,-1-5 23-15,5-3-63 16,12-1-16-16,19 0-16 16,4-1-24-16,39-17-101 15,56-34-165-15,-7 8-296 16,0-1-709-16</inkml:trace>
  <inkml:trace contextRef="#ctx0" brushRef="#br0" timeOffset="-77160.7">21800 10987 1309 0,'0'0'954'0,"0"0"-431"15,0 0-359-15,0 0-74 16,0 0-51-16,0 0-21 16,0 0-8-16,-78 124 1 15,78-76-4-15,0 0-14 16,9-4 4-16,13-6-36 16,2-9 13-16,1-14-36 15,-2-11 39-15,-6-4 23 16,-3-8 0-16,-3-20 19 15,-7-9 5-15,-4-8-16 0,0-3-8 16,0-4 0 0,-7 0 0-16,-8 4-17 0,-1 7-20 15,-4 9 23 1,-2 7-4-16,-2 7 4 0,3 5 13 16,4 5-3-16,7 2 4 15,6 2 0-15,4 0-4 16,0-4-11-16,16-3-34 15,15-8-10-15,9-7 4 16,41-28-83-16,-12 4-208 16,-1-1-311-16</inkml:trace>
  <inkml:trace contextRef="#ctx0" brushRef="#br0" timeOffset="-77004.83">22544 9996 1940 0,'0'0'829'0,"0"0"-580"15,0 0-123-15,0 0-96 16,0 0-20-16,-123 105-10 16,65 2-79-16,12-12-292 15,15-13-883-15</inkml:trace>
  <inkml:trace contextRef="#ctx0" brushRef="#br0" timeOffset="-76364.34">22625 10889 1716 0,'0'0'794'0,"0"0"-624"16,0 0-16-16,0 0-87 15,122-67-48-15,-64 35 13 16,-1-7-17-16,-3-5-15 16,-11-6 16-16,-10-4-16 15,-11-2 0-15,-13 4 0 16,-6 8-12-16,-3 12 12 16,-5 14 21-16,-15 12-15 15,-7 6-6-15,-6 8-12 16,-3 21 12-16,1 15-3 0,1 13 10 15,8 10 14-15,5 5-6 16,10 6-1-16,7 2 11 16,4 0-24-16,0-6 1 15,22-5 10-15,4-11-11 16,6-12-2-16,5-16-13 16,4-10-20-16,8-13 32 15,2-7-13-15,5-9 5 16,2-20 9-16,-3-10-49 15,-6-9 13-15,-7-9-14 16,-13 0 21-16,-8 3 30 16,-17 9 11-16,-4 12 78 15,-2 10 16-15,-21 7-51 16,-3 11-5-16,-3 2-28 16,-5 3-21-16,1 8 33 0,2 16-33 15,5 10 1-15,5 7 20 16,10 5-20-16,8 2 5 15,3-1-6-15,12 2 9 16,15-7-6-16,9-8-3 16,10-12-24-16,8-14-32 15,4-8-53-15,24-48-147 16,-13-8-415-16,-13-8-348 0</inkml:trace>
  <inkml:trace contextRef="#ctx0" brushRef="#br0" timeOffset="-76192.48">23751 10172 2051 0,'0'0'468'0,"0"0"-330"15,0 0-47-15,0 0-61 16,0 0-30-16,21 112 113 16,-19-53-26-16,-2 7-24 15,-15 6-5-15,-50 12-58 16,-65 13-38-16,8-21-225 15,-5-15-1007-15</inkml:trace>
  <inkml:trace contextRef="#ctx0" brushRef="#br0" timeOffset="-75253.56">5323 12759 464 0,'0'0'1429'0,"0"0"-1066"15,0 0-240-15,0 0 6 0,0 0 18 16,0 0-57-16,-9-32-31 16,39 30-36-16,16-2-22 15,21 2 30-15,32 2-19 16,-2 0 17-16,6 0-3 15,1 12-25-15,-21 2-2 16,2 2-54-16,-17 1-159 16,-26-4-74-16,-19-2-195 15,-19-5-338-15</inkml:trace>
  <inkml:trace contextRef="#ctx0" brushRef="#br0" timeOffset="-75112.61">5743 12829 993 0,'0'0'827'0,"0"0"-591"0,0 0-117 15,0 0 57-15,0 0-60 16,0 0-116-16,0 0 0 16,17 0 7-16,59 0 7 15,6-4-14-15,19-7-191 16,-24 0-155-16,-14-1-567 0</inkml:trace>
  <inkml:trace contextRef="#ctx0" brushRef="#br0" timeOffset="-74925.53">6290 12551 1664 0,'0'0'609'16,"0"0"-527"-16,0 0-47 15,0 0-10-15,0 0 29 16,118 74 71-16,-106-28-24 16,-12 8-47-16,0 4 8 15,-23 5-44-15,-12-3 0 0,-3-2-18 16,9 11-107-16,9-18-130 15,16-13-296-15</inkml:trace>
  <inkml:trace contextRef="#ctx0" brushRef="#br0" timeOffset="-74441.14">7273 12571 2165 0,'0'0'503'0,"0"0"-412"15,-138 7-13-15,89 16-25 16,9 9-15-16,13 6-4 16,12 6-33-16,15 2 0 15,0 1-1-15,17-9-19 16,14-8-8-16,7-12-24 15,-3-12-46-15,2-6 12 16,-8-9 12-16,-5-17-7 16,-8-7-6-16,-6-3 19 15,-5 5 61-15,-3 9 6 16,1 8 69-16,-1 14 40 0,3 0-66 16,3 23-42-16,8 18 16 15,6 13-9-15,5 13 4 16,2 8-10-1,-5 2 7-15,-3-2 4 0,-10-4-13 16,-11-11 20-16,0-13 11 16,-7-15 26-16,-15-17 49 15,-5-9-27-15,-4-6-37 16,-1-11 10-16,3-22-52 16,5-15-13-16,9-14-17 15,10-26-88-15,5-28-54 16,36-25-146-16,-1 24-274 15,3 25-607-15</inkml:trace>
  <inkml:trace contextRef="#ctx0" brushRef="#br0" timeOffset="-74222.58">7709 12258 1035 0,'0'0'399'16,"0"0"-86"-16,0 0-95 15,0 0-26-15,0 0 4 16,0 0-24-16,0 0 11 15,16 88-76-15,-36-30 8 16,-2 6-35-16,-2 5-34 16,1 1 6-16,3-5-34 15,2 0-18-15,2-9 0 16,6-6-60-16,3-10-122 16,5-14-351-16,2-16-603 0</inkml:trace>
  <inkml:trace contextRef="#ctx0" brushRef="#br0" timeOffset="-73941.16">8089 12291 1910 0,'0'0'718'15,"0"0"-626"-15,0 0-51 16,-48 107 17-16,29-52 63 0,-1 7-12 16,-1 1-54-1,6 2 25-15,3-3-61 0,4-3 2 16,3-8-21-16,1-5 9 16,2-4-21-16,0-8 5 15,0-5-74-15,-1-9-88 16,3-9-305-16,0-11-312 0</inkml:trace>
  <inkml:trace contextRef="#ctx0" brushRef="#br0" timeOffset="-73660.2">7746 12733 1807 0,'0'0'621'16,"0"0"-443"-16,0 0 1 15,0 0-66-15,0 0-87 16,0 0 5-16,162-58-23 15,-97 49-8-15,-3 7-12 16,11 2-206-16,-17 0-281 16,-13 0-403-16</inkml:trace>
  <inkml:trace contextRef="#ctx0" brushRef="#br0" timeOffset="-72676.06">9176 12511 1622 0,'0'0'230'15,"0"0"-89"-15,0 0 26 16,53 153-48-16,-24-101 9 16,7 1-62-16,-1-1-65 15,1-5 35-15,-7-9-36 16,-7-10-12-16,-9-10-61 0,-13-18-166 15,0 0-17 1,-15-11-508-16</inkml:trace>
  <inkml:trace contextRef="#ctx0" brushRef="#br0" timeOffset="-72519.49">9098 12677 573 0,'0'0'1225'16,"0"0"-970"-16,0 0-83 15,0 0-90-15,0 0-50 16,0 0 26-16,0 0-40 15,156-40 3-15,-94 38-21 16,-1-5-63-16,-4 1-88 16,-1-11-106-16,-19 1-217 15,-14 2-738-15</inkml:trace>
  <inkml:trace contextRef="#ctx0" brushRef="#br0" timeOffset="-72378.97">9496 12504 1071 0,'0'0'640'15,"0"0"-372"-15,0 0 51 0,0 0-98 16,-125 30-82-16,96 7-24 15,-2 6-27-15,-4 4-56 16,-1 1 9-16,3-1-41 16,4-7-12-16,6-11-76 15,19-11-122-15,4-9-145 16,0-9-172-16</inkml:trace>
  <inkml:trace contextRef="#ctx0" brushRef="#br0" timeOffset="-72004.34">9292 12404 1733 0,'0'0'567'15,"0"0"-436"-15,-121 23-1 0,68 3 7 16,4 5-52-16,4 7 16 16,5 6-54-16,9 6-11 15,5 5 11-15,14 1-26 16,12 4 17-16,0 0-38 15,26 5 8-15,22 1 4 16,10-4-12-16,15-2 7 16,12-7-14-16,7-12 14 15,5-13-7-15,-1-17 0 16,-7-11-12-16,-6-19 12 16,-12-23 0-16,-11-18 0 15,-20-12 29-15,-18-27-20 0,-18 4 30 16,-4-6-38-16,-17 3 16 15,-14 23-19-15,-8 6 2 16,2 20-37-16,-3 23-10 16,-2 26-99-16,8 11-171 15,12 11-280-15</inkml:trace>
  <inkml:trace contextRef="#ctx0" brushRef="#br0" timeOffset="-71691.86">10245 12873 1888 0,'0'0'498'0,"0"0"-403"0,63-108 87 16,-30 51-75-16,-4-8-74 15,-2-6 25-15,-8-3-19 16,-7 7-29-16,-10 8-7 15,-2 20 3-15,-4 14 11 16,-14 14 68-16,-7 11-61 16,-2 7-2-16,-2 26-19 15,5 11 12-15,3 14-15 16,9 10 0-16,12 2 2 16,0 2-4-16,20-6-42 15,15-6-63-15,33-6-133 16,-11-18-260-16,-4-18-30 0</inkml:trace>
  <inkml:trace contextRef="#ctx0" brushRef="#br0" timeOffset="-71363.88">10684 12733 1617 0,'0'0'559'0,"0"0"-254"16,0 0-110-16,0 0-4 16,0 0-79-16,0 0-23 15,0 0-68-15,-13-18-1 16,4 32-17-16,-1 2-3 15,7 3-8-15,3-2 7 16,0-1-53-16,0-2 30 0,8-4 9 16,8-6 0-1,-1-1 3-15,6-3 12 0,-2 0 0 16,2-14-4-16,-1-3 10 16,-4-1-1-16,1 3-5 15,-8 4 0-15,-3 3 0 16,0 6 0-16,-2 2 0 15,0 0 15-15,2 0-9 16,1 6-12-16,3 9 6 16,-1 2-39-16,-3-1-45 15,-2-4-153-15,-4-10-226 16,0-2 133-16,-13 0-1425 0</inkml:trace>
  <inkml:trace contextRef="#ctx0" brushRef="#br0" timeOffset="-71238.9">10524 12337 1463 0,'0'0'788'0,"0"0"-529"16,0 0-154-16,0 0-105 15,138-29 0-15,-60 29-188 16,-3 0-318-16</inkml:trace>
  <inkml:trace contextRef="#ctx0" brushRef="#br0" timeOffset="-70926.46">11822 12372 1530 0,'0'0'622'16,"0"0"-329"-16,-147 12-13 16,87 4-107-16,12 6-94 0,9 4-26 15,18 7-52-15,11 1 7 16,10 6-16-16,12 2 14 15,19 0-6-15,9 0 0 16,5-4-13-16,-3-1 7 16,-5-6-8-16,-5-3 14 15,-10-7-6-15,-14-5 11 16,-8-7-5-16,0-2 18 16,-26-6 6-16,-7-1 20 15,-3 0-39-15,7-1-5 16,10-17-10-16,13-7-102 15,25-31-154-15,18 3-372 0,10 1-871 16</inkml:trace>
  <inkml:trace contextRef="#ctx0" brushRef="#br0" timeOffset="-70395.34">12050 12475 1822 0,'0'0'688'15,"0"0"-513"-15,0 0-55 16,0 0-3-16,0 0-9 15,-74 136-29-15,61-88-49 16,4 1 5-16,9-4-35 16,0-2 0-16,9-7-6 15,9-10-18-15,6-11 17 16,1-10-29-16,4-5-3 0,0-13 27 16,0-16-57-16,-3-11-77 15,-6-7 34-15,-3-1 34 16,-9 2 43-1,-6 7 30-15,-2 12 5 0,0 9 118 16,0 9-17-16,0 8-31 16,0 1-19-16,0 0-50 15,0 14 13-15,0 6-7 16,0 4-5-16,0 0-4 16,0 2 5-16,0-4-3 15,7-4 1-15,9-6-1 16,1-2 0-16,4-8-4 15,1-2-59-15,2-2 36 16,-2-15-104-16,-3-6 14 16,-6 1 86-16,-7 2 31 0,-1 6 49 15,-5 6 97-15,0 3-31 16,0 5-20-16,0 0-79 16,0 11-8-16,2 14-5 15,5 6-2-15,2 2 5 16,5 4-6-16,1-3-19 15,5-4-20-15,7-17-30 16,-3-12-210-16,-6-1-906 0</inkml:trace>
  <inkml:trace contextRef="#ctx0" brushRef="#br0" timeOffset="-70286">12304 12012 2196 0,'0'0'543'0,"0"0"-458"0,0 0-85 16,0 0-188-16,0 0-502 16,0 0-960-16</inkml:trace>
  <inkml:trace contextRef="#ctx0" brushRef="#br0" timeOffset="-70145.4">12319 12260 2206 0,'0'0'595'16,"0"0"-448"-16,0 0-147 0,0 0-298 16,0 0-1039-16</inkml:trace>
  <inkml:trace contextRef="#ctx0" brushRef="#br0" timeOffset="-69783.38">13273 12611 2143 0,'0'0'591'16,"0"0"-467"-16,0 0-72 16,0 0-37-16,0 0-9 15,162-20-5-15,-70 18 30 16,7 2-31-16,-6 0 0 0,-7 0-56 15,-12 0-176-15,-25 2-326 16,-20-2-81-16</inkml:trace>
  <inkml:trace contextRef="#ctx0" brushRef="#br0" timeOffset="-69611.5">13913 12434 1687 0,'0'0'356'0,"0"0"-234"16,0 0-72-16,114 24 25 15,-79 4 25-15,-8 8 7 16,-10 4 4-16,-12 3-23 16,-5-1-6-16,-22-6-36 0,-23-3-1 15,-13 0-45-15,-40-1-21 16,11-5-240-16,7-12-451 0</inkml:trace>
  <inkml:trace contextRef="#ctx0" brushRef="#br0" timeOffset="-69033.55">12394 12218 1728 0,'0'0'573'0,"0"0"-401"15,0 0-125-15,0 0 13 16,0 0-30-16,-135 32 17 16,108-24-7-16,6-2-31 15,9-6 20-15,10 0 7 16,2-2-11-16,2-19-25 16,23-2-19-16,4-4-13 15,4 4-2-15,-2 2-27 16,-4 7 19-16,-7 7-37 0,-4 4-108 15,0 3-6-15,-6 9-46 16,1 5-321-16</inkml:trace>
  <inkml:trace contextRef="#ctx0" brushRef="#br0" timeOffset="-68408.69">15467 12362 973 0,'0'0'361'16,"0"0"-20"-16,0 0-103 15,0 0-46-15,0 0 0 16,0 0-18-16,-158 24 0 0,100 6-31 15,1 7-49 1,14 0-25-16,14 6-30 0,14-1-14 16,15-1-23-16,4-4 4 15,28-7-6-15,10-12 0 16,7-11-30-16,7-7-20 16,-1-21-135-16,-4-21-135 15,-3-16-48-15,-13-13-110 16,-6-23 286-16,-9 5 192 15,-6-3 23-15,-8 7 106 16,-6 22 102-16,0 7 103 16,0 20 59-16,0 18-89 15,-4 14-123-15,-1 4-123 16,3 12-50-16,-5 22 14 0,2 14-20 16,1 12 11-16,2 9-5 15,2 5-2-15,0 0 16 16,9-3-22-16,5-8-6 15,-4-8-60 1,-3-17-103-16,-7-31-135 0,0-7-240 16,-15-3-592-16</inkml:trace>
  <inkml:trace contextRef="#ctx0" brushRef="#br0" timeOffset="-68252.48">15127 12069 1918 0,'0'0'537'0,"0"0"-476"0,0 0-31 16,126-1-21-16,-45 1-8 16,44 0-2-16,-21 11-155 15,-15 6-233-15</inkml:trace>
  <inkml:trace contextRef="#ctx0" brushRef="#br0" timeOffset="-68096.27">15856 12631 2290 0,'0'0'612'15,"0"0"-425"-15,0 0-81 16,0 0-80-16,0 0-26 0,0 0-57 16,0 0-162-1,37 0-410-15</inkml:trace>
  <inkml:trace contextRef="#ctx0" brushRef="#br0" timeOffset="-67815.09">16497 12302 2266 0,'0'0'527'15,"0"0"-426"-15,0 0-69 16,0 0-22-16,-8 104 71 16,8-48-5-16,8 9-11 0,10 5-49 15,0 4-16-15,-2-4 18 16,1-2-18-16,-6-8-32 16,-1-10-19-16,-4-11-89 15,-6-17-102-15,0-22-105 16,0-6 5-16,-14-21-476 0</inkml:trace>
  <inkml:trace contextRef="#ctx0" brushRef="#br0" timeOffset="-67580.74">16394 12256 512 0,'0'0'1376'16,"0"0"-1064"-16,0 0-158 0,0 0-90 15,0 0-18-15,155-62-30 16,-107 62 56-16,-4 20-31 15,-5 7-4 1,-12 6 44-16,-12 3-26 0,-11-2 23 16,-4 3 4-16,-6-6-45 15,-21 0 22-15,-9-3-7 16,-3-2-15-16,3-4-1 16,2-2-36-16,12-4-49 15,16-10-150-15,6-5-382 16,0-1-576-16</inkml:trace>
  <inkml:trace contextRef="#ctx0" brushRef="#br0" timeOffset="-67424.54">16998 12541 2302 0,'0'0'667'15,"0"0"-546"-15,0 0-121 16,0 0-3-16,0 0-460 15,0 0-541-15</inkml:trace>
  <inkml:trace contextRef="#ctx0" brushRef="#br0" timeOffset="-67158.94">17533 12186 1706 0,'0'0'917'0,"0"0"-640"16,0 0-129-16,-117-17-98 16,83 20-10-16,3 19-26 15,2 10-7-15,4 6 14 16,7 6-19-16,7 0 19 16,11 0-4-16,0 0-16 15,13-1 26-15,23-4-15 16,9-6-10-16,11-10-2 15,8-8-15-15,23-15-78 16,-14-4-236-16,-12-16-692 0</inkml:trace>
  <inkml:trace contextRef="#ctx0" brushRef="#br0" timeOffset="-67002.78">18233 12511 2433 0,'0'0'370'0,"0"0"-216"15,0 0-154-15,0 0-136 16,0 0-633-16</inkml:trace>
  <inkml:trace contextRef="#ctx0" brushRef="#br0" timeOffset="-66393.5">18642 12250 1382 0,'0'0'737'16,"0"0"-656"-16,0 0-2 15,0 0 36-15,0 0 25 16,0 0-17-16,0 0-23 16,37 120-49-16,-33-92-8 15,-2-2-37-15,0-7 15 16,1-8-21-16,-1-4 6 0,0-7 10 16,4 0 13-1,4 0 40-15,5-18-7 0,8-9-62 16,6-6-9-16,0-4-10 15,-1 3-24-15,0 8 35 16,-7 8 7-16,-3 6 1 16,-5 9-8-16,1 3 13 15,-5 0-5-15,2 13 0 16,0 11 1-16,-3 6 13 16,2 6-8-16,-1-2-5 15,0-2 14-15,0-4-15 16,-3-7 7-16,1-9-7 15,-2-9 1-15,1-3 10 16,3-2-4-16,5-20-7 16,5-12-33-16,8-5-27 0,6-9 33 15,6 1-25-15,3 0-14 16,-2 6 44-16,-3 11-9 16,-5 7 31-16,-8 11 20 15,-8 12 11-15,-3 0 20 16,-1 3-15-16,1 19-16 15,5 6 22-15,0 6-39 16,6 8-3-16,12 18-64 16,-7-12-261-16,0-10-424 0</inkml:trace>
  <inkml:trace contextRef="#ctx0" brushRef="#br0" timeOffset="-66268.58">19781 12453 2331 0,'0'0'564'0,"0"0"-421"16,0 0-63-16,0 0-80 16,0 0-86-16,0 0-496 15,-113 19-750-15</inkml:trace>
  <inkml:trace contextRef="#ctx0" brushRef="#br0" timeOffset="-64909.47">11232 7525 1300 0,'0'0'546'16,"0"0"-413"-16,0 0-48 16,0 0 3-16,0 0-10 15,0 0 4-15,7 0-7 16,-7 0-17-16,0 0 37 16,0 0-13-16,0 0-16 15,0 0-2-15,0 0-39 16,0 0 6-16,0 0-31 15,0 0-19-15,0 0 0 16,4 0-68-16,10 0-19 16,3-3 47-16,8-2 20 15,0 4 26-15,-5 1 5 0,0 0-10 16,-10 0 17-16,-4 0-46 16,-6 3 0-16,0 6 30 15,0-4 17-15,-12 1 51 16,-1-2-20-16,-3-1 0 15,7-3-7-15,1 0-24 16,-4 0-57-16,3 0-268 16,1-8-576-16</inkml:trace>
  <inkml:trace contextRef="#ctx0" brushRef="#br0" timeOffset="-64237.79">9653 5916 1174 0,'0'0'685'16,"0"0"-406"-16,0 0-108 15,0 0-57-15,0 0-86 16,0 0-7-16,0 0-21 16,0 3-67-16,0 3-94 15,0 5-20-15,0 5 4 16,0 4-9-16,0-3-112 16,0-3-80-16</inkml:trace>
  <inkml:trace contextRef="#ctx0" brushRef="#br0" timeOffset="-63954.32">9396 6073 1169 0,'0'0'392'0,"0"0"-111"15,0 0-63-15,0 0-95 16,0 0-56-16,0 0-58 16,0 0 21-16,33-12-23 0,-10 3-1 15,0 0 0-15,-6 0 9 16,-3 3-16-16,-8 3 1 16,-4 3 0-16,-2 9-13 15,-10 13-201-15,-9 0-52 0</inkml:trace>
  <inkml:trace contextRef="#ctx0" brushRef="#br0" timeOffset="-61689.23">13839 9475 1575 0,'0'0'554'0,"0"0"-438"16,0 0-85-16,0 0 17 0,-138 160 38 16,96-92-17-16,3 0-11 15,6-3-14-15,4-9-35 16,10-10 21-16,5-14-29 16,9-12 5-16,5-11 13 15,0-9-18-15,0-3 13 16,25-25 65-16,13-16-79 15,15-18-30-15,12-13-35 16,6-3 2-16,1 4-87 16,-8 8 67-16,-13 18 77 15,-18 15 6-15,-10 17 12 16,-17 16 53-16,-6 0-8 16,0 29-10-16,-23 17 65 0,-11 12-23 15,-4 6-22 1,-2 2-37-16,4-4-21 0,5-8 32 15,11-6-31-15,5-15-8 16,7-9-1-16,6-8-1 16,2-12-24-16,0-4-34 15,0-2 11-15,12-26 46 16,1-11-8-16,-1-5-30 16,-6-1 14-16,-6 1 5 15,0 5 20-15,-23 7-12 16,-9 5 30-16,-2 6-4 15,-9 1-3-15,1 3-3 16,2 2 25-16,9 5-32 16,6 2 31-16,14 4-25 15,11 4-7-15,0 0-31 16,22 0-29-16,14 7 21 0,13 8 17 16,5 6-18-16,4 0-8 15,0 5-26-15,-6 2-8 16,-4-1 45-16,-11 0 14 15,-10-5 23-15,-12-5-6 16,-9-9 13-16,-6-5 26 16,-12-3 79-16,-19 0-66 15,-7 0-1-15,-6-11-23 16,-1-3 24-16,3-1 8 16,4 3-29-16,7 3 25 15,11 2 0-15,13 5-48 0,7 2-2 16,15 0-115-16,23 0 57 15,9 16 43-15,5 4-40 16,-6 8 22-16,-8 3-10 16,-14 3-1-16,-17 3 42 15,-7-6-4-15,-13-4 6 16,-25 0 61-16,-7-7-21 16,-3-4 12-16,0-6 32 15,11-3-29-15,12-6 15 16,14-1-58-16,11 0-12 15,5 0-90-15,28 0 10 16,9 0 28-16,0 0-37 16,-1 0-15-16,-8 2 92 0,-13 7-10 15,-11-2 22 1,-9 1 21-16,0 2 48 0,-11 0 6 16,-9 2-37-16,-1 0-30 15,6 6-16-15,4-1-134 16,4-7-236-16</inkml:trace>
  <inkml:trace contextRef="#ctx0" brushRef="#br0" timeOffset="-60892.5">12459 9726 823 0,'0'0'296'0,"0"0"-115"15,0 0 3-15,0 0-8 16,0 0-106-16,0 0 34 16,0 0-22-16,-32-33-6 15,30 33 47-15,2 0-17 16,0 0-76-16,0 0 11 16,0 0-41-16,0 0 9 15,10 0 51-15,6 2-27 16,2 8 32-16,7 0-19 15,-1 1-16-15,5 6 28 16,5 0-34-16,1 1 24 16,1 1 37-16,3 2-54 15,-1-2 15-15,3 3-5 0,-6 1-26 16,-1-4 29 0,-5-1-42-16,-7-3-1 0,-5-5 15 15,-3-3-8-15,-7-2-1 16,-3-5-5-16,-4 1 7 15,0-1-18-15,0 0-41 16,0 0-148-16,-11 0-314 16,-3 0-393-16</inkml:trace>
  <inkml:trace contextRef="#ctx0" brushRef="#br0" timeOffset="-60283.27">13037 9615 990 0,'0'0'321'15,"0"0"-112"-15,0 0-104 16,0 0-6-16,0 0-71 16,0 0 18-16,0 0 1 15,13-6 22-15,-13 6 73 16,0 0-23-16,0 0-23 0,-2 0-16 16,-4 6-10-16,-6 4 3 15,0 4-21-15,-1 2 7 16,-2 3 10-16,-3 2-28 15,-1 3 3-15,-4 0 12 16,-4 4-20-16,-2 1 18 16,-2 0-9-16,-2 5-15 15,-3 3 16-15,-2-1-16 16,1 2-6-16,5-2 13 16,6-2-29-16,1-2 11 15,5-4 1-15,2-1-20 16,0-8 26-16,5-1-25 15,1-2 7-15,4-4 11 16,4-1-13-16,-1-3 3 16,0-2-2-16,5-2-6 15,0-3 5-15,0-1-6 16,0 0 0-16,0 0 6 0,0 0-5 16,0 0 10-16,0 0-11 15,0 0 2-15,0 0-4 16,0 0-4-16,0 0-22 15,0 0-31-15,0 0-87 16,0 0-150-16,0 0-304 16,0 0-728-16</inkml:trace>
  <inkml:trace contextRef="#ctx0" brushRef="#br0" timeOffset="-58252.54">11918 8047 704 0,'0'0'0'0,"0"0"-562"0</inkml:trace>
  <inkml:trace contextRef="#ctx0" brushRef="#br0" timeOffset="-45780.74">1338 7800 660 0,'0'0'239'0,"0"0"-115"16,0 0-88-16,0 0-14 16,0 0-22-16,0 0 0 15,0-3-1-15,0 3-14 16,0 0 15-16,0 0 0 16,0 0 6-16,0 0-2 0,0-3 58 15,0 3-2-15,0 0 5 16,0 0-38-16,0 0-12 15,0 0-15-15,0 0-15 16,0 0-140-16,0 0-4 16,0 0-112-16</inkml:trace>
  <inkml:trace contextRef="#ctx0" brushRef="#br0" timeOffset="-38610.58">1404 7191 1662 0,'0'0'393'0,"0"0"-105"0,0 0-47 16,0 0-118 0,0 0-67-16,0 0-13 0,-13-19-43 15,13 28-72-15,0 13-282 16,0 0-195-16</inkml:trace>
  <inkml:trace contextRef="#ctx0" brushRef="#br0" timeOffset="-38454.39">1356 7361 2082 0,'0'0'329'0,"0"0"-294"15,0 0-35-15,0 0-588 0,0 0-89 16</inkml:trace>
  <inkml:trace contextRef="#ctx0" brushRef="#br0" timeOffset="-38298.16">1356 7361 1750 0,'66'63'335'0,"-68"-63"-238"15,2 4-97-15,0 1-251 16,0 1-366-16</inkml:trace>
  <inkml:trace contextRef="#ctx0" brushRef="#br0" timeOffset="-38141.94">1384 7600 1766 0,'0'0'255'16,"0"0"-255"-16,0 0-568 0</inkml:trace>
  <inkml:trace contextRef="#ctx0" brushRef="#br0" timeOffset="-37985.69">1384 7600 1780 0,'91'50'356'0,"-91"-50"-234"15,0 0-122-15,0 2-97 16,3 7-246-16,3 2 24 0</inkml:trace>
  <inkml:trace contextRef="#ctx0" brushRef="#br0" timeOffset="-35779.86">1420 7478 2172 0,'0'0'486'15,"0"0"-315"-15,0 0-95 16,0 0-34-16,0 0-10 16,0 0-32-16,0 0 16 15,-3 0-16-15,3 0-19 16,0 0-10-16,0 0-22 16,0 0 20-16,0 0 9 15,0 0-31-15,0 0-2 0,0 0-57 16,0 0 7-16,0 0-17 15,0 0-91-15,0 0-51 16,0 0-341-16</inkml:trace>
  <inkml:trace contextRef="#ctx0" brushRef="#br0" timeOffset="-35201.86">1520 7492 1136 0,'0'0'1281'15,"0"0"-1086"-15,0 0-119 0,0 0-76 16,0 0-63 0,0 0 27-16,0 0-92 0,5 0-187 15,4 7 70-15,1-3-823 0</inkml:trace>
  <inkml:trace contextRef="#ctx0" brushRef="#br0" timeOffset="-24157.05">1475 7415 1461 0,'0'0'499'0,"0"0"-346"16,0 0 14-16,0 0-53 15,0 0-57-15,0 0 18 16,0-10-25-16,0 10-36 16,0 0 11-16,0 0-24 0,0 0 0 15,0 0 27-15,0 0-10 16,0 0 13-16,0 0-13 16,0 0-18-16,0 0 17 15,0 0-17-15,0 0 0 16,0 0-3-16,0 0 10 15,0 0-2-15,0 0-5 16,0 0 1-16,0 0-2 16,0 0 1-16,0 0 0 15,0 0 0-15,0 0 6 16,0 0-6-16,0 0 0 16,0 0-2-16,0 0 1 15,0 0-21-15,0 0-19 0,0 0-23 16,0 0-66-16,0 0-67 15,0 0-134-15,-2 0-28 16,-4 8-358-16</inkml:trace>
  <inkml:trace contextRef="#ctx0" brushRef="#br0" timeOffset="-24000.8">1475 7415 601 0</inkml:trace>
  <inkml:trace contextRef="#ctx0" brushRef="#br0" timeOffset="-23953.97">1475 7415 601 0,'-151'21'0'0</inkml:trace>
  <inkml:trace contextRef="#ctx0" brushRef="#br0" timeOffset="-23813.38">1317 7499 1174 0,'0'0'256'0,"0"0"-256"16,0 0-40-16,0 0-618 0</inkml:trace>
  <inkml:trace contextRef="#ctx0" brushRef="#br0" timeOffset="-21392.06">1621 7385 325 0,'0'0'615'16,"0"0"-496"-16,0 0 41 15,0 0-50-15,0 0 30 16,0 0-15-16,6 0-50 16,-4 0 11-16,3-3-40 15,1 2-24-15,1-1 7 16,2 1-23-16,4 1 7 0,3-3-13 15,1 2 6-15,7-4-5 16,6 1-1-16,3-2 0 16,1 0 1-16,3-2 0 15,2 1-1-15,1 1 0 16,5 2 6-16,-1-5-3 16,8 3-3-16,-2-2 0 15,6 2 0-15,0-1 0 16,2 1 4-16,-2-1-4 15,-3 2 1-15,0-2 0 16,-3 1-1-16,-4 0 0 16,0 2-12-16,0-3 12 15,1 4 0-15,-1-3 0 0,6 0 0 16,4-2 3-16,-2 0-3 16,7-2 0-1,1-2-1-15,-2 2 5 0,-2-3-5 16,0 4 1-16,0-3 0 15,0 0-3-15,-2-1 4 16,2 4-1-16,-5-1 7 16,1 1-6-16,0 1-2 15,-1 0-3-15,-2 0 4 16,0-2 7-16,-2 3-6 16,0-4-1-16,1 1 0 15,-4-2 0-15,-1 2 5 16,-1 3-5-16,-2 1 0 15,-1-1-1-15,-1 3-7 0,0-2 8 16,-2 2 0-16,0-5 1 16,0 2 1-16,-3 0-2 15,3-2 0-15,-2-1 4 16,2 2-3-16,-1-1-1 16,3 1 0-16,1-1 0 15,-1 1 0-15,0 2 0 16,0 0 0-16,2-1 3 15,-4 1 3-15,2 0-6 16,-4 1 0-16,0-1-3 16,-1-1-3-16,1 2 6 15,-1-1 0-15,1-1 3 16,0 1 3-16,-2 0-6 16,1 0 0-16,-4 1 1 15,-4 0 29-15,-5 1-22 0,-6 3-7 16,-8 1 15-16,-3-3-6 15,-5 3-6-15,0 0 25 16,0 0-28-16,0 0-2 16,-31 0-22-16,-5 8-143 15,-11 5-179-15</inkml:trace>
  <inkml:trace contextRef="#ctx0" brushRef="#br0" timeOffset="-20860.95">2882 7097 570 0,'137'-25'225'16,"33"-3"-118"-16,35-2-7 0,-2 4-19 15,-12 1-29 1,-2 4-41-16,-6-1 1 16,-9 0-12-16,-11 0-14 0,-14-2-29 15,-42 10-43-15,-27-1-96 16</inkml:trace>
  <inkml:trace contextRef="#ctx0" brushRef="#br0" timeOffset="-8873.55">12317 1627 1422 0,'0'0'381'0,"0"0"-142"16,0 0-27-16,0 0-76 16,0 0 13-16,0 0-29 15,-35-97-35-15,26 88-12 16,-1 2-16-16,-2-1-8 15,-7 0 11-15,0 2-31 16,-6 2-4-16,-6-1-7 16,-2 5-12-16,-5 0 0 0,-3 0-6 15,-1 0 0-15,2 9 12 16,-3 2-10-16,6 6-2 16,-1-4 18-16,3 6-6 15,-2 3-13-15,2 0 1 16,1 3 0-16,1 6 0 15,2-1 6-15,4 2-6 16,0 0 0-16,0-2 9 16,6 1-10-16,-2-1 1 15,3 0 0-15,0 2-3 16,2 1 3-16,3 2 0 16,-1 3-1-16,3 1 1 15,1 0-6-15,1 4 6 0,3-2 0 16,0-1-2-16,4 1 14 15,0-1-11-15,2-4-1 16,-3 0 0-16,3 0 17 16,2-5-17-16,0 2 0 15,0-3 0-15,0 0 6 16,11-4-6-16,3 1 0 16,0-4-14-16,3 2 13 15,0-4 1-15,1 1 0 16,0-1 10-16,2-4-2 15,3 0-14-15,-3-1 6 16,4 0 0-16,3-4 18 16,2 2-12-16,-1-2-4 0,4 0 9 15,1 0-10 1,3-4 7-16,1 3-8 0,4-5 1 16,1-5 2-16,-2 1-3 15,1-2 0-15,-4 0-1 16,1 0 15-16,0 0-14 15,2-6 0-15,2-6 7 16,1-2-6-16,2-4-1 16,-4-4 0-16,5-3 5 15,-7-6-3-15,-1-1 2 16,-2-3-4-16,-5-1 6 16,-4 0-5-16,-5-4-1 0,-4 0 0 15,-3-4 1-15,-3 0 14 16,-3-4-7-16,0-3 20 15,-5-3-27-15,0-1 25 16,1-4-17-16,-5-3-8 16,0 0 20-16,0-4-14 15,0 0 14-15,-9 2 0 16,-6 2-7-16,-6 1 25 16,-2 7-32-16,0 2 4 15,-2 8 20-15,1 1-30 16,-3 10 12-16,0 2-13 15,-4 5-27-15,-9 8 3 16,-14 11-48-16,-31 7-23 16,-56 32-43-16,16 10-151 15,4 2-557-15</inkml:trace>
  <inkml:trace contextRef="#ctx0" brushRef="#br0" timeOffset="-7545.78">1507 7114 1187 0,'0'0'294'0,"0"0"-169"16,0 0-71-16,0 0-32 16,0 0 54-16,0 0 9 0,-23-36 86 15,19 32-45-15,-5 2-45 16,-2 0 5-16,0 2-22 16,-4 0-3-16,-2 0-23 15,-5 2-38-15,0 12 11 16,-5 4-11-16,-4 6 0 15,2 2 5-15,0 5-5 16,2 2 0-16,3 4-1 16,6-1 10-16,1 1-1 15,10-2-8-15,5 1 0 16,2-2-13-16,0-1 13 16,9-4 0-16,13 0 0 15,0-7 15-15,2-2-15 16,5-7 0-16,2 0 3 0,5-9-9 15,-2-4 3-15,1 0 3 16,-1-4 14-16,-3-14-14 16,-2-9 35-16,-4-1-16 15,-7-8 5-15,-3-2 34 16,-11-6-28-16,-4-4-5 16,0 0 8-16,0 1-32 15,-14 7 21-15,-3 13-22 16,-8 11-64-16,-19 16-116 15,1 22-314-15,4 3-405 0</inkml:trace>
  <inkml:trace contextRef="#ctx0" brushRef="#br0" timeOffset="-5200.49">1266 7321 2388 0,'0'0'547'0,"0"0"-454"16,0 0-32-16,0 0-11 16,0 0-26-16,0 0 19 15,-4 0-42-15,4 0 8 0,0 0-6 16,0 0-3-16,0 0-27 16,0 0-51-16,0 0-94 15,0 8-146-15,0 1-235 16,6-2-418-16</inkml:trace>
  <inkml:trace contextRef="#ctx0" brushRef="#br0" timeOffset="-4122.94">1663 7255 567 0,'0'0'761'0,"0"0"-658"16,0 0-40-16,0 0-37 15,0 0-17-15,0 0 63 16,0 0 41-16,-65-13 8 16,63 12-7-16,2-2-22 15,0 3-30-15,0 0-30 16,0 0-17-16,0-2-5 0,4 2 2 16,12-1-12-1,4-3 18-15,7 0-17 0,6-1 19 16,8-2-19-16,4 1 11 15,10-3 3-15,5 0-9 16,7 0 8-16,8-2 7 16,8-1-21-16,6-3 23 15,0 2-22-15,0-1 0 16,1 0 33-16,-7 3-33 16,5 1 32-16,-4 5 7 15,1-4-28-15,1 1 27 16,2 1-24-16,3-6-3 15,0-1 25-15,5-2-30 16,0-4 1-16,5 0-4 16,1 0 2-16,0-2 8 0,-1 4-14 15,-3 0 0-15,0-1 17 16,-3 5-16-16,3-5 11 16,0 1-12-16,1-1 1 15,-3 4 7-15,-5-4-8 16,-11 6 0-16,-8-1 0 15,-17 3 8-15,-10 3-7 16,-14 2-1-16,-11 2-39 16,-7 2 2-16,-11 0-89 15,-8 2-68-15,-19 0-34 16,-15 7-542-16</inkml:trace>
  <inkml:trace contextRef="#ctx0" brushRef="#br0" timeOffset="-3560.58">2035 7374 702 0,'0'0'705'0,"0"0"-582"15,0 0-49-15,0 0-40 16,0 0-33-16,0 0 16 0,0 0-7 15,180-19 5-15,-78 19 14 16,33 10-23-16,36 26-6 16,18 12 13-16,-4 14-13 15,-7 10-1-15,-6 2 1 16,9 5 0-16,15 1 30 16,11-5-8-16,13-1-12 15,19-13 4-15,-1-11-14 16,-8-8-721-16,-67-24 702 15,-41-5-88-15</inkml:trace>
  <inkml:trace contextRef="#ctx0" brushRef="#br0" timeOffset="1909.16">578 7222 675 0,'0'0'276'0,"0"0"-92"16,0 0-73-16,0 0-11 16,0 0 60-16,0 0 26 15,0 0-81-15,-2-11-26 16,2 9-7-16,-3 2-6 15,3 0-15-15,0 0 10 16,0 0-19-16,0 0-5 16,0-2-7-16,0 2-23 0,0-4-1 15,3-2-6-15,14-3 0 16,5-1-15-16,23 0-150 16,-9 2-47-16,-3 2-468 0</inkml:trace>
  <inkml:trace contextRef="#ctx0" brushRef="#br0" timeOffset="2658.96">1563 7199 1560 0,'0'0'918'0,"0"0"-707"0,0 0-211 16,0 0-45 0,0 0-489-16,0 0-449 0</inkml:trace>
  <inkml:trace contextRef="#ctx0" brushRef="#br0" timeOffset="7860.89">5234 6418 633 0,'0'0'196'16,"0"0"-83"-16,0 0-25 16,0 0 3-16,0 0 32 15,0 0-59-15,2 0-2 16,-2 0-17-16,0 0 16 0,0 0 0 15,0 0-20-15,0 0 26 16,0 0-53-16,0 0-5 16,0 0-8-16,0 0-1 15,0 0-7-15,0 0 7 16,0 0 0-16,0 0-2 16,0 0 9-16,0 0-4 15,0 0 47-15,0 0-27 16,0 0 11-16,0 0-11 15,0 0-21-15,0 0 21 16,0 0-22-16,0-1 1 16,-10-3 23-16,-2 4-24 15,1 0 31-15,0 0-7 0,-1 0-23 16,2 0 31-16,-1 0-13 16,-3 0 4-16,3 0 4 15,3 5-21-15,-4 4 4 16,1 3-11-16,-1-1 11 15,-1 2-6-15,2 3-4 16,-2 2-1-16,0 2 4 16,-1-1 5-16,1 6-9 15,2 0 0-15,1 2 1 16,4 1-2-16,4-2 1 16,0-2 0-16,2 1-6 15,0-3 13-15,0-3-7 16,0 2 0-16,0-2 1 15,0 3 21-15,0 2-10 16,0 0-3-16,0 3 16 16,6-1-25-16,5-2 17 15,3-1-4-15,1 2-12 0,1-6 24 16,-1 0-24-16,3-2 0 16,1-4 5-16,-2-5 0 15,1-2-6-15,-1-6 0 16,4 0 0-16,1 0 0 15,0-4 7-15,2-12-6 16,-1-2 15-16,0-7-14 16,-2-2 11-16,2-4-13 15,-5-5 9-15,-1 1-1 16,-3-4-8-16,-1 2 0 0,-6 0 15 16,-2 6-13-1,-5-2 26-15,0 7 0 0,0 0-2 16,0 4 22-16,-12 2-5 15,1 1-19-15,-5 6 47 16,3 1-25-16,-3 2 9 16,1 1-28-16,-1 2-13 15,-3 1 19-15,-3 0-32 16,1 2 4-16,-6 2 8 16,1 2-12-16,-3 0 18 15,-1 0-19-15,2 6 10 16,-1 6-8-16,4 0-2 15,3 2 0-15,2 3-11 16,4-2 17-16,3 5-6 16,1 0 0-16,6 7-5 0,-1 0-2 15,5 5 7-15,2 4-9 16,0 3 3-16,0 1 9 16,0-2-3-16,9 1 0 15,5 0 0-15,1-3-6 16,3 0 6-16,2-4-6 15,0-4 5-15,5-6-34 16,-1-4 16-16,2-5-3 16,1-7-1-16,2-6 22 15,0 0-15-15,4 0 2 16,3-20 13-16,0-8-5 16,2-7 5-16,-7-5-4 15,-2-6-6-15,-9-4 10 0,-2-6-5 16,-9-3 6-1,-3 2 0-15,-6 3 0 0,0 7 3 16,0 11 6-16,-14 8 27 16,-3 6 12-16,0 8-2 15,-4 1-3-15,0 5-3 16,-2 2-29-16,1-1 7 16,-3 7-2-16,-2 0-16 15,1 0 19-15,-3 7-19 16,-2 10 0-16,-3 9-6 15,2 2 6-15,4 8 0 16,4 2 0-16,3 2-7 16,6 4 1-16,8 2-8 15,5 1 14-15,2-1 0 0,0-4-15 16,4-2 14-16,12-4-11 16,4-6-16-16,0-6 27 15,2-6-35-15,5-4 15 16,0-5 2-16,6-9-17 15,1 0 35-15,0-5-6 16,3-15 7-16,-4-5-9 16,0-8 9-16,-6-7 0 15,-2-4-1-15,-7-8-2 16,-7-6-3-16,-5-1 6 16,-6 2 0-16,0 4 16 15,0 12-1-15,-8 5 5 16,-8 13 27-16,1 5-18 0,-4 4 3 15,0 2-8-15,-4 6-13 16,3 0 16-16,-5 6-26 16,2 0 10-16,-2 0-11 15,-4 8 0-15,-2 11-1 16,2 4 1-16,0 4 0 16,2 4-12-16,4 3 12 15,8 3-1-15,6 2 0 16,5 3-29-16,4 1 24 15,0-3-33-15,4-4-6 16,14-6 2-16,2-6-27 16,3-5 22-16,-4-11 7 15,4-5-11-15,-3-3 41 0,-4 0-6 16,1-11 3-16,-4-12-18 16,-1-4-20-16,-5-6-16 15,-3-3 26-15,-4-2 13 16,0-1 29-16,-2 5-2 15,-10 8 2-15,-1 7 17 16,2 7-2-16,-1 7 24 16,2 5-5-16,-1 0-33 15,-3 0-2-15,3 2 1 16,-1 10-2-16,2 4-5 16,1 0 8-16,3 2-2 15,2 0 1-15,4-4-19 0,0-2 10 16,0-2-47-16,7-6-53 15,9-1 29-15,9-3-9 16,-5-4-95-16,-4-9-218 0</inkml:trace>
  <inkml:trace contextRef="#ctx0" brushRef="#br0" timeOffset="8631.04">5279 6441 674 0,'0'0'555'16,"0"0"-454"-16,0 0-5 16,0 0-51-16,0 0 10 15,0 0 50-15,0 0-23 16,-80-12 2-16,61 15-56 15,-2 12 38-15,0 5-37 16,-1 2-13-16,3 0 24 16,-2 3-19-16,5 4-4 15,3 1 22-15,2 4-24 0,2 3 22 16,7 0-18-16,2 3-19 16,0-1 29-16,7-2-28 15,8 0 0-15,8-5 8 16,-2-4 4-16,4-4-20 15,2-8 7-15,-3-6-24 16,3-6 23-16,-2-4-11 16,-1 0 12-16,1-4-7 15,-3-14 17-15,1-7-1 16,-6-2-1-16,1-6-7 16,-5-1 15-16,-1-6-16 15,-8 0 0-15,-4 0 14 16,0 3-14-16,0 1 19 15,-4 5 7-15,-10 4-8 16,-3 0 29-16,-4 7-24 16,1 2 6-16,-5 6 16 15,4 3 7-15,-4 8 22 0,0 1-33 16,-2 0-35-16,-2 1 8 16,2 14-14-16,4 1 0 15,-3 0-7-15,7 2 3 16,1 4 3-16,3 0-40 15,6 2-35-15,2 2-14 16,5 1-30-16,2-2-58 16,0 0-20-16,6-10-140 15,5-5-279-15</inkml:trace>
  <inkml:trace contextRef="#ctx0" brushRef="#br0" timeOffset="9146.56">5190 6485 1290 0,'0'0'212'0,"0"0"-88"16,0 0-59-1,0 0-21-15,0 0-12 0,0 0 8 16,0 0-29-16,-118 134 10 16,111-98 20-16,5 2-40 15,2 3 24-15,0-3-11 16,0 0-14-16,0-6 22 15,10-2-21-15,6-6 7 16,2-9-8-16,3-3-3 16,-2-5 2-16,1-7-14 15,3 0 9-15,-4-7 6 16,2-13 0-16,-3-7 12 0,-5-3 11 16,-6-5-8-16,-3 3 13 15,-4 0-4-15,0 4 13 16,-2 2 12-16,-9 5-14 15,-3 4-11-15,-1 7-17 16,-1 4-7-16,1 3-7 16,-4 3-23-16,0 0-27 15,-1 7-15-15,-3 9-19 16,6-3-103-16,3-4-397 0</inkml:trace>
  <inkml:trace contextRef="#ctx0" brushRef="#br0" timeOffset="14428.2">4569 6842 882 0,'0'0'288'0,"0"0"-184"16,0 0-65-16,0 0-39 16,0 0 8-16,0 0-8 15,-114 5 2-15,91 0 15 16,-4 2-17-16,-4 0 13 16,-7 3-13-16,-7 4-146 15,-32 9-125-15,7-2-85 0,7-1 14 0</inkml:trace>
  <inkml:trace contextRef="#ctx0" brushRef="#br0" timeOffset="14897.17">1774 7359 23 0,'0'0'557'0,"0"0"-492"16,0 0-7-16,0 0 46 15,-125 13-41-15,103-13 14 16,2 0-3-16,5 0-21 16,3 0 1-16,3 0-27 0,1 2-8 15,3-2-18-15,1 1-1 16,-1 2 12-16,2-3-12 15,1 0-9-15,-1 1 8 16,3-1-3-16,-1 0 4 16,-1 0 14-16,0 0-14 15,0 0 8-15,-1 2-8 16,3-2-14-16,-2 0-73 16,2 0-401-16</inkml:trace>
  <inkml:trace contextRef="#ctx0" brushRef="#br0" timeOffset="15178.02">1486 7363 925 0,'0'0'893'0,"0"0"-786"15,0 0-107-15,0 0-231 16,0 0-346-16</inkml:trace>
  <inkml:trace contextRef="#ctx0" brushRef="#br0" timeOffset="15350.19">1486 7363 1560 0,'-75'73'342'0,"66"-73"-217"15,2 0-95-15,3 0-30 16,4 0-163-16,0 0-242 16,2 0-495-16</inkml:trace>
  <inkml:trace contextRef="#ctx0" brushRef="#br0" timeOffset="15490.45">1469 7469 1881 0,'0'0'301'16,"0"0"-301"-16,0 0-102 15,0 0-437-15</inkml:trace>
  <inkml:trace contextRef="#ctx0" brushRef="#br0" timeOffset="15693.54">1469 7469 1813 0,'-40'41'345'0,"33"-41"-234"16,0 0-111-16,3 0-74 16,0 0-152-16,4 0-30 15,0 0 11-15,0 0-273 0</inkml:trace>
  <inkml:trace contextRef="#ctx0" brushRef="#br0" timeOffset="15834.12">1353 7588 1603 0,'0'0'253'0,"0"0"-253"16,0 0-18-16,0 0-340 15,0 0-896-15</inkml:trace>
  <inkml:trace contextRef="#ctx0" brushRef="#br0" timeOffset="15990.33">1353 7588 1452 0,'25'54'554'0,"-34"-54"-457"15,-1 0-79 1,4 0-18-16,4-2-166 0,2-2-58 16,0 1 10-16,0 0-131 15</inkml:trace>
  <inkml:trace contextRef="#ctx0" brushRef="#br0" timeOffset="16146.75">1371 7604 1592 0,'0'0'330'0,"0"0"-187"16,0 0-109-16,0 0-34 15,0 0-41-15,0 0-119 16,0 0-222-16,-9-7-543 0</inkml:trace>
  <inkml:trace contextRef="#ctx0" brushRef="#br0" timeOffset="16881.09">1371 7604 1768 0,'31'-14'322'0,"-40"14"-171"16,0 0-58-16,3 0 25 15,3 0-6-15,1 0-33 16,2 0-34-16,0 0 7 15,0 0-18-15,0 0 12 16,0 0-10-16,0 0-18 0,0 0 25 16,-2 0-5-1,2 0-10-15,0 0 8 0,0 0-30 16,0 0 12-16,0 0-18 16,0 0 9-16,0 0-16 15,0 0 7-15,0 0-14 16,0 0 13-16,0 0-56 15,0 0-1-15,0 0-12 16,0 0 25-16,0 0 45 16,0 0-6-16,0 0 6 15,0 0 2-15,0 0 0 16,0 0-2-16,0 0 0 16,0 0 6-16,0 0-23 15,0 0 10-15,0 0-47 16,0 0-2-16,0 0-13 0,0 0 44 15,0 0 14-15,0 0 2 16,0 0 1-16,0 0 8 16,0 0 0-16,0 0-5 15,0 0 18-15,0 0-14 16,0 0 1-16,0 0-5 16,0 0 3-16,0 0 2 15,0 0 0-15,0 0-1 16,0 0 5-16,0 0-4 15,0 0 0-15,0 0 2 16,0 0 0-16,0 0-2 16,0 0 0-16,0 0 19 0,0 0-19 15,0 0 8 1,0 0-8-16,0 0 1 0,0 0 3 16,0 0-2-16,0 0-2 15,0 0 0-15,0 0 6 16,0 0-6-16,0 0 0 15,0 0 0-15,0 0-10 16,0 0 10-16,0 0-26 16,0 0 6-16,0 0-44 15,-7 0-79-15,-4 0-153 16,-2 0-711-16</inkml:trace>
  <inkml:trace contextRef="#ctx0" brushRef="#br0" timeOffset="23130.83">10023 7832 1810 0,'0'0'575'15,"0"0"-306"-15,0 0-125 16,0 0-44-16,0 0 2 15,0 0-45-15,-3 0-15 16,3 0 7-16,0 0-38 16,0 0 20-16,0 0-2 15,3 2-11-15,10 2 36 16,5 5-20-16,4 2 2 16,4 5 1-16,6 4-31 15,5 4 18-15,4 5-14 16,5-1-9-16,-1 2 23 15,2-4-18-15,-6-2 12 0,-6-5-9 16,-8-8 2 0,-10-3-22-16,-10 0-35 0,-7-4-126 15,0-2-519-15</inkml:trace>
  <inkml:trace contextRef="#ctx0" brushRef="#br0" timeOffset="24458.99">17319 7674 1540 0,'0'0'509'15,"0"0"-209"-15,0 0-141 16,0 0-53-16,0 0-68 16,0 0 52-16,0 0-19 15,60 2-26-15,-31 12-2 0,2 6-43 16,0 8 0-1,-4 27-123-15,-6-5-181 0,-17-2-476 0</inkml:trace>
  <inkml:trace contextRef="#ctx0" brushRef="#br0" timeOffset="25991.14">11667 10313 1026 0,'0'0'314'16,"0"0"-112"-16,0 0-71 16,0 0-55-16,0 0 19 15,0 0 14-15,0 0-4 16,-30-42-23-16,30 33-2 15,-1 4 18-15,1-3 10 16,-3 2 6-16,3 1-23 16,-2 1-45-16,0 1 6 15,0-2-26-15,0 1-7 16,0 0 27-16,-2 3-23 16,2 1 5-16,2 0-13 15,0 0-8-15,0 0-14 0,0 0-5 16,14 0 12-16,9 5-4 15,1 10 11-15,2 1-7 16,-1 2 0-16,-2-5 9 16,-9 2-3-16,-1-5 1 15,-5-4-6-15,-4-2 20 16,-4-4-20-16,0 0 4 16,0 0 0-16,0 0-4 15,0 0 25-15,-8 0-26 16,-10-10-6-16,-3-5-4 15,6 2-31-15,-1-1 9 16,7 4-13-16,7 0-61 16,2 1-27-16,11 2-196 0,5 1-479 15</inkml:trace>
  <inkml:trace contextRef="#ctx0" brushRef="#br0" timeOffset="29146.66">1504 7459 320 0,'0'0'285'0,"0"0"-285"16,0 0-2-16,0 0-171 15,0 0 173-15,0 0 69 16,0 0 139-16,0-30-29 16,-2 29-73-16,-6 1 21 0,-2 0-74 15,4 0-12 1,1 0 4-16,1-3-32 0,4 3-12 15,0-1 24-15,0-1 16 16,0-3 10-16,4-3-51 16,23-2-11-16,13-7-27 15,34-8-50-15,64-17 25 16,-11 6 49-16,4-1-349 0</inkml:trace>
  <inkml:trace contextRef="#ctx0" brushRef="#br0" timeOffset="35569.61">9049 8779 1886 0,'0'0'599'15,"0"0"-313"-15,0 0-149 16,0 0-50-16,0 0 16 16,0 0-79-16,-19-10-24 15,19 10-6-15,0 0-151 16,17 5-396-16,0-3-51 0</inkml:trace>
  <inkml:trace contextRef="#ctx0" brushRef="#br0" timeOffset="36725.58">11903 7882 1083 0,'0'0'381'0,"0"0"-176"16,0 0-55-16,0 0-16 16,0 0-4-16,0 0 63 15,0 0-46-15,-43-24-12 16,43 24-32-16,0 0-56 16,0 0 12-16,0 0-19 15,0 0-27-15,0 19 20 16,16 11-32-16,8 7-1 15,34 30-54-15,-4-9-296 16,2-12-576-16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55:04.219"/>
    </inkml:context>
    <inkml:brush xml:id="br0">
      <inkml:brushProperty name="width" value="0.05292" units="cm"/>
      <inkml:brushProperty name="height" value="0.05292" units="cm"/>
      <inkml:brushProperty name="color" value="#FF0000"/>
    </inkml:brush>
  </inkml:definitions>
  <inkml:trace contextRef="#ctx0" brushRef="#br0">14615 5603 1515 0,'0'0'299'16,"0"0"-104"-16,0 0-56 15,0 0-6-15,-12-62 17 16,12 49-34-16,0 1-18 0,4 2-24 16,8 2-50-16,4 2 16 15,6 0-29-15,5 4-10 16,6 2 17-16,5 0-3 16,7 0-16-16,3 10 1 15,8 10-3-15,6 8 1 16,1 4 2-16,3 8 0 15,-1 5 5-15,-1 5-5 16,0 4 0-16,-2 6-2 16,-5 8 4-16,1 11-11 15,-4 8 9-15,4 20 0 16,2 17 0-16,-2 17 1 16,-5 3-1-16,-16-10 0 15,-17-9-1-15,-11-3 0 0,-9 6 1 16,0 3 0-16,-27 1 11 15,-9-2-10-15,-15-5 17 16,-7-3-5-16,-9-8-13 16,5-19 37-16,8-19-18 15,10-22 2-15,1-6 20 16,-6 4-31-16,-7 5 17 16,-6 3-9-16,4-6-16 15,6-8 23-15,8-2-24 16,7-9 0-16,5-2 11 15,10-7 3-15,4-5-16 16,7-9 1-16,4-5 0 16,3-3 5-16,4-2-5 15,0 0 0-15,0-2 0 16,0 0 3-16,0 0-3 0,0 0 0 16,0 0-5-16,0 0 5 15,0 0 6-15,0 0-5 16,0 0 8-16,0 0-2 15,0 0-7-15,0 0 0 16,0 0-3-16,2 0 3 16,9 0 0-16,7-10 1 15,8-6 19-15,6-6-10 16,10-6-7-16,2-9-3 16,4-2 1-16,0-7 2 15,4-7-3-15,-3-3 0 16,0-8-2-16,0-7-5 0,-1-8 7 15,1-3 0-15,-4-2-14 16,-2-5 13-16,-5 1 1 16,-3-5 0-16,-2 2-5 15,-4-3 13-15,0-4-8 16,-2-1 0-16,0 1 0 16,-4 3-1-16,-4 5 1 15,-3 7 0-15,-3 2 9 16,-1 6-8-16,-8 1-1 15,-4 4 0-15,0 0-6 16,-2 3 0-16,-12 1 6 16,-5 2-3-16,-2 2-9 15,-1 2 17-15,-1 1-5 16,-3 2 0-16,-1 2 0 0,-2 3-1 16,0 4 1-16,0 4 0 15,3 2-1-15,1 4-1 16,5 2 2-16,0-3 0 15,2 3 2-15,1-1-2 16,-2-2 0-16,-2 4 1 16,-6-2-1-16,-4 1 5 15,-6 0-5-15,2 3 0 16,-6 2-16-16,2 5 16 16,0 4 0-16,-3 1 1 15,1 8-16-15,-5 3 15 16,0 6-14-16,-5 4-1 0,-1 0-40 15,-1 0 54-15,4 0-26 16,3 5 27-16,3 2-11 16,5-5 10-16,7 0 1 15,8 0 0-15,6 0-3 16,5-2-6-16,6 0 9 16,4 2 0-16,-1-2 5 15,3 0-5-15,0 0 0 16,0 0-6-16,0 0-42 15,0 0-20-15,0 0-8 16,0 0 11-16,0 0 36 16,0 0-37-16,0 0-7 15,0 1 11-15,0 2-6 16,0 3-7-16,3 1-28 16,5 12-91-16,0-5-49 0,-2 0-418 15</inkml:trace>
  <inkml:trace contextRef="#ctx0" brushRef="#br0" timeOffset="671.8">14697 5398 370 0,'0'0'882'0,"0"0"-759"15,0 0-79-15,0 0-28 16,0 0-15-16,0 0 89 15,142 36 3-15,-102-14-44 16,5 6-6-16,0 8-26 0,0 5 8 16,-1 7-2-16,1-3-21 15,-5 4 17-15,-1-4-13 16,-3 2 4-16,-1-1 5 16,2 2-2-16,-6-1 10 15,-2 2-10-15,-5 0-13 16,-4 1 25-16,1 0-6 15,-6 2 0-15,1 0 9 16,-1 1-15-16,3-2 9 16,-1 4-4-16,4-4-17 15,-1 2 20-15,0-6-11 16,-4 0-4-16,-5-3 24 0,-5-4-8 16,-4 3 7-1,-2-4 11-15,0 3-22 0,0 5 7 16,-6 3-15-16,-7 3-8 15,-1 4 24-15,1 1-20 16,-5 1 9-16,3-5-5 16,-4-4-2-16,4-6 24 15,-1-6-6-15,3-2-7 16,-2-3 12-16,3 2-24 16,-2 0 11-16,1 5-12 15,-5 0 4-15,-3 3-5 16,-4 1-5-16,-2 3 0 15,-2-3 3-15,2-1 3 0,0-6-6 16,4-3 0-16,0-5 6 16,5-4-5-16,5-4-1 15,4-10 0-15,4 0-3 16,3-7 3-16,2-1-7 16,0 0-12-16,0-3-60 15,0 0 6-15,0 0-33 16,0 0-44-16,14-13 21 15,-1-6-193-15,0-2-1046 0</inkml:trace>
  <inkml:trace contextRef="#ctx0" brushRef="#br0" timeOffset="874.82">15246 7730 1134 0,'0'0'233'16,"0"0"-233"-16,0 0-582 0</inkml:trace>
  <inkml:trace contextRef="#ctx0" brushRef="#br0" timeOffset="999.77">15246 7730 1154 0,'28'-17'320'0,"-43"20"-177"16,-1 3-143-16,1 2-147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55:22.706"/>
    </inkml:context>
    <inkml:brush xml:id="br0">
      <inkml:brushProperty name="width" value="0.05292" units="cm"/>
      <inkml:brushProperty name="height" value="0.05292" units="cm"/>
      <inkml:brushProperty name="color" value="#FF0000"/>
    </inkml:brush>
  </inkml:definitions>
  <inkml:trace contextRef="#ctx0" brushRef="#br0">11985 2738 1045 0,'0'0'212'0,"0"0"47"16,0 0-117-16,0 0-53 16,0 0-8-16,0 0-4 15,-30-13 52-15,30 11-39 16,0 0-5-16,-1 0 8 15,1 2-44-15,0 0 0 16,0 0-7-16,0 0-20 0,0 0 48 16,0 0-39-16,0 0-4 15,0 0 3-15,0 0-29 16,0 0 19-16,0 0 4 16,0 0-15-16,0 0 39 15,0 0-33-15,0 0-5 16,1 0 14-16,23-2-24 15,9 2 26-15,10-2-2 32,7 0-23-32,11 0 32 15,3-2-22-15,8 1-1 0,-1 1 24 0,4 2-26 16,-3 0 13-16,-3 0-6 16,-6 0-14-16,-8 0 27 0,-8 0-27 15,-10 2 0 1,-8 1 28-16,-6-2-28 0,-9-1 11 15,-5 0-12 1,-5 0 6-16,-4 0 3 0,0 0-8 16,0 0 0-16,0 0 7 15,2 0-8-15,0 0-64 16,8 0-129-16,3 0-321 16,-3-7-377-16</inkml:trace>
  <inkml:trace contextRef="#ctx0" brushRef="#br0" timeOffset="34808.14">18669 6672 1448 0,'0'0'383'0,"0"0"-153"16,0 0-69-16,0 0-59 15,0 0-40-15,0 0-53 16,25-9 10-16,-7 7-19 16,-4 0 11-16,3 2-5 15,-6 0-5-15,0 0 5 16,1 0 23-16,-2 0-28 15,4 7 35-15,-1 5 0 16,0 3-13-16,1 3 9 16,1 0-20-16,1 0-2 15,3-2 33-15,-4-6-14 16,3-5 53-16,3-5 4 0,9-6 22 16,7-23-4-1,13-15-65-15,5-14-19 16,6-12-20-16,28-53-47 15,-16 16-317-15,-8 4-814 0</inkml:trace>
  <inkml:trace contextRef="#ctx0" brushRef="#br0" timeOffset="41340.08">12079 1846 1060 0,'0'0'327'0,"0"0"-119"16,0 0-87-16,0 0 6 15,0 0 0-15,0 0-58 0,-7-33-22 16,7 30-22-16,0 3-25 16,0 0 20-16,0 0-6 15,0 0 39-15,0 0 43 16,0 0-18-16,-2 0-2 16,2 0-21-16,-2 0-43 15,0 4-12-15,-3 16-18 16,1 15 18-16,-6 13 13 15,2 14-12-15,-5 14 20 16,-1 7-15-16,-1 5-6 16,-1 2 20-16,3-4-6 15,0-4 5-15,3-6 21 0,6-5-16 16,0-7 5 0,4-4 0-16,0-8-15 0,0-6 17 15,0-8-17-15,0-8-13 16,0-10 15-16,0-5-7 15,0-9-3-15,0-5-6 16,0-1-3-16,0-15-39 16,-5-16-235-16,0-4-350 0</inkml:trace>
  <inkml:trace contextRef="#ctx0" brushRef="#br0" timeOffset="42589.83">11985 1670 1181 0,'0'0'329'0,"0"0"-150"16,0 0-62-16,0 0-41 15,0 0-37-15,0 0 18 16,0 0-36-16,0-7-14 16,0 7 8-16,14 0 15 15,5 0 19-15,13 3 6 16,6 5-2-16,8 2 41 16,10-2-45-16,2-2-16 15,5 0 2-15,3-2-20 16,1-2 21-16,-1-2-4 15,5 0-12-15,-5 0 4 0,1 0-10 16,-4 0-6 0,-1 0 8-16,-4 0-8 0,-5 0 10 15,-4 0 5-15,-4 0-22 16,-10 0 17-16,-1 0-18 16,-7 0 1-16,-6 0 11 15,-3 0-6-15,-5 0-1 16,-2 0-5-16,-3 0 6 15,-6 0 2-15,0 0-7 16,-2-2-1-16,0 2 5 16,0 0-3-16,4 0-2 15,2 0 0-15,0 0-13 16,1 0 13-16,-1 0-30 16,0 0 4-16,-3 0 19 15,-1 0-27-15,-2 0 33 0,0 0-9 16,0 0 10-16,0 0 12 15,0 0-12-15,0 2 1 16,0 1-1-16,0-3-6 16,0 3 0-16,0 5-2 15,0 4 8-15,0 7 0 16,-7 4 0-16,3 7 0 16,-2 7-1-16,1 1 7 15,1 4-6-15,2 4 0 16,0 0 1-16,-4 2 6 15,2 2-7-15,2 1 0 16,-5-1 15-16,3-2-14 16,-2 0 14-16,0-4 4 0,2-2-18 15,0 0 25 1,1-4-26-16,3-3 12 0,0-2 3 16,0-1-7-16,-2-2-5 15,2-1-1-15,-2-2 5 16,0-2 7-16,2-1-14 15,-2-4 1-15,0-1 10 16,2-2-4-16,-2-1-2 16,2-5-5-16,0 2 9 15,0-5-3-15,-3 0-6 16,3-1 0-16,0-4 2 16,0 1 7-16,0-2-9 0,0 1 0 15,0-3 1 1,0 1 13-16,0-1-14 15,0 0 0-15,0 0 6 16,0 0-5-16,0 0 13 0,0 0 4 16,0 0-12-16,0 0 36 15,0 0-22-15,0 0-5 16,-3 0 30-16,3 0-19 16,-2 0 20-16,-4 0 8 15,-1 0-53-15,-6-7 31 16,-3-2-32-16,-9 1 1 15,-6-2 28-15,-12 1-23 16,-18 3 1-16,-47 6-7 16,-98 3-52-16,16 17-74 15,-10-1-573-15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56:31.003"/>
    </inkml:context>
    <inkml:brush xml:id="br0">
      <inkml:brushProperty name="width" value="0.05292" units="cm"/>
      <inkml:brushProperty name="height" value="0.05292" units="cm"/>
      <inkml:brushProperty name="color" value="#FF0000"/>
    </inkml:brush>
  </inkml:definitions>
  <inkml:trace contextRef="#ctx0" brushRef="#br0">12079 2478 208 0,'0'0'208'0,"0"0"-40"15,0 0-9-15,0 0-53 16,0 0-23-16,0-2 3 16,0 2-14-16,0-2 23 15,0-1-18-15,0 3-12 16,-3-1 44-16,1 1 13 15,0-1-14-15,0-2-16 16,-2 1-37-16,1-2 23 16,-1 2-6-16,2-2-33 0,0 2 23 15,2 0-9-15,0 0-12 16,0 2 5-16,0 0-21 16,0 0 19-16,0 0-13 15,0 0-20-15,0 0 12 16,0 0-11-16,0 0-6 15,0 0 7-15,0 0-11 16,0 0 16-16,0 0-6 16,0 0-5-16,0 0 23 15,0 0-29-15,0 0 17 16,0 0-18-16,0 0 4 16,0 0-4-16,0 0 0 15,0 0 0-15,0 0 2 0,8 0-1 16,1 0-1-1,5 0 3-15,-1 0 6 0,0 0-7 16,5 0-2-16,0 0 0 16,2 0 6-16,0 0-6 15,3 0 0-15,-2 0 2 16,2 0 4-16,2 0-7 16,1 0 1-16,3 2 0 15,0 0 0-15,3 0 0 16,-1-2 0-16,1 0 5 15,3 0-4-15,-2 0-1 16,-2 0 0-16,0 0 1 16,0 0-3-16,-2 0 4 15,0 3-2-15,0-3 4 16,0 1 2-16,1-1-8 16,-1 0 2-16,2 2 0 0,2-2-8 15,3 0 16-15,-1 0-8 16,1 0 0-16,-3 3 2 15,2-2-2-15,-3 1 0 16,1 1 0-16,-4-1-7 16,2 1 13-16,0 1-6 15,4-2 1-15,-2 0 1 16,2 0-2-16,3-2 0 16,0 2 0-16,-1-2 1 15,2 2 0-15,1-2-1 16,0 0 0-16,0 0 0 15,2 0 0-15,0 0 0 16,1 0 1-16,-3 0-3 0,-2 0 2 16,-3 0 0-16,-1 0 0 15,-5 0 6-15,0-2-6 16,-3 0 0-16,1 2 0 16,5-2-6-16,1 0 6 15,5-2 0-15,2 2 5 16,4-2 1-16,3 3-8 15,0-4 2-15,-2 4 0 16,-1-2-3-16,1 1 5 16,-5 1-2-16,2-2 3 15,-1 1 6-15,1 2-10 16,2-2 1-16,3 0 0 16,0-2-9-16,2 2 15 15,-2-2-6-15,2 2 0 0,-2-2 9 16,-3-1-10-16,1 2 1 15,-1-1 0-15,0 3-6 16,1-4 13-16,0 4-7 16,2-4 0-16,-1 3 8 15,4 0-14-15,-4 0 6 16,1 0 0-16,-1 0 7 16,2-2-7-16,-1 2 1 15,-3 0 9-15,2 0-2 16,-1 0-8-16,0 0 0 15,2 2 7-15,1-2 2 16,4 2-8-16,2 0 17 16,-1 0 6-16,-1 0-23 0,1 0 25 15,-4 0-24-15,-1 0-2 16,0 0 27-16,-5 0-25 16,5 0 8-16,-6 0 2 15,0 0-6-15,1 0-3 16,-1 0 1-16,1 0-2 15,1 0 23-15,3 0-24 16,4 0 9-16,-1 0 11 16,2 0-19-16,2 0 6 15,-5 0-8-15,0 0 1 16,-2 0-1-16,-1 0 0 0,-1 0 0 16,-1 0 7-1,1 0 1-15,4 0-8 16,-2 0 0-16,3 2 6 0,0 0-8 15,0 0 3-15,-4 0-1 16,1-2 5-16,-3 2 1 16,-1 0-5-16,-3-2-1 15,2 2 1-15,-1 0 8 16,-1 0-9-16,2 0 2 16,-2-2 11-16,-2 2-7 15,-2 0 0-15,-3-2 0 16,0 2-4-16,-2-2 16 15,1 2-18-15,1-2 9 16,-2 3 4-16,0-2-7 16,3 1-3-16,2 1-1 0,-3-1 8 15,3 3 2-15,-5-1-12 16,-2-2 1-16,-4 2 7 16,-6-2-7-16,-1-2 8 15,-6 0-9-15,-4 2 8 16,-1-2-2-16,-5 0-6 15,1 0 21-15,-3 2 2 32,2-2-22-32,-2 0 10 15,0 2-11-15,0-2 8 0,0 0 1 0,0 0-8 16,0 0 0-16,0 0 9 16,0 0-9-16,0 0-1 15,0 0 0-15,0 0-66 0,0 0-75 16,-5 0-338-16,-17-8-352 15</inkml:trace>
  <inkml:trace contextRef="#ctx0" brushRef="#br0" timeOffset="32114.36">3289 5903 222 0,'0'0'205'16,"0"0"-138"-16,0 0-67 15,-14 0-71-15</inkml:trace>
  <inkml:trace contextRef="#ctx0" brushRef="#br0" timeOffset="32988.83">3289 5903 276 0,'-16'0'213'0,"16"0"-115"0,0 0-11 16,0 0-24-16,0 0 18 16,0 0-3-16,0-2-20 15,0 2 20-15,0 0 22 16,0 0-45-16,0 0-6 15,0-2-18-15,0 2-13 16,0-2 8-16,0 2-14 16,0-2 17-16,0 2 22 15,0-2 30-15,0 2 30 16,0 0-34-16,0 0-22 16,0 0 24-16,0 0-9 15,0 0-4-15,0 0 0 0,0 0-25 16,0 0-3-1,0 0 5-15,0 0-15 16,0 0 7-16,0 0-27 0,0 0-1 16,0 0 4-16,0 0-10 15,0 0 5-15,8 0-6 16,0 0 1-16,5 0 7 16,1 0-8-16,-1 0 0 15,3 0 6-15,1 2 0 16,-1 0 1-16,4 0 6 15,-2 0-12-15,3-2 25 16,0 2-19-16,2 2-5 16,-1-2 11-16,1 2-12 15,0-1 15-15,4-2 2 16,0-1 4-16,2 0 19 0,0 0-29 16,2 0-1-16,1 0 20 15,1 0-21-15,2 0 23 16,1 0-2-1,5 0-25-15,-4-4 21 0,3 0-20 16,-1 0 2-16,-2 0 14 16,1 0-16-16,-2 2 5 15,1 0 0-15,4 0-12 16,-1-3 22-16,4 3-14 16,1-3 5-16,1 1 13 15,2 1-25-15,-4 0 10 16,-1 1-11-16,-6 0 0 15,-3 2 0-15,-5 0 5 0,-2 0-4 16,-5 0 3 0,-2 0 5-16,-2 0 0 0,-1 0-9 15,-2 0 0-15,-3 0 7 16,-2 0 12-16,-2 0-18 16,-4 0 20-16,1 0-21 15,-5 0 0-15,2 0 4 16,-2 0 4-16,0 0 10 15,2 0-11-15,-2 0 8 16,0 0 2-16,0 0-8 16,0 0 8-16,0 0-17 15,0 0 0-15,0 0 22 16,0 0-21-16,0 0 9 16,0 0-1-16,0 0-7 0,0 0-4 15,-2 0-50-15,-13 10-209 16,-16 1-479-16</inkml:trace>
  <inkml:trace contextRef="#ctx0" brushRef="#br0" timeOffset="65936.27">17256 4459 542 0,'0'0'150'15,"0"0"-41"-15,0 0 24 0,0 0-33 16,0 0 77-16,0 0-85 16,72-2-63-16,-63 1 2 15,-5 1-17-15,0 0-13 16,2 0 24-16,-6 0-6 15,2 0 39-15,-2 0 55 16,0 0-31-16,0-3 10 16,0 3 6-16,0 0-13 15,0 0 14-15,0 0-55 16,0 0-13-16,0 0 0 16,0 0-3-16,-8 0 5 15,-6 0-20-15,-7 0-13 16,-8 0 15-16,-6 0-15 0,-7 0 0 15,-8 0 17-15,-8 0-16 16,-6 6 21-16,-5 2-2 16,-4 1-11-16,-8 0 10 15,1 4-17-15,0-1-2 16,1 1 12-16,6-1 0 16,7-1 10-16,8-1-1 15,6-5-9-15,8 0 40 16,7-5-31-16,9 0 2 15,6 0 3-15,4 0-26 0,5 0 14 0,6 0-14 16,2 0-26-16,3 0-43 16,2-6-80-16,2-11-76 15,14 2-53-15,2-3-301 0</inkml:trace>
  <inkml:trace contextRef="#ctx0" brushRef="#br0" timeOffset="66311.2">16510 4301 702 0,'0'0'522'0,"0"0"-391"16,0 0 32-16,0 0-39 15,0 0-32-15,0 0 0 16,0 0-13-16,-100 16 13 15,51 8-23-15,-6 4-9 16,-7 4 17-16,-4 3-29 0,4 2 10 16,5 0-10-16,5-4-16 15,12 0 11-15,11-5-18 16,13-2-16-16,16-2 17 16,0 0-26-16,34 1 30 15,19-2 22-15,16-1-3 16,16-2 9-16,2-4-27 15,0-2-11-15,-8-2 3 16,-9-2-22-16,-15-2-2 16,-12 6-122-16,-17-2-159 15,-16-6-191-15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58:09.410"/>
    </inkml:context>
    <inkml:brush xml:id="br0">
      <inkml:brushProperty name="width" value="0.05292" units="cm"/>
      <inkml:brushProperty name="height" value="0.05292" units="cm"/>
      <inkml:brushProperty name="color" value="#FF0000"/>
    </inkml:brush>
  </inkml:definitions>
  <inkml:trace contextRef="#ctx0" brushRef="#br0">19563 1620 674 0,'0'0'241'0,"0"0"-53"0,0 0-95 15,0 0-20-15,0 0-49 16,0 0-24-16,11-16 8 15,-7 16-8-15,-1-2 1 16,-3 0 35-16,0 0 37 16,0 0 49-16,0 0-37 15,0 0-57-15,0-2 10 16,0 2-10-16,0-1 2 16,0 2-9-16,0-1-8 15,0-1 10-15,0 3-14 16,0-1-8-16,0 1 17 0,0 0-18 15,0-2 17 1,0-1 18-16,-3 3-7 0,3 0 12 16,-1 0-12-16,1 0-1 15,-3 0 13-15,3 0-21 16,-2 0 10-16,0-1-5 16,-1 1-12-16,1 0 33 15,2 0-11-15,-2 0 8 16,-1 0 17-16,1 0-33 15,0 0-5-15,-2 0-16 16,2 0 3-16,-5 7-3 16,3 6-4-16,-1 3 7 15,0 2 10-15,1 4-17 16,0 6 8-16,2 2-3 16,-5 8-5-16,3 3 15 0,-4 7-6 15,2 2 8-15,1 1 18 16,-1 6-25-16,2-1 27 15,-2 2-3-15,2 2-9 16,2 4 11-16,0-2 2 16,2 3-22-16,0-3 15 15,0-2-25-15,0-4 7 16,0-4-14-16,0-5 10 16,0-5-5-16,0-8 1 15,0-8-6-15,0-7 18 16,0-6-11-16,0-5-4 15,0-6 9-15,-7-2-10 0,-17-6-4 16,1-17-230 0,4-6-491-16</inkml:trace>
  <inkml:trace contextRef="#ctx0" brushRef="#br0" timeOffset="1813.44">19556 1556 1053 0,'0'0'281'0,"0"0"-69"15,0 0-71-15,0 0-14 16,0 0-7-16,0 0-27 0,0 0-1 16,-13 0-35-16,13 0-1 15,0 0-10-15,0 0-18 16,0 0 9-16,0 0-19 15,0 4 1-15,0 0 23 16,11 1-21-16,7-3 19 16,4 3-12-16,3-1-12 15,6-1 20-15,2 2-35 16,3-1 5-16,4 0 12 16,2-2 9-16,6 0 3 15,-1-2-2-15,5 0-22 16,2 0 25-16,-1 0-25 0,1 0 0 15,0-4 12 1,-6 0-17-16,-1 2 0 0,-3 0 16 16,-3 0-16-16,-1 2 0 15,-2-3 6-15,-4 3-6 16,-2-1 3-16,-5 1 5 16,-4-2-9-16,-8 2 0 15,-1 0 6-15,-6 0-12 16,-1 0 6-16,-5 0 0 15,1 0 7-15,-1 0-6 16,-2 0-1-16,0 0 1 16,0 0 5-16,0 0 7 15,0 0-13-15,0 0 0 16,0 0 0-16,0 0-3 16,0 0 2-16,0 0-8 0,0 0-24 15,0 0 33-15,0 0-8 16,0 0 8-16,0 0-1 15,0 0-8-15,0 0-46 16,0 0-30-16,5 0-2 16,1 0 56-16,3 2-22 15,0-1-20-15,-4 2 51 16,-1-3-11-16,-4 2 32 16,2-2 0-16,-2 0 1 15,0 2 12-15,0-2-11 16,2 0 8-16,3 0 3 15,-3 0-11-15,0 0 13 16,-1 0-4-16,2 2-1 0,-3-2 38 16,2 2-27-1,4-2-7-15,2 2-1 0,1 2-12 16,5-2 0-16,-1 0-1 16,1 0-7-16,-5 0 7 15,-1-2-8-15,-4 2 9 16,-2-2-1-16,1 0 9 15,-3 0-6-15,0 0 8 16,0 0-1-16,0 0 22 16,0 0-22-16,0 3 8 15,0-2-13-15,0 4 4 16,0-3 2-16,0 4-8 16,-3 1-1-16,-1-1 4 15,0 2-4-15,2-2-1 0,-3 0 2 16,3 0 8-16,-2 2-10 15,2-2 0-15,-1 4 0 16,-2 0 6-16,3 3-6 16,-2-2 0-16,-1 3 0 15,3 0 9-15,0 0-9 16,0 3 0-16,0-2 0 16,0 3 11-16,2 0-10 15,-3 0-1-15,3 3 0 16,0-3 7-16,0 2-5 15,0 0-2-15,0 0 0 16,0 0-1-16,0 0 2 16,0 2-1-16,0-2 0 0,0 2 6 15,-3 0-6 1,1-3 0-16,0 4 0 0,2-3 0 16,-2 3 10-16,0-3-10 15,0 1 0-15,2 0-1 16,0 1 1-16,0 2 0 15,0-2 0-15,0 2-7 16,0-2 10-16,0-2-3 16,0 2 0-16,0-4 6 15,-3 3-7-15,1-2 1 16,0 0 0-16,0-2 0 16,2-1 4-16,-2 1-4 15,2-1 0-15,0-5-1 0,-2 1 0 16,2 0 1-1,-3 0 0-15,3-1 1 0,-3-1 1 16,3-5-2-16,0 1 0 16,0-4 1-16,0 1 12 15,0-3-13-15,0 0 0 16,0 0 0-16,0 0-4 16,-2 0-41-16,-11 0-75 15,-3 0-387-15,1 0-403 0</inkml:trace>
  <inkml:trace contextRef="#ctx0" brushRef="#br0" timeOffset="3078.77">19677 2696 846 0,'0'0'140'15,"0"0"-16"-15,0 0-20 0,0 0-51 16,0 0-27 0,0 0-5-16,0 0 23 0,-96-5 8 15,82 5 80-15,1 0-43 16,0 0-18-16,-1 0-12 15,3 0-8-15,0 0-10 16,4 0 51-16,3 0-3 16,-1 0-20-16,3 0 11 15,0 0-28-15,2 0 11 16,-2 0-2-16,2 0-34 16,0 0 5-16,0 0-31 15,0 0 0-15,2 3 6 16,13-2-7-16,6-1 18 15,6 0-2-15,2 0-16 16,2 0 21-16,0 0-21 0,4 0 12 16,2 0 15-1,7 0-15-15,-2 0 25 0,2 0-7 16,3 0-18-16,-3 0 7 16,2 0-10-16,-4 0-9 15,1 0 21-15,-6 0-21 16,-1 0 15-16,-3 0-6 15,2 0-8-15,1 0 25 16,-1 0-9-16,2 0-11 16,-4 0 11-16,-4 0-16 15,-5 0 13-15,-4 0-11 16,-1 0 3-16,-6 0-6 0,3 0 0 16,-6 0 0-16,3 0 4 15,1 0 2-15,-1 0-6 16,-1 0 0-16,-3 0 6 15,-3 0-12-15,1 0 6 16,-2 0 0-16,-1 0-2 16,3 0 4-16,-5 0-2 15,2 0 0-15,-2 0 7 16,0 0-10-16,-2 0 3 16,3 0 0-16,-1 0 1 15,0 0 0-15,3 0-1 16,-3 0 0-16,3 0 8 15,-1 0-16-15,0 0 8 0,1 0 0 16,-3 0 0 0,0 0 6-16,-2 0-6 0,2 0 0 15,1 0 2-15,4 0-2 16,-1 0 0-16,3 0 0 16,0 0-1-16,-2 0 3 15,-1 0-2-15,-3 0 0 16,-1 0 1-16,-2 0 1 15,2 0-2-15,-2 0 0 16,0 0 19-16,0 0-19 16,0 0 18-16,0 0-4 15,0 0-13-15,0 0 16 16,0 0-17-16,0 0 6 16,0 0 16-16,0 0-21 15,0 0-1-15,0-4-2 0,-20-12-265 16,2 2-270-16,2-2-1380 15</inkml:trace>
  <inkml:trace contextRef="#ctx0" brushRef="#br0" timeOffset="6455.33">20713 2767 1679 0,'0'0'374'0,"0"0"-296"16,0 0-78-16,0 0-161 15,0 0-219-15</inkml:trace>
  <inkml:trace contextRef="#ctx0" brushRef="#br0" timeOffset="8907.84">4285 2358 755 0,'0'0'528'0,"0"0"-311"15,0 0-65-15,0 0-64 16,0 0-38-16,0 0-33 15,-4-12 23-15,4 12-10 16,0 0-15-16,0 0 13 16,0 0-12-16,0 0 9 15,0 14 26-15,0 14 16 16,0 11 7-16,0 14-18 16,0 11-22-16,0 6 13 15,0 7-20-15,0-3 4 16,0 0 9-16,0-4-13 0,0-6 1 15,0-10-6-15,0-8-14 16,0-9 7-16,2-13-15 16,2-8-7-16,0-8 6 15,2-6-127-15,4-6-39 16,1-18-22-16,-1-6-206 0</inkml:trace>
  <inkml:trace contextRef="#ctx0" brushRef="#br0" timeOffset="11188.59">4318 2386 935 0,'0'0'233'16,"0"0"-71"-16,0 0-86 15,0 0-17-15,0 0 43 16,0 0-18-16,0 0 0 16,-53-15-35-16,51 15-11 0,2 0-14 15,0 0-17-15,0 0 10 16,0 0-16-16,0 0 6 16,0 0 20-16,0 0-4 15,0 0 18-15,0 0 3 16,0 0-18-16,0 0 8 15,0 0-21-15,9 5 3 16,4 1 20-16,5-2-17 16,1 2 18-16,6-4-8 15,4 2-12-15,0-2 9 16,5 0-17-16,1 0 3 16,4 0 16-16,-2 0-18 15,1 0 5-15,2 1 0 16,3-3-15-16,-1 0 24 15,5 0-9-15,-1 0 5 0,6 0 7 16,-4 0-20-16,2 0 7 16,-1-3-13-16,-5-1 5 15,1 4 1-15,-5 0-7 16,0 0 0-16,-2 0 16 16,2 0-15-16,0 0 8 15,2 0-2-15,5 0-5 16,0 0 14-16,0 0-16 15,-3 0 1-15,1 0 17 16,-3 0-18-16,1 0 7 16,-1 0 4-16,2 0-10 15,3-2 15-15,0 0-16 0,2 0 0 16,1-2 13-16,-4 2-13 16,1 0 6-1,-5 0-6-15,-6 2 0 0,-5 0 0 16,-9 0 0-16,-7 0 0 15,-5 0 9-15,-3 0-8 16,-5 0-1-16,-2 0 6 16,0 0 4-16,0 0 17 15,0 0-15-15,0 0 3 16,0 0 12-16,0 0-26 16,0 0 7-16,0 0-8 15,0 4-10-15,0 8 10 16,0 3 1-16,2 8 1 0,0 2 17 15,-1 2-19-15,2 3 1 16,-1 2-1-16,1 2 8 16,2 2-13-16,-1 3 5 15,1 1 0-15,-1 2 3 16,2 3 3-16,1-4-6 16,0 0 0-16,2-1 0 15,-3-7 2-15,3 0-2 16,-2-9 0-16,0-3-1 15,-3-2 2-15,-2-8-1 16,1-2 0-16,-1-4 1 16,-2-3-2-16,0 1 2 15,0-3-1-15,0 0 19 16,0 0-17-16,0 0 14 16,0 0 6-16,0 0-4 0,0 0 24 15,0 0-19-15,-9 0-12 16,-7 0 7-16,-6 0-18 15,-4 0 6-15,-3 1-6 16,-7 1 0-16,-5 2-1 16,-1 1 1-16,-2-3-1 15,-1 0-8-15,3-2 15 16,4 0-7-16,0 0 1 16,2 0 0-16,3 0 2 15,0-2-2-15,-3-2 0 16,0 0 0-16,-2 1 5 15,-4 1-5-15,0 2 0 0,-1 0 0 16,1 0-5-16,0 0 6 16,4 0-1-16,2 0 0 15,5 0-1-15,0-1 1 16,4-2 0-16,-2 1 7 16,3 0-4-16,-5-1-3 15,2 1 0-15,-6 2-1 16,4 0 1-16,0 0-1 15,0 0 1-15,2 0 0 16,1 0 0-16,1 0 1 16,0 0-1-16,0 0 2 15,-2 2 4-15,-2 2-7 16,-2-1 1-16,-5 3 0 16,-1 1-7-16,4-1 8 15,-1 0-1-15,5 0 1 0,4-2 5 16,4-2-5-16,4 1-1 15,1-2 0-15,4-1-4 16,-1 2 10-16,4-2-6 16,-2 3 1-16,2-3 1 15,2 1-2-15,3-1 0 16,1 1 0-16,2-1 7 16,1 0-7-16,2 0 0 15,0 0 0-15,0 0-5 16,0 0 5-16,0 0 0 15,0 0 0-15,0 0-6 16,0 0 7-16,0 0-1 16,0 0 0-16,0 0 8 0,0 0-8 15,0 0 0-15,0 0 0 16,0 0 8-16,0 0-7 16,0 0 9-16,0 0-6 15,0 0 4-15,0 0-4 16,0 0-4-16,0 0 1 15,0 0 11-15,0 0-12 16,0 0 15-16,0 0 16 16,0 0-12-16,0 0 16 15,-2 0-16-15,-3 0-8 16,-1 0 16-16,-3 0-26 16,0 0 4-16,0 0 4 0,3 0-1 15,-3 0-1-15,-1 0 0 16,4 0-6-16,-1 0 10 15,3 0-4-15,2 0-7 16,0 0 0-16,2 0 6 16,-2 0-6-16,2 0 0 15,-3 0 1-15,-2 0 2 16,1 0-3-16,2 0 0 16,-3 0 0-16,1 0 7 15,0 0-8-15,-2 0 1 16,0 0 0-16,0 0-3 15,-1 0 11-15,3 0-8 16,-1 0 0-16,0 0 1 0,5 0-2 16,0 0 1-16,0 0-14 15,0 0 13-15,0 0-4 16,0 0 4-16,0 0-14 16,0 5-42-16,0 3-28 15,0 14-72-15,0-1-120 16,-2 0-321-16</inkml:trace>
  <inkml:trace contextRef="#ctx0" brushRef="#br0" timeOffset="20301.82">749 5346 352 0,'0'0'915'16,"0"0"-721"-16,0 0-53 15,0 0-31-15,0 0 9 16,-5 0 6-16,5 0-1 0,-2 0-22 16,2 0-43-1,0 0-1-15,0 0-3 0,0 0-20 16,0 0 24-16,0 0-27 16,0 0-9-16,0 0 19 15,0 0-30-15,0 0 6 16,0 0-7-16,0 0-10 15,0 0-2-15,0 0-1 16,0 0-5-16,18 0-2 16,7 0 18-16,6-4-6 15,5-2 11-15,2-2-13 16,-1 2 15-16,-1 1-16 16,0 2 0-16,-5 0 11 15,0 2-5-15,-2 1 0 16,-4-3 5-16,3 2-10 0,-1-1 19 15,0-2-20-15,-2 2 11 16,2-3 15-16,-4 1-26 16,0 0 17-16,-3 1-17 15,-3 0 10-15,0 2-7 16,-4 1-3-16,0-2 0 16,-4 2-1-16,0-3 10 15,-2 3-8-15,0 0-1 16,-6 0 2-16,4 0-2 15,-3 0 0-15,-2 0 0 16,0 0 15-16,0 0-14 16,0 0 13-16,0 0-14 15,0 0-39-15,0 0-44 16,0 0-139-16,0 0-75 16,0 0-94-16,0-1-1104 0</inkml:trace>
  <inkml:trace contextRef="#ctx0" brushRef="#br0" timeOffset="21114.14">1186 5191 1328 0,'0'0'295'0,"0"0"-131"16,0 0-69-16,0 0 6 15,0 0 12-15,0 0-21 16,0 0 2-16,-16 0-17 16,14 0-21-16,2 0 11 15,0 0-23-15,0 0-2 16,0 0 23-16,0 0-33 16,0 0 9-16,0 0-21 0,0 0-14 15,0 0-2-15,0 0-4 16,0 0-12-16,0 0 11 15,11 0 2-15,1 0-1 16,0 0 0-16,5 4 1 16,-5 0 1-16,5 0-2 15,0 2 0-15,-1 1 0 16,1-1 2-16,-1 0-2 16,-1-3 0-16,-1 1 1 15,-2 0 0-15,-2-1-1 16,-1-2 0-16,-4 1-2 15,-1-2 4-15,-4 0-2 16,2 3 0-16,-2-3 7 16,0 0-3-16,0 1-3 0,0-1-1 15,0 0 3-15,0 0 6 16,0 0-10-16,0 0 1 16,0 0-5-16,0 0 4 15,0 0 1-15,0 0 0 16,0 0 3-16,0 0 3 15,0 0-2-15,0 0-4 16,0 0 6-16,0 3 18 16,0-2-18-16,0 2 6 15,0-2 19-15,0 2-22 16,-8 3 23-16,-6 4-6 16,-6 2-15-16,-7 4 31 15,-2 2-32-15,-4 4 2 0,-2 4-3 16,-6 7-1-1,-3 4-16-15,-14 23-26 0,8-10-187 16,13-9-413-16</inkml:trace>
  <inkml:trace contextRef="#ctx0" brushRef="#br0" timeOffset="47802.58">10628 4766 1798 0,'0'0'566'15,"0"0"-382"-15,0 0-56 0,0 0-12 16,0 0-41-1,0 0-6-15,-15-44-12 0,15 44-57 16,0 0 6-16,4 6-6 16,7 14 0-16,5 10 3 15,-3 8-2-15,-1 6 11 16,-1 5 13-16,-3-4-23 16,4-2 1-16,-1-11-3 15,-2-8-5-15,-1-10 5 16,-3-6 0-16,0-8 0 15,-3 0 16-15,2-14-9 16,3-16 8-16,1-15-15 16,4-6-12-16,1-7-10 15,3 1-20-15,-1 3 11 16,1 10 31-16,-1 8-17 0,-3 11 17 16,-1 12 0-16,0 5-4 15,2 8 4-15,3 0 0 16,4 4 0-16,5 13 17 15,0 8-16-15,-4 0-1 16,2 6 0-16,-5-1 1 16,-3 1 10-16,-4-2-11 15,-2-2-1-15,-2-1-20 16,4-7-116-16,16-6-93 16,-3-7-239-16,3-6-86 0</inkml:trace>
  <inkml:trace contextRef="#ctx0" brushRef="#br0" timeOffset="48099.38">11319 4760 1557 0,'0'0'481'15,"0"0"-207"-15,0 0-121 16,0 0-95-16,0 0-21 16,0 0 12-16,0 0 9 15,-22 118-25-15,26-86-26 16,14-1 15-16,2-9-22 15,2-6 0-15,-3-6 15 16,-3-7-13-16,-3-3 50 16,-5 0-12-16,1-17 29 15,-5-11 6-15,-2-6-44 16,-2-6-7-16,0 1-22 16,0 8-2-16,-15 4-18 0,-3 11-48 15,-3 13-118 1,-2 3-88-16,-8 19-76 0,6 8-29 15,7-3-1327-15</inkml:trace>
  <inkml:trace contextRef="#ctx0" brushRef="#br0" timeOffset="48554.98">11910 5005 499 0,'0'0'1330'0,"0"0"-822"16,0 0-415-16,0 0-66 15,0 0-5-15,0 0-22 16,-81 114-3-16,66-80-150 0,3-8-143 16,10-12-500-16</inkml:trace>
  <inkml:trace contextRef="#ctx0" brushRef="#br0" timeOffset="49008.01">12061 4732 1332 0,'0'0'389'15,"0"0"-215"-15,0 0-119 16,0 0-26-16,0 0 31 16,0 0 6-16,-2 113 6 0,9-76-31 15,1 2 1-15,-1-7-18 16,-2-4-22-16,-1-11 14 16,-2-4-16-16,1-7 1 15,-3-6 14-15,2 0 41 16,0-16 0-16,0-12-56 15,5-9-21-15,4-4-19 16,2-1-3-16,0 0 14 16,3 7 28-16,0 10 1 15,-3 4 34-15,-2 8 6 16,1 10 18-16,1 3 6 16,1 0-47-16,-1 10 22 15,2 14 7-15,-1 6-10 0,-3 6 4 16,-2 6-6-1,-5 3-20-15,3-4-14 0,-3 1-46 16,3-9-76-16,7-9-95 16,-1-8-128-16,3-12-485 0</inkml:trace>
  <inkml:trace contextRef="#ctx0" brushRef="#br0" timeOffset="49304.84">12566 5007 1572 0,'0'0'346'15,"0"0"-242"-15,0 0-32 0,0 0 3 16,0 0-28-16,0 0-7 16,48 115-6-16,-31-96-28 15,1-5 18-15,-2-6-5 16,-3-5-19-16,-2-3 70 15,-4 0 9-15,-4-19-2 16,1-6-32-16,-4-5-16 16,0-1 47-16,-5 1-20 15,-15 4-36-15,-6 5-20 16,-1 4-56-16,-4 4-92 16,3 10-80-16,11-1-144 0</inkml:trace>
  <inkml:trace contextRef="#ctx0" brushRef="#br0" timeOffset="50039.1">12689 4747 1590 0,'0'0'389'16,"0"0"-235"-16,0 0-82 16,0 0-59-16,0 0-4 15,114 0-9-15,-68 0-137 16,-12 0-91-16,-7 0-539 0</inkml:trace>
  <inkml:trace contextRef="#ctx0" brushRef="#br0" timeOffset="50210.85">12795 4594 1483 0,'0'0'395'0,"0"0"-140"16,0 0-150-16,0 0-78 16,0 0 20-16,0 0-23 15,-35 116-24-15,35-60-52 16,0-11-190-16,10-9-353 0</inkml:trace>
  <inkml:trace contextRef="#ctx0" brushRef="#br0" timeOffset="50507.64">13146 4644 1837 0,'0'0'568'15,"0"0"-414"-15,0 0-34 16,0 0-53-16,0 0-45 16,0 0 15-16,0 0-36 15,52-68 10-15,-48 68-11 16,0 0 1-16,1 2-1 16,1 14 0-16,2 4 1 15,-4 6-1-15,0 4 7 16,1 3-14-16,-5-2-26 15,0 3-73-15,0-4-29 16,0-4-110-16,0-3-28 16,-11-7-116-16,-3-8-281 0</inkml:trace>
  <inkml:trace contextRef="#ctx0" brushRef="#br0" timeOffset="50632.62">13159 4874 821 0,'0'0'383'0,"0"0"-33"0,0 0-88 15,0 0-41-15,0 0-23 16,0 0-101-16,0 0-67 15,39-21-2-15,-8 19-28 16,2-2-7-16,14-2-113 16,-7 1-186-16,-9 0-525 0</inkml:trace>
  <inkml:trace contextRef="#ctx0" brushRef="#br0" timeOffset="50773.21">13585 4792 1315 0,'0'0'389'0,"0"0"-218"16,0 0-21-16,0 0-102 16,0 0-45-16,14 122-3 15,-24-94-146-15,-1-7-470 0</inkml:trace>
  <inkml:trace contextRef="#ctx0" brushRef="#br0" timeOffset="50976.28">14142 4838 1430 0,'0'0'799'0,"0"0"-616"16,0 0-183-16,0 0-167 15,0 0-187-15</inkml:trace>
  <inkml:trace contextRef="#ctx0" brushRef="#br0" timeOffset="51116.88">14710 4871 446 0,'0'0'1645'16,"0"0"-1111"-16,0 0-476 15,0 0-58-15,0 0-365 16,0 0-420-16</inkml:trace>
  <inkml:trace contextRef="#ctx0" brushRef="#br0" timeOffset="51241.85">15423 4853 1527 0,'0'0'389'15,"0"0"-241"-15,0 0-148 16,0 0-265-16</inkml:trace>
  <inkml:trace contextRef="#ctx0" brushRef="#br0" timeOffset="51851.08">16591 4942 1669 0,'0'0'471'0,"0"0"-204"16,0 0-164-16,0 0-84 15,0 0-10-15,0 0 13 16,0 0-22-16,-112 129-74 0,87-95-239 15,12-11-589-15</inkml:trace>
  <inkml:trace contextRef="#ctx0" brushRef="#br0" timeOffset="52538.42">17304 4503 1288 0,'0'0'515'16,"0"0"-342"-16,0 0-106 15,0 0-1-15,0 0-26 16,0 0 32-16,0 0-7 16,35 87-11-16,-21-51 12 15,-1 4-46-15,0 4 8 16,-1 0 19-16,-1-1-23 15,-3-8 3-15,2-4-5 16,-6-8-14-16,-1-6 10 0,1-7-18 16,-2-5 1-16,0-5 40 15,0 0 46-15,2-5 32 16,4-19-50-16,3-12-59 16,5-13-10-16,1-2-13 15,6-4-36-15,1 7 19 16,0 7 6-16,-4 5 24 15,1 13 0-15,-4 5 1 16,-3 8-6-16,-1 4 5 16,1 6-1-16,-1 0-7 15,3 0-2-15,-1 18 10 16,1 5 11-16,1 8-5 0,1 1 24 16,2 4-15-1,-1-4 1-15,7 0 26 0,-1-5-18 16,2-8 18-16,-6-5-9 15,4-10-11-15,0-4 32 16,4 0-32-16,6-24-15 16,7-12-7-16,25-46-137 15,-9 7-230-15,-4-4-826 0</inkml:trace>
  <inkml:trace contextRef="#ctx0" brushRef="#br0" timeOffset="55256.59">10662 5253 1277 0,'0'0'310'15,"0"0"-155"-15,0 0-44 16,0 0-38-16,0 0 32 15,0 0 7-15,16-19-60 16,-3 19-3-16,5 0 7 0,4 8-25 16,2 10 28-16,6 1-29 15,5 8-12-15,3 3 19 16,6 1-24-16,6 6 3 16,10-1 14-16,6-2-28 15,10-2 5-15,11-6 2 16,23-4-6-16,27-8 18 15,26-8-8-15,4-6-12 16,-31 0 18-16,-33-8-18 16,-36-4 4-16,-3-1-5 15,11-6 13-15,15-5-6 16,10-4-7-16,-1-2 0 16,-2-1 8-16,-3 0-2 15,-3 5-6-15,-4 6 0 16,-9 8 1-16,-2 3-1 0,-7 5 0 15,0 4 0-15,0 0-1 16,0 3-6-16,5 13 7 16,-4 6 0-16,0 2 10 15,-6 4-10-15,-3 4 0 16,-8-3 6-16,-6 4-1 16,-9-5 1-16,-9-2-5 15,-9-4-1-15,-7-4 8 16,-6-8-5-16,-2-4-3 15,-3-4 1-15,-2-2 34 16,2 0 18-16,0 0 21 16,5 0 1-16,4-9-50 15,7-11 10-15,9-9-35 16,6-3 1-16,7-4-2 16,7 0 1-16,8 2 0 0,5 4 0 15,6 2-19 1,3 5 18-16,4 4-6 0,3-2-3 15,4 5 8-15,5 3-14 16,2-2 16-16,2 5-1 16,0 1-18-16,-3 3 19 15,-1 3 1-15,-4 2-1 16,-4 1 0-16,-3 0 6 16,-1 0-6-16,1 0 0 15,2 0 3-15,1 0-4 16,0 0 1-16,-2 0 0 15,-3 1-1-15,-3 2 7 16,-3-3-6-16,-3 0 0 0,-3 0 0 16,-4 0-1-16,-2 0 1 15,-4 0 0-15,2 0 18 16,-5 0-18-16,5 0 0 16,-2 0 0-16,1 0 1 15,0 0 16-15,3 0-16 16,0 0 0-16,-1 0 17 15,2-3-10-15,1-1-5 16,5 0-3-16,-3 2 1 16,-3-3 4-16,-4 1-5 15,-7-3 6-15,-7 0 6 16,-8 1-12-16,-12 1 10 0,-5 1 27 16,-4 1-28-16,-3-2 36 15,-1 3-32-15,-2-2-12 16,0 2 6-16,1 0-1 15,0 0-6-15,1-2 0 16,-4 2-30-16,0-2-67 16,-2 0-268-16,-17-2-849 0</inkml:trace>
  <inkml:trace contextRef="#ctx0" brushRef="#br0" timeOffset="56599.96">17319 5186 1169 0,'0'0'0'16,"0"0"-46"-16</inkml:trace>
  <inkml:trace contextRef="#ctx0" brushRef="#br0" timeOffset="57882.53">11752 6210 1467 0,'0'0'322'15,"0"0"-75"-15,0 0-70 16,0 0-46-16,0 0-2 16,0 0 20-16,0 0-66 15,10-22-24-15,11 18-34 16,8-2-24-16,11 0 25 16,6 0-17-16,11 1 24 15,9 3 3-15,3-1-35 0,2 3 12 16,0 0-13-1,-6 0-6-15,-9 0-4 0,-13 4-120 16,-17 3-46 0,-26 12-122-16,0-1-71 0,-20-2-35 0</inkml:trace>
  <inkml:trace contextRef="#ctx0" brushRef="#br0" timeOffset="58085.91">11889 6306 1565 0,'0'0'346'0,"0"0"-133"16,0 0 29-16,0 0-89 16,0 0-122-16,0 0 3 0,0 0 21 15,118-28-26 1,-59 24 15-16,3 0-33 0,5 0-1 16,-3 2-10-16,-1 2-9 15,-3-4-95-15,2-6-138 16,-15 0-99-16,-13-4-221 0</inkml:trace>
  <inkml:trace contextRef="#ctx0" brushRef="#br0" timeOffset="58257.75">12547 5999 1692 0,'0'0'401'0,"0"0"-178"16,0 0-109-16,0 0-95 0,0 0 13 15,0 0 14 1,0 0 30-16,96 65 26 0,-85-23-69 15,-11 6-3-15,0 7-30 16,-29 0-10-16,-54 11-105 16,5-14-144-16,0-16-430 0</inkml:trace>
  <inkml:trace contextRef="#ctx0" brushRef="#br0" timeOffset="60631.93">13269 5963 1763 0,'0'0'356'16,"0"0"-19"-16,0 0-121 16,0 0-46-16,0 0-72 15,0 0-47-15,0 0-50 16,0-11 6-16,2 32-7 0,6 9 0 16,2 13 14-16,-1 7 0 15,-1 7-14-15,-4 1 0 16,-1 5 7-16,-1-3-7 15,-2-3 0-15,0-4-54 16,0-5-87-16,0-6-166 16,0-17-220-16,0-15-472 0</inkml:trace>
  <inkml:trace contextRef="#ctx0" brushRef="#br0" timeOffset="60960.24">13304 5923 1935 0,'0'0'360'0,"0"0"-133"0,0 0-160 15,0 0 5-15,0 0-56 16,0 0-14-16,139-100 18 16,-95 100-20-16,0 0 0 15,-3 6-1-15,-6 14-13 16,-8 6 14-16,-4 4 0 15,-12 0 0-15,-9-2-6 16,-2 1 0-16,-2-4 6 16,-21-3 19-16,-6-1-7 15,-6-3 25-15,-5-3-13 0,-3 1-10 16,-1-8-9-16,4 1-5 16,3-3-49-16,11-6-140 15,8 0-178-15,14 0-282 16</inkml:trace>
  <inkml:trace contextRef="#ctx0" brushRef="#br0" timeOffset="61256.8">14389 5748 1650 0,'0'0'402'0,"0"0"-130"0,0 0-100 16,0 0-47-16,-115-6-9 15,86 17-47-15,0 15-20 16,-3 8-20-16,2 8 2 16,3 6-7-16,4 4-9 15,6 0 25-15,7 2-25 16,8 1-9-16,2-4 0 15,0-1-6-15,9-3-31 16,9-7-61-16,15-6-152 16,-4-12-105-16,0-14-226 0</inkml:trace>
  <inkml:trace contextRef="#ctx0" brushRef="#br0" timeOffset="61662.89">14397 6079 1575 0,'0'0'523'0,"0"0"-374"15,0 0-98-15,0 0-24 16,0 0 29-16,0 0 1 16,0 0-34-16,52 97 13 15,-47-81-23-15,0-4-11 16,-3-5 13-16,0-2-9 15,0-5 0-15,-2 0 7 0,5-5 17 16,-1-16 84 0,2-9-91-16,4-4-22 0,-1 1 2 15,1 6 10-15,0 3 8 16,-1 7-7-16,4 6-4 16,1 3 4-16,-2 1-14 15,7 5 0-15,-2 2 16 16,3 0-15-16,-1 2 4 15,0 15-5-15,-1 5 13 16,0 4-5-16,-2 0-8 16,-6 0-1-16,2-2-26 15,-4-4-100-15,8-8-95 16,-2-6-159-16,-1-6-565 0</inkml:trace>
  <inkml:trace contextRef="#ctx0" brushRef="#br0" timeOffset="61819.44">14881 6046 1829 0,'0'0'652'0,"0"0"-525"15,0 0-60-15,0 0-52 16,0 0-7-16,117-3 4 16,-75 3-12-16,0 0-76 15,10 0-128-15,-14 0-128 16,-11-8-234-16</inkml:trace>
  <inkml:trace contextRef="#ctx0" brushRef="#br0" timeOffset="62006.86">15127 5841 1573 0,'0'0'567'16,"0"0"-328"-16,0 0-8 15,0 0-123-15,0 0-64 16,0 0-19-16,0 0-16 15,-36 93 27-15,27-55-36 16,5 4-1-16,4 11-121 16,0-10-121-16,0-13-338 0</inkml:trace>
  <inkml:trace contextRef="#ctx0" brushRef="#br0" timeOffset="62350.24">15425 6075 1707 0,'0'0'800'0,"0"0"-508"16,0 0-164-16,0 0-24 16,0 0-37-16,0 0-67 15,0 0-1-15,54-82-9 16,-37 62-13-16,-3 6 17 15,-5 7 6-15,-3 0 0 16,-3 5 2-16,-1 2 5 16,3 0-7-16,-1 0 0 15,5 4-7-15,2 10-1 0,1 6 8 16,-2 5 0 0,1 1-1-16,1 2-47 15,-3-2-67-15,-3-3-116 0,0-16-149 16,0-4-101-16,-4-3-608 15</inkml:trace>
  <inkml:trace contextRef="#ctx0" brushRef="#br0" timeOffset="62522.4">15722 5753 1835 0,'0'0'524'15,"0"0"-457"-15,0 0-26 16,0 0 54-16,0 0-28 0,109 119 8 15,-84-72 10 1,-7 6-43-16,-3 0-8 0,-7 0-23 16,-5-3-5-16,-3-5-12 15,0 12-62-15,0-13-206 16,5-9-312-16</inkml:trace>
  <inkml:trace contextRef="#ctx0" brushRef="#br0" timeOffset="63006.33">16832 6056 2002 0,'0'0'583'15,"0"0"-422"-15,0 0-108 16,0 0-39-16,-119-33 23 15,101 33-36-15,5 0 11 16,5 15-12-16,2 4-4 16,6 2-7-16,0 1 4 15,0-5-57-15,10 0 20 16,5-9-26-16,3-8 33 16,4 0 25-16,5-16-6 15,0-17-9-15,-1-13-65 16,1-8 24-16,-2-8 55 15,-6-4-33-15,-2 4 28 16,-9 10 18-16,-4 10 126 16,-4 14 72-16,0 11-76 0,0 12-14 15,0 5-28-15,0 0-71 16,-4 22 2-16,2 10-2 16,0 12-9-16,2 6 24 15,0 4-10-15,0 2-4 16,0-1 11-16,2-2-20 15,2-5-2-15,-2-5-30 16,-2-13-210-16,0-12-296 16,-2-15-635-16</inkml:trace>
  <inkml:trace contextRef="#ctx0" brushRef="#br0" timeOffset="63571.17">16774 5836 1980 0,'0'0'627'0,"0"0"-490"16,0 0 17-16,0 0-96 16,0 0-47-16,0 0-11 15,116 9-64-15,-61 7-123 16,3 1-155-16,-8-2 70 16,-5-1 205-16,-9-4-50 15,-10-2-18-15,-7-2 46 16,-10-2 52-16,-5 0 37 15,-2-4 123-15,-2 2 25 16,0-2 67-16,0 0 20 16,0 4-106-16,0 0-51 0,0 4-47 15,0 7 18-15,0 1-7 16,0 3-15-16,0 3 1 16,0-1-28-16,5-4 6 15,0-2-9-15,3-4 9 16,3 0-12-16,1-6 2 15,3-4-26-15,5-1 3 16,3 0-39-16,-1-10-14 16,0-8-17-16,-2-3 44 15,-4 6 53-15,-3 1 16 0,-6 4 30 16,-5 5 33-16,0 4-25 16,0 1-20-16,3 0-16 15,1 0-12-15,4 0 1 16,3 9 0-16,3 5-6 15,1 4 22-15,3 0-17 16,1 4 21-16,-2 3-2 16,0 1-5-16,-7 2 15 15,-2 0-5-15,-6-2-16 16,-4-2 14-16,0-4-28 16,0-3-37-16,-11-17-96 15,0 0-330-15,2-9-580 0</inkml:trace>
  <inkml:trace contextRef="#ctx0" brushRef="#br0" timeOffset="63712.08">17499 5550 2402 0,'0'0'581'16,"0"0"-427"-16,0 0-105 15,0 0-14-15,0 0-35 16,-144 63-62-16,120-8-111 15,8-5-592-15</inkml:trace>
  <inkml:trace contextRef="#ctx0" brushRef="#br0" timeOffset="64992.73">13175 6847 1942 0,'0'0'465'0,"0"0"-352"0,0 0-95 16,0 0-8-16,129-15 5 15,-50 6 28-15,10 3 12 16,4 2 2-16,-1 2-41 16,-6 2-10-16,-12 0-6 15,-20 0-95-15,-19 0-45 16,-24 11-155-16,-24 9-15 16,-43-1-85-16,-10 0-285 15,-2-5 80-15,22-10 600 16,4-2 676-16,-11 1-274 0,1-2-88 15,7-1-60 1,14 0-55-16,15 0-37 0,16 0-32 16,4 0-97-1,30 0-31-15,13 0 27 0,11-6-4 16,2-2-11-16,5 0 8 16,-5-1-21-16,-3 2-1 15,-8 0-37-15,-8-2-107 16,-8-3 10-16,-11-3 4 15,-6-1 34-15,-7-2 56 16,-5 2 34-16,-4 3 6 16,2 0 91-16,-2 8 50 15,2 1-33-15,4 4-45 16,0 0-44-16,3 0 17 16,-1 7-11-16,-2 14 11 0,-6 6 8 15,0 8-15-15,-8 3-25 16,-16 5-4-16,-16 4-132 15,6-6-181-15,10-14-911 0</inkml:trace>
  <inkml:trace contextRef="#ctx0" brushRef="#br0" timeOffset="66024">13933 6667 1340 0,'0'0'394'0,"0"0"-142"15,0 0-85-15,0 0-34 16,0 0-66-16,0 0-44 15,0 0 17-15,7-14-29 16,0 14-2-16,3 0 5 16,-1 8-14-16,-2 16 0 15,-7 29-33-15,0-3-211 16,-9-9-845-16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59:42.186"/>
    </inkml:context>
    <inkml:brush xml:id="br0">
      <inkml:brushProperty name="width" value="0.05292" units="cm"/>
      <inkml:brushProperty name="height" value="0.05292" units="cm"/>
      <inkml:brushProperty name="color" value="#FF0000"/>
    </inkml:brush>
  </inkml:definitions>
  <inkml:trace contextRef="#ctx0" brushRef="#br0">9249 5631 863 0,'0'0'128'15,"0"0"-128"-15,0 0-50 16,165-57-140-16,-111 42 84 16,-6 3 65-16,2-1 41 15,14 3 25-15,-13 2-25 0,-6 3-146 0</inkml:trace>
  <inkml:trace contextRef="#ctx0" brushRef="#br0" timeOffset="10611.3">19670 3498 932 0,'0'0'537'0,"0"0"-322"16,0 0 28-16,0 0-82 16,0 0 4-16,-2-14-1 0,2 11-57 15,0 3-13-15,0 0-72 16,0 0-2-16,0 0-10 15,0 0 1-15,0-2-11 16,0 0 16-16,0-2-15 16,0-6 20-16,0-1-21 15,0-2-2-15,0 1-5 16,0-1 4-16,4 3-3 16,5 2 6-16,3 3-27 15,-2 3 0-15,3 0-5 16,1 2-1-16,-1 0 25 15,1 0-26-15,-1 11 24 16,-2 12 1-16,-4 4-27 0,-7 9 26 16,0 3-7-16,0 1 17 15,-16 2-6-15,-11 1 12 16,-8-6-6-16,-3 1 21 16,-2-5-21-16,2-7 15 15,2-6-15-15,9-6 0 16,6-7-1-16,5-7-2 15,3 0 1-15,5-6-8 16,5-15-67-16,3-4-18 16,0 0 46-16,0 0 44 15,3 6 5-15,9 5 0 16,1 3 12-16,5 5-11 0,0 4 0 16,4 2 34-1,3 0-17-15,2 4 0 0,0 12 3 16,2 4-14-16,0 5 3 15,-3 1-10-15,3 0-34 16,9 0-64-16,-7-9-161 16,-4-8-352-16</inkml:trace>
  <inkml:trace contextRef="#ctx0" brushRef="#br0" timeOffset="10798.76">20214 3579 970 0,'0'0'1045'0,"0"0"-854"0,0 0-157 15,0 0 0-15,0 0-24 16,0 0-10-16,0 0 0 16,129 128-9-16,-96-97-102 15,-4-7-153-15,-9-13-317 0</inkml:trace>
  <inkml:trace contextRef="#ctx0" brushRef="#br0" timeOffset="10970.6">20460 3584 1175 0,'0'0'638'0,"0"0"-374"15,0 0-158-15,0 0-76 0,0 0-1 16,-113 89-29-1,87-46 0-15,3 12-43 16,12-10-198-16,7-13-162 0</inkml:trace>
  <inkml:trace contextRef="#ctx0" brushRef="#br0" timeOffset="11361.12">20804 3451 1674 0,'0'0'570'0,"0"0"-440"16,0 0-2-16,0 0-101 0,0 0-15 16,0 0-12-16,0 0-1 15,98-26-11-15,-78 26 9 16,-4 6-16-16,-6 4 4 15,-2 1-4-15,-8 4 19 16,0 6-15-16,0 2-1 16,-23 7 16-16,-3 4 1 15,-1 2-1-15,4 1 10 16,10-3 1-16,9 0-11 16,4-4 0-16,2-5-12 15,21-4-8-15,6-9-17 16,2-6-9-16,2-6 22 0,0 0 8 15,-1-14-27-15,-8-3-81 16,-11-5-115-16,-7 4-110 16,-6 6-319-16</inkml:trace>
  <inkml:trace contextRef="#ctx0" brushRef="#br0" timeOffset="14704.15">19612 4227 965 0,'0'0'622'15,"0"0"-405"-15,0 0-50 16,0 0-9-16,0 0-54 0,0 0-58 16,0 0-1-1,-2-8-26-15,-12 12-18 16,-8 14 23-16,-9 6-18 0,-4 3 8 15,-4 4-14-15,6-1 7 16,6-4-5-16,11-2-1 16,8-1-1-16,8-6 0 15,0-3-22-15,8-4 22 16,20-4-19-16,5-6-38 16,7 0 50-16,2 0-17 15,-1-14 8-15,-10-2-3 16,-7 1-12-16,-8-2 20 15,-9 4 10-15,-4-1 1 16,-3 3 11-16,0 3 14 16,0 4 49-16,0 4-9 15,0 0-41-15,0 0-24 0,0 4-3 16,0 16 3-16,0 11 5 16,-3 6-4-16,2 6-2 15,1 0-16-15,0 2-155 16,0-12-117-16,7-12-797 0</inkml:trace>
  <inkml:trace contextRef="#ctx0" brushRef="#br0" timeOffset="14891.87">20036 4417 1957 0,'0'0'466'0,"0"0"-434"16,0 0 1-16,0 0-33 16,0 0 8-16,0 0-11 15,146 82 3-15,-101-58-78 16,9 5-123-16,-14-5-121 16,-9-10-448-16</inkml:trace>
  <inkml:trace contextRef="#ctx0" brushRef="#br0" timeOffset="15094.62">20394 4399 1435 0,'0'0'552'0,"0"0"-427"0,0 0-68 15,0 0-14-15,0 0-30 16,-131 108-13-16,106-61-6 15,14 8-164-15,7-14-135 16,4-11-696-16</inkml:trace>
  <inkml:trace contextRef="#ctx0" brushRef="#br0" timeOffset="15532.03">20692 4273 1418 0,'0'0'504'16,"0"0"-289"-16,0 0-113 15,0 0-72-15,0 0-29 16,0 0 0-16,0 0-1 16,-41 48 11-16,30-23-9 15,8 2-2-15,3 1-2 16,0-3 2-16,0-2-61 15,8-5 8-15,11-3-5 16,1-8-15-16,2-4 19 16,0-3-28-16,-2 0 20 15,0-14 14-15,-6-7-48 0,-3-1-2 16,-7-2 60-16,-2-1 38 16,-2 6 63-16,0 3 30 15,0 6-7-15,0 5 74 16,0 5-87-16,0 0-44 15,0 0-27-15,5 9 4 16,6 11 64-16,-1 8 3 16,5 7-14-16,-2 3-22 15,1 6-30-15,-8 0-7 16,-6 13-56-16,0-9-158 16,-8-13-141-16</inkml:trace>
  <inkml:trace contextRef="#ctx0" brushRef="#br0" timeOffset="16221.84">19683 4954 1272 0,'0'0'481'15,"0"0"-342"-15,0 0-38 16,0 0-20-16,0 0-42 0,0 0 8 16,0 0-36-1,-6-15-1-15,3 15-19 0,3 0 9 16,0 3 0-16,0 6 0 15,0 3 1-15,0 4-1 16,0 3 0-16,7 8 9 16,5 1-16-16,1 3 7 15,0 0 0-15,3-3 1 16,-3-2-1-16,-4-2 13 16,-3-1-7-16,-6-5-4 15,0-3-2-15,-2-3 0 16,-14-1 0-16,-1-7 14 15,-3-2-13-15,2-2 9 16,2-2-2-16,8-17 8 16,6-4 17-16,2-9-33 0,0-4-8 15,17-7-10-15,5 1-16 16,1 0 23-16,-4 4 11 16,-3 4 11-16,-5 3 44 15,-9 5-4-15,-2 5-5 16,0 3-10-16,-6 6-36 15,-12 7-31-15,-6 5-67 16,-5 9-78-16,4 13-21 16,8-4-183-16</inkml:trace>
  <inkml:trace contextRef="#ctx0" brushRef="#br0" timeOffset="16409.59">20000 4959 1145 0,'0'0'399'0,"0"0"-218"16,0 0-39-16,0 0-41 15,133 32-69-15,-93-14 3 16,-2 2-35-16,1 4-36 16,-6 2-87-16,-8-4-152 15,-11-8 81-15</inkml:trace>
  <inkml:trace contextRef="#ctx0" brushRef="#br0" timeOffset="16581.16">20292 4948 1298 0,'0'0'484'0,"0"0"-345"15,0 0-70-15,0 0-43 16,-98 103-9-16,82-55-17 15,5-11-133-15,9-6-172 0</inkml:trace>
  <inkml:trace contextRef="#ctx0" brushRef="#br0" timeOffset="17018.49">20755 4786 1350 0,'0'0'595'0,"0"0"-335"15,0 0-133-15,0 0-81 16,0 0-26-16,0 0-20 16,0 0 0-16,-29 70 0 15,49-40-12-15,2 2 6 16,3 1-18-16,-1 0 17 15,-5-4-1-15,-7 0 14 16,-5-2-6-16,-7-1 0 16,0-4 2-16,-7-3-1 15,-16 0-1-15,2-7 8 0,-1-6-7 16,4-6 1-16,7 0 13 16,11-12-15-16,0-15-29 15,8-12-36-15,21-5-12 16,3-6 7-16,1-3 6 15,-6 3 46-15,-7 6 18 16,-13 6 44-16,-7 10 9 16,0 8 0-16,-25 12-53 15,-13 8-23-15,-42 18-23 16,4 13-174-16,5 2-499 0</inkml:trace>
  <inkml:trace contextRef="#ctx0" brushRef="#br0" timeOffset="17471.5">19498 5813 1595 0,'0'0'530'15,"0"0"-430"-15,0 0-54 16,0 0-46-16,0 0 0 16,0 0 13-16,0 0-11 15,7 104 7-15,-2-64-9 16,-3-2-11-16,2-1 5 15,3-9-125-15,4-13-85 0,3-6-72 16,-4-9-303-16</inkml:trace>
  <inkml:trace contextRef="#ctx0" brushRef="#br0" timeOffset="17815.23">19737 5717 1307 0,'0'0'326'15,"0"0"-102"-15,0 0-136 16,0 0-72-16,0 0 9 16,0 0 20-16,0 0-22 15,-29 124 19-15,24-90-28 0,5 0 7 16,0-2-2 0,0 0-18-16,0-3 16 0,0-6-15 15,5-5 4-15,1-4 7 16,1-5-12-16,-2-6-1 15,-1 0 35-15,-2-3-24 16,1 0 30-16,-3 0 30 16,0-3-1-16,0-10 4 15,0-4-55-15,0 1-8 16,0 3-10-16,-5 0-1 16,-9 5-28-16,4 3-39 15,-3 2-66-15,1 1-109 16,5 1-144-16</inkml:trace>
  <inkml:trace contextRef="#ctx0" brushRef="#br0" timeOffset="18002.62">20002 5839 963 0,'0'0'746'0,"0"0"-594"16,0 0-35-16,0 0-10 15,0 0-58-15,136 30-15 16,-107-14-25-16,0 6 0 16,-2 0-18-16,0 6-55 15,-8-6-148-15,-5-8-194 0</inkml:trace>
  <inkml:trace contextRef="#ctx0" brushRef="#br0" timeOffset="18158.86">20229 5823 1461 0,'0'0'506'0,"0"0"-389"15,0 0-74-15,0 0-36 16,-122 76 7-16,93-39-14 16,2 19-69-16,5-10-121 15,10-12-363-15</inkml:trace>
  <inkml:trace contextRef="#ctx0" brushRef="#br0" timeOffset="18471.3">20659 5711 1117 0,'0'0'564'15,"0"0"-443"-15,0 0-14 16,0 0-88-16,0 0-17 16,0 0 58-16,0 0 16 15,13 90 0-15,-3-60-21 0,-6 0-36 16,0-5 24-16,-2 0-30 15,1-2-11-15,-3-5-2 16,0-3-31-16,2-4-145 16,2-8-179-16</inkml:trace>
  <inkml:trace contextRef="#ctx0" brushRef="#br0" timeOffset="18815">20967 5614 1458 0,'0'0'345'0,"0"0"-58"15,0 0-204-15,0 0-55 16,0 0 6-16,-63 122-27 16,63-79 11-16,0-1-8 15,0 0-8-15,13-4 1 16,6-5-3-16,1-8-15 15,-3-5-3-15,-1-7 9 16,-3-10 9-16,-5-3 0 16,0 0 11-16,-3-11 46 15,-3-12-33-15,-2-3-6 16,0 2-9-16,-16 4-9 16,-15 7-39-16,-11 8-70 15,-39 5-122-15,10 6-5 0,2 8-415 16</inkml:trace>
  <inkml:trace contextRef="#ctx0" brushRef="#br0" timeOffset="19455.41">19817 6054 965 0,'0'0'519'0,"0"0"-346"16,0 0-74-16,0 0-67 16,0 0-6-16,0 0-17 15,0 0 10-15,5-2-14 16,-3 2 5-16,0 0-4 15,0 0 1-15,2 0-3 16,-1 0 17-16,-1 0-20 16,0 0 10-16,0-2 5 15,-2-5 25-15,2-1 37 0,-1-5-64 16,-1-3-3 0,0-1 11-16,0 1-22 0,0 4 0 15,-7 4-36-15,-4 4-38 16,-9 4-54-16,5 0-171 15,1 0-549-15</inkml:trace>
  <inkml:trace contextRef="#ctx0" brushRef="#br0" timeOffset="19720.98">20102 6723 1737 0,'0'0'170'0,"0"0"-170"16,0 0-401-16</inkml:trace>
  <inkml:trace contextRef="#ctx0" brushRef="#br0" timeOffset="19877.2">20102 6723 1463 0,'80'61'504'0,"-93"-61"-303"16,-5 0-148-16,0 16-53 15,2 0-132-15,6 0-190 0</inkml:trace>
  <inkml:trace contextRef="#ctx0" brushRef="#br0" timeOffset="37723.85">19726 3287 794 0,'0'0'238'0,"0"0"-89"16,0 0 29-16,0 0-104 15,0 0-46-15,0 0-28 16,-5-18 0-16,16 13 2 15,0 4-2-15,1-3-32 16,-4-1 20-16,1 3-33 16,3-6-68-16,-3 2-82 15,-3-2-156-15</inkml:trace>
  <inkml:trace contextRef="#ctx0" brushRef="#br0" timeOffset="38801.71">19369 3552 380 0,'0'0'922'16,"0"0"-693"-16,0 0-21 15,0 0-48-15,0 0 20 16,0 0 93-16,0 0-58 15,-77-54-55-15,77 54-57 0,0 0-52 16,0 0-4-16,0 0-30 16,13 0-16-16,18 3 22 15,38 15-22-15,45 4 21 16,44 6 23-16,20-1-26 16,0-4 44-16,-15-7-36 15,-18-3-11-15,-5-2 23 16,-26-1-33-16,-23-2 17 15,-24-3-23-15,-7-2 7 16,2 0 7-16,3 0-14 16,-5-1 0-16,-18-2-2 15,-18 0-19-15,-15 0 6 16,-9 0-1-16,-9 0-41 16,-32 0-32-16,-46-8-132 15,-90-4-132-15,15 1-194 0,-10-2-568 0</inkml:trace>
  <inkml:trace contextRef="#ctx0" brushRef="#br0" timeOffset="39051.65">18879 3609 1852 0,'0'0'507'16,"0"0"-387"-16,0 0-118 15,0 0-1-15,230-27 7 16,-34 10 61-16,28 4 34 15,10 10 5-15,-19 3-1 16,-37 0-58-16,-9 6-16 0,-36 2-4 16,-30 2-20-16,-29-1-5 15,-19 0 5-15,1 1-9 16,-7 0-7-16,-6 0-59 16,-22-2-84-16,-21 1-14 15,-13-4 13-15,-96 1 10 16,0 0-162-16,-13-6-678 0</inkml:trace>
  <inkml:trace contextRef="#ctx0" brushRef="#br0" timeOffset="39301.61">19317 3441 570 0,'0'0'1500'15,"0"0"-1206"1,0 0-144-16,0 0-129 0,181-32 23 15,-15 24 35-15,29 5 66 16,11 3-29-16,-15 0-68 16,-31 6-12-16,-15 7-35 15,-29-3-1-15,-34-2 21 16,-22-2-20-16,-12-1-1 16,-2 1-24-16,-3 3-97 15,-10-3-76-15,-24-2-137 16,-48-2 28-16,-22-2 50 15,-24 0-637-15</inkml:trace>
  <inkml:trace contextRef="#ctx0" brushRef="#br0" timeOffset="40897.54">19024 3863 1482 0,'0'0'361'0,"0"0"-225"15,0 0-79-15,0 0-29 16,0 0-4-16,0 0 26 16,0 0-24-16,0 43 8 15,-5 25 49-15,-8 36 25 16,-7 33 24-16,-2 11-28 15,1-12-48-15,13-26-19 0,3-37-22 16,5-19-8-16,0-10 2 16,0 0-1-16,0-4-16 15,0-6-72-15,7-22-166 16,15-31-38-16,0-24-5 16,-2-13-1310-16</inkml:trace>
  <inkml:trace contextRef="#ctx0" brushRef="#br0" timeOffset="42287.84">18991 4010 1083 0,'0'0'581'16,"0"0"-447"-16,0 0 11 15,0 0-108-15,0 0-9 0,0 0-11 16,0 0 18-16,151-104 23 15,-78 92-13-15,10 2 3 16,8 2-6-16,7 2-9 16,4 3 10-16,20 3-18 15,20 0-4-15,14 0 10 16,-14 0-30-16,-27 0 9 16,-29 3-4-16,-22-3 0 15,9 0 3-15,8 0-8 16,6 0 0-16,-9 1 27 15,-6 6-19-15,-10-1 25 16,-2 2-6-16,-7 0-22 16,1 2 27-16,-5 0-26 15,-3 4-5-15,-1 2 14 16,-5 1-7-16,-5 4-4 0,-3 0-5 16,-3-2 1-16,-4 4 5 15,-3-1-6-15,-2 0 0 16,-2 1 5-16,-3 1 5 15,3 1-10-15,-5-1 0 16,-1-2 1-16,-5 1 3 16,1-2-4-16,-2 0 0 15,0-3 1-15,0 1 9 16,-2 0-10-16,-1-2 0 16,1 1 6-16,-2-2-7 0,-2 0 1 15,2-4 0-15,-2-2 0 16,0-1 7-16,0-5-7 15,0-1 6-15,0-1-4 16,0-2 57-16,0 0-13 16,0 0-10-16,0 2 0 15,0 3-34-15,-11 0 13 16,3 3-15-16,-6-2 7 16,1 3-7-16,-1-1 0 15,-3 0 0-15,-4 2-1 16,-1 2 8-16,-2-3-1 15,2 3-6-15,-1-4-4 16,4 3 4-16,0-5 0 16,1 0 0-16,1 0 2 15,-1 0-1-15,-4-2 6 0,-7 2-7 16,-2-2-3-16,-8 0-5 16,2 2 8-16,-5-4 0 15,1 3-1-15,3-4 10 16,3 3-9-16,1-2 0 15,5-1 1-15,5 2 11 16,1-1-12-16,1-1-3 16,2 2-6-16,-2-1 18 15,-2 0-1-15,-3 0-8 16,-4 2 1-16,0-2-4 16,-5 0 3-16,0 0 0 15,0-2 3-15,1 2 3 16,-3-2-7-16,5 0 1 0,-1 0 0 15,-1 0-4 1,0 0 4-16,0 0 0 0,-3 0 0 16,-1 0 12-16,-4-2-12 15,1 2 0-15,-2-2 0 16,-2 2-11-16,4 0 20 16,2 0-9-16,0 0 0 15,2 0 5-15,-2 0-6 16,2 0 1-16,-2 0 0 15,0 0 0-15,-1 0 6 16,2 0-6-16,-2 0 6 16,4 0-6-16,1 0 12 15,4 0-12-15,3 0 1 16,6 0 14-16,-2 0-9 0,2 0-6 16,1 0 0-16,-2 0 9 15,2 0-9-15,-3 0 0 16,2 0 0-16,2 0 13 15,0 0-12-15,6 0 5 16,1 0-6-16,1 0 12 16,2 0-4-16,1 0-8 15,0 0 15-15,-4 0-6 16,3 0 9-16,-2 0-14 16,0 0-4-16,2 0 8 15,1 0-8-15,4 0 0 16,-1 0 0-16,3 0 2 15,2 0 10-15,0 0-3 16,2 0-9-16,0 0 0 16,0 0 0-16,0 0 0 0,0 0-12 15,0 0 11-15,0 0-72 16,0 4-104-16,0 2-148 16,-2 5-48-16,-6 0-139 15,2-1-590-15</inkml:trace>
  <inkml:trace contextRef="#ctx0" brushRef="#br0" timeOffset="42412.85">18970 4717 595 0,'0'0'1170'15,"0"0"-879"-15,0 0-80 16,0 0-96-16,0 0-64 0,0 0-34 16,0 0-17-16,-4 0-10 15,19 0-277-15,1 0-238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3:00:55.361"/>
    </inkml:context>
    <inkml:brush xml:id="br0">
      <inkml:brushProperty name="width" value="0.05292" units="cm"/>
      <inkml:brushProperty name="height" value="0.05292" units="cm"/>
      <inkml:brushProperty name="color" value="#FF0000"/>
    </inkml:brush>
  </inkml:definitions>
  <inkml:trace contextRef="#ctx0" brushRef="#br0">14208 4707 137 0,'0'0'306'0,"0"0"-212"16,0 0-38-16,0 0 9 15,0 0-14-15,0 0-5 16,-10 0-17-16,10 0 17 0,0 0 16 16,0 0-40-16,0-3 8 15,0 3 41-15,0-1 39 16,0 1-15-16,0 0-37 16,0 0-20-16,0 0 15 15,0 0-16-15,0 0-17 16,0 0 6-16,0 0-24 15,0 0 28-15,0 0-30 16,0 0 13-16,0 0 29 16,0 0-7-16,0 0 16 15,0 0 9-15,0 0-21 16,0 0 17-16,0 0-27 16,0 0-7-16,0 0 4 0,0 0-26 15,0 0 8-15,0 0-7 16,0 0 9-16,0 1-1 15,0 9-9-15,0 2 0 16,0 2 11-16,0 5-10 16,0 2 10-16,0 3-10 15,0 4 6-15,0 0 5 16,4 4-11-16,-2 1 0 16,2-1 12-16,0 2-11 15,-4-2 11-15,2 2-13 16,-2 1 7-16,0 2-2 15,0 0-4-15,0 0 10 16,0 2 11-16,2-3-22 16,0 2 14-16,0 2 2 0,0 2-15 15,1 4 17-15,-3 2-5 16,0 2 2-16,0 3-9 16,0-1 10-16,0-4-19 15,0-2 3-15,0-3 0 16,0-2 14-16,0 1-14 15,0 0 0-15,0 4 27 16,0 1-27-16,0 1 16 16,0-1-16-16,0 4 14 15,0 1-5-15,0 1-9 16,0-2 14-16,0-1 6 16,0 0-19-16,0 0 8 15,0-1-3-15,0 1 3 16,0-2 11-16,0 4-18 15,0 0-1-15,0 4-1 0,0 0 15 16,0 0-15-16,0 3 0 16,0-1 0-16,0 1 9 15,0-2-9-15,0 4 0 16,0-3 5-16,0 0-4 16,0 0 24-16,0 0-13 15,0 0-11-15,0 4 14 16,0 2-15-16,0 2 0 15,0-2 3-15,0 5-1 16,0-1 12-16,0 3-2 16,0-1-4-16,-3 0 7 15,-3-2-8-15,2 0-6 16,-2-2 18-16,4 0-19 16,2 1 11-16,0-1 8 0,0 0-18 15,-2 2 23-15,2 3-23 16,-2-1 5-16,-3 2 3 15,3 1-7-15,-2 4 14 16,-1-1 2-16,1 1-9 16,1 1 16-16,1 0-24 15,0 0 6-15,0 1 13 16,2-1-19-16,-2 1 7 16,2 2-4-16,0 1-2 0,-3 5 15 15,3-1-9 1,-2 3-4-16,0 8-4 0,-2 14 8 15,-3 15-8-15,-4 20 1 16,0 4 5-16,0-9 11 16,1-13-17-16,4-15 23 15,2-18-9 1,-1-18-8-16,1 13 3 0,2-14-9 16,-3 1 0-16,0 11-6 15,1-16 13-15,0 10-7 16,1 11 0-16,-1-7 6 15,4-4-7-15,0-7 1 16,0-9 0-16,0-12-7 16,0-8-1-16,2-12-33 15,7-6-44-15,0-8-55 0,0-6 23 16,2-4-65 0,2-10-41-16,1 0-34 15,-6-16-354-15</inkml:trace>
  <inkml:trace contextRef="#ctx0" brushRef="#br0" timeOffset="2596.65">14264 4673 1152 0,'0'0'261'0,"0"0"-127"15,0 0-66-15,0 0-30 0,0 0 19 16,0 0 20-16,0 0-39 16,-89-17 47-16,87 17-42 15,2 0-10-15,0 0-33 16,0 0 0-16,0 0-20 16,0 0 9-16,2 0 0 15,12 0 10-15,3 8 1 16,8 0 5-16,6-2 16 15,12 2-20-15,6-2 29 16,13-2-2-16,7 0-19 16,7-1 34-16,9-3-36 15,6 0 11-15,5 0-8 16,4 0-1-16,7 0-6 0,2-5 17 16,20-5-19-16,16-6 37 15,20-6-12-15,5 2-2 16,-17 0-4-16,-30 6-12 15,-36 6 11-15,-20 4-19 16,-5-2 1-16,11 1 6 16,8-1-7-16,10 0 0 15,1 1 1-15,-1-3-1 16,5-2 14-16,4-5-4 16,4-1 3-16,3-2 17 15,-2 1-28-15,-1-3 16 16,-1 2-10-16,-3 1 7 15,-2 3-2-15,-3 4-3 16,-2 2-2-16,-5 2 2 16,4 0 3-16,-3 0-10 0,0-2-3 15,5-2-3-15,1-4-3 16,4 2 8-16,-1-2-2 16,-2 3 13-16,-7 4-2 15,-7 1-1-15,-4 2-10 16,-5 2 0-16,1 2 9 15,-2-1-8-15,6-2 8 16,4-1 4-16,11 0-2 16,5 0 48-16,8 0-1 15,-4 2-57-15,-2 2 39 16,-6 0-39-16,4 0-1 16,-2 0 0-16,2 0 10 15,0 0-10-15,4 6 0 0,-1 0 0 16,-3 3 4-16,-1-2-4 15,-1 0 0-15,-5-1-4 16,1 3 19-16,-5-3-15 16,-4 0 0-16,-8 0 9 15,-2-2-5-15,1 2-4 16,-1-2 0-16,8-1-1 16,2 4 8-16,1-3-1 15,3 0-6-15,0 0 2 16,-4 2-13-16,-6 0 5 15,-1 0 6-15,0 1 13 16,-3 2-12-16,5-3 13 0,0 2-11 16,2-1 3-1,3-2 2-15,-1 2-8 16,1-1 0-16,-3-1 23 16,-2 4-21-16,-4-1 4 0,-5 2-6 15,-5 0 6-15,-4-1-20 16,-2 2 25-16,-7-1-11 15,-2-2 15-15,-1 0-14 16,-4-2 7-16,-2 0-8 16,2-2 0-16,1 0 4 15,0 0-3-15,-5-2-1 16,-5 0 12-16,-1 2-2 16,-7-2-10-16,-3-1 0 15,1 2 0-15,-6-2 2 16,4 2 5-16,-1-3-7 0,3 0 6 15,-3 0 3 1,0 0-6-16,3 0-3 16,0 0 2-16,-2 0 15 0,10 0-17 15,-2 2 0-15,2-1 2 16,0 2-2-16,-1-1 0 16,-3-1 0-16,-6 2 0 15,0-3 3-15,0 0-3 16,-1 0 0-16,0 0 5 15,2 0-5-15,3 0 0 16,4 2-1-16,1 2 1 16,1 0 4-16,-2-2 5 0,-4 2-9 15,-4-2 0-15,-8 0 2 16,-4 0-8-16,-6-2 6 16,-3 2-8-16,-2-2-5 15,0 0-38-15,0 2 17 16,0-2-5-16,0 0-18 15,0 0 8-15,0 0-40 16,0 2-15-16,0-2 46 16,0 2-18-16,0-2 23 15,0 3 10-15,0-1 24 16,0 3 19-16,0 1 0 16,0 2 0-16,0 2 0 15,0 4 11-15,0 5-4 16,0 8-6-16,0 9-1 15,-4 8 25-15,-4 10-16 0,2 13-2 16,3 7 29 0,1 8-34-16,2 22 16 0,0 20-18 15,0 21 6-15,0 2 10 16,-2-27-4-16,-2-26 15 16,-5-6 26-16,-5 21-32 15,1 14 34-15,-1 20-21 16,4-12-10-16,5-18 37 15,3-14-46-15,0-17-1 16,2-19 6-16,0-2-11 16,0 16 2-16,0 25 2 15,0 26-7-15,4-11 35 16,3-15-39-16,-1 0 4 16,-1 2 2-16,2 33-8 15,4 13 17-15,0-11-13 0,0-29 2 16,-2-30 2-1,-5-18-8-15,1-6 0 0,-1 11-8 16,-4 9 19-16,0 9-12 16,0-4 1-16,0 1 0 15,-7 1 0-15,-3-1 0 16,-4 0 0-16,5 4-4 16,0 3 11-16,0-2-5 15,5 0-2-15,1 0 6 16,3-4-11-16,0-1 5 15,0-2 0-15,0 0-4 16,0-5 11-16,3 3-7 16,6 1 0-16,-3 1 8 0,5 0-16 15,1 3 8 1,1-1 0-16,0 0 0 0,1 2 11 16,-3-1-11-16,1-4 0 15,-6 1 1-15,-2-1-3 16,-4-1 2-16,0 0 0 15,0 3 5-15,0-2-5 16,0 7 0-16,0-3-2 16,0-1 2-16,0 3-4 31,0-3 4-31,0 0 0 0,0-2 0 16,-2 1 13-16,-2-3-13 15,-3-4 0-15,4-1 0 16,-1-6-3-16,4-2 3 15,0-3 0-15,0-4-1 16,0-2 1-16,0-2 0 16,0-6 0-16,1 0-10 15,-1-4 4-15,0-3-48 16,0-1-71-16,0-4-59 0,-30 3-86 16,-3-6-92-1,-7-13-451-15</inkml:trace>
  <inkml:trace contextRef="#ctx0" brushRef="#br0" timeOffset="3908.84">14027 12408 1084 0,'0'0'230'0,"0"0"-89"15,0 0-57-15,0 0-17 16,0 0 8-16,0 0-24 16,31-114 10-16,-25 104 63 15,1 2-21-15,-5 4 19 16,-2 4-25-16,0 0-55 16,0 0-23-16,0 8-19 15,0 16 0-15,0 13 28 0,0 16-27 16,0 15 5-16,0 23 11 15,0-3-16-15,0 8 26 16,0 3-18-16,0-13 0 16,2 10-9-16,7-4 13 15,0-4-10-15,-2-8-3 16,-3-7 10-16,-2-10-5 16,-2-13-5-16,0-9 0 15,0-9-1-15,0-8 8 16,0-8-16-16,0-6-9 15,0-8-211-15,0-2-75 16,0 0-76-16</inkml:trace>
  <inkml:trace contextRef="#ctx0" brushRef="#br0" timeOffset="5892.75">14193 13605 788 0,'0'0'257'15,"0"0"-102"-15,0 0 4 16,0 0-2-16,0 0-78 16,0 0-43-16,0 0-1 15,13 0-7-15,-3 0 34 0,1 0-9 16,-1 0 3-16,4 0 21 16,0 0-39-16,8 0 21 15,5 0-27-15,6 0-7 16,5 0 19-16,11-2-17 15,5-1 14-15,8-4 8 16,5 1-36-16,6 1 26 16,6 0-23-16,4 1 0 15,5 2 14-15,5 0-29 16,3 2 24-16,5 0-6 16,1 0-17-16,-2 0 23 15,3 0-10-15,-5 0-15 16,0 0 32-16,-3 0-31 15,-3 0 7-15,-3 6-8 16,-4 2 2-16,-5 0 1 0,-4-2-3 16,-3 2 0-1,-2-2 8-15,1 1 3 0,-1-3-11 16,-2 0 0-16,3-4-11 16,-1 0 2-16,0 0 9 15,1 0 0-15,-6 0 3 16,-3 0 9-16,-5 0-12 15,-5 0 0-15,-2 0 3 16,1 1-9-16,-4-1 7 16,4 2-1-16,1-2 6 15,0 0 7-15,3 0-13 16,-2 0 0-16,0 0 5 16,0 0-14-16,2 0 9 0,2 0 0 15,3 0 18 1,1 0-11-16,3 0 12 0,-1 0-16 15,6 0 6-15,-1 0 6 16,2 0-7-16,0 0-4 16,5 0 15-16,-1 0-18 15,4 0 17-15,1 0-18 16,4 0 11-16,3 0-8 16,0 0 6-16,-2 0-9 15,-5 0 4-15,-4 0 4 16,-5 0 0-16,-4 0-2 15,-5 0 2-15,-2 0-2 0,3-3-6 16,-1 0-4 0,3-1-2-16,-1 0 12 0,2 0-5 15,-4 1 20-15,-5-2-21 16,-3 2 12-16,-3-1-12 16,-4-1 0-16,-2 3-9 15,-3-1 17-15,-5 0-8 16,0 2 6-16,-4 1 3 15,1-3-9-15,1 3 0 16,3-2 0-16,1 0 1 16,9-2 0-16,0 2 0 15,7 2 18-15,0-4-18 16,1 4 22-16,-3 0-23 16,-2 0 0-16,1 0 8 15,-1 0-8-15,1 0 0 0,5 0 0 16,5 0-1-16,1 0 1 15,-1 0 1-15,-4 0 7 16,-4 0-8-16,-3 0 6 16,-2 0-6-16,-4 0 0 15,-3 0 0-15,-2 0 1 16,0 0 0-16,-2-1-1 16,0-2 0-16,4 0 6 15,1 0-7-15,3 0 1 16,2 0-8-16,2 1 8 15,-3 1 0-15,-1-2 5 16,-5 1-5-16,-5 0 0 16,-3 0-6-16,0 0 6 15,3-2 0-15,2 2-5 16,4-2 17-16,5 0-10 0,2-1-2 16,0 3-7-16,2-1 7 15,5 0 0-15,4 0 6 16,5 3-5-16,1 0 0 15,1 0-2-15,-2 0 1 16,-2 0-9-16,-6 0 7 16,-1 0 2-16,-2 0 0 15,-5 0-7-15,-1 0 14 16,2 0-7-16,-6 0 0 16,-1 0-6-16,-3 0 0 15,-3-2 6-15,-3 2 0 16,-3-1-1-16,0 1 2 0,0 0-1 15,10 0 0-15,7 0 4 16,13 0-5-16,10 0 1 16,5 0 0-16,-5 1-9 15,-4 5 16-15,-14-1-7 16,-11-4 0-16,-11 0 1 16,-12-1-4-16,-9 0 10 15,-4 0-5-15,-4 0-1 16,0 0 11-16,2 0-6 15,5 0-6-15,3 0 0 16,1 0 3-16,0 0-3 16,-2-1 0-16,0 0-6 15,0-2 15-15,3 1-9 0,1 2 0 16,3 0 2-16,3 0-10 16,2 0 8-16,0 0 0 15,0 0-10-15,-3 0 19 16,-3 0-9-16,-3 0 0 15,-7 0 7-15,-3 0-10 16,-2 0 3-16,0 0 0 16,-2 0-1-16,2 0 2 15,5 0-1-15,0 0 0 16,0 0 1-16,1 0-5 16,-3 0 4-16,-1 0-17 15,-2 0-4-15,3 0-50 16,2 0-62-16,4 2-24 15,-3 2-201-15,2-3-166 0</inkml:trace>
  <inkml:trace contextRef="#ctx0" brushRef="#br0" timeOffset="6330.14">24490 12731 790 0,'0'0'178'0,"0"0"-22"0,0 0-46 15,0 0-25-15,0 0 17 16,0 0-53-16,0 0 30 15,0-54-1-15,0 54-6 16,0 0 9-16,0 0-2 16,0 0 5-16,0 0-23 15,-1 0-29-15,-1 0-13 16,-3 6-10-16,-1 16-1 16,0 10 40-16,-2 9-18 15,2 4 21-15,-1 8-14 16,5-1-4-16,0 2 14 15,2-2-35-15,0-3 9 0,0-5-15 16,0-7 2-16,0-7-5 16,0-2-3-16,0-3 0 15,-12 8-37-15,-10-4-116 16,-2-10-323-16</inkml:trace>
  <inkml:trace contextRef="#ctx0" brushRef="#br0" timeOffset="9566">19534 4423 530 0,'0'0'282'16,"0"0"-142"-16,0 0-90 15,0 0-19-15,0 0 0 0,0 0 78 16,0-28-8-16,0 22-24 15,0 1-20-15,0-1 14 16,0 1 6-16,2 1-16 16,-2 0-4-16,0 0-35 15,3 0 4-15,-3 0-1 16,0 0-12-16,0 0 23 16,0 1-12-16,0 0-4 15,0 0 1-15,0 2-20 16,0 1 5-16,0-1-6 15,0 1 0-15,0-2 6 16,0-1-5-16,0 2 4 16,0-2 14-16,0-1 2 0,0 2 2 15,0 0-15 1,0 0-7-16,0 2 9 0,0 0-10 16,0 0 0-16,0 0-1 15,0 0-9-15,0 0 1 16,0 0-14-16,0 0 1 15,0 0 9-15,0 8 20 16,0 10-7-16,0 8 0 16,-3 8 13-16,1 8-8 15,-3 4 6-15,1 7 4 16,0 1 22-16,-1 4-21 16,1 4 4-16,2 0-1 15,2 1-19-15,0-1 19 16,0 0-18-16,0 1 6 15,0-2 11-15,0 1-17 0,2-4 19 16,-2 0-10 0,2 1-10-16,-2-3 20 15,0 0-3-15,0 3-6 0,0 0 13 16,0 2-23-16,0-1 17 16,0-2-18-16,0-2 6 15,0-5 1-15,0 4-7 16,0-3 0-16,0 1 18 15,0-1-18-15,0 3 0 16,0-5 0-16,0 0 1 16,0-3 8-16,0 1-9 15,0-4 0-15,0 0 3 16,2-4 6-16,7 3-9 16,0-3 0-16,0 0 1 0,2 0-4 15,-5 1 3-15,1 2 0 16,-2 1-1-16,-5 5 2 15,0 2-1-15,0 4 0 16,0 1 8-16,2 0-16 16,2-2 8-16,1-1 0 15,1-6-2-15,1-3 4 16,0-1-2-16,-2-5 0 16,-1 0 1-16,0 0 7 15,1 3-8-15,-1 4 0 16,-2 5-11-16,1 2 21 15,-1 5-10-15,-2 2 0 16,0-2-3-16,0-2-6 0,0 2 3 16,0-3-22-1,0-4 15-15,0-1-8 0,0-3 21 16,-2-4 0-16,-1-2 1 16,1 0-9-16,0 4 8 15,0 4 0-15,0 4 1 16,-3 7 9-16,-1 5-5 15,-6 4-4-15,-1 5-1 16,-3 2 1-16,1-1-1 16,-1-3 0-16,3-3-1 15,4-8 8-15,5-2-7 0,2-1 0 16,2-5 1-16,0-2 7 16,0 1-8-16,0-1 0 15,0 5 1-15,-3 3 5 16,-2 3-6-16,1 1 0 15,0 0 0-15,-1 2-6 16,1-4 7-16,0 0-1 16,2-2 8-16,-2-1-2 15,4-2-2-15,0-1-4 16,0-1 0-16,0 1 0 16,0-4 0-16,4 2 0 15,-2 1 3-15,-2-2 11 0,2 1-20 16,-2 1 6-1,2 1 0-15,0-4 14 0,2 2-14 16,1-2 14-16,1-1-14 16,2-4 9-16,0 0-9 15,1-1 0-15,0 0 1 16,-2 0 2-16,2 2-2 16,-3 0-1-16,-2 2 0 15,3-1 7-15,-2-4-13 16,0 2 6-16,-1-3 0 15,0-2-1-15,0-2 1 16,1-2 0-16,-1 2 0 16,-1-2-25-16,-1 2 25 0,-2 1-17 15,0-1 16-15,0 0-10 16,0 2 13-16,0-1-2 16,0 0 0-16,0 2 1 15,0-4-13-15,0 2 13 16,0-2-2-16,0 2 1 15,0 0-19-15,0 3 19 16,-5-1-2-16,1 1-5 16,-1 0 6-16,1-2 1 15,0 0 0-15,1 0-2 16,-1-3 7-16,0 1-5 16,-3-2 0-16,0 0 0 15,1-1-6-15,1 4 6 0,-1-3 0 16,1 1-2-1,2-1 2-15,-1-3-1 0,2 2 1 16,0-3-12 0,-2 0 2-16,1-4 10 0,-1 0 0 15,2-2-2-15,-3 2-2 16,0-1 4-16,3-2-9 16,-2 3 2-16,-1 0-2 15,1 1 9-15,0-1 0 16,0 2-1-16,0 0-8 15,4 0 8-15,-3 0-30 16,3 0-9-16,0 0 39 16,0-2-16-16,0 1 14 15,0-4 2-15,0 1 2 0,0 0 4 16,0 0-3 0,3 0-2-16,1-2 7 0,-2 2-7 15,-2-1 0-15,0-3-7 16,0 0 14-16,0-1-4 15,0 4 4-15,0-3-7 16,0 1 7-16,0 0-7 16,0-3 0-16,0-2 13 15,0-2-12-15,0-1 14 16,2-6 3-16,-2-1 1 16,0 0 13-16,0 0-13 15,0-2-5-15,0 2 14 16,0 0-17-16,0 2 13 0,0 0-6 15,0-2-17 1,0 0 11-16,0 1-12 0,0-1 0 16,0-4-24-16,0-4-71 15,2 0-167-15,0-12-322 0</inkml:trace>
  <inkml:trace contextRef="#ctx0" brushRef="#br0" timeOffset="12783.98">14272 8882 1030 0,'0'0'241'15,"0"0"-120"-15,0 0 62 16,0 0-100-16,0 0-6 16,0 0-26-16,0 0-29 15,0 0-1-15,0 0-7 16,0 0 5-16,0 0 32 16,0 0-21-16,0 0 8 15,0-1 3-15,0-1-25 16,0-2 15-16,0 0-23 15,0 1 3-15,2-2 27 16,-2 3-19-16,0 2 18 0,0-2 15 16,0 2-23-1,0-2 20-15,0 0-34 0,0 2-9 16,0-2-6-16,0 2-2 16,0 0-18-16,0 0 11 15,0 0-5-15,0 0 13 16,0 0 1-16,0 0 0 15,0 0-3-15,0 0 18 16,0 0-11-16,0 0-4 16,0 0 6-16,0 0-10 15,0 0 4-15,0 0 0 16,0 0-12-16,0-2 13 16,0 0-1-16,6 0 0 0,1-2 0 15,-1-1 1-15,-1 4-1 16,-3-1 0-16,1 2-2 15,-3 0 13-15,0 0-11 16,0-3 0-16,0 3 9 16,0 0-11-16,0 0 2 15,0 0 0-15,0 0-4 16,0-1 4-16,0 1 0 16,0 0 0-16,0-2 16 15,2 2 4-15,-2 0-20 16,0-3 0-16,2 3-1 15,5-2 2-15,-1-5-1 16,5 1 1-16,5 0 8 16,2 0-12-16,2 2 3 15,2 0 0-15,1 1-6 0,1 3 9 16,2 0-3-16,3 0 0 16,0 0 2-16,5 0-11 15,1 0 9-15,4 0 0 16,5 5-8-16,3-1 16 15,6 0-5-15,5 0-3 16,0 0 7-16,2-2-16 16,1 0 9-16,-3 0 0 15,2-2-4-15,0 0 10 16,2 0-5-16,1 0 8 16,1 0-9-16,5 0 25 15,7 0-25-15,5 0 9 0,5-2 6 16,-3-2-13-1,-4 0-2-15,-4 2 0 16,-11 2 2-16,-6 0 2 0,-7 0-4 16,0 0 0-16,-1-2 0 15,-2 2 1-15,4-2-1 16,6 0 0-16,2-2-4 16,7 2-5-16,-1 2 10 15,1 0-1-15,-2 0 8 16,-5 0-8-16,-4 0 0 15,-7 2 0-15,-1 2 2 16,-2 0-15-16,0-2 14 16,1-2-1-16,-1 0 0 15,4 0 13-15,1 0-10 16,2 0-3-16,1 0 0 0,2-2-4 16,0 2 11-16,-1 0-7 15,2 0 0-15,-1 0 2 16,0 0-4-16,-2-2 2 15,2 0 0-15,1-4 0 16,1 2 6-16,0-2 3 16,2 1-4-16,1 4 4 15,1 1-2-15,1 0-7 16,3 0 0-16,-2 0 5 16,4 0-4-16,-5 0-1 15,-1 0 0-15,-4 0 1 16,-5 0 14-16,0 0-9 15,1 0-5-15,-3 0 27 0,2 0-28 16,3 0 6-16,0 0-6 16,4 0 12-16,1 0-8 15,3 0-3-15,3 0 17 16,0 0 2-16,1 0-14 16,4 1 8-16,-3 4-14 15,0-1 1-15,-2-2 10 16,-4-1-11-16,-2-1 0 15,-3 0 4-15,0 0 7 16,3 0-11-16,-1 0 0 16,2 0-1-16,3 0-6 15,4 0 7-15,3 0 0 16,-1 0-2-16,-3 0 13 16,-1 0-11-16,-1 0 0 0,-7-1 11 15,-1-4-20-15,-4 2 9 16,-3 0 0-16,2 1 16 15,-2-3-9-15,5 1 2 16,0 0 0-16,0 1-7 16,1 2 10-16,1 1-12 15,2 0 0-15,5 0-1 16,3 0 10-16,3 0-9 16,2-2 3-16,-1 0 7 15,-6 0-13-15,-1 0 3 16,-5 0 0-16,0-1-9 15,1 2 8-15,1-1 1 16,0-1 0-16,3 0 7 0,1 0-11 16,-1 2 4-16,-5-1 0 15,-2-1 0-15,-5-1 0 16,-4 3 2-16,-1-3-2 16,0 0 1-16,1 2 12 15,3-2-13-15,1 0 0 16,1 0-1-16,-3-1 7 15,-2 2-7-15,-6 0 1 16,-6 2-3-16,-1-1 2 16,-1-1 1-16,4 3 0 15,1 0 0-15,-1 0 7 16,7 0-7-16,-7 0 0 16,-3-1-3-16,-5 1-3 0,-6-3 8 15,-1 3-2 1,-4-2 7-16,0 2-7 0,1 0 0 15,0 0 0-15,4 0 1 16,0 0 6-16,1 0-7 16,1 0 0-16,0 0 12 15,1 0-11-15,-1 0 10 16,2 0-10-16,-1 0-1 16,2 0 17-16,-3 0-16 15,0 0-1-15,0 0 3 16,-5 0 5-16,6 0-9 15,-1 0 1-15,-2 0 0 16,2 0 11-16,-2 0-11 16,-4 0 8-16,-1 2-8 0,1-2 0 15,0 3-3-15,2-2 4 16,0 2-1-16,3 0 4 16,1 2 11-16,2-2-22 15,3 1 7-15,-1 3 0 16,2 1-5-16,-2-2 7 15,-2-1-2-15,-2 1 10 16,-3-1-1-16,-4-1-9 16,-2-1 0-16,0 0-2 15,-2-1 1-15,-3 0 1 16,-5 0 0-16,-2-2 0 0,-4 2 10 16,0-2-10-1,0 0 0-15,2 0 1 0,5 0-1 16,5 0 0-16,3 0 0 15,-1 2-1-15,-1-2 7 16,-3 1-6-16,-3-1 0 16,-5 0 1-16,0 0-2 15,-4 0 2-15,3 0-1 16,-3 0 26-16,2 0-20 16,2 0 0-16,1 0-6 15,-2 0 9-15,-1 0-8 16,-2 0-1-16,0 0 0 15,0 3 0-15,-61 7-58 16,-3-2-254-16,-14-5-633 0</inkml:trace>
  <inkml:trace contextRef="#ctx0" brushRef="#br0" timeOffset="15207.95">15989 4141 1260 0,'0'0'483'0,"0"0"-253"15,0 0-104 1,0 0 8-16,0 0-62 0,0 0-54 15,-56-73 12-15,49 58-17 16,3-4-3-16,0-2-10 16,4-2 0-16,0-1-15 15,0 0-2-15,8 3 1 16,9 4 15-16,0 1-7 16,3 6 7-16,3 3-8 15,-4 7 9-15,4 0-1 16,-3 2-8-16,0 17-34 15,-7 6 2-15,-4 6 1 0,-7 7-1 16,-2 4 19-16,-8 4-7 16,-21 1 29-16,-5-4 2 15,-1-3 4-15,1-5 10 16,8-5-6 0,5-4-9-16,12-6 8 0,5-6-7 15,4-2-2-15,0-2 0 16,9-2 1-16,12-4 14 15,7-2 10-15,3-2 7 16,-2 0 13-16,-3 0-38 16,-5-2 6-16,-3-4-13 15,-5-2-26-15,-2-5-17 16,-3 2-147-16,-2-1-43 16</inkml:trace>
  <inkml:trace contextRef="#ctx0" brushRef="#br0" timeOffset="15707.84">16096 3659 1190 0,'0'0'482'0,"0"0"-287"15,0 0-20-15,0 0-59 16,0 0-77-16,0 0-8 16,0 0-31-16,0-16 4 0,5 21-17 15,1 6 10 1,1 3 3-16,0 1-7 0,-4-1 20 16,3-3-12-16,-4-3-1 15,0-3 2-15,0-4 6 16,2-1-8-16,1 0 0 15,2 0 10-15,4-10-10 16,2-5 1-16,3-2-1 16,-3-1-4-16,-1 4-5 15,-1 4 9-15,-8 2-5 16,2 7 5-16,-3-1 2 16,-2 2 16-16,0 0-13 15,2 0-5-15,2 2 0 16,4 9 8-16,1 3-8 15,7 3 13-15,3-4-13 0,2 0 20 16,3-6-5 0,3-4-13-16,-3-3 27 0,0 0-28 15,8-24-1 1,-7-1-93-16,-7 1-221 0</inkml:trace>
  <inkml:trace contextRef="#ctx0" brushRef="#br0" timeOffset="16457.64">13184 6498 1106 0,'0'0'327'16,"0"0"-151"-16,0 0-74 0,0 0 30 15,0 0-34 1,0 0-60-16,0 0 10 0,0-98-41 15,22 79-7-15,1 5 9 16,-2 3 1-16,0 5-7 16,-1 6-3-16,-5 0 0 15,-1 3-11-15,-3 16 11 16,-7 9 0-16,-4 7 21 16,0 5-20-16,-4 4 23 15,-9 2-4-15,-5-2-19 16,5-4 33-16,-1-3-34 15,8-6 1-15,1-5 0 0,5-8 0 16,0-7-2-16,0-8 1 16,0-3-14-16,15 0 13 15,18-36-33 1,-3-4-137-16,-3-4-361 0</inkml:trace>
  <inkml:trace contextRef="#ctx0" brushRef="#br0" timeOffset="16863.8">13385 6047 1317 0,'0'0'496'0,"0"0"-282"16,0 0-71-16,0 0-84 15,0 0-53-15,0 0 10 0,0 0-16 16,8 50 1-16,1-24 24 15,-1-1-24-15,-4-6 12 16,2 0-13-16,-1-9 1 16,-1-2-1-16,-2-6 0 15,2-2 0-15,2 0 0 16,-2-20-12-16,2-7-53 16,1-9-3-16,-1 5 36 15,-1 3 31-15,2 7 1 16,-5 7 4-16,1 7 68 15,-1 2-41-15,0 5 17 16,2 0-31-16,5 3-5 16,3 12 19-16,-1 7 38 0,7 3-9 15,-6 2-9-15,5-4-41 16,0-2 19-16,-1-7-28 16,3-5-1-16,20-9-24 15,-8-17-146-15,2-14-185 0</inkml:trace>
  <inkml:trace contextRef="#ctx0" brushRef="#br0" timeOffset="18097.89">22041 3859 1453 0,'0'0'331'16,"0"0"-141"-16,0 0-136 15,0 0-16-15,0 0-38 16,0 0 0-16,0 0 0 16,116-13-20-16,-110 33-17 15,-6 10 4-15,-2 6 28 16,-25 6 5-16,-6 7 0 0,-5-2 13 16,0-3 13-16,7-5-24 15,9-7 33-15,8-4-10 16,10-6-24-16,4-2 32 15,2-6-33-15,23-4 12 16,8-4 5-16,7-6-16 16,5 0-1-16,-3-4-28 15,-3-10-99-15,2-12-1 16,-12 2-230-16,-9-1-1088 0</inkml:trace>
  <inkml:trace contextRef="#ctx0" brushRef="#br0" timeOffset="18519.66">22328 3495 314 0,'0'0'1251'0,"0"0"-918"15,0 0-119-15,0 0-112 16,0 0-63-16,0 0-39 15,0 0 0-15,-4 12-7 16,4 10 16-16,0 4 3 16,0 1-11-16,0-4 10 15,0-2-17-15,0-6 6 0,0-3 0 16,0-8 5 0,0-2-5-16,0-2 6 0,0 0-6 15,2-2-5-15,9-14-13 16,0-4-22-16,2 0 18 15,-1 4 22-15,-3 2 0 16,-3 6 7-16,-4 4-7 16,-1 4 1-16,-1 0 12 15,4 0-13-15,0 4 0 16,1 12 25-16,-1 0-24 16,3 4 18-16,-1 3-19 15,1-4 0-15,-2 1-13 16,0-4-43-16,-3 3-142 15,-2-8-102-15,2-2-1274 0</inkml:trace>
  <inkml:trace contextRef="#ctx0" brushRef="#br0" timeOffset="19472.57">24696 6669 827 0,'0'0'256'15,"0"0"-50"-15,0 0-47 16,0 0 13-16,0 0-7 16,0 0-4-16,0 0 60 15,-66-91-80-15,64 80-30 16,2 5 12-16,0 0-62 15,0 2-30-15,0 0-14 16,15-1-17-16,7 5 0 16,5 0-15-16,0 0-28 0,0 9 28 15,-8 13-27-15,-5 4 4 16,-7 9-22-16,-7 0-10 16,0 5 59-16,-19 3 3 15,-7-3 8-15,0-4 0 16,-3-3 2-16,4-6 8 15,5-6-1-15,7-10-2 16,8-3-8-16,5-2 1 16,0-4-31-16,9 0 18 15,18-2-79-15,8 0 23 16,30-25-90-16,-9-4-96 16,-8-8-668-16</inkml:trace>
  <inkml:trace contextRef="#ctx0" brushRef="#br0" timeOffset="19847.49">24897 6238 1435 0,'0'0'329'16,"0"0"-123"-16,0 0-62 15,0 0-57-15,0 0-77 16,0 0-9-16,0 0-1 15,-3 30 1-15,9-10 13 16,-2 1-14-16,0-6 0 16,-2-1-1-16,1-5-10 15,-1-8 2-15,-1-1-5 0,2 0-2 16,3-6 9-16,2-12-36 16,-2-2 11-16,1-2 21 15,-1 4 19-15,2 7-8 16,-4 0 1-16,5 5 11 15,-1 4 0-15,2 2-3 16,3 0 10-16,0 2 12 16,3 16-30-16,-3 8 8 15,-1 10-9-15,-8 8-35 16,-4 31-112-16,-4-9-76 16,-17-4-1127-16</inkml:trace>
  <inkml:trace contextRef="#ctx0" brushRef="#br0" timeOffset="20803.14">13003 11572 1478 0,'0'0'356'0,"0"0"-140"16,0 0-123-1,0 0-46-15,0 0-46 0,0 0 16 16,0 0-17-16,127-82-4 15,-100 82-2-15,-5 0 6 16,-11 0 0-16,-3 7 5 16,-8 10 1-16,0 6 10 15,-2 2 14-15,-15 6-9 16,2 0 27-16,1 1-31 16,4-1-5-16,3-6 2 15,7 2-12-15,0-5-4 16,0-7-11-16,15-2-104 15,6-13-16-15,2 0 0 16,12-36 16-16,-7-6-163 0,-8-5-378 16</inkml:trace>
  <inkml:trace contextRef="#ctx0" brushRef="#br0" timeOffset="21131.25">13196 11203 1107 0,'0'0'374'15,"0"0"-208"-15,0 0-97 16,0 0-30-16,0 0-39 16,0 0 24-16,0 0-12 15,13 0-4-15,-9 6 48 16,-2 0-28-16,0 0-5 16,2-2 9-16,2-3-30 0,0-1 4 15,3 0-5-15,2 0 0 16,5-8 49-16,2-11-48 15,-3 1-2 1,-2 2 12-16,-1 6-11 0,-6 4 44 16,3 4-20-16,0 2-11 15,2 0 19-15,4 0-13 16,8 10-3-16,-1 8 6 16,3 8-22-16,2 8-2 15,15 34-22-15,-7-6-140 16,1-4-159-16</inkml:trace>
  <inkml:trace contextRef="#ctx0" brushRef="#br0" timeOffset="21881.31">16009 14597 1743 0,'0'0'590'16,"0"0"-484"-16,0 0-34 15,0 0-72-15,0 0-44 16,0 0 4-16,0 0-8 16,36-50-30-16,-12 46 16 15,-8 2-9-15,-11 2 55 0,-5 0 16 16,0 6 26-1,-16 17 52-15,-9 0-27 0,0 6 38 16,4 1 10-16,0-3-59 16,6-4 0-16,4-4-37 15,2-7 14-15,7-5-5 16,2-4-12-16,0-3-20 16,0 0-66-16,17 0 34 15,10-4-21-15,22-31-78 16,-7 5-163-16,-3-4-513 0</inkml:trace>
  <inkml:trace contextRef="#ctx0" brushRef="#br0" timeOffset="22224.66">16209 14128 1631 0,'0'0'394'15,"0"0"-281"-15,0 0-70 16,0 0-42-16,0 0 17 16,0 0-8-16,0 0 5 15,12 117 8-15,-3-104-23 16,-1-10-5-16,4-3 4 16,-1-2 2-16,3-18 0 15,-1-8-1-15,3 0 9 16,-3 0-5-16,-2 6-2 0,0 4 7 15,2 5 25-15,-1 8-6 16,5 3 24-16,2 2-18 16,2 0-27-16,6 6 20 15,4 8-20-15,7 2-7 16,7-2 0-16,32-8-66 16,-9-4-234-16,-3-2-644 15</inkml:trace>
  <inkml:trace contextRef="#ctx0" brushRef="#br0" timeOffset="22881.06">21417 14193 1768 0,'0'0'296'0,"0"0"-205"16,0 0-40-16,0 0-51 16,0 0 0-16,0 0 0 0,0 0 6 15,131-38-19-15,-111 38-12 16,-8 6-5-16,-12 11 30 15,0 6 1 1,-25 7 52-16,-8 3 55 0,-5 2 9 16,-1-1 8-16,4 1-20 15,6-6-35-15,11-3-1 16,10-6-62-16,8-1-5 16,0-5 8-16,15-6-10 15,18-2 0-15,7-6-52 16,30-8-127-16,-8-16-83 15,-9-7-268-15</inkml:trace>
  <inkml:trace contextRef="#ctx0" brushRef="#br0" timeOffset="23240.04">21840 13916 1585 0,'0'0'358'0,"0"0"-203"16,0 0-111-16,0 0-8 16,0 0-20-16,0 0-10 15,0 0 6-15,-27 68-12 16,27-66-4-16,0-2 4 16,0 0 0-16,7-14 17 15,6-8-17-15,3-1 0 0,2 0-1 16,-4 5 1-16,1 6 0 15,-1 4 4-15,-1 6-4 16,2-2 30-16,3 4-1 16,2 0 4-16,-1 6 31 15,4 8-44-15,0 2-5 16,-4 2-7-16,-1 1-8 16,-15 0-54-16,-3-3-188 15,-9-6-423-15</inkml:trace>
  <inkml:trace contextRef="#ctx0" brushRef="#br0" timeOffset="24302.29">16124 14716 1433 0,'0'0'496'16,"0"0"-391"-16,0 0-43 15,0 0-18-15,0 0-13 16,0 0 4-16,0 0-29 15,-121-89 6-15,111 66 12 16,7 5-10-16,3 2 4 16,0-2-6-16,19 0-11 0,8 0-2 15,2 5-1 1,4 6 2-16,1 7 0 0,-3 0-8 16,-2 7 8-16,-6 18 0 15,-7 5 1-15,-3 3 3 16,-11 9-4-16,-2-3 0 15,-2 5 16-15,-23 11 52 16,-6-2 17-16,-3 6-17 16,3 3-39-16,9-10 2 15,11-2-25-15,11-14-5 16,2-6 0-16,30-11-1 16,13-14-1-16,11-5-8 15,2 0 0-15,3-4 9 16,-11-6 0-16,-5-4 0 15,-9 7 5-15,-9-2-5 0,-7 3-40 16,-7 2-39 0,-2 4-87-16,-8 0-102 0,-3 0-312 15</inkml:trace>
  <inkml:trace contextRef="#ctx0" brushRef="#br0" timeOffset="25973.77">13402 6779 443 0,'0'0'129'16,"0"0"-2"-16,0 0-63 15,0 0-5-15,0 0 41 16,0 0-19-16,-62-56 55 15,53 52-86-15,0 1-9 16,2 0 49-16,1-1-50 16,-1 0-9-16,1 2-8 15,1 2-9-15,1-1 27 16,-1-2 32-16,0 1 32 0,3 0-9 16,2 0-10-16,0 0 72 15,0 0-29-15,0 2-55 16,0-3-6-16,0 2-53 15,7 0-1-15,11-4 32 16,7-1-18-16,4 0 18 16,2 0-20-16,0 0-26 15,0 2 0-15,-4 4-55 16,-6 0-84-16,-6 0-142 16,-9 2-377-16</inkml:trace>
  <inkml:trace contextRef="#ctx0" brushRef="#br0" timeOffset="30022.45">19768 4453 1152 0,'0'0'325'0,"0"0"-132"16,0 0-31-16,0 0-30 15,0 0 7-15,0 0-18 16,0 0-23-16,-5-32-8 15,-1 27-8-15,-1-2-20 16,-2 3-8-16,-2-2-14 16,-8 2-38-16,-2 0 10 15,-11 2-12-15,-7-1 0 16,-10 2 3-16,-7 1-2 16,-6 0 9-16,-5 0-10 15,-3 0 1-15,2-1 8 0,-1-1-9 16,0-1 0-1,-3 3 10-15,-1 0-1 0,-6 0-4 16,0 0-5 0,-8 0 1-16,-3 3-7 0,-3 4 13 15,1 2-4-15,-1-2-3 16,2 1 2-16,1 0-4 16,-1 0 2-16,0 2 0 15,-3 0-7-15,3-2 8 16,-1 1-1-16,1-2 0 15,4-1 0-15,5 0-1 16,1-2 1-16,4 3-2 0,-2-1-7 16,2-1 11-1,-7 2-2-15,0 2 0 0,2 0 12 16,2-2-18 0,4 2 6-16,5-1 0 0,2-3 9 15,0 0-8-15,-1-1-1 16,1-4 0-16,-2 2 6 15,-3-2-9-15,-3 1 3 16,-2 4 0-16,0 1-1 16,2 0-2-16,7 2 3 15,3 3 0-15,4-6 0 16,5 1-1-16,3 0 1 16,3-4 0-16,4-2-6 15,0 0 12-15,4 0-7 16,1 0 1-16,1 0 0 0,-2 0 0 15,-5 0 0-15,-3 4-6 16,-1 6 0-16,-5 2-40 16,2 0 34-16,3-2-4 15,6-4 16-15,7-2 1 16,4-2-1-16,7-2 0 16,0 0 4-16,0 0 8 15,3 0-12-15,-5 0 0 16,0-2-1-16,-4-2-7 15,4 2 8-15,2 2 0 16,6 0 1-16,0 0 11 16,0 0-12-16,6 0 0 15,-3 0-2-15,2 0-12 0,0 0 14 16,4 0 0 0,4 0-1-16,3 0 5 0,5 0-11 15,2 0 7-15,0 0-9 16,0 0-1-16,-2 0 10 15,0 0 0-15,-4 0-6 16,-2 0 13-16,-1 4-7 16,-5 0 0-16,6 0 2 15,-1 0-1-15,5-2-1 16,-1 0 0-16,3 2-6 16,2 1-5-16,-3 3 11 15,1 9 0-15,-2 3 1 16,-1 8-4-16,-1 8 3 15,-3 5 0-15,-1 4-2 0,2 5 10 16,1 3-7-16,5 1-1 16,2 2 0-16,0 0-6 15,0 2 6-15,0 4 0 16,2 1-10-16,7 3 20 16,-3 2-7-16,4 1 6 15,-6 3-9-15,1 0 13 16,-3 0-13-16,-2 0 0 15,4 0 10-15,-2-2-9 16,5 1 16-16,-2-8-17 16,-1-2 1-16,-1-3 13 15,-3 0-14-15,0-2 0 16,0 2 24-16,0 0-16 16,0 5 15-16,-5-1-23 0,-2 2 12 15,0 3-14-15,-1-2 3 16,1 2-1-16,0-5 9 15,-2-4 0-15,3-2-9 16,1-1 0-16,1-4 1 16,0-1-6-16,4 2 7 15,0 1-2-15,0-1 4 16,0 0 2-16,0 2-6 16,0 2 0-16,0 0 0 15,0 1 0-15,0 1 0 16,0-4 1-16,0 3 5 15,0-3 0-15,0-1-6 0,6 0 0 16,3-3-2 0,-3-2-10-16,1-2 12 15,-2-2 0-15,-5-2-1 16,0 1-14-16,0 3 15 0,0-2 0 16,0 0 1-16,0-3-5 15,-2-2 4-15,2-3 0 16,0-5 0-16,0 0-6 15,0-5 5-15,0-2 0 16,0 1 1-16,0-3-10 16,0 0 14-16,0-4-4 15,0 0 0-15,0 0 1 16,6 2-12-16,-1 0 11 16,1 4-12-16,-1-2 5 15,1 0-33-15,-1-6 20 16,2-4-3-16,-3-4-15 15,0-4 13-15,3-4-6 0,0 0 31 16,4 0-3-16,2 0 3 16,5 0 0-16,3-4 0 15,0-2 12-15,2-2-24 16,2-1 12-16,4 2 0 16,2-3-1-16,4 0 8 15,3 2-7-15,7-1 0 16,-1 3-3-16,8 3 2 15,0-1 1-15,4 0 0 16,7 2-3-16,-1 0 13 16,8 0-11-16,-1 0 1 0,2 0 0 15,-3-2 8-15,2 2-8 16,1-2 0-16,-2 0 16 16,7 0-1-16,4 2-15 15,5-2 4-15,4-1-2 16,2-1 16-16,5 2-18 15,0-1 0-15,-3-1 2 16,1 2 10-16,-3 0-12 16,1 0 0-16,-1 1 8 15,3 1-17-15,1 1 9 16,-1-1 0-16,-3 2-6 16,-6 0 9-16,-4 0-3 0,-6-3 4 15,-4 0 4-15,1-4-16 16,-1 0 8-16,0-1 0 15,3-2 6-15,-3 0 0 16,0 2-3-16,-4-1-2 16,-2 1 0-16,-2 3 4 15,-3 0-5-15,-5 1-7 16,3 1 5-16,0 2 4 16,0 0-4-16,2-4 2 15,0 4-28-15,-6-4 27 16,-5 1-14-16,-4 0 15 15,-6 0 0-15,-1 2 0 16,3 0 7-16,3 0-7 16,0 2 0-16,6-2-10 15,1 2 10-15,-2 0 0 16,-5 0 3-16,-1 0 3 0,-8 0-6 16,-4 0 0-16,-4 0 0 15,0 0-6-15,-2 0 6 16,0 2 0-16,-2 2-1 15,2-2 7-15,2 0-6 16,-5 0 0-16,-4-2-1 16,-4 2-1-16,-6-2 2 15,-4 0 0-15,-1 0 12 16,-1 0 8-16,-2 0 9 16,0 0-29-16,2 0 5 15,0 0-13-15,5 0-2 0,-2 0-9 16,1-2 18-16,-1-2-32 15,-1 0 32-15,-2 2-7 16,3-2 8-16,0 0-8 16,1 0 8-16,1-3 0 15,1 0-33-15,2 1-12 16,-4 0 14-16,3 0 6 16,-3-2 10-16,0-4 8 15,0-1 8-15,3-4-1 16,-3-2 0-16,2 2 9 15,-4-3-8-15,3 0-1 16,1-2 0-16,-1 0-3 16,4-5 10-16,-2-1-7 0,4-1 0 15,-2-5 9 1,1-3-8-16,-1-5 8 0,0-8 2 16,0-6 16-1,-1-12-26-15,-2-10 4 0,1-7-5 16,-5-5 1-1,0-2 13-15,0 2-8 0,-4-1 22 16,2 4 40-16,0-16-31 16,2-17-16-16,3-23-4 15,1-4-17-15,2 1 30 16,-4 12-28-16,-3 9 7 16,-1 3-9-16,-2 4-20 15,0 20-15-15,0 20 28 16,-5 18 7-16,-3 5 12 15,-4-7-2-15,-1-7 14 16,0-8 16-16,3 1-40 0,6-2 18 16,2 3-18-16,2 0 1 15,0 2-4-15,0-1 3 16,0 1 0-16,0-1-12 16,-12 2 22-16,-5 2-10 15,-1 4 0-15,-2 2-1 16,0 5-1-16,7 5 3 15,1 6-1-15,6 4 12 16,4 4 0-16,2 0-5 16,0 3-7-16,0-1 8 15,0-2-11-15,0 0 3 16,0 0 0-16,0 3-2 0,0 1 18 16,0 11-16-16,0 4 2 15,0 4 8-15,-3 1-4 16,3 1-6-16,-2 3 6 15,2-1 11-15,0 1-17 16,0-1 10-16,0 4-4 16,-2 1 5-16,2 4 8 15,-2 1-6-15,2 3-11 16,-2 0 5-16,2 0-7 16,-3 0-33-16,3 0-10 15,-3 0-41-15,3 13 8 16,-4 3-59-16,-11 10-128 0,1-2-65 15,-3-8-547-15</inkml:trace>
  <inkml:trace contextRef="#ctx0" brushRef="#br0" timeOffset="33334.17">24623 4492 1179 0,'0'0'394'0,"0"0"-245"16,0 0 15-16,0 0-9 15,0 0-54-15,0 0 3 16,0-4-50-16,-5 4-34 15,-2 0 3-15,-6 0-21 16,-9 0 21-16,-5 0-21 16,-6 0-1-16,-5 0 17 0,-7 0-18 15,-6 0 0 1,-4 1 11-16,-6-1-10 0,-5 0 26 16,-5 0-12-16,-6 0-1 15,-2 0 21-15,-4 0-19 16,-5 0-4-16,-2-4 8 15,-4 1-19-15,-4-1 20 16,-2-1-7-16,-3 2-13 16,1-4 14-16,-3 1-15 15,2 1 1-15,3-4 24 16,3 2-13-16,1 5 15 16,2 0-9-16,3 2-18 15,0 0 9-15,-1 0-9 16,-1 0 0-16,1 0 5 15,3 2-4-15,2 0-1 16,6 3 12-16,6-3-6 16,1 3-12-16,5-4 4 0,-2 2 2 15,-2-2 11-15,-3 2-10 16,-6-2-1-16,1 1 0 16,-4 0-5-16,0-2-1 15,1 0 2-15,2 0 4 16,-1 0 0-16,3 0-3 15,0 0 3-15,-1 0 0 16,2 2-7-16,-2 5-10 16,3-4 17-16,2 2 0 15,5-1-6-15,2-1 7 16,5 0-1-16,2 1 0 16,6 0-2-16,4-1 2 15,8 0 0-15,7-3 1 0,12 0-1 16,8 0-4-16,9 0 4 15,1 0-1-15,5 0-1 16,-5 0-13-16,-2 0 8 16,-6 4-23-16,-3-3 14 15,-3 3-3-15,0-1 18 16,0-1 0-16,8-2 1 16,2 1-1-16,6-1 1 15,3 0-1-15,2 0 1 16,0 0-18-16,-2 0 11 15,-2 3-1-15,-8 0-19 16,-5 6 26-16,-6 1-32 16,-4-2 24-16,3-1 8 15,4 0-4-15,4-4-1 0,8 2 6 16,3-4-1-16,5 4-15 16,0-1-24-16,0 4 39 15,0 2 0-15,0 4-2 16,0 6 3-16,5 5 0 15,-3 2 6-15,-2 9 14 16,0 3-20-16,0 10 13 16,0 8-13-16,-2 3 9 15,-5 8-6-15,0 2-3 16,-2 6 0-16,0 3-11 16,1 1 25-16,-2 2-15 15,1 2 1-15,-1 3 0 16,0-1-6-16,-1 0 6 0,1 2 0 15,-7 16 5 1,0 21 11-16,-5 17-16 0,-1-10 0 16,8-27 14-16,3-35-17 15,10-25 3-15,0 5 0 16,2 7 6-16,0 3-6 16,0-3 0-16,0-4 0 15,0 1 15-15,0 2-11 16,4 3-4-16,-4 3 0 15,0 4 11-15,0 2-2 16,0-4-6-16,-2-3-3 16,-2-9 6-16,2-6-10 15,2-8 4-15,0-2 0 0,0-1 1 16,0-3 7-16,2 0 1 16,2 4-9-16,-4 0 9 15,2 4-8 1,-2 2-1-16,0 2 0 0,0 2-7 15,0-4 19-15,2-2-12 16,3-4 0-16,0-5 7 16,-1-4-16-16,1-2 9 15,-2-3 0-15,0 0-9 16,1 1 18-16,-4 2-9 16,3 0 0-16,-3 4-2 15,0-1 2-15,0 3 0 0,0-2-14 16,0-3 13-1,0 1 2-15,0-5 2 0,0-3-3 16,0-3 6-16,0-1-18 16,0-5 10-16,4 1 2 15,1-4-4-15,2 0 11 16,-3 4-7-16,0 3 0 16,-2 2-9-16,-2 2 8 15,0 3-5-15,0-2 6 16,0-1 0-16,0 1 7 15,0-4-7-15,0 1 0 16,0-3 1-16,0 0-13 16,0-2-29-16,0 0-11 15,0 2-37-15,7-4-83 16,0 1-64-16,2-6-165 0</inkml:trace>
  <inkml:trace contextRef="#ctx0" brushRef="#br0" timeOffset="35146.25">19541 8614 1129 0,'0'0'207'16,"0"0"-176"-16,0 0-17 16,0 0 6-16,0 0-8 15,146-10 74-15,-96 10-9 16,6 0-45-16,0 0 19 16,1 0-18-16,1 2 14 15,4-2 3-15,0 0-24 16,1 0 24-16,4 0-2 15,-2 0-8-15,-1 0 17 16,-1 0-21-16,-3 0 11 16,-2 0-7-16,-3 0-24 15,1 0 18-15,0 0-25 16,2 0 6-16,-2 0 17 0,0 0-32 16,-2 0 21-16,2 0-8 15,5-2-12-15,-1 2 32 16,4-3-26-16,3 1-6 15,3-3 16-15,-1 2-8 16,-3-4-7-16,-3 3-2 16,-5-2 3-16,-5 2-4 15,-2-2 1-15,-2 2 0 16,0-2 2-16,-2 1 13 16,0 0-15-16,0 1 0 15,-5 2 0-15,-2-2-13 16,-2 2 14-16,-2-2-1 0,-1 0 19 15,1 0-11 1,4-2 29-16,2-1-30 0,3 1 7 16,0 2 3-16,-1-3-17 15,1 3 0-15,-1 0 3 16,-3 2 4-16,-4 0-7 16,-1 0 0-16,-1 0 1 15,1 0-1-15,0 0 0 16,-1 0 0-16,1 2-6 15,0 0 20-15,4-2-14 16,0 2 0-16,0 0 1 16,2 0-4-16,-1 0 3 15,-1 0 0-15,-3 0-8 16,-3 0 20-16,-3 0-12 16,-4 2 0-16,-3 2 1 0,1 2-2 15,-1-2 1-15,7 2 0 16,1-1-9-16,4 1 6 15,1-5 3-15,1 3 0 16,-2-2 0-16,-1-2-1 16,-4 1-9-16,-2 2 10 15,0-1 0-15,-3 0 0 16,2 2 2-16,-1-2-1 16,0 2 0-16,2 0 4 15,0-2-5-15,-2 0-9 16,-1 3 2-16,0-4 14 15,1 1 0-15,0 2-7 16,-2 1 0-16,2-3-1 0,-4 1 1 16,-2 1-11-1,-3 0 11-15,-3-2 0 0,1 0 0 16,-1 0 1-16,4 0 1 16,-2-2-4-16,5 2-13 15,-3 0-20-15,0 0 27 16,-3 0-13-16,-2 0 21 15,1 0 0-15,-4 0-1 16,-2-2-6-16,-2 0 7 16,-5 0 0-16,3 0 15 15,-5 0-14-15,2 0 19 16,-2 0 11-16,1-4-31 0,2-4 25 16,1-2-24-1,1-1 5-15,0-2-6 0,1-1 5 16,1-4-11-1,-1-4 6-15,1-5-3 0,0-4-3 16,-2-5 12-16,-1-7-6 16,-2-3 0-16,0-4 6 15,0-2-6-15,3-4 0 16,-1-5 1-16,1 0 9 16,2-10-9-16,-3-2 8 15,0-7-9-15,1-7 8 16,-3 1-8-16,0-6 1 15,-2-15 7-15,0-21 15 16,0-20-21-16,0 13 5 16,0 27 2-16,0 31 2 0,0 20-1 15,2-10 5-15,3-4 1 16,2-12 17-16,2 7-24 16,-3 1 28-16,4 3-16 15,-4 0-19-15,1 2 19 16,-1 0-21-16,-2-3 0 15,2 2 12-15,-6-4-5 16,0-1-7-16,0 0 0 16,2-1 1-16,0 4 8 15,4 0-9-15,1 5 0 16,2 4 6-16,-2 0 0 16,-1 2-6-16,-1-3 0 15,-3 1 0-15,-2 0 10 0,0 0-10 16,0 5 0-1,0 3 2-15,0 6 9 0,0 9-11 16,0 1 0 0,0 11 2-16,0 1 0 0,0 4-2 15,4 3 0-15,3 0-1 16,0 0 13-16,-1 4-12 16,-1 1 0-16,-1 2 1 15,-4 0 6-15,2 6-6 16,-2-1 11-16,0 8 12 15,0-2-17-15,0 3-4 16,0 0-3-16,0 0 1 16,0 0 1-16,0 0-2 15,0 0 0-15,0 0-1 0,0-1 13 16,0 1-12-16,0 0 0 16,0 0 7-16,0 0 8 15,0 0-15-15,0 0-24 16,0 0-99-16,-22 27-195 15,-6 2-21-15,-13-5-278 0</inkml:trace>
  <inkml:trace contextRef="#ctx0" brushRef="#br0" timeOffset="40507.32">19525 8912 1008 0,'0'0'252'0,"0"0"-91"16,0 0 0-16,0 0-46 16,0 0-33-16,0 0-21 15,9-19-18-15,-9 17 33 16,0 0-5-16,0 0 12 16,0 0 14-16,0-1-35 0,-5 2-3 15,-5-1-32 1,-7-1-27-16,0 2 26 0,-5 0-25 15,-3-2 16-15,-2 1 12 16,-4 2-28-16,0 0 35 16,-5 0-14-16,-1 0-14 15,-5 0 14-15,-6 0-22 16,-3 0 0-16,-4 5 12 16,-8 0-1-16,-4-2-8 15,-6 2-3-15,-10-1 11 16,-5 0-1-16,-2 0-9 15,-3 0 6-15,4 2 0 16,-3 0 7-16,3 3-14 16,-2-4 14-16,-3 3-13 15,1-2 12-15,-3-2-13 0,-3-2-2 16,-1 0-6-16,0-2 15 16,-1 2-7-16,4-2 12 15,0 0-11-15,6 2 14 16,3-2-14-16,5 2 15 15,5-2 9-15,5 2-16 16,6-2 4-16,2 0-1 16,5 3-12-16,0-2 15 15,4-1-8-15,0 3-6 16,2-1 11-16,4 1-11 16,-2 0 8-16,4-1-8 15,-4-2 0-15,-2 3-2 16,-4-3-2-16,-4 0-6 0,-7 4 8 15,-4 1-3 1,-1-1 4-16,-1 1 0 0,-4 1 0 16,6 1-6-16,-1-4-16 15,7-3 22-15,3 0 3 16,-1 0-1-16,-1 0-2 16,-3 0 12-16,1 0-11 15,6 0 18-15,9 0-19 16,10 0 0-16,8 0 4 15,10 0-3-15,8 0-1 16,0 0 0-16,7 0 0 16,-4 0-7-16,-3 0-8 15,-2 0 15-15,-2 0-8 0,0 0 4 16,-1-3-4 0,0-1 7-16,1-1-1 0,1 3-6 15,3-2 14-15,-1 2-6 16,5 2 9-16,-1-1-1 15,1 1-8-15,3 0 0 16,0-3-23-16,-1 3 23 16,-3 0-9-16,1-1 9 15,-3 1 2-15,-3 0-1 16,-2 0-1-16,-1 0 0 16,0 0 1-16,-3 0-1 15,1 0 0-15,-1 0 0 16,2 0-6-16,3 0 12 15,3 1-6-15,2-1 0 0,3 0 0 16,3 0-5 0,1 0 7-16,-1 0-2 0,1 0 0 15,2 0 10-15,2 0-16 16,-3 0 6-16,3 0 0 16,-6 0-6-16,4 0 6 15,-3 0-6-15,3 0 5 16,0 4-8-16,2-2 1 15,0 2 5-15,2-2-9 16,2 3 11-16,-2 1-14 16,2 1 15-16,-5 7 0 15,1 9-2-15,-4 4 2 16,0 14 0-16,-1 7 0 0,-2 12-10 16,0 8 22-1,2 6-11-15,0 5-1 0,2 0-3 16,3 7-3-16,1-3 3 15,1 3 3-15,-2 3 0 16,0 15-5-16,-3 22 5 16,0-10 0-16,0-9 0 15,1-1-2-15,1-2 2 16,-1 26 0-16,4 13-1 16,-1-27 12-16,1-25-11 15,2-32 0-15,-3-2 0 16,1 7 9-16,0 8-9 15,0 4 2-15,0-4-14 0,0-2 12 16,-1-8 0-16,3 5 0 16,0-2 1-16,0 3 3 15,0-3-4-15,0 2 0 16,0-3-2-16,0-2 14 16,0-2-18-16,0-3 6 15,0-5 0-15,0-4 3 16,0-2-3-16,-2-4 0 15,0 0-1-15,2 0 7 16,0 0-6-16,0 1 0 16,0-1 1-16,0-2-9 15,0 2 8-15,0 2 0 16,0 2-3-16,0 0 5 16,0 0-2-16,0 2 0 0,0-3 1 15,-2-1-7-15,0 0 6 16,0-2 0-16,2 0-11 15,0 0 16-15,0-2-5 16,0 2 0-16,0 1 0 16,0-2-4-16,0 4 4 15,0 3 0-15,0-2-1 16,-3 2 11-16,0-2-10 16,3-4 0-16,0 0 6 15,0-3-13-15,0-4 7 16,0-2 0-16,0-1-6 15,0-3 15-15,0 0-9 16,0-3 0-16,0-4-1 0,0-6-11 16,0-4-37-1,0-6-55-15,0-4 19 16,0-2-27-16,0 0 1 0,3 0 8 16,4 0-45-16,2-8 16 15,-1-5-103-15,-1 0-94 0</inkml:trace>
  <inkml:trace contextRef="#ctx0" brushRef="#br0" timeOffset="42492.91">14245 13632 867 0,'0'0'240'0,"0"0"-105"15,0 0 8-15,0 0-21 16,120-50-5-16,-82 39-56 16,4 4-7-16,3 1 7 15,-1 1-14-15,0 1 7 16,1 4-10-16,-3-2-13 16,-1 2 12-16,1-1-10 15,-2 1-5-15,3-3 9 16,1 1-14-16,5-2 30 15,2 0-17-15,3 0-21 0,4 2 11 16,2-2-24 0,5 0 5-16,1 0 13 0,1 0-19 15,3 1 4-15,-4-2-5 16,3 4 2 0,-2-4 5-16,0 3-7 0,2 0 0 15,0 2 0-15,0-2 5 16,0 2-5-16,1-2 0 15,-2 0 0-15,-3 0-6 16,-3-2 7-16,-4 2-1 16,-6 0 6-16,-4 0-4 15,0-1-2-15,0 3 0 16,2-1 1-16,3-1-2 16,2-1 1-16,3 2 0 15,0-3-2-15,-2 1-15 16,-2-2 16-16,-6 1-4 15,2 0 5-15,-2-2 3 0,2 0-3 16,0 0 0-16,1-2-1 16,3 3-35-16,0 0 10 15,0 1-1-15,-3 2 1 16,0 2 25-16,1 0-15 16,0 0-2-16,2 0-19 15,0 0-41-15,-3 0 32 16,-2 0 16-16,0 0 17 15,-5 0 13-15,-2 0-15 16,1 0 14-16,-1 0 0 16,1-4-25-16,1 2 24 0,-2-2-14 15,3 2 13 1,-5 0-3-16,0 2 1 0,-1 0 5 16,-2 0 0-16,1 0 2 15,0 0-1-15,0 0-1 16,-2 0 0-16,-1 0-7 15,3 0 14-15,-3 0-7 16,4 0 0-16,-3 0 0 16,1 0-7-16,-1 0 7 15,1 0 0-15,2 0-1 16,-1 0 8-16,1 0-7 16,1 0 0-16,-1 0-1 15,1 0-6-15,-5 2 7 16,-1 2 0-16,-3 0-1 15,-2 0 0-15,-2 1 0 0,0-2 1 16,-3 1-38-16,2 0 0 16,-3-1-56-16,-1 4 24 15,-1-5 41-15,-2 2 6 16,-1-2 23-16,-1 0-1 16,0 2-9-16,0 0 10 15,-1 0-14-15,-1 3-7 16,1-1-5-16,-3-4-39 15,1 4 4-15,-3-1-29 16,-3-1 26-16,0-2 56 0,-2 0 7 16,-1 0 1-16,1 2 43 15,-2-2-41-15,4 2 15 16,-4-4-17-16,-2 2 1 16,-2-2 4-16,0 0 27 15,0 0 4-15,0 0 9 16,0-4 4-16,0-8-7 15,-2-5-27-15,2-2-9 16,0-7 6-16,-2-4-12 16,2-6 0-16,-2-4-2 15,-2-9-15-15,-4-1 10 16,2-6 1-16,-5 0 6 16,1-2 14-16,2 1 4 15,-1-2 9-15,3-2-2 16,0 0-23-16,4-2-2 0,2-3-24 15,-2 1-45-15,0-5 39 16,0 1 7-16,-3 0 23 16,1 2 0-16,-3 0 33 15,0 3 21-15,1 2-9 16,1 2-23-16,1-1 11 16,2 1-21-16,2-2-11 15,0 0 20-15,0-1-20 16,0 3 18-16,2 0-4 15,4-1-15-15,-3 3 25 16,-1-7-6-16,-2 0 6 16,0-1 23-16,0-2-7 15,0 2 25-15,7 0-35 0,0 1-21 16,1 8 12-16,1 0-22 16,-2 3 1-16,0 2 27 15,-5 1-2-15,-2 4 16 16,0-4-11-16,0 4 6 15,0-3-8-15,0 1-20 16,2 1-3-16,9-2 3 16,1-2-7-16,-2-2-1 15,0-2-1-15,-1-3 1 16,-5 3-7-16,-2 2 12 16,-2 0 2-16,0 2 17 15,0 0 8-15,0 2 7 0,0-2 24 16,0 2-41-1,4-3 11-15,5 1-23 0,1-2-11 16,-2 2 15-16,-1-2-14 16,-5 3 9-16,-2 4-10 15,0-1 8-15,0 3 13 16,0 3-6-16,0 3 25 16,0-2 6-16,0 2-45 15,0 0 19-15,2-1-20 16,7-2 1-16,0-1 8 15,0 3-9-15,-5 3 0 16,-2 2 14-16,1 3-3 16,-1 4-8-16,3-2-3 0,2 0 6 15,1-6 0 1,1-4-5-16,3-2 0 0,-2-2 3 16,1 1 7-16,-3 7-2 15,-4 3 11-15,-2 3 4 16,-2 5 24-16,0 0-24 15,0 2 1-15,0 1 14 16,0 2-37-16,-4 4 17 16,-1 2-10-16,0 3-9 15,3 3 25-15,0 5-24 16,0 1-2-16,0 2-26 16,-7 2-154-16,0 14-140 15,-7 2-235-15</inkml:trace>
  <inkml:trace contextRef="#ctx0" brushRef="#br0" timeOffset="43789.49">20797 8903 854 0,'0'0'153'16,"0"0"31"-16,-91 148-71 16,15-21 3-16,-36 55 10 0,-19 29-52 15,-12 7-23-15,10-3-10 16,19-26-15-16,10-11 5 16,8-18 10-16,10-22-34 15,25-33 14-15,14-29-20 16,22-27-2-16,12-20-25 15,13-14-98-15,0-9-92 16,7-6-769-16</inkml:trace>
  <inkml:trace contextRef="#ctx0" brushRef="#br0" timeOffset="44164.41">22444 8622 1073 0,'0'0'192'0,"-118"147"-40"15,16-7-30-15,-25 39-24 16,-10 21-25-16,-5 13 7 16,-1 4-16-16,-14 19 20 15,-6 6 6-15,-5 1-35 0,6-8 11 16,8-19-22 0,15-13-27-16,13-18 18 0,5-17-35 15,15-17 10-15,12-15-10 16,22-30-17-16,28-30-5 15,17-29-67-15,18-20-69 16,5-7-49-16,4-15-334 16</inkml:trace>
  <inkml:trace contextRef="#ctx0" brushRef="#br0" timeOffset="44570.56">23226 9250 1164 0,'0'0'182'0,"-165"167"-89"15,28-13 32-15,-20 40-3 16,1 23-49-16,2 9 28 16,-4 5-11-16,-18 12-27 15,-14 1 22-15,-5 2-38 0,1-2-2 16,7-10 0 0,11-15-39-16,13-17 28 0,14-20-15 15,17-25-19-15,17-16 31 16,25-34-31-16,26-32 7 15,19-25-7-15,16-18-37 16,5-6-13-16,10-11-52 16,14-34-116-16,29-25-117 15,11-22-563-15</inkml:trace>
  <inkml:trace contextRef="#ctx0" brushRef="#br0" timeOffset="44945.47">23618 9901 1162 0,'0'0'196'15,"-112"153"-99"-15,14-3 30 16,-22 28-40-16,-7 14-7 16,-4-9 18-16,-2-6-41 15,-8 10 8-15,-6 1 11 16,-5 4-25-16,0 0 8 0,4-13-25 16,5-14-21-1,14-22 12-15,28-34-25 0,26-28 11 16,19-20 1-16,9-14-11 15,0 3-2-15,3-3-20 16,5-7-91-16,29-33-53 16,6-7-158-16,4-11-565 0</inkml:trace>
  <inkml:trace contextRef="#ctx0" brushRef="#br0" timeOffset="45273.52">23631 11032 1114 0,'0'0'206'0,"0"0"0"15,-182 187-69-15,73-59-62 16,-23 39 34-16,-8 17-32 16,4-1 5-16,9-15-9 15,18-23-30-15,4-13 6 16,6-8-18-16,22-21-30 16,17-25 30-16,16-22-19 15,9-10-2-15,0 2-10 0,4-4-47 16,18-10-103-16,11-14-105 15,2-20-471-15</inkml:trace>
  <inkml:trace contextRef="#ctx0" brushRef="#br0" timeOffset="45648.42">24129 11394 1054 0,'0'0'181'16,"0"0"-79"-16,-135 156 1 15,50-52 16-15,-23 31-36 16,-24 27 17-16,-6 6-32 16,13-13-41-16,11-21 14 15,30-35-28-15,15-19-11 16,8-18 8-16,6-3-10 16,-11 6 0-16,-8 8-19 15,1-1-57-15,-2-6 9 16,24-20-162-16,16-20-253 0</inkml:trace>
  <inkml:trace contextRef="#ctx0" brushRef="#br0" timeOffset="46007.71">24048 11922 1024 0,'0'0'222'16,"0"0"-35"-16,0 0-45 15,-127 136-6-15,73-85-34 16,-4 12-30-16,-8 11 30 16,-17 21-39-16,-13 28-26 15,9-6-3-15,8-13-33 16,12-11 20-16,13-21-21 16,-6 6-12-16,-5 4 3 15,10-12-59-15,-6 3-40 16,19-22-38-16,11-16-260 0</inkml:trace>
  <inkml:trace contextRef="#ctx0" brushRef="#br0" timeOffset="46336.08">24362 12310 1126 0,'0'0'230'16,"0"0"-56"-16,0 0-33 15,-129 129-44-15,82-71 15 16,-4 6-37-16,-3 3-18 16,-4 8-18-16,-4 0-27 15,-5-1-3-15,1 0-9 16,-26 14-89-16,18-19-40 16,10-13-224-16</inkml:trace>
  <inkml:trace contextRef="#ctx0" brushRef="#br0" timeOffset="53603.27">15051 3792 1288 0,'0'0'286'0,"0"0"-136"15,0 0-53-15,0 0-37 16,0 0-25-16,0 0 9 15,-8-28-2-15,5 26 24 16,0 2-23-16,-3-2 11 16,-3 2-6-16,-7 0-25 15,-3 0 4-15,-8 0-26 16,-5 0 0-16,-1 0 36 16,-4 4-26-16,-4 2 12 0,-1 1-8 15,-3 2-9 1,-1-2 30-16,-4 6-17 0,-3-2-3 15,-2 6 16-15,-4 3-31 16,-1 4 10-16,0 4-11 16,-2 6 2-16,2 4-2 15,-3 4 0-15,1 2 0 16,-3 2-6-16,3-3 12 16,-3-1-6-16,1-2 0 15,-1 3 0-15,-4 0 8 16,-2 5-3-16,-3 2-4 15,0 1-2-15,3-1 11 0,5-3-5 16,3 2-5-16,3-1 0 16,4-1-1-16,0 3 1 15,-2 5 0-15,-2 0 0 16,-2 5 6-16,-1-2-7 16,1 4 1-16,-1-2 0 15,3 1-4-15,4-2 10 16,4-1-7-16,2 3 1 15,6 0-4-15,1 6 4 16,3 2 0-16,1 2 0 16,-3 3 23-16,1-1-22 15,1-3 13-15,1 2 4 16,2 0-3-16,6 1 18 16,2-2-17-16,2 2-16 15,7-1 19-15,0 1-13 0,3-1 0 16,-4 1 2-16,-1 4-7 15,-1 5 38-15,-1 2-19 16,-5 21-19-16,-2 21 21 16,0-8-16-16,4-10-1 15,0 5 1-15,4-7 1 16,1 0 6-16,1-1-13 16,7-17 1-16,7-16 36 15,5 10-37-15,2 10 9 16,0-4-9-16,0 0 1 15,15-1 2-15,3 1-3 16,1 3 0-16,-6 1-12 16,-3 4 12-16,0 2-10 15,-6 0 9-15,-2-3-23 0,3-4 24 16,1-6 16-16,2 0-2 16,2-4 7-16,6 2-20 15,0 2 20-15,4 1-21 16,4-2 0-16,0 0 0 15,6 2 0-15,1 0-6 16,0 6 5-16,4 10-25 16,1 19 17-16,-7-12 0 15,-2-14-1-15,-5-9-2 16,-1-23 15-16,6 13-3 16,1 10 0-16,3-1 15 0,3-1-14 15,-1 0-1 1,1 2 9-16,1 3-13 15,-4-1 4-15,1 4 0 0,-3 2 0 16,0 3 6 0,-5 1-6-16,0-1 0 0,3-3 3 15,2-3-4-15,0-4 1 16,4-3 0-16,3-6-7 16,0-2 8-16,0-1-1 15,1-1 0-15,-1 2 0 16,-1 2-1-16,3 3 1 15,1 1 0-15,1-2 3 16,4 2-3-16,-1-4 0 16,1 1 0-16,3-5 0 15,-1 0-6-15,2-2 6 0,2-2 0 16,2 1-3 0,4-1 15-16,0 0-12 0,-3-2 3 15,0 2 9-15,1-2-9 16,-1 2-3-16,6 3 0 15,1 1 12-15,2 3-11 16,7-2 17-16,0 6-15 16,0 0 3-16,0-4 6 15,0 1-12-15,-2-1-1 16,0-5-8-16,4-1 18 16,5-8-8-16,4-3 2 15,4-1-3-15,6-3 0 16,-1-3 0-16,0 4-6 0,0 1 0 15,-4 1 10-15,-5-2-4 16,-2 5 1-16,-2-8 0 16,-2-1 1-1,-1-3 0-15,0-6-2 0,5-6 10 16,2 0-9-16,1-5-1 16,1 0 0-16,-4 1 6 15,0 4-9-15,0-5 3 16,-4 2 0-16,1-3-1 15,1-2 3-15,2-3-2 16,0-6 0-16,4-2 1 16,5-5-2-16,0-1 1 15,3 2 0-15,-1-3 0 16,0 1 1-16,-5 0-1 16,1-3 0-16,-2 2 7 0,1-1-13 15,0-7 6-15,3-1 0 16,3-3 0-16,-3 1 6 15,4 2-4-15,-2-1-2 16,3 2 0-16,1 4-9 16,5-2 9-16,0 2 0 15,7 1 2-15,0-7 4 16,-1 2-6-16,1-4 0 16,-3 0-1-16,-2 0-1 15,3 0 2-15,-2-6 0 16,3-3 0-16,3 3 0 15,2 0 0-15,16 0 0 0,20-7 1 16,23-2-1 0,5-1 1-16,-3-10-1 0,-8 2 2 15,-15-2-2-15,3-5 0 16,-5 4 0-16,3-5 1 16,2 2 7-16,1-2-7 15,-1 0 0-15,-1-3-1 16,-3 3 7-16,2-2-7 15,-5 3 0-15,-25 2 1 16,-25 8-3-16,-24 2 4 16,-13 5-2-16,4-3 0 15,1-4-1-15,-1-5 0 0,-25-28-65 16,-15 4-253-16,-20-5-661 16</inkml:trace>
  <inkml:trace contextRef="#ctx0" brushRef="#br0" timeOffset="56383.88">3931 4428 838 0,'0'0'331'0,"0"0"-182"16,0 0-96-16,0 0-22 0,0 0-20 16,0 0-9-16,4 0 2 15,-1 0-2-15,-3 0 2 16,0 0 9-16,0 0 32 15,2 0 10-15,2 0-31 16,5 0-23-16,2 0 22 16,4 0-15-16,6 0 27 15,1 4 5-15,3-1-25 16,3 1 24-16,1 0-7 16,8 1-13-16,0 0 21 15,5-1-21-15,8 0 23 16,0 1-12-16,11-1-17 15,3-1 38-15,8-3-16 0,3 3 6 16,4-3 12 0,0 2-40-16,0-2 8 0,-4 1-6 15,-1-1-15 1,2 0 37-16,2 0-25 0,-1 0 16 16,4 0 0-16,0 0-27 15,-5 0 8-15,0 0-9 16,-1 0 12-16,-7 0-5 15,1 3-5-15,-4-3 3 16,-3 0-5-16,-2 0 8 16,0 0-14-16,-1 0 6 15,-4 0 0-15,-1 0 0 16,-3 0 1-16,-2-3-1 16,1 2 0-16,0-1 12 15,4-2-12-15,4-5 0 0,4 2 2 16,5-4-4-16,2 0 4 15,-1 0-2-15,-2-1 1 16,-3 2 7 0,-3 0-5-16,-2 3-3 0,-8-1 1 15,0-1 9-15,-5 1-10 16,-3 0 0-16,-4-4 0 16,-3 1 10-16,-2-6-8 15,-1 1 4-15,-1-1 7 16,-2-2 24-16,-2 1-31 15,-3-2 13-15,1 0-19 16,-6 0 2-16,4-4 11 0,0-2-12 16,-2-2-1-1,-3-5 0-15,-3 0 8 0,-1-1-8 16,-9-2 0-16,-3 3 1 16,-2-1 10-16,0 0 18 15,-7 4 6-15,-9 0 8 16,-1 3-20-16,-1 4 11 15,-4-1-30-15,0 4 4 16,-5-3 14-16,0 5-22 16,0-2 1-16,-2 4 14 15,-2 2-5-15,-2 0-2 16,-3 2-8-16,-2 2 10 16,-5 2-16-16,-1 2 6 15,-3 0 0-15,1 0-9 0,-1 2 22 16,-2 0-13-16,2-1 0 15,1 1 1-15,-4 3-12 16,4-1 11-16,1 2 0 16,1-1 0-16,-4-2 12 15,4 2-12-15,-3 1 0 16,-2-3 1-16,0 3-7 16,0 0 6-16,-2 0 0 15,0 0-6-15,-1 0 7 16,1 0-1-16,2 0 0 15,1 0 5-15,0 0-15 16,0 4 10-16,1 0 0 16,2-1-7-16,2 0 17 15,2 1-10-15,-2-2 0 16,3-1 6-16,-2-1-15 0,-1 3 9 16,1 1 0-16,-2 0-6 15,1 0 15-15,-1 4-9 16,3-1 0-16,1 0 6 15,2-1-19-15,0-2 13 16,3 2 0-16,-3-4-6 16,0 2 12-16,-2 0-6 15,3 0 0-15,-4-2 1 16,1 3-1-16,0-2 0 16,-1 0 0-16,4-1-9 15,-2-2 17-15,2 1-8 0,1 2 0 16,0 0 6-1,3-1-11-15,2 3 5 0,2-4-3 16,-2 3-4 0,2 0 14-16,-3 2-7 0,1 0 0 15,-2 2 9-15,0-1-16 16,-3 0 7-16,-2 4-11 16,-1-1 10-16,4-1 2 15,2 2 1-15,0-1-1 16,1 0 7-16,3 2-16 15,0-3 8-15,3 2 0 16,2 1-7-16,-1 2 13 16,3-1-6-16,-1 4 0 15,1 2 0-15,-2 0-10 16,-1 3 10-16,-4 4 0 0,-4 2-8 16,2 4 17-16,-3 0-4 15,7-2-5-15,3 0 1 16,4-4-7-16,6 1 6 15,1-4 0-15,7 2 5 16,1-1-4-16,2 0-1 16,3 0 0-16,0 3 2 15,0-4-4-15,0 1 2 16,0 2 0-16,0-1 2 16,0 0 7-16,11 3-9 15,1 0 0-15,4 0 16 16,1 3-3-16,4-4-13 15,-4 0 9-15,3-5 3 0,1-3-11 16,-4-4 8-16,-1-5 6 16,-3-4-15-16,1-2 43 15,-3-4-23-15,-3 0 2 16,2 0 13-16,-6 0-35 16,1 0 17-16,-3 0-17 15,-2 0-14-15,2 0-79 16,-2 0-387-16,0-4-406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3:02:27.937"/>
    </inkml:context>
    <inkml:brush xml:id="br0">
      <inkml:brushProperty name="width" value="0.05292" units="cm"/>
      <inkml:brushProperty name="height" value="0.05292" units="cm"/>
      <inkml:brushProperty name="color" value="#FF0000"/>
    </inkml:brush>
  </inkml:definitions>
  <inkml:trace contextRef="#ctx0" brushRef="#br0">5083 3531 821 0,'0'0'273'0,"0"0"-79"0,0 0 34 16,0 0-138-16,0 0-27 16,-3-33 16-16,1 30 0 15,0-1 20-15,2 2-30 16,-3 1-22-16,3 1 20 16,0 0-31-16,0 0-16 15,0 0 0-15,0 0-19 16,0 0 14-16,0 0-12 15,0 0 4-15,0 0 2 16,0 0-9-16,0 0 1 16,0 0 4-16,0 0 4 15,10 0-6-15,6 0-3 16,1 0 0-16,3 0 0 0,3 0 0 16,4 0 0-1,1 0 4-15,3 0 6 0,8 0-10 16,0 0 0-1,3 0 0-15,3 0 0 0,0 0 0 16,-1 0 0-16,-1 0 0 16,2 0 10-16,-1 0-11 15,0 0 1-15,1 0 0 16,-1 0-5-16,-1 0 5 16,1 0 0-16,1 0-4 15,-3 0 13-15,0 0-9 16,1 0 0-16,-3 0 0 15,2 0-2-15,-1 0 2 16,3 0 0-16,1-3 0 0,1 2 7 16,6-2-8-1,1-1 1-15,3 0 0 0,-3 2 5 16,-1-2-5-16,-4 0 0 16,-3 2-3-16,-3 0 10 15,-4 0 2-15,-1-1-1 16,0 1-7-16,-1 1 12 15,1-2-13-15,1 1 1 16,7 1 17-16,-1-3-17 16,6 2 13-16,-2 0-5 15,-1 0-7-15,3-1 1 16,-2 3-3-16,2 0 0 16,0 0 10-16,2 0-8 0,4 0-2 15,0 0 0-15,-2 0 0 16,2 0 5-16,2-1-5 15,-2-1 0-15,-2-2 7 16,-1 2 2-16,-4 0-9 16,1 2 0-16,-2 0 1 15,1-2 14-15,2 2-7 16,3 0 0-16,2-2-5 16,0-2 12-16,-3 2-11 15,0-2-4-15,-4-1 1 16,-2 4 7-16,-4-2-2 15,-4 1-4-15,-3 2-2 16,-3 0 13-16,-6 0-8 16,-4 0-4-16,-8 0 0 15,-1 0 32-15,-8 0-32 0,1 0 24 16,-5 0-1 0,-2 0-24-16,2 0 30 0,-2 0-22 15,0 0 7-15,0 0 10 16,0 0-24-16,3 0 6 15,-1 0-7-15,5 0-5 16,1 0-8-16,13 0-66 16,-6-1-228-16,1-2-275 0</inkml:trace>
  <inkml:trace contextRef="#ctx0" brushRef="#br0" timeOffset="140.52">8884 3454 1908 0,'0'0'480'0,"0"0"-480"15,0 0-41-15,0 0-141 16,0 0-151-16,0 0-380 0</inkml:trace>
  <inkml:trace contextRef="#ctx0" brushRef="#br0" timeOffset="5078.14">10258 5264 2096 0,'0'0'328'16,"0"0"-217"-16,0 0-51 16,0 0-47-16,0 0 26 15,0 0-39-15,-69-12-20 16,53 45-84-16,3-1-229 0,2-5-448 15</inkml:trace>
  <inkml:trace contextRef="#ctx0" brushRef="#br0" timeOffset="6202.86">12364 2941 836 0,'0'0'322'0,"0"0"-107"15,0 0-67-15,0 0-19 16,0 0-24-16,0 0-21 16,0 0-32-16,61-65 53 15,-59 62-19-15,-2 3-24 16,0 0 7-16,0 0-23 15,0 0 46-15,0 0-23 16,0 0-61-16,-2 0 44 16,-14 4-51-16,-11 8 13 15,-11 6 11-15,-11 7-24 0,-6-1 17 16,-3 2-18 0,2-2 2-16,9-3 4 0,7-2-6 15,11-8 0-15,8 1 9 16,13-8-8-16,3-1-2 15,5 0-11-15,0 4-13 16,11 3 17-16,12 4 14 16,4 3-6-16,6 6 11 15,0-2 1-15,1 4-12 16,-3-1 0-16,-2 0 0 16,-2-2-6-16,-7 3 6 15,-5-6-49-15,-3-1-113 16,-12 0-103-16,0-4-60 15,-5-7-383-15</inkml:trace>
  <inkml:trace contextRef="#ctx0" brushRef="#br0" timeOffset="6390.31">11896 3324 1420 0,'0'0'351'15,"0"0"-123"-15,0 0-37 16,0 0-33-16,0 0-78 15,0 0-56-15,0 0-11 16,7-8-13-16,13 23 0 16,7 2 0-16,4 6 0 15,0 1-74-15,7 18-84 16,-7-6-89-16,-9-7-143 0</inkml:trace>
  <inkml:trace contextRef="#ctx0" brushRef="#br0" timeOffset="6999.58">12694 3171 1400 0,'0'0'297'16,"0"0"-156"-16,0 0-4 15,0 0-19-15,0 0-52 16,0 0-55-16,0 0 32 16,82-117-18-16,-61 90-12 15,-6 3 12-15,-1 4-10 16,-8 7 44-16,1 2 69 15,-5 5-99-15,-2 1 3 16,2 2-7-16,-2 3-13 16,0 0-11-16,2 0-1 15,0 11 0-15,3 10 5 16,2 5 10-16,0 9-11 0,1 3-4 16,1 5 9-1,-2-4-6-15,2 3-3 0,-3-4 0 16,-1 0 3-16,-3-4 5 15,-2-3-16-15,0-5-1 16,0-6-30-16,-9-6 31 16,-10-4 9-16,3-2-1 15,0-4 24-15,3-4-18 16,3 2 25-16,7-2 13 16,3 0-25-16,0 0 25 15,0 0-44-15,0 0-1 16,8 0 1-16,7 0 7 15,8 0 22-15,2 0-2 16,2 0-26-16,-1 0 16 16,6 0-17-16,-7 0-6 15,0 0-116-15,-7 0-200 0,-11 2-586 16</inkml:trace>
  <inkml:trace contextRef="#ctx0" brushRef="#br0" timeOffset="14360.55">13169 3136 1333 0,'0'0'517'15,"0"0"-237"-15,0 0 22 16,0 0-112-16,0 0-60 0,0 0-18 16,-21-30-78-16,21 28-7 15,13 0-13-15,10 0-4 16,6-2-5-16,4 0-5 15,5 0 0-15,3-1-8 16,-4 1-8-16,1 1-84 16,3-2-158-16,-10 0-223 15,-12-1-66-15</inkml:trace>
  <inkml:trace contextRef="#ctx0" brushRef="#br0" timeOffset="14547.67">13360 2923 1124 0,'0'0'665'0,"0"0"-277"16,0 0-135 0,0 0-132-16,0 0-93 0,0 0 8 15,0 0-16-15,-27 104-5 16,27-52-13-16,9 5-2 16,22 3-131-16,-2-12-219 15,0-19-370-15</inkml:trace>
  <inkml:trace contextRef="#ctx0" brushRef="#br0" timeOffset="14877.53">13961 3023 1595 0,'0'0'898'0,"0"0"-691"0,0 0-76 16,0 0-80-16,0 0-36 16,0 0-15-16,0 0-31 15,83-94-34-15,-61 77 12 16,-6 3 0-16,-5 4 37 16,-6 7 16-16,-3 3 0 15,-2 0 33-15,0 3-32 16,0 14 7-16,2 13 52 15,2 8-42-15,1 10 10 16,-1 4-28-16,1 5-1 16,4 7-107-16,-1-16-140 0,-1-14-300 15</inkml:trace>
  <inkml:trace contextRef="#ctx0" brushRef="#br0" timeOffset="15049.03">14227 3050 1614 0,'0'0'551'0,"0"0"-465"0,0 0-34 16,0 0-23-16,124 0-29 16,-59-6-9-16,-9 0-205 15,-16 0-137-15</inkml:trace>
  <inkml:trace contextRef="#ctx0" brushRef="#br0" timeOffset="15220.87">14422 2895 1587 0,'0'0'589'0,"0"0"-524"15,0 0-3-15,-21 117 18 16,17-59-58-16,4 6-22 15,0 21-37-15,2-20-288 16,11-15-1377-16</inkml:trace>
  <inkml:trace contextRef="#ctx0" brushRef="#br0" timeOffset="15548.92">15018 3076 2058 0,'0'0'683'0,"0"0"-582"15,0 0-23-15,0 0-53 16,0 0-16-16,0 0-9 16,113-40-21-16,-62 16-18 15,-3 4 14-15,-13 4-9 0,-10 3 17 16,-14 7 11-16,-7 6 6 15,-2 0 45-15,-2 0-34 16,0 0 17-16,5 16-28 16,-1 9 0-16,5 9 21 15,0 5-21-15,-2 6 0 16,2 2-1-16,-5-3-33 16,7 6-94-16,0-15-185 15,3-14-560-15</inkml:trace>
  <inkml:trace contextRef="#ctx0" brushRef="#br0" timeOffset="15720.79">15793 3113 1699 0,'0'0'679'0,"0"0"-569"16,0 0-82-16,0 0-28 15,150 0 0-15,-73 0-143 16,-12-7-174-16,-14-5-668 0</inkml:trace>
  <inkml:trace contextRef="#ctx0" brushRef="#br0" timeOffset="15861.34">16096 3026 1787 0,'0'0'614'0,"0"0"-545"15,0 0-32-15,0 0-35 16,0 0-2-16,7 134-249 16,9-100-459-16</inkml:trace>
  <inkml:trace contextRef="#ctx0" brushRef="#br0" timeOffset="15986.32">16466 3198 1768 0,'0'0'781'16,"0"0"-600"-16,0 0-181 16,0 0-19-16,0 0-597 0,0 0-1344 15</inkml:trace>
  <inkml:trace contextRef="#ctx0" brushRef="#br0" timeOffset="16220.63">17294 3083 2087 0,'0'0'662'16,"0"0"-504"-16,0 0-119 15,0 0-19-15,0 0-20 16,132-14-30-16,-59 7 12 0,4 2-145 15,0 2-96-15,-19 1-247 16,-22-4-385-16</inkml:trace>
  <inkml:trace contextRef="#ctx0" brushRef="#br0" timeOffset="16361.23">17557 2927 1086 0,'0'0'682'15,"0"0"-173"-15,0 0-403 16,0 0-24-16,0 0-61 15,0 0-4-15,0 0 10 16,-15 125-19-16,15-71-16 16,15 11-74-16,4-10-255 15,-4-17-297-15</inkml:trace>
  <inkml:trace contextRef="#ctx0" brushRef="#br0" timeOffset="16829.86">17981 3079 1778 0,'0'0'655'15,"0"0"-453"-15,0 0-129 16,0 0-18-16,0 0-49 16,100-126 21-16,-75 94-15 15,-1 2-12-15,-4 4 26 16,-6 7-25-16,-3 8-1 0,-5 3 6 15,-3 4-5-15,-1 4 37 16,-2 0-16-16,3 0-21 16,-1 0-1-16,4 16-25 15,3 8 25-15,3 8 21 16,-4 6-20-16,1 5 11 16,-3-2-12-16,2 4-9 15,-2-7 9-15,-1-2-70 16,-1-8 0-16,-4-6-59 15,0-8-36-15,0-5 69 16,-4-5 43-16,-7-3 51 16,-1-1 2-16,6 0 36 15,3 0-13-15,3 0-21 16,0 0-2-16,19 2-16 16,9 1 15-16,10-1 2 0,5 3 17 15,3 1-18-15,-4 2-2 16,-10 9-38-16,-12-1-78 15,-13-5-400-15</inkml:trace>
  <inkml:trace contextRef="#ctx0" brushRef="#br0" timeOffset="18126.43">13706 3419 1545 0,'0'0'274'15,"0"0"-50"-15,0 0-112 16,0 0-74-16,0 0-4 15,0 0 2-15,0 0 29 16,59 4-35-16,-19 8 5 0,10 1 10 16,8 4-28-16,6-1-3 15,12-2 5-15,3 0-18 16,9-6 19-16,-1-6-20 16,-1-2 8-16,-1 0-7 15,-5-4 5-15,-4-10-4 16,-4 1 1-16,-9 0-2 15,-5 3-1-15,-10 2 0 16,-3 3 0-16,-5 5-3 16,-5 0 4-16,-1 0-1 15,-5 0 0-15,-7 0 8 16,-2 2-17-16,-6 5 9 16,-4 1-14-16,0 2 7 15,1 2 8-15,4 2-1 16,10-2 0-16,6-2 1 0,6-2-2 15,9-4-39 1,0-4 14-16,3 0 25 0,-5-4-17 16,4-8 10-16,1-4 2 15,2 0-41-15,7 0 47 16,6 0-2-16,3 0 2 16,3 4-8-16,-2 0 16 15,-1 6-8-15,-4 2 0 16,-1 4 2-16,-2 0 9 15,5 0 8-15,-1 0 0 16,3 0 14-16,1 0-31 16,-4 0 11-16,-4 0-13 15,0 0-71-15,-18 0-48 0,-15 2-231 16</inkml:trace>
  <inkml:trace contextRef="#ctx0" brushRef="#br0" timeOffset="18595.08">15684 3641 1252 0,'0'0'300'16,"0"0"-100"-16,0 0-115 16,0 0-62-16,0 0 58 15,0 0-27-15,0 0 3 16,36 8 28-16,-32 0-55 16,-2 2-5-16,-2 5 1 15,3 1-14-15,-3 2 18 16,2-2-30-16,0-5-1 15,4-1 0-15,6-7-41 16,3-3-13-16,6 0-63 16,0-14-49-16,4-7-2 0,-2 2 20 15,-1 1 142 1,-3 3 7-16,0 5 79 0,1 2 5 16,-3 5-5-16,-1 0-18 15,2 3 40-15,0 0-33 16,1 0-35-16,3 0-8 15,8 8-25-15,30 5-23 16,-8-3-151-16,4-7-447 16</inkml:trace>
  <inkml:trace contextRef="#ctx0" brushRef="#br0" timeOffset="19032.47">19234 3054 1735 0,'0'0'327'15,"0"0"-252"-15,0 0-75 16,126 15-190-16,-86-13-593 0</inkml:trace>
  <inkml:trace contextRef="#ctx0" brushRef="#br0" timeOffset="19188.68">19155 3282 1947 0,'0'0'666'16,"0"0"-532"-16,0 0-33 16,0 0-78-16,0 0 6 15,137-6-29-15,-16-7-97 16,-13 1-179-16,-6-3-512 0</inkml:trace>
  <inkml:trace contextRef="#ctx0" brushRef="#br0" timeOffset="19594.84">20036 2982 1558 0,'0'0'665'0,"0"0"-490"0,0 0-58 15,0 0-50-15,0 0-65 16,0 0 17-16,0 0-13 16,-3 70 0-16,8-45 4 15,1 2-10-15,-1-5 0 16,-1-6 1-16,0-6 9 16,-2-2-10-16,2-5 6 15,-2-3-4-15,2 0-4 16,5-15-4-16,5-12 0 15,3-8-17-15,3-5 6 0,0-3 16 16,-2 10 1-16,-3 7 0 16,-5 9 31-16,-2 9 5 15,-1 5 11-15,-1 3-18 16,4 0-29-16,5 0 33 16,5 17-16-16,5 7-17 15,0 7 17-15,1 7-17 16,-4 5-1-16,-6-2-49 15,-16 9-99-15,0-14-176 16,-2-11-263-16</inkml:trace>
  <inkml:trace contextRef="#ctx0" brushRef="#br0" timeOffset="20376.25">18104 3292 950 0,'0'0'384'15,"0"0"-105"-15,0 0-128 16,0 0 1-16,0 0-26 15,0 0-33-15,0 0-3 16,-3-10-34-16,3 8 51 16,0 2-11-16,5-2-23 15,3 2 60-15,4-2-68 0,3 0-8 16,6 1 7-16,3-2-45 16,8 2 25-16,5 1-28 15,3-3-1-15,3 3 23 16,-1 0-29-16,-2 0-8 15,-9 0 4-15,-9 0 11 16,-6 0-6-16,-7 0-10 16,-7 0-28-16,-2 0-61 15,0 0-382-15,0-3-338 0</inkml:trace>
  <inkml:trace contextRef="#ctx0" brushRef="#br0" timeOffset="21378.22">19922 2935 849 0,'0'0'282'0,"0"0"-153"15,0 0-54-15,0 0 5 31,0 0 30-31,0 0 4 16,0 0-3-16,26-26-9 16,-26 26-33-16,0 0 37 15,0 0-41-15,0 0-46 16,0 0 24-16,0 0-8 16,3 0 5-16,-1 0 2 0,2 8-41 0,1 2 32 0,2 1-11 31,-3 0 2-31,3 3 30 0,-3 2-28 15,3 1 8-15,-1 1 22 0,4 4-32 16,-2 4 7-16,3 0-29 16,3 0 10-16,-3 2-2 15,3-4-10-15,-6-2 0 16,-1-3 0-16,-3-5 12 16,-4-1-9-16,0-5 16 15,0 1-17-15,0-3 40 16,0 0-36-16,0-3-5 15,0 0 15-15,2-3-6 16,-2 0-5-16,0 0-5 0,0 0 10 31,2 0-20-31,-2 0-1 16,0 0-146-16,0-10-354 0</inkml:trace>
  <inkml:trace contextRef="#ctx0" brushRef="#br0" timeOffset="23205.95">3142 1794 1232 0,'0'0'339'16,"0"0"-170"-16,0 0 1 16,0 0-58-16,0 0-61 15,0 0-51-15,-13-11-3 16,13 26-9-16,0 15 6 15,-2 16 6-15,-2 19 31 16,-8 27 25-16,-3 26-2 0,0-3 26 16,5-13-44-16,3-16 10 15,7-22-15-15,0 1-24 16,0 3 16-16,0-13-22 16,0-7 5-16,0-9-6 15,3-9-34-15,-1-12-99 16,2-8-124-16,-2-10-226 0</inkml:trace>
  <inkml:trace contextRef="#ctx0" brushRef="#br0" timeOffset="25517.85">3038 1855 1117 0,'0'0'370'0,"0"0"-201"15,0 0-66-15,0 0-73 16,0 0-19-16,0 0 13 15,0 0-23-15,85-18 8 16,-50 15-3-16,7 3-5 0,5 0 74 16,6 0-27-16,5 0-4 15,7 0 21-15,7 0-33 16,7 0 17-16,8 0-13 16,7-3-30-16,4-4 36 15,2 3-33-15,1-2 2 16,-4 5 7-16,3-2-8 15,-2 1 1-15,1 2-11 16,-1 0 7-16,2 0-2 16,0 0-5-16,0 0 0 15,-1 0 0-15,-6-1 21 16,-2-5-20-16,-8-1 4 16,-7 4-4-16,-5-1 20 15,-7 0-20-15,-1 1-1 16,-3 3 27-16,2-4-26 15,1 2 20-15,1-2-10 0,-4 0-10 16,-2 2 5-16,-4 1-6 16,-4-4 0-16,-6 4 2 15,-2-1 5-15,-4 2-2 16,-2 0-5-16,-3 0 1 16,1 0-2-16,-3 0 0 15,0 0 1-15,-2 0-2 16,-4 5 7-16,-6-2-5 15,-5-2 0-15,-5 1 1 16,-7 1-1-16,0-3 1 16,-2 1-1-16,0-1 1 0,4 0 6 15,0 3-5 1,8-2-2-16,1 3-11 0,3 2 9 16,-1-2-32-1,-3 2-11-15,-3-2 19 0,-5 0-14 16,-2 1 28-16,-2-4 5 15,0 1 2-15,2 1-4 16,1-2 6-16,4 1 3 16,2 2 20-16,-1 0-19 15,-1 0 8-15,2 1-9 16,-4-1 1-16,-1-3-8 16,0 2 9-16,1 1-2 15,1 0 5-15,4 2 1 16,5 2-8-16,5 2 2 0,5 2 0 15,-1-2-14-15,0 0 14 16,-3-2 0-16,-6 0-2 16,-6 0-5-16,-4 0-1 15,-3 0-23-15,-2 2-6 16,0 0 37-16,0 6 6 16,0-1 12-16,0 8 9 15,0-1-26-15,0 2 22 16,0 2-23-16,0-2 8 15,0 2 7-15,0 0-14 16,0-2 5-16,0 2-6 16,0 3 8-16,0 1 1 15,0 0 1-15,0 0-9 0,0 0 25 16,0 0-25 0,0-2 13-16,0-4-14 0,0-2 7 15,0-2-4-15,0-2-2 16,0-2 0-16,0-3 9 15,0 1-2-15,0-2-4 16,0-1-4-16,0 2 0 16,0-1 5-16,0-1-5 15,0 0 0-15,2 0 0 16,-2-1 7-16,0-1-7 16,0-2 0-16,0-1-1 15,0-1 1-15,0-1 0 16,0-2 0-16,0 0 12 15,0-2-6-15,0 0 0 16,0 0-6-16,0 2 1 0,0 0-7 16,0 2 6-16,-2-2 0 15,-2 0 4-15,-3 0 8 16,0-2-6-16,0 0-6 16,-1 3 1-16,-1-3 15 15,-1 0-16-15,0 0 1 16,-4 0 14-16,1 0-2 15,0 0-13-15,-5 0 0 16,-1 0 1-16,0 0 28 16,-2 0-23-16,1 0 9 15,-1 0 10-15,0 0-24 16,-1-3 18-16,0 1-12 0,-1 2-7 16,1-2 31-1,-3 0-25-15,1-1 2 0,-2 2 4 16,-6-1-3-16,-3 0-5 15,-4 2-4-15,-1 0 1 16,1 0 17-16,0-2-18 16,4 2 0-16,-1 0 0 15,5-2 15-15,-2 0-15 16,-1 0 0-16,-1 0 1 16,-1-1 8-16,-2 2-9 15,-4 1 0-15,-3 0 2 16,-2 0 10-16,-1 0-11 15,1 0-1-15,2 0 8 0,2 0-1 16,8 0-7-16,-1 0 0 16,5 0-1-16,0 0 2 15,2 0 3-15,0 0 11 16,0 0-13-16,-2 0 9 16,2 0-11-16,-2 0 0 15,2 0 1-15,0 1 8 16,2 2-6-16,-2 1-3 15,2 0 2-15,-4-2-5 16,-1 2 3-16,-1-3 0 16,-5 4-2-16,-1-3 10 15,-1 0-8-15,-3 2 0 16,2-3 1-16,2 2-3 16,1 0 2-16,0-1 0 0,3 2-4 15,-3-1 11-15,2-1-5 16,-2 2-2-16,0-2 0 15,0 0 3-15,3 0-3 16,-1-2 0-16,2 2 0 16,1 2 10-16,2 0-7 15,-3 1-3-15,5-4 1 16,0 4-2-16,3-4 1 16,2-1 0-16,-1 0 3 15,0 0 9-15,-4 0-11 16,0 0-1-16,-2 0 9 15,-2 0-9-15,-3 1 0 16,1 4 0-16,-3-1 0 0,-3 0 0 16,4 0 0-16,-1 0 0 15,2-2 6-15,3-2-6 16,2 2 0-16,2-2 0 16,0 0 10-16,2 0 4 15,2 0-4-15,1 2-10 16,1 0 9-16,6 0-8 15,1-2 5-15,3 2-6 16,4-2 3-16,-1 0 8 16,2 0-8-16,1 0-2 15,-1 0-1-15,-2 0 26 16,4 0-25-16,-1 0 14 16,1 0-15-16,4 0 14 0,-1 0-14 15,3 0 0-15,0 0-17 16,0 0 17-16,0 0-17 15,0 0 16-15,0 0-22 16,0 0-18-16,0 0 3 16,0 0-60-16,-5 6-26 15,-14 8-91-15,0-2-128 16,-1-4-599-16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28:04.682"/>
    </inkml:context>
    <inkml:brush xml:id="br0">
      <inkml:brushProperty name="width" value="0.05292" units="cm"/>
      <inkml:brushProperty name="height" value="0.05292" units="cm"/>
      <inkml:brushProperty name="color" value="#FF0000"/>
    </inkml:brush>
  </inkml:definitions>
  <inkml:trace contextRef="#ctx0" brushRef="#br0">2601 6007 1111 0,'0'0'246'15,"0"0"-81"-15,0 0-63 16,0 0 86-16,0 0-98 16,0 0-23-16,9-32 27 15,-9 30-52-15,0 2 6 16,2 0-28-16,-2 0-12 16,0 0-5-16,0 0-3 15,0 2-5-15,0 15-1 16,0 7 12-16,0 7 4 15,0 8-10-15,0 3 6 0,0 3-10 16,0 4 4 0,0 3 0-16,4 2 5 0,1 7 4 15,-3-2-6-15,-2 8 11 16,0 3-13-16,0 6 32 16,-2 8-31-16,-9 21 11 15,-3 19 17-15,5-7-29 16,5-16 11-16,4-14 0 15,0-19-12-15,0 10 40 16,0 8-31-16,11 0-8 16,-2-3 25-16,0-2-24 15,0 2 13-15,-3 1-15 0,1-1 6 16,0-1 12 0,-1 0-18-16,1-1 0 0,0-4 5 15,0 2 7-15,-1-3-12 16,1 0 0-16,1 1 7 15,0-3-1-15,-4-4-6 16,0-4 0-16,-1-2 36 16,-3 2-35-16,0 4 19 15,0 1-11-15,0 1-9 16,0 4 38-16,0 3-6 16,0 0-3-16,0 0-6 15,0-7-16-15,6-8 7 16,4-10-11-16,-2-12 7 15,1-7-10-15,-3-13 0 16,0-8-7-16,-4-9 5 0,0-2-40 16,-2-18-37-16,0-14-130 15,-7-20-577-15</inkml:trace>
  <inkml:trace contextRef="#ctx0" brushRef="#br0" timeOffset="3517.57">2603 5957 1395 0,'0'0'236'16,"0"0"-153"-16,0 0-35 15,0 0-47-15,0 0-1 16,0 0 6-16,0 0 1 16,42 0-1-16,-13 0 0 15,5 0-6-15,8 0 41 0,5 0-28 16,4 0-3-1,6 0 18-15,7-2-15 0,2-1 20 16,3-4-8-16,2 1-24 16,1-2 34-16,-1 2-27 15,-2-2-7-15,-2 2 15 16,-1 0-15-16,2 2 4 16,-6 0-5-16,3 2 0 15,-3 0 0-15,1 2 0 16,1-2 0-16,1 2 17 15,-1-2-16-15,3-1 30 16,0 1 0-16,0-4-31 16,0 0 31-16,0-3-25 15,-1 1 0-15,3 0 15 16,3 0-20-16,1 3 88 0,6-1-44 16,0 3-44-16,6 1 25 15,2 0-26-15,5-2 0 16,1 0 9-16,5 0 0 15,-4 0-8-15,-3 0-1 16,-8 1 0-16,-8 2-1 16,-8 1 1-16,-9 0 0 15,-11 0-1-15,-6 0 8 16,-5 0-7-16,-2 0 0 16,-5 0 1-16,-4 0-3 15,-3 0 2-15,-3 0 0 16,0 0-1-16,-4 0 10 15,-1 0-9-15,3 0 0 16,1 0-2-16,3 0-5 16,6 0 7-16,4 0 0 0,6 0 0 15,12 0 11-15,11 0-11 0,10 0 0 16,5 0 8-16,6-6-6 16,0 1-2-16,4 3 0 15,0-4 3-15,-2 3 4 16,-3 1-7-16,-2 0 0 15,-3 0 1-15,0 2 0 16,-2 0-1-16,-4 0 0 16,2 0 5-16,-3-2 6 15,0 0-7-15,-1-2-4 0,-3 2 9 16,-1 0 2 0,-1 0-11-16,0-2 0 0,-2 1 6 15,-4 3 1-15,0 0-7 16,-4 0 0-16,-2 0 1 15,0 0-5-15,0 0 4 16,6 0 0-16,2 0 3 16,5 3 3-16,3 1-6 15,6-2 0-15,2-2 0 16,3 2-1-16,6-2 1 16,0 2 0-16,-1-2-1 15,2 2 8-15,-1 0-7 16,0 0 0-16,-4 0 1 15,-2 0-5-15,0 0 4 16,-1 3 0-16,2-4 0 0,2 5 6 16,5-2-6-16,1 4 0 15,1 0-2-15,-2 0-5 16,-2 2 7-16,-3-2 0 16,0 0 4-16,0-2 4 15,-2-2-9-15,3 2 1 16,-4-2 0-16,0 2-7 15,0 1 7-15,4 0 0 16,1 0 1-16,0 2 10 16,1-1-11-16,-3 0 0 15,-4 0-7-15,-3 2 1 16,-4-3 6-16,-1 2 0 0,-6 1-1 16,-2-4 11-16,-3 3-11 15,-1-4 1-15,-2 1-8 16,-5 2-3-16,-2 0 11 15,-4 1-9-15,-8-1 8 16,-2 1-26-16,-6 2 20 16,-7-2-10-16,-6 4-17 15,-4-3 33-15,-2 2-22 16,3-2 14-16,-5 4 7 16,1-2-17-16,-3 2 19 15,0 0-1-15,-2 3-6 16,-2 0 1-16,0 5 6 15,0 4 0-15,0 4 3 0,0 7 6 16,0 2-9 0,0 3 0-16,0 7 0 0,8 2 0 15,5 6 0-15,1 5 0 16,-1 2 0-16,-3 6 9 16,4 5-9-16,-3 1 0 15,0 4-3-15,1 2-4 16,1-2 14-16,-2-1-3 15,0-2 36-15,-1-2-32 16,1 1 14-16,-5 1-22 16,-4 3 13-16,-2 1-2 15,0 5-4-15,0-3 1 16,0-1 12-16,0-2-20 16,0-5 15-16,0-5-15 15,0-2 9-15,-2-3 7 0,0-1-9 16,0 1 16-16,0 2 11 15,-4 2-33-15,4-5 10 16,-1 2-11-16,-3-4 0 16,0-6 10-16,0-3-9 15,-4-4 0-15,1-1 10 16,3-4-2-16,-3 1-9 16,0-3 0-16,2-2 0 15,-2-2-6-15,-2-2 6 16,2-4 0-16,-1-4 4 15,1-2 8-15,-1-4-12 16,-1 0 0-16,-1 0-1 0,0-3 0 16,-1 2 1-16,-1-3 0 15,1-2-3-15,-3-1 16 16,-2-4-13-16,0-3 0 16,1 1 6-16,-3-1 2 15,1-4 5-15,0 0-7 16,1-1 1-16,-3 0 4 15,2-3-11-15,-4 0 0 16,-4 0 0-16,-4 0-1 16,-6 0 1-16,-3 0 0 15,-8 0 5-15,-3 0 4 16,-4 1-10-16,-5 2 1 16,-3-2 0-16,-4 2-6 0,0-1 6 15,-2-2 0 1,0 0 4-16,1 0 5 0,-2 0-9 15,-2 0 0-15,0 1-4 16,0 2 3-16,1 0 1 16,0-1 0-16,1-2-2 15,1 3 10-15,5-3-9 16,-2 0 1-16,5 0-3 16,0 0 2-16,1 1 1 15,0 4 0-15,0-1 0 16,0 0-8-16,4 0 8 15,3-3-2-15,1 2-8 16,1-1 2-16,0-2 8 16,-2 2 0-16,-1-2-1 15,0 2 8-15,-3 2-7 0,-1-3 0 16,-4 4-3-16,-1-4-7 16,-1 2 10-16,1-1 0 15,1 2-6-15,0-1 1 16,1 2 5-16,1 1 0 15,0 2-3-15,0-2 2 16,-3 1 1-16,3 2 0 16,0-3-8-16,2 2 16 15,2-2-8-15,2 0 0 16,2 1 1-16,-2-4-9 16,0 2 8-16,-4 1 0 15,0 1 3-15,0-1 5 0,-1 0-8 16,-5-2 0-16,2 3-3 15,0-4 2-15,-1 3 1 16,1-3 0-16,-2-1 0 16,-3 3 8-16,-2-4-9 15,-2 6 1-15,-3-3-4 16,-1 2 2-16,-4 0 2 16,4-2 0-16,-4 2-1 15,2-2 8-15,-4 1-14 16,4-4 7-16,-4 3 0 15,1-2-5-15,2-2 6 16,0 0-1-16,0 0 5 16,-2 0 4-16,0-2-8 0,0-3-1 15,-3-1-2 1,1 1 1-16,-1 1 1 0,3 2 0 16,-2-2-3-16,1 0 13 15,1-2-10-15,0-2 0 16,-1-1-8-16,4 2 8 15,-4-3 0-15,4 2 0 16,-2-2 14-16,-1 1-14 16,-2 1 11-16,-3-3-11 15,-4 3 6-15,0 2 16 16,0 0-21-16,1 1 0 16,7 4 37-16,4-1-37 15,0-1 23-15,-2 3-24 16,-2 0 6-16,-4 0-5 15,2 0 46-15,3 0 24 0,4 0-35 16,7 3-21-16,3 7-15 16,5-2 0-16,12 0 15 15,9-4-12-15,11-1-3 16,4-2 0-16,7 1-1 16,5 1 11-16,-2-3-10 15,-1 1 0-15,-4 0 1 16,-4 2-7-16,-3 0 6 15,-4 2 0-15,-2-1-1 16,-6 2 13-16,-1 2-13 16,0-1 1-16,3-1 0 15,-2 0 5-15,6-5-5 16,2 3 0-16,-1-2 7 16,5-1 7-16,2 2-15 15,0-1 1-15,0 0 0 0,5 0 9 16,5-2-9-16,-1 0 0 15,3 0 4-15,1 0 8 16,-1 0-12-16,0 0 0 16,-1 0-14-16,-1 0 2 15,-1 0-41-15,1 0-78 16,-10-4-52-16,5-7-346 16,2-6-857-16</inkml:trace>
  <inkml:trace contextRef="#ctx0" brushRef="#br0" timeOffset="21238.03">1500 6392 502 0,'0'0'152'0,"0"0"-45"16,0 0-61-16,0 0-25 15,20-7-6-15,-15 3 15 16,1 1 25-16,3-1-26 16,0 0-9-16,2-2-20 15,0 2 1-15,3 0-1 16,-1 1 0-16,0 0-1 15,1 3-2-15,-3 0-56 16,-2 0 39-16,0 0 2 16,-3 0 17-16,-1 0-17 0,-3 0-124 15</inkml:trace>
  <inkml:trace contextRef="#ctx0" brushRef="#br0" timeOffset="21862.88">1534 6378 844 0,'0'0'255'0,"0"0"-14"16,0 0-82-16,0 0-1 15,0 0-41-15,0 0 28 16,0 0-36-16,-9 0-7 15,9 0-12-15,0 0-49 16,0 0 11-16,0 0-19 16,0 0-27-16,0 0 20 15,15 0-25-15,8 0 13 0,7 0 12 16,8 0-24 0,10 0 30-16,7-1 1 0,7-2-9 15,8 1 16-15,3 0-30 16,3 2-4-16,-3 0 15 15,-2 0-19-15,-6 0 10 16,-5 0-8-16,-8 0-2 16,-8 0 14-16,-8 0-16 15,-8 0 0-15,-7 0-7 16,-7 2 17-16,-6-2-7 16,-4 0-3-16,-4 0 6 15,0 0 21-15,0 0-18 16,0 0 9-16,0 0 4 15,0 0-22-15,0 0-1 16,0 0-75-16,0 0-124 0,0 0-86 16,-4 0-467-16</inkml:trace>
  <inkml:trace contextRef="#ctx0" brushRef="#br0" timeOffset="22222.17">2360 6146 1403 0,'0'0'313'0,"0"0"-171"16,0 0-113-16,0 0 2 15,0 0-18-15,0 0 18 16,0 0 19-16,40 14 26 16,-13 2-14-16,2 2-20 15,0 2-30-15,0 6 13 16,-2 2-1-16,-6 2-11 16,-2 2 23-16,-9 2-21 15,-10 2 13-15,0 3 6 16,-19 1-33-16,-22 2 18 15,-17 4-19-15,-44 16-86 16,11-12-154-16,4-12-702 0</inkml:trace>
  <inkml:trace contextRef="#ctx0" brushRef="#br0" timeOffset="30707.45">5994 6586 1015 0,'0'0'292'0,"0"0"-145"16,0 0-60-16,0 0-25 16,0 0-8-16,0 0 41 15,2 0 9-15,1 0-53 16,-3 0-3-16,0 0 4 16,0 0-36-16,0 0 10 0,0 0-25 15,0 0 8-15,2 0-18 16,6 0-49-16,-1 0-66 15,2 0-173-15</inkml:trace>
  <inkml:trace contextRef="#ctx0" brushRef="#br0" timeOffset="31379.21">8471 6573 1879 0,'0'0'351'15,"0"0"-222"-15,0 0-65 16,0 0-24-16,0 0-40 16,0 0 0-16,0 0-55 15,17 0-233-15,14 0 63 16,3-4-1557-16</inkml:trace>
  <inkml:trace contextRef="#ctx0" brushRef="#br0" timeOffset="33178.18">1544 7257 1324 0,'0'0'241'16,"0"0"-97"-16,0 0-27 15,0 0-14-15,0 0 109 16,0 0-11-16,0 0-48 16,-58 0-41-16,58 0-63 15,0 0-19-15,0 0 8 16,0 0-26-16,0 0 14 16,8 0-22-16,11 0-2 15,12 0 17-15,10 0-12 0,10-2 5 16,7 0 13-1,8-2-24-15,6-1 12 0,4 2-13 16,0-2 1 0,1 4-2-16,-6-3-41 15,-1 0-16-15,-13-1-21 0,-12 0-73 16,-12-3 9-16,-16-2-80 16,-15-4-36-16,-2-3-105 15,-19 2-40-15,-14-3 303 16,-2 3 101-16,-1 4 134 15,5 2 83-15,9 6-58 16,8 0-14-16,7 3 0 16,7 0-85-16,0 0-10 15,7 5 13-15,9 14-14 0,-3 10 29 16,-4 6-50 0,-9 12-28-16,-4 23-23 0,-18-10-137 15,-5-10-642-15</inkml:trace>
  <inkml:trace contextRef="#ctx0" brushRef="#br0" timeOffset="33896.75">3505 7397 2051 0,'0'0'485'0,"0"0"-425"16,0 0-60-16,0 0-150 15,0 0-102-15,0 0 91 16,0 0-83-16,61 42-655 0</inkml:trace>
  <inkml:trace contextRef="#ctx0" brushRef="#br0" timeOffset="34287.3">5976 7443 2090 0,'0'0'486'0,"0"0"-424"15,0 0-62-15,0 0-76 16,0 0-128-16,0 0-30 16,0 0 124-16,112 2-279 0</inkml:trace>
  <inkml:trace contextRef="#ctx0" brushRef="#br0" timeOffset="34771.56">8536 7338 2241 0,'0'0'387'0,"0"0"-226"16,0 0-146-16,0 0-15 16,0 0-60-16,0 0-99 15,0 0-131-15,27 11 76 16,-2-7-70-16</inkml:trace>
  <inkml:trace contextRef="#ctx0" brushRef="#br0" timeOffset="38164.01">1837 8222 1270 0,'0'0'270'0,"0"0"-98"15,0 0-102-15,0 0-19 16,0 0 19-16,-121 0 6 16,107 0 95-16,4 0-70 15,3 0-64-15,5 0 14 16,2 0-50-16,0 0 8 15,0 0 10-15,0 0-12 0,0 0 32 16,0 0-1 0,0 0-3-16,0 0 26 0,0 0-32 15,0 0 1-15,0 0 3 16,0 0-27-16,0 0 6 16,9-3-12-16,13 3 7 15,7-1-5-15,10-1-2 16,11-3 0-16,11 3 5 15,3-2 1-15,9-2 6 16,6 2-8-16,-2 0 5 16,-4-1-6-16,-7 4-3 15,-16-1-17-15,-9 2-65 0,-17 0-118 16,-17-2-75-16,-7 0-22 16,0-2-88-16</inkml:trace>
  <inkml:trace contextRef="#ctx0" brushRef="#br0" timeOffset="38304.61">2304 8079 1290 0,'0'0'336'16,"0"0"-234"-16,0 0-75 15,0 0-7-15,0 0-19 16,0 0 45-16,0 0-10 16,56 43-14-16,-56-10-22 0,-4 25-6 15,-19-8-188-15,-3-7-1011 16</inkml:trace>
  <inkml:trace contextRef="#ctx0" brushRef="#br0" timeOffset="38820.33">3420 8444 715 0,'0'0'1387'15,"0"0"-1252"-15,0 0-135 16,0 0-195-16,0 0-84 15,123-6-608-15</inkml:trace>
  <inkml:trace contextRef="#ctx0" brushRef="#br0" timeOffset="39116.94">6286 8301 1674 0,'0'0'234'0,"0"0"-234"16,0 0-43-16,0 0-514 0</inkml:trace>
  <inkml:trace contextRef="#ctx0" brushRef="#br0" timeOffset="40272.89">1544 9461 1547 0,'0'0'215'0,"0"0"-127"16,0 0-34-16,0 0-30 16,0 0 3-16,0 0 26 15,0 0 22-15,110-48 38 16,-48 34-54-16,16 0-23 15,11-1 5-15,7 1-33 0,5 1 5 16,-3 0-13 0,-7 3 10-16,-9 4-21 0,-14-1-28 15,-11 4-79-15,-8-2-38 16,-18 0-159-16,-15-1-378 16</inkml:trace>
  <inkml:trace contextRef="#ctx0" brushRef="#br0" timeOffset="40397.85">2389 9238 1624 0,'0'0'314'0,"0"0"-182"16,0 0-53-16,0 0-79 15,0 0-65-15,0 0 43 16,0 0-77-16,-31 102-134 0,31-75-725 16</inkml:trace>
  <inkml:trace contextRef="#ctx0" brushRef="#br0" timeOffset="40819.61">3640 9184 591 0,'0'0'0'0</inkml:trace>
  <inkml:trace contextRef="#ctx0" brushRef="#br0" timeOffset="43740.82">11451 9418 614 0,'0'0'819'15,"0"0"-541"-15,0 0-123 0,0 0-66 16,0 0 5-16,0 0 28 16,-13-55-33-16,13 50 26 15,0 3 9-15,0 2-77 16,0 0-25-16,0 0 7 15,-3 0-28-15,3 0 23 16,0 0-24-16,0 18 1 16,0 14 8-16,0 15 2 15,0 8 25-15,0 8 17 16,0 1-39-16,0 0 14 16,0-3-19-16,0-9 0 15,0-5-2-15,0-6-7 16,0-9 0-16,5-10 11 15,-1-6-11-15,-2-6-15 16,0-6-89-16,1-4-58 0,-1-4-37 16,-2-14-33-16,0-6-355 15</inkml:trace>
  <inkml:trace contextRef="#ctx0" brushRef="#br0" timeOffset="44022">11451 9410 1388 0,'0'0'328'16,"0"0"-138"-16,0 0-96 16,0 0-52-16,0 0 6 15,0 0-23-15,0 0 0 16,-77 27-7-16,54-3 19 0,-4 3 23 15,0 0-23-15,2-1-19 16,8-6-3-16,1-2-6 16,5-9-9-16,7-2 0 15,4-5-71-15,0-2-92 16,19-15 28-16,6-6-96 16,0-5-363-16</inkml:trace>
  <inkml:trace contextRef="#ctx0" brushRef="#br0" timeOffset="44164.74">11451 9410 750 0,'46'21'557'0,"-24"-21"-357"16,10 15 54-16,3 7-108 0,6 4 24 15,-1 5-70-15,0 1-76 16,5 8-24-16,-10-8-9 16,-10-8-222-16</inkml:trace>
  <inkml:trace contextRef="#ctx0" brushRef="#br0" timeOffset="48663.59">11076 6555 970 0,'0'0'378'0,"0"0"-59"16,0 0-110-16,0 0-91 16,0 0 53-16,0 0-38 15,0 0-105-15,0-40-28 16,0 48-168-16,0 8 15 16,0 2-157-16</inkml:trace>
  <inkml:trace contextRef="#ctx0" brushRef="#br0" timeOffset="50336.89">11125 8369 1096 0,'0'0'300'0,"0"0"-93"31,0 0-78-31,0 0-62 16,0 0-61-16,0 0-6 0,0 0-50 0,0-41-100 15,0 13-129-15,0-4-379 0</inkml:trace>
  <inkml:trace contextRef="#ctx0" brushRef="#br0" timeOffset="50727.15">11114 6447 196 0,'0'0'202'0,"0"0"-167"16,0 0-35-16</inkml:trace>
  <inkml:trace contextRef="#ctx0" brushRef="#br0" timeOffset="52836">8467 6565 844 0,'0'0'520'0,"0"0"-372"15,0 0-135-15,0 0-13 16,0 0-122-16,0 0-14 15,0 0-54-15</inkml:trace>
  <inkml:trace contextRef="#ctx0" brushRef="#br0" timeOffset="69962.75">8933 10287 325 0,'0'0'842'0,"0"0"-627"15,0 0-64-15,0 0-48 16,0 0 25-16,0-22-40 16,0 18 3-16,-2 0 1 15,2 1-16-15,-4 0 2 16,3 1-24-16,1 0-3 16,-2 2 0-16,2 0-25 15,0-3 4-15,0 3-24 0,0 0-5 16,0 0 10-16,0 0-11 15,0 0 0-15,0 0 8 16,0 0-7-16,2 0-1 16,19 0 0-16,4-1 2 15,12-2 8-15,9 1-10 16,8 1 10-16,8-2 22 16,7 3-20-16,7 0 14 15,4 0-13-15,6 0-12 16,0 0 27-16,-1 0-27 15,-3 6 8-15,-8 5-6 16,-7-1 11-16,-7 0-10 0,-10-2 11 16,-5-3 3-1,-9-1 24-15,-10 1-20 0,-8-4 2 16,-4-1 0-16,-8 3-24 16,-1-3 17-16,-3 0-16 15,-2 0 5-15,0 2 8 16,0-2-6-16,0 0-16 15,0 4-51-15,0 2-191 16,-13-2-289-16</inkml:trace>
  <inkml:trace contextRef="#ctx0" brushRef="#br0" timeOffset="71275.14">2848 10439 1292 0,'0'0'396'15,"0"0"-264"-15,0 0-91 16,0 0-13-16,0 0 1 15,0 0 24-15,0 0 48 0,5-26-15 16,-5 26-4-16,0 0-39 16,0 0-29-16,2 6-14 15,2 18 0-15,-2 16 0 16,-2 30 6-16,0 39-4 16,0 41 17-16,-13 19-18 15,-3-1 8-15,3-11-2 16,2-19 2-16,2 2-3 15,-2 2-4-15,-3 4 6 16,-1 1 6-16,-1-7-4 16,1-3 14-16,1-2 17 15,1-1-27-15,1-2 21 16,2 3 12-16,1-5-37 16,0 2 26-16,0 1-36 15,-2-3 2-15,2 2 21 0,2-3-22 16,0-1 26-16,5 0-11 15,2 0-15-15,0-3 28 16,0-5-20-16,0-6-8 16,0-3 16-16,9-19-17 15,-2-16 0-15,0-14 0 16,-3-6 2-16,0 10-2 16,3 5 0-16,0 5 0 15,0-8-2-15,-3-2 7 16,0-12-5-16,1-1 0 15,-3-3 1-15,-2-10 1 16,0-5-2-16,0-4 0 16,0-8-6-16,0-6 12 15,0-2-14-15,0-9-22 0,0-2-72 16,2-4-19-16,-2-15-48 16,0-17-95-16,0-8-636 0</inkml:trace>
  <inkml:trace contextRef="#ctx0" brushRef="#br0" timeOffset="74823.37">2913 10495 1249 0,'0'0'245'0,"0"0"-130"16,0 0 2-16,0 0-60 16,0 0-28-16,0 0 15 15,0 0-16-15,40 0 19 16,-16-4-12-16,5 0-7 16,5 2 34-16,1 0-38 15,5 2-11-15,1 0 15 16,1 0-10-16,2 0 4 15,1 0-10-15,-1 0 0 16,3 0 24-16,0 0-18 0,0 0 3 16,5 0 11-1,0 0-12-15,11 0 18 0,6 0-13 16,9-2-23-16,3-3 17 16,2 4-19-16,0 1 0 15,-2 0-1-15,-6 0 2 16,-1 0-1-16,-3 0 1 15,-2 0 0-15,0 0-2 16,5 0 1-16,-3-4 0 16,4 1-1-16,-1-3 9 15,0-1-6-15,-2 1-2 16,-6 0 1-16,-1 2-1 0,-5 0 0 16,2 1 0-16,-1 2-1 15,-3-1 9-15,0-1-7 16,-1 1-1-1,-1-1 1-15,-3 0 0 0,3 0-1 16,0-3 0-16,-1 2 2 16,1-2 6-16,0-2-8 15,-2-1 0-15,-2 1 0 16,2-5 0-16,-5 3 1 16,0 0-1-16,-2 1 4 15,-4 2 4-15,6 3-9 0,-1 0 1 0,4 0 0 16,3-2-1-16,6 2 1 15,1-2 0-15,0 0 0 16,1-1 4-16,-3 4-4 0,-2-2 0 16,-4 0 0-16,1 1-3 31,-2-1 4-31,3 1-1 16,0 3 0-16,0-2 2 0,-3 2-1 0,3 1-1 31,-3-2 0-31,1 2 2 15,0-4-1-15,3 0-1 16,1-1 0-16,0-1 0 0,0 3 3 0,-4-1-3 31,-4 0 0-31,2 0-1 0,-4-1-2 0,2 4 3 16,1-3 0-16,5 0 4 16,1 0-5-16,1-1 1 15,3-1 0-15,-1-1-2 0,0 1 11 16,-2-2-9-1,0-1 0-15,-2 4 0 0,-1-4 12 16,3 3 2-16,-2 2-4 16,4 1 6-16,-2-2-8 15,-2 3-7-15,0 2-1 16,-3 0 2-16,-2 0 7 31,-1 0-9-31,0 0 6 0,2 0 17 0,-1 0-14 16,4 0-1-16,1 0-8 15,2 0 9-15,-1 2 2 16,0 3-11-16,-1 1 0 16,-1-3-5-16,-4 3 16 0,1-2-11 15,-5 0 4-15,2-2-2 16,-7 2 11-16,-1 0-13 16,-6-1 2-16,3-2 13 15,-3 2-15-15,5-2 21 16,3-1-10-16,1 0-10 15,3 3 5-15,2-3-6 16,0 1 0-16,-3-1-1 16,2 2 7-16,-4 1-3 15,3 0-3-15,-1 0 2 16,6-2 9-16,4-1-5 0,6 2 3 16,7-2 15-1,9 3-12-15,2 0 24 16,7 1-36-16,0 3 10 15,5 1-5-15,3-1-4 0,0 2-1 16,6 0 4-16,4 2 7 31,2-1-10-31,2-2-1 0,2-1 0 0,1-1 1 16,-2 0-1-16,-4-3 0 16,-1 0 5-16,-5-3-3 15,-2 3-2-15,-4-3 0 16,-1 0 0-16,-3 0 0 15,-1 0 1-15,-4 0-1 16,-4 0 0-16,2-4 0 16,-4-5 0-16,5 1 0 0,-4-1 6 31,-3 0-1-31,1 0-5 16,-2-2 1-16,1 4 8 15,2-3-9-15,4 0 31 16,4-1-22-16,2 1-7 15,3 2 2-15,-1 2 2 16,1 1-6-16,-1 2 0 16,-5 3 1-16,-5 0 0 0,-3 0-1 15,-10 0 0-15,-3 0 1 16,-4 0 1-16,-10 7-2 16,-7-1 0-16,-8 0-1 15,-12 0 0-15,-5 0 1 16,-8-1 0-16,-5-1-6 15,-5 3-1-15,2-1 6 16,-3 2 0-16,0 1-11 16,0 7 6-16,0 6 6 15,0 5 0-15,0 4-2 16,0 6 8-16,0 4-6 16,0 4 0-16,-4 4 0 15,0 4-9-15,2 7 9 0,-1 3 0 16,3 4-1-1,0 2 8-15,0 6-7 0,0 4 0 16,0 8 2-16,-6 18-1 16,-8 23-1-16,-5 24 0 15,-2 8-7-15,1-2 4 16,7-12 3-16,1-21 0 16,8-2 6-16,-1-7-11 15,1 3 5-15,-1 2 0 16,-1 6-1-16,-1 3 7 15,0 4-6-15,-1 7 0 16,-1 1 7-16,-6 6-16 16,-1-3 9-16,-4-1-4 15,-1-5 2-15,2-5 4 16,1-3 2-16,2-3-4 16,5-8 1-16,-1-18 5 15,6-24-6-15,4-17-9 0,-1-3 7 16,1 8 4-16,-2 6 1 15,1 6-3-15,3-7 1 16,0-5 2 0,0-4-3-16,0-4 0 0,-2 0 1 15,2-8 7-15,-2-1-8 16,-2-10 0-16,0-2 7 16,-1-7 0-16,0-7-7 15,3-10 0-15,2-3-1 16,-2-10 1-16,-9 0-35 15,0 0-174-15,-7-15-382 0</inkml:trace>
  <inkml:trace contextRef="#ctx0" brushRef="#br0" timeOffset="76947.86">2565 15396 1568 0,'0'0'320'16,"0"0"-201"-16,0 0-74 15,0 0-33-15,0 0 23 16,0 0-13-16,0 0 21 16,60 0 4-16,-17 0-3 15,5 0 27-15,10 0-29 0,7 0-23 16,9 10 20-16,6 2-21 15,7-3 8-15,6 0 17 16,23-4-29-16,22 4 7 16,23-1-4-16,6-4-16 15,-13 0 29-15,-32 3-29 16,-33-3 10-16,9 5 14 16,18 7-24-16,12 3 5 15,18 0-6-15,-29-2-3 16,-32-3 3-16,-12-6 0 15,8 0 1-15,31 2 26 16,31-6-3-16,13 0 6 16,-12-4-18-16,-14 0-11 15,-30 0 19-15,-18 0-20 16,-12 0 0-16,-4 0 3 0,32 0 5 16,28-3-9-1,33-2 1-15,-14 1 0 0,-29-5-1 16,-29 5 1-16,-3-2 0 15,30-2-9-15,2-1 19 16,1-1-10-16,-20 1 3 16,-15 5 6-16,15-3-9 15,11 1 0-15,-2-3 0 16,0 4-6-16,4-2 7 16,15 1-1-16,14-5 0 15,19 1 1-15,-15-5-2 16,-32 5 1-16,-30 2 0 0,-17-2-5 15,13 3 11 1,14-2-4-16,11-3 8 0,2 6-9 16,2-3-1-16,19 6 0 15,18-2 1-15,23 0 5 16,3 1 0-16,-26 2-6 16,-39-2 0-16,-32 4 1 15,-7-2-2-15,6 0 1 16,14 2 0-16,8 0-1 15,1 0 8-15,-3 0-5 16,4 0-2-16,2 0 1 16,-4-4-1-16,1 4 0 15,-3 0 0-15,0 0 0 16,-3-4-2-16,-5 0 2 16,0 2 0-16,-4 2-3 0,-4 0 1 15,-1 0 2-15,-1 0 0 16,4 0 0-16,-5 0 0 15,4 0 0-15,-2 0 0 16,-1 0 0-16,-1 0 6 16,-5 0-6-16,-3 0 1 15,-1 0-1-15,-1 0 6 16,0 0-8-16,1 0 2 16,1 0 0-16,1 0-7 15,-1 4 4-15,-1 2-6 16,-1-2 3-16,-4-2-18 15,0 2 23-15,-2 0-11 16,0 5 12-16,-3-9-9 16,3 4-1-16,-3-3 1 15,3-1 7-15,0 2-7 0,3-2 8 16,-1 1 1-16,-2 2 0 16,-2-2-4-16,-5 4 5 15,-4-1-1-15,-4-4 0 16,-2 0 2-16,-1 0 4 15,-3 0-6-15,1 0 0 16,-3 0-1-16,-3 0 1 16,-2 0 0-16,-5 0 0 15,-6-4 2-15,-3-1-3 16,-1 4 1-16,-1 1 0 16,1 0-2-16,-1 0 1 15,5 0 1-15,1 0 0 16,-1 0 0-16,3 0-1 0,0 0 1 15,-4 0 0-15,-3 0-2 16,-3 0 4-16,-6 0-2 16,-2 0 0-16,0 0 1 15,-2 0 14-15,0 0-15 16,2 0 1-16,0 0-2 16,5 0-46-16,3 1 18 15,0 10-45-15,3 1-33 16,1 1 16-16,-1 0-6 15,1 9-79-15,-5-7-73 0,-3-4-486 16</inkml:trace>
  <inkml:trace contextRef="#ctx0" brushRef="#br0" timeOffset="82446.62">16101 8985 1452 0,'0'0'323'16,"0"0"-177"-16,0 0-35 15,0 0 3-15,0 0 2 16,0 0 35-16,18-40-39 15,-18 36-33-15,0 4 4 16,0-2-31-16,0 2-1 16,-3 0-51-16,-15 6-5 15,-15 18-2-15,-12 13-15 0,-13 13 22 16,-9 12-6 0,-4 8 6-16,-5 2 0 0,0 2 1 15,-2-4-1-15,3-3 3 16,-2-6 5-16,0-6-1 15,6-7-7-15,5-7 1 16,7-4 1-16,10-5 8 16,7-3-10-16,7-3 0 15,6-2-6-15,-1-2 5 16,6-5 1-16,1-2 0 16,6-6 2-16,1 0 1 15,7-5-3-15,3 0 0 16,3-4-74-16,3 0-72 15,0 0-154-15,0 0-77 16,3-8-387-16</inkml:trace>
  <inkml:trace contextRef="#ctx0" brushRef="#br0" timeOffset="82946.45">15149 9422 1415 0,'0'0'276'0,"0"0"-130"15,0 0-34-15,0 0-16 16,0 0 0-16,0 0-45 0,0 0-50 16,0-32 24-16,0 32-25 15,-4 4 8-15,-12 19-8 16,-8 9 22-16,-7 12 5 15,-8 12 23-15,-3 8-17 16,0 10 2-16,-3 2-1 16,5 1-16-16,3-1 9 15,6-8-27-15,8-8 1 16,5-10 3-16,9-12 2 16,7-8-4-16,2-10 7 15,0-6-8-15,15-6 79 16,12-4-18-16,8-4-14 15,13 0-3-15,3-5-35 16,4-11 7-16,5-4 4 16,-2-3-5-16,-2 1 26 0,-2 1-20 15,-10 4 1-15,-5 1-1 16,-13 4-21-16,-10 5-1 16,-8 2 0-16,-3 4 2 15,-5 1 5-15,2 0-7 16,-2-3-7-16,12-7-114 15,-4-2-178-15,3-2-190 0</inkml:trace>
  <inkml:trace contextRef="#ctx0" brushRef="#br0" timeOffset="83821.25">16512 9151 1159 0,'0'0'293'0,"0"0"-93"16,0 0-76-16,0 0-48 16,0 0-33-16,0 0-34 15,0 0 19-15,-122 33-12 16,84-5 14-16,-8 6 10 16,-3 4-12-16,-10 6 20 15,-3 4 30-15,-5 4-23 16,-4 2 19-16,-3 1-18 15,1-1-6-15,-3 0-2 16,1-4-32-16,0-2 24 0,7 2-16 0,1-3-7 31,5-1 33-31,8-2-36 0,10-4 8 0,4-6-8 0,7-4-13 16,4-7 11-16,2-4 3 16,4-2-9-16,3-4 22 15,5-5-26-15,3-2 16 16,5-4 18-16,5 0-19 15,2-2 18-15,0 0-23 16,0 0-3-16,0 0 24 31,0 0-33-31,0 0 10 16,0 0-10-16,0 0-13 16,0 0 5-16,0 0-34 15,0 0-28-15,0 0-22 16,0 0-88-16,0 0-22 0,7-4-43 0,2-6-587 0</inkml:trace>
  <inkml:trace contextRef="#ctx0" brushRef="#br0" timeOffset="85867.65">15309 10118 1147 0,'0'0'276'15,"0"0"-108"-15,0 0-61 16,0 0-34-16,0 0 3 16,0 0-40-16,0 0 5 0,0 0 5 15,0 0-14 1,0 0 40-16,0 0 16 0,0 0-20 15,-2 0-2-15,2 0-36 16,0 0-8-16,0 0 0 16,0 0-22-16,0 0 18 15,0 0-9-15,0 0-7 16,0 0 29-16,0 0-31 16,0 0 27-16,14 0-10 15,1-4-16-15,6-2 20 16,-2-1-21-16,4 2 0 15,-1-1 9-15,1 3-2 16,-2-4-7-16,-3 1 0 16,0 2 6-16,-4 0 3 15,-4 0 0-15,2 2 5 16,-3-1 17-16,2 2-30 16,-2-1 31-16,0-1-14 0,-3 3-17 15,-1-1 21-15,-3 1-22 16,-2 0 1-16,0 0 11 15,0 0-12-15,0 0-27 16,0 0-149-16,0 6-171 16,-2 4-168-16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3:03:15.819"/>
    </inkml:context>
    <inkml:brush xml:id="br0">
      <inkml:brushProperty name="width" value="0.05292" units="cm"/>
      <inkml:brushProperty name="height" value="0.05292" units="cm"/>
      <inkml:brushProperty name="color" value="#FF0000"/>
    </inkml:brush>
  </inkml:definitions>
  <inkml:trace contextRef="#ctx0" brushRef="#br0">5268 6097 880 0,'0'0'271'0,"0"0"-125"16,0 0 35-16,0 0-51 0,0 0-5 15,0 0 30 1,-18-19-23-16,18 16-40 0,0 1 0 16,0 2-39-16,0 0-7 15,0 0 20-15,0 0 0 16,-2 0 24-16,-1 0-26 15,1 0-21-15,0 0 14 16,2 0-17-16,-3 0-17 16,3 0 3-16,0 0-24 15,0 0 18-15,0 0 3 16,0 0-22-16,0 0 35 16,0 0-25-16,0 0-10 0,0 0 8 15,0 0-9 1,0 0 0-16,5 0-16 15,14 0 16-15,11 0 12 0,12 0 7 16,10 0 3-16,8 0 8 16,7 6-28-16,-1-1 16 15,6 1 6-15,-3-3-15 16,-2 1 25-16,-3 1-19 16,-3-5-6-16,-6 2 11 15,-8-2-19-15,-9 0 11 16,-14 0-4-16,-6 0 4 15,-9 0-9-15,-7 0-2 16,0 0 10-16,-2 0-11 16,0 0 15-16,0 2-10 15,0-2-5-15,0 0-35 0,0 0-57 16,0 0-218-16,0 0-673 0</inkml:trace>
  <inkml:trace contextRef="#ctx0" brushRef="#br0" timeOffset="1280.94">11581 5169 1392 0,'0'0'356'16,"0"0"-62"-16,0 0-52 15,0 0-119-15,0 0-49 16,0 0 3-16,0 0-41 16,-97-46-28-16,77 52-5 15,-6 14 4-15,-9 9-7 0,0 4 0 16,-7 5 0-1,-3 6 13-15,1 5 14 0,2 3-3 16,1 7 28-16,8 2-42 16,6 6 4-16,5 2-8 15,8 2 6-15,8 0 9 16,4 4-20-16,2-1 5 16,0-1 8-16,15-1-14 15,7-4-1-15,7-6 1 16,5-4 0-16,5-8-5 15,7-7 5-15,0-10 0 16,3-8 12-16,1-14-11 16,2-8 16-16,4-3-14 15,7-21 7-15,9-19 13 0,3-14-14 16,8-14 11-16,-2-10-2 16,7-25-10-16,-1-19 4 15,-12-22-6-15,-17-5 4 16,-29 13 17-16,-23 28-7 15,-6 30-10-15,-2 19 29 16,-17 6-24-16,-6-4 9 16,-10-5-15-16,-10 0-9 15,-6 12 0-15,-11 12-65 16,-10 13-60-16,-10 18-57 16,-41 14-136-16,20 22-76 15,14 1-712-15</inkml:trace>
  <inkml:trace contextRef="#ctx0" brushRef="#br0" timeOffset="2515.07">15080 6161 1008 0,'0'0'249'16,"0"0"-111"-16,0 0-56 15,0 0 52-15,0 0 6 16,0 0-32-16,0 0 39 16,-35-29-30-16,35 29-34 15,0 0-14-15,0 0-29 16,13 0-30-16,14 0 13 0,15 0 0 16,13 0 3-1,16 0 30-15,12 0-17 16,27 0 8-16,28 2 11 15,32 4-9-15,15 2 23 16,-1 0-35-16,-13 0-1 0,-17-5 4 16,-2 3-26-16,-3-3 10 15,-6-3-17-15,-24 0 1 16,-22 0-2-16,-26 0-5 16,-9 0 5-16,5 0 21 15,9 0-27-15,2 0 21 16,-7 0-13-16,-9-3-7 15,-8-3 23-15,-9 3-22 16,-12-1 19-16,-6 0 0 0,-10 2-15 16,-8 2-8-1,-4 0 2-15,-5 0-13 0,-27 2 11 16,-13 15-313-16,-15-2-366 16</inkml:trace>
  <inkml:trace contextRef="#ctx0" brushRef="#br0" timeOffset="13283.6">14655 4269 1045 0,'0'0'668'0,"0"0"-412"16,0 0-104-16,0 0-47 16,0 0-27-16,0 0-26 15,-3 0-21-15,3 0 18 16,0 0-24-16,0 0 4 0,0 0 26 16,0 0-18-16,7 0 13 15,11-6-6-15,9-9-18 16,1-2 13-16,9-7-39 15,-2-2 17-15,0-2 2 16,-3-1-16-16,-5 1 1 16,-5 6-4-16,-9 5-2 15,-2 4 2-15,-6 7 5 16,-3 2-4-16,-2 4 16 16,0 0-16-16,0 0 4 15,2 0-5-15,1 19 0 16,1 5 3-16,2 9 33 0,-1 8 32 15,1 0-11-15,1 1-40 16,-2-7 8-16,-3-3-25 16,2-4 12-16,-1-8-4 15,-1-4-7-15,0-3 0 16,0-5-1-16,0 4-140 16,8-11-139-16,1-1-330 15,-1 0-378-15</inkml:trace>
  <inkml:trace contextRef="#ctx0" brushRef="#br0" timeOffset="13502.58">15479 4191 320 0,'0'0'2006'0,"0"0"-1634"15,0 0-281-15,0 0-43 16,0 0-23-16,0 0-13 16,-12 130 6-16,6-86-17 15,2 2-2-15,-3-1-42 16,5 5-109-16,0-13-162 16,2-13-190-16</inkml:trace>
  <inkml:trace contextRef="#ctx0" brushRef="#br0" timeOffset="13908.46">15871 4009 2031 0,'0'0'556'16,"0"0"-453"-16,0 0-32 16,0 0-68-16,0 0-3 15,0 0-30-15,0 0-31 16,138-75 6-16,-117 75 0 0,-11 0 16 16,-5 12 30-16,-5 8 9 15,0 4 52-15,-21 9 41 16,-5 4-17-16,-5 4 28 15,-3 0-44-15,8-2-12 16,4-3-8-16,8-5-28 16,7 2 8-16,7-5-20 15,0-3 4-15,0-4-14 16,10 0 10-16,9-8-38 16,12-4-60-16,35-9-135 15,-3-13-95-15,-2-11-702 0</inkml:trace>
  <inkml:trace contextRef="#ctx0" brushRef="#br0" timeOffset="14064.73">16475 4296 1925 0,'0'0'613'16,"0"0"-522"-16,0 0 24 15,0 0-44-15,-52 105-60 16,31-57-11-16,2 10-66 15,6-11-406-15,7-17-879 0</inkml:trace>
  <inkml:trace contextRef="#ctx0" brushRef="#br0" timeOffset="14627.03">16961 3810 1437 0,'0'0'377'15,"0"0"-191"-15,0 0-114 16,0 0-44-16,0 0-5 16,0 0-11-16,0 0-11 15,95 0 10-15,-95 19 2 16,-3 4 37-16,-20 7 37 15,-6 1-22-15,-3 0 33 16,1 1-16-16,4-1-51 16,10-4-8-16,7-2-23 15,10-2-15-15,0-2 14 16,6-1-20-16,13-1 10 16,4 0 5-16,1 1-2 15,-2-3 2-15,1 4 6 16,-7-4 0-16,-6 4 2 0,-5-3 7 15,-5 2-9-15,0 0 21 16,0 4 15-16,-15 0 5 16,-4 2-41-16,4 1-69 15,1-14-134-15,8-6-190 16,6-7-838-16</inkml:trace>
  <inkml:trace contextRef="#ctx0" brushRef="#br0" timeOffset="14783.25">17333 4275 829 0,'0'0'773'0,"0"0"-589"0,0 0-22 16,0 0-21-16,0 0-59 16,0 0-24-16,0 0-58 15,-11 123-46-15,6-100-228 0</inkml:trace>
  <inkml:trace contextRef="#ctx0" brushRef="#br0" timeOffset="14939.46">17729 4363 952 0,'0'0'1323'0,"0"0"-1021"0,0 0-302 15,0 0-80 1,0 0-637-16</inkml:trace>
  <inkml:trace contextRef="#ctx0" brushRef="#br0" timeOffset="15080.05">18268 4339 1167 0,'0'0'835'15,"0"0"-660"-15,0 0-175 16,0 0-191-16,147-30 21 16,-82 24-191-16</inkml:trace>
  <inkml:trace contextRef="#ctx0" brushRef="#br0" timeOffset="15189.74">18852 4305 1437 0,'0'0'495'16,"0"0"-307"-16,0 0-135 15,0 0-53-15,0 0-198 16,0 0-590-16</inkml:trace>
  <inkml:trace contextRef="#ctx0" brushRef="#br0" timeOffset="15361.24">19442 4319 1788 0,'0'0'541'0,"0"0"-447"0,0 0-76 16,0 0-18-16,0 0-82 15,0 0-132-15,-125 100-306 0</inkml:trace>
  <inkml:trace contextRef="#ctx0" brushRef="#br0" timeOffset="15829.89">19872 4198 1780 0,'0'0'546'16,"0"0"-439"-16,0 0 5 15,0 0-50-15,0 0-34 16,66-150 7-16,-45 96-35 15,0 2 8-15,-6 6 4 16,-3 10-5-16,-4 12 14 16,-3 8 31-16,-5 10 5 0,2 4-15 15,-2 2-30 1,0 2 4-16,2 22-16 0,2 11 0 16,-3 13 29-16,6 9-1 15,-5 2-8-15,0-1-4 16,0-5-7-16,0-3-18 15,0-6-33-15,11-8-191 16,1-16-342-16,5-13-1290 0</inkml:trace>
  <inkml:trace contextRef="#ctx0" brushRef="#br0" timeOffset="16314.14">20452 3971 1802 0,'0'0'518'16,"0"0"-343"-16,0 0-91 15,0 0 13-15,0 0-22 16,-31-101-75-16,42 73-8 16,11 0-48-16,3 2-16 15,-1 4 45-15,-3 5 11 16,-4 6 16-16,-1 5 9 15,-5 1-9-15,0 5 26 16,3 0-25-16,-1 7 12 0,-2 15 9 16,0 8-4-16,-2 7 18 15,-7 10-5-15,-2 4-4 16,-4 6 28-16,-23 2-31 16,-7 0 6-16,-5 2 10 15,-3-7-31-15,4-4 9 16,12-6-18-16,15-8 8 15,11-6-16-15,3-6-11 16,28-6-26-16,10-3 44 16,5-9 1-16,1-5 8 15,-3-1 9-15,-2 0 21 16,-5 0 46-16,-6-9-11 16,-3 0-36-16,-6 1-3 15,-3 2-33-15,-6 4 15 16,-4 2-16-16,-7 0-28 15,-4 8-59-15,-20 15-216 16,-13 1-334-16</inkml:trace>
  <inkml:trace contextRef="#ctx0" brushRef="#br0" timeOffset="19363.18">5598 5151 700 0,'0'0'765'16,"0"0"-571"-16,0 0-97 16,0 0-32-16,0 0-20 15,0 0-13-15,0 0 49 16,-99-6-15-16,86 6 9 15,-4 0-9-15,-2 2-11 16,-3 4 35-16,0 0-12 0,-5 4 3 16,0 2-32-1,1 2-36-15,-1 2 9 0,2 2-11 16,1 1-10-16,4 0 26 16,-1-1-27-16,4 3 9 15,1-1 3-15,1 0-6 16,1 1 4-16,1 4 8 15,1 0-10-15,2 4 27 16,1-1-11-16,0 2 5 16,2 0-3-16,3-3-24 15,-1 3 11-15,3-7-5 16,-1 2 1-16,2-4 12 16,1 0-6-16,0 1-3 15,0-3 14-15,0 0-26 16,0 1 19-16,4-2-7 0,3 1-6 15,1 0 9-15,2 0-9 16,1 2 5-16,-3 0-11 16,4-2 0-16,-1 3 15 15,0-2-14-15,2 0-1 16,0 0 14-16,4 0-13 16,-2 3 11-16,-1-6-12 15,1 4 9-15,-4-3-7 16,2-3-2-16,-2 1 0 15,1-8 2-15,-1 3 10 16,0-1-12-16,2-4 0 16,2 3 6-16,2-3 5 15,-1-1-10-15,1 1-1 16,1 0 9-16,2-2-1 16,0 2-8-16,0-4 0 0,0 2 1 15,4-2 1-15,-1 0-2 16,2-2 0-16,-3 0 6 15,6 0 0-15,-4 0-6 16,2 0 0-16,-4 0 2 16,0 0-3-16,-2 0 1 15,-3-4 0-15,0-2-1 16,-1 2 12-16,1-2-20 16,1 0 9-16,-1-3 0 15,2 2-1-15,-2-5 1 16,1 0 0-16,0-1 10 15,0 0-4-15,0-1-1 0,-1-1-5 16,-1 1 6-16,-3 0-1 16,1 2-5-16,-3 0 0 15,-2 0 7-15,0 0 2 16,-2-3-3-16,1-3 5 16,-1-7-5-16,0 0 18 15,0-6-12-15,-3 1-12 16,2 0 23-16,-3 6-22 15,1 2 11-15,-2 2-12 16,0 2 8-16,-2-2 5 16,0-1-12-16,0-2 6 15,0-4 16-15,0-3-17 16,0-4 3-16,0 1-9 0,-2-2 6 16,-2 3 3-1,-1 2-8-15,-1 6 5 0,2 1 29 16,-6 0-35-16,4 3 33 15,-5 0-33-15,2 0 8 16,-3 1 12-16,2 4-20 16,-1-4 0-16,-1 3 8 15,-1-2 4-15,-1 1 1 16,1-3-13-16,-5-1 0 16,1 1 16-16,-2 0-16 15,-1 1 0-15,1 0 5 16,-2 1 2-16,2 4-7 15,-2 2 0-15,1 4 9 16,-5 5-21-16,-8 3-1 16,-13 15-44-16,-23 37-9 0,-34 49-91 15,16-10-298-15,7-4-604 0</inkml:trace>
  <inkml:trace contextRef="#ctx0" brushRef="#br0" timeOffset="21143.95">14860 4496 1224 0,'0'0'557'0,"0"0"-328"0,0 0-28 15,0 0-43-15,0 0-70 16,0 0 1-16,-16-14-46 15,16 14-16-15,0 0 10 16,0 0-35-16,0-3 5 16,6 0-7-16,15-1 8 15,6-2-2-15,6-1-6 16,0 1 0-16,3-2 4 16,-5 2 7-16,-2 2-11 15,-4-2 0-15,-7 3 2 16,-7-2-8-16,-3 3 6 0,-6 2 0 15,-2 0 6-15,0 0 3 16,0 0-9-16,-17 0 0 16,-12 0-15-1,-4 13 8-15,-6-2-32 0,6 3-21 16,4-1-63-16,13-4-129 16,10 0-97-16,6-9-739 0</inkml:trace>
  <inkml:trace contextRef="#ctx0" brushRef="#br0" timeOffset="23690.27">16813 4419 1272 0,'0'0'704'16,"0"0"-462"-16,0 0-40 15,0 0-51-15,0 0-58 16,0 0-43-16,0 0-41 16,-6-2 5-16,10 2-14 15,11 0 0-15,8 0-9 16,0 4-15-16,10 16-119 15,-6 0-150-15,-7-3-281 0</inkml:trace>
  <inkml:trace contextRef="#ctx0" brushRef="#br0" timeOffset="32990.15">696 7132 1403 0,'0'0'348'0,"0"0"-162"16,0 0-117-16,0 0-31 16,0 0-37-16,0 0 14 15,0 0-6-15,0 0-8 16,0-1-1-16,2-3 15 15,2-3-8-15,-4 5 37 16,3 1 27-16,-3-2 28 0,0 3-4 16,0 0-43-16,0 0 4 15,0 0-27 1,0 0-28-16,2 0-1 0,2-1-3 16,3-2 3-16,2 3-2 15,4-1 8-15,3-2-3 16,6 3 4-16,0-2-6 15,7 2 5-15,2 0-6 16,5-1 0-16,2-2-7 16,5 2 16-16,1-4-8 15,1 3 4-15,-3-2-4 16,3 0 4-16,-3 2-5 16,0 2-3-16,1 0 2 0,-3-2 2 15,2 2 4 1,3-2 0-16,-3-2-4 0,1 2 2 15,1-2-2 1,0 2-1-16,1 0 9 0,-1-2-8 16,5 3-1-16,-2-4 1 15,2 1 0-15,3 1 4 16,-6 0-5-16,-1 3 0 16,-5-2-1-16,-7 2 9 15,-4 0-7-15,-4 0-1 16,-6 0 2-16,2 0 1 15,-3 0-3-15,1 0 0 16,4 0 0-16,2 0 1 16,2 0 6-16,2 0 8 15,0 0-14-15,0 0 18 16,-6 0-19-16,0 0 0 16,-3 0 17-16,-2 2-16 15,0 1-1-15,-1 0 0 0,-1 0 8 16,2-2-9-16,0 1 1 15,-2 1 0-15,-3-2 6 16,0 0-6-16,1 2-1 16,-6-1 0-16,1-2 2 15,0 2 8-15,-4 0-1 16,-1 0-7-16,-2-2 11 16,0 2-12-16,0-2 0 15,-2 0 0-15,3 0 6 16,-3 0-2-16,0 0-4 15,0 0 0-15,0 0 21 16,0 0-19-16,0 0 8 0,0 0-10 16,0 3-46-16,0 11-160 15,-16-1-310-15,-4 1-1233 16</inkml:trace>
  <inkml:trace contextRef="#ctx0" brushRef="#br0" timeOffset="39803.75">609 7703 1018 0,'0'0'268'0,"0"0"-148"16,0 0-37-16,0 0-73 16,0 0-8-16,0 0 14 0,-4-19 34 15,4 13 13-15,0 2 13 16,2 0-21-16,-2 2 8 15,0 2-9-15,0 0 49 16,0 0-12-16,0 0-43 16,0 0 4-16,2 0-17 15,0 0-34-15,2 0 19 16,5 0-9-16,1 0 12 16,5 0 17-16,3 0-23 15,1 0 15-15,4 0-13 16,2 0-13-16,4 2 33 15,0 0-38-15,2 2 17 16,4-2 13-16,1 0-30 0,-1 0 29 16,6-2-30-1,3 0 2-15,0 0 24 0,4 0-24 16,1 2 5-16,-3 0 27 16,2 2-32-16,-2 0 2 15,-3 1 4-15,1-1-7 16,-2-1 14-16,1-3-15 15,1 0 8-15,1 0 19 16,-3 0-26-16,0 0 7 16,-3 0-8-16,-4 0 1 15,-4 0 21-15,-2 0-22 16,-2 0 12-16,-3 0 14 16,1 0-25-16,1 0 19 15,1 0-13-15,0 0-6 16,4 0 19-16,1 0-20 0,3 0 1 15,3-2 4 1,5-2 7-16,-1 3-12 0,2-4 0 16,-1 3 1-16,-1 0 5 15,-5 2-5-15,0 0-1 16,-6 0 0-16,-3 0 12 16,1 0-13-16,-4 0 1 15,-1 0-4-15,-1 0-5 16,-4 0 11-16,2 0-2 15,-1 0 4-15,2 0 3 16,3 0-7-16,1 0 0 16,1 2 0-16,4-2 4 15,-2 0-4-15,0 0 0 16,0 0-1-16,-4 0 6 16,1 0-5-16,-1 0 0 0,-3 0 1 15,-1 0 4-15,-2 2-5 16,2-2-1-16,-3 0 0 15,-1 0 2-15,1 0-2 16,0 0 1-16,-2 0 0 16,1 0 0-16,-1 0 9 15,1 0-9-15,1-2 0 16,1-2 1-16,0-2-1 16,4 0 0-16,-1 0 0 15,0-3 1-15,0 4-1 0,1 1 0 16,-4-2-1-1,4 2-9-15,-3-2 9 0,-3 2-8 16,2-2-7 0,-3-1 10-16,-3 1 5 0,-2 0 1 15,0 1 0-15,2-4 1 16,1 2-2-16,-1-1 1 16,0-1 0-16,-1 1-1 15,1 0 1-15,-5 1 0 16,2-1 0-16,-1-1 2 15,-3-1 2-15,-2-2-3 16,2 0 0-16,0 2 11 16,-5-1-12-16,5-2 0 15,-2 1 0-15,-2-1 6 16,0 1-6-16,-2-1 1 0,0 1 0 16,0-2 15-1,0 1-14-15,0-2 8 0,0 0-10 16,0 2 9-16,-4-1 0 15,0-2-9-15,-2 2 0 16,1-2 12-16,-3 0-6 16,0-1-2-16,-1 2-4 15,1-2 8-15,-6 1 7 16,1 3-5-16,-1 1-4 16,1-1 12-16,-3 4-18 15,1 0 19-15,1 1-19 16,1 2 3-16,2 1-15 15,-1-2 8-15,-1 1 4 16,-1-2 9-16,-1 2-8 16,-3-2 6-16,1-2-7 0,-1 2 0 15,-3 1 0 1,0-2 0-16,0 1 0 0,-1 2-1 16,-2 0 1-16,1 2 0 15,1-2 0-15,-3 2 4 16,1 3-13-16,0-2 15 15,-1 1-6-15,0 1 5 16,-2 1 4-16,0 0-9 16,-2 0 0-16,1 0 0 15,-1 0 0-15,3 0 0 16,-1 0 0-16,2-3-1 0,2 3 11 16,2 0-10-16,-2 0 0 15,3 0 2-15,0 0-7 16,0 0 7-16,-2 0-2 15,2 0 12-15,-3 0-2 16,1 0-10-16,-1 0 0 16,0 3 6-16,0 0-4 15,-2 1-2-15,1 0 0 16,-1 2-2-16,1 0 8 16,0-2-6-16,-1 0 0 15,-2 0 8-15,2-2-22 16,-1 0 14-16,0 0 0 15,-3 1-4-15,2-1 11 16,-2-2-7-16,-3 0 0 0,3 0 6 16,-2 0-6-16,0 0 0 15,0 0 0-15,-2 0-12 16,1 0 23 0,3 0-11-16,-2-2 0 0,4-3 1 15,0 5-1-15,-2-2 0 16,3 2 0-16,-3 0-3 15,-3 0 11-15,1 0-8 16,-2 0 0-16,-3 0 6 16,-1 0-9-16,1 4 3 15,1-1 0-15,1-1-8 16,0-1 19-16,3-1-11 16,2 0 0-16,3 0 6 15,1 3 0-15,3-3-6 0,-1 1-3 16,6-1-7-16,-4 2 20 15,1 1-7-15,-1-2-3 16,-2 0 8-16,0 2-17 16,2-3 6-16,-4 0 3 15,3 2-1-15,-1-2 7 16,1 2-6-16,0 0 0 16,-1-2 1-16,4 2 2 15,-1 0-3-15,-1-2 0 16,4 3-6-16,-3-3 15 15,-1 1-9-15,2 1 0 0,-4 2 0 16,1 3 1 0,0 1-1-16,-5 2-2 0,2 1-5 15,-1 0 14-15,-1 0-7 16,2 0 0-16,3 0 6 16,0 0-9-16,4-1 3 15,3-3 0-15,1 4-1 16,3-1 7-16,4-2-14 15,3 2 8-15,0 1-9 16,4 2 3-16,-3 1 5 16,0 2-4-16,1 2-5 15,0 4 20-15,0 0-10 16,-2 3 1-16,-1 0-1 16,3 2 2-16,-2-4-2 15,2 4 0-15,2-4-3 0,0 2 4 16,0-1-1-16,0-1 1 15,11 0 0-15,-1-2 3 16,2-1-4-16,-1-1-7 16,0-3 6-16,-2-4 2 15,0-2 10-15,-3-1-11 16,-1-4 1-16,4 2-6 16,0 4 5-16,0 3-54 15,7 0-91-15,-3 0-240 16,-3-10-632-16</inkml:trace>
  <inkml:trace contextRef="#ctx0" brushRef="#br0" timeOffset="46320.1">5495 8356 310 0,'0'0'228'0,"0"0"-111"16,0 0-20-16,0 0 14 16,0 0 77-16,0 0 20 15,0 0-92-15,0 0-30 16,0 0-35-16,0 0 10 15,0 0 10-15,0 0-37 16,0 0-7-16,0 0-9 0,3 0 1 16,7 0 25-16,5 0-5 15,8 0-18-15,4 0 9 16,6 1-30-16,5-1 16 16,2 3-11-16,5-1 2 15,0 2 6-15,1-1-12 16,4 2 0-16,-2 1 15 15,1-4-10-15,0 2 0 16,2-2 4-16,3 0-10 16,2 0 18-16,2-2-17 15,-3 2 16-15,3-2 7 16,-4 2-24-16,0 1 19 16,-2-3-9-16,-2 1 6 15,1-1 21-15,-2 1-18 16,2-1 3-16,3 3 2 0,2-3-24 15,-1 2 14-15,1 2-14 16,0-2 6-16,-3-1 1 16,0 2-6-16,1-1-1 15,0-2 6-15,0 0 1 16,0 2-7-16,0-2 0 16,0 2 0-16,-5 0 1 15,-5 0 0-15,0 0 7 16,-3 0 16-16,-3 0-23 15,-3-2 26-15,1 0-12 16,-3 2-15-16,4-2 29 16,-1 0-10-16,7 0-7 0,-1 0 15 15,3 0-26-15,-1 0 4 16,4 0-5-16,-2 0 0 16,1 0 17-16,7 0-16 15,-1 0 0-15,7-4 36 16,2 0-13-16,3 0-2 15,0 0-16-15,2-1-4 16,-3 2 8-16,3-1-9 16,-5-1-1-16,1 0 6 15,-1-3 3-15,-4-2-10 16,0 0 1-16,-4-1 0 16,-6 4 0-16,0-3 2 15,-9 2-2-15,-3 0 0 0,-7 0 4 16,-2-1-4-1,-7-2 1-15,-2-3 0 0,-2-5 19 16,-6-5-19-16,-3-6 15 16,-3-7 24-16,-4-9-25 15,0-4 24-15,0 3-5 16,-6-1 6-16,-7 3 20 16,-1 8-32-16,-1 1 5 15,-1 5-21-15,-2 5-4 16,-4 4-16-16,-9 2-37 15,-54 0-137-15,7 6-113 16,-15 2-357-16</inkml:trace>
  <inkml:trace contextRef="#ctx0" brushRef="#br0" timeOffset="51992.07">2930 8501 1169 0,'0'0'502'0,"0"0"-336"15,0 0-66-15,0 0-28 16,0 0-46-16,0 0 3 16,0 49-20-16,0-6 23 15,0 13 14-15,0 10-5 16,0 12 27-16,0 20 21 16,0-6-18-16,0 7 33 15,2-3-40-15,10-17-28 16,3 7-5-16,1-15-31 0,-1-9 12 15,-3-13-12 1,-3-15-9-16,-3-11-32 0,-1-14-96 16,-5-18-120-16,0-18-14 15,0-13-466-15</inkml:trace>
  <inkml:trace contextRef="#ctx0" brushRef="#br0" timeOffset="52554.45">2815 8418 1202 0,'0'0'392'0,"0"0"-219"16,0 0-62-16,0 0-65 15,0 0-33-15,0 0 29 16,0 0-27-16,-5-2 4 16,23 6 48-16,7 4-36 15,8 2 8-15,9 1-11 16,7-4-15-16,9-1 31 16,5 0-23-16,1-4-2 15,3 0 18-15,-2-2-24 16,1 0 11-16,1 0-3 15,1 0-20-15,-2 0 18 0,-1 0-12 16,-3 0-5-16,-4 0 14 16,-5 0-9-16,-6 0-2 15,-7-4-5-15,-7 2 6 16,-6-1-2-16,-6 2-4 16,-6 1 0-16,-6-2-6 15,0 2 14-15,-5-3-8 16,1 3 0-16,-4 0 1 15,2 0 4-15,2 0-5 16,-3 0 0-16,0 0-6 16,1 0-8-16,-1 0-15 15,0 0-14-15,2 0-15 16,1 0 27-16,-1 0-28 16,1 0-36-16,-3 0-10 15,0 0 10-15,-2 0 30 16,0 0 8-16,0 0-33 0,0 0-101 15,-2 0-369-15</inkml:trace>
  <inkml:trace contextRef="#ctx0" brushRef="#br0" timeOffset="53257.37">4033 8413 1121 0,'0'0'263'16,"0"0"-59"-16,0 0-64 15,0 0-63-15,0 0-30 16,0 0 1-16,0 0-23 16,0-1 13-16,-2 15 12 0,-2 9 7 15,-3 6 9-15,0 7-27 16,-2 8-4-16,1 6 15 16,1 6-19-16,5 2 0 15,2 5 15-15,0-5-28 16,0-2 13-16,0-4-23 15,0-2 2-15,0-1 21 16,2-3-10-16,0-2 21 16,-2 0-23-16,0-2 6 15,0-2 2-15,0 0 0 16,0-2-11-16,0-1 8 16,2-4-23-16,1-4 13 15,-1-5-10-15,0-6 3 0,-2-2 1 16,2-5-8-1,-2-2-5-15,0-1 5 0,0 0 0 16,0-4 12-16,0-1-12 16,0 0 8-16,0-1-8 15,0-2 0-15,0 2 0 16,0-2-2-16,0 0 13 16,0 0-7-16,-15 0 13 15,-5 0-17-15,-5-4 9 16,-6-5-8-16,-5-3 27 15,-4 1 5-15,-7-3-18 16,-7 0 12-16,-6 2-6 0,-4 2-21 16,-7 3 21-1,-5 3-20-15,-2 4-1 0,-1 0 19 16,0 0-19-16,-2 0 15 16,4 0 1-16,3 0-15 15,9 0 25-15,9 0-18 16,14 0 1-16,11 0 10 15,14 0-19-15,5 0 12 16,8-1-12-16,4 1-15 16,0-3-26-16,0 3-60 15,0 0-87-15,20 0-73 16,4 0-64-16,-2-1-347 0</inkml:trace>
  <inkml:trace contextRef="#ctx0" brushRef="#br0" timeOffset="60244.86">13346 9597 1480 0,'0'0'370'15,"0"0"-197"-15,0 0-44 16,0 0-27-16,0 0-22 16,0 0-19-16,-26-16-35 15,26 16-9-15,0 4-4 16,11 20 5-16,2 18 53 0,1 16 23 16,-3 34-33-16,-5 35 33 15,-4 27-16-15,-2 4-32 16,0-30-13-16,0-39-26 15,0-40-6-15,0-12 13 16,6 2-14-16,-2-3 0 16,2-5-52-16,-1-17-105 15,9-20-99-15,-4-22-123 16,-1-11-256-16</inkml:trace>
  <inkml:trace contextRef="#ctx0" brushRef="#br0" timeOffset="61104.07">13271 9505 1177 0,'0'0'492'0,"0"0"-311"15,0 0-59-15,0 0-52 16,0 0-14-16,0 0-11 16,0 0-17-16,31-70 30 15,9 60-8-15,14-1 14 16,10 7-9-16,17 0-44 16,10 4 10-16,20 0-19 15,28 0 4-15,21 0 6 16,4 0-11-16,-27 2 0 15,-35-2 2-15,-38 0-2 0,-10 0-1 16,0 0 0-16,-3 0 2 16,-6 0 2-16,-16 2-4 15,-14 1-1-15,-8-2-5 16,-7 2 12-16,0 1 7 16,0 0 10-16,0 6 12 15,0 8 1-15,-3 4-24 16,-3 10 3-16,6 4-9 15,0 8 3-15,0 6-6 16,9 4-3-16,8 2 0 0,6 4 2 16,0-4-1-1,-2 0-1-15,0-3 0 0,-6-5 0 16,1-4 0-16,-3-4 0 16,-2-1 1-16,-4-4 26 15,-3-2-26-15,-2-7 12 16,-2-2 7-16,0-4 0 15,0-4 25-15,0 2-8 16,-2-1-2-16,-9 2 10 16,0-1-35-16,-2 0 7 15,-3-2-4-15,-2-1-12 16,-9-2 22-16,-10 3-10 16,-13-1 5-16,-12-2 15 15,-31 1-27-15,-37-2 8 16,-44-1-13-16,-15-4 8 0,6-7 5 15,38 0 3-15,47 0 15 16,30 0 29-16,7 0-11 16,-3 0-22-16,-3-6-7 15,0 2-20-15,16 1 29 16,13-2-21-16,14 3 5 16,13 0 7-16,3 0-20 15,8 0-1-15,0 2 0 16,0-2-37-16,0 0 15 15,6-2-40-15,7 0 10 16,2-2-48-16,-6-1-208 16,-4-2-218-16,-5 5-518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3:21:57.739"/>
    </inkml:context>
    <inkml:brush xml:id="br0">
      <inkml:brushProperty name="width" value="0.05292" units="cm"/>
      <inkml:brushProperty name="height" value="0.05292" units="cm"/>
      <inkml:brushProperty name="color" value="#FF0000"/>
    </inkml:brush>
  </inkml:definitions>
  <inkml:trace contextRef="#ctx0" brushRef="#br0">15111 3338 895 0,'0'0'237'0,"0"0"-66"15,0 0-8-15,0 0-21 16,0 0-43-16,0 0 20 16,-16-11-43-16,16 8-18 15,0 2 39-15,0-2-32 16,0 3 19-16,0-1-24 0,0 1-36 16,0 0 22-1,0 0-28-15,0 0-11 0,0 0 32 16,0-3-32-16,0 3 14 15,0 0 19-15,0-2-16 16,3 1 35-16,10-2-37 16,7 2-10-16,2-1 3 15,3-1-14-15,6 3-1 16,3 0 17-16,5 0-10 16,4 0 11-16,6 0-17 15,2 0-1-15,3 0 32 16,2 0-31-16,1 0 17 15,3 3-10-15,3-1-2 16,-3 2 18-16,2-1-9 16,1 0 6-16,1 1 22 15,2 0-34-15,0-3 18 16,1 3-18-16,-2 1 0 0,1 0 0 16,3 1-9-16,1 0 1 15,1 0 23-15,2 1-23 16,3-1 5-16,2-1-3 15,-2 2 9-15,-7-3 0 16,-5-1-11-16,-8 1 10 16,-14-2 11-16,-8-2-22 15,-10 0 16-15,-11 0-16 16,-3 0 12-16,-6 0-7 16,-4 0-4-16,0 0-2 15,0 3-50-15,0 5-215 16,0 0-267-16,0-2 6 0</inkml:trace>
  <inkml:trace contextRef="#ctx0" brushRef="#br0" timeOffset="4485.6">6346 4016 1655 0,'0'0'350'15,"0"0"-133"-15,0 0-113 16,0 0-76-16,0 0 18 15,0 0-18-15,0 0 2 16,33 0 28-16,-15 0-27 16,3 0 18-16,3 0 12 15,7 0-29-15,5 0 20 16,6 0-39-16,2 2 5 16,6 3 18-16,-4-2-30 0,6 1 25 15,-3 3-17 1,4-3-8-16,0-1 25 0,3 4-25 15,2-5-5-15,3 2 34 16,-1 2-34-16,4-3 17 16,1 4-18-16,2-2 9 15,-1 1-7-15,4-2 4 16,-1 3 0-16,0-1-2 16,0-3 5-16,-1 2 2 15,0-1-11-15,-3-3 10 16,1 2-5-16,-1-2-5 15,-5 2 0-15,0-3 2 16,-2 2 10-16,0-2-12 16,0 0 1-16,-1 1 8 15,-1-1 6-15,0 0-14 0,0 0-1 16,-2 0 13-16,-2 0-4 16,0 3-1-16,-2-3-8 15,-4 1 7-15,-1 2-8 16,-5-2 1-16,-3-1 0 15,-3 3 10-15,-5-1 6 16,0-2-14-16,-5 0-2 16,3 0 6-16,0 0 13 15,2 0-18-15,-1 0 0 16,-1 2 11-16,-2-2 1 16,-3 2-8-16,-4-2-4 15,-4 1 11-15,-2 2 8 0,-2-3-20 16,-3 0 0-16,-3 1 11 15,-2-1-1-15,-2 0-4 16,2 0-6-16,-2 0 9 16,0 2-4-16,2-2-5 15,-2 0 0-15,0 0 0 16,0 0 12-16,0 0-24 16,0 0 7-16,-6 0-74 15,-12 0-56-15,-11-2-574 0</inkml:trace>
  <inkml:trace contextRef="#ctx0" brushRef="#br0" timeOffset="11533.05">22499 3391 1420 0,'0'0'240'16,"0"0"-115"-16,0 0-71 15,0 0 9-15,-142-50-45 16,106 37 68-16,1 4 39 16,-1-3-35-16,0 1 19 0,-4-1-49 15,-2 2-50-15,-5-1 35 16,-2 0-20-16,-6 1-10 16,-8 0 31-16,-9-2-45 15,-5 1 28-15,-8-4-24 16,-7 3 4-16,-8 0 19 15,-16 2-17-15,-19 0-10 16,-19-2 2-16,13 1 14 16,28 4-17-16,31 0 0 15,-1 0 1-15,1 1 8 16,-15-2-3-16,-9 2-4 16,15 2 11-16,-9 1-4 15,4 3-9-15,4 0 0 0,3 0 3 16,4 0-3-1,0 11 1-15,4 3 0 0,2 5-1 16,6 4-2-16,3 5 1 16,8 5 1-16,2 4-9 15,7 3 8-15,1 7 1 16,3 0 0-16,3 4-4 16,-2 5 10-16,6 0-12 15,0 6 3-15,4 2-6 16,7 4 0-16,3 7 6 15,3 3 3-15,7 4-2 16,7 2-2-16,4-1 4 16,4-3 0-16,3-5-1 15,0 2 1-15,7-1 0 16,11 1 0-16,2-1 7 0,7-1 2 16,7 5-9-16,3-2 0 15,12 0 0-15,4 2 0 16,13 0 0-16,3 2 0 15,9 5 0-15,10 1 7 16,6 0-7-16,9 1 8 16,1-8-7-16,23 2 24 15,20-3-24-15,22-6 9 16,10-6 10-16,-11-16-11 16,-13-12-3-16,-13-7 5 15,1-5-10-15,2-3 34 16,7 0-28-16,-3-3-5 15,2-2 27-15,-1-6-28 0,1-3 12 16,1-4 0-16,6-6-7 16,-2-1 14-16,2 0-19 15,0-8 10-15,-3-13 11 16,5-1-22-16,-12-4 8 16,-9-4-2-16,-27 4 12 15,-26-1-9-15,-19 4-9 16,-6-6 0-16,10-4 30 15,8-10-15-15,10-8 10 16,-4-6 2-16,-6-7-24 16,-7-7 31-16,-4-5-11 15,-10-4-10-15,-11 3 35 16,-7 2-37-16,-9 0 11 16,-9 1 7-16,-4 0-19 0,-10-2 19 15,-2-2-28 1,-6 0 9-16,0-1-2 0,-3 5-2 15,-17 2-5-15,-5 2-1 16,-10-5 9-16,-12 1-15 16,-6-4 6-16,-12-4 0 15,-7-5-10-15,-1 0 11 16,-5-1-1-16,-4-2 0 16,-23-4-1-16,-29-6 1 15,-40-10-1-15,-19 4-31 16,-5 16 22-16,8 14-52 15,19 19-28-15,-1 13-56 16,-4 8-132-16,40 12-272 0,15 7-303 0</inkml:trace>
  <inkml:trace contextRef="#ctx0" brushRef="#br0" timeOffset="12564.06">19563 3684 1640 0,'0'0'599'0,"0"0"-422"0,0 0 36 16,0 0-97-16,0 0-73 15,0 0-10-15,0 0-33 16,-5-18 2-16,5 14-2 15,16-5-2-15,4-3-7 16,5-3 9-16,1-6 0 16,-1 1-7-16,-5 2 19 15,-2 2-2-15,-7 6-10 16,-4 3 6-16,-3 4-15 16,-2 1 9-16,1 2 0 0,-3 0-4 15,0 0 13-15,2 12 12 16,0 6 0-16,-2 5-15 15,0 4 22-15,0 3-28 16,0 7 0-16,0-1-1 16,-2 4-21-16,-9 10-102 15,-1-10-220-15,8-12-394 0</inkml:trace>
  <inkml:trace contextRef="#ctx0" brushRef="#br0" timeOffset="13251.39">21784 3854 1540 0,'0'0'303'0,"0"0"-183"0,0 0-62 16,0 0-21 0,0 0-36-16,136-26 23 0,-118 26-12 15,-4 1-12-15,-8 8 35 16,-6 3-7-16,0 2 21 15,-4 4 31-15,-21 4-25 16,-4 6 23-16,-2 0-35 16,2 2-25-16,9 3 30 15,10-3-48-15,10 1 12 16,0-5 12-16,28-1-24 16,11-7 17-16,11-7-17 15,4-7-37-15,-4-4-66 16,-5 0-126-16,-16-1-84 15,-16-9-406-15</inkml:trace>
  <inkml:trace contextRef="#ctx0" brushRef="#br0" timeOffset="13813.76">20354 4265 1185 0,'0'0'248'0,"0"0"-2"15,0 0-87-15,0 0-105 16,0 0 26-16,0 0-13 16,143 0-19-16,-116 0 11 15,-6 0-37-15,-7 0-14 16,-9 0-8-16,-5 0 13 15,0 2-12-15,-25 6 32 16,-7 2-24-16,-5 1 19 16,2 2-28-16,5 1 9 0,8 2-9 15,11 0-6-15,6 0 6 16,5 4 0-16,0-2-1 16,5 2 0-16,10 0 2 15,3 1 10-15,0-3 47 16,0 1-24-16,-4 2-4 15,1-1-8-15,-11 2-13 16,-4-2 17-16,0 1-26 16,-14 4-6-16,-21 9-11 15,4-8-162-15,4-5-200 0</inkml:trace>
  <inkml:trace contextRef="#ctx0" brushRef="#br0" timeOffset="14391.79">21566 5159 1401 0,'0'0'360'0,"0"0"-104"15,0 0-136-15,0 0-71 16,0 0-21-16,0 0 73 16,-113 86-47-16,79-59-9 15,7-1 1-15,7-1-45 16,9 0 23-16,7-6-24 16,4 0 1-16,2-9-6 0,23-2 5 15,13-8-33 1,2 0 10-16,7-1-37 0,-5-14 20 15,-7-1 24 1,-8-2 16-16,-7 4 52 0,-7 3 15 16,-4 5 58-16,-7 5 4 15,0 1-75-15,-2 0-2 16,0 1-37-16,0 22-9 16,0 7 33-16,0 11-38 15,0 9-1-15,0 7-31 16,12 11-162-16,1-13-275 15,6-16-102-15</inkml:trace>
  <inkml:trace contextRef="#ctx0" brushRef="#br0" timeOffset="14938.5">22965 5249 869 0,'0'0'551'16,"0"0"-272"-16,0 0-120 15,0 0-83-15,0 0-40 16,0 0-10-16,0 0-16 15,-33-14 9-15,31 14 10 16,-4 7-4-16,6 0 6 16,0 4-22-16,0 1 24 0,0 1-7 15,23 6 5 1,8-1 46-16,7 2-47 0,4-2-22 16,-3 2 19-16,-8-4-27 15,-9-1 13-15,-7-3 14 16,-7-1 22-16,-8-1 21 15,0 2-24-15,-3-1 31 16,-21 4 16-16,-7 3-56 16,-2 2-12-16,-4 1-25 15,2-6-162-15,8-3-137 16,12-10-422-16</inkml:trace>
  <inkml:trace contextRef="#ctx0" brushRef="#br0" timeOffset="15081.45">23128 5193 1711 0,'0'0'501'16,"0"0"-324"-16,0 0-73 15,0 0-56-15,125-42-48 16,-70 34-146-16,-8 0-133 16,-7-1-324-16</inkml:trace>
  <inkml:trace contextRef="#ctx0" brushRef="#br0" timeOffset="15518.84">23917 4341 1650 0,'0'0'471'0,"0"0"-277"15,0 0-54-15,0 0-71 0,0 0-50 16,0 0-4 0,0 0-11-16,-81 43-4 0,57-16 0 15,2 3 5-15,2 2-5 16,7 1 0-16,2 0-6 15,8 1 16-15,3-1-10 16,0-5 0-16,11-3-6 16,13-11-2-16,5-5-15 15,2-7-20-15,1-2 42 16,-8-6 0-16,-3-13 1 16,-10-6 0-16,-9 0 0 15,-2 2-1-15,-13 3-12 16,-22 8-90-16,-11 6-59 15,-39 6-46-15,10 0-89 16,6 0-397-16</inkml:trace>
  <inkml:trace contextRef="#ctx0" brushRef="#br0" timeOffset="16018.77">22230 4448 1189 0,'0'0'301'0,"0"0"8"15,0 0-120-15,0 0-69 16,0 0-13-16,0 0-51 16,0 0 16-16,143 18-39 15,-103-12-15-15,-3-2 1 16,-3-2-19-16,-7-1 0 15,-11-1-20-15,-8 0 12 16,-5 0 8-16,-3 0 28 16,0 0 44-16,0 0-7 0,0 3-65 15,0 3 14-15,-5 5-14 16,-7 6-2-16,-1 5 1 16,-5 1 1-16,3 4 0 15,-3-1-1-15,1-4-1 16,-2 1-45-16,4-9-91 15,-3-5-105-15,3-5-7 16,3-4-356-16</inkml:trace>
  <inkml:trace contextRef="#ctx0" brushRef="#br0" timeOffset="16143.72">22332 4584 1243 0,'0'0'400'0,"0"0"-83"15,0 0-182-15,0 0-68 0,0 0-28 16,166-6-39-16,-116 6-158 15,-5 4-779-15</inkml:trace>
  <inkml:trace contextRef="#ctx0" brushRef="#br0" timeOffset="16862.32">20065 5336 1884 0,'0'0'511'0,"0"0"-355"16,0 0-154-16,0 0-2 15,0 0-349-15,0 0-158 0</inkml:trace>
  <inkml:trace contextRef="#ctx0" brushRef="#br0" timeOffset="17002.91">20254 5440 1706 0,'0'0'333'16,"0"0"10"-16,0 0-251 15,0 0-92-15,0 0-144 16,0 0-126-16,0 0-308 0</inkml:trace>
  <inkml:trace contextRef="#ctx0" brushRef="#br0" timeOffset="17159.14">21123 4863 1780 0,'0'0'400'16,"0"0"-214"-16,0 0-171 15,0 0-15-15,0 0-174 16,0 0-108-16,147-102-514 0</inkml:trace>
  <inkml:trace contextRef="#ctx0" brushRef="#br0" timeOffset="17299.68">21644 4707 1190 0,'0'0'649'0,"0"0"-288"15,0 0-219-15,0 0-142 0,0 0-136 16,-58-105-140 0,45 76-1441-16</inkml:trace>
  <inkml:trace contextRef="#ctx0" brushRef="#br0" timeOffset="17455.9">20922 3595 1642 0,'0'0'210'16,"0"0"-201"-16,0 0-9 0,0 0-644 16</inkml:trace>
  <inkml:trace contextRef="#ctx0" brushRef="#br0" timeOffset="18112.02">20703 3323 489 0,'0'0'685'15,"0"0"-474"-15,0 0 61 16,0 0-146-16,0 0-37 16,0 0-61-16,0 0-19 15,-6 19 7-15,4-4-6 16,-1 1 12-16,1 2 13 16,-2 2-13-16,2-2 6 0,0-2-14 15,0-2-14 1,-1-4 8-16,3-2-2 0,0-6 5 15,0-2 15-15,0 0-25 16,0 0 22-16,13 0 6 16,8-10-29-16,5-5 0 15,-2-2-29-15,3 3-8 16,-6 0 17-16,-5 6 8 16,1 3 10-16,-4 1 2 15,-3 4 0-15,0 0 27 16,-3 0-8-16,-3 0 22 15,0 0 6-15,2 0 2 16,0 6 32-16,1 7-27 16,1-1-28-16,4 0 19 15,-3-2-36-15,-1-4 44 0,4-3 2 16,-1-3-35-16,7 0 23 16,4 0-43-16,18-27-28 15,-2-4-111-15,0-2-481 0</inkml:trace>
  <inkml:trace contextRef="#ctx0" brushRef="#br0" timeOffset="19720.99">19664 3804 1164 0,'0'0'396'15,"0"0"-194"-15,0 0-54 16,0 0-13-16,0 0-87 0,0 0-7 16,0 0-39-16,0-4 14 15,4 4 28-15,5 0-14 16,1 0 25-16,2 0 16 15,0 0-22-15,3 0-12 16,0 0-17-16,3 0-19 16,0 0 37-16,2 0-37 15,-2 0-1-15,-3 2 7 16,-4 2-7-16,-8 0-18 16,-3 7-101-16,-5 0-160 15,-12-1-78-15</inkml:trace>
  <inkml:trace contextRef="#ctx0" brushRef="#br0" timeOffset="28223.67">15169 2476 1139 0,'0'0'367'16,"0"0"-133"-16,0 0-55 15,0 0-25-15,0 0-11 16,0 0-24-16,0-44 4 0,0 42-41 15,0 2-46-15,0 0 1 16,0 0-37-16,3 0-7 16,-3 2 5-16,0 16-11 15,0 10 13-15,0 10 37 16,-3 10-13-16,-13 12 9 16,-3 7-14-16,-1 3-4 15,-3 7 4-15,6-6-13 16,-1-1 14-16,5-3-20 15,1-11 6-15,3-6-3 16,3-8-3-16,-1-10 0 16,4-7 0-16,3-10-47 15,0-8-35-15,0-7-85 0,10-14-43 16,9-17-10 0,6-9-621-16</inkml:trace>
  <inkml:trace contextRef="#ctx0" brushRef="#br0" timeOffset="29457.77">15280 2302 149 0,'0'0'1226'0,"0"0"-960"16,0 0-79-16,0 0-86 15,0 0-32-15,0 0 54 16,0 0-52-16,22-38-40 16,-1 31-2-16,6 2-29 15,6 1 25-15,5 0 0 16,4-1-10-16,8 4 37 15,0-4-33-15,7 4 6 16,7-4 24-16,5 4-35 16,2-1 23-16,5 2-13 15,0-3-23-15,-3 3 34 16,1 0-29-16,-3-1 5 0,-2 1 23 16,-2-3-33-16,-3 2 37 15,0 1-21-15,-5 0-16 16,-1 0 29-16,-4 0-29 15,-1 0 8-15,-4 0 4 16,0 0-4-16,1 0 2 16,-6 1-11-16,0 3 6 15,-1 1-6-15,-3-4 0 16,-5 4 1-16,-4-4 5 16,-4 1 4-16,-4 1-10 15,-1-2 0-15,-5 2 3 16,2-1-3-16,-2 0 0 15,-1 0 0-15,-3-1-3 0,-1-1 15 16,-4 3-12 0,-1-3 0-16,-1 0 0 0,2 0-4 15,-2 1 4-15,3 2 0 16,-3-2-1-16,2 2 9 16,-5-1-9-16,0-2 1 15,-3 2 0-15,0-2-4 16,0 0 5-16,0 2-1 15,0-1 0-15,0 2-1 16,0 4 1-16,0 4 0 16,0 5 1-16,0 0-16 15,0 2 22-15,0 0-7 16,0 0 0-16,0 2 15 16,0 0-15-16,0 0 0 15,-4 3-3-15,-4 0-3 0,2 1 6 16,0 2 0-16,-1 2 0 15,3-2 1-15,-4 3-1 16,4-3 0-16,2 4 9 16,-2-3-9-16,-1 2 0 15,3-2 0-15,-4 0-1 16,0-1 10-16,0 1-10 16,-1-2 1-16,1 3 0 15,2 0-6-15,1 0 6 16,1 2 0-16,2-3 2 15,0-2 5-15,0 0-7 16,0-4 0-16,0-4-3 0,0 1-3 16,0-2 6-16,0 2 0 15,0 0 0-15,0 0 9 16,0 2-18-16,0-1-2 16,0-4-47-16,0 1 49 15,0-1-13-15,0-4 16 16,0-3-1-16,0 1-5 15,0-5 12-15,0-1-10 16,0-1 10-16,0 3-14 16,0-4 14-16,0 4 0 15,0-3-10-15,0 2 11 16,0-3-1-16,0-1 0 16,-3 2 0-16,-1-2 6 0,-5 0 61 15,-7 3-16 1,-5 1-9-16,-11 0-36 0,-5 0 18 15,-8 2-23-15,-2-1 11 16,0 4-9-16,3-1-3 16,3 2-43-16,8-1-54 15,2-5-174-15,11-1-95 16,8-3-1569-16</inkml:trace>
  <inkml:trace contextRef="#ctx0" brushRef="#br0" timeOffset="113084.64">3125 4623 1207 0,'0'0'641'16,"0"0"-409"-16,0 0-47 16,0 0 4-16,0 0-70 15,0 0-23-15,0-44 23 16,0 35-35-16,0-1 19 15,0 0-14-15,-2 3-36 16,-10 2 8-16,-3 1-44 16,-8 4-10-16,-6 0-7 0,-9 5-16 15,-7 17 16-15,-1 9 0 16,3 3 6-16,10 0-1 16,13-2-5-16,11-4-36 15,9-6 3-15,2-5-35 16,25-10 51-16,11-7-4 15,7 0-14-15,6-26 34 16,-2-7-68-16,-7-8-31 16,-10 5 16-16,-13 4 2 15,-7 12 71-15,-8 8 11 0,-4 10 0 16,0 2 16 0,0 2-16-16,0 22 0 0,0 9 0 15,6 14 3 1,5 9-3-16,8 10 0 0,-1 5 1 15,1 2 0-15,-5 0-1 16,-7-3 0-16,-7-8 8 16,0-10-8-16,-21-11 0 15,-6-11 44-15,1-12 8 16,-2-12 50-16,-5-6-19 16,7-4-23-16,2-27 1 15,6-13-43-15,13-14-18 16,5-15-52-16,23-10-84 15,21-3-9-15,9 4-47 16,8 6-32-16,-3 9 18 0,-4 11 79 16,-4 12 42-1,-5 8 28-15,-7 8 33 0,-5 6 24 16,-4 8 0-16,-8 2 51 16,-8 7 30-16,-5 5 24 15,-6 0 8-15,-2 11 26 16,0 14-1-16,-8 14 17 15,-15 9-48-15,0 8-37 16,-4 2-19-16,4-1-33 16,7-2-3-16,7-8-15 15,9-9-34-15,0-10-81 16,27-28-123-16,7 0-272 16,1-11-451-16</inkml:trace>
  <inkml:trace contextRef="#ctx0" brushRef="#br0" timeOffset="113381.62">3846 4493 1407 0,'0'0'796'16,"0"0"-538"-16,0 0-92 16,0 0-85-16,0 0-24 15,0 0-51-15,0 0-6 16,-106 95-6-16,106-63-24 15,15 4 3-15,4 0 16 0,4 0-21 16,1 0 26 0,1-2 6-16,-2 2-1 0,-6-3 0 15,-3-3 1-15,-10-4 0 16,-4-4 20-16,0-6 17 16,-8-2 45-16,-15-4-30 15,-6-6-52-15,-11-4-40 16,9-14-205-16,4-13-675 0</inkml:trace>
  <inkml:trace contextRef="#ctx0" brushRef="#br0" timeOffset="114102.86">4619 4409 1580 0,'0'0'333'0,"0"0"-219"15,0 0 41-15,-25 137-31 16,23-79-59-16,2 2-4 16,0 0-23-16,0-2-38 15,10-6 24-15,-1-9-24 16,1-10-29-16,-3-7-81 16,-2-14-84-16,-3-6-103 15,-2-6-473-15</inkml:trace>
  <inkml:trace contextRef="#ctx0" brushRef="#br0" timeOffset="114259.33">4419 4704 1585 0,'0'0'577'0,"0"0"-366"0,0 0-4 16,0 0-78-16,0 0-96 16,0 0-22-16,0 0-11 15,150-43-97-15,-62 43-117 16,-14 0-296-16,-12 6-659 0</inkml:trace>
  <inkml:trace contextRef="#ctx0" brushRef="#br0" timeOffset="114790.13">4873 4804 1595 0,'0'0'326'0,"0"0"-168"16,0 0-62-16,0 0-55 15,0 0-10-15,0 0-30 16,0 0 15-16,83-30-15 0,-65 20 0 16,-7 3 11-16,-3 1-12 15,-3-1 25-15,0 5 51 16,-5 0-26-16,2 0-1 16,0 2-22-16,3 0-26 15,1 0 9-15,3 0-10 16,-2 0-6-16,2 0 5 15,-3 9 2-15,1 5 13 16,2 7-9-16,-2 0-4 16,1 0 2-16,3 0-3 15,5-6-18-15,6-2-14 16,8-9-60-16,3-4-25 16,3 0-43-16,-2-4-20 15,-2-6 58-15,-9 3 71 0,-10 4 51 16,-7 3 9-16,0 0 35 15,-2 0 64-15,0 10 8 16,3 9-31-16,1 9 11 16,6 7-31-16,4 5-12 15,2 4-16-15,0 2-26 16,-7 1-10-16,-8-6 14 16,-5-5-15-16,0-7 19 15,-25-9 10-15,-6-7 61 16,-9-8-13-16,-2-5-47 15,-1-2-30-15,5-45-95 0,11 3-255 16,12-6-357-16</inkml:trace>
  <inkml:trace contextRef="#ctx0" brushRef="#br0" timeOffset="115462.15">6030 4694 1594 0,'0'0'254'0,"0"0"-80"15,-23 117-45-15,15-51-49 16,3 2-37-16,3 2-12 16,2-1 10-16,0-4-41 15,0-7-28-15,0-12-71 16,0-20-116-16,0-12-104 16,0-14-790-16</inkml:trace>
  <inkml:trace contextRef="#ctx0" brushRef="#br0" timeOffset="116039.84">6063 4617 1056 0,'0'0'227'16,"0"0"-108"-16,0 0 16 16,0 0-36-16,118 21-4 15,-103 0-16-15,-7 2-7 16,-8-1 26-16,0 0-15 15,-10-1 29-15,-5-8-5 16,-1-1-54-16,7-4 3 16,5-4-56-16,4-4-12 15,4 0-38-15,23-18 28 16,9-14 22-16,6-8-45 16,-1-10-33-16,-4-6 31 15,-6 0 4-15,-8 3 23 0,-12 10 20 16,-9 12 10-1,-2 11 58-15,-4 13 19 16,-12 7-19-16,-4 0-22 0,0 11-35 16,0 19 4-16,9 10-9 15,6 7-6-15,5 7 9 16,0 0-2-16,15-1-6 16,6-6 18-16,-1-8-18 15,-3-14 0-15,-1-9 13 16,-5-9-13-16,-1-7 18 15,3-3 22-15,2-17-28 16,5-7 4-16,5-2-17 16,2 1-8-16,0 6 8 15,-4 4-6-15,0 10 6 16,-5 4 1-16,-5 4 5 0,1 0 0 16,-3 4 5-1,2 14-10-15,-1 2 33 0,3 3-22 16,1 0-12-16,3 0-52 15,5-6-133-15,24-9-41 16,-6-6-56-16,-2-2-1068 0</inkml:trace>
  <inkml:trace contextRef="#ctx0" brushRef="#br0" timeOffset="116336.64">6963 4704 1597 0,'0'0'384'0,"0"0"-150"16,0 0-96-16,0 0-84 15,0 0-42-15,-120 26-1 0,113-8-11 16,7 2-52-16,0 0 7 16,11 2 7-16,11-4-5 15,5 1-12-15,2-6 7 16,3-2 18-16,1-1-1 16,2-2 19-16,-1 0 12 15,1 2 1-15,-4 4 33 16,2 1 2-16,-10 3-1 15,-2 5 24-15,-6 1-1 16,-3 3 8-16,-10-2 4 16,-2 1-46-16,0-4-1 15,-7-1-23-15,-28-9-92 16,4-7-87-16,-4-5-297 0</inkml:trace>
  <inkml:trace contextRef="#ctx0" brushRef="#br0" timeOffset="116493.08">6898 4441 1588 0,'0'0'779'0,"0"0"-584"16,0 0-116-16,0 0-14 16,0 0-65-16,0 0-12 15,141 32-194-15,-114-13-464 0</inkml:trace>
  <inkml:trace contextRef="#ctx0" brushRef="#br0" timeOffset="119994.95">7794 4814 1803 0,'0'0'373'16,"0"0"-200"-16,0 0-67 16,0 0-42-16,-113 78-52 15,113-52 2-15,0 1-14 16,26-3-3-16,15-2-9 16,7-6-58-16,12-8-78 15,28-8-96-15,-17 0-107 0,-9-8-602 0</inkml:trace>
  <inkml:trace contextRef="#ctx0" brushRef="#br0" timeOffset="120291.78">8276 4804 1945 0,'0'0'531'16,"0"0"-416"-16,0 0-66 15,0 0 7-15,0 0-54 16,0 0 20-16,15 128-5 16,23-101-16-16,1-9-1 0,0-4 0 15,-8-10-15-15,-8-4 15 16,-10 0 19-16,-7-11 35 16,-6-12 21-16,0-7-47 15,-5-4-1-15,-9-3-27 16,-7 0-40-16,1 0-15 15,0 4-123-15,0-10-109 16,7 11-88-16,3 2-789 0</inkml:trace>
  <inkml:trace contextRef="#ctx0" brushRef="#br0" timeOffset="120447.98">8534 4393 2148 0,'0'0'520'16,"0"0"-461"-16,0 0-59 16,0 0-44-16,-107 130-306 15,107-99-568-15</inkml:trace>
  <inkml:trace contextRef="#ctx0" brushRef="#br0" timeOffset="120807.28">9055 4797 2104 0,'0'0'337'0,"0"0"-234"15,0 0-51-15,0 0-12 16,45 101-34-16,-30-72-6 15,2-3 9-15,-7-6-8 16,1-7-2-16,-1-10 0 16,-2-3-36-16,7-18 14 15,6-22-102-15,6-10-76 16,4-4 69-16,4-3 15 16,3 9 63-16,-1 8 30 15,-4 12 24-15,-4 10 76 16,-1 10 62-16,-3 8 4 15,-5 0-18-15,-3 8-26 16,-1 15-16-16,-3 4-37 0,-3 4-45 16,3 11-64-1,-5-10-218-15,2-9-407 0</inkml:trace>
  <inkml:trace contextRef="#ctx0" brushRef="#br0" timeOffset="121166.56">10054 4686 1835 0,'0'0'273'0,"0"0"-176"0,0 0-4 16,0 0-38-16,0 0-49 15,31 112 7-15,-18-104-13 16,0-8-81-16,3 0 16 16,-1-12-13-16,3-10-51 15,3-3 71-15,-4-2 36 16,1 5 22-16,0 4 12 16,-4 5 53-16,-2 10 62 15,2 3-23-15,2 0-2 16,0 8 6-16,1 10-59 15,3 6-49-15,9 4-5 0,-4-4-224 16,0-10-347-16</inkml:trace>
  <inkml:trace contextRef="#ctx0" brushRef="#br0" timeOffset="121822.67">10642 4667 2041 0,'0'0'589'16,"0"0"-398"-16,0 0-81 16,-141 9-27-16,110 9-48 15,11 8-33-15,11 2 16 16,9 4-18-16,2-3-49 0,21-6-46 16,4-8-82-1,2-9-20-15,0-6-30 0,-6 0-9 16,0-15 100-1,-3 0 81-15,-2-2 55 0,-2 5 9 16,-1 4 16-16,3 6 16 16,0 2 28-16,0 0 20 15,0 19 47-15,-5 6-28 16,-5 10-26-16,0 3-5 16,-8 2-34-16,0 0 9 15,0-6-11-15,0-4-28 16,-4-6 20-16,-2-9-21 15,2-7-11-15,4-8 16 16,0 0-17-16,0-8-26 16,16-28-82-16,7-9-191 0,2-10 48 15,4-2 62 1,-2 0 108-16,-2 7 81 0,-5 8 73 16,-2 9 84-16,-7 8 22 15,-2 8 0-15,-5 11 32 16,-1 6-89-16,-1 0-73 15,3 9-4-15,4 13-27 16,1 8 18-16,5 2-21 16,6 2-14-16,-1-6 26 15,5-3-27-15,-3-12-8 16,2-4-26-16,3-9-67 16,-2 0 28-16,2-16 10 15,-4-7-3-15,-2 3 57 0,-5 0 9 16,-3 6 66-1,-7 5 56-15,-1 8-30 16,0 1-29-16,0 0-48 0,5 6-5 16,3 10-20-16,1 3-45 15,4-4-166-15,4-3-315 16,-4-8-503-16</inkml:trace>
  <inkml:trace contextRef="#ctx0" brushRef="#br0" timeOffset="122197.57">11571 4757 1795 0,'0'0'615'0,"0"0"-374"16,0 0-78-16,0 0-99 15,0 0-21-15,0 0-42 16,0 0 31-16,-62 15-31 16,62 1-1-16,0-1-12 15,0-4-53-15,0-2-21 16,0-5 52-16,0-4-3 15,0 0 37-15,6 0 11 16,3-4-3-16,5-9-8 16,1 0-15-16,3-2 1 15,-1 3 14-15,-1 2 0 16,3 3 22-16,-2 2 36 16,3 5-14-16,-2 0-2 0,0 0-26 15,-1 9 5 1,1 4 9-16,-5 5-21 15,1 3 7-15,-6-2-16 16,1 1-9-16,-5 0-39 0,-4-3-128 16,0-10-132-16,0-2-67 15,-4-5-311-15</inkml:trace>
  <inkml:trace contextRef="#ctx0" brushRef="#br0" timeOffset="122306.92">11766 4698 1600 0,'0'0'482'16,"0"0"-360"-16,0 0-122 16,0 0-87-16,0 0-527 0</inkml:trace>
  <inkml:trace contextRef="#ctx0" brushRef="#br0" timeOffset="122478.9">11143 4567 1699 0,'0'0'693'0,"0"0"-414"16,0 0-119-16,0 0-57 15,0 0-24-15,0 0-79 16,0 0-16-16,-42-21-83 16,30 42-144-16,1-2-288 15,3-9-330-15</inkml:trace>
  <inkml:trace contextRef="#ctx0" brushRef="#br0" timeOffset="122634.96">11143 4173 2536 0,'0'0'544'16,"0"0"-441"-16,0 0-47 15,0 0-56-15,0 0 0 16,158 19-146-16,-115-2-556 0</inkml:trace>
  <inkml:trace contextRef="#ctx0" brushRef="#br0" timeOffset="123150.55">12074 4661 1753 0,'0'0'332'0,"0"0"-47"15,0 0-173-15,0 0-42 16,114-51-41-16,-72 19 47 15,-1-4-30-15,-8 0-11 0,-9 3-22 16,-8 9-11-16,-7 7 50 16,-7 8 26-16,-2 7-2 15,0 2-9-15,0 7-55 16,2 17 0-16,5 12-4 16,2 10-7-16,2 6 15 15,1 2-6-15,1 0-9 16,-3-1 3-16,0-8-2 15,-4-5-4-15,-1-8-10 16,-5-7-47-16,0-10 8 16,-9-6-3-16,-16-8 22 15,-4-1 31-15,0 0 2 0,3-4 36 16,6-3 26 0,8 1-17-16,8 0 12 0,4 1-38 15,4 1-20-15,25 0-9 16,38-6-135-16,-5 1-230 15,0-2-726-15</inkml:trace>
  <inkml:trace contextRef="#ctx0" brushRef="#br0" timeOffset="123275.56">12941 4881 973 0,'0'0'1052'15,"0"0"-688"-15,0 0-52 16,0 0-152-16,0 0-94 15,-75 110-66-15,52-84-144 16,8-7-445-16</inkml:trace>
  <inkml:trace contextRef="#ctx0" brushRef="#br0" timeOffset="124009.96">11544 4543 1455 0,'0'0'331'15,"0"0"-89"-15,0 0-128 16,0 0-12-16,0 0 23 16,0 0-22-16,0 0-24 15,31 59-30-15,-53-35-49 16,-7-2-26-16,5-9-456 0</inkml:trace>
  <inkml:trace contextRef="#ctx0" brushRef="#br0" timeOffset="124806.33">13113 4552 1416 0,'0'0'407'16,"0"0"-163"-16,0 0-43 16,0 0-59-16,0 0-47 15,0 0-68-15,0 0-9 16,140-53-15-16,-95 53 4 15,-8 0 3-15,-8 15-9 16,-16 3 8-16,-10 4 55 0,-3 3-18 16,-18 5 38-16,-13-1 14 15,-2 0-29-15,-3 0 19 16,3-1-9-16,6-4-28 16,9 0-6-16,7-2-45 15,11-2 11-15,0-2-11 16,15-3-47-16,22-8 1 15,13-2-110-15,39-5-145 16,-10-6-284-16,-8-11-214 0</inkml:trace>
  <inkml:trace contextRef="#ctx0" brushRef="#br0" timeOffset="124931.3">13873 4782 1614 0,'0'0'517'15,"0"0"-301"-15,0 0-35 16,0 0 9-16,0 0-78 15,0 0-34-15,0 0-26 16,-50 63-52-16,44-40-30 16,6 1-126-16,15-3-199 15,10-9-230-15</inkml:trace>
  <inkml:trace contextRef="#ctx0" brushRef="#br0" timeOffset="125071.89">14173 4859 1839 0,'0'0'605'0,"0"0"-423"16,0 0-83-16,0 0-99 16,114-68-139-1,-76 59-355-15,-3 5-410 0</inkml:trace>
  <inkml:trace contextRef="#ctx0" brushRef="#br0" timeOffset="125165.92">14526 4791 1400 0,'0'0'552'0,"0"0"-475"16,0 0-77-16,0 0-56 16,0 0-346-16</inkml:trace>
  <inkml:trace contextRef="#ctx0" brushRef="#br0" timeOffset="125743.62">15378 4567 2111 0,'0'0'510'16,"0"0"-353"-16,0 0-78 0,0 0-48 15,0 0-10-15,0 0-9 16,0 0 15-16,25 50-3 16,-21-17-17-16,-4 3 35 15,0 4-30-15,0-2 9 16,0-1-2-16,0-7-18 15,0-8 0-15,2-8 11 16,2-8-4-16,0-6-16 16,4 0-1-16,5-20-4 15,6-17-54-15,5-9-23 16,1-8 12-16,-1 2-26 16,3 4 10-16,-5 8 66 15,3 12 14-15,-4 8 14 16,0 9 3-16,-1 10 3 15,-2 1 9-15,-2 0 13 0,-3 13 23 16,3 10 47-16,-3 3-36 16,-1 2-12-16,2 2 1 15,5-2-16-15,-2-4 11 16,1-2-30-16,3-4-10 16,0-10-6-16,-5-4-137 15,-7-4-438-15</inkml:trace>
  <inkml:trace contextRef="#ctx0" brushRef="#br0" timeOffset="126024.79">15193 4848 1698 0,'0'0'721'0,"0"0"-484"15,0 0-136-15,0 0-68 16,0 0 13-16,0 0-20 0,-75 133-26 15,33-85-114-15,-3-8-431 16</inkml:trace>
  <inkml:trace contextRef="#ctx0" brushRef="#br0" timeOffset="128698.11">536 5467 1896 0,'0'0'348'16,"0"0"-275"-16,0 0-26 15,-14 143 8-15,14-76-12 16,0 3 3-16,0 2-24 16,14-2-20-16,1 0-2 15,12 10-82-15,-3-15-161 0,0-19-81 0</inkml:trace>
  <inkml:trace contextRef="#ctx0" brushRef="#br0" timeOffset="129291.75">994 5715 1844 0,'0'0'792'0,"0"0"-608"0,0 0-66 16,-138-6-63-1,101 18-19-15,3 12-30 16,7 9 9-16,9 2-8 0,9 3-7 15,9 2-22-15,0-2-15 16,7-4-5-16,15-8 19 16,8-5-19-16,1-11-13 15,6-10-19-15,3 0-17 16,3-9 28-16,-2-13-22 16,-2-4-17-16,-6-1 59 15,-6 4 18-15,-9 3 25 16,-7 6 61-16,-7 7 91 15,-4 2 60-15,0 5-75 16,0 0-71-16,0 0-25 16,1 5-40-16,10 8 4 0,2 7 4 15,10 0-9 1,6-2 0-16,3-4 0 16,7-5-31-16,2-9-8 0,0 0-30 15,-5-9-24-15,-5-9-7 16,-6 1 18-16,-10-2 69 15,-3 2 4-15,-6 9 9 16,-4 2 64-16,0 1 47 16,-2 5-25-16,0 0-39 15,2 12-46-15,1 16 9 16,1 10-10-16,-2 9 6 16,0 4 7-16,-2 2-11 15,0-7 7-15,0-4-3 16,-8-10-6-16,-3-10-8 15,-3-22-126-15,5-4-227 0,5-26-971 0</inkml:trace>
  <inkml:trace contextRef="#ctx0" brushRef="#br0" timeOffset="129432.01">1527 5311 1450 0,'0'0'1249'0,"0"0"-1031"15,0 0-160-15,0 0-26 16,0 0-32-16,-98 142-38 16,82-54-175-16,10-12-399 15,6-16-1397-15</inkml:trace>
  <inkml:trace contextRef="#ctx0" brushRef="#br0" timeOffset="130572.36">1810 5875 1787 0,'0'0'312'16,"0"0"-149"-16,0 0-68 16,50-127-50-16,-29 77-11 15,-5 2 4-15,-3 2 29 16,-7 10-45-16,-6 10 25 0,0 10 51 15,0 10-9-15,0 6-20 16,-2 0-28-16,-9 21-40 16,-3 19 19-16,1 11-19 15,3 12 0-15,4 5 36 16,6 3-36-16,0-4 20 16,12-1-11-16,9-8-9 15,0-11 17-15,0-13-18 16,-1-17-12-16,-3-10 3 15,6-7-22-15,4-13 29 16,2-14-44-16,4-11-92 16,0 0 49-16,-4-1 0 15,-4 5 28-15,-8 10 61 16,-5 6 1-16,-8 5 71 16,1 11 20-16,-5 2-56 0,4 0-15 15,0 0-15-15,3 5 5 16,2 7 18-16,0 6-16 15,4 2 2-15,1 2-2 16,1 1-12-16,5-4-2 16,1 0-2-16,3-9-54 15,0-7-13-15,1-3-15 16,2-3 31-16,-2-15-20 16,-5-4-60-16,-1 0 78 15,-6 4 56-15,-5 1 52 16,-4 7 120-16,-4 4 5 15,0 4-39-15,0 2-37 16,0 0-63-16,0 0-20 16,2 12-18-16,7 8-1 15,5 4 0-15,3 2 2 0,3-2 4 16,5-5-5-16,1-7-8 16,2-10 1-16,2-2-28 15,1 0 4-15,3-21 17 16,-3-4-30-16,-4-6-4 15,-5 4 10-15,-8-2 38 16,-3 5 2-16,-9 4 58 16,-2 6 11-16,0 4 9 15,-9 4-43-15,-5 4 17 16,-1 2-30-16,-3 0-23 16,3 12 21-16,1 8-22 15,5 4 0-15,7 2-2 0,2 0-1 16,0 0 2-16,13-1 1 15,8-8-21-15,3-2 11 16,1-10-43-16,8-5-14 16,1 0 7-16,-1-11-25 15,-2-10-4-15,-4-2-4 16,-5 1 20-16,-4 1 73 16,-7 5 16-16,-7 4 60 15,-2 6 31-15,-2 2-32 16,0 4-23-16,0 0-52 15,0 0-3-15,0 6 2 16,-4 6-2-16,-3 2 3 16,3 0 0-16,2 0 0 0,2-2-1 15,0-2-7-15,0 0 8 16,11 1-10-16,7-4 20 16,5 1-7-16,6 1 18 15,-1-4-21-15,1 2 14 16,0-1-14-16,-7 2 0 15,-4-2 0-15,-5 1 0 16,-6-1 0-16,-3 3-1 16,-4-1-27-16,0 0-39 15,-4-6-154-15,-13 1-259 16,-4-3-131-16</inkml:trace>
  <inkml:trace contextRef="#ctx0" brushRef="#br0" timeOffset="130712.95">3040 5913 1595 0,'0'0'604'15,"0"0"-310"-15,0 0-31 16,0 0-106-16,0 0-97 16,0 0-2-16,0 0-58 15,60-104-4-15,-35 100-79 16,-4 4-162-16,-7 0-305 16,-9 0-573-16</inkml:trace>
  <inkml:trace contextRef="#ctx0" brushRef="#br0" timeOffset="130869.17">2419 5536 2043 0,'0'0'499'0,"0"0"-431"16,0 0-68-16,0 0-59 16,0 0-96-16,0 0-135 15,0 0-275-15</inkml:trace>
  <inkml:trace contextRef="#ctx0" brushRef="#br0" timeOffset="130978.52">2483 6385 882 0,'0'0'977'0,"0"0"-756"16,0 0-168-16,0 0-53 0,0 0-487 15</inkml:trace>
  <inkml:trace contextRef="#ctx0" brushRef="#br0" timeOffset="131369.06">4343 5789 1800 0,'0'0'218'0,"0"0"-8"15,0 0-29-15,0 0-107 16,-145-10 32-16,107 29-32 15,3 11-53-15,1 5 24 16,9 7-17-16,8 5 9 16,10 3 7-16,7 0-29 15,2-5 1-15,23-2-16 16,8-11-25-16,8-12-92 16,3-16-45-16,18-16-148 15,-12-18-68-15,-8-7-579 0</inkml:trace>
  <inkml:trace contextRef="#ctx0" brushRef="#br0" timeOffset="131525.28">4421 5897 1337 0,'0'0'561'0,"0"0"-241"16,0 0 11-16,0 0-83 15,0 0-133-15,0 0-83 16,0 0-10-16,0 19-22 16,0 14 0-16,7 7 1 15,4 3-1-15,7 0-41 16,1-2-151-16,16-1-174 15,-10-14-246-15,0-8-385 0</inkml:trace>
  <inkml:trace contextRef="#ctx0" brushRef="#br0" timeOffset="131728.31">4669 6117 1169 0,'0'0'589'0,"0"0"-419"0,0 0 53 16,0 0 7-16,0 0-75 15,56-101 59-15,-54 96-45 16,0 5-78-16,0 0-22 15,0 0-50-15,5 17-4 16,1 7 27-16,-1 8-30 16,0 3 9-16,0 6-18 15,-3-1-3-15,0-4-24 16,6-4-119-16,-4-9-243 16,5-11-649-16</inkml:trace>
  <inkml:trace contextRef="#ctx0" brushRef="#br0" timeOffset="131868.94">5154 6236 1894 0,'0'0'264'16,"0"0"-196"-16,0 0-68 15,0 0-352-15</inkml:trace>
  <inkml:trace contextRef="#ctx0" brushRef="#br0" timeOffset="132259.46">5355 5823 2206 0,'0'0'556'0,"0"0"-397"15,-117-18-79-15,78 18-49 16,7 0 36-16,10 12-26 16,9 10-29-16,7 11 12 15,6 2-23-15,0 3 6 16,2 2-7-16,19-3-1 16,6-7-11-16,2-10 12 15,4-10-26-15,3-8 11 16,3-2-27-16,0-12-2 15,-1-13-37-15,0-5-16 16,-7 2 67-16,-6 2 13 0,-7 4 17 16,-7 6 47-1,-5 8 35-15,-4 4 28 0,-2 4-44 16,0 0-60-16,0 4-6 16,2 20-13-16,2 8-8 15,0 6-32-15,9 18-136 16,-1-9-185-16,1-11-283 15</inkml:trace>
  <inkml:trace contextRef="#ctx0" brushRef="#br0" timeOffset="132540.65">5737 6002 2141 0,'0'0'546'16,"0"0"-416"-16,0 0-61 15,0 0-23-15,0 0-45 16,0 0 7-16,0 0 7 16,94 23-15-16,-91-1 27 15,-3 0 3-15,0 5-7 16,-14-1 44-16,-1 0-46 16,1-2-15-16,5-2 9 15,7-6-3-15,2-2-8 16,0-4-4-16,7-6-1 15,15-2-1-15,7-2-64 16,18-4-110-16,-4-15-342 0,-4 2-459 16</inkml:trace>
  <inkml:trace contextRef="#ctx0" brushRef="#br0" timeOffset="133071.94">5161 6096 1303 0,'0'0'677'0,"0"0"-431"15,0 0 32-15,0 0-84 16,0 0-90-16,0 0-44 15,0 0-24-15,-47 27-30 16,30-2 6-16,-4-1-12 16,-1 4 1-16,0 0-10 15,-7 10-5-15,4-7-177 16,3-6-349-16</inkml:trace>
  <inkml:trace contextRef="#ctx0" brushRef="#br0" timeOffset="134180.9">4297 5901 1870 0,'0'0'337'0,"0"0"-268"16,115-2-32-16,1 2-25 15,54 0 28-15,20 14 65 16,9 4-42-16,-14 0-8 16,-27 0-36-16,-30-6-19 15,-35-2 19-15,-30-4-18 16,-26-2 5-16,-3 0-2 16,-14-1 4-16,-18-2-8 15,-9 2 100-15,-64-2 1 16,-58 2-37-16,-58 3-40 15,-23 2-1-15,2-2 19 16,48-1-32-16,58-2 14 0,35-2-8 16,29-1-5-16,9 0 0 15,16 3-11-15,13-3-17 16,47 0-15-16,73 0 15 16,60 0 17-16,30 1 0 15,2 6-14-15,-30 3-28 16,-55-1-1-16,-40 2 34 15,-35-3 0-15,-31-3 6 16,-16 2-52-16,-7 0-66 16,-60 1 121-16,-54 3 80 15,-47 1-19-15,5-1-18 16,33-5 43-16,50-4-43 0,41 1 20 16,12-1-18-1,8-1-32-15,14-1-13 0,12 3-6 16,56-1-39-16,46-2 45 15,38 1-14-15,-8-1 14 16,-26 3-73-16,-22-3-170 16,-44 0-327-16,-10 0-1424 15</inkml:trace>
  <inkml:trace contextRef="#ctx0" brushRef="#br0" timeOffset="134902.43">6865 5742 1704 0,'0'0'544'0,"0"0"-334"15,0 0-125-15,0 0-42 16,-131-15 13-16,90 19 23 15,1 16-13-15,3 8-5 16,6 6-40-16,7 4 9 16,16 4-9-16,8 0-20 15,0-2 23-15,23-8-23 16,12-5-1-16,10-15 0 16,6-12-29-16,7 0 11 15,5-21-91-15,-5-11-99 16,-10-9 15-16,-7-6 64 15,-15 3 51-15,-15 2 35 16,-8 9 43-16,-3 8 145 0,-7 9-5 16,-11 7 31-16,1 8 14 15,-2 1-75-15,3 1-63 16,-1 22-25-16,1 10-20 16,3 9 13-16,4 5-3 15,6 6-11-15,3 1 19 16,0 0-20-16,14 0-10 15,24 3-89-15,-3-16-221 16,-1-13-353-16</inkml:trace>
  <inkml:trace contextRef="#ctx0" brushRef="#br0" timeOffset="135167.97">7264 6228 1702 0,'0'0'805'16,"0"0"-528"-16,0 0-186 15,0 0-46-15,0 0-11 16,0 0-17-16,0 0 31 16,-6 108-5-16,14-81-25 15,8-1 21-15,-1-5-38 16,4-4 10-16,2-5-11 15,2-10-2-15,12-7-86 16,-4-18-257-16,-6-8-864 0</inkml:trace>
  <inkml:trace contextRef="#ctx0" brushRef="#br0" timeOffset="135277.31">7362 5993 2013 0,'0'0'637'0,"0"0"-447"16,0 0-95-16,0 0-95 15,0 0-219-15,0 0-683 0</inkml:trace>
  <inkml:trace contextRef="#ctx0" brushRef="#br0" timeOffset="135636.62">7825 6047 1318 0,'0'0'1242'0,"0"0"-912"15,0 0-240-15,0 0-36 16,94-128-37-16,-51 84-17 16,-3-3 10-16,-3-6-10 15,-8 3 0-15,-11 6-1 16,-9 8-3-16,-7 11 4 15,-2 11 8-15,0 8-7 16,0 6 16-16,0 0-17 16,-4 6-3-16,-10 19-3 0,-1 11 1 15,-1 8 5 1,3 6 0-16,6 8 1 0,7 2 18 16,0 0-18-16,16 0 10 15,15-3-11-15,33-13-127 16,-8-12-248-16,0-20-570 0</inkml:trace>
  <inkml:trace contextRef="#ctx0" brushRef="#br0" timeOffset="135980.29">8548 5859 1355 0,'0'0'1313'15,"0"0"-996"-15,0 0-184 0,0 0-43 16,-139 0-56-1,108 26-22-15,6 8 2 0,10 6-14 16,11 4-1-16,4 0-14 16,0-3-39-16,19-7-75 15,8-12-93-15,4-13-24 16,0-9-20-16,1-7-22 16,-3-17-200-16,-3-6 173 15,-3-1 302-15,-6 4 13 16,-1 0 356-16,-5 8-22 15,-4 4 1-15,-2 8-72 16,-4 4-67-16,2 3-109 0,2 0-77 16,-1 4 7-1,2 17-17-15,4 2 0 16,-4 5-36-16,3 5-179 16,-2-8-160-16,-1-8-376 0</inkml:trace>
  <inkml:trace contextRef="#ctx0" brushRef="#br0" timeOffset="136136.5">8463 5668 1676 0,'0'0'1110'0,"0"0"-883"16,0 0-128-16,0 0-80 15,116-33-19-15,-32 33-73 16,-10 0-441-16,-12 0-1666 0</inkml:trace>
  <inkml:trace contextRef="#ctx0" brushRef="#br0" timeOffset="136495.79">9232 5781 2082 0,'0'0'392'0,"0"0"-172"16,0 0-84-16,0 0-81 15,-123-6-27-15,123 10-16 16,0 12-6-16,13 6-6 16,16 6 11-16,10 5-10 0,0-2-1 15,-1 5 0-15,-2 0-9 16,-12 3 14-16,-6-3-5 15,-13-6 0-15,-5-5 1 16,0-6 18-16,-23-7 29 16,-1-8 31-16,-1-4-25 15,5 0-39-15,11 0 6 16,9-14-21-16,0-8-94 16,29-6-69-16,31-16-225 15,-6 3-230-15,-3 10-515 0</inkml:trace>
  <inkml:trace contextRef="#ctx0" brushRef="#br0" timeOffset="136761.34">9587 5872 1609 0,'0'0'606'0,"0"0"-332"0,0 0-85 15,0 0-61-15,0 0-72 16,0 0-38-16,0 0 3 16,3 67-21-16,13-36-4 15,4-2 2-15,2-3-14 16,0-4 15-16,-1-3-8 15,-4-10 0-15,-3-2 9 16,-3-7 19-16,0 0 44 16,-2-3 25-16,-5-15-60 15,-4-1-20-15,0-9-8 16,-4-2-33-16,-21-5 21 16,-6-1-36-16,0 1-64 15,-2-2-30-15,-13-12-149 0,13 12-64 16,4 3-382-16</inkml:trace>
  <inkml:trace contextRef="#ctx0" brushRef="#br0" timeOffset="136933.19">9664 5400 751 0,'0'0'934'0,"0"0"-581"16,0 0 16-16,143-108-18 15,-115 83-118-15,-8 10-58 16,-4 2-80-16,-9 8-64 15,-3 5-1-15,-2 0-30 16,-2 5-39-16,0 17-13 16,0 17-94-16,0-3-358 0,-4-8-465 0</inkml:trace>
  <inkml:trace contextRef="#ctx0" brushRef="#br0" timeOffset="137526.81">9369 5695 1714 0,'0'0'378'0,"0"0"-198"16,0 0 55-16,0 0-133 16,0 0-70-16,0 0 3 15,0 0 8-15,118-71 46 16,-109 64 2-16,-1 0-25 16,-6 6-1-16,0 1-50 15,4 0-15-15,7 0 0 16,8 1-51-16,28 9-139 0,-5-2-373 15,3-1-701-15</inkml:trace>
  <inkml:trace contextRef="#ctx0" brushRef="#br0" timeOffset="137901.71">10488 5692 2486 0,'0'0'317'16,"0"0"-248"-16,0 0-50 16,0 0 10-16,0 0-5 15,0 127 33-15,0-93-5 16,0-2-31-16,-2-6 1 16,2-6-22-16,0-8 0 0,0-8 6 15,0-4-5-15,5 0 21 16,14-12-22-16,6-10-6 15,4-6 5-15,2-4-25 16,2 2 7-16,3 2 19 16,-3 4-18-16,1 8 16 15,-6 6 1-15,1 4 1 16,-4 6 2-16,-1 0-2 16,2 2 0-16,0 16-1 15,8 4-4-15,6 4-17 16,5 2-135-16,25 0-229 15,-7-7-135-15,-9-10-863 0</inkml:trace>
  <inkml:trace contextRef="#ctx0" brushRef="#br0" timeOffset="138542.2">11317 5797 1879 0,'0'0'551'16,"0"0"-248"-16,0 0-124 15,0 0-47-15,-120-28-59 16,95 28-38-16,5 0-5 15,3 16-30-15,3 4 0 16,7 3 0-16,7 0-39 16,0 1 9-16,0-2 3 15,16-2-33-15,1-3 20 16,4-6-11-16,-2-3 7 0,2-2 21 16,-3 2-1-16,-1 0 15 15,-3 2 3-15,-8 4-14 16,-1 3 19-16,-5 2 2 15,0 2 0-15,0-2 20 16,0-1-20-16,-7-1 9 16,3-8-10-16,-1 0 0 15,5-7-7-15,0-2 5 16,0 0-14-16,0-7-11 16,16-16-100-16,5-10-38 15,9-6 52-15,4-10-5 16,1-1-11-16,1-1 41 15,-3 2 57-15,-4 9 31 16,-8 10 76-16,-9 10 117 16,-5 10 34-16,-5 6-34 0,-2 4-60 15,0 0-84-15,0 4-19 16,0 14 18-16,0 8-15 16,0 2 9-16,8 2-24 15,0-2-9-15,3-2 13 16,5-8-21-16,1-5-1 15,4-12 0-15,3-1-16 16,5 0 15-16,5-18-52 16,-1-6-29-16,-2 0 31 15,-4 1 6-15,-6 0 45 16,-7 7 14-16,-7 6 54 16,-3 4 61-16,-1 4-39 15,-3 2-53-15,3 0-16 0,3 7-21 16,3 7 0-16,4 7-48 15,11 1-185-15,1-4-284 16,-2-8-326-16</inkml:trace>
  <inkml:trace contextRef="#ctx0" brushRef="#br0" timeOffset="138948.34">12211 5771 1993 0,'0'0'538'0,"0"0"-380"0,0 0-15 16,0 0-79-16,0 0 7 15,-128-2-25-15,111 14-32 16,3 4 20-16,7 2-34 16,3 1 1-16,4-2 7 15,0-1-8-15,0-5-1 16,0-4-8-16,9-6-16 15,0-1 23-15,4 0 2 16,5 0 0-16,2-8-1 16,4-3 2-16,3 3-10 15,2 0 5-15,-2 2-52 16,-2 3 22-16,-4 2-4 16,-2 1 25-16,-2 0 6 0,-1 0 14 15,2 0-4 1,-3 8 17-16,1 4-19 0,-5 2 0 15,-2 0-1-15,-3-2-36 16,0-2-103-16,-4-2-97 16,-2-2 69-16,6-6-66 15,1 0-39-15,-1 0-300 0</inkml:trace>
  <inkml:trace contextRef="#ctx0" brushRef="#br0" timeOffset="139057.74">12487 5798 1741 0,'0'0'551'0,"0"0"-352"16,0 0-61-16,0 0-135 16,0 0-3-16,0 0-268 15,0 0-125-15</inkml:trace>
  <inkml:trace contextRef="#ctx0" brushRef="#br0" timeOffset="139213.97">11958 5668 1996 0,'0'0'499'15,"0"0"-356"-15,0 0-143 16,0 0-95-16,0 0-161 16,0 0-135-16</inkml:trace>
  <inkml:trace contextRef="#ctx0" brushRef="#br0" timeOffset="139416.97">11711 5409 1320 0,'0'0'1291'0,"0"0"-806"16,0 0-362-16,0 0-53 15,0 0-44-15,0 0-17 16,118-31-9-16,-51 31-41 15,42 12-26-15,-15-2-191 16,-9-4-497-16</inkml:trace>
  <inkml:trace contextRef="#ctx0" brushRef="#br0" timeOffset="140307.47">12282 5459 324 0,'0'0'1325'0,"0"0"-1151"16,0 0-154-16,0 0-20 16,0 0-66-16,-21 136-218 0</inkml:trace>
  <inkml:trace contextRef="#ctx0" brushRef="#br0" timeOffset="140746.63">13092 5668 1905 0,'0'0'305'16,"0"0"-145"-16,-116 7-82 15,76 9 12-15,9 4-41 16,9 3-43-16,7-2 1 16,8 3-6-16,7-5-1 15,0-2-11-15,5-7-13 0,13-6-56 16,10-4 43-16,3 0 18 16,0-18-24-16,2-2 6 15,-6 0 17-15,-4 2 20 16,-7 4 75-16,-7 6 61 15,-5 6 56-15,-2 2-80 16,-2 2-60-16,0 22 3 16,0 12-16-16,0 12 8 15,0 10 2-15,0 4-43 16,0 4 3-16,0 1-9 16,9 2-142-16,5-16-323 15,-4-20-806-15</inkml:trace>
  <inkml:trace contextRef="#ctx0" brushRef="#br0" timeOffset="141683.94">13248 5842 2177 0,'0'0'572'0,"0"0"-451"15,0 0-57-15,0 0 10 16,139-129-65-16,-106 105 19 15,-6 6-9-15,-10 6 5 16,-7 6 48-16,-6 6-18 16,-1 0-4-16,-3 0-26 15,4 18-23-15,0 8 24 16,0 4-23-16,6 2-1 0,1 0 8 16,2-2-9-1,3-6-9-15,6-8-24 0,2-8-39 16,5-8 6-16,4 0-61 15,1-12-6-15,-2-11-21 16,-4-4-28-16,-5 1 109 16,-7 6 48-16,-6 4 25 15,-3 7 49-15,-5 8 63 16,-2 1-35-16,0 0-22 16,0 0-54-16,0 10 9 15,2 6-4-15,0 2 3 16,5 0 6-16,2-2-15 0,4-1 0 15,6-4 26-15,5-3-26 16,5-4 27-16,5-4 9 16,1 0-28-16,5-6 14 15,3-11-22-15,-3-4-12 16,-3-2 11-16,-3-6-22 16,-5 1 23-16,-9-1 0 15,-9 2 1-15,-7 4 24 16,-4 6 14-16,0 6-7 15,-4 5 17-15,-15 6-47 16,-4 0 13-16,-4 0-15 16,0 14 6-16,3 6 4 15,0 5-9-15,8 2 0 16,5 4 10-16,11-3-5 16,0 2-2-16,9-4-4 0,20-2-6 15,5-8-13-15,7-6-71 16,6-8-50-16,-2-2-64 15,4-10-42-15,-3-12-28 16,-3-6-108-16,-3 0-129 16,-9 2 384-16,-4 4 127 15,-7 4 308-15,-9 5 28 16,-5 5-89-16,-3 7-3 16,-3 1-94-16,0 0-112 15,0 13-13-15,-9 5 3 16,-4 5-8-16,-1-1-2 15,3-3-18-15,5-4 10 16,3-7-10-16,3-6-10 0,0-2 9 16,16 0-13-16,9-16-60 15,4-1-27-15,0-4-2 16,2 3 70-16,-4 1 33 16,-4 6 6-16,0 3 114 15,-1 5-4-15,-2 3-54 16,2 0-10-16,-1 4 12 15,1 10-2-15,-4 3-32 16,-2-4-30-16,-8 6-40 16,-3-5-210-16,-3-4-304 0</inkml:trace>
  <inkml:trace contextRef="#ctx0" brushRef="#br0" timeOffset="142246.28">15465 5697 2264 0,'0'0'591'0,"0"0"-419"16,0 0-27-16,-120-15-88 15,96 22-15-15,4 15-22 16,11 8-19-16,7 4 11 15,2 2-12-15,2-2 0 0,18-6 4 16,4-6-4-16,5-10-2 16,2-10-11-16,3-2-16 15,3-6 10-15,0-13-50 16,1-8-14-16,-5-2 19 16,-4-1 7-16,-4 5 39 15,-8 7 17-15,-5 4 1 16,-8 8 17-16,-2 6 32 15,0 0-25-15,0 0 3 16,1 7-21-16,3 6 12 16,1 1-9-16,2 1-2 15,0-4 1-15,6-3-8 16,1-4 2-16,4-4 25 16,4 0-26-16,3-10 22 15,2-8-23-15,-2-2-3 0,-2 0 3 16,-5 2-2-16,-3 1 2 15,-8 5 2-15,-2 5 7 16,-6 3 21-16,3 4 8 16,-2 0-37-16,0 4 7 15,7 11-8-15,2 7-41 16,12 7-144-16,-2-7-360 16,2-9-144-16</inkml:trace>
  <inkml:trace contextRef="#ctx0" brushRef="#br0" timeOffset="142511.84">16215 5735 1341 0,'0'0'597'0,"0"0"-301"0,0 0 28 15,0 0-97-15,0 0-96 16,0 0-78-16,0 0-8 16,-85 28-38-16,74-13-1 15,3-2-12-15,6-1 0 16,2-4-46-16,0-4 14 15,0-4-8-15,2 0 40 16,10 0 6-16,1 0-13 16,5-2 5-16,0-2-71 15,2 2-9-15,0 0 24 16,2 2-12-16,1 0 34 16,-3 0 11-16,-1 0-50 0,-3 0-19 15,-5 0-24 1,1 0-8-16,-3 2-67 15,-7-2-723-15</inkml:trace>
  <inkml:trace contextRef="#ctx0" brushRef="#br0" timeOffset="142714.91">15958 5151 1341 0,'0'0'1221'0,"0"0"-908"15,0 0-150-15,0 0-43 16,0 0-78-16,0 0 1 0,0 0-23 16,69 101-13-1,-69-61-7-15,-9-4-6 0,-49 8-28 16,5-12-174-16,3-10-660 0</inkml:trace>
  <inkml:trace contextRef="#ctx0" brushRef="#br0" timeOffset="144558.28">902 6731 656 0,'0'0'977'0,"0"0"-758"0,0 0-60 15,0 0-20-15,0 0-47 16,0 0 65-16,0 0-43 16,21-45-38-16,-14 43-5 15,2-4 20-15,0 0 20 16,-1 0-26-16,-1 1-28 15,-2 3-4-15,-3 0-24 16,-2 2 1-16,0 0-12 16,0 0-17-16,0 0 15 15,0 0-16-15,0 0-7 16,0 0 6-16,0 0-31 16,0 0 19-16,0 0 4 15,0 0-11-15,0 0 20 16,0 0 0-16,0 0 0 0,0 0-1 15,0 0 2-15,0 0-1 16,0 0 0-16,0 10-10 16,4 8 9-16,3 8 1 15,2 6 0-15,2 4-6 16,-2 2 4-16,2-1 1 16,-5-5-8-16,2-7-12 15,-5-6 21-15,-3-11-21 16,0-6 21-16,3-2 0 15,4-12 0-15,1-18-26 16,10-9-80-16,3-9-19 16,6-2 11-16,1 2-34 0,3 7 4 15,-2 4 95-15,0 11 23 16,-2 8 26-16,-5 11 49 16,-1 2 27-16,-6 5 11 15,1 0-36-15,-3 20 29 16,0 6-20-16,3 8-44 15,2 4-1-15,4 0-15 16,23 5-112-16,-8-14-167 16,3-8-331-16</inkml:trace>
  <inkml:trace contextRef="#ctx0" brushRef="#br0" timeOffset="144980.01">1837 6653 1726 0,'0'0'520'0,"0"0"-292"16,0 0-75-16,0 0-104 16,-116 4-31-16,93 17 0 15,4 0-17-15,5 8 6 16,5-4-7-16,7 4-22 16,2-5-21-16,0-7-18 15,6-2-49-15,13-11-17 16,-2-4-48-16,5 0 44 15,-1-13-9-15,-4-5 34 16,1 3 81-16,-5 1 25 16,-1 5 6-16,-3 8 45 0,-1 1-13 15,1 1 37 1,0 23 14-16,0 15-42 0,2 9 37 16,-5 10-28-16,2 6-10 15,-6 4 34-15,-2-4 12 16,0-3-43-16,-4-9-16 15,-12-12 17-15,-4-12 10 16,2-12 5-16,2-9 4 16,5-7 10-16,5 0-59 15,1-25-20-15,5-17-102 16,0-15-77-16,32-43-89 16,-1 14-67-16,4 4-404 0</inkml:trace>
  <inkml:trace contextRef="#ctx0" brushRef="#br0" timeOffset="145279.01">2100 6667 998 0,'0'0'397'0,"0"0"-73"16,0 0-94-16,0 0-72 16,0 0-42-16,0 0 6 15,0 0-36-15,107 32-31 16,-103-6 10-16,2 2-32 16,3-2-17-16,3-3 1 15,1-6-16-15,3-7-2 16,1-5-4-16,6-5-31 15,3-6 8-15,3-16-86 16,0-6 4-16,-2-1 8 16,-7 2 46-16,-2 4 56 15,-9 5 87-15,-5 9 120 0,-4 3 49 16,0 6-100-16,0 0-83 16,0 9-63-16,1 15 1 31,5 8-22-31,1 3-20 0,1-1-151 0,11-2-122 15,-4-10-87-15,3-13-770 0</inkml:trace>
  <inkml:trace contextRef="#ctx0" brushRef="#br0" timeOffset="145682.57">2901 6711 1706 0,'0'0'546'0,"0"0"-381"0,0 0 1 31,0 0-51-31,-127-2-46 0,108 15-43 16,3 4 7-16,5 1-33 15,7 3 1-15,1-2-3 16,3 0-17-16,0-1 4 16,3-5-16-16,7-4-22 0,1-4 25 15,3-5-6-15,-1 0 34 16,3-2-12-16,-1-14 12 15,1-2-8-15,-1 3-15 16,-1-2-1-16,1 3 15 16,-4 2 9-16,3 2 0 15,-1 2 7-15,1 2-5 16,1 5 14-16,-1-2 17 16,-1 3-12-16,1 0 58 15,1 0-14-15,3 0-21 16,0 8-5-16,2 6-30 0,-3 4 5 15,1 5-14-15,-1-3-73 16,-5 0-36-16,7-8-143 16,-7-5-75-16,5-7-274 15</inkml:trace>
  <inkml:trace contextRef="#ctx0" brushRef="#br0" timeOffset="145807.54">3304 6611 1945 0,'0'0'656'15,"0"0"-442"-15,0 0-114 0,0 0-100 16,0 0-150-16,0 0-416 16,0 0-413-16</inkml:trace>
  <inkml:trace contextRef="#ctx0" brushRef="#br0" timeOffset="145963.79">2913 6418 1899 0,'0'0'475'16,"0"0"-325"-16,0 0-150 15,0 0-81-15,0 0 30 16,0 0-87-16,-129 79-123 16,86-57-527-16</inkml:trace>
  <inkml:trace contextRef="#ctx0" brushRef="#br0" timeOffset="146167.18">2285 6467 2053 0,'0'0'677'16,"0"0"-516"-16,0 0-95 16,0 0-40-16,0 0-20 15,0 0 0-15,0 0-12 16,3 14-8-16,-3-3-17 15,0 2 19-15,0-1-58 16,0-1-148-16,0-4-254 16,0-7-164-16</inkml:trace>
  <inkml:trace contextRef="#ctx0" brushRef="#br0" timeOffset="146304.29">2512 6291 1829 0,'0'0'636'0,"0"0"-411"15,0 0-122 1,0 0-54-16,193-17-49 16,-122 23-92-16,1 8-431 0</inkml:trace>
  <inkml:trace contextRef="#ctx0" brushRef="#br0" timeOffset="146819.77">3773 6878 1579 0,'0'0'958'0,"0"0"-753"16,0 0 16-16,0 0-113 16,0 0-74-16,0 0 25 15,0 0-43-15,94-44-15 16,-50 20-1-16,1-7-50 0,-10-1 11 15,-8 1 0-15,-10 0 7 16,-8 3 24 0,-4 6 1-16,-3 6 7 15,-2 4 16-15,0 6-4 0,0 2 37 16,0 4-7-16,0 0-28 16,0 0 17-16,-2 10-31 15,0 14 0-15,-1 11 24 16,3 2-24-16,0 3 18 15,5 1-9-15,10-6 1 16,4-4-5-16,-2-12-5 16,3-6-20-16,9-13-58 15,-4-16-188-15,-8-12-549 0</inkml:trace>
  <inkml:trace contextRef="#ctx0" brushRef="#br0" timeOffset="146929.19">4044 6360 2123 0,'0'0'696'16,"0"0"-613"-16,0 0-83 16,0 0-3-16,0 0-229 15,0 0-356-15</inkml:trace>
  <inkml:trace contextRef="#ctx0" brushRef="#br0" timeOffset="148335.34">5188 6756 1724 0,'0'0'267'0,"0"0"-193"16,0 0-12-16,173 0 109 15,-90 0-40-15,10 0-57 16,2 0-32-16,-5 0-41 16,-14 0 20-16,-21 0-21 15,-21 1-108-15,-22 3-82 16,-35 8-60-16,-22 0 79 16,-12 0-511-16</inkml:trace>
  <inkml:trace contextRef="#ctx0" brushRef="#br0" timeOffset="148475.68">5221 6878 1695 0,'0'0'255'0,"0"0"-132"16,0 0-26-1,0 0-62-15,0 0-7 0,125-22-14 16,-65 9-14-16,24-7-21 16,-12 7-143-16,-16-4-217 0</inkml:trace>
  <inkml:trace contextRef="#ctx0" brushRef="#br0" timeOffset="148663.07">5834 6635 1579 0,'0'0'369'16,"0"0"-267"-16,0 0 21 0,0 0 90 16,0 0-28-16,80 128-52 15,-66-78-51-15,-6 3-36 16,-3-3-32-16,-1 0-14 15,10 10-90-15,1-14-289 16,3-12-675-16</inkml:trace>
  <inkml:trace contextRef="#ctx0" brushRef="#br0" timeOffset="149586.01">7694 6738 1793 0,'0'0'493'15,"0"0"-291"-15,0 0-86 16,-114-29 2-16,72 29-59 16,0 0 27-16,-1 20-7 15,-1 14-60-15,6 10 8 16,6 10 2-16,15 7-23 0,11 5 34 15,6 0-28 1,13-2-5-16,22-5 20 0,10-14-27 16,11-10 0-1,3-18-5-15,9-16-22 0,-1-1 17 16,1-22-48-16,-5-16-38 16,-7-13-24-16,-10-3 9 15,-13 0 20-15,-12 4-3 16,-13 10 79-16,-8 8 15 15,0 11 40-15,-2 11 63 16,-9 5 15-16,-2 5-48 16,0 0-19-16,-3 13-41 15,2 12-9-15,4 6 27 16,-2 6-17-16,8 1 16 16,4 0 0-16,0 2-21 0,0-3 28 15,5-6-19 1,12-2-7-16,4-8 13 15,0-4-20-15,6-9-1 0,4-6 0 16,5-2 3-16,2-2-10 16,0-17 7-16,-3 0-27 15,-3-3 14-15,-9 0-16 16,-4 4 28-16,-8 4 1 16,-4 6 0-16,-3 2 46 15,-4 3 38-15,0 3-2 16,0 0-19-16,0 0-54 15,0 6 2-15,0 15-11 16,0 6 0-16,0 8 1 16,0-3-1-16,7-4-30 15,4-4-3-15,11-14-98 0,-2-8-171 16,3-2-575-16</inkml:trace>
  <inkml:trace contextRef="#ctx0" brushRef="#br0" timeOffset="149710.99">8449 6802 1822 0,'0'0'1023'0,"0"0"-801"15,0 0-150-15,0 0-72 16,0 0-122-16,0 0-549 0</inkml:trace>
  <inkml:trace contextRef="#ctx0" brushRef="#br0" timeOffset="150132.76">8077 6811 1440 0,'0'0'618'0,"0"0"-373"16,0 0-49-1,0 0-68-15,0 0-116 0,-209-59-12 16,120 60-250-16,-5 12-215 0</inkml:trace>
  <inkml:trace contextRef="#ctx0" brushRef="#br0" timeOffset="150976.31">5827 6486 1415 0,'0'0'520'16,"0"0"-248"-16,0 0-37 15,0 0-73-15,0 0-29 16,0 0-42-16,0 0-66 16,-38-5 36-16,34 5-8 15,-1 0-11-15,1 0 5 16,0 0-20-16,1 0 6 15,3 0-6-15,-4 0-18 16,4 0 24-16,-1 0-32 16,1 0 0-16,0 0 5 15,0 0 4-15,0 0-7 0,0 0-3 16,0 0 9 0,0 0-10-16,0 0 1 0,0 0 0 15,0 0 0-15,0 0 8 16,0 5-5-16,0 7 0 15,10 3 6-15,5 3-5 16,5 4-4-16,7 0 0 16,9 4 6-16,6 2-6 15,5 2 10-15,1 0-8 16,-3-2 8-16,-9-3-14 16,-9-10 4-16,-12-3-2 15,-12-6 2-15,-3-2 0 16,0 1 2-16,-22 4 18 0,-15 5-19 15,-5 7 21-15,-4 1-21 16,-4 4 5-16,-1 2-6 16,0 6 1-16,-3 4-1 15,-1 6 0-15,1 2-100 16,12 15-147-16,11-13-449 16,20-12-955-16</inkml:trace>
  <inkml:trace contextRef="#ctx0" brushRef="#br0" timeOffset="151616.79">9365 6617 1800 0,'0'0'522'15,"0"0"-335"-15,0 0-79 16,-142-4 11-16,82 22 17 0,0 4-35 16,-1 10 22-1,8 5-44-15,11 4-29 0,10 6 11 16,16 4-60-16,16 5 19 15,0 5-5-15,27-1-14 16,15-1 27-16,12-3-27 16,10-10-1-16,11-9 0 15,4-10-18-15,0-15-14 16,-6-10-45-16,-2-8-183 16,-18-18-383-16,-21-5-295 0</inkml:trace>
  <inkml:trace contextRef="#ctx0" brushRef="#br0" timeOffset="151757.43">8993 6963 2031 0,'0'0'495'0,"0"0"-394"16,0 0-101-16,0 0 0 16,0 0-6-16,180 0-3 15,-88 0-48-15,46-9-171 16,-22-5-60-16,-13 0-548 0</inkml:trace>
  <inkml:trace contextRef="#ctx0" brushRef="#br0" timeOffset="152304.13">10377 6607 1894 0,'0'0'372'16,"0"0"-207"-16,0 0-11 16,0 0-88-16,0 0-26 15,0 0-19-15,0 0-20 16,-50-8 18-16,26 14-8 16,-9 8 33-16,-8 1 13 15,-1 0-15-15,-5 3-5 16,5-1-5-16,2-2-32 15,7-1 26-15,8-2-26 16,9-2 0-16,5-3 5 0,3 0-4 16,6-3-2-1,2 3-11-15,0-4-19 0,0 3 30 16,8 3-10-16,9-2 11 16,6 4-1-16,6 0 6 15,2 4-5-15,3 3 0 16,-3 2 0-16,0 2-8 15,-4 5 8-15,-9-2 0 16,-5 4 0-16,-12 2 2 16,-1 1-2-16,-3 1 12 15,-20-1-2-15,-4-1 37 16,3 1-14-16,2-1 7 16,4 1-18-16,7 0-20 15,5 0 8-15,3-2-10 16,3 1 1-16,0-1-7 0,0-5-14 15,3-5-50-15,3-4-38 16,1-4-26-16,9-2-27 16,-1-6-115-16,3-2-76 0</inkml:trace>
  <inkml:trace contextRef="#ctx0" brushRef="#br0" timeOffset="152725.99">10987 6685 1986 0,'0'0'328'0,"0"0"-132"15,0 0-56-15,0 0-57 16,-122-13-23-16,82 26-32 16,-3 11 5-16,1 10 16 15,9 11-28-15,10 3 15 16,12 8 9-16,11 5-31 16,0-3 24-16,27 3-32 15,11-6 5-15,8-10-5 0,6-10-5 16,4-15-1-16,-4-16 8 15,-4-4-7-15,-6-22 25 16,-9-16-25-16,-13-9 19 16,-11-7-14-16,-9-5-6 15,0 7-39-15,-20 2-55 16,-13 8-238-16,2 17-247 16,8 11-637-16</inkml:trace>
  <inkml:trace contextRef="#ctx0" brushRef="#br0" timeOffset="152897.94">11409 7034 2070 0,'0'0'472'0,"0"0"-200"0,0 0-61 15,-21 119-133-15,7-75-48 16,4-3-20-16,5 7-10 15,3-10-127-15,2-13-559 0</inkml:trace>
  <inkml:trace contextRef="#ctx0" brushRef="#br0" timeOffset="153397.67">11766 6980 1927 0,'0'0'292'16,"0"0"-86"-16,0 0-128 16,0 0 22-16,128-108-55 15,-93 82 35-15,-4 2-14 16,-8 4-23-16,-7 3 32 15,-8 10 19-15,-5 1 30 16,-1 6-35-16,-2 0-64 16,0 0-1-16,0 6-7 15,2 16-17-15,0 10 12 16,3 9-3-16,0 6-3 16,-3 3-6-16,2 0 3 0,-4 2-12 15,0-4-3-15,0-5-50 16,0-7-38-16,-8-8-150 15,-6-11-85-15,-5-6 3 16,2-9 86-16,-2-2 154 16,3 0 92-16,2 0 95 15,5 0 236-15,5-6-47 16,4 4-61-16,0-3-84 16,2-1-80-16,21 3-22 15,6-5-37-15,6 2-39 16,23-4-104-16,-7 2-205 15,-4-3-292-15</inkml:trace>
  <inkml:trace contextRef="#ctx0" brushRef="#br0" timeOffset="153538.54">12489 7136 1935 0,'0'0'612'15,"0"0"-453"-15,0 0 12 16,0 0-88-16,0 0-18 15,0 0-49-15,-41 119-16 16,28-88-81-16,3-4-302 16,4-11-523-16</inkml:trace>
  <inkml:trace contextRef="#ctx0" brushRef="#br0" timeOffset="153710.34">12883 7213 2485 0,'0'0'345'0,"0"0"-331"16,0 0-14-16,0 0-223 16,0 0-319-16</inkml:trace>
  <inkml:trace contextRef="#ctx0" brushRef="#br0" timeOffset="153850.64">13298 7200 1918 0,'0'0'561'0,"0"0"-409"16,0 0-152-16,0 0-358 16,0 0-819-16</inkml:trace>
  <inkml:trace contextRef="#ctx0" brushRef="#br0" timeOffset="154022.47">13661 7144 1397 0,'0'0'717'0,"0"0"-495"16,0 0-130-16,0 0-13 15,0 0-78-15,0 0-2 0,0 0-13 16,-27 83-167-16,11-57-19 15,-5 4 13-15,0-6-82 16,5-7-272-16</inkml:trace>
  <inkml:trace contextRef="#ctx0" brushRef="#br0" timeOffset="154553.59">14048 6669 1418 0,'0'0'754'0,"0"0"-572"15,0 0-99-15,0 0-68 16,0 0 25-16,0 0 33 15,18 103 12-15,-7-58-29 16,-1 5-2-16,-4-1 12 16,-1-5-29-16,-1-5-17 15,-2-8 2-15,-2-7-13 16,2-10-5-16,-2-8-4 16,0-6 15-16,2 0 33 0,1-8-39 15,1-18-9-15,6-10-75 16,0-9-78-16,9-5 1 15,-2-5-5-15,7 3-38 16,-1 3 77-16,2 9 71 16,-8 12 47-16,-1 10 167 15,-5 8 61-15,-3 6-63 16,0 4-20-16,1 0-55 16,1 0 14-16,2 16-37 15,1 6-16-15,0 4 17 16,3 6-50-16,-1 4 10 15,-1 1-28-15,-1 0-12 16,1 7 12-16,-3-11-214 16,0-8-462-16</inkml:trace>
  <inkml:trace contextRef="#ctx0" brushRef="#br0" timeOffset="154694.51">14806 6867 1832 0,'0'0'725'16,"0"0"-458"-16,0 0-196 15,0 0-71-15,0 0-115 16,134-11-607-16</inkml:trace>
  <inkml:trace contextRef="#ctx0" brushRef="#br0" timeOffset="155162.81">15483 6834 2172 0,'0'0'588'0,"0"0"-473"15,0 0-49-15,0 0-27 16,0 0 0-16,0 0-17 15,94-115 3-15,-79 103-19 16,-5 4 21-16,-4 2 21 16,-4 4-27-16,-2 2 9 0,3 0-24 15,-1 0-4 1,0 16 13-16,1 12-14 0,2 10 0 16,3 11-1-16,-4 5 9 15,1 2-10-15,-1 2 1 16,-2-1-13-16,-2-5 13 15,0-9-60-15,0-7-17 16,0-10-11-16,-13-9-28 16,-5-9 42-16,-7-6 28 15,1-2 22-15,0 0 24 16,5 0 17-16,9 0 71 16,5 0 3-16,5 0-40 15,0 0 15-15,0 0-31 16,9-2-35-16,11 0 8 15,7 0-8-15,20-6-67 16,-10 0-122-16,2-2-417 0</inkml:trace>
  <inkml:trace contextRef="#ctx0" brushRef="#br0" timeOffset="155821.24">15998 6425 1766 0,'0'0'328'16,"0"0"-16"-16,0 0-204 15,0 0-20-15,0 0-39 16,0 0-13-16,0 0-17 16,58 0-17-16,-32 10 11 15,1-1-2-15,-2 4-11 16,-5-3 0-16,-2 2 1 16,-7-2 2-16,-2-2-3 15,-5 2 0-15,-4-2 5 16,0 2-4-16,-2 4 10 0,-14 2 13 15,1 0-23-15,-1-1 33 16,5 4-33-16,5-2 0 16,4 0 6-16,2 1 4 15,0 0-4 1,0-2-7-16,4-2 1 0,4-2 4 16,4 0-5-16,-3-3 0 15,-1-2 0-15,1-3 2 16,-4 0-2-16,-2-1 0 15,-3-3 0-15,0 1 5 16,-3-1-5-16,-17 4 0 0,-5 4 7 16,-2 5-6-1,1 2 27-15,2 10-14 0,3 3-13 16,11 8 23 0,2 6-23-16,8 4 13 0,0 4 13 15,8 3-21-15,13 2 13 16,10-1 2-16,3-2-10 15,4-4 36-15,-4-6-23 16,-13-7-24-16,-13-7-24 16,-8-6-120-16,-48-7-96 15,-7-8-273-15,-3-6-522 0</inkml:trace>
  <inkml:trace contextRef="#ctx0" brushRef="#br0" timeOffset="156539.81">14884 6863 1247 0,'0'0'533'16,"0"0"-321"-16,0 0 31 15,0 0-77-15,0 0-55 16,0 0-32-16,0 0-32 16,-8-4 46-16,8 4 1 15,0 0-11-15,0 0 7 16,0 0-38-16,0 0 7 15,0 0-13-15,0 0-37 16,0 0 38-16,0 0-23 16,0 0 1-16,0 0 17 0,0 0-27 15,0 0 15 1,13 0-15-16,2 0-14 0,8 0 15 16,-1 0-10-16,0-3-6 15,-2 3 0-15,-5 0 0 16,-3 0-2-16,-3 0-16 15,-5 0-43-15,-4 0-8 16,0 0-223-16,0 0-500 0</inkml:trace>
  <inkml:trace contextRef="#ctx0" brushRef="#br0" timeOffset="164930.24">10391 6643 869 0,'0'0'309'0,"0"0"-93"16,0 0-66-16,0 0-3 15,0 0-58-15,0 0-7 16,-8-12-2-16,6 10-40 15,0 1 8-15,0-2 11 0,-1 1 6 16,1 1 45-16,-2-2-55 16,0-1-22-16,-2 2 24 15,-2 0-34-15,1 2 9 16,-4 0-14-16,2 0-17 16,0 0 9-16,-2 0-9 15,2 0-1-15,0 0 10 16,1 0-9-16,-1 0-1 15,-1 4 0-15,2 0 6 16,-3 0-6-16,-3 1 1 16,1 1 0-16,-1-1 29 15,-1 1-24-15,1 2 7 0,3-2-11 16,1 2 4 0,0-2 7-16,3-1-13 0,3-2 9 15,0 0-4-15,0-1-4 16,-1 5-1-16,2-3 0 15,-1 2 1-15,-1 0 1 16,-1 1-1-16,2-1-1 16,1 0 7-16,-1-3-7 15,2 1 0-15,-1-1-2 16,3-2 2-16,0 2 2 16,0-3 4-16,0 1 4 15,0 1-9-15,0 0 7 16,0 0-8-16,0 1 0 15,0-2 6-15,0 3-11 16,0-1 6-16,0 0-1 16,0 1 5-16,0 1-4 15,0-2 6-15,0 1-7 0,0 1-6 16,0-4 5-16,0 2 2 16,0-2-1-16,0 3 0 15,0 0 1-15,0 1 8 16,0 0-9-16,0 4 6 15,0-2 36-15,0 2-41 16,0 1 12-16,0-5-13 16,0 2 1-16,0-1 5 15,0 0-6-15,5 0 0 16,-1 0 11-16,3 2-3 16,2 0 2-16,0 2 8 0,0 2-18 15,-1-2 20-15,1 0-6 16,3 2-13-16,-1-1 23 15,3-3-24-15,-4 1 17 16,3 1 1-16,1-4-11 16,-3 1 21-16,1-2-28 15,-4 0 6-15,-1-3-7 16,-3 1 11-16,0-1-9 16,-1 0-1-16,-1 2 0 15,1-2 7-15,-1 2-7 16,0 0 0-16,0-2-6 15,1 2 4-15,-3-2 2 16,0 0 0-16,0 0 10 16,0-2-1-16,0 3-9 15,0-3 0-15,0 2-8 0,0-1 25 16,0 5-14-16,0-1-3 16,-5 2 7-16,-2 2 1 15,-2-2-8-15,1 1 0 16,-6 0 19-16,1 1-1 15,-2 0 11-15,-4 0-13 16,3 0-3-16,3 2 9 16,0 1-22-16,2-3 0 15,2 0-1-15,3-1 1 16,-2-5 0-16,4 1 7 16,2-2-6-16,2-2-2 15,-3 3-8-15,3-3 9 0,0 2 2 16,0-2 5-16,0 0-13 15,0 0 6-15,0 0 0 16,0 0-6-16,0 0 0 16,0 0-10-16,0 0 16 15,0 0-14-15,0 0 13 16,0 1-6-16,0 3 7 16,0 3-7-16,5 0 7 15,2 4 0-15,0 1 3 16,1 2 3-16,-1 0-6 15,-1 0 0-15,0 0 0 0,-5 2-12 16,-1-1 13-16,0-1-1 16,0 1 8-16,0-3-7 15,0-2 12-15,-7 2 12 16,-6 0-13-16,-5 0 36 16,0 2-21-16,-2 0 3 15,1 2-4-15,1-1-25 16,2 0 8-16,5-1-9 15,2 2-7-15,3-3-2 16,0 1 10-16,6-4-1 16,0 1 0-16,0 1 11 15,0 1-11-15,0 1 1 16,0 2 0-16,10 2 23 0,5 2-17 16,8 2 17-1,-1-1 0-15,3-6-22 0,-3 1 33 16,-4-6-34-16,-7-1 8 15,-5-6 2-15,-4-3-11 16,-2 0-28-16,3 0-110 16,-3-3-528-16,4-16-1667 0</inkml:trace>
  <inkml:trace contextRef="#ctx0" brushRef="#br0" timeOffset="166664.2">10896 6703 403 0,'0'0'921'0,"0"0"-638"16,0 0-149-16,0 0-48 16,0 0-14-16,0 0-47 15,0 0 23-15,-4-1-2 16,1 1 21-16,1-3 33 16,-3 1 3-16,1 0 4 15,-1 2-22-15,-1-2-48 16,-3 2 9-16,0 0-21 15,0 0-25-15,-4 0 13 16,1 0-12-16,-1 0-1 16,-1 0 0-16,1 4 10 0,3 2-7 15,-2-2-3-15,3 0 0 16,3 1 11-16,-1-4-11 16,2 4 9-16,-1-2-9 15,1 6 6-15,-3-4-3 16,-2 5-3-16,1 1 11 15,-1-2 29-15,-2 4-22 16,1-2 13-16,2 2-19 16,3-2-3-16,-2 1 2 15,4 1-11-15,0 1 0 16,0-1 6-16,1 0 6 16,1-1-11-16,0 0-1 15,0-1 1-15,-2 2 3 0,0-3 4 16,0 3 5-1,0-5 26-15,0 3-37 0,1-1 11 16,3 0-13-16,0 1 12 16,0-3-5-16,0 5-6 15,0-3-1-15,0 0 3 16,0 0 8-16,0-3-10 16,0 4 1-16,0-3 8 15,0 3-1-15,0 1-9 16,3-1 0-16,1 2 17 15,1 1-8-15,2-2-4 16,-1-1 2-16,-2 2 2 16,3-2-3-16,-1 0-6 15,2-1 1-15,-2-2 12 16,-1 0-13-16,1 0 14 0,1-3-13 16,0 1-1-16,4 3 18 15,0-4-17-15,2 4 5 16,3-2 12-16,-3-4-17 15,0 1 10-15,0 0 4 16,1-3-14-16,-3 1 22 16,3-2-23-16,-3 0 7 15,3 0 1-15,0 0-7 16,0 0 0-16,2 0 8 16,2 0-8-16,-1 0 3 15,2 0-4-15,0 0 0 16,-1-5 0-16,0 1 7 0,-5-1-7 15,0-4 0-15,-1-1 8 16,1-3-14-16,-1 0 6 16,1-1 0-16,0-2 4 15,-2-1 2-15,0 2-6 16,0-2 0-16,1-1 0 16,-4 0-3-16,4-4 5 15,-3 0-2-15,-1-4 6 16,0-2 3-16,3 0-9 15,-3-1 0-15,-3 2 7 16,-3-1 10-16,-2 0-11 16,0-1 28-16,0-1 7 15,-2 1-31-15,-13-2 36 0,-4 3-38 16,1 2-7 0,-3 4 16-16,0 2-17 0,-4 4 6 15,1 2-6 1,-8 2-10-16,-5 4-11 0,-12 4-61 15,-54 4-128-15,12 0-380 16,-3 4-1632-16</inkml:trace>
  <inkml:trace contextRef="#ctx0" brushRef="#br0" timeOffset="168327.13">11908 7271 1631 0,'0'0'540'16,"0"0"-444"-16,0 0-96 15,0 0-114-15,0 0-249 0</inkml:trace>
  <inkml:trace contextRef="#ctx0" brushRef="#br0" timeOffset="169717.08">14447 6936 1320 0,'0'0'509'0,"0"0"-396"16,0 0-50-16,0 0-15 0,0 0-48 15,0 0-42 1,0 0-71-16,0-4-179 0,0 8-644 16</inkml:trace>
  <inkml:trace contextRef="#ctx0" brushRef="#br0" timeOffset="173735.87">4027 6377 1288 0,'0'0'407'0,"0"0"-202"16,0 0-46-16,0 0-82 15,0 0-6-15,0 0-14 16,39-27 25-16,-36 27 20 0,-3 0-10 15,0 0 51 1,0 0-3-16,0 0-58 0,0 0-16 16,-3 0-43-16,-5 0-8 15,-3 0-15-15,-1 0-15 16,4 4-9-16,1 5-94 16,7-2-105-16,0 1-164 15,0-4-520-15</inkml:trace>
  <inkml:trace contextRef="#ctx0" brushRef="#br0" timeOffset="175594.81">16851 7409 1476 0,'0'0'667'16,"0"0"-350"-16,0 0-82 15,0 0-48-15,0 0-81 16,0 0-54-16,0 0-30 16,-35 2-5-16,10 18-16 15,-6 6-2-15,-3 5-17 16,-1 5-106-16,10-7-147 0,12-10-363 0</inkml:trace>
  <inkml:trace contextRef="#ctx0" brushRef="#br0" timeOffset="176032.2">17291 6800 2136 0,'0'0'566'16,"0"0"-431"-16,0 0-52 15,0 0-23-15,0 0-60 0,0 0-4 16,0 0-9-16,21 38 20 16,-18-7-7-16,-1 9 0 15,-2 1 1-15,0 8 2 16,0-1-3-16,5-3 0 16,1-5-1-16,5-5 9 15,1-10-8-15,-1-6 0 16,0-13 1-16,-2-6 32 15,2 0 48-15,9-23-14 16,4-12-20-16,9-11-38 16,6-11 3-16,1-5 6 15,4-4-17-15,-1-1 14 16,-3 6-15-16,-7 8 1 16,-6 13-11-16,-11 12 8 15,-10 15-7-15,-6 8-25 0,0 5-121 16,-13 8-205-16,-45 34-146 15,3-1 215-15,-1-4-802 0</inkml:trace>
  <inkml:trace contextRef="#ctx0" brushRef="#br0" timeOffset="176204.04">17159 6988 1664 0,'0'0'633'0,"0"0"-363"15,0 0-13-15,0 0-138 16,0 0-29-16,0 0-33 15,0 0-21-15,111 0 1 16,-48 0-37-16,3 0 0 16,8 0-12-16,24 0-154 15,-20 0-213-15,-8 4-354 0</inkml:trace>
  <inkml:trace contextRef="#ctx0" brushRef="#br0" timeOffset="176422.75">18130 6890 415 0,'0'0'1947'16,"0"0"-1391"-16,0 0-387 15,0 0-76-15,0 0-54 16,0 0-15-16,0 0-24 16,0 40 7-16,0-11-5 0,0 0 8 15,0 1-10-15,0 1 1 16,0-6-2-16,0 0-20 15,0-7-113-15,0-4-212 16,0-13-400-16</inkml:trace>
  <inkml:trace contextRef="#ctx0" brushRef="#br0" timeOffset="176547.7">18108 6739 1534 0,'0'0'906'15,"0"0"-738"-15,0 0-168 16,0 0-15-16,0 0-369 16,145-17-326-16</inkml:trace>
  <inkml:trace contextRef="#ctx0" brushRef="#br0" timeOffset="176674.17">18461 6778 1219 0,'0'0'748'15,"0"0"-514"-15,0 0-101 16,0 0-46-16,119 7-87 16,-74 10-9-16,-12-2-264 15,-10 2-520-15</inkml:trace>
  <inkml:trace contextRef="#ctx0" brushRef="#br0" timeOffset="176814.8">18455 7032 702 0,'0'0'1441'0,"0"0"-1071"16,0 0-248-16,0 0-44 16,0 0-10-16,0 0-68 15,0 0-4-15,161 6-304 16,-110-6-646-16</inkml:trace>
  <inkml:trace contextRef="#ctx0" brushRef="#br0" timeOffset="177252.16">18897 6956 1482 0,'0'0'1010'16,"0"0"-714"-16,0 0-177 16,0 0-68-16,0 0-22 15,118-110-29-15,-94 92 19 16,-8 6-18-16,-5 2 10 15,-7 6 33-15,-2 2-11 16,2 2-13-16,-4 0 1 16,0 0-20-16,2 3-1 15,2 13 0-15,0 8 0 16,1 5-1-16,-1 3-18 16,-4 4-23-16,0 0-13 0,0-2-68 15,-4-4-39 1,-11-6-47-16,-6-8 67 0,-4-8 88 15,1-4 50-15,-3-4 4 16,5 0 104-16,4 0 52 16,7 0 32-16,7 0-29 15,4 0-54-15,0 0 4 16,0 0-88-16,9 0-9 16,13 0 0-16,11 0-12 15,5 0 0-15,18 0-116 16,-10 0-239-16,-5 0-486 0</inkml:trace>
  <inkml:trace contextRef="#ctx0" brushRef="#br0" timeOffset="177408.37">19448 7014 2089 0,'0'0'685'0,"0"0"-558"16,0 0-87-16,0 0-26 15,0 0-14-15,0 128-2 16,0-88-308-16,0-9-486 0</inkml:trace>
  <inkml:trace contextRef="#ctx0" brushRef="#br0" timeOffset="177861.39">19661 6834 1483 0,'0'0'975'0,"0"0"-820"16,0 0-103-16,0 0-44 15,0 0 14-15,0 0 45 16,29 116-34-16,-22-76 1 15,-5-2-19-15,-2-6-9 16,0-8 15-16,0-5-20 16,0-12 0-16,0-4 24 15,2-3-19-15,7 0 43 16,5-19 2-16,7-7-51 0,8-10-34 16,5-2-38-16,1-2-34 15,4 2 19-15,-6 10 16 16,-2 6 47-16,-4 8 24 15,-5 5 0-15,-4 8 55 16,-3 1 7-16,1 0 2 16,-1 10 5-16,-1 10-46 15,-1 6 3-15,-3 4-24 16,-8 5-2-16,-2 5-28 16,0-3-105-16,-35 1-132 15,-2-10-91-15,2-12-381 0</inkml:trace>
  <inkml:trace contextRef="#ctx0" brushRef="#br0" timeOffset="178189.44">18710 6535 2228 0,'0'0'343'15,"0"0"-88"-15,0 0-163 16,209-22-57-16,-37 22 41 31,22 0 9-31,6 0-34 16,-30 0 6-16,-44 0-27 0,-33 0-1 0,-29 0 10 16,-16 0-32-16,-1 0 14 0,-5-4-9 31,-6 0-11-31,-18 0 34 0,-9 4-14 0,-9-3-6 15,0 3-15-15,0 0-1 16,0 9-64-16,0 7-195 16,-9 0-591-16</inkml:trace>
  <inkml:trace contextRef="#ctx0" brushRef="#br0" timeOffset="182783.67">916 7971 1837 0,'0'0'343'16,"0"0"-93"-16,0 0-115 0,0 0-72 15,0 0-43-15,0 0-19 16,5 55 34-16,3-14 5 16,2 7-10-16,-4 2 6 15,3 3-24-15,-5-2 4 16,1 2-14-16,-3-6-2 15,-2-4-27-15,0-5-98 16,0-14-150-16,0-14-260 0</inkml:trace>
  <inkml:trace contextRef="#ctx0" brushRef="#br0" timeOffset="183236.7">725 8065 1637 0,'0'0'323'15,"0"0"-144"-15,0 0-70 0,0 0-79 16,0 0-16-16,167-79-8 16,-89 75-6-16,4 3 0 15,-2 1 0-15,-9 0-1 16,-10 10 1-16,-16 4 0 16,-16 5 5-16,-16 0-5 15,-9 3 40-15,-4 4 10 16,-4 5 26-16,-15 2 14 15,2 5 0-15,1 4-10 16,5-2-42-16,7 1-31 16,4-7 11-16,0-6-18 15,2-6 0-15,9-12 0 16,1-8-37-16,1-2 15 0,0-13 20 16,5-20-19-16,-5-5-26 15,1-7-31-15,-6 4 29 16,-3 2 37-16,0 11-4 15,-5 10 16-15,2 8 25 16,-2 8 8-16,0 2-2 16,2 6-30-16,3 17-1 15,3 4 27-15,1 7-27 16,3 5 13-16,1-1-13 16,5-3-7-16,3-2-1 15,20-9-173-15,-3-10-138 16,-3-10-466-16</inkml:trace>
  <inkml:trace contextRef="#ctx0" brushRef="#br0" timeOffset="183705.31">1979 8199 2008 0,'0'0'643'0,"0"0"-460"15,0 0-114-15,0 0-48 16,0 0 6-16,0 0-26 16,-65 108 0-16,65-77 6 15,0-1-7-15,4-4 0 0,21-4-13 16,6-8-69 0,12-8-38-16,8-6-88 0,3-4-115 15,2-18 19-15,-8-6-203 16,-7-4 152-16,-12 0 355 15,-12 2 39-15,-7 5 443 16,-8 9-117-16,-2 4 31 16,0 8-72-16,0 2-130 15,-8 2-95-15,-5 0-59 16,-3 13-31-16,3 7-7 16,0 1-2-16,6 6 0 15,5-1 14-15,2-2-13 16,0-2 20-16,16-3-6 15,5-2-14-15,6-7 23 16,2-8-24-16,0-2 0 0,3-4 0 16,-3-18-15-16,-5-10-123 15,-3-7-156-15,-8-26-34 16,-5 8 0-16,-6 1-487 16</inkml:trace>
  <inkml:trace contextRef="#ctx0" brushRef="#br0" timeOffset="183830.31">2481 7743 990 0,'0'0'1465'0,"0"0"-1087"16,0 0-230-16,0 0-61 15,0 0-72-15,-121 11-15 16,94 45-51-16,5-2-184 16,11-4-454-16</inkml:trace>
  <inkml:trace contextRef="#ctx0" brushRef="#br0" timeOffset="184283.3">3080 8186 2271 0,'0'0'321'0,"0"0"-107"16,0 0-108-16,-134 19-79 16,114 9 11-16,13 7-37 0,7 4-1 15,5 4 16-15,26-5-7 16,14-6-16-16,6-12 7 16,4-14-47-16,6-6 8 15,-3-20-96-15,-5-23-110 16,-9-12-38-16,-10-13 103 15,-9-9 128-15,-15-3 47 16,-5 2 5-16,-5 6 110 16,0 16 26-16,0 15 137 15,-7 19 44-15,-1 12-191 16,-1 10-44-16,-1 0-73 16,-4 26 10-16,-3 15-20 15,-2 12 1-15,3 11 0 0,9 7-7 16,7-1-1-1,2 3-87-15,42 2-153 0,-3-16-358 16,1-19-844-16</inkml:trace>
  <inkml:trace contextRef="#ctx0" brushRef="#br0" timeOffset="184814.45">3724 8191 2183 0,'0'0'389'0,"0"0"-131"16,-114-2-95-16,78 2-52 16,11 14-74-16,9 8-17 0,13 4-14 15,3 5-3 1,0 0-3-16,13-2-27 0,12-8 3 16,8-8-40-16,6-11-14 15,7-2 14-15,0-12-68 16,1-14-24-16,-5-8-51 15,-6 0 49-15,-7 0 68 16,-9 5 57-16,-9 5 33 16,-3 11 68-16,-8 4 73 0,0 7 44 0,0 2-81 31,0 0-89-31,-4 8 2 16,-2 12-17-16,0 4 9 0,1 5-2 0,5 1 1 15,0-2-8-15,0-3 0 0,13-3-69 31,8-6 35-31,0-5-58 0,7-7 36 0,-2-4 47 32,1 0-8-32,-3 0 17 15,-3-6 9-15,-4 3 0 16,-3 3 19-16,-1 0 4 16,1 0 43-16,-3 0-5 0,-1 11-16 0,0 3 7 15,-3 4-15-15,-1 6-26 31,-4 3 3-31,-2 4-23 0,0 1-30 0,0 0-54 16,-8-8-133-16,-6-7-112 16,-2-16-217-16</inkml:trace>
  <inkml:trace contextRef="#ctx0" brushRef="#br0" timeOffset="185033.12">3973 7941 1935 0,'0'0'568'0,"0"0"-493"16,0 0-38-16,0 0 112 15,0 0-35-15,143 20 35 16,-99-20-43-16,-5 0-38 16,-6-7-11-16,-9-15-38 15,-8-6-4-15,-5-4-15 16,-7-2-7-16,-4-5-62 15,0 8-196-15,0 7-576 0</inkml:trace>
  <inkml:trace contextRef="#ctx0" brushRef="#br0" timeOffset="185736.08">5644 8191 1888 0,'0'0'579'0,"0"0"-345"16,0 0-43-16,0 0-30 16,0 0-69-16,0 0-50 15,0 0-32-15,-138-15-4 16,101 48 1-16,-2 7-7 16,11 3 0-16,10 3-1 15,9-2 7-15,9-6-6 16,0-4 8-16,15-10-7 0,12-12-2 15,8-12 1-15,11 0-12 16,2-30 1-16,4-10-64 16,-6-11 30-16,-6 0 15 15,-8 1 4-15,-13 7 25 16,-5 13 2-16,-7 10 39 16,-7 8 73-16,0 8-50 15,0 4-26-15,0 0-37 16,0 4 8-16,0 12-9 15,0 6 1-15,0 2 0 16,6 0 0-16,6-1 1 16,1-3-1-16,7-6 0 15,2-8-4-15,7-6-4 16,2 0-2-16,2-12-5 16,2-10 9-16,-4 0-20 0,-10 1 25 15,-5 5 2-15,-7 8-1 16,-5 4 38-16,-1 4-20 15,-3 0 1-15,0 0-4 16,2 2-7-16,2 15-9 16,1 6 1-16,4 7-10 15,2 4 10-15,1 0-65 16,3-3-76-16,18-8-171 16,-4-8-324-16,0-11-446 0</inkml:trace>
  <inkml:trace contextRef="#ctx0" brushRef="#br0" timeOffset="185876.7">6426 8346 1862 0,'0'0'648'15,"0"0"-530"-15,0 0 16 16,0 0-35-16,0 0-72 16,-18 116-27-16,12-72-8 15,4-10-204-15,2-8-391 0</inkml:trace>
  <inkml:trace contextRef="#ctx0" brushRef="#br0" timeOffset="186314.11">7035 8131 1520 0,'0'0'915'16,"0"0"-616"-16,0 0-110 16,-134-50-62-16,96 50-76 15,3 0-4-15,-1 14-32 16,1 17-8-16,2 12 17 16,7 7-16-16,6 5-7 15,14-1-2-15,6-4 13 16,0-8-12-16,10-8 0 15,15-12-16-15,4-12 14 0,9-10-25 16,9 0-9 0,4-24-31-16,0-12-72 15,-5-7 3-15,-5 0 54 0,-10 0 21 16,-11 8 61-16,-6 8 58 16,-8 10 91-16,-4 10 47 15,-2 5-82-15,0 2-62 16,0 2-50-16,0 22 8 15,0 10-16-15,7 10 6 16,7 9-82-16,19 11-125 16,-4-12-378-16,0-14-541 0</inkml:trace>
  <inkml:trace contextRef="#ctx0" brushRef="#br0" timeOffset="186610.87">7360 8338 1879 0,'0'0'530'0,"0"0"-353"16,0 0-115-16,0 0-29 15,0 0-27-15,0 0 4 16,0 0 2-16,93 19 30 16,-93 6 3-16,0 0-27 15,-6 4 13-15,-15-2 14 16,2 0-14-16,-4-5 38 15,5-2-30-15,7-2-17 16,7-4 6-16,4 0-27 0,0-4 8 16,9 1-9-16,15-6 2 15,12-3-10-15,6-2-35 16,28-5-144-16,-10-12-285 16,-9-3-398-16</inkml:trace>
  <inkml:trace contextRef="#ctx0" brushRef="#br0" timeOffset="186782.7">7962 8424 2034 0,'0'0'760'0,"0"0"-576"16,0 0-119-16,0 0-15 0,0 0-39 15,0 0-11 1,0 0-66-16,27 12-110 0,-10-4-195 15,1-2-572-15</inkml:trace>
  <inkml:trace contextRef="#ctx0" brushRef="#br0" timeOffset="186923.3">8442 8407 514 0,'0'0'1443'0,"0"0"-1279"16,0 0-164-16,0 0-346 0</inkml:trace>
  <inkml:trace contextRef="#ctx0" brushRef="#br0" timeOffset="187048.27">8951 8394 1579 0,'0'0'751'0,"0"0"-595"15,0 0-156-15,0 0-45 16,0 0-245-16,0 0-485 0</inkml:trace>
  <inkml:trace contextRef="#ctx0" brushRef="#br0" timeOffset="187267.02">9475 8476 1305 0,'0'0'231'16,"0"0"-91"-16,0 0-22 16,0 0-58-16,0 0 16 15,0 0-39-15,-92 123-37 16,78-87-96-16,10-7-930 0</inkml:trace>
  <inkml:trace contextRef="#ctx0" brushRef="#br0" timeOffset="187751.24">10171 8199 2210 0,'0'0'339'0,"0"0"-138"15,0 0-123-15,0 0 59 16,0 0-13-16,0 0-64 16,-127-73-46-16,96 83-1 15,-6 19-12-15,-1 7-1 16,2 8 0-16,10 3-12 15,9 3 18-15,11-2-6 0,6-4 0 16,0-6-7-16,20-9 6 16,9-10-42-16,9-11-2 15,6-8 29-15,6-10-51 16,-4-22-57-16,-1-12 13 16,-7-6 35-16,-9-6 51 15,-7-1 13-15,-5 7 12 16,-7 10 65-16,-3 10 90 15,-7 14 20-15,0 8-57 16,0 8-80-16,0 0-9 16,0 1-29-16,0 22 0 15,-3 9-3-15,-1 8 9 16,4 7-6-16,0 4 0 16,0 0-93-16,22 7-73 15,-3-14-368-15,7-14-344 0</inkml:trace>
  <inkml:trace contextRef="#ctx0" brushRef="#br0" timeOffset="188157.43">10530 8456 1796 0,'0'0'256'15,"0"0"-163"-15,0 0 24 16,0 0-61-16,-8 110 17 0,8-82-36 15,0-2-36 1,0-8 29-16,4-6-30 0,-2-5 0 16,-2-7 60-16,2 0 124 15,3-8-22-15,1-15-113 16,6-7-49-16,5-6 0 16,6-4-50-16,1 0-24 15,-1 4 21-15,-1 5 11 16,-4 10 42-16,-7 7 9 15,-5 5 51-15,-3 8 30 16,-1 1-57-16,-2 0-17 16,2 10-1-16,3 13-6 15,3 8 15-15,6 5 0 16,4 0-23-16,6 0 21 16,7-6-21-16,5-7 1 0,6-15 35 15,1-8 29-15,-1 0-65 16,1-39-1-16,-10 1-224 15,-13-6-494-15</inkml:trace>
  <inkml:trace contextRef="#ctx0" brushRef="#br0" timeOffset="190628.16">696 9270 1685 0,'0'0'478'0,"0"0"-314"15,0 0 119-15,0 0-73 16,0 0-73-16,0 0-56 16,-32-24-60-16,8 27-2 0,-7 14-19 15,0 10 0 1,2 4 6-16,13 8 0 0,11 2-7 16,5 5 1-16,29-2-52 15,21-1-40-15,52-11-133 16,-11-14-239-16,-1-12-159 0</inkml:trace>
  <inkml:trace contextRef="#ctx0" brushRef="#br0" timeOffset="190878.09">1212 9332 1891 0,'0'0'521'0,"0"0"-329"15,0 0 24-15,0 0-128 16,0 0-56-16,-119 46-2 15,116-16-29-15,3 0-1 0,16 0 0 16,17-4 3 0,2-8-15-16,3-5 8 0,-1-12 4 15,-11-1 4-15,-4-7 17 16,-8-19 63-16,-8-4-36 16,-6-7-36-16,0-1-8 15,-2 1-4-15,-16 4-63 16,1-9-101-16,1 12-352 15,9 0-202-15</inkml:trace>
  <inkml:trace contextRef="#ctx0" brushRef="#br0" timeOffset="191034.36">1442 8829 2397 0,'0'0'538'0,"0"0"-436"16,0 0-94-16,0 0-8 15,0 0-46-15,-62 156-180 16,60-90-283-16,2-5-409 0</inkml:trace>
  <inkml:trace contextRef="#ctx0" brushRef="#br0" timeOffset="191737.27">1950 9343 1923 0,'0'0'303'0,"0"0"-127"16,0 0-4-16,0 0-61 15,0 0-19-15,0 0-43 16,16 122-14-16,-16-88 8 16,1-2-34-16,2-6-2 15,1-7 8-15,-1-4-14 16,1-13-1-16,5-2 2 15,4-8 8-15,6-20-10 16,4-8-52-16,4-4-42 16,4-3 4-16,1 8 25 15,-1 2 32-15,-4 12 11 16,-3 6 22-16,-3 7 13 16,-2 8 9-16,-3 0-5 0,-1 6 17 15,1 13 5-15,3 6 7 16,0 2-21-16,4-2-19 15,1 0 12-15,3-10-18 16,1-8 16-16,1-7-11 16,2-8 8-16,-4-21-13 15,-4-10 2-15,-5-11-2 16,-7-9 4-16,-9-3-4 16,-2 2-36-16,0 4 0 15,-7 12 2-15,-4 11 34 16,-2 17 14-16,0 13 11 15,1 3-25-15,-1 13-5 16,1 21 5-16,4 15 0 16,-1 7 6-16,7 6 1 15,2 1-7-15,0-5 0 0,0-6 2 16,4-12 7-16,5-12-3 16,-3-12-6-16,2-13 1 15,0-3 43-15,5-9 9 16,8-18-53-16,3-2-3 15,6-3-35-15,-1 3 37 16,-3 5 1-16,-4 10 0 16,-4 6 12-16,0 8 0 15,2 0-11-15,2 8 22 16,4 17-22-16,4 9-2 0,14 13-69 16,-8-4-246-1,-1-13-421-15</inkml:trace>
  <inkml:trace contextRef="#ctx0" brushRef="#br0" timeOffset="192408.99">3084 9382 2242 0,'0'0'485'16,"0"0"-378"-16,0 0-28 15,-113 5-44-15,86 14-4 16,7 6-8-16,7 2-23 15,5 2-1-15,8 1-28 16,0-6-62-16,2-6-31 16,17-8-35-16,8-10-12 0,2 0 80 15,4-16-84-15,5-12-2 16,-1-3 4-16,0 0 9 16,-4 3 95-16,-6 1 67 15,-6 7 5-15,-4 8 125 16,-9 4-29-16,-4 8-22 15,-1 0-26-15,-3 0 6 16,0 17 36-16,0 2-20 16,0 3 0-16,-3 1-39 15,1-1-36-15,2-5 0 16,0-2-18-16,0-7-60 16,9-7-6-16,9-1 0 15,3 0-29-15,4-9-29 0,2-6 47 16,0-1 95-1,-2 5 73-15,-3 4 34 0,-2 6-12 16,-2 1-57-16,-3 0-16 16,1 1 21-16,-3 13 4 15,1 0 24-15,-1 3-18 16,-1 1-9-16,-3 3 5 16,-1 2-9-16,-1-2-10 15,-2 4-8-15,-3-6-21 16,-2 0-2-16,0-2-15 15,0-10-26-15,0-2 7 16,-10-5-17-16,-2 0 52 16,-5-25 0-16,0-9-41 15,-3-10 14-15,5-12 18 0,2-13 9 16,12-3 42-16,1-3-13 16,6 2 48-16,19 9 43 15,4 12-65-15,4 8-6 16,1 13-35-16,-3 12-14 15,-4 10-43-15,-7 14-191 16,-9 18-118-16,-9 8-537 0</inkml:trace>
  <inkml:trace contextRef="#ctx0" brushRef="#br0" timeOffset="192565.2">2763 9659 2070 0,'0'0'334'0,"0"0"-200"16,0 0-133-16,0 0-1 15,0 0-316-15,0 0-866 0</inkml:trace>
  <inkml:trace contextRef="#ctx0" brushRef="#br0" timeOffset="193236.92">3004 9112 1676 0,'0'0'386'0,"0"0"-112"16,0 0-109-16,0 0-34 15,0 0 5-15,0 0-45 16,0 0-2-16,-4 0-26 15,6-5 0-15,11-1 0 16,10-5-39-16,8-1-2 16,2-3-19-16,2 3 6 15,-3 3-9-15,-3 2 0 16,-2 5 1-16,-3 2-2 16,-2 0-111-16,-6 36-121 15,-7 2-304-15,-9 4-194 0</inkml:trace>
  <inkml:trace contextRef="#ctx0" brushRef="#br0" timeOffset="193377.55">2915 10117 2507 0,'0'0'343'16,"0"0"-343"-16,0 0-206 15,0 0-751-15</inkml:trace>
  <inkml:trace contextRef="#ctx0" brushRef="#br0" timeOffset="193971.12">4294 9288 162 0,'0'0'1874'15,"0"0"-1573"-15,0 0-217 16,0 0-35-16,0 0 3 16,0 0 26-16,136 82 20 15,-76-49-61-15,3 2-10 16,-3 2-27-16,-4-4-76 16,2-3-120-16,-19-7-285 15,-10-10-707-15</inkml:trace>
  <inkml:trace contextRef="#ctx0" brushRef="#br0" timeOffset="194189.81">4758 9204 1898 0,'0'0'623'0,"0"0"-398"15,0 0-130-15,0 0-60 16,-125 66 23-16,80-22-27 15,1 9-22-15,-3 2 9 16,5 5-18-16,6 1-37 16,7-7-77-16,15-2-156 15,12-16-197-15,2-16-769 0</inkml:trace>
  <inkml:trace contextRef="#ctx0" brushRef="#br0" timeOffset="194894.57">4972 9320 1534 0,'0'0'655'0,"0"0"-579"16,0 0-38-16,0 0 21 15,129 20-45-15,-71-17-14 16,2-3-22-16,-5 0-91 15,-8-6-18-15,-16-11 15 16,-12-2 79-16,-19-2 37 16,0 1 64-16,-21 0 61 0,-10 6-18 15,-9 4 7-15,-3 6-19 16,-3 4-26-16,1 0 11 16,1 20-7-1,3 5-15-15,8 6 8 0,9 7-24 16,10 0-18-16,12 4 4 15,2 2-28-15,8-1 21 16,22-4 7-16,10-2-13 16,7-7 14-16,11-10-28 15,4-13-1-15,5-7-1 16,5-8-21-16,1-28-1 16,-2-9-122-16,-7-13 42 15,-6-11 53-15,-11-4 20 0,-9-7 26 16,-9 5-2-1,-11 6 12-15,-9 19 35 0,-7 15 111 16,-2 17-46-16,0 9-17 16,0 9-59-16,-6 0-24 15,-6 20-6-15,-1 15 7 16,-1 9-7-16,1 7 0 16,5 8 1-16,0 1 10 15,6 2-10-15,0-1-1 16,0-1 9-16,0-5-9 15,-5-6-35-15,-4-9-88 16,-7-11-107-16,-2-14-116 16,-4-15 55-16,1 0-28 15,5-20 37-15,3-13 167 16,3-4 115-16,8-3 172 0,4 4 59 16,0 5-48-16,18 8-101 15,13 6-19-15,9 7-25 16,7 4-38-16,24 0-40 15,-12 0-146-15,-11-2-943 0</inkml:trace>
  <inkml:trace contextRef="#ctx0" brushRef="#br0" timeOffset="195050.83">5640 8717 2020 0,'0'0'303'16,"0"0"-291"-16,-188 96-12 16,109-44-245-16,11-4-914 0</inkml:trace>
  <inkml:trace contextRef="#ctx0" brushRef="#br0" timeOffset="197987.58">3561 9453 1502 0,'0'0'345'0,"0"0"-194"16,0 0-6-16,0 0-80 15,0 0-34-15,0 0-9 16,0 0-22-16,87-79 18 0,-65 77-18 15,-4 0 0-15,-1 2-1 16,-1 0 11-16,-3 0-10 16,3 0 19-16,0 2 5 15,2 11 34-15,-5 2-2 16,3 3-16-16,-5 4 2 16,-4 6-42-16,0 16-6 15,-3-3-146-15,-4-7-180 0</inkml:trace>
  <inkml:trace contextRef="#ctx0" brushRef="#br0" timeOffset="199752.84">6315 9306 2004 0,'0'0'804'15,"0"0"-596"-15,0 0-73 16,0 0-72-16,0 0-32 16,0 0-31-16,-11-28-39 15,13 30-142-15,5 32-67 16,-3-2-333-16,-4 3-237 0</inkml:trace>
  <inkml:trace contextRef="#ctx0" brushRef="#br0" timeOffset="199893.4">6232 9682 1640 0,'0'0'653'0,"0"0"-424"0,0 0-119 15,0 0-110-15,0 0-24 16,0 0-354-16,141-77-358 0</inkml:trace>
  <inkml:trace contextRef="#ctx0" brushRef="#br0" timeOffset="200112.08">6903 8997 2063 0,'0'0'581'15,"0"0"-454"-15,0 0-99 16,0 0-12-16,0 0 44 16,0 145-30-16,-5-86-5 15,3 6 6-15,2 1-30 0,0-4 7 16,0-6-8-16,0-7-38 16,11-13-74-16,14-16-163 15,-5-12-191-15,3-8-420 0</inkml:trace>
  <inkml:trace contextRef="#ctx0" brushRef="#br0" timeOffset="200711.43">7193 9116 2000 0,'0'0'608'15,"0"0"-431"-15,0 0-99 16,0 0-53-16,-134 35 2 0,100-4-11 15,3 5-14-15,4 3 8 16,8 4-10-16,6-3 0 16,10-2 0-16,3-3-3 15,0-5 2-15,22-5-11 16,11-5-34-16,12-7 37 16,15-11-1-16,12-2-2 15,8-18-61-15,0-14-59 16,-7-11-49-16,-8-7 18 15,-11-6 58-15,-15-5 78 16,-7-8 18-16,-10-1 9 16,-8 5 15-16,-10 9 19 0,-4 12 77 15,0 17 30-15,-18 10-42 16,-1 15-30 0,-6 2-38-16,-2 10-8 0,0 19 2 15,3 13 5-15,4 9 31 16,6 12-18-16,10 3-14 15,4 2 9-15,0 0-29 16,9-7 2-16,7-4-11 16,0-12 9-16,-1-13-20 15,-4-12 10-15,-3-14-16 16,6-6 17-16,1-10 11 0,8-19-11 16,6-5-47-16,4 2-6 15,-2 2 38-15,1 8-3 16,-6 11 18-16,-1 5 0 15,-2 6 1-15,-2 0 26 16,2 12 20-16,-1 11-32 16,5 5 16-16,-3 4-31 0,-1 1-24 15,8 3-79 1,-7-11-173-16,-1-7-385 0</inkml:trace>
  <inkml:trace contextRef="#ctx0" brushRef="#br0" timeOffset="201383.14">8445 9306 1162 0,'0'0'746'0,"0"0"-572"16,0 0-66-16,0 0-5 15,0 0 37-15,-132 4 26 16,103 10-75-16,5 5-43 16,4 1 8-16,8 2-36 15,8 3-14-15,4 2 9 16,0-3-14-16,18-3-2 15,7-2 0-15,3-9-26 16,6-6 4-16,0-4-30 16,-3 0-2-16,-5-14 7 15,-1-5-35-15,-5 0 13 16,-7-4 43-16,-1 4-20 0,-4-2 15 16,-3 6 13-16,1 2 19 15,2 5-6-15,-2 4 6 16,5 4-1-16,1 0 0 15,-2 0-17-15,1 8 16 16,1 5-6-16,-1 0 8 16,-1 1 0-16,7 0 0 15,-2 2 6-15,3 0-6 16,-3 1-10-16,-3-1 8 16,-1 2-17-16,-5 1 19 15,1 0 3-15,2-1-3 16,2 0 0-16,3-2 1 0,3-2 13 15,1 1 35 1,0-4-27-16,0 1 2 0,0 3 11 16,-5-1-13-16,1 5-1 15,-3 1-21-15,-3 0 2 16,1 2 15-16,3-4-15 16,-6-1-4-16,-2-8-32 15,-4-9-148-15,0 0-143 16,-4 0-983-16</inkml:trace>
  <inkml:trace contextRef="#ctx0" brushRef="#br0" timeOffset="201523.78">8231 9199 1993 0,'0'0'395'15,"0"0"-236"-15,0 0 6 16,-11-124-55-16,42 88-92 15,44-8-18-15,-3 8-215 16,-5 8-460-16</inkml:trace>
  <inkml:trace contextRef="#ctx0" brushRef="#br0" timeOffset="201664.33">8799 8891 1453 0,'0'0'490'0,"0"0"-402"15,0 0-73-15,0 0-15 16,-100 104-81-16,95-81-440 0</inkml:trace>
  <inkml:trace contextRef="#ctx0" brushRef="#br0" timeOffset="202726.65">9164 9100 1714 0,'0'0'485'0,"0"0"-346"15,0 0-93-15,0 0 14 16,0 0 67-16,0 0-3 16,55 136-8-16,-49-79-48 0,-4 1-54 15,-2 4-8-15,0-4-6 16,0-10-101-16,0-8-9 16,-14-12-112-16,-9-12-48 15,-6-14-22-15,-8-2-349 16,4-12-25-16,4-18 666 15,14-8 150-15,12-6 117 16,3-5-109-16,27-5-68 16,17-2-15-16,10 0-40 15,6 3 23-15,1 6 42 16,-6 5 81-16,-4 8 10 16,-8 4-42-16,-12 5 45 0,-9 8 19 15,-10 2-54 1,-8 9 45-16,-4 6-65 0,0 0-62 15,-7 10-34-15,-13 21-42 16,-7 13 5-16,5 12-6 16,2 6 9-16,11 4-8 15,6 0-1-15,3-8 0 16,3-8-1-16,13-14 1 16,-1-13-31-16,1-14-53 15,-1-9-37-15,2-7 66 16,5-22-91-16,-1-5-61 15,4-4 93-15,-3 5 46 16,-1 3 29-16,-4 9 17 0,-1 9 22 16,-7 9 13-1,-3 3 5-15,1 9 53 0,-2 18 31 16,4 3-62 0,6 6-2-16,9-1-22 0,10-2-9 15,11-7 10-15,5-11-17 16,6-8 0-16,0-7-28 15,-4-8-17-15,-8-21-1 16,-9-7 27-16,-8-6 18 16,-13 1 1-16,-12-2 32 15,-2 5 81-15,-5 10 29 16,-17 8 2-16,-4 8-27 16,-1 8-71-16,-2 4-31 15,6 2 12-15,4 16-27 16,7 8 0-16,6 3-7 15,6 2 16-15,0-1-9 16,13 1 0-16,11-6 9 0,7 0-18 16,6-7 1-16,0-6-43 15,1-5-47-15,-2-7-82 16,1 0-72-16,-11-7-78 16,-2-8-1028-16</inkml:trace>
  <inkml:trace contextRef="#ctx0" brushRef="#br0" timeOffset="202851.55">9998 9190 1657 0,'0'0'478'15,"0"0"-357"-15,0 0-121 16,0 0-37-16,78-102-135 16,-29 77-624-16</inkml:trace>
  <inkml:trace contextRef="#ctx0" brushRef="#br0" timeOffset="203007.76">10630 8776 2056 0,'0'0'685'0,"0"0"-497"16,0 0-94-16,0 0-49 16,0 0 9-16,0 0-54 15,36 123 0-15,-107-60-105 0,0-13-452 16,-3-11-862-16</inkml:trace>
  <inkml:trace contextRef="#ctx0" brushRef="#br0" timeOffset="203538.96">8507 8915 1491 0,'0'0'518'0,"0"0"-377"15,0 0 1-15,0 0-12 16,0 0-57-16,0 0-9 16,0 0-10-16,0-6 7 15,4 6 70-15,8 10-65 16,1 3-17-16,4 8-6 15,9 2-41-15,14 17-2 16,-5-10-153-16,-1-7-471 0</inkml:trace>
  <inkml:trace contextRef="#ctx0" brushRef="#br0" timeOffset="203991.91">10989 9244 1759 0,'0'0'751'0,"0"0"-505"16,0 0-147-16,0 0-72 16,0 0 1-16,0 0 48 15,0 0-17-15,127 132-12 16,-88-77-36-16,5-1-11 16,-4-4-39-16,-3-6-116 0,13-16-93 15,-12-14-295 1,-7-14-1341-16</inkml:trace>
  <inkml:trace contextRef="#ctx0" brushRef="#br0" timeOffset="204179.36">11502 9212 2372 0,'0'0'478'0,"0"0"-379"15,-138 42-20-15,73-3-31 16,1 6 1-16,5 7-34 15,6 4-7-15,13 1-8 16,11-5-117-16,27-2-128 16,2-16-302-16,6-11-268 0</inkml:trace>
  <inkml:trace contextRef="#ctx0" brushRef="#br0" timeOffset="204804.2">11769 9354 2119 0,'0'0'601'0,"0"0"-477"16,-132 22-27-16,85 2-67 16,12 7-8-16,9 1-16 15,16 2 2-15,10-2-16 0,0-6 1 16,17-5-38-1,14-9-5-15,6-7-54 0,10-5 10 16,4-12-152-16,1-14-92 16,-4-5-60-16,-7-6-163 15,-10 0 325-15,-9 4 236 16,-6 3 319-16,-10 7 78 16,-6 10-40-16,0 8-24 15,0 5-134-15,0 0-134 16,-2 4-50-16,-4 18 7 15,1 5-8-15,3 2 13 16,2 1-17-16,0 0-8 16,5-1 24-16,12-8-25 15,3-6-1-15,3-9-16 16,-2-6-32-16,-3 0 14 0,-1-12 24 16,-8-6 5-1,1 1 5-15,-3 6 8 0,-2-2 7 16,-3 7 8-16,0 3-17 15,5 3-7-15,-1 0 1 16,1 0-3-16,2 0 3 16,-2 3 0-16,-1 5 30 15,1 1 21-15,-1-1 11 16,-1 2 4-16,4 2-2 16,0 0-28-16,2 6 24 15,2 2-33-15,3 0 9 16,4 2-10-16,0 0-25 15,-3-2-2-15,2-4-10 0,-4-6-69 16,-6-10-85 0,-2-14-185-16,-7-14-981 0</inkml:trace>
  <inkml:trace contextRef="#ctx0" brushRef="#br0" timeOffset="204991.96">12097 8588 2218 0,'0'0'655'16,"0"0"-491"-16,0 0-116 15,0 0-48-15,0 0 23 0,58 120-23 16,-52-70-1-16,-6-3-31 16,-16-3-32-16,-30 0-12 15,4-11-230-15,9-8-702 0</inkml:trace>
  <inkml:trace contextRef="#ctx0" brushRef="#br0" timeOffset="205350.95">12843 9543 2336 0,'0'0'297'0,"0"0"-215"16,0 0-76-16,0 0 15 15,0 0-15-15,110-140 8 16,-75 100 6-16,-2 1-14 16,-6 9-6-16,-9 6 27 15,-9 10 54-15,-5 7 40 16,-1 7-72-16,-1 0-34 15,2 0-15-15,3 11 5 16,4 13-5-16,4 8 22 16,4 6-14-16,2 7 11 15,4 2-19-15,6 0-4 16,5-5-32-16,33-8-90 16,-8-12-162-16,-6-14-413 0</inkml:trace>
  <inkml:trace contextRef="#ctx0" brushRef="#br0" timeOffset="205647.81">13607 9318 2070 0,'0'0'699'15,"0"0"-543"-15,0 0-54 16,0 0-81-16,-114 25-2 16,97 2-19-16,5 6-11 15,12-1 10-15,0-4-68 16,8-6-36-16,15-8-14 15,9-12-35-15,-1-2-35 0,-2-7 23 16,-4-11 66-16,-8 0 100 16,-5 3 108-16,-6 3 183 15,-4 6-17-15,3 6-132 16,-2 0-69-16,5 0-52 16,3 10-21-16,7 9 17 15,2 3-17-15,7 1 0 16,20-5-37-16,-7-6-213 15,0-9-433-15</inkml:trace>
  <inkml:trace contextRef="#ctx0" brushRef="#br0" timeOffset="206007.06">14786 9010 1580 0,'0'0'512'0,"0"0"-240"15,0 0-138-15,0 0-87 16,0 0-35-16,0 0 55 15,0 0 84-15,9 68-35 16,-2-33-2-16,-1 8-52 16,-1 2 4-16,-1 4-18 0,-2 1-30 15,2 0 17-15,0-1-35 16,-2-5 0-16,0-5-1 16,-2-6-38-16,0-10-54 15,0-14-160-15,-16-9-351 16,-1 0-507-16</inkml:trace>
  <inkml:trace contextRef="#ctx0" brushRef="#br0" timeOffset="206194.51">14373 9063 2155 0,'0'0'736'0,"0"0"-571"0,0 0-63 15,0 0-62 1,115-10-2-16,-33 8-5 0,29 2-18 15,-2 0 3-15,5 0-18 16,-2 0-26-16,-19 0-55 16,30-1-227-16,-30-6-385 15,-19-1-832-15</inkml:trace>
  <inkml:trace contextRef="#ctx0" brushRef="#br0" timeOffset="206382.27">15579 8985 1702 0,'0'0'652'0,"0"0"-511"16,0 0-29-16,0 0 63 16,0 0-55-16,-37 111-3 15,23-65-44-15,3 4-16 0,7 4-14 16,4 1-32-16,0 2 7 16,2-1-18-16,18-3-9 15,6-8-15-15,17-10-108 16,-5-13-219-16,-5-16-443 0</inkml:trace>
  <inkml:trace contextRef="#ctx0" brushRef="#br0" timeOffset="206619.16">16034 8975 2089 0,'0'0'693'0,"0"0"-566"15,0 0-67-15,0 0-25 16,0 0 33-16,-7 135 9 16,7-76-52-16,0 4-5 15,0-1-20-15,5-2 10 16,1-6-25-16,-1-8 9 0,-5-6-51 16,0-9-83-1,-5-9-210-15,-11-14-263 0</inkml:trace>
  <inkml:trace contextRef="#ctx0" brushRef="#br0" timeOffset="206759.99">15504 9270 2364 0,'0'0'673'16,"0"0"-534"-16,0 0-57 16,0 0-16-16,0 0-59 15,177-19-7-15,-83 18-34 16,38-6-144-16,-28 0-402 15,-14-3-1787-15</inkml:trace>
  <inkml:trace contextRef="#ctx0" brushRef="#br0" timeOffset="207056.56">16884 9133 2241 0,'0'0'583'16,"0"0"-486"-16,0 0-20 16,0 0-40-16,-133 66-1 15,122-25 4-15,11 6-22 0,0 3 15 16,18-2-33-1,17-5 1-15,14-8-1 0,12-11-43 16,32-23-77-16,-12-1-207 16,-12-3-455-16</inkml:trace>
  <inkml:trace contextRef="#ctx0" brushRef="#br0" timeOffset="207290.87">17351 9163 1733 0,'0'0'736'0,"0"0"-546"15,0 0-29-15,0 0-70 16,0 0-29-16,0 0-29 16,0 0-27-16,-107 131 25 15,107-97-9-15,6-2 11 16,10-5-8-16,3-8-24 0,0-7 26 16,-4-5-21-16,-3-7-5 15,-2 0 44-15,0-15-33 16,-4-8-12-16,-1-8-30 15,-3-5-72-15,4-24-93 16,-1 10-325-16,2 0-416 0</inkml:trace>
  <inkml:trace contextRef="#ctx0" brushRef="#br0" timeOffset="207447.41">17661 8478 2442 0,'0'0'640'15,"0"0"-505"-15,0 0-84 16,0 0-42-16,0 0 6 16,-164 128-15-16,93-35-65 15,15-11-270-15,17-14-883 0</inkml:trace>
  <inkml:trace contextRef="#ctx0" brushRef="#br0" timeOffset="208369.07">18324 9351 1475 0,'0'0'1360'0,"0"0"-1090"16,0 0-177-16,0 0-32 0,0 0-61 15,0 0-6-15,160-107-27 16,-104 81-63-16,-6 2 8 16,-13 4 21-16,-12 3 64 15,-14 9 3-15,-5 3 34 16,-4 5 33-16,-2 0-13 15,0 0-52-15,0 7 13 16,0 16-15-16,0 7 14 16,0 6 17-16,0 6-30 15,0 4-2-15,0 0-37 16,0-2-68-16,0-4-96 16,-13-1-256-16,-7-12-76 15,-2-10-383-15</inkml:trace>
  <inkml:trace contextRef="#ctx0" brushRef="#br0" timeOffset="208478.09">18503 9565 1192 0,'0'0'628'0,"0"0"-349"16,0 0-70-16,0 0 14 16,0 0-73-16,0 0-34 15,0 0-42-15,149-12-58 16,-91 3-16-16,19-4-10 16,-14-1-241-16,-12-2-309 0</inkml:trace>
  <inkml:trace contextRef="#ctx0" brushRef="#br0" timeOffset="208821.81">19217 9119 2097 0,'0'0'467'16,"0"0"-360"-16,0 0 38 15,0 0-44-15,42 113-38 16,-28-79-52-16,-3 0 16 15,1-6-27-15,-3-6 0 16,-5-9 0-16,0-9-23 16,0-4 23-16,2-4 0 15,2-21-86-15,5-6-20 16,6-4 3-16,0 1 4 16,6 0-8-16,-1 8 29 0,1 4 78 15,2 8 5 1,-5 5 45-16,-2 8 63 0,0 1-34 15,-5 0-4-15,-3 12-20 16,-1 12-55-16,0 14 0 16,-2-4-189-16,2-8-413 0</inkml:trace>
  <inkml:trace contextRef="#ctx0" brushRef="#br0" timeOffset="209587.2">19866 9138 2094 0,'0'0'461'0,"0"0"-212"16,0 0-112-16,-150-10-72 16,121 20-9-16,12 15-48 15,8 6-8-15,9 3 0 16,0-2-31-16,20-4-26 15,7-6-26-15,4-12-79 16,-2-10 28-16,2 0-15 16,-4-16 27-16,-2-8 45 15,-4 0 38-15,-2 2 39 16,-7 6 29-16,-2 5 53 16,-1 10 58-16,-1 1-66 15,4 6-23-15,-1 20 17 16,2 10-23-16,1 8-3 0,1 10-11 15,-3 6-19 1,-2 2 21-16,1 1-32 0,-6-2 5 16,-5-10 3-1,0-8 2-15,0-12-5 0,-5-12 10 16,-8-12-7-16,0-7 79 16,-3 0-32-16,1-7-24 15,1-20 3-15,8-9-35 16,3-10-16-16,3-10-27 15,5-10-28-15,17-7-3 16,7-3-53-16,3 1 37 16,1 6 66-16,2 7-1 0,-3 10 25 15,-3 11 1 1,-2 14 11-16,-6 6 19 0,-5 11 26 16,-3 6-3-16,-3 4 2 15,-4 0-29-15,-1 17 45 16,-2 7 1-16,0 6-40 15,3 2 7-15,4 1-32 16,1 0-8-16,7-5 12 16,-1-6-12-16,8-12-22 15,2-9-29-15,2-1-55 16,0-13-37-16,0-15-39 16,-2-8 3-16,-6 0 123 15,-4 2 56-15,-5 5 66 16,-4 10 88-16,-4 6 59 15,-4 8-23-15,2 5-114 0,-2 0-41 16,3 4-17-16,-1 17-9 16,0 8 0-16,0 3-9 15,4 1-23-15,8 4-67 16,-1-7-168-16,3-11-368 16</inkml:trace>
  <inkml:trace contextRef="#ctx0" brushRef="#br0" timeOffset="210133.95">20965 9057 2036 0,'0'0'314'15,"0"0"-79"-15,0 0-62 0,0 0-82 16,-119 22-45-16,104 0-45 15,6 3 14-15,4 3-15 16,5-2 0-16,0 0-9 16,0-6 9-16,2-6-12 15,10-4 10-15,1-9-29 16,2-1 30-16,4 0 1 16,5-15-94-16,1-8-28 15,1 2-80-15,1-5 8 16,-3 4 74-16,-1 0 58 0,-3 6 62 15,-5 6 25 1,-4 4 71-16,-1 4 47 0,-2 2-45 16,1 0 11-1,1 2-10-15,0 9-17 0,3 6-4 16,-2 3-26-16,3 2-41 16,0 0 19-16,-3-3-30 15,0 2-30-15,-2-7-60 16,0-6-53-16,-1-6-73 15,4-2-16-15,1 0-20 16,5-18-278-16,0-6 158 16,2-2 322-16,-1-3 50 15,-2-1 490-15,-2 7-1 16,-4 2-140-16,-4 9-100 16,-3 5-110-16,-4 4-139 0,-2 3-24 15,-13 7-343-15,-8 2-189 16</inkml:trace>
  <inkml:trace contextRef="#ctx0" brushRef="#br0" timeOffset="210305.79">20948 8874 1998 0,'0'0'526'0,"0"0"-369"15,0 0-63-15,0 0-94 16,0 0-8-16,0 0-81 0,0 0-222 16,-117 81-401-16</inkml:trace>
  <inkml:trace contextRef="#ctx0" brushRef="#br0" timeOffset="210460.51">20557 8869 1702 0,'0'0'690'0,"0"0"-484"0,0 0-118 15,0 0-88-15,0 0-7 16,0 0-162-16,0 0-323 16,-85 30-1098-16</inkml:trace>
  <inkml:trace contextRef="#ctx0" brushRef="#br0" timeOffset="210585.42">20907 8562 2198 0,'0'0'534'15,"0"0"-438"-15,162-13-96 16,-95 13-146-16,-7 0-926 0</inkml:trace>
  <inkml:trace contextRef="#ctx0" brushRef="#br0" timeOffset="212366.78">836 10401 1714 0,'0'0'250'16,"0"0"-200"-16,68-108-50 15,-43 49-34-15,-6 1 2 16,-9-1-22-16,-8 4-38 16,-2 11 92-16,0 10 14 15,-10 13 106-15,-10 15-6 0,2 6-40 16,-2 15 13-16,1 23-19 16,2 20 61-16,6 17-12 15,4 11-38-15,5 9-15 16,2-1 3-16,0-5-49 15,2-6 2-15,10-11-20 16,-6-16-5-16,1-17-11 16,-3-18-19-16,2-21 4 15,4-2 31-15,3-34-73 16,12-16-63-16,6-12 4 16,7-7 20-16,7-1-28 15,3 4 34-15,-1 8 61 0,-6 12 37 16,-9 12 8-16,-13 16 22 15,-18 15-7 1,-1 5 6-16,-20 14 4 0,-21 19-1 16,-15 7 22-1,-5 3-17-15,1-2-20 0,5-1 12 16,17-4-10-16,13-3 7 16,18-6-1-16,7-3-16 15,21 1 4-15,21-6 0 16,12-2-5-16,6-7-9 15,6-6-35-15,2-4 2 16,-2-4 42-16,-4-20-25 16,-8-11 25-16,-5-6 0 0,-11-8 34 15,-7-7 10 1,-8-4-38-16,-8-8-6 16,-11-2-1-16,-4 3-46 0,0 8 22 15,-4 16 25-15,-9 18 27 16,-3 19 58-16,0 6-52 15,1 21 20-15,4 21 51 16,2 14-17-16,2 8-17 16,5 9 10-16,2-1-24 15,0-6 6-15,0-6-32 16,0-10-14-16,0-14-4 16,0-10-4-16,9-13-7 15,2-13-1-15,4-7-12 16,10-22-25-16,8-7-82 15,6-5-17-15,1 6 41 0,-5 4 20 16,-2 7 75-16,-4 10 43 16,-4 10 102-16,-2 4 3 15,-2 0-43-15,2 20-37 16,-1 8-3-16,5 6-33 16,-1 4-32-16,19 9-60 15,-7-9-249-15,-5-15-347 0</inkml:trace>
  <inkml:trace contextRef="#ctx0" brushRef="#br0" timeOffset="212913.54">2113 10418 2029 0,'0'0'500'15,"0"0"-360"-15,0 0-19 16,-146 6-21-16,124 9-51 16,12 1-10-16,10 5-31 15,0 2-1-15,4-1-7 16,16 0 6-16,7-3-6 16,2-6 0-16,-1-2-15 15,3-10 13-15,-5-1-31 16,4 0 9-16,-3-12-14 0,2-10-42 15,0-2-2 1,0-2-6-16,-2 2-2 0,-2 4 36 16,-8 4 17-16,-1 8 37 15,-8 4 5-15,-3 4 13 16,-5 0 50-16,0 6-1 16,0 12-16-16,0 6 11 15,-9 4-36-15,5 2-1 16,4-2-25-16,0-6-13 15,22-3-44-15,9-10-80 16,0-5-101-16,-2-4 2 16,-1 0 104-16,-4 0 91 15,-4 0 41-15,-5 0 25 16,-1 10 59-16,-1 10 50 16,1 5-7-16,-3 7-5 0,2 6-29 15,-4 5-12-15,0-4-26 16,-5 1-46-16,-2-6 11 15,-2-6-20-15,-2-13-158 16,-16-9-212-16,-6-6-1210 0</inkml:trace>
  <inkml:trace contextRef="#ctx0" brushRef="#br0" timeOffset="213054.11">1912 10132 2223 0,'0'0'499'15,"0"0"-422"-15,0 0-35 16,139-104-42-16,-12 88-112 0,-15 8-221 16,-9 5-453-16</inkml:trace>
  <inkml:trace contextRef="#ctx0" brushRef="#br0" timeOffset="213429.02">3327 10413 660 0,'0'0'1673'0,"0"0"-1439"16,-142 5-13-16,94 3-52 0,15 7-78 16,13 3-21-16,11 2-53 15,9 2-16-15,2-2-2 16,21-6-10-16,8-10-35 15,3-4 1-15,3-2-72 16,1-20-27-16,-5-6 23 16,-4-4 25-16,-6 1 37 15,-5 2 44-15,-7 5 15 16,-5 10 112-16,-4 6 81 16,1 8-28-16,-3 0-92 15,0 25-37-15,0 10 33 16,0 15-26-16,0 9-1 15,0 2-17-15,7 4-24 16,6-3-2-16,12 8-20 16,-6-16-169-16,1-16-588 0</inkml:trace>
  <inkml:trace contextRef="#ctx0" brushRef="#br0" timeOffset="214413.18">3439 10553 876 0,'0'0'1462'0,"0"0"-1148"15,0 0-78-15,0 0-121 16,0 0-82-16,133-100-1 16,-88 73-31-16,-7 0 0 15,-11 3-1-15,-8 4 11 0,-7 6-11 16,-10 7 60-16,0 5-15 15,-2 2 1-15,0 0-41 16,0 15 1-16,0 12-1 16,0 4-4-16,0 7 4 15,0 0-5-15,4-1 6 16,5-8-6-16,3-5 0 16,1-5-24-16,3-12-6 15,5-7-30-15,2 0 3 16,6-11-58-16,0-12-139 15,2-5-44-15,-2-1 14 16,-3-2 94-16,-6 3 77 16,-3 5 113-16,-9 4 1 15,-3 7 128-15,-4 4 65 16,-1 5 44-16,0 3-107 0,0 0-85 16,0 13-19-16,0 7-18 15,0 6 8-15,6 1-14 16,7-4 5-16,7-2 1 15,4-8-9-15,5-7 0 16,2-6 0-16,3 0 7 16,2-6-7-16,0-13 0 15,-1-8 1-15,1-3-9 16,-5 0 8-16,-7-4 0 16,-6 2 0-16,-9 0 9 15,-7 5-9-15,-2 8 14 16,0 5 7-16,-16 6 20 15,-3 6-14-15,-6 2-5 16,-2 3-4-16,1 18-3 0,3 5 41 16,6 5-25-16,8 2-7 15,4 1 15-15,5-2-30 16,0-1 3-16,16-8-12 16,9-5-28-16,4-8-14 15,2-10-35-15,4 0-38 16,3-7 16-16,-3-16-75 15,1-3 59-15,-3-2 5 16,-4 2 4-16,-4 4 61 16,-5 6 36-16,-9 6 9 15,-4 6 125-15,-5 4-45 0,-2 0-31 16,0 18 1-16,0 6-22 16,-2 1 6-16,-5 0-19 15,-1-3-13 1,3-6 11-16,1-4-11 0,0-8-4 15,4-4-23-15,0 0-25 16,10-6 49-16,10-11-144 16,5-6-15-16,1-2 68 15,6 2 17-15,-1 1 48 16,0 6 27-16,-2 8 27 16,-2 8 42-16,2 0-8 15,-4 11 20-15,-2 14 0 16,-2 6-32-16,-7 2-6 15,-4 9-43-15,-5-8-58 16,-5-5-274-16</inkml:trace>
  <inkml:trace contextRef="#ctx0" brushRef="#br0" timeOffset="-214271.27">6302 10261 1355 0,'0'0'558'0,"0"0"-397"15,0 0 65-15,-129-43-38 16,86 43-33-16,3 0-28 15,-3 3-38-15,3 14-37 0,5 12-2 16,1 1-17 0,8 5-23-16,7 2 23 0,13-3-25 15,6 0-7-15,0-8 1 16,25-4-2-16,6-8-13 16,11-12-18-16,3-2-28 15,6-6 13-15,-2-18-115 16,-2-8-2-16,-5-6-24 15,-9 0 63-15,-8-1 63 16,-10 6 61-16,-5 7 37 16,-10 10 148-16,0 5 17 15,0 11-67-15,0 0-47 16,-5 5-75-16,-4 14 10 16,0 12 15-16,1 2-14 15,3 6 23-15,5-3-34 0,0 0 11 16,0-2 10-16,5-4-23 15,12-3 11-15,3-5-10 16,5-9-12-16,2-7 15 16,2-6-15-16,2 0-9 15,0-10 8-15,-2-7-47 16,-7-4 7-16,-8 6 32 16,-6 0 7-16,-6 5 2 15,-2 4 20-15,0 2 15 16,0 4 7-16,0 0-40 15,0 0 17-15,0 5-19 16,0 12 2-16,0 5 2 16,9 2-4-16,3 2 0 15,1-4 11-15,3-2-5 0,-3-5-12 16,-2-5-26 0,3-10-105-16,-4 0-187 0,-3 0-688 15</inkml:trace>
  <inkml:trace contextRef="#ctx0" brushRef="#br0" timeOffset="-213534.97">6514 10229 1382 0,'0'0'357'15,"0"0"-137"-15,0 0-28 16,0 0-78-16,0 0-37 16,0 0-28-16,0 0-18 15,47-4 27-15,-47 4 23 16,0 0 6-16,0 1 19 16,0 13-21-16,0 7-30 15,-8 6 12-15,2 6-34 0,-2 3-3 16,6 2 19-1,2-4-40-15,0-1 2 0,0-6-11 16,2-3 6-16,6-6-17 16,-4-6-17-16,3-5-102 15,-4-6-179-15,2-1-343 16</inkml:trace>
  <inkml:trace contextRef="#ctx0" brushRef="#br0" timeOffset="-213394.4">6533 9950 2273 0,'0'0'619'0,"0"0"-496"16,0 0-43-16,0 0-80 0,0 0-115 16,0 0-637-16</inkml:trace>
  <inkml:trace contextRef="#ctx0" brushRef="#br0" timeOffset="-212144.32">6614 9999 1270 0,'0'0'631'0,"0"0"-434"15,0 0-131-15,0 0-20 16,0 0-36-16,0 0-10 16,20-9 10-16,-18 7-9 15,-2 2 7-15,0 0 42 0,0-2 57 16,0 0 35-16,0-2-66 15,0 2-27-15,0-2 3 16,0 0-50-16,-2 0 4 16,-3 1-6-16,0-1-69 15,1 4 14-15,0 0-71 16,-3 0-54-16,5 0-50 16,2 11-159-16,0 1-748 0</inkml:trace>
  <inkml:trace contextRef="#ctx0" brushRef="#br0" timeOffset="-211301.15">7277 10207 1773 0,'0'0'514'16,"0"0"-409"-16,0 0-96 16,0 0 1-16,0 0 35 15,0 0-18-15,0 0 19 16,74 131-14-16,-41-95-31 0,5-9 22 15,2-7-17 1,1-10 29-16,-4-9-2 0,1-1-13 16,-3-6 6-16,-3-17-3 15,-10-11-5-15,-6-9 17 16,-11-4-27-16,-5-1 7 16,-5 1 0-16,-19 7-14 15,-8 10 23-15,1 10-10 16,-2 10-13-16,6 8-1 15,9 2-47-15,13 2-75 16,5 15-91-16,36 8-95 16,11-5 60-16,0-4-398 0</inkml:trace>
  <inkml:trace contextRef="#ctx0" brushRef="#br0" timeOffset="-210988.66">7952 10217 1280 0,'0'0'667'0,"0"0"-387"0,0 0-102 15,0 0 35-15,0 0-48 16,0 0-92-16,-133 70 0 16,120-48-52-16,3 1-13 15,10 0-7-15,0-3-1 16,10-4-7-16,9-4-14 16,6-8-12-16,4-4 32 15,4 0-24-15,1-18 3 16,-5-8-62-16,-7-5-20 15,-7 2 69-15,-10 2 28 0,-5 8 7 16,0 2 31-16,0 9 42 16,0 5-28-16,0 3-6 15,-5 0-38-15,1 8 0 16,-2 13-1-16,1 8 6 16,1 3-9-16,2-2 3 15,2-3-27-15,0-6-76 16,-2-11-116-16,2-8-153 15,-6-2-739-15</inkml:trace>
  <inkml:trace contextRef="#ctx0" brushRef="#br0" timeOffset="-210816.89">7746 9876 1955 0,'0'0'546'0,"0"0"-441"15,0 0-85-15,0 0 6 16,122-2-26-16,-26 8-106 16,-14 8-220-16,-6-1-687 0</inkml:trace>
  <inkml:trace contextRef="#ctx0" brushRef="#br0" timeOffset="-209769.96">9223 10361 1827 0,'0'0'565'15,"0"0"-438"-15,0 0-91 16,0 0-12-16,0 0-23 16,0 0 0-16,111-121-1 15,-89 99 9-15,-7 4-8 0,-3 6-1 16,-8 5 33-16,-1 2 64 16,-1 5-55-16,-2 0-1 15,0 0-30-15,2 20-4 16,0 10 31-16,2 6-13 15,0 9-3-15,2-1 7 16,-2 0-28-16,3-2 12 16,-3-4-13-16,-2-1-9 15,-2-7-52-15,0-4-101 16,-15-8-97-16,-10-7-104 16,1-7-353-16</inkml:trace>
  <inkml:trace contextRef="#ctx0" brushRef="#br0" timeOffset="-209645.28">9244 10587 1126 0,'0'0'661'15,"0"0"-380"-15,0 0-39 0,0 0-90 16,0 0-67-16,0 0-31 16,0 0-11-16,133-24 7 15,-69 17-36-15,3-2-14 16,2-3-66-16,13-5-172 16,-19 0-94-16,-13 1-544 0</inkml:trace>
  <inkml:trace contextRef="#ctx0" brushRef="#br0" timeOffset="-209317.23">9902 10334 1313 0,'0'0'558'15,"0"0"-450"-15,0 0-51 16,0 0 142-16,0 0-5 0,0 0-54 16,0 0-40-16,13 121-44 15,-13-97-5-15,0-4-33 16,0-6-12-16,0-6 11 15,0-5-16-15,0-3 16 16,0 0 15-16,11-12-9 16,7-15-23-16,9-5-67 15,2-3 7-15,7-1 2 16,-3 5 13-16,0 5 41 16,-4 8 4-16,-4 8 31 15,-4 6 41-15,-6 4-41 16,-5 0-9-16,2 12 11 15,3 12-22-15,4 4-11 16,7 2-24-16,25 1-127 16,-6-8-316-16,1-7-353 0</inkml:trace>
  <inkml:trace contextRef="#ctx0" brushRef="#br0" timeOffset="-208567.35">10609 10297 1862 0,'0'0'586'0,"0"0"-363"16,0 0-77-16,-114-16-26 16,85 16-66-16,2 18-9 15,7 8-36-15,11 2 4 0,7 0-11 16,2-2-2 0,2-4-26-16,20-6-1 0,5-6-45 15,7-8 5-15,1-2-53 16,1-2-65-16,-3-18 3 15,-4-3-42-15,-4-4 99 16,-5 1 49-16,-7 4 76 16,-4 6 5-16,-2 8 130 15,-3 8-13-15,1 0-58 16,-1 13-26-16,3 16 35 16,1 7-11-16,0 5-37 15,-2 8 2-15,-6 1-6 16,0 2-12-16,0 2 29 15,0-3-24-15,-11-7-8 16,-5-6 19-16,1-8 20 16,-3-10 23-16,5-8-5 15,3-7-15-15,6-5 8 0,4 0-26 16,0-17-30-16,4-14-76 16,19-12-69-16,8-9-6 15,2-9-73-15,5-3-15 16,1 1 85-16,-2-2 66 15,-5 5 88-15,-3 4 33 16,-10 7 60-16,-3 11 58 16,-5 12-18-16,-8 10 47 15,0 13-47-15,0 3-84 16,0 1-37-16,1 20 54 16,-2 8-30-16,2 6 0 15,3 1-11-15,-1-2-25 16,6-4 22-16,1-6-22 0,5-9 0 15,4-8 0-15,3-7-71 16,1 0-8-16,3-10-100 16,0-10-6-1,-2-6 93-15,-6 0 82 0,-4 2 10 16,-6 4 65-16,-4 8 107 16,-5 4 22-16,-2 5-19 15,0 3-77-15,0 0-45 16,0 5-52-16,0 15 13 15,0 3-14-15,0 2-23 16,2 1-32-16,5-4-151 16,2-6-280-16,0-8-306 0</inkml:trace>
  <inkml:trace contextRef="#ctx0" brushRef="#br0" timeOffset="-208083.12">11631 10226 1594 0,'0'0'486'0,"0"0"-363"0,0 0 51 16,0 0-7-16,0 0-68 15,0 0-45-15,0 0-30 16,-87 41-23-16,85-9 22 16,2-2-22-16,0-2 10 15,17-6-11-15,4-6-17 16,1-6-3-16,-1-6-63 16,0-4-38-16,-3 0-3 15,-2-10 18-15,0-10-4 16,-6-2 65-16,1-3 19 15,3 2 24-15,-1 2-6 16,-1 7 8-16,0 2 36 16,-3 7 10-16,3 5 8 0,-3 0 59 15,3 0-27 1,-2 1 12-16,3 12-46 0,1 3 0 16,-1 0-3-1,1 5-34-15,1-2 10 0,-2 1-12 16,1-2-12-16,1 0-2 15,-1-5-45-15,3-7-212 16,-5-5-92-16,-1-1-606 0</inkml:trace>
  <inkml:trace contextRef="#ctx0" brushRef="#br0" timeOffset="-207973.79">12066 10225 1568 0,'0'0'526'0,"0"0"-389"16,0 0-51-16,0 0-86 15,0 0-210-15,0 0-273 0</inkml:trace>
  <inkml:trace contextRef="#ctx0" brushRef="#br0" timeOffset="-207783.52">11680 9980 1627 0,'0'0'325'0,"0"0"-194"15,0 0 104-15,0 0-78 16,0 0-123-16,0 0-9 0,0 0-25 16,-29 36-30-16,7-9-69 15,-23 2-157-15,5-5-68 16,0-8-564-16</inkml:trace>
  <inkml:trace contextRef="#ctx0" brushRef="#br0" timeOffset="-207627.25">11289 10101 1733 0,'0'0'638'15,"0"0"-469"-15,0 0-48 0,0 0-68 16,0 0-51-16,0 0-2 16,0 0-116-16,-134 30-138 15,95-30-65-15,6 0-556 16</inkml:trace>
  <inkml:trace contextRef="#ctx0" brushRef="#br0" timeOffset="-207502.29">11141 9872 1151 0,'0'0'646'0,"0"0"-495"0,0 0-46 16,122-7 10-16,-75 7-115 15,-6 7-75-15</inkml:trace>
  <inkml:trace contextRef="#ctx0" brushRef="#br0" timeOffset="-206236.97">13233 10194 35 0,'0'0'1537'16,"0"0"-1190"-16,-116-6-140 0,67 6-28 15,7 11-34-15,4 11-44 16,7 4-28-16,6 2-32 16,10 0-40-16,5-2 10 15,10-4-11-15,0-4-2 16,5-6-17-16,17-11-29 16,10-1 35-16,3 0-14 15,6-19-104-15,1-7 14 16,-2 0-1-16,-5-3 26 15,-6 4 56-15,-8 5 36 16,-9 4 19-16,-2 6 113 16,-8 3 74-16,-2 7 13 15,0 0-94-15,0 18-65 0,-4 18 1 16,-12 13-10 0,1 7 13-16,-1 2-19 0,5 0-33 15,7-2 7-15,4-5-19 16,0 0-56-16,12-10-173 15,7-18-494-15</inkml:trace>
  <inkml:trace contextRef="#ctx0" brushRef="#br0" timeOffset="-205174.75">13344 10431 1972 0,'0'0'630'0,"0"0"-539"0,0 0-43 16,0 0-48-16,118-68-32 15,-80 43-2-15,-7 0-37 16,-6 0-19-16,-9 4 47 16,-7 5 43-16,-5 5 95 15,-4 5 28-15,0 4 11 16,0 2-48-16,0 0-65 15,0 11 0-15,0 13-20 16,0 6 1-16,0 2 19 16,0 0-21-16,0-4 0 15,0-4 0-15,0-6 6 16,6-6-17-16,8-6 8 0,3-6-36 16,8 0-8-1,4-10-82-15,5-14-96 0,-1-6-76 16,0-6 34-16,-4-2 7 15,-2 1 35-15,-6 1 225 16,-6 9 56-16,-6 6 174 16,-4 9-24-16,-5 9 60 15,0 3-115-15,0 0-77 16,0 7-47-16,0 14 21 16,0 2-1-16,0 4-29 15,0 2 15-15,4 0-9 16,9-3-15-16,1-4 34 15,3-5-28-15,6-6 6 0,3-9 47 16,8-2-33-16,1 0 15 16,4-20-27-16,-4-6-22 15,-3-2 10-15,-6-3-11 16,-8 4 0-16,-8 1 5 16,-4 3-4-16,-6 5 12 15,0 4 29-15,-8 5-32 16,-11 2 13-16,-4 5-23 15,-6 2 1-15,2 0 6 16,1 10-5-16,6 9 10 16,4 5-12-16,7 5 2 15,7 5 3-15,2-3-5 16,0 1 0-16,21-4-7 16,7-4 7-16,10-8-11 0,6-8-20 15,4-8-83 1,0 0-53-16,2-14-54 0,-4-11 11 15,-3-6 39-15,-6-1 90 16,-3 2 79-16,-9 3 2 16,-8 7 96-16,-5 7 94 15,-6 4-6-15,-6 8-47 16,0 1-70-16,0 0-66 16,0 10 23-16,0 9 0 15,-4 6-5-15,-5 3 19 16,-1 0-37-16,2-4 14 15,4-4-11-15,1-6 5 16,3-6-18-16,0-6 0 0,5-2-59 16,15-4 59-16,6-18-26 15,5-4-51-15,6-2-5 16,-4 1-25-16,-2 6 76 16,-4 3 25-16,-5 6 15 15,-2 6 82-15,-2 6-6 16,-1 0-11-16,4 12-22 15,-2 12-23-15,2 3 14 16,1 2-34-16,-5-1-30 16,2-2-136-16,-6-10-201 15,-4-8-662-15</inkml:trace>
  <inkml:trace contextRef="#ctx0" brushRef="#br0" timeOffset="-204206.23">15737 9999 2235 0,'0'0'349'16,"0"0"-188"-16,0 0-130 15,0 0 63-15,-24 109-30 16,24-50 17-16,0 0-44 16,4 3-25-16,3-3-12 15,-2-9-4-15,-5-12-74 0,0-11-28 16,-9-14-67-16,-14-13-35 16,-6 0-44-16,-6-16 61 15,-1-18 123-15,0-9 68 16,7-5 15-16,10 1 63 15,7 0 65-15,12 11-43 16,5 8 43-16,31 12-82 16,14 6-35-16,16 9-26 15,9 1-5-15,6 0 5 16,-2 0-49-16,-10 0 16 16,-11 0 33-16,-17 1 0 15,-20 2 12-15,-11-2 73 16,-10-1 121-16,-2 0-27 15,-23 0-86-15,-6 4-53 16,-7 6-1-16,0 6-39 0,4 4 15 16,7 7-15-1,8 0 0-15,5 3-9 0,12 1 9 16,2-7-18-16,0-6-16 16,20-8-27-16,9-10 28 15,9 0-23-15,3-10-96 16,5-13-68-16,-8-4 7 15,-7-3 18-15,-8 3 108 16,-13 4 87-16,-5 9 87 16,-5 4 83-16,0 7-13 15,0 3-53-15,0 0-86 16,0 7 0-16,0 11 2 16,0 4-19-16,4 1 24 15,12-6-25-15,2-1-28 0,6-6-18 16,-1-10-98-16,1 0 0 15,-3-2-7-15,-6-16 75 16,-2-4 62-16,-6 0 14 16,-3 0 56-16,-1 3 73 15,-3 7-9-15,0 6 47 16,0 6-63-16,0 0-87 16,0 0-4-16,0 13-13 15,0 2 0-15,2 6-2 16,0-2 11-16,2 1-7 15,3 3 3-15,0-3-4 16,2-2 12-16,-1 0-13 16,2-5 0-16,3-5 6 0,-2-5-3 15,3-3 70 1,-1 0-1-16,3-14-53 0,-1-2 2 16,1-1-21-16,-3 8 0 15,-5 4-1-15,2 2-20 16,-1 3-76-16,-5 0-81 15,-4 5-117-15,0 7-51 16,0 1-547-16</inkml:trace>
  <inkml:trace contextRef="#ctx0" brushRef="#br0" timeOffset="-204050.02">15726 10149 1840 0,'0'0'531'15,"0"0"-338"-15,9-106 1 16,27 62-127-16,19 2-67 16,57-16-114-16,-12 9-226 15,-2 2-436-15</inkml:trace>
  <inkml:trace contextRef="#ctx0" brushRef="#br0" timeOffset="-203925.04">16604 9505 2445 0,'0'0'573'16,"0"0"-407"-16,0 0-84 0,0 0-82 16,-125 12-7-16,46 36-79 15,9-2-223-15,13-4-418 0</inkml:trace>
  <inkml:trace contextRef="#ctx0" brushRef="#br0" timeOffset="-203503.27">16368 9934 1337 0,'0'0'517'0,"0"0"-258"15,0 0-11-15,0 0-114 16,0 0-98-16,0 0 29 16,0 0 26-16,2 78 12 15,-2-36-40-15,0 4-38 0,0 3 0 16,3-2-22 0,-1-3-3-16,-2-5-26 0,0-7-164 15,-12-12-152-15,-1-8-179 16</inkml:trace>
  <inkml:trace contextRef="#ctx0" brushRef="#br0" timeOffset="-203362.34">16203 10156 1724 0,'0'0'614'16,"0"0"-372"-1,0 0-55-15,0 0-119 0,0 0-60 16,167-25-8-16,-108 22-172 15,-9 1-407-15</inkml:trace>
  <inkml:trace contextRef="#ctx0" brushRef="#br0" timeOffset="-202972.15">17302 10094 1555 0,'0'0'542'0,"0"0"-203"15,0 0-148-15,0 0-22 16,-137-12-57-16,102 30-42 16,3 8-5-16,11 6-37 15,5 9-27-15,16 0 11 16,0 6-12-16,24-5-28 15,56 5-63-15,-4-11-144 0,0-13-369 16</inkml:trace>
  <inkml:trace contextRef="#ctx0" brushRef="#br0" timeOffset="-202628.41">17690 10274 2138 0,'0'0'695'16,"0"0"-486"-16,0 0-95 15,0 0-75-15,0 0-12 16,-128-16-27-16,106 37 1 16,4 3 1-16,5 2-2 15,6-4 0-15,7-2-12 16,0-4-41-16,7-6 16 0,14-8-20 16,9-2-21-1,-1 0-26-15,-2-8-32 0,-5-7 91 16,-7 0 45-16,-4 3 9 15,-4 1 89-15,-2 5 16 16,-5 5-3-16,2-1-26 16,-2 2-69-16,0 0 1 15,4 0-17-15,1 8-2 16,2 8-16-16,6 2 12 16,-1-4-67-16,16-12-96 15,-4-2-295-15,-3 0-690 0</inkml:trace>
  <inkml:trace contextRef="#ctx0" brushRef="#br0" timeOffset="-202456.59">17852 9765 1753 0,'0'0'878'0,"0"0"-594"16,0 0-129-16,0 0-101 15,0 0-15-15,0 0-24 16,0 0-9-16,15 41 24 15,-15-10-30-15,0 6-12 16,-27 11-24-16,-2-8-143 16,8-12-662-16</inkml:trace>
  <inkml:trace contextRef="#ctx0" brushRef="#br0" timeOffset="-201956.77">18420 10158 1874 0,'0'0'531'16,"0"0"-473"-16,0 0-33 0,0 0-4 16,0 0 25-16,0 0 67 15,0 0-53-15,85 133-15 16,-70-100-17-16,-1-8-27 16,-7-6 8-16,1-11-9 15,-3-5 1-15,-1-3 29 16,3-5 14-16,4-18-37 15,3-7-7-15,5-3-31 16,1-1 14-16,3 2-23 16,-2 3-6-16,2 7 46 15,-5 5 1-15,0 7 51 16,-5 6 18-16,-4 4-18 16,2 0 13-16,-1 3-19 15,0 14 9-15,4 7 8 0,-1 9-45 16,2 3-1-16,1 2-17 15,-1 0-24-15,14-2-32 16,-4-10-171-16,0-10-419 0</inkml:trace>
  <inkml:trace contextRef="#ctx0" brushRef="#br0" timeOffset="-201799.12">19211 10167 1964 0,'0'0'716'0,"0"0"-553"16,0 0-89-16,0 0-74 16,149-17-116-16,-93 17-188 15,-7 0-308-15</inkml:trace>
  <inkml:trace contextRef="#ctx0" brushRef="#br0" timeOffset="-201674.15">19621 10140 1249 0,'0'0'252'16,"0"0"-166"-16,0 0-86 16,0 0-22-16,0 0-56 15,0 0-215-15,116-22-513 0</inkml:trace>
  <inkml:trace contextRef="#ctx0" brushRef="#br0" timeOffset="-201127.04">19920 10080 2008 0,'0'0'558'15,"0"0"-366"-15,0 0-68 0,0 0-66 16,0 0-34-16,0 0-15 16,95-114-9-16,-84 104 6 15,-8 5-6-15,1 4 33 16,-4 1-9-16,0 0 27 15,0 0-36-15,0 13 1 16,0 14 4-16,0 9-20 16,0 6 14-16,0 7-8 15,0 1 10-15,0 1-23 16,0 2 7-16,0-5-74 16,0-2-78-16,-13-4-142 15,-10-12-243-15,4-10-57 0</inkml:trace>
  <inkml:trace contextRef="#ctx0" brushRef="#br0" timeOffset="-201002.4">19868 10469 1311 0,'0'0'597'0,"0"0"-219"16,0 0-41-16,0 0-92 15,0 0-91-15,0 0-89 16,118-10-41-16,-66 10 3 16,-2 0-27-16,-2 0-15 15,-4-2-37-15,-13 0-169 16,-8-4-461-16</inkml:trace>
  <inkml:trace contextRef="#ctx0" brushRef="#br0" timeOffset="-199987.03">20815 10160 1824 0,'0'0'287'0,"0"0"-180"16,0 0 46-16,0 0-20 15,27 149-70-15,-25-99-20 16,-2-4-22-16,0-10-20 16,0-9 11-16,0-14-12 0,0-9 0 15,0-4 2 1,7-6-2-16,7-20-50 0,3-9-90 15,8-8 15-15,4-1 14 16,4 0-1-16,-2 6 77 16,-2 10 35-16,-4 7 86 15,-6 9 56-15,-5 8-9 16,-1 4-42-16,-1 0-17 16,5 10-46-16,6 11 7 15,8 2-35-15,37 13-55 16,-3-11-278-16,-2-7-670 0</inkml:trace>
  <inkml:trace contextRef="#ctx0" brushRef="#br0" timeOffset="-199346.57">21615 10132 1969 0,'0'0'562'15,"0"0"-349"-15,-129-1-58 16,79 14-71-16,11 14-49 15,10 5-12-15,8 3-22 16,15 3 8-16,6-1-9 16,2-7-33-16,21-5 0 15,6-12-51-15,6-12-19 16,1-1 33-16,1-11-33 16,0-17-87-16,-8-2 18 15,-3-4 26-15,-6 4 92 16,-9 3 54-16,-4 9 62 15,-2 8 59-15,-3 10 28 16,4 0-70-16,3 10-48 0,5 23 9 16,3 11 21-16,6 9-33 15,1 10 11-15,1 3 3 16,-6 2-32-16,0-2 7 16,-11-1 4-16,-3-5-20 15,-5-10 30-15,0-12-29 16,0-14 22-16,-13-12 33 15,-3-8 5-15,-4-4 30 16,0-6-43-16,-1-16-27 16,5-7 14-16,11-14-36 15,5-8-7-15,4-15-17 16,25-8-85-16,13-10-32 0,8-4-109 16,0 0-95-1,0 6 159-15,-9 11 117 16,-7 15 69-16,-12 15 91 0,-6 12 48 15,-7 9 77-15,-5 13-55 16,-1 4-29-16,-1 3-62 16,-2 11-56-16,2 20 29 15,2 9 12-15,2 8-38 16,0 4 26-16,5 2-23 16,3 1-14-16,1-10 4 15,2-6-10-15,6-13-33 16,1-12-60-16,21-14-110 15,-3-8-294-15,-4-13-407 0</inkml:trace>
  <inkml:trace contextRef="#ctx0" brushRef="#br0" timeOffset="-199174.69">22471 10160 1635 0,'0'0'543'15,"0"0"-304"-15,0 0-114 16,0 0-97-16,0 0 7 15,0 0-16-15,0 0-18 16,31 93 8-16,-18-67-9 16,-1-2-1-16,3-1-96 15,-1-4-168-15,-1-11-126 0</inkml:trace>
  <inkml:trace contextRef="#ctx0" brushRef="#br0" timeOffset="-198502.72">22421 10084 1197 0,'0'0'331'0,"0"0"-57"16,0 0-88-16,0 0-1 16,0 0 5-16,0 0-75 15,0 0-17-15,5-20 0 16,-3 18-14-16,0 2 19 16,-2 0-26-16,3 0-15 15,2 0 3-15,-1 0-41 16,0 0 11-16,5 16-2 15,-3 7-6-15,2 13 15 16,-4 2-21-16,0 5-6 0,-2 6 4 16,1-5-18-16,1-2 12 15,0-6-13-15,4-10-9 16,-4-4-31-16,7-12-151 16,-5-6-347-16,6-4-357 0</inkml:trace>
  <inkml:trace contextRef="#ctx0" brushRef="#br0" timeOffset="-198034.39">22957 10094 1689 0,'0'0'494'15,"0"0"-313"-15,0 0-20 16,-121 2-73-16,92 19-24 16,9 6-35-16,11 7-29 15,9 6 11-15,0 3-22 16,15-1 1-16,12-2-12 16,0-7-28-16,-1-6-34 15,-2-11-28-15,-7-10-18 16,-7-6-3-16,0 0 59 15,-5-18-49-15,1-10-107 16,-2-6 25-16,6-2 157 16,-4 1 48-16,5-1 197 0,1 10-25 15,-1 7-39-15,4 7-69 16,3 6-18-16,7 6-27 16,0 0-13-16,3 0 13 15,1 3 30-15,0 7 29 16,-6 2 78-16,3 3-57 15,-6 2-6-15,-2 4-3 16,-2 2-57-16,-5 4 12 16,-5-1-45-16,-2-2-56 15,-4-3-6-15,0-8-117 16,0-7-95-16,-6-6-271 0</inkml:trace>
  <inkml:trace contextRef="#ctx0" brushRef="#br0" timeOffset="-197924.99">23424 10032 1487 0,'0'0'218'15,"0"0"-218"-15,0 0-195 0</inkml:trace>
  <inkml:trace contextRef="#ctx0" brushRef="#br0" timeOffset="-197768.82">23084 9833 1588 0,'0'0'902'0,"0"0"-675"16,0 0-168-16,0 0-59 0,0 0-100 16,-116 68-180-16,70-39-384 15</inkml:trace>
  <inkml:trace contextRef="#ctx0" brushRef="#br0" timeOffset="-197596.98">22609 9938 2126 0,'0'0'519'15,"0"0"-376"-15,0 0-137 16,-119 8-6-16,67 14-137 0,11-2-249 15,12-8-340-15</inkml:trace>
  <inkml:trace contextRef="#ctx0" brushRef="#br0" timeOffset="-197440.72">22949 9557 2282 0,'0'0'478'15,"0"0"-346"-15,179-8-127 16,-86 20-5-16,-22 9-498 16,-17 4-1493-16</inkml:trace>
  <inkml:trace contextRef="#ctx0" brushRef="#br0" timeOffset="-196878.31">22355 10489 1624 0,'0'0'283'0,"0"0"-283"15,149-48-51-15,-93 31-1164 0</inkml:trace>
  <inkml:trace contextRef="#ctx0" brushRef="#br0" timeOffset="-195813.66">1077 11203 1763 0,'0'0'487'0,"0"0"-319"0,0 0 41 15,-121 61-74-15,104-36-74 16,8 1-16-16,9 5-42 15,4-4 4-15,22 1-7 16,15-1 0-16,10-5-7 16,42-13-134-16,-10-2-162 15,-8-7-264-15</inkml:trace>
  <inkml:trace contextRef="#ctx0" brushRef="#br0" timeOffset="-195282.54">1596 11297 1713 0,'0'0'538'0,"0"0"-221"0,0 0-133 16,0 0-50-16,0 0-59 16,-121-12-48-16,101 28 12 15,7 2-38-15,2 5 9 16,9 0-10-16,2 2 12 16,0-3-12-16,2-4 0 15,11-4-4-15,0-7-5 16,1-7-8-16,1 0 10 15,3-5 6-15,3-18-59 16,0-3-40-16,2-2-17 16,4 2 22-16,0 4-14 15,2 4-7-15,-2 4 59 16,-6 6 36-16,-3 8 18 0,-2 0 3 16,-5 0 46-16,-2 15 34 15,2 7 12-15,-4 3-28 16,0 5-6-16,-4 3-24 15,2-3-25-15,-3-7 18 16,1-6-21-16,-1-7-5 16,0-7 17-16,5-3-5 15,2-9-13-15,6-13-15 16,3-6-77-16,5-1 77 16,-2 4-12-16,-2 5 18 15,-5 7 9-15,-6 6 43 16,-3 3 68-16,-1 4-35 15,0 0-49-15,6 5 29 0,1 15-32 16,4 6-10 0,5 3-14-16,-4-4-63 0,-3-6-145 15,-6-9-336-15,-7-10-1119 0</inkml:trace>
  <inkml:trace contextRef="#ctx0" brushRef="#br0" timeOffset="-195141.99">1573 10864 1647 0,'0'0'1003'15,"0"0"-813"-15,0 0-128 16,0 0-60-16,161-4-2 0,-70 22-203 16,-4 0-431-16</inkml:trace>
  <inkml:trace contextRef="#ctx0" brushRef="#br0" timeOffset="-194798.32">2531 11419 2056 0,'0'0'368'0,"0"0"-298"16,0 0-19-16,0 0-17 0,137-127-19 15,-97 88 4 1,-7-2-7-16,-6 0-5 0,-11 1-5 16,-8 4-2-16,-8 6 0 15,0 6 6-15,-4 8 15 16,-12 10 19-16,-1 6-7 16,-6 0-17-16,2 13 26 15,-3 16 10-15,3 11 5 16,0 6 12-16,8 8-20 15,6 4-12-15,7 2-28 16,2-1 2-16,26-3-22 16,14-8-77-16,33-8-142 15,-8-15-345-15,-7-12-430 0</inkml:trace>
  <inkml:trace contextRef="#ctx0" brushRef="#br0" timeOffset="-194220.32">3113 11337 2102 0,'0'0'621'0,"0"0"-431"16,0 0-88-16,-127-5 4 15,94 20-69-15,6 11-7 16,4 4-22-16,13 4 1 16,5-1-2-16,5-3-7 15,0-4-13-15,11-8 7 16,12-6-36-16,6-12-3 15,2 0 9-15,4-6-46 16,-1-18-8-16,-4-2-61 0,-5-4-75 16,-6 2 43-1,-11 2 81-15,-6 6 102 0,-2 6 0 16,0 5 70-16,0 8 82 16,-6 1-77-16,-4 0-38 15,2 7-9-15,1 10-1 16,5 5 15-16,2 0-5 15,0 0-25-15,0 2 19 16,0-4-29-16,9-2 4 16,5-3-6-16,1-8-18 15,5-3-3-15,0-4-4 16,0 0-29-16,3-4 24 0,-6-9 3 16,1-4-2-1,-7 1 17-15,-2 2-17 0,-2 4 29 16,-5 2 7-16,-2 4 34 15,0 2 74-15,0 2-16 16,0 0-31-16,0 0-17 16,0 0-44-16,0 8 8 15,0 8-9-15,0 4-5 16,0 4 17-16,0 0-17 16,11-4 0-16,5-1-1 15,1-11-29-15,6-5-26 16,1-3-75-16,8-17-129 15,-3-12-219-15,-8-3-362 16</inkml:trace>
  <inkml:trace contextRef="#ctx0" brushRef="#br0" timeOffset="-193829.8">2886 12202 1664 0,'0'0'1373'0,"0"0"-1189"15,0 0-121-15,0 0-63 16,0 0-84-16,0 0-388 0</inkml:trace>
  <inkml:trace contextRef="#ctx0" brushRef="#br0" timeOffset="-193438.97">3360 11212 1886 0,'0'0'601'0,"0"0"-354"16,0 0-119-16,0 0-62 16,0 0-56-16,0 0-10 15,0 0 0-15,-73-17 0 16,69 17-1-16,2 0 1 15,2 0-9-15,0 0 8 16,0 0-39-16,0 0-50 16,0 0-64-16,-6 0-224 15,0 0-574-15</inkml:trace>
  <inkml:trace contextRef="#ctx0" brushRef="#br0" timeOffset="-188815.35">15938 9930 1744 0,'0'0'531'16,"0"0"-392"-16,0 0-65 16,0 0-46-16,0 0-28 15,7-6-3-15,-1-2 3 16,1 1-2-16,-1-2 2 15,2 1 27-15,-2-4-1 16,5 0 18-16,5 0-22 16,3-2-16-16,6-3 4 0,2 4-10 15,0-3 0-15,-6 1 16 16,-2 5-15-16,-8 4 4 16,-6 3 55-16,-3 1 26 15,-2 2 13-15,0 0-39 16,0 2-24-16,0 14-18 15,6 6-17-15,1 3 4 16,7 4-5-16,7 0-10 16,27 4-11-1,-4-7-187-15,3-12-503 0</inkml:trace>
  <inkml:trace contextRef="#ctx0" brushRef="#br0" timeOffset="-182611.42">19193 10154 1311 0,'0'0'391'0,"0"0"-196"0,0 0-37 15,0 0-79-15,0 0-14 16,0 0-9-16,0 0-10 16,0 0 49-16,0 0-27 15,0 0 19-15,0 0 21 16,0 0-24-16,0 0-13 0,0 0-27 16,0 0-28-16,0-1 8 15,11 1-11-15,7 0-1 16,4-3-1-16,1 2-5 15,4-2-6-15,-1 1 1 16,3 1-1-16,-2-2 29 16,2 1-28-1,0 1 6-15,2-2-7 0,-2 1 14 16,0-2-20-16,-4 2 6 16,-3 2 0-16,-7-2 10 15,-2 2-8-15,-5 0-3 16,-4 0 1-16,-2 0 0 15,-2 0 6-15,0 0-6 16,2 0 0-16,3 0-1 16,-1 0 13-16,5 0-12 0,-2-2 0 15,-1 2-2-15,1 0 1 16,-5 0 1-16,-2 0 0 16,1 0 0-16,-1 0 6 15,0 0-6-15,6 0 0 16,-1 0 1-16,3 0 2 15,3 0-3-15,1 0 1 16,-1 0-11-16,-3 0 6 16,2 0 4-16,-4 0 0 15,-3 0 2-15,-1 0-3 16,-2 0 1-16,0 0 0 16,0 0-1-16,0 0-11 15,0 0-56-15,0 0-111 0,0 0-178 16,0 0-118-16,0 0-339 15</inkml:trace>
  <inkml:trace contextRef="#ctx0" brushRef="#br0" timeOffset="-181845.96">20007 10034 720 0,'0'0'550'15,"0"0"-344"-15,0 0-16 16,0 0-87-16,0 0-62 16,0 0 4-16,0 0-33 15,0-14-1-15,6 8 2 0,1-2-13 16,-1 2 9-16,1-1-3 16,-2 0-6-16,-1 3 18 15,0 0-17-15,-4 2-1 16,3 2 13-16,-3 0-13 15,0 0 19-15,0 0-1 16,0 0-1-16,0 0 9 16,0 0-25-16,0 0-1 15,0 4 19-15,0 9-10 16,0 1 10-16,0 7-13 16,0 2-6-16,0 4 7 15,0 1-5-15,0 3-4 16,0 8-45-16,-3-7-77 0,1-6-368 15</inkml:trace>
  <inkml:trace contextRef="#ctx0" brushRef="#br0" timeOffset="-176814.14">22303 6888 1446 0,'0'0'379'15,"0"0"-68"-15,0 0-38 16,0 0-126-16,0 0-12 15,0 0-42-15,4-28-10 16,-4 28-1-16,0 0-40 16,0 0 12-16,0 0-7 15,0 7-47-15,-19 20 30 0,-8 15-15 16,-8 10-6-16,-6 13-7 16,3-1 11-1,5 0-13-15,8-10 0 0,8-10 6 16,8-10-16-1,6-15-64-15,3-9-45 0,0-7-105 16,21-16-124-16,3-14 102 16,3-9-325-16</inkml:trace>
  <inkml:trace contextRef="#ctx0" brushRef="#br0" timeOffset="-176611">22359 6811 1315 0,'0'0'408'15,"0"0"-237"-15,0 0 11 16,0 0-20-16,0 0 46 0,0 0-40 16,0 0-45-16,76 135-35 15,-58-91-31-15,2 2-12 16,-3 2-23-16,4 0-13 16,-3-3 3-16,-5-5-12 15,-2-8-63-15,-6-7-71 16,-5-13-171-16,-8-6-177 15,-9-6-648-15</inkml:trace>
  <inkml:trace contextRef="#ctx0" brushRef="#br0" timeOffset="-176470.47">22270 7153 1654 0,'0'0'535'0,"0"0"-338"0,0 0-108 15,0 0-25-15,0 0-50 16,0 0-14-16,154-61-12 15,-117 53-319-15,-10 1-476 0</inkml:trace>
  <inkml:trace contextRef="#ctx0" brushRef="#br0" timeOffset="-175986.22">22161 6521 1455 0,'0'0'296'0,"0"0"-179"16,0 0 23-16,0 0 11 16,0 0-68-16,0 0-21 15,0 0-44-15,-64-30 1 16,58 30 11-16,-2 0 17 15,-3 1 53-15,-3 10-36 16,-3-1 6-16,-4 5-6 16,1-1-3-16,1 7 0 15,-6 5-35-15,-2 8-10 16,-4 9 32-16,-3 10-9 0,-3 10-9 16,-3 11 26-1,-1 8-32-15,1 8 29 16,5 4-22-16,6 5-7 0,8-1 14 15,13 0-25-15,8 1 8 16,0 1 0-16,8-5-10 16,17-2 11-16,6-6-22 15,1-13 15-15,1-13-13 16,-4-11-2-16,0-13 0 16,-6-9-1-16,-4-12-25 15,-1-5-25-15,13-11-100 16,-2-15-184-16,0-14-551 0</inkml:trace>
  <inkml:trace contextRef="#ctx0" brushRef="#br0" timeOffset="-175314.45">22849 6743 1876 0,'0'0'590'16,"0"0"-382"-16,0 0-68 15,0 0-44-15,123-82-57 16,-27 46-24-16,33-5 40 16,-7 2-32-16,-10 7-9 15,-18 4 1-15,-19 8-4 16,5-1-10-16,5-1-1 0,-18 7 9 15,-19 2-22-15,-15 5 13 16,-20 7-78-16,-13 1-85 16,-23 0-366-16,-6 4-141 0</inkml:trace>
  <inkml:trace contextRef="#ctx0" brushRef="#br0" timeOffset="-174935.55">22943 6772 952 0,'0'0'276'0,"0"0"-54"16,0 0-13-16,0 0-29 15,0 0-7-15,0 0-6 16,0 0-66-16,0 0-13 16,112-20 24-16,-62 25-34 15,10 7 45-15,12 3-32 16,8-2-62-16,7 1 19 15,-2 3-22-15,-2-3-25 16,-10-2-1-16,-13 1-8 0,-11 2-105 16,-18-1-146-1,-15-6-363-15</inkml:trace>
  <inkml:trace contextRef="#ctx0" brushRef="#br0" timeOffset="-174544.86">22885 6832 1629 0,'0'0'252'15,"0"0"-127"1,0 0-86-16,0 0 79 0,0 0 44 16,0 0-34-16,172 142-3 15,-103-94 0-15,11 8-67 16,4 4 6-16,5 2-47 15,1 1-10-15,-5-7 8 16,-10-6-15-16,-13-8-1 16,-15-8-29-16,-15-10-123 15,-26-12-106-15,-6-5-100 16,0-7-128-16</inkml:trace>
  <inkml:trace contextRef="#ctx0" brushRef="#br0" timeOffset="-174138.87">22983 6930 1562 0,'0'0'211'0,"0"0"-44"15,0 0-117-15,0 0-41 0,0 0 43 16,0 0 30-16,22 123 36 16,-4-58-7-16,4 11-19 15,7 9 11-15,7 5-23 16,4 0-2-16,1 4 11 15,5 2-56-15,-6-2 2 16,-4-7 0-16,-3-3-33 16,-6-7 11-16,-2-13-13 15,-8-10-7-15,-1-14 7 16,-5-13-50-16,-4-8-112 16,-7-19-73-16,0-4-93 15,0-19-688-15</inkml:trace>
  <inkml:trace contextRef="#ctx0" brushRef="#br0" timeOffset="-173654.61">22963 6876 1525 0,'0'0'259'16,"0"0"-162"-16,0 0-30 0,0 0 24 15,-16 150 53-15,5-66-27 16,-7 28 41-16,-7 29-39 16,-3 13 6-16,-1-1-10 15,7-7-34-15,8-13-20 16,7-8 5-16,7-8-33 16,0-20 18-16,0-22-20 15,3-18-17-15,6-5 4 16,2 4-17-16,0 3-1 15,1 0 0-15,-4-11 9 16,-1-11-7-16,-1-11-2 16,-1-9 0-16,-2-10-2 0,-1-6-4 15,0-1-45 1,2-17-29-16,1-13-116 0,-1-9-767 0</inkml:trace>
  <inkml:trace contextRef="#ctx0" brushRef="#br0" timeOffset="-172732.94">24013 6172 1315 0,'0'0'490'0,"0"0"-392"0,0 0-5 16,0 0-6-16,0 0-35 16,-116 12 2-16,103 8-46 15,5 4 5-15,6 1 12 16,2 0-25-16,0 1 32 15,10-2 1-15,9-5-5 16,6-6 31-16,-1-5-13 16,5-8 5-16,3 0-5 15,-6-5-18-15,-2-14 3 16,-1-3-11-16,-9 0-19 16,-6 0-2-16,-3 5-4 15,-5 9-57-15,0 5-93 16,-29 6-161-16,-3 16-57 0,-1 6-591 15</inkml:trace>
  <inkml:trace contextRef="#ctx0" brushRef="#br0" timeOffset="-172295.25">23852 6867 1222 0,'0'0'407'0,"0"0"-254"15,0 0-13-15,0 0-84 16,0 0-37-16,0 0-6 16,0 0-13-16,-18 44 7 15,27-21-6-15,9-3-1 16,5-4 17-16,0-6-15 16,6-4 32-16,-2-6 13 15,0 0-15-15,-4-14 23 0,-6-8-29 16,-3-2-14-1,-10 1 13-15,-4 0-23 0,0 4 14 16,-4 8-16 0,-17 4-67-16,-8 7-61 0,-23 9-26 15,7 11-197-15,0 2-406 0</inkml:trace>
  <inkml:trace contextRef="#ctx0" brushRef="#br0" timeOffset="-171920.65">23763 7411 1267 0,'0'0'309'16,"0"0"-140"-16,0 0-52 16,0 0-64-16,0 0-31 15,0 0 6-15,-18 118-18 16,40-95 18-16,3-3-6 16,4-6-5-16,2-8 23 15,1-6 14-15,-1 0-12 16,-2-9 30-16,-8-14-45 15,-2-5-5-15,-11-2-3 0,-8 2-18 16,0 6-1 0,-11 6-16-16,-18 11-95 0,-29 5-39 15,5 16-184-15,4 3-814 0</inkml:trace>
  <inkml:trace contextRef="#ctx0" brushRef="#br0" timeOffset="-171389.53">23415 8251 1234 0,'0'0'280'16,"0"0"-97"-16,0 0-22 15,0 0-29-15,0 0-2 16,0 0 10-16,0 0-82 16,-39-29-24-16,21 29 14 15,-3 0 51-15,5 9-47 0,3 5-9 16,5 4-19-16,6 2-12 16,2 3-5-16,0-4-7 15,10-2 0-15,11-5 19 16,3-6-18-16,7-6 16 15,3 0-1-15,-1-4-9 16,-1-14-14-16,-7-4-30 16,-8-2-59-16,-11 4-5 15,-6 5-47-15,-29 14-98 16,-11 1-35-16,-4 0-597 0</inkml:trace>
  <inkml:trace contextRef="#ctx0" brushRef="#br0" timeOffset="-170998.99">22793 8507 1104 0,'0'0'387'0,"0"0"-140"0,0 0-134 16,0 0-75 0,0 0 53-16,0 0-6 0,0 0 9 15,-73 47 3-15,59-25-26 16,4 3 1-16,3 5-41 16,7-4-15-16,0 2 23 15,0-5-23-15,13-2 14 16,10-6 8-16,3-4-30 15,6-9 11-15,1-2 6 16,0-2-10-16,-1-21 32 16,-8-6-12-16,-5-7 4 15,-7-7 13-15,-7 1-43 16,-5 0 10-16,-2 6-19 16,-17 10-24-16,-4 11-19 15,-16 15-71-15,10 0-153 0,3 3-114 16</inkml:trace>
  <inkml:trace contextRef="#ctx0" brushRef="#br0" timeOffset="-169952.16">24010 6217 967 0,'0'0'348'0,"0"0"-162"15,0 0-11-15,0 0-99 16,0 0-34-16,0 0-13 16,0 0-27-16,-55 7 12 15,52-3-12-15,3 0 4 16,-2 4 14-16,2 0-19 16,0 0 1-16,0 2 20 0,0 0-16 15,0-2-1-15,7-4-5 16,9-4-2-16,-2 0 1 15,3 0-13-15,0-2-72 16,-1-6-184-16,-7 0-331 0</inkml:trace>
  <inkml:trace contextRef="#ctx0" brushRef="#br0" timeOffset="-167029.13">23469 8297 1356 0,'0'0'481'0,"0"0"-363"16,0 0-53-16,0 0-18 15,0 0-40-15,0 0-7 16,0 0 15-16,-23-23-14 16,23 17-2-16,0-2-22 15,8 1-31-15,9 1 32 16,3 4-3-16,-3 0 9 15,2 2 15-15,-3 0-13 16,-5 0 14-16,-5 8 18 16,-5 7 8-16,-1 2 24 0,0 1 9 15,-7 0-9-15,-14-1-7 16,0-6 22-16,-4-2 22 16,0-3-29-16,0-5-2 15,8-1 18-15,3 0-37 16,6 0-4-16,8-13-22 15,0-5-11-15,4-2-49 16,14 0-26-16,2 2 0 16,-2 7 45-16,-3 4 6 15,-1 4 0-15,-6 3-50 16,-3 0-89-16,-1 0 18 16,-4 0-397-16</inkml:trace>
  <inkml:trace contextRef="#ctx0" brushRef="#br0" timeOffset="-166248.31">22426 6852 990 0,'0'0'333'0,"0"0"-178"16,0 0-52-16,0 0-8 16,0 0-37-16,0 0-10 15,0 0-2-15,16 98-16 16,-11-60-5-16,3 8-25 16,-2 4 14-16,4 7-14 15,-2 15-34-15,-1-11-195 16,-3-14-567-16</inkml:trace>
  <inkml:trace contextRef="#ctx0" brushRef="#br0" timeOffset="-165857.44">22136 7303 1506 0,'0'0'270'0,"0"0"-270"16,0 0-61-16,0 0-425 0</inkml:trace>
  <inkml:trace contextRef="#ctx0" brushRef="#br0" timeOffset="-165685.98">22584 7286 1888 0,'0'0'172'0,"0"0"-172"16,0 0-345-16,0 0-1253 0</inkml:trace>
  <inkml:trace contextRef="#ctx0" brushRef="#br0" timeOffset="-161574.91">382 12220 1283 0,'0'0'310'0,"0"0"-83"0,0 0-52 16,0 0 51-16,0 0-41 15,0 0-71-15,0 0 14 16,-11-6-40-16,11 6-12 16,0 0-5-16,-1 0-52 15,1 0-1-15,0 0-15 16,0 0 3-16,0 0-5 16,0 0-1-16,0 0 0 15,1 0 12-15,10 0-11 16,-5 0 18-16,1 0-18 15,-5 0 0-15,-2 0 8 16,2 0 3-16,-2 0-12 16,0 0 0-16,0 0-5 0,2 0 5 15,-2 0 1-15,0 0 6 16,0 0 16-16,0 0-22 16,0 0 22-16,0 0-7 15,0 0-16-15,0 0 25 16,0 0-19-16,0 0 8 15,0 0-4-15,0 0-1 16,0 0 2-16,0 0-11 16,0 0 0-16,7 0 0 15,9 0 0-15,9 0 0 16,8 0-3-16,9 0 12 16,10 0-9-16,1 0 0 15,2 0 12-15,3 0-25 16,-4 0 13-16,-5 0-26 15,-4 6-20-15,-5-4-148 0,-10 0-166 16,-11-2-186-16</inkml:trace>
  <inkml:trace contextRef="#ctx0" brushRef="#br0" timeOffset="-161387.13">974 12047 1595 0,'0'0'552'16,"0"0"-452"-16,0 0 18 0,0 0 32 16,0 0 4-1,0 0-71-15,27 139-47 0,-27-93-22 16,-14-2-14-16,-15 10-97 16,8-12-131-16,5-10-237 0</inkml:trace>
  <inkml:trace contextRef="#ctx0" brushRef="#br0" timeOffset="-161012.53">2008 12091 1741 0,'0'0'472'16,"0"0"-397"-16,0 0 47 15,-125 35-12-15,85-3 16 16,5 4 4-16,8 6-66 16,9 0-22-16,13 0-20 15,5 2-22-15,7-4 6 0,24-5-6 16,14-6-82 0,42-16-70-16,-9-10-166 15,-2-3-261-15</inkml:trace>
  <inkml:trace contextRef="#ctx0" brushRef="#br0" timeOffset="-160731.32">2344 12146 1866 0,'0'0'356'16,"0"0"-98"-16,0 0-69 16,0 0-104-16,0 0-27 15,0 0-28-15,0 0-9 16,-102 95 6-16,102-64-27 15,0-3 0-15,11-2-7 0,7-2 15 16,-4-6-8-16,3-3 0 16,-2-8 6-16,-3-7-1 15,-4 0-5-15,1-1-2 16,1-20-4-16,-6-6 6 16,1-2-20-16,-5-3-79 15,0-4-74-15,0-18-73 16,-7 10-98-16,-5 4-490 0</inkml:trace>
  <inkml:trace contextRef="#ctx0" brushRef="#br0" timeOffset="-160575.15">2333 11789 1625 0,'0'0'617'0,"0"0"-343"15,0 0-41-15,0 0-166 16,0 0-43-16,0 0-24 15,-14 108-106-15,14-56-147 16,0-4-289-16</inkml:trace>
  <inkml:trace contextRef="#ctx0" brushRef="#br0" timeOffset="-160231.47">2799 12258 1921 0,'0'0'532'0,"0"0"-448"16,0 0 57-16,0 0-19 0,0 0-53 15,0 0-23-15,-20 119-34 16,20-96 12-16,0-2-24 16,0-8-36-16,0-7-7 15,0-6-18-15,9-4 48 16,2-20 12-16,2-10-92 15,5-4 64-15,3 0 2 16,0 2 25-16,3 9-8 16,-1 6 20-16,0 9 1 15,-8 8 16-15,1 4-13 16,-3 0 28-16,-2 6-41 16,3 12 0-16,1 6-1 15,3 0-40-15,19 6-96 16,-3-8-240-16,2-8-415 0</inkml:trace>
  <inkml:trace contextRef="#ctx0" brushRef="#br0" timeOffset="-159434.79">3300 12253 1600 0,'0'0'735'0,"0"0"-456"16,0 0-116-16,0 0-95 15,0 0-20-15,0 0-38 16,0 0-4-16,-113 13-12 15,108 7 5-15,5 2-1 16,0 0-12-16,3 0-19 0,10 0 13 16,2-2 13-16,1 0-31 15,2-1 31-15,-3-4-12 16,-2 1 9-16,-1-2 9 16,-5-2-25-16,-3-4 26 15,-2-3-1-15,2-5 1 16,6 0-2-16,7 0-5 15,10-17 6-15,4-11-31 16,5-9-38-16,-3-12 26 16,-2-11 0-16,-2-12-42 15,-2-6 57-15,-4-9-12 16,-8 3 41-16,-1 9 36 16,-10 16 44-16,-4 18 82 15,0 18-42-15,0 17-29 16,-9 6-33-16,-5 10-58 15,2 24 10-15,-2 13-10 0,3 14-7 16,2 3 6-16,5 4 2 16,2-2 7-16,2-1 3 15,0-5-11-15,0-10 0 16,0-10 0-16,0-14 0 16,0-10 2-16,0-14-2 15,13-2 0-15,9-15-6 16,9-19-21-16,5-5-91 15,4-1 8-15,-7 2-21 16,-4 8 67-16,-9 8 47 16,-9 10 17-16,-4 5 100 15,-2 7-17-15,-4 0-23 0,2 10-15 16,4 11 16-16,-1 3-19 16,1 3-32-16,5 0-9 15,-4-4 24-15,3-2-25 16,1-7 0-16,1-6-15 15,3-8-31-15,3 0 2 16,4-1-12-16,4-20-60 16,2-1-11-16,-5-2 10 15,-2-1 59-15,-6 8 54 16,-5 2 4-16,-4 6 139 16,-5 6 33-16,0 3-60 15,-2 0-52-15,0 0-50 16,3 19 31-16,-1 4-16 15,-2 4-13-15,2 1-12 0,0 0-1 16,0-4-94-16,11-8-85 16,-1-6-359-16,1-8-1189 15</inkml:trace>
  <inkml:trace contextRef="#ctx0" brushRef="#br0" timeOffset="-159075.5">4336 12202 2080 0,'0'0'579'0,"0"0"-430"16,0 0-62-16,0 0-80 0,0 0 13 16,0 0-20-1,0 0 9-15,-80 104-17 0,71-82 8 16,1-3 0-16,5-2 0 15,3-7-13-15,0-1-7 16,0-9-15-16,7 0-50 16,13 0 61-16,2-6-66 15,5-9-78-15,-3-3 75 16,1 2 38-16,-3 2 37 16,-4 0 18-16,-2 4 4 15,-7 3 78-15,-1 2 19 16,-1 5-45-16,0 0-48 15,-2 0-8-15,-1 0-103 0,0 8-129 16,-4-4-345-16</inkml:trace>
  <inkml:trace contextRef="#ctx0" brushRef="#br0" timeOffset="-158872.43">4419 11855 2350 0,'0'0'634'0,"0"0"-421"15,0 0-55-15,0 0-69 0,0 0-52 16,0 0-28-16,131-98-9 16,-108 80-9-16,-23 4-54 15,0 1-62-15,-12 8-466 0</inkml:trace>
  <inkml:trace contextRef="#ctx0" brushRef="#br0" timeOffset="-158716.22">4035 11949 2645 0,'0'0'721'0,"0"0"-545"15,0 0-67-15,0 0-71 16,0 0-38-16,0 0-116 15,0 0-155-15,-46 32-637 0</inkml:trace>
  <inkml:trace contextRef="#ctx0" brushRef="#br0" timeOffset="-157966.39">3267 12489 1555 0,'0'0'296'0,"0"0"-104"15,0 0-41-15,0 0-47 16,0 0-78-16,0 0 4 16,0 0 46-16,0 83-1 15,0-28 41-15,-7 11-11 0,1 10-19 16,-1 7-26-16,2 1-36 15,1-6-3-15,-1-12-21 16,-1-16 0-16,-3-18 21 16,-7-14 47-16,-4-14 56 15,-11-4-4-15,-7-1-62 16,-2-20 20-16,0-7-53 16,4-9-1-16,14-4-24 15,10-12-42-15,12-6-53 16,30-38-76-16,12 15-384 15,7 8-641-15</inkml:trace>
  <inkml:trace contextRef="#ctx0" brushRef="#br0" timeOffset="-157325.89">4198 11671 1506 0,'0'0'483'15,"0"0"-351"-15,0 0 20 16,0 0-27-16,0 0-48 16,0 0 15-16,0 0-25 15,31 3-15-15,-19 10 21 16,-2 4-55-16,4 1 1 0,-2 7-19 15,5 3-15-15,1 18-71 16,-4-8-145-16,-1-4-269 0</inkml:trace>
  <inkml:trace contextRef="#ctx0" brushRef="#br0" timeOffset="-156574.51">5587 11747 1425 0,'0'0'373'16,"0"0"-88"-16,0 0-77 16,-128-10-45-16,82 10-14 15,-4 11-25-15,6 13-24 16,9 9-63-16,6 7-19 16,15 2 1-16,14 2-11 15,0-3-10-15,20-5 2 16,16-11-34-16,5-9-3 15,11-12-48-15,4-4-87 16,-3-16-148-16,-2-18-34 16,-10-10-178-16,-10-6 257 15,-13-2 275-15,-9 7 16 16,-9 9 278-16,0 14 45 0,0 15-39 16,0 7-122-16,-3 14-108 15,3 26-29-15,0 14 4 16,7 13 5-16,13 10-31 15,0 3-4-15,1 3-14 16,-11-4 32-16,-10 0 15 16,0-5-20-16,-18-7 42 15,-13-9 18-15,-7-11-27 16,-4-10 14-16,3-13-7 16,-4-10-27-16,7-12 45 15,3-2-42-15,4-12-17 0,8-20-9 16,11-14-18-1,10-17-36-15,10-24-100 0,57-42-112 16,-1 19-247-16,2 5-341 16</inkml:trace>
  <inkml:trace contextRef="#ctx0" brushRef="#br0" timeOffset="-156371.43">6292 11497 1825 0,'0'0'740'0,"0"0"-564"16,0 0-86-16,0 0-8 0,-101 147 3 16,54-74-3-16,-3 8-44 15,6 6-7-15,10-3-23 16,10-6-8-16,14-10-78 16,10-10-121-16,21-19-269 15,8-21-176-15</inkml:trace>
  <inkml:trace contextRef="#ctx0" brushRef="#br0" timeOffset="-156168.36">6543 11693 1568 0,'0'0'1067'15,"0"0"-911"-15,0 0-70 16,-34 116 45-16,22-56-31 15,-3 8-37-15,1 4 0 16,4 2-62-16,1-1 6 0,2-5-7 16,2-8-97-16,1-5-50 15,-1-20-214-15,3-18-391 0</inkml:trace>
  <inkml:trace contextRef="#ctx0" brushRef="#br0" timeOffset="-156027.76">6308 12029 2198 0,'0'0'591'15,"0"0"-438"-15,0 0-65 0,0 0-88 16,150-26-209-16,-88 20-557 16</inkml:trace>
  <inkml:trace contextRef="#ctx0" brushRef="#br0" timeOffset="-155496.32">6794 12224 2150 0,'0'0'532'16,"0"0"-420"-16,0 0 0 15,0 0-84-15,89-131-20 16,-34 91-8-16,-1 1-79 0,-2 0 11 16,-15 7 36-16,-10 10 32 15,-15 9 29-15,-3 8 33 16,-7 5 21-16,-2 0-41 16,0 6-24-16,0 16 27 15,0 9-23-15,4 2 10 16,2 5 11-16,3 0-41 15,5-1 8-15,-1-5-10 16,5-6 11-16,-1-8-25 16,4-6 14-16,0-12-28 15,2 0 2-15,4-10-38 16,0-17-65-16,-3-4-23 0,-3-1 39 16,-6 0 85-16,-4 5 28 15,-6 6 59-15,-3 11 100 16,-2 3-53-16,0 7-13 15,0 0-61-15,0 2-31 16,0 18 16-16,0 6-17 16,0 9 19-16,2-2-8 15,9 4-4-15,5-5 2 16,4-4-9-16,-2-6-15 16,4-20-59-16,-7-2-188 15,-1-4-425-15</inkml:trace>
  <inkml:trace contextRef="#ctx0" brushRef="#br0" timeOffset="-155356.05">7453 11520 1676 0,'0'0'999'0,"0"0"-771"16,0 0-151-16,0 0-77 15,0 0-151-15,-29 102-150 16,23-31-429-16</inkml:trace>
  <inkml:trace contextRef="#ctx0" brushRef="#br0" timeOffset="-155246.72">7295 12504 1714 0,'0'0'751'16,"0"0"-660"-16,0 0-91 15,0 0-107-15,0 0-749 0</inkml:trace>
  <inkml:trace contextRef="#ctx0" brushRef="#br0" timeOffset="-154856.16">8267 11698 1595 0,'0'0'819'0,"0"0"-633"16,0 0 25-16,0 0-134 15,0 0-52-15,0 0-10 16,-85 113-14-16,71-48 4 16,8 4-5-16,6-2 1 15,0-6 7-15,6-8-8 16,13-13 1-16,-1-10 12 15,1-17-11-15,2-10-2 16,3-3 34-16,2-25-1 16,3-12 0-16,-2-13-18 15,-7-9 1-15,-11-6-7 16,-9 3-8-16,0 1 6 16,-12 11-7-16,-11 12-21 0,-6 12-4 15,-13 20-81 1,6 6-197-16,9 0-371 0</inkml:trace>
  <inkml:trace contextRef="#ctx0" brushRef="#br0" timeOffset="-154137.58">8984 11711 1440 0,'0'0'480'0,"0"0"-260"0,0 0-61 16,0 0-95-16,0 0-15 16,0 0 3-16,0 0 19 15,40 60-11-15,-26-22-10 16,1 4 28-16,1 2-11 15,-1 2-24-15,8-6 1 16,-1-6-44-16,6-6 13 16,5-9-2-16,-4-12-11 0,6-7 28 15,-2 0-20 1,-1-11 2-16,-6-16 8 0,-4-9-16 16,-4-6 10-16,-9-3-12 15,-9-4 0-15,0 5 4 16,0 7-3-16,-9 10-1 15,-7 7 0-15,1 7 6 16,1 7-16-16,6 6 5 16,5 0-64-16,3 0-81 15,5 14-41-15,22 3-57 16,10-3-12-16,33 1 31 16,-11-4-98-16,-3-3-225 0</inkml:trace>
  <inkml:trace contextRef="#ctx0" brushRef="#br0" timeOffset="-153777.96">9723 11805 965 0,'0'0'649'0,"0"0"-323"0,0 0 25 16,0 0-63-16,0 0-112 16,0 0-50-16,0 0-50 15,-61 66-25-15,40-42-33 16,8 3-3-16,4 4-7 16,5-3-8-16,4 0 6 15,0-4-17-15,11-1 5 16,9-10-3-16,4-4 1 15,3-8-7-15,2-1 8 16,0-10-47-16,-4-16-49 16,-8-5-18-16,-5-9 33 15,-8 1 70-15,-4 3 18 16,0 4 9-16,0 10 95 0,0 7 25 16,-2 9-41-1,0 6-18-15,0 0-56 0,2 0 1 16,0 12-14-16,0 9 0 15,0 5 7-15,0 2-8 16,4 2 1-16,11-3-6 16,6-2 5-16,1-4-38 15,9-18-103-15,-5-3-185 16,-5 0-539-16</inkml:trace>
  <inkml:trace contextRef="#ctx0" brushRef="#br0" timeOffset="-153622.04">9639 11337 2433 0,'0'0'520'16,"0"0"-442"-16,0 0-58 16,0 0-20-16,201 14-130 15,-119 4-356-15,-12 0-1131 0</inkml:trace>
  <inkml:trace contextRef="#ctx0" brushRef="#br0" timeOffset="-153184.65">10435 11831 1655 0,'0'0'351'0,"0"0"-160"16,0 0 25-16,0 0-45 15,22 131-8-15,-7-98-72 16,1-3-18-16,-1-3-36 16,-3-10-35-16,-3-4 18 15,-5-9-19-15,-4-4 10 16,2 0 52-16,0-3-27 15,3-18-12-15,7-10-24 16,1-3-70-16,7-4 59 0,5 0-80 16,-2 4 21-1,4 8 52-15,-2 6 0 0,-3 10 18 16,-2 5 6 0,-2 5 9-16,3 0 47 0,-2 7-18 15,1 13 23-15,1 2-4 16,0 6-21-16,0 2-5 15,-4-1-21-15,1-2-15 16,-2-1-2-16,10-4-68 16,-5-3-167-16,-1-11-509 0</inkml:trace>
  <inkml:trace contextRef="#ctx0" brushRef="#br0" timeOffset="-153012.51">11221 11815 2549 0,'0'0'555'0,"0"0"-457"16,0 0-79-16,0 0-19 16,169 13-91-16,-113-8-526 0</inkml:trace>
  <inkml:trace contextRef="#ctx0" brushRef="#br0" timeOffset="-152669.18">11766 11887 2631 0,'0'0'487'0,"0"0"-398"15,0 0-1-15,0 0-64 16,0 0-9-16,144-90-15 16,-109 74-6-16,-8 2 0 15,-10 1 12-15,-5 6-6 16,-6 0 9-16,-3 6 4 16,-1-1-13-16,-2 2 0 15,0 0-8-15,2 0 1 16,0 17-5-16,0 10-16 15,-2 8 17-15,0 8-19 0,0 3 15 16,0 4-16 0,0-2-83-16,-6 1-64 0,-15 7-192 15,4-12-218-15,-3-9-785 16</inkml:trace>
  <inkml:trace contextRef="#ctx0" brushRef="#br0" timeOffset="-152544.22">11852 12260 1580 0,'0'0'553'15,"0"0"-339"-15,0 0 7 16,0 0-3-16,0 0-124 16,116-2-51-16,-74-3-43 15,11-1-25-15,-11 0-317 16,-8-1-956-16</inkml:trace>
  <inkml:trace contextRef="#ctx0" brushRef="#br0" timeOffset="-151013.32">12596 11945 2208 0,'0'0'524'0,"0"0"-397"15,0 0-106-15,0 0-9 16,167-142 9-16,-96 83-15 0,0-4-12 16,-10-6 6-16,-12 4-57 15,-16 7 41-15,-12 9-7 16,-11 10 23-16,-10 16 33 15,0 9-18-15,-4 9 15 16,-14 5-30-16,-7 13 9 16,-2 24-11-16,1 18 8 15,2 14-6-15,5 12 12 16,9 12-10-16,8-2 7 16,2 2-8-16,0-12-1 15,4-12 5-15,7-13 1 16,0-17-12-16,-2-16 3 15,-2-13-76-15,1-10 53 0,6-3 26 16,5-31 5 0,8-15-5-16,8-9-93 15,7-9 16-15,2 0 25 16,1 4-15-16,-3 11 28 0,-5 15 5 16,-6 9 34-16,-8 11-15 15,-12 10 15-15,-11 7 0 16,0 0 0-16,-11 0 2 15,-18 17 16-15,-4 4 0 16,0 1 17-16,1 0 19 16,8 2-10-16,9 2-6 15,9 0-38-15,6 1 13 16,0 2-11-16,8-1-2 16,11-4-3-16,8-5-6 15,2-2 18-15,6-7 1 0,11-6 14 16,6-4 1-1,9-6 24-15,8-22-28 16,0-12-21-16,-6-13 0 0,-8-8-59 16,-15-7-10-16,-12-8 33 15,-8-5 7-15,-14 3 8 16,-4 8-31-16,-2 15 50 16,0 18 2-16,0 19 52 15,-11 15 2-15,-3 3-28 16,2 30-25-16,-2 17 29 15,1 9-15-15,4 12-13 16,-2 3 52-16,8 2-19 0,-1-3 0 16,2-5-23-16,2-9-11 15,0-12 4-15,0-14-5 16,0-11 0-16,0-15-12 16,9-4-15-16,15-17 16 15,7-13 2-15,5-4-86 16,-1 2 55-16,1 8 22 15,-5 6 18-15,-2 9 1 16,0 9 10-16,-2 0 42 16,0 9 6-16,-3 12-19 15,1 8 9-15,-3-1-40 16,-2 2-9-16,10-2-49 16,-4-6-169-16,-1-11-420 0</inkml:trace>
  <inkml:trace contextRef="#ctx0" brushRef="#br0" timeOffset="-150417.15">14490 11722 1905 0,'0'0'543'15,"0"0"-386"-15,0 0-40 16,0 0-32-16,-123-1-26 16,103 20-18-16,4 6-33 15,2 4-4-15,11 3-4 16,3 3 2-16,0-1 4 16,11-7-6-16,11-4-17 15,4-10 2-15,6-9-19 16,-1-4 7-16,0-9-25 15,-4-15-23-15,-2-6 23 16,-8-3-19-16,-6 4-73 16,-3 4 102-16,-6 7 42 15,-1 7 6-15,2 6 17 0,1 5-22 16,3 0 5 0,5 0-6-16,1 0-17 0,3 11-2 15,-1 1-31-15,-1-1-10 16,1 3 38-16,-2 1 15 15,1-3-1-15,3 0 7 16,5-1 1-16,7 0-7 16,3-1 14-16,3-2-1 15,1-2-6-15,-5-1 0 16,-4 0 3-16,-7 0-2 16,-7 4 29-16,-6 1 13 15,0 4 45-15,-5 3 8 0,0 8-5 16,0 2-43-1,-2 4 5-15,0 1-20 0,0 3-21 16,0-3 8-16,-8-3-20 16,-8 0-36-16,-13-1-93 15,2-10-148-15,1-6-227 0</inkml:trace>
  <inkml:trace contextRef="#ctx0" brushRef="#br0" timeOffset="-150245.31">14336 11667 485 0,'0'0'1785'16,"0"0"-1293"-16,-14-120-334 15,19 74-44-15,26 7-37 16,16 3-63-16,11 6-14 0,2 7-32 16,1 12-75-16,1 11-91 15,-17 0-276-15,-8 16-441 0</inkml:trace>
  <inkml:trace contextRef="#ctx0" brushRef="#br0" timeOffset="-149354.58">15675 11383 2318 0,'0'0'544'0,"0"0"-463"0,0 0-14 15,0 0-56-15,-27 106 44 16,27-21-9-16,0 30-44 16,0-7 24-16,6-14-26 15,-2-19-33-15,-4-25-20 16,0-1-54-16,0-6-59 15,-10-18-56-15,-9-12-60 16,-8-13 28-16,-4-6-48 16,-1-22 0-16,8-13 69 15,5-9 233-15,15-9 159 0,4-10 81 16,27-8-126 0,20 1-97-16,10 3-17 0,11 7-32 15,-5 12 32-15,-1 10 48 16,-10 7 51-16,-9 7 10 15,-15 3 72-15,-7 8 41 16,-9 2-27-16,-10 9 30 16,-2 8-21-16,-2 0-111 15,-21 21-59-15,-2 21-34 16,-2 14 8-16,8 14 6 16,7 7-13-16,10 3 0 15,2 0 5-15,7-5 6 16,13-6-11-16,0-17-1 15,0-14-42-15,-2-17 6 16,-3-15-46-16,3-6 40 0,3-21 33 16,3-15-159-1,2-10-8-15,1-2 3 0,-2 4 65 16,-2 8 83-16,-8 9 25 16,-1 11 1-16,-2 10 39 15,0 6-10-15,-1 0 17 16,4 6 4-16,3 13 23 15,5 0-19-15,4 4-43 16,2-5 8-16,4 0-20 16,3-8 5-16,1-4-15 15,-3-6-6-15,-3 0-44 16,-9-20 32-16,-7-6 3 16,-7-4 25-16,-8-1 58 0,0 4 3 15,-12 1 44 1,-7 6-45-16,-2 5-12 15,-1 9 18-15,5 5-65 16,0 1 28-16,5 1-29 0,2 17 9 16,6 8 3-16,1 5 3 15,3 5-4-15,0 2 13 16,11-1-17-16,11 2 8 16,12-5-15-16,7-7-4 15,17-4-22-15,-3-8-159 16,-10-14-439-16</inkml:trace>
  <inkml:trace contextRef="#ctx0" brushRef="#br0" timeOffset="-149198.68">16464 11386 2152 0,'0'0'554'0,"0"0"-412"16,0 0 39-16,0 0-111 15,0 0-70-15,142-103-287 16,-72 85-429-16</inkml:trace>
  <inkml:trace contextRef="#ctx0" brushRef="#br0" timeOffset="-149089.33">16969 11189 1735 0,'0'0'703'0,"0"0"-431"15,0 0-197-15,0 0 21 0,0 0-64 16,0 0-32-16,36 108-91 15,-66-68-281-15,0-8-1120 0</inkml:trace>
  <inkml:trace contextRef="#ctx0" brushRef="#br0" timeOffset="-148339.52">16749 11383 1868 0,'0'0'662'0,"0"0"-455"16,0 0-127-16,0 0-47 15,0 0-2-15,0 0-30 16,0 0-2-16,38 139-2 0,-20-97-194 15,-3-10-425-15</inkml:trace>
  <inkml:trace contextRef="#ctx0" brushRef="#br0" timeOffset="-147761.52">17914 11721 1930 0,'0'0'572'0,"0"0"-310"16,-149 7-128-16,97 13-26 16,15 8-24-16,16 5-60 15,17 1 9-15,4 4-19 16,18-4-13-16,22-8-2 15,12-9-2-15,8-16-30 0,9-2-10 16,0-35-68 0,-1-14-92-16,-7-13-10 0,-12-13 47 15,-16-7 112-15,-10-3 31 16,-12 2 23-16,-7 7 50 16,-4 16 78-16,0 15 79 15,0 19-3-15,-4 15-64 16,-3 12-46-16,1 5-72 15,-6 26-20-15,1 18 25 16,-2 12-3-16,-1 12 12 16,8 9-24-16,6 3-6 15,0-2-9-15,0-6 3 16,8-11-44-16,6-16-43 0,-3-28-183 16,-2-14-364-16,-7-8-744 15</inkml:trace>
  <inkml:trace contextRef="#ctx0" brushRef="#br0" timeOffset="-147105.43">17970 11407 2016 0,'0'0'705'0,"0"0"-573"16,0 0-114-16,0 0-6 16,0 0-5-16,0 0-7 15,154 87-2-15,-83-51 1 16,6 0-54-16,-2 2 4 15,-14-3 12-15,-12-3 5 0,-14-7 34 16,-16-3 0 0,-7-3 10-16,-10-3 95 0,-2-2-44 15,0 2 39-15,0 2-19 16,0 3-66-16,4 4 24 16,7-3-38-16,1 0 1 15,3-4 20-15,3-6-14 16,-3-7-1-16,6-5-7 15,-4 0 6-15,3-11 6 16,-5-17-11-16,-1-4-1 16,-9-7 5-16,-5 4 5 15,0 2-10-15,-23 6 2 16,-6 6 7-16,-4 8-12 16,2 4 3-16,4 5 0 15,10 4-6-15,8 0-27 0,9 0-71 16,0 0 6-16,4 4 1 15,16 1 46-15,6-1 28 16,4-2-2-16,-1 2 25 16,0-1-12-16,0 4 12 15,0 4 0-15,0 1 1 16,-2 5-2-16,-1 1-1 16,-2-1 2-16,-4 2-6 15,-1-4 12-15,-4 4-6 16,-3-3 0-16,-4 3 8 15,3 2-14-15,-2 0 6 16,5 0 0-16,-4 1 8 16,2-1-8-16,-1 0-7 15,-5 0 1-15,1-4 4 0,0 1 2 16,2 1 52-16,2-1-17 16,2-1-5-16,3 3-30 15,-2-3-23-15,-8-5-168 16,-6-8-316-16,0-4 228 15,-2 0-300-15</inkml:trace>
  <inkml:trace contextRef="#ctx0" brushRef="#br0" timeOffset="-146917.97">18541 11464 2412 0,'0'0'548'15,"0"0"-418"-15,0 0-53 16,0 0-77-16,122-100-24 16,-56 69-174-16,-10 10-500 15,-16-2-1207-15</inkml:trace>
  <inkml:trace contextRef="#ctx0" brushRef="#br0" timeOffset="-146808.6">18872 11221 1570 0,'0'0'655'15,"0"0"-366"-15,0 0-154 16,121-3-89-16,-36 3-46 16,-14 0-160-16,-9 0-880 0</inkml:trace>
  <inkml:trace contextRef="#ctx0" brushRef="#br0" timeOffset="-145965.07">18979 11696 1565 0,'0'0'498'0,"0"0"-247"16,0 0-126-16,0 0-53 15,0 0-71-15,0 0 15 16,136-50-16-16,-96 50 0 16,-11 0 0-16,-6 2 25 15,-10 12 57-15,-7 5 43 0,-1 4-16 16,-2 6-6-16,1 5-43 16,2 4-39-16,7 2 5 15,8-2-26-15,10-6-70 16,9-8-47-16,30-20-145 15,-8-4-296-15,-9 0-194 16</inkml:trace>
  <inkml:trace contextRef="#ctx0" brushRef="#br0" timeOffset="-145699.52">19625 11826 1092 0,'0'0'632'0,"0"0"-297"16,0 0-32-16,0 0-82 16,0 0-103-16,0 0-20 15,0 0-54-15,-71-78-34 16,62 92 7-16,0 13-16 15,2 5-1-15,3 8 0 16,4 7 7-16,0 7-3 0,2 3-3 16,14 6-1-16,-1 1 12 15,1 2-5-15,-3 0-7 16,-4 0 1-16,-7-6 0 16,-2-6 20-16,0-9-21 15,-15-14 18-15,-8-10 8 16,2-14-19-16,-2-7-7 15,-1-25-46-15,5-11-217 16,6-11-526-16</inkml:trace>
  <inkml:trace contextRef="#ctx0" brushRef="#br0" timeOffset="-144931.98">20853 11296 1064 0,'0'0'1010'0,"0"0"-684"16,0 0-118 0,0 0-119-16,0 0-75 15,0 0 50-15,0 0 41 0,-9 110 8 16,3-44-20-16,-1 9-54 16,0 9 0-16,0 2-38 15,1-2 11-15,-1-7-24 16,-2-6-18-16,-2-14-73 15,-2-17-6-15,-3-15-79 16,-4-14 3-16,0-11-4 16,2-4 9-16,3-27 75 15,7-15 60-15,8-10 45 16,0-13 3-16,21 0 19 0,16-1 72 16,15 4-30-1,10 5-17-15,9 5 27 0,3 2-7 16,0 1 13-16,-8 6 0 15,-16 0 0-15,-17 12 20 16,-18 4-9-16,-15 12 35 16,0 8-7-16,-17 11-63 15,-14 5-47-15,-9 29 0 16,-1 16 1-16,3 11-7 16,7 12 16-16,10 3-18 15,15 2 23-15,6-1-24 16,0-5 0-16,12-12 7 15,5-14-7-15,4-16-15 16,-2-18-15-16,6-12-24 16,6-20 53-16,5-26-35 0,7-12-21 15,-4-6 18 1,1 5-27-16,-7 9 57 0,-8 16 9 16,-7 12 27-16,-7 14 50 15,-1 8-59-15,5 0-6 16,0 17 11-16,7 12-14 15,3 8 20-15,9 8-29 16,5 4-6-16,31 9-87 16,-10-12-195-16,1-12-396 0</inkml:trace>
  <inkml:trace contextRef="#ctx0" brushRef="#br0" timeOffset="-144572.69">21978 11676 1437 0,'0'0'1144'0,"0"0"-801"16,0 0-195-16,0 0-95 15,0 0-35-15,0 0-18 16,0 0 6-16,-107 85-17 16,107-49-2-16,0-2-17 15,0-6 9-15,4-9-36 16,6-6 23-16,-4-9 2 15,3-4 14-15,3-4 8 0,1-18 10 16,5-6-58-16,-1-1 37 16,4 1-3-16,-2 5 24 15,-1 5 11-15,0 6-1 16,-2 3 32-16,-2 8 0 16,1 1-11-16,1 0 10 15,-1 1-17-15,2 14 13 16,3 2-6-16,1 5-20 15,-1 5 11-15,0 1-22 16,-2 0-13-16,-5-4-40 16,-1-6-147-16,-4-5-298 15,-3-13-204-15</inkml:trace>
  <inkml:trace contextRef="#ctx0" brushRef="#br0" timeOffset="-144447.68">22348 11637 1418 0,'0'0'783'0,"0"0"-408"15,0 0-159-15,0 0-144 16,0 0-72-16,0 0-178 16,0 0-183-16,-60 27-510 0</inkml:trace>
  <inkml:trace contextRef="#ctx0" brushRef="#br0" timeOffset="-144291.18">21994 11476 1991 0,'0'0'783'16,"0"0"-488"-16,0 0-166 0,0 0-97 15,0 0-32-15,0 0-8 16,0 0-74-16,-82 84-229 16,61-66-430-16</inkml:trace>
  <inkml:trace contextRef="#ctx0" brushRef="#br0" timeOffset="-144166.54">21969 11205 1805 0,'0'0'501'0,"0"0"-358"16,167-16-117-16,-82 16-26 16,-5 0-594-16</inkml:trace>
  <inkml:trace contextRef="#ctx0" brushRef="#br0" timeOffset="-143900.79">22783 11524 1443 0,'0'0'1104'15,"0"0"-951"-15,0 0-125 16,0 0 35-16,116 60 18 0,-54-20-25 16,5 4-6-1,2 5-40-15,-5 1-1 0,-8-2-9 16,-14-6-99-16,-11-4-126 16,-13-14-151-16,-11-14-171 0</inkml:trace>
  <inkml:trace contextRef="#ctx0" brushRef="#br0" timeOffset="-143697.9">23317 11530 1515 0,'0'0'1066'0,"0"0"-872"0,0 0-46 16,-135 64 22-16,83-24-90 15,0 7-43-15,4 3-20 0,3 3-17 31,5 0 0-31,7-5-98 16,12-8-137-16,13-16-395 16,8-11-609-16</inkml:trace>
  <inkml:trace contextRef="#ctx0" brushRef="#br0" timeOffset="-143479.18">23730 11376 2457 0,'0'0'351'0,"0"0"-186"15,0 0-8-15,-76 125-57 32,42-60-29-32,-1 6-58 15,4 4 13-15,2 4-26 16,8-4-44-16,15 10-51 0,3-22-267 0,3-24-768 0</inkml:trace>
  <inkml:trace contextRef="#ctx0" brushRef="#br0" timeOffset="-142932.15">24021 11544 2295 0,'0'0'534'0,"0"0"-441"16,0 0-18-16,108-107-59 31,-62 67 8-31,-6-1-13 16,-9-6-10-16,-8 3 6 15,-15 4-7-15,-8 8 0 16,0 8 30-16,-2 10-18 0,-13 8 24 0,-6 6-36 15,-3 4 1-15,0 22 9 16,-3 13-10-16,2 8 6 16,6 11 17-16,7 5-8 15,8 4 18-15,4 2-8 16,0-1-14-16,0-2 10 16,4-5-20-16,7-9 0 0,-1-12 5 31,-4-10 3-31,1-14-9 15,-3-10 0-15,5-6-3 0,7 0-6 0,11-20 9 16,8-10-33-16,7-3-8 16,-3-1-28-16,-6 7 44 15,-14 8 8-15,-5 10 17 16,-7 7 18-16,-3 2-9 16,3 0 9-16,4 11 33 15,4 12-28-15,10 7-4 16,6 3-14-16,11 4 1 15,10-1 7-15,8-8-13 16,19-14-66-16,-17-12-239 0,-14-2-675 0</inkml:trace>
  <inkml:trace contextRef="#ctx0" brushRef="#br0" timeOffset="-141948.31">4234 12802 1679 0,'0'0'591'16,"0"0"-356"-16,0 0 31 15,0 0-153-15,0 0-68 16,0 0-2-16,0 0 17 16,-7 124 19-16,7-59-5 0,0 10-44 15,0 0 16-15,7 6-40 16,4-5-6-16,2-2 0 15,1-7-15-15,5-1-52 16,-3-19-153-16,-5-20-498 0</inkml:trace>
  <inkml:trace contextRef="#ctx0" brushRef="#br0" timeOffset="-141792.08">4129 13162 2259 0,'0'0'569'16,"0"0"-414"-16,0 0-122 0,0 0-33 16,187-65-57-16,-98 54-188 15,-6 5-437-15</inkml:trace>
  <inkml:trace contextRef="#ctx0" brushRef="#br0" timeOffset="-141417.18">4602 13331 1205 0,'0'0'928'16,"0"0"-706"-16,0 0-19 15,0 0-33-15,0 0-109 16,0 0-31-16,0 0-30 16,123-103 0-16,-100 73 8 15,-5-2-8-15,-5 0 16 16,-8 2-2-16,-2 4-1 0,-3 4 8 15,0 6 4 1,0 6-23-16,0 4 11 0,0 6-13 16,0 0 0-16,0 0-30 15,2 9-9-15,11 5 39 16,3 9-8-16,2 1 8 16,6 2-3-16,-4 4 11 15,-2 4 5-15,0 4 23 16,-1 1-23-16,1-2 23 15,0-1-18-15,0-4-16 16,2-5 16-16,0-6-18 16,7-13-25-16,26-8-68 15,-6-3-153-15,2-15-403 0</inkml:trace>
  <inkml:trace contextRef="#ctx0" brushRef="#br0" timeOffset="-140823.58">5373 13141 842 0,'0'0'1250'0,"0"0"-898"16,0 0-130-16,0 0-96 15,-116 15-30-15,100 9-56 16,3 4-32-16,6 3 4 16,5 1-11-16,2-2-1 15,0-3 0-15,11-3-4 0,7-7-17 16,-1-5-5-1,4-8-5-15,-4-4 30 0,1 0-25 16,-3-10-25-16,1-8-35 16,-3-2-50-16,-3-1-11 15,-1 2-8-15,-3-1 44 16,1 4 65-16,2-1-5 16,0 7 24-16,-1 4 10 15,2 3 2-15,-1 0 15 16,-5 3 0-16,0 0 1 15,-2 0 72-15,1 3-20 16,1 6 41-16,3 1-43 16,0 4-2-16,4 3 13 15,3-1-31-15,1 2-30 16,3 0 12-16,1-2-13 0,6 0 7 16,0-3-7-1,2 0-44-15,-1-3 20 0,-2-2-3 16,-1-2 21-16,-5-1 6 15,-3 0 0-15,-1 5 1 16,-1 0 33-16,-1 6-25 16,-2 6 43-16,3 4 7 15,-1 4-13-15,-3 6 8 16,-3 4-32-16,-6 3 51 16,0 1 23-16,-8-1-8 15,-15-2 12-15,-6-5-2 16,-2-2-33-16,0-6-29 15,6-2-36-15,14-16-77 0,7-2-238 16,4-8-552-16</inkml:trace>
  <inkml:trace contextRef="#ctx0" brushRef="#br0" timeOffset="-139995.63">7681 12793 1549 0,'0'0'609'15,"0"0"-292"-15,0 0-85 16,-122 4-135-16,81 20 6 15,1 8-53-15,1 12-7 16,7 9 9-16,7 3-32 0,11 2 14 16,14-2-12-16,0-4-21 15,16-6-1-15,18-10 0 16,3-13-40-16,9-16-14 16,-1-7-9-16,5-12 9 15,-1-20-113-15,-6-12 21 16,-8-4 55-16,-6-3-17 15,-6 0 69-15,-8 7 39 16,-7 10 52-16,-2 7 194 16,-4 16-60-16,-2 4-33 15,0 7-52-15,0 0-74 16,0 21-26-16,0 11 30 0,0 10-8 16,0 6 4-16,0 4-15 15,0-2-6-15,0-2 8 16,0-7-14-16,8-9 0 15,5-10 0-15,1-11-1 16,4-11-8 0,6 0-9-16,8-21-6 0,3-14 12 15,4-6-41-15,-6-1 16 16,-9 0 31-16,-6 11 6 16,-5 7 7-16,-6 8 32 15,-5 8 11-15,1 6 16 16,-3 2-50-16,0 0-10 15,0 12-6-15,2 13 0 0,0 8 12 16,-2 5-7 0,2 5-4-16,2-1 3 0,3-1-4 15,3-4-33 1,-2-4-15-16,3-12-84 0,3-5-64 16,17-16-126-16,-2 0-192 15,4-12-73-15</inkml:trace>
  <inkml:trace contextRef="#ctx0" brushRef="#br0" timeOffset="-139870.43">8527 13265 1676 0,'0'0'502'0,"0"0"-205"16,0 0-96-16,7 112-70 16,-7-70-53-16,0 0-51 15,0 0-27-15,0-10-221 0,0-12-359 0</inkml:trace>
  <inkml:trace contextRef="#ctx0" brushRef="#br0" timeOffset="-139417.65">8935 12966 2002 0,'0'0'593'16,"0"0"-427"-16,0 0-22 0,-121-16-46 15,86 18-48 1,2 20-2-16,1 10-25 0,6 8-13 16,8 4 16-16,8 2-26 15,10 1 12-15,0-5-12 16,23-9 8-16,11-4-25 15,11-15 5-15,5-12-25 16,9-2-25-16,5-28-133 16,-6-14-172-16,-7-11-139 15,-13-3 183-15,-11-4-85 16,-14-1 408-16,-11 10 13 16,-2 8 388-16,0 16-31 15,0 10 154-15,-6 13-260 0,-1 4-143 16,-1 12-74-16,-2 21-29 15,1 8 7 1,3 9 12-16,6 7-37 0,0 3 0 16,8-2-25-16,32 9-147 15,-2-15-287-15,-2-16-495 16</inkml:trace>
  <inkml:trace contextRef="#ctx0" brushRef="#br0" timeOffset="-139136.38">9379 13130 1669 0,'0'0'826'15,"0"0"-591"-15,0 0-136 0,0 0-45 16,0 0-51-16,0 0 11 16,0 0-14-16,133-24 0 15,-120 40 0-15,-8 3 23 16,-5 4 2-16,0 3 19 15,-11 2 1-15,-4 1-11 16,3-1 29-16,5-5-42 16,7 1-20-16,0-3 17 15,23-5-12-15,7-4-4 16,9-8-2-16,-1-4-45 16,6-10-52-16,-12-12-182 15,-13-2-474-15</inkml:trace>
  <inkml:trace contextRef="#ctx0" brushRef="#br0" timeOffset="-138571.63">7777 12869 1270 0,'0'0'491'0,"0"0"-336"16,0 0 43-16,0 0-32 15,0 0-69-15,0 0-33 16,0 0-64-16,-101 39 0 0,99-13-135 16,2-7-234-16</inkml:trace>
  <inkml:trace contextRef="#ctx0" brushRef="#br0" timeOffset="-138118.57">10054 13234 1629 0,'0'0'655'16,"0"0"-513"-16,0 0-29 0,0 0-40 16,-60 107-26-16,31-55-12 15,0-2-35-15,8 4-156 16,13-16-182-16,8-14-377 0</inkml:trace>
  <inkml:trace contextRef="#ctx0" brushRef="#br0" timeOffset="-137837.43">10443 12828 2386 0,'0'0'540'0,"0"0"-429"16,-129 15-21-16,85 15-53 16,8 11-19-16,14 7-9 15,12 4 0 1,10 2-18-16,4-4 3 0,21-6-51 16,12-8 2-16,3-13-36 15,0-14-8-15,-1-9-56 16,2-5-125-16,1-46-98 15,-9 5-198-15,-8-2-251 0</inkml:trace>
  <inkml:trace contextRef="#ctx0" brushRef="#br0" timeOffset="-137712.46">10549 12864 1498 0,'0'0'640'16,"0"0"-110"-16,0 0-363 0,0 0-90 16,0 0-47-16,0 0 35 15,-10 132-16-15,10-78-48 16,6 4 32-16,19 0-33 15,22 15-60-15,-5-18-161 16,-4-15-441-16</inkml:trace>
  <inkml:trace contextRef="#ctx0" brushRef="#br0" timeOffset="-137290.63">10854 13116 1438 0,'0'0'995'16,"0"0"-717"-16,0 0-92 15,0 0-124-15,0 0-55 16,0 0-7-16,0 0-31 16,96-40 11-16,-81 40 13 15,-10 0-2-15,-5 0 9 16,0 0 24-16,-3 4 9 15,-22 12 1-15,-6 6-25 16,-5 4 12-16,3 1-9 16,8 0-6-16,10 2-12 15,9-3 3-15,6-2-9 0,0 0 2 16,6-4-20 0,17 0 12-16,6-4-5 0,-1 2-7 15,3-2 30-15,-4 1-15 16,-9 0 14-16,-7 3-8 15,-10 0 18-15,-1 0 31 16,-1 3 19-16,-16-4-32 16,-6-3 19-16,3-1-40 15,3-4-6-15,3-9-45 16,9-2-136-16,5-6-182 16,0-12-283-16</inkml:trace>
  <inkml:trace contextRef="#ctx0" brushRef="#br0" timeOffset="-137118.79">11297 13228 1453 0,'0'0'610'0,"0"0"-340"16,0 0 4-16,0 0-82 16,25 133-100-16,-25-93-38 15,0 0-54-15,-7 2-90 16,-2-11-195-16,4-12-476 0</inkml:trace>
  <inkml:trace contextRef="#ctx0" brushRef="#br0" timeOffset="-136884.53">11831 13160 2304 0,'0'0'617'15,"0"0"-437"-15,0 0-90 16,0 0-90-16,0 0-41 16,154-50-119-16,-92 46-496 15,-8 2-1388-15</inkml:trace>
  <inkml:trace contextRef="#ctx0" brushRef="#br0" timeOffset="-136759.22">12322 13128 332 0,'0'0'1518'0,"0"0"-1158"15,0 0-26-15,0 0-151 16,0 0-113-16,0 0-70 16,145-28-161-16,-99 22-476 0</inkml:trace>
  <inkml:trace contextRef="#ctx0" brushRef="#br0" timeOffset="-136665.83">12777 13086 1640 0,'0'0'583'15,"0"0"-320"-15,0 0-205 16,0 0-58-16,0 0-587 0</inkml:trace>
  <inkml:trace contextRef="#ctx0" brushRef="#br0" timeOffset="-136494">13346 13028 2046 0,'0'0'553'0,"0"0"-473"16,0 0-31-16,0 0-1 15,0 0-46-15,-73 149-2 16,62-108-151-16,4-6-397 0</inkml:trace>
  <inkml:trace contextRef="#ctx0" brushRef="#br0" timeOffset="-136056.54">13688 12681 2092 0,'0'0'590'0,"0"0"-433"16,0 0-30-16,-137-16-39 15,100 36-18-15,4 16-34 16,3 14-28-16,8 7 14 16,13 1-22-16,9 0 1 15,0-6-2-15,23-7-9 16,6-10-2-16,6-15-32 0,5-12-35 15,2-8 40 1,5-13-94-16,-5-18-97 0,-3-11-64 16,-8-8 67-16,-9-4 174 15,-8-1 53-15,-10 5 129 16,-4 7 171-16,0 16 24 16,0 9-108-16,0 12-59 15,0 6-103-15,0 0-29 16,0 14-25-16,0 16 1 15,-2 13 1-15,0 7-2 16,2 4-2-16,0 2-43 16,4 16-88-16,9-16-178 15,0-12-552-15</inkml:trace>
  <inkml:trace contextRef="#ctx0" brushRef="#br0" timeOffset="-135619.22">14131 13056 1824 0,'0'0'592'0,"0"0"-472"16,0 0-78-16,0 0 16 16,0 0 16-16,0 0 2 15,1 134-34-15,9-96-19 16,-3-5 1-16,0-5 11 15,-3-8-26-15,0-8 2 16,-2-5 8-16,3-7-13 0,-1 0 75 16,5-3 18-16,7-19-69 15,4-9-30-15,7-8-14 16,0-4-4-16,2 1-4 16,-3 2-47-16,-4 6 53 15,-6 10 14-15,-5 8 2 16,-6 8 43-16,-3 8 4 15,-2 0-17-15,0 0-12 16,2 20-12-16,2 6 18 16,4 4 3-16,0 4-21 15,3-4 16-15,3-3-21 16,1-6 5-16,5-7 7 0,7-8-13 16,0-6 4-1,4-6-4-15,-5-39-82 0,-5 2-186 16,-10-6-729-16</inkml:trace>
  <inkml:trace contextRef="#ctx0" brushRef="#br0" timeOffset="-132026.26">7705 12847 1380 0,'0'0'492'16,"0"0"-279"-16,0 0-131 15,0 0-82-15,0 0-98 16,0 0-107-16,-55-10-592 0</inkml:trace>
  <inkml:trace contextRef="#ctx0" brushRef="#br0" timeOffset="-129743.15">11773 11878 1232 0,'0'0'350'15,"0"0"-136"-15,0 0-125 16,0 0-11-16,0 0-1 16,0 0-24-16,0 0 8 15,2 0 23-15,6 0-31 16,0 0 11-16,5-2-5 16,3-5-22-16,7-1 11 15,1-4-38-15,0 0 0 16,1-3 1-16,-2 2-2 15,-4-2-6-15,-1-1-3 16,-5 3 0-16,-1 1-6 16,-6 2 15-16,-1 1-9 0,-3 6 7 15,-2 0-7-15,0 1 36 16,0 2-12-16,0 0-5 16,0 0 1-16,0 0-19 15,0 0 4-15,0 0-5 16,0 0-16-16,0 0 16 15,0 13 11-15,0 2 2 16,0 6 23-16,0 5-12 16,-2 4 10-16,-3 4 2 15,3 0-20-15,2 4 20 16,0-4-19-16,0 1-11 16,0-4 16-16,0-3-21 0,0-2 10 15,0-2-1-15,0-3-9 16,-2-5 25-16,2-4-16 15,-2-7-2-15,2 2 8 16,0-5-10-16,0-2-6 16,-2 0 0-16,2 0 0 31,-2 0 11-31,-4 2-11 16,-2 0 15-16,-3 0-15 15,-1 0 11-15,-1-1-11 0,0-1 0 16,-1 0 0-1,2 0 0-15,-2 0 7 16,3 0-7-16,2 0 0 16,5 0 11-16,1 0 8 0,3 0-9 15,0-1-8-15,12-1 13 16,12 0-14-16,7-2-1 16,7 2 0-16,2-1-7 15,11 3-53-15,-11 0-175 16,-9 0-467-16</inkml:trace>
  <inkml:trace contextRef="#ctx0" brushRef="#br0" timeOffset="-122086.41">6553 9988 1088 0,'0'0'499'0,"0"0"-292"0,0 0-80 16,0 0-37-16,0 0-44 16,0 0-27-16,0-6 17 15,0 6-24-15,0-2 7 16,0 2 52-16,0-2-2 16,0-2 5-16,0-2-4 15,0 0-39-15,3 0 13 16,-1 0-42-16,1 0-1 15,0 2 26-15,-1 0-15 16,-2 2 10-16,2 2-5 16,-2 0-17-16,0 0 19 0,0 0-19 15,0 0 0 1,0 0-6-16,0 0 4 0,0 0 2 16,0 0 10-16,0 0-9 15,0 0 1-15,0 0-2 16,0 0-32-16,0 0-84 15,0 2-166-15,0 8 31 16,0-5-324-16</inkml:trace>
  <inkml:trace contextRef="#ctx0" brushRef="#br0" timeOffset="-114304.61">873 13840 1397 0,'0'0'295'0,"0"0"-149"16,0 0-76-16,0 0-32 16,-42 137-38-16,40-92-66 0,0-6-234 15,0-11-1117-15</inkml:trace>
  <inkml:trace contextRef="#ctx0" brushRef="#br0" timeOffset="-113945.33">673 13605 1565 0,'0'0'279'0,"0"0"-197"16,0 0 17-16,132-26 8 15,-83 26-21-15,5 17-5 16,1 16-8-16,-2 10-32 0,-5 11 8 15,-11 4-28-15,-12 5 0 16,-12 0 7-16,-13-5-3 16,0-4 25-16,-24-7-6 15,-10-7 40-15,-12-8 25 16,-10-4-12-16,-7-4-22 16,-1-6-5-16,-1-4-46 15,3-6-3-15,10-2-21 16,10-6 0-16,11 0-1 15,11 0-41-15,9-8-61 16,11-7-88-16,11-16-120 16,20 5-168-16,7-2-211 0</inkml:trace>
  <inkml:trace contextRef="#ctx0" brushRef="#br0" timeOffset="-112883.07">1531 13898 1045 0,'0'0'759'16,"0"0"-490"-16,0 0-36 15,0 0-33-15,0 0-19 16,-147 14-58-16,114 10-57 16,2 4-41-16,6 5-1 15,10 3-9-15,3-3-14 16,12 2-1-16,0-3-26 15,0-6-29-15,7-8 6 16,9-8-60-16,6-6-1 0,7-4 22 16,4-2-49-16,5-18-50 15,-2-4-13-15,-1-2 27 16,-6 0-15-16,-6-1 128 16,-7 5 60-16,-8 6 150 15,-3 4 39-15,-5 7 6 16,0 2 4-16,0 3-57 15,0 0-85-15,0 0-56 16,0 13 27-16,0-4-26 16,0 5 4-16,0 3 10 15,0-7-3-15,0 2-11 16,0 0-2-16,2-2 0 16,6 0-15-16,2-4-3 0,-2-3-52 15,3 0 26 1,1-3-5-16,-1 0 25 0,-2 0 12 15,-3 0 11-15,1-5 1 16,0 2 9-16,-5-2-8 16,3 0 34-16,-3 1-8 15,0 4 8-15,-2 0-17 16,2 0-17-16,-2 0 9 16,0 0-9-16,0 0 26 15,0 0 3-15,0 0-23 16,0 0 11-16,0 0-5 15,0 0-13-15,0 0 0 16,0 0 0-16,0 0-2 16,0 0-5-16,0 0 13 0,0 0-6 15,0 0 13-15,0 0-13 16,0 0 0-16,0 0-6 16,0 0 6-16,0-4 4 15,0 4-4-15,2-6 0 16,-2 2-1-16,2 2 1 15,-2 0 12-15,0-1-12 16,1 3 19-16,-1 0 26 16,0 0-20-16,0 0 15 15,0 0-4-15,0 0-12 16,0 0 33-16,0 0-41 16,0 0 10-16,0 5 3 15,5 8-20-15,-1 4 6 0,2-1-15 16,1 0 2-16,5-2 8 15,1-2-10-15,5-8 1 16,3-4-1-16,6 0-32 16,4-4 9-16,-2-14-46 15,-2-6-36-15,-6 4 55 16,-8 2 5-16,-7 5 45 16,-4 7 15-16,-2 6 61 15,0 0-12-15,0 2-49 16,0 20-12-16,-2 11 13 15,-2 9-16-15,2 2 12 16,2 10 13-16,0-4-24 16,0 2 25-16,-2-2-12 0,-3-5-13 15,-3-5 9 1,-4-11-10-16,1-8-33 0,-7-21-75 16,3-10-256-16,1-20-805 15</inkml:trace>
  <inkml:trace contextRef="#ctx0" brushRef="#br0" timeOffset="-112664.38">1638 13653 1525 0,'0'0'784'16,"0"0"-652"-16,0 0 6 0,0 0 20 15,0 0-13 1,130 16-12-16,-84-12-73 0,-4-4-3 15,-9 0-27-15,-10-1-29 16,-7-18 50-16,-5-7-32 16,-7-1-19-16,-2-2-28 15,-2 5-85-15,0 6-121 16,0 10-428-16,0 6-658 0</inkml:trace>
  <inkml:trace contextRef="#ctx0" brushRef="#br0" timeOffset="-111961.45">3127 13906 1879 0,'0'0'590'0,"0"0"-414"15,0 0-48-15,0 0-37 16,-114-17-45-16,83 18-13 15,-3 15 21-15,1 5-30 16,6 0 3-16,5 3-2 16,7 1-13-16,5-1-1 0,8-2-11 15,2-4 0-15,0-2 4 16,2-2-4 0,16-4-1-16,5-6 1 0,6-4-26 15,8 0 26-15,8-8-40 16,2-15-35-16,-3-4-18 15,-5-5-17-15,-11 0 62 16,-8 3 23-16,-6 8 25 16,-10 6 73-16,-2 7 49 15,-2 4 20-15,0 4-31 16,0 0-62-16,0 0-20 16,0 6-29-16,0 15 1 15,-6 8 3-15,1 6-2 16,2 2-2-16,3 6 0 15,0-1-53-15,17 0-75 0,7-10-243 16,0-14-633-16</inkml:trace>
  <inkml:trace contextRef="#ctx0" brushRef="#br0" timeOffset="-111677.93">3463 14061 1859 0,'0'0'667'0,"0"0"-465"0,0 0-23 16,0 0-84-16,0 0-74 16,0 0-12-16,0 0 1 15,74-89-3-15,-68 89 1 16,-2 0 1-16,-2 0 0 16,1 0 48-16,2 5-41 15,-1 8 17-15,1 8 9 16,-1 5-31-16,0 2 17 15,0 4-28-15,4-2-19 16,1-2-13-16,-1-5-67 16,1-6-107-16,5-13-281 15,-1-4-36-15,1 0-341 0</inkml:trace>
  <inkml:trace contextRef="#ctx0" brushRef="#br0" timeOffset="-111537.39">3862 14101 1482 0,'0'0'392'16,"0"0"-130"-16,0 0-27 16,0 0-30-16,0 0-120 15,22 108-30-15,-22-78-55 16,0 0-46-16,-5-2-226 16,1-16-660-16</inkml:trace>
  <inkml:trace contextRef="#ctx0" brushRef="#br0" timeOffset="-111053.13">4419 13891 1986 0,'0'0'558'16,"0"0"-412"-16,0 0 24 16,0 0-75-16,0 0-44 15,0 0-45-15,0 0-4 16,-99 42 13-16,76-7-15 16,-2 1 10-16,7 3 2 0,7-10-11 15,7 4 18 1,4-3-19-16,0-4 0 0,8-6 4 15,13-6-4-15,5-8-1 16,6-6-11-16,5-2-28 16,5-20 3-16,-2-12-96 15,-1-4-6-15,-8-6 69 16,-10-1 4-16,-4 6 37 16,-9 6 29-16,-4 11 55 15,-4 8 149-15,0 10-41 16,0 4-69-16,0 0-52 15,0 0-41-15,0 20-1 16,0 8 0-16,0 9 3 16,3 2-12-16,17 16-83 15,-4-11-197-15,1-12-391 0</inkml:trace>
  <inkml:trace contextRef="#ctx0" brushRef="#br0" timeOffset="-110740.7">4804 14074 1876 0,'0'0'581'0,"0"0"-479"16,0 0 53-16,0 0-62 16,0 0-65-16,0 0-9 15,0 0-19-15,54 15 0 0,-50 1 8 16,-4 0-7-16,0 0 11 15,-6 2 36-15,-14-2-6 16,4-2 33-16,-2 2-26 16,5-1-18-16,3-4 2 15,8 1-31-15,2-2 2 16,0-1-4-16,16-2-21 16,11-3 20-16,7-4-40 15,0 0-69-15,23-5-113 16,-11-12-305-16,-5-1-211 0</inkml:trace>
  <inkml:trace contextRef="#ctx0" brushRef="#br0" timeOffset="-110584.43">5238 14164 1309 0,'0'0'585'16,"0"0"-385"-16,0 0 3 15,0 0-2-15,0 0-90 16,21 107-14-16,-21-79-63 15,0-2-34-15,-11 1-65 16,-5-10-216-16,5-4-621 0</inkml:trace>
  <inkml:trace contextRef="#ctx0" brushRef="#br0" timeOffset="-110022.13">5653 14245 542 0,'0'0'1526'15,"0"0"-1216"-15,0 0-227 16,0 0-83-16,0 0-68 16,0 0-219-16,0 0-430 0</inkml:trace>
  <inkml:trace contextRef="#ctx0" brushRef="#br0" timeOffset="-109897.15">5992 14243 1744 0,'0'0'325'16,"0"0"-176"-16,0 0-149 16,0 0-210-16,156 0-479 0</inkml:trace>
  <inkml:trace contextRef="#ctx0" brushRef="#br0" timeOffset="-109756.56">6580 14258 1699 0,'0'0'377'15,"0"0"-97"-15,0 0-43 16,0 0-131-16,0 0-106 16,0 0-73-16,0 0-475 15,69-27-895-15</inkml:trace>
  <inkml:trace contextRef="#ctx0" brushRef="#br0" timeOffset="-109303.54">7181 13983 1876 0,'0'0'588'0,"0"0"-374"16,0 0-53-16,0 0-71 15,0 0-15-15,-118-79-5 16,85 79-63-16,-5 0 7 16,-2 14-14-16,0 12 9 15,0 7 13-15,8 6-21 16,8 6 5-16,10-1 4 0,10 2 4 16,4-4-14-1,7-4 0-15,20-8-35 0,6-10 29 16,5-12-48-1,7-8 10-15,3-2-13 0,0-21-85 16,-6-12 25-16,-9-3 24 16,-6-6 44-16,-7 2 49 15,-9 3 2-15,-2 10 62 16,-6 7 115-16,-3 9-46 16,0 8-12-16,0 2-54 15,0 3-49-15,0 0-10 16,0 10-8-16,0 14 0 15,0 9-2-15,0 7 8 16,6 2-12-16,1 2-10 16,3 2-114-16,7 6-115 0,-2-12-314 15,-1-10-442-15</inkml:trace>
  <inkml:trace contextRef="#ctx0" brushRef="#br0" timeOffset="-108881.77">7493 14352 1714 0,'0'0'504'16,"0"0"-432"-16,0 0 75 16,0 0-24-16,0 0-62 15,0 103 15-15,0-82-46 0,0-7-9 16,3-5-6-1,-1-6-9-15,1-3 15 0,1 0 33 16,7-13-4-16,9-12-50 16,5-7-28-16,6-4-30 15,0-2-2-15,0 1-8 16,-4 7 51-16,-5 8 8 16,-4 5 9-16,-5 6 64 15,-3 9 15-15,-4 2 2 16,-2 0-41-16,3 0-22 15,5 19 25-15,0 2-1 16,4-1-14-16,2 2 0 16,-2-2-27-16,-1-6 9 15,-1-5-10-15,1-8 7 0,-2-1-20 16,1 0-2-16,1-26-141 16,-1-4-361-16,-5 0-618 0</inkml:trace>
  <inkml:trace contextRef="#ctx0" brushRef="#br0" timeOffset="-107708.89">8614 14080 550 0,'0'0'813'0,"0"0"-569"16,0 0-28-16,0 0-103 0,0 0-6 16,0 0-10-1,0 0-32-15,58-14 12 0,-47 17-20 16,3 8 16-16,-3 6-23 15,0 5-8-15,-2 2 20 16,0 5-7-16,0 4-25 16,-5 1 8-16,0-4-25 15,-2-2-1-15,2-9 3 16,-4-3-15-16,2-11 6 16,-2-3-5-16,4-2 9 15,2-2 35-15,5-20-36 16,7-8-9-16,7-10-37 15,2-6-39-15,4-2-11 16,0-1-36-16,-5 8 31 16,-3 8 74-16,-9 13 18 15,-6 9 52-15,-3 7 46 16,-5 4-55-16,4 0-9 0,0 9-3 16,4 10 8-16,3 4 4 15,1 4-20-15,5-1 4 16,0-2-4-16,3 0-15 15,1-5 7-15,3-6-14 16,0-7 5-16,3-6 21 16,-2 0-26-16,-1-18 13 15,-1-10-14-15,-8-8 4 16,-4-4-19-16,-2-10 14 16,-6 1-49-16,-3-1 10 15,0 8-12-15,0 8 42 16,0 10 9-16,-5 9 1 15,-2 12 37-15,0 3-37 0,1 2 1 16,-3 20-10 0,0 6 23-16,2 9-11 0,5 4 25 15,2 3-4-15,0 4 30 16,0 1-39-16,11-5-14 16,5-6 16-16,-3-7-16 15,-1-10 5-15,-5-9-6 16,3-7 6-16,-1-5 0 15,2-2 6-15,7-19-5 16,4-3-7-16,3 0-12 16,2 1 12-16,-3 6 0 15,1 5-3-15,-1 6-4 16,-2 6 7-16,-1 0 0 0,-4 0 4 16,3 18 2-1,1 5 10-15,-2 8-1 0,4-1-15 16,1 2-6-16,12-1-95 15,-3-8-135-15,-4-9-352 16</inkml:trace>
  <inkml:trace contextRef="#ctx0" brushRef="#br0" timeOffset="-106959.06">9942 14097 1957 0,'0'0'533'15,"0"0"-307"-15,0 0-69 16,0 0-51-16,0 0-49 16,-125-26-39-16,103 33 0 15,5 12-17-15,1 3-1 16,7 0 0-16,5-2-1 16,4-3 0-16,0 0-26 15,0-4-18-15,8-7-6 16,13-4-1-16,5-2-8 15,5 0-56-15,3-11-75 16,2-5-18-16,-5-2-26 16,-4-2 67-16,-6 4 111 15,-7 2 57-15,-5 2 72 16,-7 5 105-16,-2 6 52 16,0 1-48-16,0 0-126 0,0 0-37 15,-4 14 13-15,-1 4-25 16,1 2 4-16,2-1-10 15,2 0 9-15,0-2-19 16,0-6-4-16,2-3-51 16,9-6-70-16,2-2-33 15,5 0 22-15,2-7 39 16,5-7 28-16,-1-7 65 16,0-1 0-16,-1 0 14 15,-4 1 5-15,-3 6 61 16,-3 3 60-16,-5 4 40 15,-4 4-75-15,1 4 15 16,-1 0-71-16,-1 0 0 16,2 14 32-16,1 4-28 15,-2 4-8-15,3 0-5 0,-1-3-16 16,-2 2 1-16,1-9-11 16,0-2 0-16,-1-4 11 15,-2-4-11-15,3-2 0 16,1 0 27-16,3 0 6 15,5-8-6-15,3-5-27 16,1-6 0-16,-1 1-1 16,4-2-2-16,-3 0 3 15,2 3 0-15,0 0 7 16,-2 4-8-16,-1 6 1 0,2 2 0 16,-6 4-6-1,0 1-1-15,-4 0-20 0,-2 1-39 16,-3 11-24-16,-4 5-35 15,0 10-15-15,0-2-92 16,-13-1-122-16</inkml:trace>
  <inkml:trace contextRef="#ctx0" brushRef="#br0" timeOffset="-106802.52">9735 13780 1888 0,'0'0'714'16,"0"0"-496"0,0 0-64-16,0 0-139 0,0 0-15 15,196-64-195-15,-122 87-447 16,-12 6-721-16</inkml:trace>
  <inkml:trace contextRef="#ctx0" brushRef="#br0" timeOffset="-106646.64">9888 14777 2538 0,'0'0'549'16,"0"0"-506"-16,0 0-43 16,-8-105-471-16,23 53-725 0</inkml:trace>
  <inkml:trace contextRef="#ctx0" brushRef="#br0" timeOffset="-104803.32">10929 13971 1470 0,'0'0'350'16,"0"0"-196"-16,0 0-11 16,0 0-44-16,0 0-13 15,0 0-3-15,127-9-42 16,-105 25 35-16,-2 8 1 0,-6 4-13 15,-3 4 18-15,-4 3-35 16,-2-1-24-16,-1-6 6 16,-2-9-28-16,2-6 5 15,-2-5-6-15,-2-8 2 16,3 0 16-16,-1-14-18 16,4-12-63-16,6-9-22 15,5 0 2-15,7-3-3 16,6 8-46-16,1 6 32 15,0 7 66-15,-4 9 8 16,-2 8 26-16,-2 0 18 16,-2 0 30-16,4 14 26 15,-1 2 4-15,3-3-12 0,2-4 7 16,5-3-32-16,-1-6 4 16,0 0-16-16,-1-9-28 15,-6-18 21-15,-6-5-22 16,-8-14-6-16,-6-2 5 15,-6-2-55-15,0 4 30 16,0 10 13-16,-9 9 13 16,-2 17 33-16,0 10-30 15,0 0 6-15,1 13-12 16,4 16 12-16,1 8-8 16,4 5 21-16,1 4-8 15,0 2 53-15,0 0-15 16,0 1-28-16,6-8 25 15,6 0-48-15,-1-12 0 16,-3-4 5-16,1-11-4 0,-4-6 7 16,-1-6-9-16,3-2 11 15,2 0 26-15,4 0-22 16,9-12 6-16,5-4-21 16,2 0 6-16,2 0-16 15,-4 0 5-15,0 4 1 16,-5 1-2-16,-2 4 2 15,-4 3 4-15,-5 0 0 16,-3 4 3-16,0 0-10 16,-4 0 2-16,3 0-10 15,1 8 15-15,0-1-16 16,0 4 16-16,3-3 0 16,-1 2-17-16,-1-6-4 0,5 2-34 15,0-3-30-15,1-3-26 16,4 0-72-16,-2 0-33 15,-1-12 9-15,-1-1 51 16,-1-5 80-16,-5-2 76 16,-5 3 19-16,0 4 82 15,-4 3 69-15,0 6 39 16,0 1-56-16,0 3-83 16,0 0-34-16,0 7-6 15,0 9 4-15,6 1 34 16,-2 5-27-16,0-1 6 15,5 1-14-15,3-4-4 0,1 0 15 16,2-4-20 0,1-4 8-16,4-2 17 0,4-8-26 15,3 0 9-15,6 0-15 16,4 0-17-16,0-16 21 16,3 0-20-16,-1-7 0 15,0 2-1-15,-5-9 0 16,-5 3 0-16,-10 4 0 15,-6-4 0-15,-3 10 6 16,-8 2 0-16,-2 1 8 16,0 6-1-16,0 1-2 15,-7 2-17-15,-7 4 6 16,-1 1 0-16,-1 0-11 0,-1 0 13 16,-1 9-2-1,3 7 0-15,1 3 1 16,5 3-2-16,5 0 1 15,4 2 0-15,0-2-1 0,0 0 1 16,13-3 0-16,7 0 0 16,1-5-15-16,4-4 4 15,2-6 11-15,5-4-4 16,1 0-4-16,3-8-7 16,0-11-22-16,-3-2-29 15,-2-3-43-15,-6-5 2 16,-6 3-41-16,-2 2 14 15,-9 4 95-15,-4 6 39 16,-4 4 52-16,0 6 48 0,0 4-28 16,0 0-22-16,0 2-44 15,-8 10 2-15,1 7 15 16,-1 0-22-16,7 0 11 16,1-3 6-1,0 2-18-15,0-4 25 0,1-3-24 16,10-2 0-16,-1-5 13 15,4-2-13-15,-1-2 6 16,5 0-7-16,0 0-16 16,2-12 2-16,-1 0-20 15,-2 2 3-15,-1-4 29 16,-6 6 2-16,-3 2 3 16,-1 3 45-16,-3 1 0 0,-1 2-6 15,-1 0-34-15,3 0-8 16,0 0 9-16,1 9-8 15,1 5 4 1,1 0-5-16,0 1 6 0,-1 6-15 16,-1-3-34-16,-5 0-125 15,0-2-315-15,-11-8-660 0</inkml:trace>
  <inkml:trace contextRef="#ctx0" brushRef="#br0" timeOffset="-104647.11">12417 13708 2163 0,'0'0'384'0,"0"0"-365"16,0 0-19-16,0 0-541 16,110-105-1095-16</inkml:trace>
  <inkml:trace contextRef="#ctx0" brushRef="#br0" timeOffset="-104522.14">12961 13577 1635 0,'0'0'573'0,"0"0"-363"15,0 0-113-15,141-12-97 16,-97 12-31-16,-11 0-299 16,-14 0-912-16</inkml:trace>
  <inkml:trace contextRef="#ctx0" brushRef="#br0" timeOffset="-104397.18">12355 13600 1984 0,'0'0'380'15,"0"0"-197"-15,0 0-96 16,0 0-46-16,0 0-41 16,0 0-127-16,0 0-613 0</inkml:trace>
  <inkml:trace contextRef="#ctx0" brushRef="#br0" timeOffset="-103709.82">12525 13668 1587 0,'0'0'599'0,"0"0"-444"15,0 0-66-15,0 0-40 16,0 0 2-16,0 0-36 0,0 0 14 15,149 16-29-15,-91 3-60 16,-13 0-112-16,2-5-226 0</inkml:trace>
  <inkml:trace contextRef="#ctx0" brushRef="#br0" timeOffset="-102944.39">13823 13968 2065 0,'0'0'470'0,"0"0"-411"15,0 0-11-15,0 0-18 16,0 0 14-16,0 0-24 15,0 0-10-15,3 106-1 16,1-93-1-16,2-5-8 16,6-8 0-16,3 0-26 15,10-8 25-15,4-17-74 16,4-4-102-16,1-7-60 16,-1 1 69-16,-4 3 107 15,-4 8 61-15,-5 7 9 16,-5 6 47-16,-1 7 22 15,-3 4 26-15,2 0 1 16,1 3-12-16,1 10-21 0,1 3 1 16,3 0-42-16,4-2 24 15,2-2-42-15,4-3 11 16,0-9 11-16,4 0-21 16,-2-9 10-16,0-15-14 15,-6-10-9-15,-5-9 0 16,-9-7 0-16,-6-6-1 15,-5-1 0-15,0 5 6 16,0 6-3-16,0 13-2 16,-3 15 13-16,-1 12 45 15,2 6-44-15,0 0-15 16,2 18 0-16,-2 12-6 16,-1 11 6-16,3 9 2 0,0-4 10 15,0 6 19-15,0-4-23 16,0-4 14-16,0-8-20 15,0-8 8-15,3-9-6 16,-1-10-4-16,0-7 0 16,7-2 32-16,4-2-11 15,11-15-21-15,7-6-12 16,7 3-57-16,-1 0 68 16,-4 6-11-16,-4 4 12 15,-5 8 6-15,-2 2 2 16,0 0 8-16,6 8 1 15,-1 12-16-15,2 4 15 16,2 2-16-16,2 0-51 16,20 3-133-16,-6-9-384 0,-3-9-337 15</inkml:trace>
  <inkml:trace contextRef="#ctx0" brushRef="#br0" timeOffset="-102222.63">15265 13826 1859 0,'0'0'684'0,"0"0"-420"16,0 0-76 0,0 0-94-16,0 0-49 0,0 0-27 15,0 0-9-15,-129 8-7 16,109 12-2-16,4 0 0 16,7-3-9-16,7 2 4 15,2-2-20-15,0-8-5 16,6-1-43-16,15-8 31 15,4 0-35-15,-1 0-73 16,0-16 11-16,-1 0 2 16,-5-2 54-16,-7 2 53 15,-3 6 30-15,-4 2 57 16,-4 4 56-16,0 4 28 16,0 0-47-16,0 0-70 15,0 8 6-15,0 8-14 0,0 4-8 16,4 2 13-16,6 0-21 15,5-4 6-15,5-3 6 16,3-9-3-16,4-6-11 16,-1 0 2-16,3-15-25 15,-2-12 6-15,0-4-41 16,-5-2 9-16,-1-5 33 16,-6-1 2-16,-2 5 16 15,-1 2 0-15,-6 7 51 16,-4 12 35-16,-2 4 1 15,0 8 1-15,0 1-45 16,0 0-43-16,0 4-7 0,-8 14 6 16,-1 1 1-1,2 7 0-15,0 1 1 0,5-1-1 16,2 2 0 0,0-2 1-16,0-2-1 0,0-2 0 15,0-4 0-15,6-3 9 16,1-6-9-16,-2-3-6 15,0-3-10-15,-1-3 10 16,2 0 6-16,1 0 0 16,0-7 8-16,0-3-8 15,-5 0-5-15,0 2 5 16,-2-6 0-16,0 4 2 16,2 2-5-16,0 2 3 15,5 0-8-15,2 5-122 16,2 1-122-16,-2 0-139 0,-3 0-319 0</inkml:trace>
  <inkml:trace contextRef="#ctx0" brushRef="#br0" timeOffset="-102051.07">14889 13629 1565 0,'0'0'1046'16,"0"0"-844"-16,0 0-114 16,0 0-88-16,148-90-28 15,-74 76-203-15,-5 0-420 0</inkml:trace>
  <inkml:trace contextRef="#ctx0" brushRef="#br0" timeOffset="-101894.85">15700 13150 2074 0,'0'0'825'16,"0"0"-598"-16,0 0-129 15,0 0-98-15,0 0-6 16,-143 94-27-16,92-33-181 16,10-5-444-16</inkml:trace>
  <inkml:trace contextRef="#ctx0" brushRef="#br0" timeOffset="-101316.86">15521 13561 1330 0,'0'0'540'0,"0"0"-308"16,0 0 4-16,0 0-50 15,0 0-39-15,0 0-78 0,0 0-56 16,0-15 5-16,0 30-8 16,0 7 35-16,0 6 27 15,0 7-14-15,-4 1 28 16,-9 4-22-16,1 0-30 16,-1 0 8-16,1-1-28 15,6 3-13-15,4-9 16 16,2-3-17-16,0-5-6 15,0-10-39-15,6-4-68 16,12-11-93-16,-2 0-160 16,0-13-547-16</inkml:trace>
  <inkml:trace contextRef="#ctx0" brushRef="#br0" timeOffset="-101175.94">15448 13768 1639 0,'0'0'853'15,"0"0"-547"-15,0 0-63 16,0 0-142-16,0 0-53 16,0 0-48-16,125-15-30 15,-88 14-209-15,-5-4-661 0</inkml:trace>
  <inkml:trace contextRef="#ctx0" brushRef="#br0" timeOffset="-100504.54">17165 13652 1378 0,'0'0'767'16,"0"0"-665"-16,0 0-3 16,0 0 27-16,0 0-59 15,0 134-8-15,0-102-26 16,0-4-14-16,3-8 4 15,2-6-22-15,-1-8 14 16,0-6 10-16,3 0 35 0,4-12 5 16,0-12-65-16,7-8-16 15,0-2-5-15,4-4-54 16,3 1-4 0,1 8 27-16,-4 4 24 0,1 7 28 15,-8 8 1-15,1 6 37 16,-5 4 12-16,1 0 11 15,-3 0 14-15,5 10-18 16,0 6-24-16,1 3 43 16,4 3-27-16,-1 4 12 15,-1-1-23-15,1 2-37 16,0-1-2-16,0-4-65 16,9-5-145-16,-3-9-417 15,0-8-1451-15</inkml:trace>
  <inkml:trace contextRef="#ctx0" brushRef="#br0" timeOffset="-100379.53">17932 13652 2503 0,'0'0'525'0,"0"0"-420"15,122-12-105-15,-52 9-103 16,-5 2-487-16</inkml:trace>
  <inkml:trace contextRef="#ctx0" brushRef="#br0" timeOffset="-99926.57">18467 13619 2087 0,'0'0'709'16,"0"0"-492"-16,0 0-87 15,0 0-88-15,0 0-26 16,0 0-5-16,0 0-10 16,125-100-1-16,-119 92 9 15,-1 6 15-15,-5 1-4 16,0 1-8-16,0 0-5 16,0 0-7-16,0 13 0 15,2 9 0-15,2 8 0 16,1 6 9-16,0 4-9 15,1 2 0-15,1-1-12 0,-3-1-47 16,-4-4-23 0,0-5-47-16,0-6-88 0,-17-6-57 15,-6-8-31-15,-6-5 111 16,0-2 119-16,0-4 75 16,2 0 47-16,8 0 175 15,7 0 107-15,10 0-38 16,2 0-125-16,0-4-48 15,20 2-43-15,11-5-59 16,7 5 8-16,2-3-16 16,1 4-1-16,-6-2-14 15,3 0-26-15,-9 0-153 16,-7-3-514-16</inkml:trace>
  <inkml:trace contextRef="#ctx0" brushRef="#br0" timeOffset="-98754.97">19843 13591 393 0,'0'0'1469'16,"0"0"-1212"-16,0 0-54 0,-160 5-100 16,114 17 16-16,1 7-69 15,9 6-22-15,9 3-1 16,17-2-27-16,10-1 0 15,2-2-1-15,29-13-10 16,13-6-2-16,10-12-38 16,4-2-53-16,0-16-47 15,-7-12-85-15,-9-8 94 16,-13-3 58-16,-11 1 84 16,-9 4 12-16,-9 9 130 15,0 7 24-15,0 10 37 16,-2 8-65-16,-2 0-82 15,4 22-40-15,0 15-15 0,0 16 11 16,6 7-11 0,9 8 10-16,-1 7 0 15,-3 0-5-15,-4 4-1 0,-7-5-5 16,0-6 0-16,-5-10 2 16,-10-8-2-16,-5-19 0 15,-3-13 27-15,4-13 67 16,-2-5 21-16,3-8-41 15,5-16-29-15,5-12 22 16,8-8-53-16,0-13-14 16,23-10-1-16,27-26-56 15,5 8-43-15,10-8-146 16,8 5-232-16,10 1 216 16,-10 11-31-16,-15 16-296 0</inkml:trace>
  <inkml:trace contextRef="#ctx0" brushRef="#br0" timeOffset="-98598.76">20485 13221 1166 0,'0'0'497'0,"0"0"-231"16,0 0 8-16,0 0-50 15,0 0-116-15,0 0-44 16,0 0 57-16,-40 70-11 16,5-14-11-16,-8 6 3 15,1 8-52-15,2-2 4 16,7 3-40-16,8-3-14 15,7-5-21-15,18 8-133 16,0-19-145-16,2-18-358 0</inkml:trace>
  <inkml:trace contextRef="#ctx0" brushRef="#br0" timeOffset="-98317.57">20962 13228 2045 0,'0'0'611'0,"0"0"-489"16,0 0 20-16,-33 149-22 16,21-79-41-16,-3 4-36 0,1-2 2 15,4-1-33 1,-1-5-6-16,3-7-1 0,2-8-5 15,-1-11-12-15,3-8-32 16,0-11-67-16,-9-18-69 16,3-3-317-16,2 0-253 0</inkml:trace>
  <inkml:trace contextRef="#ctx0" brushRef="#br0" timeOffset="-98176.98">20682 13664 892 0,'0'0'1249'0,"0"0"-755"16,0 0-369-16,0 0-34 16,0 0-91-16,173-32-91 15,-109 23-275-15,-8 1-1681 0</inkml:trace>
  <inkml:trace contextRef="#ctx0" brushRef="#br0" timeOffset="-97661.47">21131 13772 2000 0,'0'0'487'16,"0"0"-321"-16,0 0-78 15,0 0-76-15,0 0-12 16,119-125-42-16,-88 92 17 15,-9 1 25-15,-5 5 0 0,-5 7 83 16,-5 6-13 0,-5 7 39-16,0 4-15 0,-2 3-64 15,0 0-12-15,2 8-18 16,3 10 1-16,0 4 14 16,1 6-8-16,-1 0 1 15,1-2 5-15,3 1-2 16,0-9-11-16,0-7 0 15,4-5-28-15,5-6 20 16,7 0-26-16,4-7-23 16,2-13-94-16,-2-4-43 15,-5-2 85-15,-6 3 56 16,-5 6 53-16,-3 2 67 0,-6 9 109 16,-4 2-33-16,0 2-32 15,0 2-65-15,0 0-8 16,0 10-23-16,0 12 1 15,2 9 29-15,4 2-43 16,1 3 10 0,0 0-12-16,2-5-6 0,-2-6-26 15,3-18-83-15,0-7-179 16,-1 0-483-16</inkml:trace>
  <inkml:trace contextRef="#ctx0" brushRef="#br0" timeOffset="-97520.88">21735 13153 2023 0,'0'0'629'15,"0"0"-514"-15,0 0-94 16,0 0-21-16,-51 162-122 16,34-74-261-16,1 0-545 0</inkml:trace>
  <inkml:trace contextRef="#ctx0" brushRef="#br0" timeOffset="-96909.29">21482 14151 2199 0,'0'0'602'0,"0"0"-430"15,0 0-75-15,0 0-97 16,0 0-89-16,0 0-518 0</inkml:trace>
  <inkml:trace contextRef="#ctx0" brushRef="#br0" timeOffset="-96659.45">22453 13280 2246 0,'0'0'536'0,"0"0"-440"16,0 0-25-16,-47 129 41 15,36-63-34-15,4 8-52 16,5 0 2-16,2 2-23 16,0-3-5-16,0-6-26 0,0-8-104 15,0-11-176-15,5-14-324 16,12-20-590-16</inkml:trace>
  <inkml:trace contextRef="#ctx0" brushRef="#br0" timeOffset="-96097.08">22669 13587 1982 0,'0'0'525'0,"0"0"-297"16,-121-5-91-16,77 5-5 16,11 20-73-16,9 7-53 15,17 6 11-15,7 1-17 0,2 0 0 16,29-4-1-16,11-7-21 15,12-15 16-15,6-8-10 16,9-2-14-16,0-29-4 16,-2-13-59-16,-4-15 15 15,-10-21 44-15,-9 0 22 16,-10-4 11-16,-12 1 1 16,-15 27 0-16,-3 6 93 15,-4 21-14-15,0 19 5 16,0 10-58-16,-11 10-10 15,-7 27-17-15,0 13 1 16,-2 13 0-16,0 5 9 16,7 2-8-16,1-2 14 15,4-6-4-15,6-5-1 16,2-7-3-16,0-12-7 0,0-11-1 16,0-13 1-1,4-11-31-15,14-3-3 0,6-11 26 16,10-20-61-16,2-7-25 15,-1-2 15-15,-2 1 54 16,-6 6 25 0,-4 7 38-16,-8 8 37 0,-2 7 22 15,-1 5-44-15,-4 6 2 16,1 0-42-16,3 2-4 16,3 18 11-16,3 0-11 15,2 9-2-15,4 0-7 16,3 0-33-16,2-3-47 15,23-8-169-15,-6-8-340 0,-3-10-240 16</inkml:trace>
  <inkml:trace contextRef="#ctx0" brushRef="#br0" timeOffset="-95737.79">23687 13525 342 0,'0'0'1783'0,"0"0"-1162"15,0 0-367-15,0 0-109 16,0 0-62-16,0 0-82 15,0 0-1-15,-98-4 9 16,75 29-8-16,6 0 9 16,5 4-10-16,6-6 0 15,6 1 0-15,0-3-38 0,6-12-2 16,17 0-4-16,4-9-10 16,2 0-34-16,4-4-73 15,-4-14 4-15,-4 0 92 16,-8 1 65-16,-5 6 22 15,-8 2 179-15,1 5-65 16,-5 2-56-16,0 2-34 16,0 0-30-16,2 0 2 15,0 0-16-15,4 8-2 16,2 8 4-16,3 3-4 16,4-1-10-16,5-2-66 15,18-5-144-15,-3-5-256 16,0-6-130-16</inkml:trace>
  <inkml:trace contextRef="#ctx0" brushRef="#br0" timeOffset="-95550.33">24061 13558 1744 0,'0'0'709'16,"0"0"-363"-16,0 0-135 16,0 0-93-16,0 0-79 15,0 0 6-15,0 0-36 16,-91 51 12-16,91-27-21 15,0 1 7-15,3-6-17 16,21-2-8-16,9-9-44 16,29-8-51-16,-6-16-359 15,-2-12-289-15</inkml:trace>
  <inkml:trace contextRef="#ctx0" brushRef="#br0" timeOffset="-95425">24505 12947 2290 0,'0'0'560'0,"0"0"-370"16,0 0-118-16,0 0-60 16,-160 33-12-16,42 39-91 15,14-4-363-15,7-4-922 0</inkml:trace>
  <inkml:trace contextRef="#ctx0" brushRef="#br0" timeOffset="-93222.74">1228 14784 1637 0,'0'0'489'15,"0"0"-369"-15,0 0-36 16,0 0-4-16,0 0-55 16,0 0-17-16,7 14 30 15,2 12-1-15,2 2 32 16,-2 7-16-16,-1 0 1 0,4 1 9 16,-5-5-48-16,1-5-9 15,-4-8 8-15,2-8-13 16,-2-6 13-16,-2-4-14 15,3 0-6-15,1-22-10 16,8-10-27-16,2-7-57 16,8-2-36-16,-2 2 12 15,0 12 33-15,0 4 26 16,-4 11 42-16,0 7 22 16,-4 5 2-16,-1 0 12 15,1 5 22-15,1 12 15 16,1 5 5-16,1-5-15 15,4 3-15-15,1-3 6 16,0-6-29-16,2-5 7 16,1-6 12-16,6 0-1 15,0-17 24-15,3-14-27 0,-1-10-11 16,-6-9 3-16,-4-6 2 16,-8-9-17-16,-9-1 6 15,-4 0-36-15,-2 8 24 16,0 8 5-16,-8 15 7 15,-3 16 29-15,-1 10 7 16,3 9 25-16,-1 0-61 16,-2 23 5-16,3 14-11 15,3 16 12-15,4 11 15 16,2 6 19-16,0 7-25 16,17-3 15-16,8-2-4 0,1-10-26 15,1-8 15 1,-2-14-15-16,-8-10-7 0,-3-16-14 15,-3-12-36-15,-4-2 57 16,4-22 41-16,2-15-41 16,8-4-15-16,-2-3-15 15,6 0-3-15,2 8 32 16,-3 6-19-16,3 7 11 16,-2 12 8-16,-4 7-7 15,2 4 8-15,2 5-16 16,2 22 14-16,6 0-24 15,25 16-96-15,-5-7-183 16,-4-8-242-16</inkml:trace>
  <inkml:trace contextRef="#ctx0" brushRef="#br0" timeOffset="-92472.93">2658 14727 1706 0,'0'0'545'15,"0"0"-321"-15,0 0-62 16,0 0-74-16,-135-9-5 16,110 34-39-16,3 3-19 15,2 8 17-15,8-5-42 16,8 3 4-16,4-5-4 16,0-3-6-16,14-12 5 0,11-6-31 15,8-8-3 1,5 0 7-16,1-18-74 0,2-12-48 15,-5-3-2-15,-7-5 75 16,-10 5 70-16,-5 2 7 16,-10 9 65-16,-2 8 75 15,-2 11 19-15,0 3-17 16,0 0-80-16,0 0-33 16,0 16-22-16,0 7-1 15,0 8-1-15,0 1-5 16,3-6 7-16,13 0-3 15,3-6-4-15,8-8-1 16,2-9 1-16,4-3-38 16,2-3 11-16,-1-22-59 0,-1-4-56 15,-3-6 62-15,-6 0 4 16,-8-2 76-16,-5 12 6 16,-7 0 71-16,-1 13 80 15,-3 2-27-15,0 10-62 16,0 0-12-16,0 0-55 15,0 16 8-15,0 6-9 16,0 8 6-16,0-1-4 16,0 1 1-16,0-7 4 15,6 2-4-15,12-6-3 16,3-2 0-16,0-9-1 16,4-6-26-16,2-2-12 15,2-6 3-15,2-18-120 16,0-4-44-16,-6-3 4 15,-6 2 83-15,-7 7 113 0,-8 5 110 16,-4 9 135-16,0 5-35 16,0 3-84-16,0 0-59 15,0 3-65-15,0 19 10 16,0 9-6-16,0 4-6 16,0 0-1-16,2 1 0 15,7-4-44-15,3-8-66 16,-7-9-152-16,-1-6-293 0</inkml:trace>
  <inkml:trace contextRef="#ctx0" brushRef="#br0" timeOffset="-84597.68">4000 14789 1698 0,'0'0'505'0,"0"0"-318"16,0 0-18-16,0 0-65 16,0 0-84-16,0 0 3 15,181-35-23-15,-104 35 12 16,8 0-4-16,0 0-8 16,-6 3 0-16,-4 6-1 15,-13 5-36-15,-11-1-71 16,-15 1-117-16,-21 3-100 15,-17 6-1-15,-27-5-42 16,-11-4-331-16</inkml:trace>
  <inkml:trace contextRef="#ctx0" brushRef="#br0" timeOffset="-84441.47">4320 14945 967 0,'0'0'516'0,"0"0"-284"0,0 0 16 16,-139 10 8-1,128-7-3-15,11-3-138 0,0 0-71 16,19 0-24-16,21 0 13 15,14-3-7-15,12-3-9 16,11-6-17-16,2 2-88 16,20-12-84-16,-24 4-176 15,-12-1-674-15</inkml:trace>
  <inkml:trace contextRef="#ctx0" brushRef="#br0" timeOffset="-84269.97">4831 14691 1612 0,'0'0'559'16,"0"0"-463"-16,0 0-62 0,0 0 71 16,0 0 39-16,0 0-34 15,49 116-8-15,-46-76-62 16,-3 6-6-16,-3 2-34 16,-23 6-112-16,-1-12-193 15,6-10-555-15</inkml:trace>
  <inkml:trace contextRef="#ctx0" brushRef="#br0" timeOffset="-83582.64">5817 14879 1275 0,'0'0'507'16,"0"0"-279"-16,0 0-37 0,0 0-67 16,0 0-38-1,0 0-31-15,0 0 42 0,0 72-6 16,0-38-41-16,0-3 32 16,0 2-44-16,0 1-5 15,10-6 7-15,4 2-30 16,1-8 20-16,2-8-14 15,6-1-15-15,1-12 21 16,6-1-22-16,8-5-9 16,-1-22-18-16,3-13-106 15,-4-14-45-15,-3-7-33 16,-6-12 48-16,-2-6 17 16,-7 4 65-16,-5 6 81 15,-7 13 31-15,-4 18 96 0,-2 13 43 16,0 12-38-1,0 11 12-15,0 2-74 0,0 0-56 16,0 19-2-16,0 15 15 16,-4 7 25-16,2 12 2 15,0 0 8-15,2 7-27 16,0 3 7-16,0-2-29 16,0-7-12-16,2-1-1 15,2-13-13-15,-2-9-49 16,-2-13-106-16,0-9-72 15,-2-9-52-15,-25-11 2 16,1-14-307-16,2-5-142 0</inkml:trace>
  <inkml:trace contextRef="#ctx0" brushRef="#br0" timeOffset="-83488.81">6070 14916 1084 0,'0'0'570'0,"0"0"-357"0,0 0-99 16,0 0-21-16,116-59-61 15,-59 49-7-15,29-7-25 16,-18 3-123-16,-9 0-597 0</inkml:trace>
  <inkml:trace contextRef="#ctx0" brushRef="#br0" timeOffset="-83317.08">6257 14386 1592 0,'0'0'255'0,"0"0"-136"15,-187 19-66-15,99 3-53 0,-1 4-58 16,12-2-104-16,4 11-115 16,21-11-13-16,21-7 21 0</inkml:trace>
  <inkml:trace contextRef="#ctx0" brushRef="#br0" timeOffset="-82223.58">6823 14913 515 0,'0'0'1519'0,"0"0"-1312"15,0 0-90-15,0 0-11 0,0 134-55 16,-4-102-15-16,4-2-29 16,0-7 6-16,0-9-13 15,4-6-7-15,11-8-45 16,6 0-39-16,6-8 20 15,4-23-124-15,2-1-13 16,4-8-67-16,1 1-77 16,-4 1 107-16,-3 11 245 15,-6 4 214-15,-5 12 57 16,-7 11-24-16,-1 0-114 16,-6 6 21-16,0 18-5 15,1 7-40-15,3 0-15 0,1 3-37 16,4-4-45-1,3-8 18-15,3-8-30 16,4-9 31-16,1-5 33 16,8-5-43-16,3-23 25 0,0-12-46 15,-5-10-21-15,-5-13-8 16,-6-2-18 0,-5-7 33-16,-5 5 7 0,-4 7 7 15,-4 12 6-15,-3 18-6 16,0 14 33-16,0 11 41 15,0 5-47-15,-3 17-26 16,-6 23 11-16,-2 12 3 16,0 16 27-16,-1 13-26 15,6 1-5-15,6 0 1 16,0-3-6-16,0-14-11 16,0-15 5-16,6-15-68 15,3-21 33-15,3-14-5 0,5 0 33 16,7-31-8-16,10-9-102 15,2-5-15-15,2-10-1 16,-2 3 53-16,-1 6 63 16,-1 8 17-16,-5 10 40 15,-5 13 56-15,-1 12 8 16,-2 3-6-16,-2 7-21 16,0 26-4-16,2 3-15 15,-3 12-58-15,-1-4-6 16,8 10-129-16,-7-12-229 15,-3-12-308-15</inkml:trace>
  <inkml:trace contextRef="#ctx0" brushRef="#br0" timeOffset="-81487.33">8334 14915 2038 0,'0'0'536'0,"0"0"-357"16,-114-4-77-16,76 4-22 15,9 18-47-15,11 8-13 16,9 8-14-16,9 2-6 16,0 0 0-16,13-6-15 15,14-2-11-15,6-11-31 0,6-7-52 16,3-10-2-16,-2 0-71 15,3-14-105-15,-6-13 88 16,-1-7-39-16,-7-4 39 16,-6-2 131-16,-6 5 68 15,-5 4 280-15,-8 13-47 16,-4 6 51-16,0 8-20 16,0 4-154-16,0 2-68 15,0 18-26-15,0 10-4 16,0 2 14-16,4 3-16 0,7 0-9 15,5-5 9-15,1-5-2 16,4-14-16-16,1-5-47 16,0-6-22-16,3 0 25 15,-1-23-61-15,3-8 7 16,0-9 10-16,-2-6-24 16,-2-2 67-16,0 4 38 15,-7 0 15-15,-3 13 42 16,-9 9 89-16,-4 15 38 15,0 4 12-15,0 3-103 16,0 9-56-16,0 14 2 16,-6 12 2-16,-1 1 18 15,3 8-33-15,2-3-10 16,-1 2 20-16,3-2-21 16,0-6 9-16,0-11-9 0,0-6-23 15,3-10-28-15,3-4-7 16,1-4 33-16,1-12 25 15,6-12-19-15,4-8 16 16,4-2 3-16,1 3 0 16,1 2 13-16,0 5 35 15,1 6-27-15,0 8-16 16,-3 5-5-16,0 5-11 16,-4 0-43-16,-7 9-108 15,-9 22-96-15,-2-4-94 16,0-1-553-16</inkml:trace>
  <inkml:trace contextRef="#ctx0" brushRef="#br0" timeOffset="-81331.09">8153 14824 1467 0,'0'0'1156'0,"0"0"-977"16,0 0-19-16,0 0-33 15,34-116-75-15,30 87-52 16,63-14-110-16,-13 7-158 16,-10 0-423-16</inkml:trace>
  <inkml:trace contextRef="#ctx0" brushRef="#br0" timeOffset="-81190.5">9112 14253 28 0,'0'0'2212'0,"0"0"-1581"16,0 0-412-16,0 0-61 15,0 0-113-15,0 0-39 16,-144 30-12-16,73 34-62 16,13-6-117-16,12-5-498 0</inkml:trace>
  <inkml:trace contextRef="#ctx0" brushRef="#br0" timeOffset="-79784.36">10508 14437 1940 0,'0'0'394'16,"0"0"-159"-16,0 0-123 15,0 0-53-15,0 0 2 16,0 0 14-16,-53 137-2 16,43-82-25-16,6 2-10 0,2 5 9 15,2 1-35-15,0-6 0 16,0 2-12-16,2-7-10 15,2-6-13-15,-1-16-54 16,-3-10-56-16,0-12-99 16,-11-8-156-16,-12-12-9 15,-4-26 4-15,-4-10 143 16,2-15 250-16,3 0 142 16,6 1 123-16,7 8 36 15,10 11-24-15,3 11-54 16,7 14-77-16,27 2-116 15,14 11 10-15,20 3-40 16,11 2-5-16,8 0-3 16,0 6-45-16,-7 2 1 15,-12 5-28-15,-20 1 9 0,-15-5 58 16,-14-2 13-16,-17-1 13 16,-2 2 141-16,-12 6-38 15,-16 4 48-15,-8 4-32 16,2 5-60-16,3 5-14 15,10 4-52-15,9 4-5 16,10-5 5-16,2 5-5 16,0-9-2-16,16-3-16 15,3-10-25-15,4-8 9 16,-1-10-7-16,0 0-15 16,-6-18 1-16,-5-9-19 15,-4-11 41-15,-7-1 23 16,0-1 8-16,0 0 1 0,0 4 0 15,0 2 9-15,2 9 8 16,4 6-16-16,3 7 11 16,2 7-12-16,3 5-7 15,1 0 6-15,3 2-10 16,-2 16 11-16,0 4-1 16,-6 3-1-16,2 3 2 15,-3-1 12-15,-3 3-12 16,-1-3 27-16,2 0-26 15,-3-8 1-15,1-5 12 16,-1-3-12-16,5-9-4 16,6-2-12-16,3 0-36 0,7-13-14 15,-1-9-108 1,3-2 81-16,0-2 35 0,-5 2 13 16,0 3 31-16,-4 7 6 15,-3 1 6-15,-3 9 73 16,-3-2 23-16,-3 6-19 15,-1 0-35-15,2 10-23 16,0 13 35-16,-3 8-19 16,-2 3-35-16,-2 4-52 15,0 4-172-15,-11-10-140 16,-5-10-781-16</inkml:trace>
  <inkml:trace contextRef="#ctx0" brushRef="#br0" timeOffset="-79643.97">10713 14497 2099 0,'0'0'602'16,"0"0"-536"-16,58-101-66 16,-16 57-91-16,3 8-508 0</inkml:trace>
  <inkml:trace contextRef="#ctx0" brushRef="#br0" timeOffset="-79519.03">11010 14266 1721 0,'0'0'771'0,"0"0"-591"16,0 0-106-16,140-2-16 0,-43 2-58 16,-12 0-152-1,-14 0-683-15</inkml:trace>
  <inkml:trace contextRef="#ctx0" brushRef="#br0" timeOffset="-78581.75">12186 14499 1528 0,'0'0'848'16,"0"0"-660"-16,0 0-134 15,0 0-12-15,0 0 56 16,4 117-22-16,7-56-25 16,-1 5-14-16,-4 3-37 15,-6 2 0-15,0-5-6 16,0-7-96-16,-14-18-62 15,-7-13-80-15,-4-16-8 16,-2-12 45-16,0-2 35 16,10-24 107-16,3-14 65 15,14-9 0-15,0-1 11 0,16-7-10 16,20 4-1-16,12 7 0 16,12 7-10-1,7 6-2-15,5 7-20 0,-3 8 32 16,-9 7 13-16,-8 5 44 15,-17-3 45-15,-12 7 40 16,-17 2 20-16,-6 0 46 16,0 2-42-16,-22 18-42 15,-10 8 12-15,-3 8-51 16,2 8-33-16,3 6-27 16,10 3-25-16,11 1 19 15,9-8-19-15,0-4-6 16,7-10-22-16,18-14-89 15,4-11 2-15,4-7-14 16,4-17-147-16,1-16 18 16,-1-12 8-16,-8-5 62 15,-5-7 128-15,-6 3 60 0,-7 8 71 16,-7 6 183-16,-4 12 0 16,0 12 13-16,0 8-59 15,0 8-126-15,0 0-55 16,-2 12-26-16,-5 10 20 15,1 6 5-15,-3 4-13 16,4 4 27-16,1 3-28 16,4-7-1-16,0 2 16 15,0-7-26-15,2 0 8 16,14-14-9-16,-1-7-24 16,5-6 14-16,5 0-26 0,0-14-86 15,-2-11-9 1,-2-3-3-16,-3-2 51 0,-5 6 46 15,-4-2 37-15,-6 7 89 16,-3 10 46-16,0 5 3 16,0 4-35-16,0 0-60 15,0 0-19-15,0 18 5 16,0 4-11-16,0 6 29 16,6 6-20-16,1 2-19 15,3 3 10-15,4-6-18 16,-1-3 0-16,3-10-18 15,6-20-150-15,-2 0-167 0,-1-16-810 16</inkml:trace>
  <inkml:trace contextRef="#ctx0" brushRef="#br0" timeOffset="-78456.41">13040 14387 1950 0,'0'0'597'15,"0"0"-517"-15,0 0-80 16,0 0-305-16,0 0-60 0</inkml:trace>
  <inkml:trace contextRef="#ctx0" brushRef="#br0" timeOffset="-78331.81">12703 15410 1667 0,'0'0'383'15,"0"0"-177"-15,0 0-112 16,0 0-94-16,0 0-259 0</inkml:trace>
  <inkml:trace contextRef="#ctx0" brushRef="#br0" timeOffset="-77519.46">12760 14620 1780 0,'0'0'521'0,"0"0"-361"16,0 0-35-16,0 0-125 16,-162-16-9-16,116 22-234 15,7 2-250-15</inkml:trace>
  <inkml:trace contextRef="#ctx0" brushRef="#br0" timeOffset="-76644.66">14160 14437 1500 0,'0'0'538'16,"0"0"-394"-16,0 0 23 15,-133-1-41-15,90 8-25 16,3 18 36-16,4 6-62 16,7 6-33-16,5 7-3 15,8 3-33-15,11 0 1 16,5 0-7-16,8-2 6 16,21-10-18-16,6-6 9 15,6-12-40-15,10-13 2 16,1-4-27-16,4-17-16 15,0-16-73-15,-4-7-49 16,-10-9 43-16,-9-3 52 16,-13-2 52-16,-9 4 39 0,-11 6 20 15,0 8 76 1,0 13 122-16,-8 7-4 0,-4 15-42 16,3 1-54-16,3 0-33 15,-3 23-36-15,-2 11 44 16,6 7-7-16,-1 3-25 15,1 7-6-15,5-1 11 16,0 1-37-16,0-7 6 16,7 0-15-16,13-3-33 15,4-7-65-15,19-9-165 16,-8-6-283-16,-1-11-541 0</inkml:trace>
  <inkml:trace contextRef="#ctx0" brushRef="#br0" timeOffset="-76347.9">14670 14979 1735 0,'0'0'639'0,"0"0"-481"15,0 0-30-15,0 0-106 16,0 0-4-16,0 0 13 0,0 0 23 16,-2 82 3-1,2-60-4-15,0 3-17 0,0-4 12 16,9-1-22-16,5-1 4 16,3-5-14-16,3-6-15 15,4-7-2-15,1-1-59 16,4-22-140-16,-6-10-361 15,-10-3-601-15</inkml:trace>
  <inkml:trace contextRef="#ctx0" brushRef="#br0" timeOffset="-76238.55">14677 14646 1850 0,'0'0'542'0,"0"0"-360"15,0 0-48-15,0 0-134 16,0 0-122-16,0 0-376 0</inkml:trace>
  <inkml:trace contextRef="#ctx0" brushRef="#br0" timeOffset="-75972.99">15419 14520 1706 0,'0'0'736'0,"0"0"-500"0,0 0-84 15,0 0-83-15,0 0-42 16,138-18-26-16,-87 18-1 15,5 18-173-15,-16 1-323 16,-13-5-433-16</inkml:trace>
  <inkml:trace contextRef="#ctx0" brushRef="#br0" timeOffset="-75798.88">15419 14777 2092 0,'0'0'553'0,"0"0"-460"0,0 0 4 16,0 0-69-16,165-3-16 16,-60-5-12-16,-19 0-224 15,-8 2-385-15</inkml:trace>
  <inkml:trace contextRef="#ctx0" brushRef="#br0" timeOffset="-75314.58">16591 14427 1847 0,'0'0'682'0,"0"0"-452"16,0 0-87-16,-123-28-59 15,84 28-4-15,-2 3-33 16,1 18-8-16,1 9-11 16,5 10-22-16,7 3 13 15,10 5-19-15,14 2 0 0,3-1 2 16,6-5-1 0,25-9-2-16,8-7-12 0,9-11-30 15,10-17-7-15,2-5-51 16,-1-25-101-16,-4-12-38 15,-10-5 11-15,-12-9 139 16,-12-1 67-16,-7 5 23 16,-6 6 56-16,-6 14 113 15,-2 11 69-15,0 11-47 16,0 10-87-16,0 0-59 16,-5 21-33-16,-6 8 0 15,-2 11 33-15,1 7-14 16,3 4-7-16,5 4-9 0,4 1-15 15,0-2-7-15,15 8-94 16,8-14-200-16,2-15-470 0</inkml:trace>
  <inkml:trace contextRef="#ctx0" brushRef="#br0" timeOffset="-74845.98">17023 14872 1174 0,'0'0'532'0,"0"0"-370"16,0 0 17-16,0 0-47 16,0 0-17-16,0 0-1 15,0 0-41-15,-33 82 16 16,33-51-10-16,0 5 15 16,0 1-16-16,0 1-15 15,0 2 7-15,4 1-39 16,7 4-25-16,1-4 26 15,1 0-18-15,1-4-13 16,-5-4 4-16,-1-7 6 0,-4-8-9 16,-4-9 8-16,0-6 22 15,0-3 58-15,-17 0-26 16,-6 0-43-16,-1-16-4 16,-2-2-17-16,7-14-21 15,8-6-56-15,11-45-156 16,0 12-427-16,14-8-834 0</inkml:trace>
  <inkml:trace contextRef="#ctx0" brushRef="#br0" timeOffset="-74752.25">17146 14624 1629 0,'0'0'778'0,"0"0"-580"0,0 0-30 16,0 0-168-16,0 0-119 15,0 0-575-15</inkml:trace>
  <inkml:trace contextRef="#ctx0" brushRef="#br0" timeOffset="-70768.49">17181 14593 1305 0,'0'0'504'0,"0"0"-352"16,0 0-37-16,0 0-69 15,0 0-28-15,0 0-3 16,21-7-13-16,-17 7 5 15,-4 0-1-15,0 0 13 16,0 0 92-16,0 0 10 16,0-2-21-16,-7 2-39 15,-4 0-49-15,-2 0-2 16,-2 0-10-16,9 0-43 16,6 13-85-16,0 4-171 15,0-7-272-15</inkml:trace>
  <inkml:trace contextRef="#ctx0" brushRef="#br0" timeOffset="-69938.06">1702 15316 1820 0,'0'0'489'16,"0"0"-422"-16,0 0 8 15,0 0 85-15,0 107-20 16,0-53-52-16,0-1-46 15,0 5-23-15,0-1-14 16,4-3-5-16,8-8-63 16,24-8-111-16,-3-15-141 15,1-13-268-15</inkml:trace>
  <inkml:trace contextRef="#ctx0" brushRef="#br0" timeOffset="-69406.93">2209 15316 2080 0,'0'0'387'0,"0"0"-280"15,0 0 42-15,0 0-56 16,-34 128-14-16,32-74-33 16,2-4-45-16,0 4 17 15,0-1-18-15,0-9-48 16,0-12-65-16,-2-7-56 15,-12-10-77-15,-8-15 73 16,-10 0 15-16,-7-12 37 16,-6-16 52-16,0-8 45 15,3-4 24-15,7 0 37 16,10 4 27-16,9 9 80 16,10 9-42-16,6 7-17 15,0 9-21-15,24 2-54 0,16 0 11 16,12 0-21-1,6 6 0-15,4 5-25 0,-2 3-39 16,1-1-19 0,-6 1-26-16,-10-9 109 0,-10 4 3 15,-15-5-3-15,-11-4 0 16,-9 1 87-16,0 2 71 16,-22-2-43-16,-4 8 6 15,-7 1-17-15,5 6-29 16,4 2-47-16,3 0-21 15,13 0 2-15,6-4-8 16,2 2-2-16,0-6-21 16,21-6-38-16,8-4 21 15,8 0-105-15,13-19-170 16,-7-2-39-16,-7-6-533 0</inkml:trace>
  <inkml:trace contextRef="#ctx0" brushRef="#br0" timeOffset="-68985.16">2489 15566 965 0,'0'0'729'0,"0"0"-444"15,0 0-98-15,0 0-35 16,0 0-30-16,0 0-33 16,0 0-7-16,-51 93-35 15,51-67-33-15,0-2 4 16,4-6-18-16,19-6-12 16,6-10-66-16,2-2-88 15,2-4-40-15,-2-17-22 16,-2-4 52-16,-8-4-28 15,-8 5 204-15,-4 4 33 16,-9 3 186-16,0 9 45 0,0-1-67 16,0 9-47-16,0 0-75 15,0 0-55-15,-6 13-13 16,5 5 7-16,1 0-14 16,0 4 0-16,0-4 8 15,1-4-8-15,16 4-21 16,-2-2-62-16,6 0-21 15,-3 3 20-15,1 2 30 16,-1 4 47-16,-2 2-5 16,-6 0 22-16,-2 9-10 15,-8-5 34-15,0 4 20 16,-16-3 15-16,-15 0-18 16,-9-6-21-16,-27 13-30 0,11-10-147 15,8-8-238-15</inkml:trace>
  <inkml:trace contextRef="#ctx0" brushRef="#br0" timeOffset="-67219.9">3742 15618 1333 0,'0'0'362'16,"0"0"-153"-16,0 0-24 15,0 0-69-15,0 0-32 16,0 0-42-16,0 0 28 15,6 15 2-15,1 7 11 16,-3 0-5-16,-2 5-41 0,0-4-17 16,1-5 3-16,-1-4-22 15,1-2 13-15,-3-8-14 16,2-4 1-16,-1 0 4 16,4 0-5-16,4-13-17 15,7-8-68-15,5-8-44 16,7-4 10-16,3 1 30 15,0 3-10-15,-4 8 74 16,-2 4 15-16,-5 11 10 16,-9 3 35-16,-3 3-10 15,-1 0 48-15,-2 3 20 16,-1 16-13-16,3 3 4 16,4 4-37-16,0 1-35 0,7 4-12 15,5-7-77-15,24-8-91 16,-8-1-107-16,-3-15-296 15</inkml:trace>
  <inkml:trace contextRef="#ctx0" brushRef="#br0" timeOffset="-66579.41">4328 15615 1023 0,'0'0'794'16,"0"0"-601"-16,0 0 3 15,0 0-34-15,0 0-38 16,-114-4-53-16,99 22-52 15,7 4-8-15,4 0-10 0,4 4 0 16,0-4 10-16,0 2-11 16,4-3-8-16,8-6-5 15,1-3-26-15,3-6-3 16,-1-3-29-16,1-3 39 16,-2 0 23-16,3-9-6 15,-1-9-3-15,-4 2 5 16,-2 2-7-16,-3 0 20 15,-1 6 2-15,-4 3 28 16,0 5-11-16,-2 0-19 16,3 5 28-16,0 17 9 15,-1 8-3-15,2 10 18 16,-2 1-38-16,0 8 15 0,-2 1 15 16,0 3-1-1,0 1 16-15,0-2-23 0,-2-2-12 16,-6-10 19-16,-6-4-25 15,3-9 5-15,-1-10 4 16,1-7-10-16,3-6 13 16,-2-4-9-16,4 0 18 15,-3-25 3-15,3-8-42 16,6-15-22-16,0-10-28 16,2-6-23-16,19-10-66 15,6 1-83-15,4 6 111 16,1 13 90-16,-1 8 9 15,0 8 12-15,-2 11 0 16,-2 9-6-16,-3 0 6 16,-3 8 14-16,-8 8 21 15,-5 2 20-15,-4 0-15 0,4 8 55 16,-3 9-2-16,-1 10-14 16,2 5-19-16,1 0-22 15,2 2-27-15,2-2 2 16,3-2-13-16,1-8-1 15,6-3-75-15,18-10-70 16,-3-9-113-16,-1 0-365 16</inkml:trace>
  <inkml:trace contextRef="#ctx0" brushRef="#br0" timeOffset="-66157.64">4966 15685 1776 0,'0'0'508'0,"0"0"-350"16,0 0-29-16,0 0-54 16,0 0-44-16,0 0-17 15,0 0 2-15,-68 69-16 16,68-48-25-16,11 2 4 16,7-6-25-16,0-7-10 15,-1 0-37-15,-1-8-21 16,-5-2 62-16,-2 0 30 15,-7-4-11-15,-2-13 27 16,0 3-66-16,-2-7-14 0,-7 2 47 16,0 0 8-1,7 3 22-15,2 5 9 0,0 0 0 16,0 7 19-16,9 4-19 16,4 0 0-16,3 0-6 15,-3 8 14-15,3 6 4 16,-3 2 56-16,2 1-16 15,1 2-10-15,2 4-3 16,-3-6-22-16,1 1-17 16,0 1-16-16,-3-10-127 15,3-5-37-15,-5-4-198 16,1 0-546-16</inkml:trace>
  <inkml:trace contextRef="#ctx0" brushRef="#br0" timeOffset="-66063.97">5303 15673 1502 0,'0'0'364'0,"0"0"-202"16,0 0-48-16,0 0-114 16,0 0-123-16,0 0-382 0</inkml:trace>
  <inkml:trace contextRef="#ctx0" brushRef="#br0" timeOffset="-65595.2">4827 15561 1288 0,'0'0'378'0,"0"0"-213"15,0 0 9-15,0 0 11 0,0 0-56 16,0 0-27-16,0 0-63 16,8 1-29-16,-8-1 8 15,0 0-16-15,0 0 24 16,0 0-15-16,0 0-11 16,0 0 0-16,0 0-5 15,1 0 5-15,-1 0-8 16,4 3-87-16,-4 3-112 15,0-3-53-15,0 2-583 0</inkml:trace>
  <inkml:trace contextRef="#ctx0" brushRef="#br0" timeOffset="-65439.1">4827 15561 1245 0</inkml:trace>
  <inkml:trace contextRef="#ctx0" brushRef="#br0" timeOffset="-65267.28">4827 15561 1245 0,'-114'100'511'0,"114"-100"-370"0,4-2 15 0,19 2-92 0,6 0-32 15,0 0 5-15,2 0-15 16,-9 0 8-16,-7 0 23 15,-6 9 0-15,-9 6 73 0,0 3-26 16,0 4-20-16,-11 0-17 16,-2 4-51-16,4-4-12 15,3 0-81-15,5-8-146 16,1-2-147-16,0-5-897 0</inkml:trace>
  <inkml:trace contextRef="#ctx0" brushRef="#br0" timeOffset="-65017.34">4998 15538 1822 0,'0'0'381'0,"0"0"-147"0,0 0-100 15,0 0-94-15,0 0-22 16,0 0 1-16,0 0-17 16,0 0 15-16,5 36-16 15,-5-17 6-15,-8 3 0 16,-15 0-7-16,-24 3-54 16,7-2-210-16,1-9-476 0</inkml:trace>
  <inkml:trace contextRef="#ctx0" brushRef="#br0" timeOffset="-64876.63">4820 15386 1642 0,'0'0'1095'16,"0"0"-905"-16,0 0-97 15,123-49-93-15,-59 45-29 16,1 1-469-16</inkml:trace>
  <inkml:trace contextRef="#ctx0" brushRef="#br0" timeOffset="-64173.79">5999 15723 1704 0,'0'0'401'15,"0"0"-276"-15,0 0-63 16,0 0-26-16,0 0 51 16,0 0-1-16,0 0 5 15,46 48-10-15,-26-44-34 16,1-4 6-16,3 0-4 16,1 0-42-16,5-9-7 15,-1-8-7-15,0-5-83 0,-4-4 10 16,-5-2-14-16,-7 0-9 15,-4 1 72-15,-9 2 31 16,0 3 25-16,0 8 57 16,0 4 54-16,-4 7-7 15,-3 3-58-15,1 0-28 16,-3 13-18-16,-3 9 7 16,2 1 20-16,-2 12-7 15,5 1-18-15,3 0 30 16,2-2-30-16,2 0-26 15,0-5 12-15,0-2-7 16,2-5-12-16,7-4 3 16,2-10-91-16,11-8-141 0,-4 0-286 15,0-12-545-15</inkml:trace>
  <inkml:trace contextRef="#ctx0" brushRef="#br0" timeOffset="-64048.82">6337 15464 588 0,'0'0'1457'0,"0"0"-1245"16,0 0-212-16,0 0-111 15,0 0-800-15</inkml:trace>
  <inkml:trace contextRef="#ctx0" brushRef="#br0" timeOffset="-63328.82">6763 15645 1543 0,'0'0'583'16,"0"0"-484"-16,0 0-87 15,0 0 5-15,0 0 37 16,0 0 14-16,25 111 36 0,-6-82-61 16,2 1 3-1,3-4-3-15,-2-2-7 0,-2-12 23 16,1-2-20-16,-2-10 4 16,-1 0 14-16,-3-8-16 15,-1-12 9-15,-5-6-18 16,-9-8-32-16,0-3 27 15,0 6-11-15,-15-5-15 16,3 9-1-16,3 10-22 16,5 4 3-16,4 12-62 15,2 1-182-15,21 0-47 16,10 0 19-16,7 8 28 16,2 2 61-16,1-4 91 15,-6 1 85-15,-5 2 26 0,-10-7 121 16,-9 2 109-16,-6-2 16 15,-7-2 40-15,0 6-9 16,0-2-96-16,-15 6-86 16,-6 6-32-16,2 4-26 15,0 5-4-15,9 2-25 16,4-4 1-16,6 4-18 16,0-5-3-16,12-6-18 15,8-5-21-15,6-7-43 16,1-4 4-16,0-9-84 15,-4-13-15-15,-8-6 102 16,-3 2 15-16,-6-4 72 16,-4 5 6-16,-2 4 94 15,0 9 94-15,0 5 10 16,0 3-71-16,0 4-79 0,0 0-54 16,5 4 9-16,1 11-8 15,4 8 0-15,-2 2-1 16,1 2 0-16,3 0-68 15,1-5-134-15,-5-8-157 16,2-14-339-16</inkml:trace>
  <inkml:trace contextRef="#ctx0" brushRef="#br0" timeOffset="-63172.6">7177 15408 1923 0,'0'0'674'15,"0"0"-584"-15,0 0-31 16,0 0-34-16,154-8-25 16,-72 22-54-16,-15 2-445 15,-9 2-1585-15</inkml:trace>
  <inkml:trace contextRef="#ctx0" brushRef="#br0" timeOffset="-62719.57">7899 15681 857 0,'0'0'926'15,"0"0"-688"-15,0 0-61 16,0 0-17-16,0 0-7 16,0 0-31-16,0 0-13 15,-35 121-33-15,35-82-10 16,0 7 1-16,6 3-19 15,5 1-2-15,0-2-16 16,1 2-6-16,-4-3 7 0,1-5-30 16,-5-11 21-16,-4-9-22 15,0-4 9-15,0-14 11 16,0-4 13-16,-19 0 12 16,-10 0 0-16,-11-18-45 15,-3-8-15-15,1-10-28 16,2-34-91-16,11 6-115 15,13 2-465-15</inkml:trace>
  <inkml:trace contextRef="#ctx0" brushRef="#br0" timeOffset="-62578.67">7908 15464 1545 0,'0'0'544'16,"0"0"-344"-16,0 0-60 15,0 0-93-15,0 0-47 16,0 0-147-16,0 0-185 16,11-24-442-16</inkml:trace>
  <inkml:trace contextRef="#ctx0" brushRef="#br0" timeOffset="-61594.51">6321 15266 763 0,'0'0'907'15,"0"0"-721"-15,0 0-106 16,0 0-28-16,0 0-21 15,0 0-31-15,0 0 17 16,54-8-4-16,-54 8 40 16,0 0 97-16,0 0 24 0,-4 0-79 15,-9 0-43-15,-1 0-25 16,3 0-27-16,1 0 24 16,6 0-24-16,2 0 0 15,2 0 0-15,0 0-38 16,0 0-7-16,12 0-29 15,5 0-85-15,1 4-188 0</inkml:trace>
  <inkml:trace contextRef="#ctx0" brushRef="#br0" timeOffset="-60985.57">9458 15523 1476 0,'0'0'594'0,"0"0"-423"15,0 0 17-15,0 0-99 16,0 0-43-16,0 0 36 16,-118 57-27-16,103-26 5 15,9 3-14-15,6 2-19 16,0-1-7-16,10 3-20 16,19-7-11-16,13-1-50 15,14-12-90-15,38-14-79 16,-11-4-244-16,-10 0-481 0</inkml:trace>
  <inkml:trace contextRef="#ctx0" brushRef="#br0" timeOffset="-60720.05">9866 15699 1490 0,'0'0'718'0,"0"0"-567"0,0 0 39 16,0 0-31-16,0 0-99 15,0 0-14-15,0 0-30 16,-91 40-15-16,91-23 14 15,16 2-15-15,6-9 0 16,0-2 7-16,5-3-6 16,-3-5 0-16,1 0 11 15,-5-13-12-15,-2-6 19 16,-4-2-19-16,-8-3 10 16,-6-2-7-16,0-1-3 15,0 0-22-15,-14 1-23 0,-1-1-64 16,-1-9-105-1,5 5-168-15,5 4-471 0</inkml:trace>
  <inkml:trace contextRef="#ctx0" brushRef="#br0" timeOffset="-60548.21">10073 15105 1901 0,'0'0'725'0,"0"0"-608"15,0 0-49-15,0 0-36 16,-91 104-31-16,66-33-2 16,10-14-157-16,4-3-417 0</inkml:trace>
  <inkml:trace contextRef="#ctx0" brushRef="#br0" timeOffset="-60063.95">10849 15704 654 0,'0'0'1387'0,"0"0"-1041"16,0 0-153-16,0 0-16 15,0 0-92-15,-116-17-50 0,100 42 14 16,6 4-33-16,5 7-5 16,5 2-2-16,0-1-8 15,11-6-2-15,14-5-6 16,4-4-58-16,6-13 4 16,3-7-64-16,4-2-34 15,1-15-95-15,-3-13-43 16,-3-10 0-16,-8-2 71 15,-6-2 146-15,-7 2 80 16,-8 10 189-16,-5 8 107 16,-3 8 39-16,0 9-52 15,0 5-88-15,0 0-120 16,0 5-75-16,0 13 37 0,0 7-1 16,0 8 0-1,0-3 9-15,0 2-44 16,13-2 16-16,1-2-17 0,5-10-6 15,1-3-40-15,5-8-55 16,2-7-37-16,17-4-122 16,-8-14-128-16,-5-8-637 15</inkml:trace>
  <inkml:trace contextRef="#ctx0" brushRef="#br0" timeOffset="-59470.3">11401 15716 1573 0,'0'0'485'0,"0"0"-314"15,0 0-75 1,0 0 2-16,0 0 9 0,0 0-54 16,0 0-1-16,0 55-46 15,0-37 12-15,0-5-1 16,0-4-17-16,0 1 0 16,2-2 0-16,8-4-23 15,1-4 3-15,3 0 19 16,-1 0-49-16,2 0 19 15,-3 0-36-15,-2-4 44 16,-3 0 17-16,-2-2 6 16,-3 6 0-16,0 0 1 15,1 0-1-15,1 0 8 16,2 0-2-16,1 0-6 16,-2 0 0-16,4 0 1 0,-1 6-4 15,3-2 3-15,1 4 0 16,3-2-1-16,1 3 3 15,-3-5-2 1,-1 1 0-16,-6-1-67 0,-1 0 49 16,-5-4 14-16,0 4 4 15,0-4 72-15,0 0-39 16,0 2 21-16,0 2-50 16,0 0 8-16,0 0-5 15,0 5-7-15,0 0 0 16,0-1-2-16,10 6 10 15,4-4-14-15,4 2 6 16,2-3 0-16,0 1-5 16,4-5 5-16,-1 2-4 15,-1-1-3-15,-1 1 13 0,-4-2-6 16,-3 1 0 0,-1 2-41-16,-3-2 25 0,-2 2-2 15,-2-4 0-15,-3-4 18 16,-3 0-36-16,0 0-39 15,0 0-63-15,-5 0-93 16,-7 0-650-16</inkml:trace>
  <inkml:trace contextRef="#ctx0" brushRef="#br0" timeOffset="-59298.18">11419 15384 2181 0,'0'0'641'0,"0"0"-475"16,0 0-52-16,0 0-53 16,165-43-19-16,-80 43-41 15,33 0-1-15,-22 0-104 16,-19 0-583-16</inkml:trace>
  <inkml:trace contextRef="#ctx0" brushRef="#br0" timeOffset="-58829.87">12910 15402 773 0,'0'0'1020'0,"0"0"-717"0,0 0-185 16,0 0-56-1,0 0 24-15,0 0-34 0,0 0-11 16,52 98-14-16,-15-60-26 16,1 3-1-16,-2-2-10 15,-12-2-20-15,-15 3 29 16,-9-8-13-16,-14-3 14 16,-25-8 105-16,-13-5 13 15,-6-10 61-15,5-3-63 16,8-3-51-16,16 0-19 15,14 0-46-15,15-9-19 16,33-25-143-16,14 6-219 16,6-4-333-16</inkml:trace>
  <inkml:trace contextRef="#ctx0" brushRef="#br0" timeOffset="-58486.19">13310 15574 1527 0,'0'0'606'0,"0"0"-430"15,0 0-49-15,0 0 10 16,0 0-34-16,0 0-30 16,0 0-57-16,-79 103-14 15,81-76-2-15,23-4 0 16,6-1-14-16,5-5-1 16,-1-4-15-16,-4-7 1 15,-2-6-7-15,-8 0 30 16,-8 0 6-16,-7-14 0 0,-6-3 24 15,0-6 51-15,-4 1-60 16,-11 0-2-16,-6 3-13 16,-1 2-49-16,-5 3-54 15,2-2-80-15,-1 0 60 16,2-1 67-16,3 3 56 16,8-8 3-16,9 4 28 15,4 0-31-15,13-10-12 16,18 6-254-16,2 2-993 0</inkml:trace>
  <inkml:trace contextRef="#ctx0" brushRef="#br0" timeOffset="-58345.61">13942 15052 1332 0,'0'0'1442'0,"0"0"-1103"15,0 0-151-15,0 0-150 16,0 0-38-16,0 0-48 15,-172 113-34-15,80-44-218 16,3-1-689-16</inkml:trace>
  <inkml:trace contextRef="#ctx0" brushRef="#br0" timeOffset="-57609.69">12007 15762 1625 0,'0'0'576'0,"0"0"-349"16,0 0-28-16,0 0-104 16,0 0-35-16,0 0-59 15,0 0 11-15,-102 17 9 16,78 3-21-16,1 0 24 16,8 0-1-16,3-3-16 15,8 4 8-15,4-2-12 0,0-10-3 16,6 1 0-1,15-7-38-15,1-3-4 0,5 0-13 16,2-9-39-16,-3-8 18 16,-3-2 23-16,-7 2 50 15,-3 9 3-15,-7-1 34 16,2 7 36-16,-2 2-43 16,3 0-20-16,2 18 10 15,2 10 12-15,0 12 13 16,1 13 18-16,-1 7-35 15,-4 10 8-15,-4 5 1 16,-3 2-8-16,-2 3 14 16,0-9-34-16,-16-7 8 15,-15-16 4-15,-11-13-2 16,-12-8 33-16,-12-12-20 16,-5-8-29-16,-6-7-14 0,-5-26-69 15,19-5-164-15,21-8-390 0</inkml:trace>
  <inkml:trace contextRef="#ctx0" brushRef="#br0" timeOffset="-56516.2">14547 15643 763 0,'0'0'844'0,"0"0"-631"16,0 0-55-16,0 0-51 15,0 0-62-15,0 0 28 16,0 0 57-16,39 36-35 15,-37-3 28-15,-2 4-49 0,0-1-21 16,0-2-18 0,0-5-24-16,0-8-5 0,0-13-6 15,0-4 6-15,0-4-18 16,2-4 12-16,13-18-34 16,8-12-50-16,-1-6-30 15,1 0 45-15,-2 0 19 16,0 7 50-16,-8 10 3 15,-2 11 72-15,-2 3 9 16,-2 9-28-16,2 0-38 16,6 9 25-16,6 13-13 15,8 2-24-15,11 6-6 16,40-2-112-16,-9-6-350 16,-2-6-659-16</inkml:trace>
  <inkml:trace contextRef="#ctx0" brushRef="#br0" timeOffset="-55828.86">15199 15623 1079 0,'0'0'1068'0,"0"0"-792"15,0 0-68-15,-125-5-103 16,100 28-71-16,11 4-12 16,8 6-20-16,6 3-2 15,0 2-14-15,8-7-66 16,15-4 22-16,2-5-69 15,-1-8-54-15,3-14-39 16,-5 0 34-16,-2 0-13 16,-4-17 68-16,2-2 131 0,-10 2 45 15,0 7 146-15,-4 3 16 16,0 7-19-16,1 0-146 16,0 17-19-16,8 19-6 15,-2 8 26-15,-3 6-11 16,-1 8 8-16,-4 4-1 15,-3-4 29-15,0-5-16 16,0-7 8-16,-3-11-15 16,-8-9 16-16,0-12 10 15,1-10-26-15,6-4 4 16,0 0-8-16,4-14-31 16,0-20-10-16,1-10-12 15,25-12-74-15,9-14-82 0,10-6-126 16,4-5-30-16,2 2-59 15,-9 10 323-15,-6 17 60 16,-12 12 234-16,-10 15 40 16,-7 14 28-16,-3 3-68 15,-4 8-90-15,2 0-80 16,-2 0-63-16,3 16 25 16,-1 6 2-16,4 9 2 15,-1 2-4-15,4 3-17 16,4-2-8-16,1-1-1 15,5-8-10-15,4-6-40 16,2-15-87-16,4-4-14 16,0 0-62-16,2-23-128 15,-2-2 118-15,-2-4 106 0,-8 3 117 16,-5 4 88-16,-7 7 202 16,-5 8-18-16,-2 7 0 15,0 0-158-15,4 0-68 16,0 17-32-16,8 10-5 15,-1 5-18-15,9-2-99 16,-5-6-267-16,4-7-599 16</inkml:trace>
  <inkml:trace contextRef="#ctx0" brushRef="#br0" timeOffset="-55375.86">16328 15739 2041 0,'0'0'535'0,"0"0"-348"15,0 0-77-15,0 0-49 16,-125 22-47-16,120 0-8 16,5 6-3-16,0-4-2 15,3 2-1-15,15 0 0 16,-1-8-9-16,6-4 7 15,-3-6-26-15,2-4-1 16,-2-4 7-16,-2 0-45 16,-3-18 1-16,-1 1-14 0,-1-6 5 15,-2 2 31 1,-1-6 1-16,0 8 22 0,1 2 19 16,-1 3-2-16,-4 1 4 15,1 10 30-15,-1 0-11 16,2 3 18-16,2 0 12 15,1 0 27-15,5 6-4 16,-1 7-41 0,2 1 5-16,-2 1-15 0,3 2-14 15,-3 3 20-15,3 4-25 16,0-6-2-16,-5-2-14 16,6-10-175-16,-9-2-158 15,1-4-495-15</inkml:trace>
  <inkml:trace contextRef="#ctx0" brushRef="#br0" timeOffset="-55266.13">16791 15597 1654 0,'0'0'697'0,"0"0"-498"16,0 0-116-16,0 0-83 16,0 0-271-16,0 0-472 0</inkml:trace>
  <inkml:trace contextRef="#ctx0" brushRef="#br0" timeOffset="-54938.45">16452 15521 396 0,'0'0'1541'0,"0"0"-1287"0,0 0 96 16,0 0-190-16,0 0-152 15,0 0-8 1,0 0-97-16,-91 3-32 0,47 11-114 15,-8-5-41-15,-6-4-8 16,5 0 46-16,4-5 159 16,13 0 87-16,13 0 35 15,15-5 123-15,8 1-40 16,0 3-64-16,0 1 102 16,2 0-46-16,1 0 66 15,-3 0 43-15,0 0-50 16,-5 0-43-16,-13 10-71 0,-1-1-55 15,-8-1-128 1,2-2-356-16,5-6-506 0</inkml:trace>
  <inkml:trace contextRef="#ctx0" brushRef="#br0" timeOffset="-54828.73">15857 15286 1891 0,'0'0'518'0,"0"0"-445"15,163-10-30-15,-9 10-43 16,-16 0-282-16,-4 0-775 0</inkml:trace>
  <inkml:trace contextRef="#ctx0" brushRef="#br0" timeOffset="-54422.94">17609 15477 2263 0,'0'0'537'0,"0"0"-347"16,-131 0-86-16,86 23-63 16,14 11-26-16,13 11-8 15,9-1 6-15,9 6-13 16,0-11-16-16,18-2 5 15,5-11-50-15,6-16-45 16,2-10-77-16,4 0-114 0,1-26-84 16,-1-12-156-16,1-4-27 15,-5-4-226-15,-6-3 790 16,-5 9 846-16,-7 8-191 16,-9 10-127-16,-2 12-16 15,-2 10-302-15,0 0-122 16,0 20-44-16,-2 18-16 15,-6 11 23-15,5 11-12 16,3 9-39-16,0 0 0 16,25 21-9-16,2-16-162 15,-1-24-481-15</inkml:trace>
  <inkml:trace contextRef="#ctx0" brushRef="#br0" timeOffset="-52907.6">17968 15699 1523 0,'0'0'1021'16,"0"0"-817"-16,0 0-98 16,0 0-41-16,104-125-45 15,-72 89-19-15,-6 2 12 16,-6 7-11-16,-6 4 5 15,-8 9 4-15,-5 7 13 0,-1 4 41 16,0 3-35 0,0 6-29-16,0 16 10 0,0 10-10 15,-5 8 23-15,1 4-3 16,4 3-21-16,0-3 12 16,2-4-12-16,11-6 0 15,1-11-1-15,3-8 1 16,1-11-6-16,5-4-9 15,6 0-8-15,2-15 10 16,2-6-31-16,1-3-3 16,-3-2 24-16,-4-4-4 15,-8 3 27-15,-1 7 11 16,-7-1 1-16,-4 7 51 16,-2 5-23-16,-3 0 13 15,0 5-16-15,-2 4-37 0,0 0 15 16,2 0-15-16,-2 0-3 15,0 0-6-15,0 0 15 16,0 0-6-16,0 0 11 16,0 0-10-16,0 0 5 15,0 0-6-15,0 0 0 16,0 0 11-16,0 0-11 16,0 0 0-16,0 0 0 15,0 0 11-15,0 0-11 16,0 0 0-16,0 0 1 15,0 0 15-15,0 0-15 16,0 0 6-16,0 0-7 16,0 0 9-16,0 0-10 15,0 0 1-15,0 0 0 16,0 0 3-16,0 0-2 0,0 0-1 16,0 0 0-16,0 0 2 15,0-4 7-15,0-1-9 16,0-4-21-16,0-4 12 15,0-1-17-15,-2-2 10 16,0 2 14-16,2 1-32 16,0-2 28-16,0 3 4 15,0 6 2-15,0 2 6 16,0 1 5-16,0 3 11 16,0 0-22-16,0 0-6 15,0 0 6-15,0 11 0 16,0 9 1-16,0 6-4 0,0 7 10 15,0 5 5-15,0-2 13 16,0 4-24-16,0 0 15 16,9-5-16-1,4-2 0-15,3-7-4 0,2-12 4 16,6-6 0-16,5-8-1 16,6 0 1-16,4-4 0 15,1-14-33-15,-1-10-22 16,-1-3 20-16,0-4-2 15,-6-4 19-15,-3 3 4 16,-8 8 1-16,-4 6 13 16,-11 4 18-16,-4 8 15 15,-2 2 3-15,0 4 9 16,-2-4-26-16,-13 4-19 0,-5 2 2 16,-3 2-10-16,-2 0 7 15,2 0 1-15,0 14 8 16,5 8-7-16,5 5-1 15,6 5 0-15,7 4 7 16,0-3-16-16,5 4 9 16,14-9-13-16,6-6-4 15,4-10-23-15,4-7 1 16,3-5-4-16,4-5-29 16,2-17-64-16,-2-8-19 15,-1-2 56-15,-8-7 26 16,-2-1 39-16,-10 4 34 15,-2 4 39-15,-9 10 96 16,-4 8 80-16,-4 8-89 0,0 6-58 16,0 0-27-1,0 6-40-15,-6 16 6 0,-7 6-7 16,-1 7 0-16,6 1 9 16,-1-6-8-16,6-2-1 15,3-6 0-15,0-5 9 16,0-6-9-16,0-7 0 15,3-4 0-15,10 0 17 16,7-15-17-16,4-10-37 16,3-3-10-16,0-4-38 15,0 2 24-15,-3 4 9 16,-7 3 38-16,-3 9 7 16,-5 7 14-16,-2 7 5 15,-5 0 3-15,0 2-15 16,1 17 52-16,1 7-30 0,3 5 5 15,4 1 11-15,6-1-38 16,3 0 15-16,5-9-12 16,0-6 3-16,-1-10 2 15,3-8-8-15,-7-23-81 16,-4-4-611-16</inkml:trace>
  <inkml:trace contextRef="#ctx0" brushRef="#br0" timeOffset="-35745.82">408 9922 1385 0,'0'0'276'16,"0"0"-128"-16,0 0-9 16,0 0 31-16,0 0-5 15,0 0-70-15,-29-28-24 0,29 26-23 16,0-3-37 0,0 1 24-16,0 3-15 15,0-1-3-15,0 2 32 0,0 0-10 16,0 0 11-16,0 0 7 15,0 0-41-15,0 0 13 16,0 0-17-16,0-2-6 16,0 2 4-16,3 0 5 15,10-2-9-15,9 0-6 16,5 2 3-16,7-2-3 16,3 2 1-16,7 0 0 15,6 0 6-15,5 0 6 16,10 0-21-16,6 0 8 15,10 0 0-15,6 0-8 16,3 0 8-16,5-3 0 0,-4 2-3 16,-7 1 15-1,-5 0-12-15,-11 0 0 0,-5 0 1 16,-1 0 5-16,1 0-6 16,3 0 0-16,6 0-4 15,3 0 17-15,6 0-13 16,3 0 0-16,3 0 1 15,-2 0-1-15,0 0 0 16,-8 1 0-16,-5 4-7 16,-7 1 13-16,-5-3-7 15,0 1 1-15,-3-1 0 16,7-1 1-16,0-2-1 16,3 2-9-16,4-2-1 15,2 0 19-15,1 0-9 0,-3 0 1 16,-2 0 1-16,3 0 7 15,-3 0-9-15,3 2 0 16,3 1-7-16,2-2 16 16,2 0-6-16,1 2-3 15,2-3 1-15,1 2-5 16,-4 1 4-16,0 0 0 16,2 1-1-16,-2-2 7 15,8-1-8-15,5-1 2 16,6 3 0-16,4-3-1 15,1 0 1-15,-1 0 0 16,-4 0 1-16,-4 0 0 16,-5 0-1-16,-4 0 0 15,-5 0 0-15,-9 0 2 16,-11 0 11-16,-18 0-13 16,-19 0 0-16,-21 0-135 0,-53 0-44 15,-23 0-338-15,-19 0-506 16</inkml:trace>
  <inkml:trace contextRef="#ctx0" brushRef="#br0" timeOffset="-34449.25">408 10014 859 0,'0'0'408'0,"0"0"-195"15,0 0-35-15,0 0-81 0,0 0 0 16,0 0-50-1,0 0-21-15,43-20 21 0,-30 14 13 16,-1 4 0-16,-2 2-1 16,-1 0-29-16,5 0 4 15,1 0-12-15,8 0-21 16,3 0 39-16,10 0-15 16,8 0 23-16,5 0 11 15,7 0-31-15,7 0 18 16,1 0 0-16,5 0-37 15,-2 0 21-15,-1 0-29 16,2 0 15-16,-3 0-1 16,3 0-14-16,0 0-1 15,7 0 13-15,-2 0-12 0,6 0 16 16,1 0-16 0,2 0 6-16,-2 0-4 0,-2 0 9 15,-2 0-11-15,-7 0-1 16,-2 0 1-16,-2 0 2 15,-1 0-2-15,5 2-1 16,0-2 0-16,5 2 11 16,3-2-10-16,4 0-1 15,2 0 0-15,4 0 1 16,-1 0 1-16,5 0-2 16,-1 0 0-16,-1 0 1 15,-4 0 14-15,0 0-15 16,-4 0 0-16,2 0 6 0,-5-4 2 15,-2 2-9 1,-7 2 1-16,-7-2 0 0,0 2 9 16,-4 0-8-16,3-2 23 15,-3 2 17-15,2 0-40 16,-2 0 28-16,0 0-29 16,0 0 10-16,-1 0-10 15,1 0 0-15,2 0 0 16,3 0 5-16,-1 0 2 15,0 2-7-15,1 4 0 16,-3-1 1-16,-4 1 8 16,0-1-9-16,-2-2 0 15,-4 2-1-15,4-1 2 16,2-2 1-16,0-2-2 16,-1 2 6-16,0-2 16 0,-2 0-20 15,-2 0-2-15,-9 0 11 16,-9 0-11-16,-6 0 25 15,-9 2-9 1,-7-2-15-16,-8 0 1 0,2 0 6 16,-5 0-8-16,3 0 27 15,-3 0-26-15,0 0 16 16,0 0-5-16,0 0-6 16,2 0-12-16,0 0-6 15,5 2-38-15,2 0 3 16,-3 0-18-16,-1-2 7 15,-3 2-33-15,-2 0-29 16,0 3-39-16,0 1-191 0,0-3-208 16</inkml:trace>
  <inkml:trace contextRef="#ctx0" brushRef="#br0" timeOffset="-32463.79">11228 10080 1307 0,'0'0'351'0,"0"0"-130"0,0 0-44 16,0 0-80-16,0 0-7 15,0 0-44-15,0 0-21 16,2-6 9-16,0 6-33 16,-2 0 37-16,3 0-7 15,-1 0-31-15,2 0 27 16,0 0-27-16,3 0 0 16,-2 0 4-16,-1 0 7 15,3 0-11-15,1 0 0 16,5 2-2-16,6 6-4 15,3-2 6-15,-1 3 0 16,-2-4-10-16,-3-1 16 16,-6-2-6-16,-5 0 0 0,-5-2 0 15,0 2 4 1,0-2 22-16,0 0 33 16,0 3-14-16,0-2-30 0,-8 5-26 15,1 1 11-15,1 2-80 16,6 7-98-16,0 0-104 15,0-6-199-15</inkml:trace>
  <inkml:trace contextRef="#ctx0" brushRef="#br0" timeOffset="-32166.99">11707 9982 1111 0,'0'0'281'15,"0"0"-232"-15,0 0-49 16,0 0-309-16</inkml:trace>
  <inkml:trace contextRef="#ctx0" brushRef="#br0" timeOffset="-26931.13">6996 12577 651 0,'0'0'786'0,"0"0"-583"16,0 0-29-16,0 0-17 15,0 0-12-15,0 0-38 16,0-15-30-16,0 15-4 15,0 0-35-15,0 0 11 16,0 0-23-16,0 10-19 16,0 17-7-16,0 17 25 15,-4 14-25-15,-2 14 53 16,-3 24-33-16,-3 25-20 16,1 17 39-16,3-9-39 15,2-29 27-15,6-30-21 16,0-26-4-16,0 1 13 15,0 0-14-15,0-1-1 16,0-13 13-16,0-9-13 16,0-8-37-16,0-10-83 0,10-7-156 15,-1-17 46-15,-1-10-443 16</inkml:trace>
  <inkml:trace contextRef="#ctx0" brushRef="#br0" timeOffset="-25493.97">7004 12484 743 0,'0'0'654'0,"0"0"-528"16,0 0-2-16,0 0-34 15,0 0 37-15,0 0 7 16,0 0-89-16,0-22-7 0,0 22-29 15,0 0-3 1,0 0 2-16,0 0-8 0,0 0 0 16,8 0-1-16,10 2 11 15,2 5-5-15,7-1 2 16,6-2-6-16,7-1 40 16,7 3-29-16,7-2 1 15,11 3 28-15,6-4-22 16,4 4 7-16,5-3-9 15,5 2-16-15,2-2 17 16,5-1-17-16,1-3-1 16,5 3 10-16,0-3-9 15,0 0 13-15,-2 0-12 16,-5 0 4-16,-2 2-2 16,-5-1-4-16,2 2 0 15,-2 1-1-15,3-2 2 0,4-1 5 16,3-1-6-16,2 0 3 15,-1 0 6-15,-3 0-9 16,-1 0 0-16,-2 0-1 16,-4 0 5-16,-2 0-10 15,-3 0 6-15,-2 0 0 16,0 0 3-16,2 0-3 16,3 0 0-16,1 0 0 15,3 0 1-15,-1-1-1 16,2-3 0-16,-3 2 6 15,-5 2-9-15,-6 0 5 16,-5 0-2-16,-9 0 0 16,-2 0 9-16,-3 0-11 15,3 0 2-15,2 0 0 0,5 0-3 16,4 0 4-16,7 0-1 16,0 0 0-16,-1 0-3 15,4 0-4-15,-4 0 7 16,0 0 0-16,2 0 6 15,-4 0-6-15,1 0 0 16,-3 0-1-16,-5 0 2 16,3 0-4-16,1 0 3 15,-1 0 0-15,2 0 9 16,1 0-7-16,-5 0-2 0,-5 0 0 16,-4 0-2-1,-3-3 2-15,-3 2 0 0,1-4 0 16,1 4 5-16,3-4 1 15,5 2-6-15,4 0 0 16,-2 2-11-16,-1 1 11 16,-1-3 0-16,-4 3 0 15,-1-1 0-15,-3-2 0 16,0 2 0-16,-3-2 0 16,2 2 0-16,1-4-12 15,4 4 12-15,0 1 0 16,6 0 0-16,3 0-15 15,4 0 14-15,3 0 1 16,4 0-26-16,0 0 25 16,-3 0-26-16,-3 0 8 15,-7 0 18-15,-13 0-4 16,-8 0 5-16,-15 0 0 0,-12 0 1 16,-8 0-4-1,-4 0 3-15,-1 0 0 0,0 0-6 16,7 0 10-16,7 1-4 15,7 8 0-15,4-1 6 16,7 2-9-16,-3 2 3 16,0 4-10-16,-4 0 10 15,-8-1-20-15,-4 6 19 16,-3-1-7-16,-5 4-14 16,-1 2 21-16,-4 0-9 15,2 4 10-15,-4 3 21 16,-2 2-6-16,0 3 28 0,0 4 5 15,0 5-28-15,0 1 30 16,0 2-8-16,0 0-5 16,4 0 0-16,1 0-28 15,-1-3-2-15,0-6-7 16,1-5 8-16,-3-9-10 16,-2-5 2-16,0-4-56 15,-26-2-134-15,-8-4-151 16,-9-4-1281-16</inkml:trace>
  <inkml:trace contextRef="#ctx0" brushRef="#br0" timeOffset="-23744.31">6919 13623 608 0,'0'0'286'0,"0"0"-90"16,0 0 13-16,0 0 20 15,0 0-54-15,0 0-61 16,0 0-95-16,-45-14 1 15,47 13 11-15,12 1 9 16,5-3 27-16,7 3-14 16,8-2 4-16,9 2 2 15,6 0-16-15,9 0-3 16,12 0-14-16,3 0 2 16,7 0 9-16,7 0-22 15,0 0 0-15,0 0 7 0,-2 0-20 16,0 0 11-16,-6 2-13 15,4-2 1-15,-3 3 9 16,0-3-3-16,1 1-2 16,-2-1-5-16,-2 2 1 15,-4 1 10-15,0-2-10 16,1 3 0-16,1 0 9 16,6 0-3-16,2 1-7 15,-4 0 0-15,4 2 3 16,-3-2-3-16,-4 1 2 15,-5-2-2-15,-2 1 1 16,-4-1 14-16,0-3-15 16,-1 2 0-16,3-3-3 0,0 1-4 15,2 2 8-15,5-2-1 16,1 4 7-16,-1-3-5 16,-1 1-2-16,-2 1 0 15,-4 1 0-15,-5-2 3 16,-2 0-3-16,1 0 0 15,-3-3-1-15,2 0 9 16,0 0-9-16,5 0 1 16,-1 0 0-16,1 0-6 15,0 0 6-15,-2 0 0 16,-6 0-1-16,3 0 5 16,0 0-4-16,0 0 0 15,3 0 9-15,1 0-16 16,2 0 7-16,-2 0 0 15,-2 0-6-15,1 0 13 0,-3 0-7 16,0 0 0-16,0 0 9 16,3 0-13-16,-1 0 4 15,1 0 0-15,1 0-11 16,3 0 19-16,2-2-8 16,5 1 3-16,-1-2 5 15,4 1-16-15,0 2 8 16,-3-1 0-16,3-1-5 15,1-2 13-15,0 1-8 16,5 2 0-16,1-1 1 16,5 2-6-16,-2-2 5 15,-2 2 0-15,-5 0 0 0,-2 0 10 16,-3 0-11-16,-3 0 1 16,-1 0-3-16,0-2 2 15,1-2 1-15,1 0 0 16,3 0 0-16,0-2 4 15,-3 3-7-15,-1 2 3 16,-5-2 0-16,-5 1-7 16,-6 1 8-16,-1-2-1 15,-1 0 4-15,-1-2 6 16,8 1-11-16,5 0 1 16,5 0 0-16,3 2-11 15,-5 1 25-15,-4-2-14 16,-14 2 0-16,-11-2 2 0,-13 2-8 15,-9-2 12-15,-5-1 10 16,-2 2 63-16,1-2-57 16,1 1-1-16,1-2-21 15,-2 1 9-15,-1-2 2 16,1 2-10-16,-3 0 0 16,-7 0 25-16,-2 0-26 15,-36-6 0-15,-11 1-358 16,-20-12-552-16</inkml:trace>
  <inkml:trace contextRef="#ctx0" brushRef="#br0" timeOffset="-20238.93">7948 12062 783 0,'0'0'149'0,"0"0"-120"16,0 0-12-16,0 0-11 15,0 0-5-15,0 0-2 16,0 0 1-16,45-25-33 15,-40 21-52-15</inkml:trace>
  <inkml:trace contextRef="#ctx0" brushRef="#br0" timeOffset="-15628.75">10782 13016 614 0,'0'0'332'0,"0"0"-92"16,0 0-92-16,0 0-20 16,0 0-25-16,0 0-19 15,0 0-35-15,0 0-26 16,0 0 21-16,0-2 17 15,0 2 23-15,0-2 20 16,0 2-49-16,0 0 5 0,0 0-12 16,0 0-32-16,0 0 24 15,0 0-14-15,0 0 1 16,0 0 19-16,0 0-22 16,0 0 27-16,-2 0-18 15,0 0-32-15,-3 0 12 16,3 0-13-16,0 0 0 15,0 0-12-15,2 0 12 16,0 0 0-16,0 0 0 16,0 0 1-16,0 0-16 15,0 0 15-15,0 0 0 16,0 0-9-16,0 0 12 0,0 0-4 16,0 0 1-16,4 0 0 15,3 0-6-15,3 0 6 16,0 0 0-16,1 0 9 15,-3 0-7-15,4 0 5 16,-4 0 2-16,1 0-8 16,-1 0 11-16,1 0-12 15,-3 0 0-15,3 0 3 16,2 0 9-16,0 0-12 16,2 0 9-16,1 0-9 15,-1 2 5-15,-3-2 1 0,-4 0-6 16,-2 0 16-16,-1 0-10 15,-3 0 7-15,2 0-13 16,-2 0 15-16,0 0-9 16,0 2-6-16,2-2 0 15,0 0 17-15,-2 0-17 16,1 0 0-16,-1 0 0 16,3 0-10-16,-3 0-26 15,0 0-306-15,0 0-719 0</inkml:trace>
  <inkml:trace contextRef="#ctx0" brushRef="#br0" timeOffset="-14691.81">10782 13511 950 0,'0'0'512'15,"0"0"-310"-15,0 0-38 16,0 0-3-16,0 0-57 15,0 0-48-15,0 0 10 16,-2 0-19-16,2 0-8 16,0 0 21-16,0 0-24 15,0 0 32-15,0 0 13 16,0 0-23-16,0 0 6 16,0 0-42-16,0 0-12 0,0 0 2 15,0 0 0-15,2 4-12 16,10 0 0-16,3 2 2 15,1 0 12-15,-1 0-14 16,1 0 0-16,3 3 0 16,-5-6-150-16,-1 0-357 0</inkml:trace>
  <inkml:trace contextRef="#ctx0" brushRef="#br0" timeOffset="-13223.42">16742 11293 1371 0,'0'0'476'0,"0"0"-265"16,0 0-42-16,0 0-87 16,0 0-36-16,0 0 7 15,0 0-41-15,-13-74 0 0,2 67-12 16,-5 4-37-16,-18 3-132 15,5 13-102-15,3 6-492 0</inkml:trace>
  <inkml:trace contextRef="#ctx0" brushRef="#br0" timeOffset="-12457.98">16502 13139 1365 0,'0'0'332'15,"0"0"-104"-15,0 0-41 16,0 0 7-16,0 0-73 15,0 0-96-15,0 0 1 16,0 35-3-16,0 13-5 16,0 14 48-16,0 15 13 15,-11 5-24-15,-3 6-7 16,-1 0-29-16,-1-2 14 16,1-2-33-16,3-9 12 15,3-5-4-15,5-10-8 16,2-10-9-16,2-16-53 15,0-11-98-15,4-23-177 16,7-14 22-16,3-16-817 0</inkml:trace>
  <inkml:trace contextRef="#ctx0" brushRef="#br0" timeOffset="-11302">16466 13100 954 0,'0'0'872'16,"0"0"-695"-16,0 0-23 15,0 0-73-15,0 0-47 16,129-42 36-16,-33 38-23 16,39 0-29-16,40-2 16 0,9 2-12 15,1 3-5-15,-10-2 5 16,-17 3-16-16,2 0 13 15,-6 0-11-15,-3 0 1 16,-1 0-2-16,-5 0-7 16,-8 3-11-16,-21-3 10 15,-22 0 2-15,-25 0 14 16,-7 0-15-16,7 0 3 16,7 0-5-16,4 5 2 15,-6 1 0-15,-7 2 2 16,-9 2 5-16,-7 2-8 15,-7-2 1-15,-4 4-13 16,-6 0 12-16,-3 1 1 16,-4 0 0-16,-5 3-6 15,-1 2 2-15,-8 2 4 0,-6 4-20 16,-1 5 13-16,-6 2-5 16,0 8 12-16,0 3 0 15,-6 4 6-15,-4 2 11 16,2 2-22-16,1 2 5 15,7-1 0-15,0 1 18 16,0-1-12-16,0-3-6 16,0-1 0-16,0-5 1 15,0-6-11-15,0-4 17 16,-11-2-7-16,-7-4 3 16,-2-3 3-16,-3-1 0 15,1-4-6-15,2-4 1 0,0-2 0 16,-3-4-1-16,0 0 0 15,-6-8 31-15,-7 4-30 16,-7-2 7-16,-7-2-8 16,-6 2 16-16,-4-2-23 15,-3 1 17-15,1-3-10 16,-1 0 9-16,-1 0-8 16,-2 0 8-16,2 0-9 15,-4 0 0-15,3 0 9 16,-4-5-3-16,-3-1 9 15,1 2-1-15,0-2-4 16,-3 0 3-16,3 0-13 16,2-3 0-16,2 6 11 0,3-2-11 15,-1-2 0-15,0 1-6 16,-2-2 17-16,0 2-7 16,-2-1-4-16,-2 1 8 15,-1 1-14-15,1 1 6 16,5 0 0-16,-1-5-1 15,7 4-4-15,2 1 5 16,0-5 0-16,2 2 1 16,0 1 10-16,0 1-4 15,-1 0-5-15,1 1 42 16,0-1-20-16,5 1 6 16,0 3-22-16,4-3-7 15,1 1 3-15,1-1-4 0,3 2 0 16,4-2 20-1,7 2-10-15,4 1 20 0,6-2-5 16,5 1-23-16,3 2 34 16,3 0-27-16,-2 0-9 15,1 0 13-15,0 0-1 16,0 0-10-16,0 0-2 16,0 0 0-16,4 0 7 15,0 0-6-15,3 0-1 16,4 0 5-16,0 0 2 15,0 0-14-15,0 0 5 16,0 0-17-16,0 0 7 16,0 0-44-16,11 0-112 15,9 0-111-15,7 0-225 0</inkml:trace>
  <inkml:trace contextRef="#ctx0" brushRef="#br0" timeOffset="-11177.02">16641 14016 1215 0,'0'0'1043'16,"0"0"-868"-16,0 0-175 15,0 0 0-15,-168 0-267 16,87 5-1026-16</inkml:trace>
  <inkml:trace contextRef="#ctx0" brushRef="#br0" timeOffset="-8625.05">10731 7586 1107 0,'0'0'233'0,"0"0"-21"16,0 0-57-16,0 0-12 16,0 0 30-16,0 0-54 0,0-29-6 15,0 28 16-15,0 1 12 16,0 0-40-16,0 0-34 16,0 0-55-16,0 0 9 15,5 0-21-15,5 0 3 16,13 7-3-16,10 9 2 15,11 5 10-15,12-2-9 16,9 2 10-16,4-4-14 16,9-2 1-16,3-5-1 15,5-4-10-15,3-6 10 16,0 0 1-16,5 0 1 16,-3-8 10-16,1-6-17 15,-6-3 6-15,2-2 0 16,-7 2-11-16,2 1 14 15,-4 5-3-15,-2 3 0 0,2 4-30 16,-4 4 22-16,3 0-10 16,-2 0 18-16,0 9 0 15,-1 10-5-15,-1 1 5 16,-3 2 0-16,-2 2-17 16,-4 2 16-16,-9-2-7 15,-12-2 8-15,-10-2-6 16,-12-6-12-16,-8-2-16 15,-10-5-21-15,-2-3-30 16,-2-2 77-16,0-2 8 16,0 0 0-16,0 0 67 15,0 0-34-15,0-15-9 0,6-3-24 16,5-5-34-16,7-2 33 16,5-3-25-16,8 1 23 15,9 4-6-15,9-1 1 16,14 4 6-16,6 2 2 15,8 1-4-15,8 8-8 16,5 3 12-16,7 6 0 16,21 0-2-16,23 0 13 15,28 10-4-15,5 6-7 16,-12-2 1-16,-14-3 2 16,-40-2-3-16,-18-2-14 15,-21-2 8-15,-6-1 12 16,6 0-3-16,6 0 8 15,10-1-1-15,-7-3 11 16,-7 0-15-16,-4 0-2 0,-7 0 33 16,-10 0-10-16,-11-1 7 15,-12-3-1-15,-9 2 3 16,-11 0 25-16,-7 0-12 16,0 2-14-16,0 0-35 15,-49 0-114-15,-1 0-259 16,-12 0-457-16</inkml:trace>
  <inkml:trace contextRef="#ctx0" brushRef="#br0" timeOffset="-5671.25">10767 7275 1706 0,'0'0'643'15,"0"0"-400"-15,0 0-76 16,0 0-89-16,0 0-23 15,0 0-48-15,4 0 8 16,-2 0-30-16,0 0-26 16,5 0-44-16,5 4-63 15,-2 0-165-15,1-2-230 0</inkml:trace>
  <inkml:trace contextRef="#ctx0" brushRef="#br0" timeOffset="3086.43">14715 14606 124 0,'0'0'499'0,"0"0"-427"15,0 0-47-15,0 0-25 16,0 0-16-16,0 0 15 16,0 4 2-16,0-4 70 0,0 0 125 15,0 0 40 1,0 0 0-16,0 0-49 0,0 0-65 15,0 0-1-15,0 0-21 16,0 0-20-16,0 0-15 16,0 0-43-16,0 0 3 15,0 4-25-15,-7-4 8 16,0 0-2-16,3 0-6 16,-2 2 0-16,5-2 1 15,-1 0 9-15,2 0-10 16,0 0 0-16,0 0-10 15,0 0 1-15,0 0 9 16,0 0 0-16,0 0-1 16,0 0-15-16,0 0 10 15,0 4-6-15,2 3 10 0,2-1 1 16,1 0 1-16,-5-1 0 16,0 1 0-16,0-6 0 15,0 2 9-15,0-2 24 16,0 0 14-16,0 0 59 15,0 0-55-15,-5 0-19 16,2 0 14-16,2 0-45 16,1 0-1-16,0 0-22 15,0 0-108-15,0 0 4 16,0 0-144-16,0 0-686 0</inkml:trace>
  <inkml:trace contextRef="#ctx0" brushRef="#br0" timeOffset="7603.32">13069 15436 712 0,'0'0'234'0,"0"0"-108"16,0 0 23-16,0 0-35 15,0 0 12-15,0 0 11 16,17-22-25-16,-15 22 5 16,-2 0-25-16,0-4-8 15,0 4 17-15,0-2-14 16,0 2-1-16,0 0 10 16,0-2-31-16,0-2 39 15,0 2-46-15,0-7-31 16,0 4 27-16,-6-2-25 15,-3 2 0-15,-3-5 32 0,1 2-39 16,-5 2 16 0,0-1-31-16,1 1 1 0,-2 2 9 15,-1 0-17-15,0 4-8 16,0 0-27-16,-7 12-148 16,8 9-131-16,3 1-199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3:19:07.061"/>
    </inkml:context>
    <inkml:brush xml:id="br0">
      <inkml:brushProperty name="width" value="0.05292" units="cm"/>
      <inkml:brushProperty name="height" value="0.05292" units="cm"/>
      <inkml:brushProperty name="color" value="#FF0000"/>
    </inkml:brush>
  </inkml:definitions>
  <inkml:trace contextRef="#ctx0" brushRef="#br0">4501 1652 1502 0,'0'0'382'0,"0"0"-160"16,0 0-30-16,0 0-124 15,0 0 5-15,0 0 1 16,0-36-41-16,0 34 41 15,0 2-35-15,0 0 7 16,0 0 14-16,0 0-5 16,-2-1-13-16,-9-2-37 15,-3 3 2-15,-5 0-14 16,-6 0 7-16,-4 0 0 16,-7 11 0-16,-3 8 6 15,-4 7-6-15,-1 4 1 0,-2 8-1 16,2 4 9-16,1 6-8 15,3 2-1-15,3 7 0 16,6 1 3-16,4 2-3 16,6 0 0-16,6 0-9 15,9-2 8-15,6-2-14 16,0-1 0-16,6-7 7 16,17-2-19-16,8-4 11 15,7-8-26-15,4-4-7 16,7-5 24-16,7-11-2 15,2-9 27-15,9-5-8 16,2 0 14-16,6-24-6 16,3-8 0-16,0-8 1 15,-2-10-3-15,-9-10 8 16,-9-12-4-16,-7-11 14 0,-11-6 5 16,-11-5 33-16,-6 1-5 15,-15 6 5-15,-5 16 5 16,-3 10-27-16,-5 12-2 15,-19 12-30-15,-8 10-41 16,-7 6-53-16,-11 11-103 16,-21 10-72-16,9 0-112 15,12 4-946-15</inkml:trace>
  <inkml:trace contextRef="#ctx0" brushRef="#br0" timeOffset="2062.06">8353 2578 1222 0,'0'0'276'0,"0"0"-67"16,0 0-79-16,0 0-36 15,0 0 5-15,0 0-31 16,0 0-19-16,-2 0-20 16,4 0-27-16,13 0 9 15,9 4 0-15,4 6 4 16,6 0 23-16,4 1-20 16,2 0 10-16,3 4 6 15,5-2-18-15,6 2 12 0,4 0-13 16,8-1-6-16,4 3 34 15,10-3-19-15,5-2 3 16,-1 0 2-16,3 0-27 16,-4-2 17-16,-4 2-13 15,-5-1-4-15,-5 0 2 16,-4 1 8-16,-3-2-11 16,0 0-1-16,3-3 8 15,-1 4-4-15,1-1-3 16,0 0 0-16,-5 2 19 15,-2-2-20-15,-2 3 0 16,-5-6-2-16,1 1 8 16,-4-2 6-16,4 0-12 0,-2-1 0 15,4-1 8 1,-2 0-7-16,0-4-1 0,-2 1 2 16,-1-1-1-16,-5 0-1 15,1 0 0-15,0 0 6 16,-6 0 2-16,2-8-7 15,-6-4-1-15,-1-4 2 16,-1-2 7-16,-4-2 7 16,-4-4-15-16,0 1 0 15,-4-4 7-15,2-3-7 16,-3 0 4-16,2-2 1 16,-2-2 3-16,-1 0-9 15,-2-1 0-15,-3-1 0 16,-3-1 13-16,-3-4 2 15,-4-3 17-15,-1 0 17 0,-3-1-28 16,0-2 18-16,0 1-26 16,-5-3-13-16,-3 1 20 15,-1-2-9-15,-5-2-7 16,-3-4 17-16,-8 2-21 16,-6-5 18-16,-7 3-16 15,-7 1 4-15,-5-2 3 16,-8 3-9-16,-5 1 0 15,-1 3-2-15,-2 3 8 16,0 0-6-16,-1 3 0 0,-2 3 1 16,-4 1-4-1,-6 1 9-15,-1 3-6 16,-4 4 0-16,-1 2 6 0,0 4-12 16,-2 2 6-16,3 2 0 15,1 1 10-15,1 1-8 16,2 3-2-16,-1-1 15 15,1 3-15-15,-2 5 0 16,-3 4 0-16,-4 2 0 16,-6 3 0-16,-2 1-2 15,0 0 2-15,1 0 0 16,7 1 1-16,4 9-1 16,6 3 0-16,8 0 1 15,7 1-3-15,4 5 7 16,2-2-5-16,-3 3 5 0,1 0-5 15,-2 5 0-15,-1 1 0 16,3 4 2-16,4 2-2 16,8 4 0-16,6 4 0 15,8 2 0-15,5 4 4 16,3 2-11 0,1 2 7-16,2 5 0 0,5 8-2 15,3 4 4-15,4 5-2 16,2 3 0-16,7-1 7 15,2-4-16-15,0-3 5 16,0-8 4-16,16-5 1 16,-1-7 0-16,3-7-1 15,-1-10 6-15,1-6 2 16,1-6 4-16,-2-6-12 16,-1-4 1-16,-5-2 9 0,-3-4-10 15,-3 0-15-15,-2-2-46 16,-3 6-141-16,0-2-297 15,0 0-311-15</inkml:trace>
  <inkml:trace contextRef="#ctx0" brushRef="#br0" timeOffset="4517.76">20535 2478 1016 0,'0'0'251'15,"0"0"-149"-15,0 0 45 16,0 0-35-16,0 0-13 16,0 0 20-16,0 0-27 15,-7-57 6-15,7 50-23 16,0 3-18-16,0 0 14 16,0 0-32-16,0 4-33 15,0-2 16-15,0 2-22 16,9 0 0-16,11 0 9 15,13 2-8-15,16 9-1 16,13 2 1-16,19 5 11 16,27 2-12-16,38 8 0 15,38 4 0-15,18 1 8 0,-7-2-1 16,-10 2-5-16,-18-3 5 16,5 1-1-16,4 4 6 15,3-1-6 1,2 0-5-16,2-4 23 0,-2 1-24 15,-5 0 13-15,-14-1 11 16,-12-2-7-16,-32-4 29 16,-27-6-31-16,-20-3-7 15,-6-4 11-15,11 2-13 16,9-2 0-16,7 1 18 16,-11-1-15-16,-12-5 23 15,-13-5-12-15,-13 2-5 16,-14-3 18-16,-12 0-22 0,-8 0 42 15,-4 0-9-15,-3 0-43 16,-2 0 23-16,0 0-24 16,0 0-50-16,-5 0-108 15,-54 0-172-15,-1 0-16 16,-8-3-1130-16</inkml:trace>
  <inkml:trace contextRef="#ctx0" brushRef="#br0" timeOffset="7517.04">838 3086 833 0,'0'0'146'16,"0"0"-54"-16,0 0 20 16,0 0-44-16,0 0-38 15,0 0 5-15,-9-15-35 16,7 15 21-16,2 0-13 15,0 0 10-15,0 0 8 16,0-1-25-16,0 1 18 16,0-1 54-16,0-2-18 15,0 1 15-15,-2 0-35 16,0 0-21-16,-2-1-1 16,4 0-13-16,-3 1 16 15,1 0 2-15,2 0-1 16,-3 0 24-16,3 0-4 15,0 2-9-15,0-2 10 16,0-1-22-16,0 2 9 16,0-4 5-16,0 4 17 0,0-2 37 15,0 3-31-15,-2 0 20 16,2 0-19-16,0 0-38 16,-2 0-7-16,2 0-9 15,-2 0-11-15,-1 0 4 16,-2 0-8-16,4 0-16 15,-3 0 30-15,-1 0-44 16,-2 0 4-16,0 0 34 16,1 0-11-16,-1 0 11 15,1 0-1-15,-4 0-11 16,6 0 13-16,0 3-8 16,-1-3 14-16,5 1 0 0,0-1 1 15,0 0 17-15,0 0-17 16,0 0 7-16,0 0 14 15,0 0-22-15,0 0-1 16,0 0 1-16,0 0-11 16,0 0 4-16,0 0-21 15,9 0 28-15,3 0 1 16,3 5-1-16,3-4 1 16,4 4-1-16,5-1 15 15,6 0-8-15,2 0-5 16,8 0 8-16,2 0-4 15,2 2 1-15,3 0-4 0,6 0-3 16,0 2 2 0,2 0-1-16,0 0 0 0,-2 2 10 15,-3 1-11-15,-2 2 12 16,-6-3-6-16,0 3-6 16,-3-6 6-16,3 0-5 15,-1-2 0-15,1-1 11 16,-4-2 11-16,-2-2-23 15,-10 0 1-15,-7 0 10 16,-9 0 0-16,-3 0-5 16,-8 0 12-16,-2 0 41 15,0 0 15-15,0 0-72 16,0 0-2-16,0 0-213 16,-12-4-522-16</inkml:trace>
  <inkml:trace contextRef="#ctx0" brushRef="#br0" timeOffset="26945.25">15380 4572 945 0,'0'0'278'15,"0"0"-128"-15,0 0-79 16,0 0-38-16,0 4-32 0,0 2 15 16,0 0 29-16,0 0 12 15,0-2 25-15,0 0-17 16,0-2 1-16,0 3 0 16,0 0-43-16,0 4 5 15,0 8 13-15,0 3-20 16,0 10 40-16,-10 4-23 15,-3 8 12-15,-3 3 11 16,-4 8-14-16,0 0 8 0,-3 3-15 16,-2-1-6-1,4-2 15-15,1 0-40 0,2-6-3 16,6-6 10-16,2-7-3 16,3-6-7-16,4-6-6 15,1-8-9-15,0-5-4 16,2-9-163-16,-2 0-99 15,2-13-20-15</inkml:trace>
  <inkml:trace contextRef="#ctx0" brushRef="#br0" timeOffset="28757.31">15401 4600 580 0,'0'0'385'15,"0"0"-208"-15,0 0-60 16,0 0-72-16,0 0-37 15,0 0 40-15,0 0 6 16,78 0-9-16,-58 0 48 16,2 0-17-16,1 0-2 15,-1 2-1-15,4 2-45 16,5 0 29-16,6 0-18 0,3 4-27 16,6 0 17-1,5 0-20-15,3 0 6 16,4 0 23-16,0 2-23 15,-3-1 24-15,1 2-7 0,-2-1-21 16,-3 3 31 0,0-4-34-16,1 3 3 0,1-2 7 15,2 0-12-15,3 1 4 16,2-2-4-16,-2 1 6 16,-2-2 4-16,-4 0-15 15,-6-1 0-15,-1-2 15 16,-5-1-7-16,-2 2 0 15,-1-2-9-15,-1 0 6 16,-2 3 6-16,4-2-12 0,2 1 1 16,0 0 13-1,5 2-2-15,-6-1-7 16,4 1-5-16,-5-2 1 0,0-1 9 16,-1 2-10-16,2-1 0 15,1-3 8-15,-4 2 4 16,1-1-12-16,-4-1 0 15,0 0 1-15,-3-3 5 16,1 1-6-16,-2-1 0 16,-2 3 5-16,-3-3 5 15,-3 0-10-15,-2 0 0 16,2 0 1-16,1 0 8 16,0 0-9-16,5 0 0 0,-3 0 0 15,3 0 9 1,-4 0-9-16,-2 0 0 0,-2 0 0 15,-2 1-1 1,-1-1 1-16,2 0 0 0,-4 3 1 16,3-1 6-16,-4 0-7 15,-2 0 0-15,-1 0-1 16,-5 0-5-16,3-1 6 16,-4 2 0-16,2-2-1 15,-2 4 2-15,0-4-1 16,-2 4 0-16,-2 1-30 15,0 2 29-15,0 4-23 16,0 4 24-16,-10 4 15 16,-5 6-13-16,-3 4 14 15,1 4-16-15,-4 2 1 16,1 2 6-16,1 0-7 0,-2-1 0 16,-1 0 15-16,0 0-14 15,-3 0 12-15,1-4-7 16,1-3-5-16,4-2 26 15,0-4-26-15,6-1 0 16,2-6 15-16,2-1-6 16,0 1-8-16,3-5-2 15,-1-1 0-15,0 1-2 16,1-2 3-16,1-4-1 16,1 0 17-16,0-1-8 15,-4-5-5-15,2 0-2 16,-6 0 8-16,-5 0 21 15,-8 0-19-15,-6-6-3 16,-7-6 9-16,-6-5-11 16,-10-1-4-16,-6-4-3 0,-9-3 8 15,-5-2-8-15,-8 1 0 16,-3-2 0-16,-4 0 5 16,0 0 6-16,0 0-11 15,0 0 0-15,-1 0 6 16,4 4-5-16,1-1 9 15,5 2 2-15,1 2-7 16,4 2 10-16,6 0-15 16,2 1 0-16,9 2 3 0,3 2-12 15,3 2 9 1,6 1 0-16,2 4 1 0,-2-1 11 16,2 2-12-1,1-2 0-15,-1 2-1 0,-2 0-1 16,5 0 2-1,1 1 0-15,2-1-1 0,4-1 10 16,5 3-9-16,8 0 0 16,0 2 1-16,3 0-2 15,3 0 2-15,-1 0-1 16,1 0 29-16,-1 0-27 16,1-1 13-16,-1 3 3 15,3 0-17-15,2 0 22 16,1-1-22-16,2 1 0 15,1 0 19-15,1 0-14 0,0 0 2 16,4 0-8 0,0 0 1-16,2 0 7 0,0 0-8 15,0 0 0-15,0 0 0 16,0 0 9-16,0 0-9 16,0 0 0-16,0 0-4 15,0 0-4-15,0 0 8 16,0 0 0-16,0 0-9 15,0 0-3-15,0 0-7 16,0 0-21-16,0 0-12 16,0 0 38-16,0 0-30 15,0 0-4-15,0 0-44 16,-6 0-129-16,-7 0-151 16,-8-6-1190-16</inkml:trace>
  <inkml:trace contextRef="#ctx0" brushRef="#br0" timeOffset="38070.21">19376 4838 1129 0,'0'0'538'16,"0"0"-366"-16,0 0-44 15,0 0 29-15,0 0-53 16,0 0-31-16,0 0 4 16,0 0-59-16,0 0 19 15,0 0-11-15,0 0-8 16,0 0 36-16,0 0-13 16,0 0-3-16,0 0 17 15,0 0-40-15,0 0 2 16,0 0-14-16,0 0 9 15,0 0-24-15,-3 0 9 0,-12 7 3 16,-9 2 22-16,-8 4-20 16,-7-2 10-16,-7 2-1 15,-5 0-10-15,0 0 22 16,4 1-22-16,7-3-1 16,9 0 9-16,11-3-9 15,7 0 0-15,4-2 0 16,7 0 8-16,2-2-22 15,0 3 9-15,0 4 5 16,6 3 11-16,12 3 2 16,2 2-7-16,5 3-6 15,2 2 8-15,0-1-7 16,1-4-1-16,-2 1 0 0,-1-3 2 16,-4-4-1-16,-4-1-2 15,-3 1-23-15,-4-3-116 16,-10 3-58-16,0-3-136 15,0-2-167-15</inkml:trace>
  <inkml:trace contextRef="#ctx0" brushRef="#br0" timeOffset="38304.86">18541 5097 1370 0,'0'0'266'15,"0"0"-38"-15,0 0-142 16,0 0 41-16,0 0-16 16,0 0-33-16,124 22 10 15,-86-5-45-15,-2 2-26 16,-3 2 1-16,-4 1-16 16,-5 0 4-16,-1 0-6 15,-5 0-101-15,1 2-80 16,0-6-143-16,-1-4-768 0</inkml:trace>
  <inkml:trace contextRef="#ctx0" brushRef="#br0" timeOffset="39382.4">19859 4871 682 0,'0'0'351'16,"0"0"-127"-16,0 0-135 0,0 0-33 15,0 0 8-15,0 0-3 16,-118-7-19-16,98 7 12 16,0 0-16-16,0 7 10 15,5-1-5-15,-1 3-35 16,5 2 14-16,2 2-16 15,4 2-6-15,3 1 7 16,2 0-7-16,0 2 0 16,4 2 3-16,17 2-3 15,5 2 16-15,6 2 11 16,1 2-16-16,2 0-8 16,-3 0-3-16,-3-1 0 15,-9-2 13-15,-5 0-11 0,-5-4 3 16,-6 0-5-1,-4-7 1-15,0-2 4 0,-4-4-4 16,-17-2 17-16,-10-5 11 16,-4 2-16-16,-6-3 8 15,0 0-8-15,7 0-11 16,5-10 18-16,11-2-19 16,11-2 35-16,7-4 23 15,7-7-21-15,27-4-9 16,8-4-11-16,7-4-5 15,4 0 18-15,-6-1 2 16,-6 2 23-16,-11 0 45 0,-10 1-27 16,-13 2-11-1,-7 1-29-15,0 3-34 0,-23 3-41 16,-48 6-133-16,5 7-116 16,-3 3-752-16</inkml:trace>
  <inkml:trace contextRef="#ctx0" brushRef="#br0" timeOffset="41069.54">20165 4963 1633 0,'0'0'488'0,"0"0"-250"15,0 0-46-15,0 0-47 16,0 0-83-16,0 0-39 16,0 0 6-16,122-6-28 15,-68 18 11-15,-3 0-12 16,-4 2-3-16,1 0-131 15,-11-4-252-15,-14-8-274 0</inkml:trace>
  <inkml:trace contextRef="#ctx0" brushRef="#br0" timeOffset="41257">20412 4860 1739 0,'0'0'517'0,"0"0"-368"15,0 0-106-15,0 0-16 16,0 0-21-16,0 0 0 16,-33 105-6-16,33-63-16 15,2 8-125-15,15-10-140 16,6-14-330-16</inkml:trace>
  <inkml:trace contextRef="#ctx0" brushRef="#br0" timeOffset="41725.61">20842 4864 1493 0,'0'0'378'0,"0"0"-147"16,0 0-126-16,0 0-59 15,0 0-45-15,0 0 8 16,0 0-9-16,-9 34 0 15,7-11-1-15,2 4 2 16,0 4 8-16,2 1 1 16,11 5-9-16,0 4 12 0,1-1-13 15,-1 3-1-15,-3-2-7 16,-6-5 16-16,-4-6-8 16,0-5 0-1,0-12 0-15,-4-4 6 0,-14-6-6 16,-5-3 0-16,1 0-2 15,0-9-24-15,4-11 15 16,7-7 5-16,11-1-8 16,0-4 14-16,6-2-33 15,17 0 7-15,8 2 24 16,2 3 2-16,3-2 30 16,-3 1 14-16,-4-1 17 15,-2 2 59-15,-11-2-29 16,-5 2 22-16,-7 3-25 15,-4 2-51-15,0 5-29 0,-6 5-8 16,-12 5-114 0,-14 9-90-16,8 0-106 0,4 3-165 0</inkml:trace>
  <inkml:trace contextRef="#ctx0" brushRef="#br0" timeOffset="41883.43">21310 5003 1313 0,'0'0'292'16,"0"0"-92"-16,0 0-75 15,152 28-43-15,-97-12-82 16,-15-4-56-16,-11-2-302 0</inkml:trace>
  <inkml:trace contextRef="#ctx0" brushRef="#br0" timeOffset="42055.27">21509 5001 1328 0,'0'0'336'0,"0"0"-96"16,0 0-164-16,0 0-61 16,0 0 10-16,0 0-25 0,-97 128-26 15,88-81-89 1,9-10-283-16</inkml:trace>
  <inkml:trace contextRef="#ctx0" brushRef="#br0" timeOffset="42164.66">21910 5245 1315 0,'0'0'353'15,"0"0"-353"-15,0 0-308 0</inkml:trace>
  <inkml:trace contextRef="#ctx0" brushRef="#br0" timeOffset="42477.37">22553 5202 1382 0,'0'0'293'0,"0"0"-27"0,0 0-74 15,0 0-96 1,0 0-50-16,0 0-28 0,134-35 2 15,-96 34-20-15,-1 1-1 16,-3 0-8-16,-5 0-127 16,-5 0-59-16,-5 0 50 15,-11 0-513-15</inkml:trace>
  <inkml:trace contextRef="#ctx0" brushRef="#br0" timeOffset="42695.88">22684 5019 1139 0,'0'0'329'16,"0"0"-60"-16,0 0-111 16,0 0-83-16,0 0-37 15,0 0-24-15,0 0 94 0,-11 26-25 16,11-6-29-16,0 1 2 16,0 8-44-16,0 1 6 15,0 1-18-15,10 2-84 16,11-7-160-16,6-8-402 15</inkml:trace>
  <inkml:trace contextRef="#ctx0" brushRef="#br0" timeOffset="43133.14">23284 4957 1565 0,'0'0'223'0,"0"0"-75"0,0 0-67 16,0 0-16-16,0 0 2 16,0 0-61-16,0 0-1 15,-47-6-5-15,47 26-1 16,0 4 1-16,0 4 0 16,3 2 3-16,0 1-3 15,0 0 2-15,-3 1-4 16,0 0 2-16,0-2 0 15,-6-1-1-15,-11-7 7 16,-7-4 0-16,-7-8-5 16,-3-5-1-16,3-2-29 15,4-3-30-15,12-3 24 16,15-14 34-16,0-7-29 0,27-5 5 16,15-5 14-1,12-2 11-15,4-2 56 0,0 1-3 16,-5 0 26-16,-8 3 39 15,-15 2-8-15,-9 4-2 16,-14 4-17-16,-7 5-39 16,-14 7-52-16,-28 6-181 15,-56 6-129-15,7 0 57 16,-5 11-576-16</inkml:trace>
  <inkml:trace contextRef="#ctx0" brushRef="#br0" timeOffset="44367.21">19703 5430 1234 0,'0'0'185'0,"0"0"-112"15,0 0 17-15,0 0 28 16,0 0-25-16,0 0-50 15,45 117-7-15,-30-90-17 16,3-3 15-16,7-2 13 16,4-6-4-16,6-4 21 15,6-6-18-15,5-1-5 16,8-5-18-16,2 0-9 16,4 0-2-16,7-12 11 15,4-3-11-15,5-3 18 16,1 1 10-16,0-2-29 15,-6 2 13-15,-7 6-2 16,-8 8-10-16,-7 3 9 16,-10 0-21-16,-2 0 18 0,-10 12-12 15,-6 3 0-15,-2 6 0 16,-1 1-6-16,-3 3 0 16,1 0 6-16,-1-3 1 15,1-4-2-15,-1-3-4 16,1-2 5-16,-3-6 3 15,1-1-9-15,-3-1 0 16,4-3 12-16,8-2-12 16,6 0 13-16,8 0-7 15,11 0 1-15,2-7-10 16,8-5 3-16,0-2-8 16,2 1 7-16,1 1-16 15,-5 0 17-15,-3 4 0 16,-4 6 1-16,-2 2-4 15,-1 0 3-15,4 0 0 0,1 2 1 16,2 6 5-16,5 2 1 16,2-1 1-16,3 4-1 15,-1-3 8-15,0-2-14 16,-2-1 16-16,3-1 23 16,-3-1-24-16,-2-5 18 15,-2 0-7-15,-8 0-19 16,-7-2 20-16,-10-10-28 15,-11 0 1-15,-6 0-2 16,-14 4-56-16,0 1-100 16,-58 7-150-16,2 0 28 15,-4 0-432-15</inkml:trace>
  <inkml:trace contextRef="#ctx0" brushRef="#br0" timeOffset="46913.49">20242 5988 1523 0,'0'0'473'15,"0"0"-258"-15,0 0-14 16,0 0-81-16,0 0-20 16,0 0-42-16,0 0-51 15,87-87 7-15,-53 64-14 16,-3-2 0-16,-2 3 5 16,-5 4-5-16,-3 3 0 15,-10 8 9-15,-3 2-8 16,-6 4-1-16,-2 1 0 15,0 0-23-15,0 0 8 16,0 0-43-16,0 12 40 16,0 10 11-16,0 4 14 0,0 7-5 15,0 2-2 1,-4 1-8-16,0-1 8 0,2-3-119 16,2-2-102-1,0-7-6-15,2-10-259 0</inkml:trace>
  <inkml:trace contextRef="#ctx0" brushRef="#br0" timeOffset="47241.54">20686 5831 1579 0,'0'0'359'15,"0"0"-232"-15,0 0-21 16,0 0-67-16,0 0-38 0,118-34 36 15,-100 32-18-15,-2 2 17 16,-6 0-1-16,-3 0-34 16,-5 8 29-16,-2 8-27 15,0 4 3-15,0 6 7 16,-13 2-12-16,-6 4 15 16,1-4 7-16,-1 3-13 15,8-8 15-15,5 2-20 16,3-5 1-16,3-5 4 15,0-3-8-15,20-1 4 16,7-5 62-16,6-6-32 16,9 0-36-16,1 0 0 15,11-3-171-15,-14-4-125 16,-9-4-519-16</inkml:trace>
  <inkml:trace contextRef="#ctx0" brushRef="#br0" timeOffset="49696.6">18373 5582 1633 0,'0'0'354'0,"0"0"-179"0,0 0-101 16,0 0-5-16,0 0-60 15,0 0 6-15,-120 4-15 16,87 13 0-16,2-3 0 15,4 0 0-15,8 0 0 16,6-5-2-16,7 1-3 16,1 1 3-16,5-1-3 15,0 0-35-15,0-1 39 16,14 4 0-16,6-1 1 16,2 0 28-16,2 0-27 15,-3 2 6-15,-4 0-7 16,-3 2-35-16,-8-2-70 0,-6 6-67 15,0-4-112 1,-14-6-333-16</inkml:trace>
  <inkml:trace contextRef="#ctx0" brushRef="#br0" timeOffset="49884.09">18037 5853 1654 0,'0'0'371'16,"0"0"-166"-16,0 0-143 15,0 0-21-15,0 0-5 16,0 0-35-16,0 0 16 16,33 28-16-16,-8-12-1 15,4 0-56-15,18 2-116 16,-3-4-77-16,-4-4-391 0</inkml:trace>
  <inkml:trace contextRef="#ctx0" brushRef="#br0" timeOffset="50352.7">18656 5722 1048 0,'0'0'720'15,"0"0"-553"-15,0 0-111 16,0 0-42-16,0 0-13 15,-115-4 10-15,99 17-10 16,2-2-1-16,6 2 0 16,5-3-20-16,3 0-18 15,0-1-6-15,9-4 6 0,11-5 30 16,3 0-43-16,1 0 22 16,-2-5-51-16,-1-8 7 15,-4-1 27-15,-5 2 46 16,-6 2 113-16,-2 4-21 15,-1 2-24-15,-3 4-23 16,2 0-20-16,-2 0-25 16,0 2 53-16,2 12 6 15,0 6 4-15,0 3-4 16,0 2-19-16,-2 2-6 0,0 2-15 16,0-1-18-1,0-2 21-15,-8-2-15 0,-6-6-5 16,1-4-2-16,0-4-6 15,-1-2-49-15,1-8-88 16,4 0-35-16,7-9-190 0</inkml:trace>
  <inkml:trace contextRef="#ctx0" brushRef="#br0" timeOffset="50665.12">19039 5691 1702 0,'0'0'492'0,"0"0"-407"16,0 0-45-16,0 0-39 16,0 0 11-16,0 0-12 15,-58 110-12-15,49-72-7 16,4 1-21-16,5-4 21 15,0-3 2-15,0-4-2 16,0-4 13-16,3-5-8 16,8-6-22-16,3-7 15 15,1-3 5-15,3-3 16 16,1-3 0-16,-4-12-6 16,-7-8-13-16,-6-1-51 15,-8-6-34-15,-21 9 7 16,-6 2-233-16</inkml:trace>
  <inkml:trace contextRef="#ctx0" brushRef="#br0" timeOffset="63371.9">19635 6928 1083 0,'0'0'217'0,"0"0"-132"16,0 0-85-16,0 0-14 15,0 0-118-15,0 0-49 0,-137-34-504 0</inkml:trace>
  <inkml:trace contextRef="#ctx0" brushRef="#br0" timeOffset="65152.77">17144 6956 370 0,'0'0'630'0,"0"0"-488"15,0 0-28-15,0 0-24 16,0 0-51-16,0 0 45 0,0 0 5 16,0-12 7-16,0 10 9 15,0-2-36-15,0 2 8 16,0 2-4-16,0-2-22 15,0 2 36-15,0 0-26 16,0 0-26-16,0 0 24 16,0 0-31-16,0-2 8 15,0 2 1-15,4 0-21 16,7-2 23-16,7 0-24 16,2 0-14-16,4 2 18 15,3 0-12-15,2 0-1 16,2 0-6-16,0 0 11 15,3 0 4-15,-1 0-14 16,2 0-1-16,2 0 25 16,1 4-24-16,-1-2 20 0,5 2-19 15,3 0 8-15,-1 2 2 16,1 1-12-16,-3-1 1 16,1-2 8-16,-3 5 0 15,0-1-9-15,-2-2 0 16,2 2 1-16,-2-2 2 15,2 0-3-15,3-1 0 16,-3 2-5-16,-2-1 14 16,3 0-9-16,-2 0 0 15,-1 2 1-15,-1 1-2 16,-1-2 1-16,0 3 0 16,0 0-1-16,3 1 4 15,1-2-3-15,1 1 0 0,1-2 0 16,2 2-3-16,1-2 3 15,-1 0 0-15,-1 1 0 16,-1-2 6-16,-2 1-6 16,1-1 0-16,-1 0 1 15,2-1-2-15,3 0 1 16,1 0 0-16,3-2 1 16,3-1 1-16,1-1-2 15,1-2 0-15,-1 0 0 16,3 0 2-16,-3 0-2 15,3 0 0-15,2 0-1 16,0 0 2-16,2 0-1 16,0 0 0-16,1 0 2 0,-1 0-3 15,2 0 1-15,0 0 0 16,3 0-1-16,2 0 4 16,1 0-3-16,1 0 0 15,1 0 0-15,-1 0-1 16,0-5 1-16,3 4 0 15,1-5 1-15,2 1 6 16,1-1-7-16,0-2 0 16,-2 2 1-16,-3 1-1 15,-2 1 0-15,-5 0 1 16,-4 2 17-16,-2-1-17 16,-2 2 12-16,0-2 0 15,0 2-7-15,4-4 28 16,-3 2-20-16,4 0-4 15,-6 0 23-15,-1-1-21 16,-4 1 13-16,-6 2-8 0,-4-2-16 16,-3 3 27-16,-2 0-18 15,-10 0-2-15,2 0 4 16,-4 0-3-16,-1 0-5 16,-2 0-4-16,0 0 1 15,-7 0 7-15,-1 0-7 16,-6 0 0-16,-3 0 21 15,-3 0-13-15,0 0 15 16,0 0-24-16,0 0 11 16,0 0-16-16,0 0 5 15,0 0-103-15,-7 7-124 0,-44 3-53 16,2-1-5 0,-9-2-630-16</inkml:trace>
  <inkml:trace contextRef="#ctx0" brushRef="#br0" timeOffset="72356.63">5853 7557 1069 0,'0'0'265'16,"0"0"-173"-16,0 0-66 15,0 0-16-15,0 0 44 16,0 0 36-16,-2 0 2 16,2 0-17-16,0 0-28 15,0 0 22-15,0 0 0 16,0 0-21-16,0 0 42 16,0 0-43-16,0 0-13 15,0 0-12-15,0 0-21 16,0 0 9-16,0 0-10 15,5 0 6-15,4 0-1 16,2 0-5-16,0 0 0 16,5 0-1-16,-1 0 7 0,5 3-6 15,1-2 0 1,2 1 1-16,4 1-1 0,5-2 0 16,-1 4 0-16,2-3 1 15,4 2 5-15,-4-3-6 16,2 2 0-16,-2-3 1 15,-1 0-2-15,-1 1 1 16,-4-1 0-16,2 3-1 16,-2-3 5-16,-1 2-4 15,3 0 0-15,-2 0 0 16,2-1-6-16,2 2 6 16,4 1 0-16,6 0 0 0,3-1 6 15,-1 1-6 1,8 1 0-16,-4-2 0 0,-3 0-2 15,-4 1 2-15,-4 0 0 16,-4-2 1-16,-3 2 0 16,-6-2-1-16,4 2 0 15,0-2 1-15,0 0-1 16,2 1 0-16,2 0 0 16,0-1 6-16,1 0 1 15,3 2-7-15,-2-3 0 16,4 4-1-16,3 1-1 15,-1-2 2-15,1 2 0 16,3 0-3-16,-1 0 4 16,4 0-1-16,4 1 0 15,1-1-4-15,2 3 2 16,1-1 2-16,-3 0 0 16,3 3-1-16,-1-6 4 0,1 2-3 15,-1 0 0-15,1-1 1 16,-1 0-7-16,-1 0 6 15,1 1-5-15,-2-3 4 16,-2-1-9-16,-2 1 9 16,-2 0 0-16,-2-2-15 15,3-1 9-15,-2 2 2 16,3-3-8-16,0 2 7 16,0-2 8-16,-1 2-3 15,3 0 1-15,-2 0-2 16,0 3 1-16,-1-4 1 0,4 1 0 15,-1 0 0 1,2 2 1-16,2-2-1 0,1 3 0 16,0-4 2-1,3 2 8-15,1 0-4 0,2 0-5 16,5-2 3-16,-1 1 2 16,4 0-6-16,-1 0 0 15,1-2 0-15,1 3 2 16,-2-2-2-16,3 2 0 15,-1-2 7-15,-1 1 0 16,-1 2-7-16,1-1 0 16,1 1 2-16,2 0 3 15,0-3-5-15,5 4 0 16,0-5 12-16,4 0-12 16,-3 0 0-16,-3 0 0 0,-1 0 2 15,-4 0 12-15,-3 0-13 16,-4 0 1-16,1 2 10 15,-1 2-11-15,0-1 7 16,3 1-8-16,1-1 1 16,5 0 4-16,1 0-5 15,-3-3 0-15,2 0 1 16,-4 0 9-16,0 0-10 16,-3 0 0-16,-1 1 0 15,-2 3 7-15,1 0-7 16,0 2 0-16,5 2 2 15,0-1 7-15,-1-1-9 0,5-1 0 16,-1 2 0-16,1-3 9 16,-4-2-9-16,-3-1 0 15,-1 2 0-15,-3-3 1 16,0 1-1-16,0 4 0 16,5 0 3-16,-1 1-2 15,1 0-1-15,3-1 0 16,-4-1 1-16,3-2 8 15,-3-2-9-15,1 0 0 16,-3 0 0-16,1 0-1 16,-1 0 1-16,-2-4 0 15,-1-3 3-15,2 1 3 16,2 3-6-16,-2-3 0 16,5 2 0-16,-2-4 0 15,1-1 0-15,-1 0 0 0,2-4 10 16,-4 2-8-16,-3-1 12 15,-3-1 1-15,-2 1-13 16,-5-2 36-16,2 3-21 16,-2-3-7-16,3-1 20 15,-4-1-29-15,-2 1 10 16,-2 0-11-16,-5-1 9 16,2 0 15-16,-5 0-12 15,-1 2 1-15,1 1 13 16,-4 4-25-16,2-1 12 15,2 2-13-15,-2 0 1 16,0 2 26-16,1 0-15 16,-4 0 0-16,-4 0 15 15,-5 2-6-15,-4 0 16 16,-3 0-4-16,-5 0-13 0,-4 2 27 16,-4-1-16-16,-2 3-10 15,2 0-2-15,-2 0-13 16,0 0 0-16,0 0-6 15,3 0-5-15,1 0-7 16,5 0-14-16,4 11-88 16,-4 2-166-16,-5 0-387 0</inkml:trace>
  <inkml:trace contextRef="#ctx0" brushRef="#br0" timeOffset="72512.84">15290 7704 2125 0,'0'0'350'0,"0"0"-180"16,0 0-170-16,0 0-100 15,0 0-194-15,0 0-5 16,0 0-35-16,-76-4-1182 0</inkml:trace>
  <inkml:trace contextRef="#ctx0" brushRef="#br0" timeOffset="74090.59">1122 9382 1756 0,'0'0'338'0,"0"0"-124"16,0 0-122-16,0 0-74 0,0 0 7 16,0 0 15-1,-112 156 18-15,70-95-9 0,1 2-13 16,1-6 4-16,3 2-4 16,-2-8-20-16,6 0 10 15,4-5-26-15,5-10 0 16,8-8-58-16,9-14-76 15,7-11-98-15,3-22-35 16,17-19-8-16,2-11-674 0</inkml:trace>
  <inkml:trace contextRef="#ctx0" brushRef="#br0" timeOffset="74293.63">994 9508 476 0,'0'0'1081'0,"0"0"-851"16,0 0-89-16,0 0-35 0,0 0 65 15,0 0-32-15,114 66-45 16,-90-29 14-16,1 7-51 16,-3 2-14-16,-2 0-15 15,-2 0-22-15,-3-2-1 16,-3-3-5-16,-5-7-47 16,-5-4-15-16,-2-10-176 15,-2-14-57-15,-19-6-203 16,-3 0-317-16</inkml:trace>
  <inkml:trace contextRef="#ctx0" brushRef="#br0" timeOffset="74449.84">842 9733 1696 0,'0'0'393'0,"0"0"-162"16,0 0-73-16,0 0-48 16,0 0-71-16,0 0-24 15,0 0-15-15,128-26-4 16,-61 26 3-16,4 0-113 15,38 0-119-15,-19 8-45 16,-11-4-490-16</inkml:trace>
  <inkml:trace contextRef="#ctx0" brushRef="#br0" timeOffset="74699.78">2175 9624 1949 0,'0'0'538'16,"0"0"-460"-16,0 0-64 16,0 0 19-16,-37 144-1 15,31-93-30-15,6 4 11 16,0 1-13-16,0-4-37 15,3 3-107-15,6-16-198 16,-2-15-143-16</inkml:trace>
  <inkml:trace contextRef="#ctx0" brushRef="#br0" timeOffset="75107.88">2202 9574 1277 0,'0'0'294'0,"0"0"-82"16,0 0-60-16,0 0-41 16,121-57 11-16,-95 57-45 15,-6 0-28-15,-9 4-6 0,-6 13-27 16,-5 6 15-16,0 3 2 16,-25 5-23-16,-8-2 14 15,-9 0-21-15,3-2 3 16,2-5 7-16,8-2-13 15,13-3 1-15,9-4-1 16,7-1-26-16,0 1-6 16,18-1-35-16,11 1 2 15,7 2 59-15,2 2-1 16,-1 2 7-16,-3 4-1 16,-8-3 1-16,-8 5 0 15,-9-1 20-15,-9 1 13 16,0-6 44-16,-2-1-32 0,-18-2-16 15,-2-5-23 1,0-2-6-16,3-5-80 0,6-4-99 16,7-16-147-16,6-6-1133 15</inkml:trace>
  <inkml:trace contextRef="#ctx0" brushRef="#br0" timeOffset="75482.78">3630 9639 1685 0,'0'0'401'0,"0"0"-132"15,0 0-122-15,-127-7-43 16,84 10 8-16,3 15-44 16,1 11-2-16,5 8-33 15,3 6 0-15,9 5 6 16,6 1-39-16,7 5 27 16,9-1-6-16,0 1-12 15,4-4 25-15,21-2-28 16,6-4 6-16,10-10-6 15,9-9-6-15,6-14-12 16,7-11-27-16,24-33-85 16,-16-12-198-16,-13-8-513 0</inkml:trace>
  <inkml:trace contextRef="#ctx0" brushRef="#br0" timeOffset="75826.45">4505 9659 1194 0,'0'0'178'0,"0"0"-90"15,0 0 128-15,0 0-37 16,13 112-69-16,-10-68 1 16,-3 6-19-16,0 3-58 15,0 1-21-15,0-2-7 16,0-2-6-16,0 2-115 15,0-14-74-15,0-12-431 0</inkml:trace>
  <inkml:trace contextRef="#ctx0" brushRef="#br0" timeOffset="76154.5">4563 9595 1149 0,'0'0'367'16,"0"0"-171"-16,0 0-76 15,143 31-22-15,-96 2-22 16,0 7-29-16,-7 4 21 16,-7 5-39-16,-11-1 14 15,-11 2 12-15,-11-2 38 0,0-2-18 16,-8-2 3-16,-17-4-23 15,-6-8 59-15,-5-4-23 16,-4-6-15-16,3-5-15 16,-4-6-37-16,6-2 0 15,1-6-24-15,5-3-12 16,4 0-49-16,6-19-124 16,7-8-161-16,6 0-287 0</inkml:trace>
  <inkml:trace contextRef="#ctx0" brushRef="#br0" timeOffset="76513.81">5579 9689 1228 0,'0'0'279'0,"0"0"14"16,0 0-122-16,0 0-11 16,0 0-20-16,21 139 5 15,-17-95-24-15,-2 2-10 16,0 2-24-16,-2 0-10 0,2-2-32 15,-2 0-21-15,0-3 2 16,0-8-25-16,0-4 11 16,0-8-12-16,0-4-77 15,5-19-105-15,0 0-360 16,-1-17-485-16</inkml:trace>
  <inkml:trace contextRef="#ctx0" brushRef="#br0" timeOffset="76732.5">5598 9669 1839 0,'0'0'501'0,"0"0"-369"16,0 0-65-16,0 0-31 15,0 0-3-15,155-37 17 16,-99 37-47-16,0 0-3 15,-5 0-13-15,-8 0-102 16,-6 7-90-16,-12 1-102 16,-12-4-563-16</inkml:trace>
  <inkml:trace contextRef="#ctx0" brushRef="#br0" timeOffset="76935.62">5689 9792 1614 0,'0'0'280'15,"0"0"-135"-15,0 0-33 16,0 0-33-16,149-18-20 16,-100 15-30-16,-2 3-29 15,-5 0-35-15,-6 0-136 16,-14 7-80-16,-13 0-487 0</inkml:trace>
  <inkml:trace contextRef="#ctx0" brushRef="#br0" timeOffset="77123.03">5658 10188 874 0,'0'0'901'16,"0"0"-698"-16,0 0 7 15,0 0-25-15,151 29-38 16,-102-29-53-16,2 0-9 16,-3 0-81-16,-6 0-4 15,-9 0-171-15,-11-2-156 16,-15-5-260-16</inkml:trace>
  <inkml:trace contextRef="#ctx0" brushRef="#br0" timeOffset="78060.31">2144 10043 1043 0,'0'0'582'0,"0"0"-367"15,0 0-48-15,0 0 28 0,0 0-60 16,0 0-63 0,0 0-30-16,11-13-36 0,5 13 3 15,1 0-3-15,6 0-6 16,8 0-135-16,-4 0-174 15,-6 0-695-15</inkml:trace>
  <inkml:trace contextRef="#ctx0" brushRef="#br0" timeOffset="79200.67">4735 9595 1640 0,'0'0'359'15,"0"0"-117"-15,0 0-85 16,0 0-60-16,0 0-11 16,0 0-36-16,0 0-29 0,-18-42-21 15,12 42-106-15,-7 2-34 16,-21 19 6-16,3-2-133 15,0-3-874-15</inkml:trace>
  <inkml:trace contextRef="#ctx0" brushRef="#br0" timeOffset="83263.55">3437 11976 932 0,'0'0'766'0,"0"0"-606"16,0 0-53-16,0 0 10 16,0 0 10-16,-39-115 43 15,24 97-35-15,-3 0-33 0,-2 2-9 16,2 0-60-16,-5 4 6 15,-3 0-39-15,-10-3-16 16,-10 4 1-16,-19-1-33 16,-33-2 22-16,-36 1 25 15,-41 3 2-15,-23 5 16 16,-5 5-16-16,4 0 9 16,12 9-3-16,2 10-6 15,4 3-2-15,5 4-6 16,7 2 7-16,9 5 42 15,10 10-3-15,12 3-3 16,24-3 4-16,26-4-40 16,19-7 15-16,11 4-15 15,-7 8 7-15,-7 11-7 0,1 13 0 16,11 8 1-16,6 19-2 16,12 23 1-16,10 25-1 15,8 4 1-15,9-2-25 16,4-11 23-16,2-13-11 15,5 1 1-15,4-4 11 16,0-4-22-16,10 1 23 16,13-5-6-16,-1 4-12 15,8-2 11-15,3 5-2 16,2-1 9-16,8-1-7 16,-1-20 7-16,0-15 0 15,-2-22-7-15,7-1-34 16,16 10 35-16,14 5-22 15,33 14 4-15,21 3 18 16,31-2-19-16,12-5 25 0,-2-14-1 16,-7-11-4-16,-11-17-1 15,4-1 6-15,6-6 0 16,10-3 11-16,1-5-10 16,0-8 0-16,1-1-1 15,0-5 1-15,1-7-1 16,-6-1 0-16,1-3 0 15,-1 0-1-15,3-26 1 16,0-10 0-16,-5-8 0 16,-5-10 1-16,-5-4-2 15,-5-14 1-15,-8-13 0 0,-3-8 0 16,-14-10 7-16,-12-9-4 16,-17-5 5-16,-16-3-7 15,-15-4 42-15,-13-7-8 16,-16 3 7-16,-15 2 3 15,-9 5-20-15,-10 7 8 16,-6 6-12-16,0-3-12 16,-20 3 24-16,-11-4-17 15,-11-3 5-15,-10 3 24 16,-10-4-25-16,-7-2 9 16,-7-2-18-16,-4-4-1 15,-7 3 6-15,-4 3-16 16,10 19 0-16,10 21 3 15,13 19 8-15,0 12-2 16,-13-7-9-16,-12-3-15 16,-13-3 9-16,-20 3-33 0,-21 11-81 15,-23 13-102-15,25 9-304 16,33 14-318-16</inkml:trace>
  <inkml:trace contextRef="#ctx0" brushRef="#br0" timeOffset="84278.92">393 13047 2020 0,'0'0'334'0,"0"0"-230"16,0 0-91-16,0 0 5 16,0 0-12-16,0 0 4 15,0 0 1-15,137 109-11 16,-76-85-168-16,-14-6-134 16,-7-9-526-16</inkml:trace>
  <inkml:trace contextRef="#ctx0" brushRef="#br0" timeOffset="84419.52">667 13076 1864 0,'0'0'538'0,"0"0"-468"0,0 0-49 16,-120 68-1-16,82-32-14 16,5 6-12-16,8 16-55 15,11-11-218-15,12-13-347 16</inkml:trace>
  <inkml:trace contextRef="#ctx0" brushRef="#br0" timeOffset="84606.98">1583 12997 983 0,'0'0'1037'0,"0"0"-866"15,0 0-135-15,0 0-21 16,0 0-15-16,0 0-42 16,0 0-102-16,119 25-423 0</inkml:trace>
  <inkml:trace contextRef="#ctx0" brushRef="#br0" timeOffset="84747.56">1674 12974 1661 0,'0'0'282'0,"0"0"-213"0,0 0-69 15,-128 148-125-15,97-106-620 16</inkml:trace>
  <inkml:trace contextRef="#ctx0" brushRef="#br0" timeOffset="84966.26">941 13977 1520 0,'0'0'788'16,"0"0"-667"-16,0 0-93 15,0 0-28-15,0 0 0 0,0 0 2 16,117 17-2-1,-63-9-31-15,22-3-125 0,-13-1-69 16,-15-4-325-16</inkml:trace>
  <inkml:trace contextRef="#ctx0" brushRef="#br0" timeOffset="85138.09">1291 13874 2032 0,'0'0'508'0,"0"0"-452"16,0 0-44-16,0 0-12 15,-117 92-7-15,105-42-126 16,5-9-170-16,7-9-441 0</inkml:trace>
  <inkml:trace contextRef="#ctx0" brushRef="#br0" timeOffset="85356.79">2411 13658 1793 0,'0'0'593'16,"0"0"-443"-16,0 0-69 0,0 0-62 15,0 0-19-15,0 0-11 16,0 0-54-16,70 14-156 16,-49-6-250-16</inkml:trace>
  <inkml:trace contextRef="#ctx0" brushRef="#br0" timeOffset="85497.38">2411 13658 1916 0,'-26'47'338'16,"-5"-26"-264"-16,0 0-74 15,4 12-81-15,11-7-136 16,11-12-414-16</inkml:trace>
  <inkml:trace contextRef="#ctx0" brushRef="#br0" timeOffset="85716.08">3211 12994 2304 0,'0'0'326'0,"0"0"-291"16,0 0-34-16,0 0-2 15,0 0-7-15,0 0-26 16,165 28-161-16,-116-14-276 0,-6-6-1309 16</inkml:trace>
  <inkml:trace contextRef="#ctx0" brushRef="#br0" timeOffset="85872.35">3348 12928 1874 0,'0'0'251'0,"0"0"-251"16,-128 66-30-16,73-36-168 15,5-8-829-15</inkml:trace>
  <inkml:trace contextRef="#ctx0" brushRef="#br0" timeOffset="86090.99">2030 12153 2045 0,'0'0'336'15,"0"0"-269"-15,0 0-51 16,0 0-16-16,0 0 0 15,0 0 12-15,0 0-12 0,150 53-46 16,-99-29-213 0,-9-4-142-16</inkml:trace>
  <inkml:trace contextRef="#ctx0" brushRef="#br0" timeOffset="86247.21">2373 12166 1728 0,'0'0'330'0,"0"0"-244"16,0 0-86-16,-77 106-55 16,52-44-24-16,5 2-297 0</inkml:trace>
  <inkml:trace contextRef="#ctx0" brushRef="#br0" timeOffset="86590.89">2583 14458 1846 0,'0'0'499'0,"0"0"-404"16,0 0-52-16,0 0-42 16,0 0 8-16,0 0-9 15,0 0 0-15,80 18 3 16,-38-4-3-16,0-1-72 15,12 4-131-15,-14-7-58 16,-9-4-341-16</inkml:trace>
  <inkml:trace contextRef="#ctx0" brushRef="#br0" timeOffset="86747.09">2805 14405 1774 0,'0'0'561'0,"0"0"-500"0,0 0-36 16,0 0-25-16,0 0-1 16,-100 113-28-16,96-85-190 15,4-4-129-15</inkml:trace>
  <inkml:trace contextRef="#ctx0" brushRef="#br0" timeOffset="86950.5">3768 14072 1820 0,'0'0'394'16,"0"0"-275"-16,0 0-48 15,0 0-32-15,0 0-15 16,0 0-1-16,0 0-23 15,109 5-73-15,-73-2-212 16,-7-3-433-16</inkml:trace>
  <inkml:trace contextRef="#ctx0" brushRef="#br0" timeOffset="87122.01">3853 14015 1562 0,'0'0'774'0,"0"0"-639"16,0 0-96-16,0 0-29 0,-121 63-10 16,102-36-23-16,7 1-127 15,8-6-179-15,4-11-891 0</inkml:trace>
  <inkml:trace contextRef="#ctx0" brushRef="#br0" timeOffset="87340.75">4314 13569 2043 0,'0'0'330'0,"0"0"-257"0,0 0-63 16,0 0 16-16,0 0-26 15,114 0 1-15,-80 2-2 16,7 6-185-16,-12 0-95 16,-11-4-439-16</inkml:trace>
  <inkml:trace contextRef="#ctx0" brushRef="#br0" timeOffset="87528.16">4482 13469 1721 0,'0'0'480'0,"0"0"-423"16,0 0-56-16,0 0-2 15,0 0 0 1,0 0-55-16,0 0-65 0,4 56-243 0</inkml:trace>
  <inkml:trace contextRef="#ctx0" brushRef="#br0" timeOffset="87950.26">3904 12547 1672 0,'0'0'401'0,"0"0"-279"0,0 0-71 16,0 0 18-16,0 0 29 15,0 0-55-15,136 75-24 16,-107-52-19-16,8 3-43 15,-8-6-174-15,-6-10-293 0</inkml:trace>
  <inkml:trace contextRef="#ctx0" brushRef="#br0" timeOffset="88121.77">4170 12440 1773 0,'0'0'529'0,"0"0"-421"15,0 0-75-15,0 0-33 16,-132 85 0-16,79-15-60 16,8-10-206-16,7-6-711 15</inkml:trace>
  <inkml:trace contextRef="#ctx0" brushRef="#br0" timeOffset="89293.37">3024 14933 985 0,'0'0'650'16,"0"0"-469"-16,0 0-87 0,0 0-22 15,0 0 2-15,0 0 22 16,0 0-19-16,66 0-6 16,-50 0 1-16,3 0-29 15,-2 0-22-15,1 6-21 16,-1 6-24-16,2-1-90 16,0-1-106-16,-3 3-141 15,-5-9-902-15</inkml:trace>
  <inkml:trace contextRef="#ctx0" brushRef="#br0" timeOffset="89449.58">3316 14871 1868 0,'0'0'485'0,"0"0"-367"16,0 0-78-16,0 0-4 15,0 0-30-15,-122 47-6 16,84-11-47-16,-24 7-153 15,8-7-92-15,0-8-464 0</inkml:trace>
  <inkml:trace contextRef="#ctx0" brushRef="#br0" timeOffset="89827.04">1513 14327 1538 0,'0'0'576'15,"0"0"-520"-15,0 0-32 0,0 0 4 16,0 0 7-16,0 0 14 16,0 0-37-16,101 59-12 15,-77-43-30-15,11-4-138 16,-6-11-140-16,-5-1-1363 0</inkml:trace>
  <inkml:trace contextRef="#ctx0" brushRef="#br0" timeOffset="89952.02">1729 14221 1774 0,'0'0'548'15,"0"0"-462"-15,0 0-76 0,0 0-9 16,-129 122-2-16,87-66-152 15,1-2-388-15</inkml:trace>
  <inkml:trace contextRef="#ctx0" brushRef="#br0" timeOffset="92170.56">2391 12878 1385 0,'0'0'525'0,"0"0"-405"16,0 0-30-16,0 0-37 16,0 0-40-16,0 0 11 15,0 0-24-15,11 13 0 16,3-7 2-16,-1 5-2 16,2-1-6-16,8 4-89 15,-5-2-63-15,-3-3-184 0</inkml:trace>
  <inkml:trace contextRef="#ctx0" brushRef="#br0" timeOffset="92342.15">2560 12832 1652 0,'0'0'724'0,"0"0"-614"16,0 0-85-16,0 0-25 15,0 0-77-15,0 0-67 16,-131 100-161-16,109-70-990 0</inkml:trace>
  <inkml:trace contextRef="#ctx0" brushRef="#br0" timeOffset="95780.84">2470 8869 801 0,'0'0'682'0,"0"0"-430"0,0 0-93 16,0 0-41-16,0 0 20 16,0 0-63-16,3-22-12 15,-3 20 14-15,3-2-26 16,-3 1 28-16,0 2-29 16,0 1-25-16,0 0 27 15,0 0-17-15,0 0-22 16,0 0-13-16,0 0-49 15,0 12 20-15,-9 4 21 16,0 8-8-16,-2 6 5 0,-3 4-3 16,-1 2 8-16,-1 3-18 15,3-1-104-15,-3-3-23 16,-3 10-23-16,1-13-123 16,1-6-221-16</inkml:trace>
  <inkml:trace contextRef="#ctx0" brushRef="#br0" timeOffset="96030.79">2255 9096 186 0,'0'0'1384'0,"0"0"-1155"0,0 0-93 16,0 0-98-16,0 0-36 15,0 0 2-15,0 0 8 16,-4 44-12-16,4-18 0 15,0 0 1-15,0-2 2 16,0-2-3-16,4-4 0 16,8-6 7-16,-1-2 5 15,5-6-7-15,-1-2 7 16,5-2-11-16,13-4-1 16,-4-12-56-16,-4-2-269 0</inkml:trace>
  <inkml:trace contextRef="#ctx0" brushRef="#br0" timeOffset="113546.39">10179 8951 1521 0,'0'0'330'0,"0"0"-233"16,0 0-37-16,0 0 61 16,0 0 6-16,0 0-1 15,-30 0-80-15,30 0-32 16,0 0-3-16,0 0-2 15,0 0-1-15,7 8 1 0,4 2-8 16,7 4 30-16,3 2-25 16,4 1 2-16,9 2 26 15,9 2-28-15,5 1 18 16,10-3-2-16,7 2-13 16,5-3 33-16,7-3-30 15,4-3 7-15,0-1 13 16,4-3-31-16,0-4 11 15,-4-2-12-15,-6-2 14 16,-2 0-2-16,-3 0-6 16,-8 0-6-16,-1 0 14 15,-9-8-5-15,-4-3-7 16,-9 2 5-16,-3-2 1 16,-7-2 17-16,-2 1-17 15,-9 1 11-15,-3 2 14 0,-1 1-33 16,-7 2 27-16,1 2-8 15,-3 0-19-15,-1 0 37 16,1 1-36-16,-3 2-1 16,0-2 3-16,-2 3 9 15,3 0-12-15,-3 0 0 16,0 0 3-16,0 0-20 16,0 0-5-16,-3 0-86 15,-13 0-117-15,-5 0-436 0</inkml:trace>
  <inkml:trace contextRef="#ctx0" brushRef="#br0" timeOffset="136176.04">856 10465 235 0,'0'0'116'15,"0"0"-74"-15,0 0-42 16,0 0-5-16</inkml:trace>
  <inkml:trace contextRef="#ctx0" brushRef="#br0" timeOffset="137222.63">785 10359 499 0,'0'0'219'0,"0"0"-63"15,0 0-16-15,0 0-7 16,0 0-2-16,0 0-68 16,0 0 26-16,0-38-43 15,0 34-6-15,0 0 41 16,0 2-1-16,0-4-5 15,0 2-10-15,0 0-11 16,2-2-5-16,1 3-17 16,-3-1-11-16,2 2 14 0,-2 1-35 15,2-1 0-15,-2-1 14 16,0 3-6-16,2 0 58 16,-2 0 5-16,0 0-36 15,0 0 20-15,0 0-43 16,0 0-12-16,0 0 0 15,0 15-2-15,-9 5 2 16,0 1 3-16,0 4 6 16,0-3-10-16,3-2 1 15,1-1 0-15,3-8-2 16,-1-1 5-16,3-2-3 16,0-4 0-16,0 0 7 0,0-2-17 15,5 0 10 1,9 1-9-16,1-3 3 0,3 1 3 15,2 4 3-15,-2 1 0 16,0 1 0-16,-3 7-12 16,-1 4 12-16,-5 6 0 15,-5 4 23-15,-4 4 9 16,0 3 36-16,0-4-8 16,-13 2-22-16,-5-5 57 15,-3-6-28-15,2-2-20 16,-4-6 7-16,1-4-53 15,2-6-2-15,-4-5-69 16,5-20-215-16,6-8-321 16</inkml:trace>
  <inkml:trace contextRef="#ctx0" brushRef="#br0" timeOffset="137378.87">850 10309 1866 0,'0'0'370'0,"0"0"-199"16,0 0-58-16,0 0-98 16,173-21-15-16,-115 21-290 15,-9 0-1725-15</inkml:trace>
  <inkml:trace contextRef="#ctx0" brushRef="#br0" timeOffset="138675.74">2111 10399 616 0,'0'0'786'16,"0"0"-482"-16,0 0-105 16,0 0-12-16,0 0-41 0,0 0-85 15,0 0-33-15,-11-6-27 16,4 25 5-16,-6 0 9 15,1 3-9-15,3-1 0 16,5 0-6-16,0-1 9 16,4-4-7-16,0 3-2 15,0-6 0-15,0-1-8 16,10-1 8-16,3-1 0 16,6 1-13-16,-1 1-3 15,-1 2 14-15,-1 3 2 16,-3-1 0-16,-4 2 3 15,-2 1-1-15,-5 2 23 16,-2-1 12-16,0 0-7 16,0 0 31-16,-6-3-36 0,-8 0-15 15,-3-5 8 1,-4-3-18-16,1-8-62 0,-3-9-75 16,4-17-173-16,5-6-509 0</inkml:trace>
  <inkml:trace contextRef="#ctx0" brushRef="#br0" timeOffset="138816.03">2140 10412 1461 0,'0'0'354'0,"0"0"-165"0,0 0-51 16,0 0-79-1,0 0-59-15,150 3-25 0,-109 11-211 16,-7-4-837-16</inkml:trace>
  <inkml:trace contextRef="#ctx0" brushRef="#br0" timeOffset="140425.01">3318 10426 1363 0,'0'0'374'0,"0"0"-191"0,0 0-59 15,0 0-64-15,0 0-51 16,0 0-6-16,0 0-3 15,-37 53-6-15,31-31 0 16,6-2 4-16,0-2 2 16,0-1 0-16,0-4-2 15,3 1-6-15,10-1 8 16,2-2 0-16,6 0-7 16,-1-1 13-16,3-2-15 15,-2 0 6-15,2-2 1 16,-5 0-9-16,-3 1 11 15,-4 6 0-15,-3 1 28 16,-6 3-5-16,-2 6 45 0,0 0-3 16,0 2-16-16,-16-2 13 15,-2 0-32-15,-2-3 14 16,-5-2-7-16,1-4-35 16,2-3-2-16,-3-11-88 15,5-5-179-15,9-17-360 0</inkml:trace>
  <inkml:trace contextRef="#ctx0" brushRef="#br0" timeOffset="140581.25">3383 10441 1600 0,'0'0'514'15,"0"0"-413"-15,0 0-84 16,0 0-17-16,164 12-122 15,-108 0-627-15</inkml:trace>
  <inkml:trace contextRef="#ctx0" brushRef="#br0" timeOffset="141397.71">4521 10669 1448 0,'0'0'360'16,"0"0"-193"-16,0 0-26 15,0 0-32-15,0 0-34 16,0 0-44-16,0 0 4 16,-31-7-35-16,27 14 0 15,0 4 8-15,-4 1-2 16,4 2-6-16,-1 2 0 16,2 0 1-16,3-1-4 15,0 4 3-15,0-4 0 16,0-2-1-16,3-1 6 0,6-2-6 15,1-2 1 1,0-1 0-16,1-4-5 0,1 1 11 16,1-2-1-16,1 1 2 15,-1-1 3-15,-1 3 4 16,1 1-14-16,-5 2 1 16,-1 0 23-16,0 1-13 15,-3-2 1-15,-4 2 11 16,0 0-7-16,0 0 45 15,0 2 0-15,-6 1-22 16,-10 2 26-16,-5 0-53 16,-2-2 2-16,-4 3-14 15,-2-3-30-15,2-2-49 16,4-3-91-16,4-7-102 16,5 0-76-16,8-3-1420 0</inkml:trace>
  <inkml:trace contextRef="#ctx0" brushRef="#br0" timeOffset="141694.54">4534 10657 1553 0,'0'0'339'0,"0"0"-93"16,0 0-80-16,0 0-63 15,0 0-73-15,0 0 1 16,0 0-28-16,96 0-3 15,-47 6-28-15,-7-1-179 16,-5-4-366-16</inkml:trace>
  <inkml:trace contextRef="#ctx0" brushRef="#br0" timeOffset="144006.47">5711 10678 849 0,'0'0'375'0,"0"0"-114"16,0 0-46-16,0 0-105 15,0 0-12-15,0 0-38 16,0 0 14-16,0-16-8 15,0 16-24-15,0 0 28 16,0 0-15-16,0 0 1 0,0 0-26 16,0 0-30-16,-5 0-7 15,-6 12 7-15,0 6 0 16,0 2-8-16,2 0 8 16,3-2 0-16,4-2 0 15,2-4-7-15,0-1 6 16,0-6-19-16,0 1-24 15,8-2 44-15,5-1-17 16,3 0 17-16,2 1 0 16,0 0-9-16,2 2 9 15,0 0 0-15,0 3 0 16,0 1-6-16,-2 1 7 16,-2 1-1-16,-6 3 20 15,-5 1-19-15,-3-1 26 16,-2 4 5-16,0-2 10 0,-4 1 16 15,-9-1-23-15,-6-2 14 16,2-2 2-16,-1-4-36 16,1-1 4-16,1-1-19 15,-3-5-6-15,2-2-7 16,1-11-143-16,3-9-144 16,6-8-291-16</inkml:trace>
  <inkml:trace contextRef="#ctx0" brushRef="#br0" timeOffset="144162.97">5706 10674 494 0,'0'0'1411'0,"0"0"-1069"16,0 0-146 0,0 0-110-16,0 0-73 0,0 0 6 15,128-11-19-15,-77 16-144 16,-6 3-218-16</inkml:trace>
  <inkml:trace contextRef="#ctx0" brushRef="#br0" timeOffset="145943.5">595 10876 1568 0,'0'0'264'15,"0"0"-239"-15,0 0-12 16,0 0-12-16,0 0 0 15,0 0 22-15,0 0-23 0,118 70 0 16,-87-54 2-16,3 3 6 16,2 1-2-16,-2 0-6 15,3-2 7-15,7 0-14 16,8-4 17-16,10-4-9 16,9-4 14-16,6-4-14 15,2-2 10-15,2 0-11 16,-6 0 9-16,-3 0-3 15,-5 0-6-15,-1 4-7 16,1 6 6-16,0 1-23 16,0 0 24-16,0 1-17 15,-2 0-2-15,-5-2 19 16,-6 2-14-16,-8-1 14 16,-9 4-9-16,-3 2 13 15,-5 0-4-15,-2 3 0 0,-3-2-4 16,-3 0-3-16,-2-2 7 15,-3-1 0-15,-5-8-1 16,-2 0 2-16,-2-3 1 16,-3-3-2-16,1-1 2 15,6 0 1-15,4 0-3 16,10 0 0-16,9 0-1 16,5-4-14-16,3-6 14 15,6 1-24-15,-2 1-7 16,6 2 31-16,3-1-6 15,8 3 7-15,8 4-8 16,1 0 13-16,1 0-5 16,-6 0 7-16,-3 4-7 0,-2 9 57 15,-3 0-15 1,1 5-5-16,0 2 10 0,0-1-25 16,7 1 10-16,4-2-19 15,7-4-13-15,5-2 0 16,42-5-37-16,-23-1-106 15,-11-6-352-15</inkml:trace>
  <inkml:trace contextRef="#ctx0" brushRef="#br0" timeOffset="146537.1">7389 11464 1920 0,'0'0'345'16,"0"0"-177"-16,0 0-14 16,0 0-66-16,0 0-25 15,0 0 3-15,0 0-66 16,-71-8-12-16,26 18-17 16,-4 2-19-16,0 0 42 15,7-1-2-15,9 0 8 16,10-3-1-16,7-2 1 0,12 1-9 15,4-1-13-15,0 2-54 16,6 5 55-16,19 5 11 16,6 0 10-16,4 4 9 15,6 3 0-15,-3-1-9 16,-3 2 0-16,-3 2-83 16,-14 9-101-16,-10-6-67 15,-8-5-316-15</inkml:trace>
  <inkml:trace contextRef="#ctx0" brushRef="#br0" timeOffset="146693.37">6874 11887 1699 0,'0'0'490'16,"0"0"-418"-16,0 0-71 0,0 0 38 15,0 0 33-15,113 50-26 16,-61-25-15-16,1-2-31 15,21 4-155-15,-14-8-99 16,-7-4-357-16</inkml:trace>
  <inkml:trace contextRef="#ctx0" brushRef="#br0" timeOffset="147084.16">7935 11580 2009 0,'0'0'355'16,"0"0"-239"-16,0 0-98 16,0 0-18-16,-123 60 0 15,115-26-33-15,8 3-22 16,0-1-69-16,4 0-15 15,13-3 51-15,4-4 0 16,3-8 16-16,0 0 71 16,3-5 0-16,0-3 1 15,0 0 1-15,-4-1 0 16,-1-2 66-16,-7 1-17 0,-4-4 14 16,-8 0 6-16,-3 2-22 15,0-1 48-15,-8 5-8 16,-13-4-53-16,-10 4 7 15,-4-2-42-15,-3-3-86 16,-3-8-106-16,7-1-80 16,10-20-756-16</inkml:trace>
  <inkml:trace contextRef="#ctx0" brushRef="#br0" timeOffset="147224.44">7968 11486 1647 0,'0'0'276'0,"0"0"-191"0,0 0-17 16,129-28-68 0,-60 28-47-16,-9 1-82 0,-6 14-606 0</inkml:trace>
  <inkml:trace contextRef="#ctx0" brushRef="#br0" timeOffset="147411.91">8505 11714 1520 0,'0'0'347'16,"0"0"-228"-16,0 0 73 15,0 0-62-15,0 0-44 16,0 0-40-16,89 107-36 16,-66-81-10-16,-1 5-151 0,-5-4-60 15,-3-7-272-15</inkml:trace>
  <inkml:trace contextRef="#ctx0" brushRef="#br0" timeOffset="147661.84">8679 11628 1750 0,'0'0'549'0,"0"0"-361"16,0 0-26-16,0 0-93 0,0 0-45 16,0 0 34-16,-133 30-45 15,96-4-4-15,3 7-9 16,4-2-15-16,5 4-95 16,-1 3-85-16,8-6-199 15,7-13-569-15</inkml:trace>
  <inkml:trace contextRef="#ctx0" brushRef="#br0" timeOffset="148052.71">8351 11739 1510 0,'0'0'297'15,"0"0"-175"-15,0 0 8 0,0 0 11 16,0 0 6-16,0 0-48 16,0 0-32-16,98-17-49 15,-82 17-11-15,-1 9-7 16,5 4-159-16,-3 0-138 15,-5-3-511-15</inkml:trace>
  <inkml:trace contextRef="#ctx0" brushRef="#br0" timeOffset="148614.75">9103 11568 1560 0,'0'0'353'0,"0"0"-168"15,0 0-102-15,0 0-1 16,0 0-23-16,0 0-36 15,0 0 23-15,-110 69-36 16,87-48-9-16,10-1 5 16,9-2 0-16,4-2-7 15,0 3 1-15,13 1-29 16,14 0 15-16,4 3 0 16,2 4 14-16,-1-1-11 15,-3-1 16-15,-5 0-5 16,-5-6 19-16,-7-4-9 15,-7-3 87-15,-5-4-38 16,0 0 5-16,-2-2 20 16,-17 0-84-16,-2-2-12 0,-8-4-185 15,6-11-162-15,6-12-537 16</inkml:trace>
  <inkml:trace contextRef="#ctx0" brushRef="#br0" timeOffset="148770.96">9122 11551 1588 0,'0'0'390'0,"0"0"-203"16,0 0 7-16,114-25-65 15,-70 25-42-15,10 0-14 0,4 0-73 16,22 14-32-16,-14 6-166 16,-11 0-510-16</inkml:trace>
  <inkml:trace contextRef="#ctx0" brushRef="#br0" timeOffset="148942.79">9506 11825 1938 0,'0'0'545'0,"0"0"-454"15,0 0-45-15,0 0-40 16,0 0-6-16,0 0-2 0,144 47-269 15,-115-32-454-15</inkml:trace>
  <inkml:trace contextRef="#ctx0" brushRef="#br0" timeOffset="149067.78">9583 12041 1493 0,'0'0'338'16,"0"0"-258"-16,0 0-80 15,114 0-63-15,-70 0-519 0</inkml:trace>
  <inkml:trace contextRef="#ctx0" brushRef="#br0" timeOffset="149677.03">10169 11671 1728 0,'0'0'479'0,"0"0"-250"0,0 0-50 16,0 0 7-16,0 0-104 15,0 0-54-15,0 0 2 16,45-25-28-16,-25 32 5 16,-2 2-7-16,-7 1 8 15,-2 1-16-15,-9 0 8 16,0 6 0-16,0 0 14 15,-18 6-13-15,-5 1 20 16,0 2-9-16,-4 1-6 0,4-2 12 16,5-3-17-16,5-2 7 15,7-4 18-15,1-1-24 16,5 0 4-16,0-1-6 16,0-3 7-16,11 2-10 15,10-1 3-15,4-4-4 16,14-1-5-16,1-4-10 15,4 0 2-15,-3-3 4 16,-8 0-19-16,-6 0 32 16,-12 0-7-16,-8 0 7 15,-4 0-11-15,-3 0 22 16,0 0-10-16,0 0-1 0,0 0 1 16,0 0 3-1,0 0-4-15,0 0 0 0,0 0 3 16,0 0 3-16,0 0 1 15,-3-3 15-15,-2 3-21 16,3-1 27-16,-2-1-28 16,2-1 0-16,-1 3 2 15,1-2 5-15,2 2-7 16,-2 0 0-16,0-2-25 16,-2 0 1-16,2 0-30 15,-4 0-37-15,4-2-29 16,2-4-112-16,0-1-138 15,0 1-714-15</inkml:trace>
  <inkml:trace contextRef="#ctx0" brushRef="#br0" timeOffset="150100.16">10543 11681 1375 0,'0'0'293'16,"0"0"-183"-16,0 0-12 0,0 0-40 16,0 0-40-16,0 0 25 15,0 0 6-15,-4 12 20 16,2-2-19-16,-3 1-38 15,3 0 6-15,0 1-17 16,2-1-1-16,0 2 19 16,0-2-19-16,2 1 10 15,9 1 3-15,5 1-5 16,-1 0 36-16,8 2-9 16,-3 2-24-16,3-2 23 15,-4 2-34-15,-1 0 14 16,-5-3-11-16,-4 2 6 15,-2-1-3-15,-7-3 1 16,0 0-7-16,0-1 0 0,-22 0-19 16,2-5-131-16,0-4-197 0</inkml:trace>
  <inkml:trace contextRef="#ctx0" brushRef="#br0" timeOffset="150303.28">10591 11572 1870 0,'0'0'522'16,"0"0"-359"-16,0 0 35 15,0 0-93-15,113-18 16 16,-79 18-60-16,3 0-33 16,-1 6 5-16,-1 4-33 0,-6 0-1 15,-6 0-57-15,-17 1-103 16,-6-2-178-16,0-3-416 0</inkml:trace>
  <inkml:trace contextRef="#ctx0" brushRef="#br0" timeOffset="152412.1">23437 8332 861 0,'0'0'319'15,"0"0"-197"-15,0 0 0 16,0 0 30-16,0 0-41 16,0 0-16-16,7-26-9 15,-7 17-36-15,0 1 14 16,0 2-11-16,-2 2-9 16,-5-1 12-16,-1-1-37 15,-4 0 2-15,-3 0-4 16,-3-1-9-16,-4 1-5 15,-3 1-3-15,-4-4 1 16,-2 4 0-16,-4-1-1 0,-4 1 0 16,-3 1 2-1,2 0 7-15,-3 2-17 0,3 0 8 16,3 0 0-16,1 0-7 16,1 0 8-16,0 0-1 15,4-2 6-15,-2 1-5 16,2 3-1-16,-5 0 0 15,-1 0 3-15,-4 0-12 16,1 5 9-16,0 5 0 16,3 2-1-16,1 1 4 15,4 4-3-15,4 0 0 16,3 2 0-16,3 2-9 16,2 1 10-16,4 6-1 15,1 2 0-15,1 3 6 0,1 8-5 16,1 4-1-16,4 3 2 15,1 4-4-15,5 2 2 16,2 1 0-16,0 2 10 16,2-3 6-16,16-4 6 15,8 0-21-15,8-1 0 16,4-1 11-16,6-2-11 16,6-1 1-16,8-2 13 15,6-5-13-15,7-4 11 16,7-5-13-16,5-4 1 15,6-2 12-15,0-6-13 16,2-5 0-16,-1-3-1 0,-1-8 7 16,-5-1-5-16,-4 0 0 15,-1-14 1-15,-8-10 13 16,-4-6-15-16,-5-6 47 16,-6-6 26-1,-8-4-23-15,-3-7 20 0,-5-1-18 16,-6-4-32-16,-5-4 47 15,-7-2-39-15,-9-3 4 16,-9 0 12-16,-4 3-27 16,-8 0 23-16,-26 5-32 15,-10 7 0-15,-18 4-16 16,-32 4-31-16,-42 5-73 16,-47 4-86-16,23 8-265 15,17 6-757-15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29:52.742"/>
    </inkml:context>
    <inkml:brush xml:id="br0">
      <inkml:brushProperty name="width" value="0.05292" units="cm"/>
      <inkml:brushProperty name="height" value="0.05292" units="cm"/>
      <inkml:brushProperty name="color" value="#FF0000"/>
    </inkml:brush>
  </inkml:definitions>
  <inkml:trace contextRef="#ctx0" brushRef="#br0">576 5217 1190 0,'0'0'327'15,"0"0"-145"-15,0 0-45 16,0 0 34-16,0 0-3 16,0 0 0-16,-46-26 27 15,44 21-75-15,0 3-45 16,0-1 4-16,2 1-57 15,0 2 13-15,0 0-28 16,0-1 1-16,0 1-7 16,4-5-1-16,15-2 0 0,7-4 6 15,6-5 4 1,7 0-2-16,9-4-8 0,2-2 1 16,10-2-10-1,1-2 9-15,3 2 0 0,1-2 2 16,-3 4-2-16,-4-1-8 15,-11 5-45-15,-11 3-25 16,-14 4 26-16,-11 4-32 16,-11 0 22-16,0 3-127 15,-13 1-62-15,-14-1 78 16,-2 1-23-16,-2-1-92 16,0-2-14-16,0 0 12 15,3-4 290-15,6 0 121 16,2 0-49-16,6 1 216 15,6 3-39-15,6-3-38 16,2 3-33-16,0-2-123 0,15 0-24 16,8 0 16-16,2 3 8 15,4 0 20-15,0 5-28 16,0 0-14-16,-6 7 13 16,-2 16-46-16,-8 7 25 15,-11 9-25-15,-2 6-8 16,-17 22-59-16,-10-9-181 15,2-14-624-15</inkml:trace>
  <inkml:trace contextRef="#ctx0" brushRef="#br0" timeOffset="6312.87">16824 5172 1060 0,'0'0'217'15,"0"0"-77"-15,0 0-50 0,0 0-63 16,0 0-19-16,0 0 10 16,23-13-17-16,-17 11 13 15,0-2-12-15,-2 2 5 16,-2 0 19-16,0 0 40 15,-2 2 17-15,1-2-13 16,-1 2-51-16,4-2 6 16,-2 0-25-16,0-3 1 15,0 4 8-15,0-3-9 16,0 1 0-16,0 1 0 16,1-2 6-16,0-1-6 15,-1 3 0-15,0-2 2 16,-2 2-5-16,2 0 4 0,-2 0-1 15,0 2 0-15,0 0 2 16,0 0-2-16,0-2 0 16,0 2 6-16,0 0 2 15,0-2-7-15,0 2 31 16,0 0-7-16,0-2-23 16,0 0 18-16,2 0-15 15,1-1-4-15,3 2 10 16,0-4-5-16,1 3-6 15,3-1 0-15,2 0 1 16,5-4 8-16,2 3-2 16,6 0 0-16,2 0 30 15,2 0-37-15,0 2 19 16,4-3-19-16,5 4 6 16,0 1 7-16,2 0-13 0,0 0 0 15,0 0 8-15,-4 0 4 16,0 0-8-16,-3 0-4 15,0 0 1-15,1 0 24 16,1 0-13-16,3 0 4 16,0-2 7-16,2-1-22 15,0 2 14-15,-1-1-15 16,0-1 0-16,-1 2 11 16,-5 1-11-16,-1 0 0 15,-3 0-8-15,-2 0 8 16,-1-1 0-16,1 1 0 15,2 0 6-15,-1-3-9 0,1 3 3 16,3 0 0 0,-3 0-1-16,0-2 7 0,0 2-6 15,-3-1 1-15,1 1 7 16,0-3-1-16,-2 1-7 16,-1 0 0-16,-2-2 8 15,1 2-7-15,-6-2 15 16,3 2-3-16,-1 0-13 15,-2-2 9-15,3 2-9 16,3-1 0-16,1 2 6 16,5-1 1-16,2-2-2 15,0 2-4-15,5-2 6 16,-3 3-4-16,1-2-2 16,-3 1-1-16,-2 0 4 15,-2 0 5-15,-1 0-9 0,-1 0 0 16,-1 0 2-16,-1 0 11 15,-4-2-11-15,2 2 17 16,-3-2 13-16,-1 1-31 16,2 0 15-16,3 0-16 15,0 3 9-15,0-1-1 16,5-1-7-16,2-1 5 16,0 3-6-16,2-1 12 15,-2-1-12-15,2 2 0 16,-4-3 0-16,-1 3 4 15,-1 0 2-15,-2 0-6 16,1 0 0-16,3 0 8 16,-1 0-10-16,3 0 2 0,-2 0 0 15,0 0-1-15,-3 0 7 16,-3-1-6-16,-2 1 0 16,0 0 1-16,-4 0 0 15,0-3-1-15,1 3 0 16,2 0-3-16,2 0 10 15,-2 0-7-15,2 0 0 16,-3 0 0-16,-1 0-1 16,-5 0 1-16,-4 0 0 15,-2 0 8-15,-1 0 2 16,-4 0 8-16,2 0 9 16,-2 0-17-16,0 0 42 0,0 0-31 15,0 0-8-15,0 0 2 16,0 0-4-16,0 0-11 15,0 0 0-15,0 0 9 16,0 0-14-16,0 0 5 16,3 0-1-16,5 0-65 15,4 0-218-15,-6 4-208 0</inkml:trace>
  <inkml:trace contextRef="#ctx0" brushRef="#br0" timeOffset="24453.38">1244 5686 1224 0,'0'0'204'0,"0"0"-59"16,0 0-15-16,0 0-45 15,0 0-20-15,11-32 47 16,-7 20-48-16,3 5 20 16,-5-1 13-16,0 4-44 0,0 1 18 15,-2 3-26 1,0 0-5-16,0 0 18 0,0 0-46 15,0 0 26-15,0 0-38 16,0 0 9-16,0 0-10 16,0 0 1-16,8 0 0 15,0 0 7-15,3 0-1 16,3 0-6-16,1 0 0 16,3 0 10-16,2 0-23 15,2 0 13-15,3 0 0 16,2 3 3-16,2-3 4 15,2 0-7-15,3 1 0 16,-1-1 1-16,4 0 3 16,1 0-4-16,5 0-1 15,1 0 1-15,1-1 0 0,-1-4 9 16,4 1-9-16,-6 0 0 16,0 0 0-16,-2 2 0 15,-4 1 0-15,-1-2-8 16,-1 0 16-16,-3 1-8 15,2 2 0-15,1-3 0 16,1 3-1-16,2 0 1 16,-2 0 0-16,-2 0 0 15,3 0 8-15,-3 0-16 16,-2 0 8-16,1 0 0 16,-6 0-9-16,1 0 9 15,0 0 0-15,0 0 0 16,-1 0 9-16,1 0-15 15,2 0 6-15,2 0 0 0,0 0-6 16,6 0 15-16,-4 0-9 16,3 0 0-16,-1 0 0 15,-2 0-6-15,3 0 6 16,-1 3 0-16,-1 0-5 16,-1 2 15-16,-2-4-11 15,-2 4 1-15,0-1-3 16,-2 0-5-16,-2-1 8 15,2 1 0-15,2-1 6 16,4-2-5-16,5 2-1 16,1-3 0-16,7 0-7 0,-4 0-5 15,1 1 12 1,-8 3 0-16,-4 1-7 0,-4 1 14 16,-3-3-8-1,-4 4 1-15,-2-5-4 0,1 2-5 16,2-3 9-16,2 2 0 15,4-3 3-15,4 0-2 16,1 1-1-16,5-1 0 16,-2 3 7-16,1-3-14 15,-3 2 7-15,-2 2-3 16,0-2-6-16,-2 0 15 16,3-1-6-16,-1 2 0 15,2-3 1-15,4 0-2 16,0 0-4-16,3 0-3 15,-2 0 7-15,-1 0-23 0,0 0 24 16,-6 0 0-16,-6 0 0 16,-2 0-12-16,-2 0 12 15,-6 0 0-15,3 0-9 16,3 0 15-16,0 1-6 16,4-1 0-16,6 0 0 15,2 0-8-15,3 0 8 16,-3 0 0-16,1 0 2 15,0 0 10-15,-3 0-20 16,-2 0 8-16,0 0 0 16,-1 3-6-16,1-3 7 15,0 0-1-15,-4 2 0 0,-3-2 11 16,-4 0-19-16,-7 0 8 16,-4 0 0-16,-3 0-1 15,-4 0 10-15,2 0-9 16,-2 0 29-16,0 0-6 15,0 0 27-15,0 0-26 16,0 0-7-16,0 0 11 16,0 0-28-16,0 0-1 15,0 1-105-15,0 10-205 16,-8-1 30-16,-3-2-573 0</inkml:trace>
  <inkml:trace contextRef="#ctx0" brushRef="#br0" timeOffset="36593.55">18382 5639 882 0,'0'0'201'0,"0"0"28"16,0 0-142-16,0 0-62 16,0 0 34-16,0 0-37 0,-42-19-6 15,30 19-16-15,4 0-10 16,-1 0 9-16,-3 0 2 16,2 0 0-16,-1 0 10 15,-1 4-18-15,1 3 8 16,-3 1-2-16,4-2-26 15,1-1-41-15,-1 2-9 16,4-5 63-16,-1-1 14 16,5-1 42-16,0 0 52 15,2 0-5-15,0 0-41 16,0 0 4-16,0 0-27 16,-2 0-2-16,2 0 17 15,0 0-30-15,-2 0 10 16,2 0 14-16,0 0 3 15,0 0 24-15,0 0-43 0,0 0-5 16,0 0-6-16,0 0 5 16,4 0-11-16,5 0 0 15,5 0-1-15,3 0 1 16,3 0 7-16,7-1-8 16,6-1 26-16,7-5-18 15,7 4 6-15,6-3-14 16,5 1 8-16,0 1-3 15,0 3-4-15,3-2-1 16,-3 3 0-16,-2 0 1 16,-6 0-1-16,2 0 0 15,-5 0 1-15,-1 0 2 16,2 0-3-16,-2 0 0 16,5 0 0-16,0 0 1 15,3 0 2-15,-1 0-3 16,-1-1 2-16,-4 1 1 15,-2 0 4-15,-7 0-9 0,-1 0 2 16,-3 0 0-16,1 0 0 16,0 0 0-16,0 0 0 15,2 0 6-15,4 0 1 16,1 0 4-16,3-3-11 16,3-1 0-16,0 1 12 15,-4 0-12-15,-1 3 1 16,-3 0 2-16,-4 0 6 15,1 0-9-15,0 0 0 16,-2 0 2-16,2 0-7 16,-3 0 5-16,0 0 0 0,1 0-1 15,-2 0 9 1,1 0-8-16,-2 0 0 0,0 0 2 16,0 0-8-16,0 0 6 15,1 0 0-15,-1 0-1 16,2 0 9-16,-1 0-6 15,-3 0-2-15,2 0 1 16,1 0 1-16,-2 0-2 16,5 3 0-16,-1-3-2 15,2 0 8-15,-1 0-3 16,3 0 3-16,3 0-6 16,-1 0 10-16,3 0-9 0,1 0 7 15,4 0 1-15,0 0 10 16,0 0 45-16,-1 0-54 15,-3 0-4-15,2 0-7 16,-2 0 2-16,3-3-1 16,-2 3 7-16,-4 0 1 15,-4 0-9-15,-3-1 1 16,-3 1 0-16,2-3-2 16,1 3 10-16,3-1-8 15,3 1 12-15,0 0-12 16,5 0 20-16,3 0-20 15,0 0 0-15,8 0 7 16,0 0 0-16,2 0-7 16,-2 1 0-16,0 2 6 0,1-2-12 15,-7 2 7-15,2 0-1 16,-2 1 3-16,0-1 7 16,4 1-10-16,2-3 0 15,7-1 1-15,1 0 2 16,2 3-3-16,0-3 6 15,2 0 13-15,-1 0-18 16,-2 1 12-16,0-1 0 16,2 3 8-16,2 0 16 15,3 0-21-15,-3 0 2 16,2 2 9-16,-1-1-21 16,1-2 27-16,-4 2-14 0,1 0 8 15,-8-3 14-15,-3 2-30 16,-3-1 10-16,-4 0 3 15,-6 0-23 1,-1 2 11-16,-7 0-12 0,-7 0 1 16,-6-1-7-16,-10 3 4 15,-8 0-69-15,-7 1-129 16,-22 9-75-16,-18-1 102 16,-14-2-196-16</inkml:trace>
  <inkml:trace contextRef="#ctx0" brushRef="#br0" timeOffset="38392.71">6462 5703 1141 0,'0'0'255'0,"0"0"-81"16,0 0-15-16,0 0-72 15,0 0-62-15,0 0-9 16,0 0-16-16,0-5 0 16,-2 5 8-16,0 5-8 15,-3 13 0-15,1 9 12 16,-6 14-12-16,2 12 45 15,-1 14 8-15,-3 8 14 16,2 8-9-16,1 3-48 16,4-3 58-16,3-5-15 15,2-6-28-15,0-8 25 16,0-11-36-16,0-9-4 16,5-10 2-16,1-8-11 15,1-5-1-15,-3-8 0 16,3-5-77-16,0-8-15 0,-1-6-75 15,-1-15-18-15</inkml:trace>
  <inkml:trace contextRef="#ctx0" brushRef="#br0" timeOffset="40751.53">6422 5731 160 0,'0'0'825'0,"0"0"-607"16,0 0-84-16,0 0-52 15,0 0 4-15,0 0-57 16,0 0 6-16,-2-4-32 15,2 4 10-15,0 0 4 16,0 0-2-16,0-2 7 0,0-1 24 16,4 2-18-1,5-2 10-15,2 2 7 0,5-3-29 16,1 0 47-16,6-1-44 16,1-1 9-16,3 3-1 15,2-3-26-15,-2 2 8 16,2 0 7-16,0 2-15 15,-3 0 11-15,1 2-12 16,-2 0 0-16,-3 0 0 16,1 0 1-16,-2 0 4 15,4 0 4-15,2 0-8 16,0 0 10-16,2 0-11 16,0 0 6-16,4-4-5 15,0 2 7-15,3-1 0 0,-1 3-8 16,1 0-1-16,-5 0 0 15,2 0 1-15,-4 0 0 16,3 0 0 0,-3 0-3-16,0 0 3 0,-2 0 0 15,-1 0 9-15,-1 0 1 16,0 0-9-16,1-1 14 16,3-3-6-16,0 1-8 15,-2 2 4-15,-1 1-5 16,1 0 0-16,-4 0-3 15,1 0 5-15,-2 0-2 16,1 0 0-16,4 0 6 16,-3 0-2-16,4-2-3 15,-1-1 5-15,0 3 20 16,-2-1-25-16,-3 1 14 0,-4 0-15 16,-2 0 10-16,-3 0-13 15,-2 0 3-15,0 0 0 16,2 0 3-16,8 0 10 15,3 0-13-15,5 0 2 16,7-3 4-16,4 1 26 16,0 1-32-16,0-1 0 15,0 2 0-15,-5 0 10 16,-1 0-10-16,-1 0 0 16,-4 0 2-16,-2 0-5 15,2 0 3-15,0 0 0 16,0 0-2-16,0 0 11 15,2 0-9-15,-2 0 0 16,0-3 1-16,-2 3-1 0,-2 0 0 16,-1 0 0-16,3 0-1 15,-1 0 2-15,3 0 1 16,5 0-2-16,1 0 1 16,4 0 5-16,-1 3-6 15,-1-3 0-15,-3 0 12 16,-5 0-12-16,-7 0 14 15,-5 2-14-15,-1-2 6 16,-3 0 4-16,1 0-9 16,1 0 0-16,6 0 13 15,4 0-6-15,6 0 4 16,-1 0-8-16,4 0 6 16,0 0-2-16,-1 0-8 15,-2 0 0-15,-2 0 0 0,-4 0 6 16,-6 0-12-1,-1 1 6-15,-7-1 0 0,-1 2-3 16,-6 1 12-16,0-2-9 16,-1-1 0-16,-3 3 0 15,2-3-4-15,-2 0 4 16,2 2 0-16,0 2 2 16,2 0 4-16,1 4-6 15,2 2 0-15,-3 2-1 16,1 0-5-16,1 4 6 15,-4 1 0-15,3 2-2 16,0 5 14-16,-3 0-3 0,0 2-9 16,1 4 6-16,-3-2 3 15,2 1-9-15,-2-2 0 16,0-1-6-16,0-2 18 16,0-1-12-16,0-3 0 15,0-1 6-15,0 2-5 16,0-1-1-16,0 0 0 15,0 2-1-15,0-2 12 16,0-2-7-16,0 0-4 16,0-4 2-16,0-2-4 15,0 0 2-15,0 0 0 16,0-2-4-16,0 0 13 16,0-2-9-16,0-2 0 0,0-2 1 15,-2-1 18-15,-5-2-17 16,-3 1 4-16,-3 2 26 15,-3-2-31-15,-1 1 16 16,-5 0-17-16,-3 0 0 16,-4-1 6-16,-4 3-4 15,-7-1-2-15,-5 0 4 16,-4 0 4-16,-2 0-8 16,-3 0 0-16,-3 2 1 15,-3 0-2-15,-3 0 2 16,-2 3-1-16,0-4 0 15,3-1 11-15,2 1-17 16,-1-4 7-16,7-1-1 0,-2 0 9 16,2 0-2-1,0 0-2-15,-1 0-5 0,-1 0 10 16,-3 3 8-16,0 1-18 16,-1 0 0-16,0-1 0 15,2 2 13-15,-3-4-13 16,3 4 0-16,4-4 2 15,0-1-4-15,0 0 2 16,0 0 0-16,2 0-1 16,-4 3 2-16,-2-1-1 15,2-1 0-15,-2 2 9 16,0-2-12-16,0 2 3 0,3-2 0 16,-3 2 8-1,2-2 1-15,2-1 0 0,0 3-9 16,2-3 1-16,0 2 9 15,0 0-10-15,2 1 0 16,-4 1 13-16,0 1-12 16,4 1 15-16,-4 0-15 15,2-2 7-15,6 0-4 16,3 0-4-16,3-1 0 16,5 0 8-16,6-2-1 15,4 2 16-15,7-3 2 16,7 2-18-16,7-2 14 15,2 0-20-15,2 0-1 16,0 0 0-16,0 0 3 16,0 0-5-16,0 0 2 0,0 0-7 15,0 0-7-15,0 0 7 16,0 0-2-16,0 0 0 16,0 0-42-16,0 0-10 15,0 4-96-15,0 7-43 16,0 0 13-16,0-5-343 0</inkml:trace>
  <inkml:trace contextRef="#ctx0" brushRef="#br0" timeOffset="50254.68">4116 7332 808 0,'0'0'203'0,"0"0"-25"16,0 0-11-16,0 0-34 15,0 0-28-15,0 0 26 0,-18-17-61 16,12 13 5 0,5 0 7-16,-1 0-25 0,-2 2 18 15,2 2-13-15,0-2-5 16,-4 2 17-16,4-2-58 16,-2 2 36-16,-1-2-6 15,1 2-31-15,2-3 53 16,-2 2-23-16,1 1 1 15,1-3 3-15,2 3-47 16,-2 0 32-16,2 0-18 16,0 0-16-16,0 0 16 15,0-2-16-15,4 2 0 0,16 0 9 16,15-1-7-16,15-3 29 16,16 0-4-16,30-6-16 15,31-2 19-15,30-5-29 16,-11 1-1-16,-25 3 15 15,-36 1-15-15,-23 6 19 16,5-3-14-16,4-1 2 16,-2 2-1-16,-18 3-6 15,-15 0 0-15,-16 4 2 0,-12 1 7 16,-2 0 9 0,-6 0 15-16,0 0-33 0,0 0 15 15,0 0-15-15,4-4-146 16,0-1-208-16,1-1-235 0</inkml:trace>
  <inkml:trace contextRef="#ctx0" brushRef="#br0" timeOffset="51785.58">2337 6382 582 0,'0'0'541'16,"0"0"-383"-16,0 0-61 15,0 0-16-15,0 0 38 16,0 0-26-16,0 0 4 16,0-15-17-16,0 11-40 15,0 0 33-15,-4 1-41 16,-4 1 19-16,-2 1 8 15,-3-2-18-15,-4 3-11 16,-1 0-24-16,-5-2 0 16,-2 2 16-16,-1 0-21 0,-1-1 32 15,-4 1 14-15,-5 0-32 16,-2 0 17-16,-4 0-32 16,-5 0 1-16,-3 6 8 15,-2 5 6-15,-4 3-17 16,2 2 2-16,2 0 0 15,0 5 7-15,0-2-7 16,4 2 1-16,1 0 7 16,1 2 1-16,-2 3-11 15,2 0 2-15,-1 4 0 16,0 2-7-16,2-2 13 16,8 2-6-16,3-1 0 15,7-1 1-15,7-3-1 16,3 4 0-16,5 1 0 15,1-1-6-15,5 2 14 0,1 3-9 16,5 2 1-16,0 0-9 16,0 4 0-16,9-2 9 15,11 1 0-15,4-5-9 16,7-2 0-16,8-7 9 16,3 0 0-16,7-4 3 15,2-2-9-15,5 1 6 16,4-4 0-16,0-2-1 15,7-2 10-15,6-7-9 16,6-2 0-16,8-5 2 16,6 0 5-16,1-9-7 15,-1-8 0-15,-1-6 1 16,-3 0 7-16,-9-5 0 16,-2-2-8-16,-7-2 0 0,-2-6-7 15,-2-4 7-15,-4-7 0 16,-7-2-2-16,-8-6 10 15,-10-5 1-15,-11-2-1 16,-9-2-7-16,-12-3 32 16,-6 7 19-16,0 2 23 15,0 4 1-15,-10 6-17 16,-9 1 12-16,1 5-22 16,-6 2-23-16,-3 6 26 15,-4 2-33-15,-2 4-2 16,0 4-7-16,-7 8-10 15,1 5-22-15,-5 12-107 16,-37 13-128-16,8 16-40 0,1 2-65 16</inkml:trace>
  <inkml:trace contextRef="#ctx0" brushRef="#br0" timeOffset="54160.23">13581 7295 1051 0,'0'0'190'0,"0"0"-87"15,0 0-34-15,0 0 29 16,0 0 37-16,0 0-5 16,-56-10-3-16,51 8-9 15,1 0 11-15,2 2-29 16,0 0-66-16,2 0-12 15,0 0 5-15,-2-2-26 16,-3 2 36-16,0 0-22 16,-4 0-13-16,3 0 14 15,-1 0-15-15,5-2 0 16,0 2 6-16,2 0-1 0,0 0-12 16,4-2-5-16,21 1 3 15,13-6 7-15,15-3 2 16,10 0 16-16,6-2 5 15,6 2-22-15,1 2 25 16,6 0-15-16,7 2 2 16,5 0 25-16,7 0-28 15,-1-3 3-15,-2 4-12 16,-9 0 12-16,-12 1 1 16,-9 0-11-16,-13 0-2 15,-12 3 12-15,-10 1 0 16,-12-2-12-16,-9 2 0 0,-7 0 1 15,-3 0 8 1,-2 0-9-16,0 0 0 0,0 0 34 16,0 0-22-16,0 0 25 15,0 0-21-15,0 0-7 16,0 0 0-16,0 0-9 16,0 0 0-16,0 0-6 15,0 0 15-15,0 0-9 16,0 0 3-16,0 0 5 15,0 0 4-15,0 0-12 16,0 0 0-16,0 0 9 16,0 0 0-16,0 0-4 15,0 0-5-15,0 0 1 16,0 0 2-16,0 0-3 16,0 0 0-16,0 0 16 0,0 0-16 15,0 0 17-15,0 0-17 16,0 0-22-16,0 0-26 15,-4 0-111-15,-7 0-150 16,-5 0-547-16</inkml:trace>
  <inkml:trace contextRef="#ctx0" brushRef="#br0" timeOffset="66572.95">2469 8003 818 0,'0'0'215'16,"0"0"-163"-16,0 0-36 15,0 0-9-15,0 0-5 16,0 0-2-16,29-24 0 16,-25 24 1-16,-2-2 7 15,2 0 68-15,-2-1 35 16,0 2 7-16,-2 1-8 15,0 0 31-15,0 0-39 16,0 0-58-16,0 0 18 16,0 0-62-16,0 10 1 15,0 14 4-15,0 12-3 0,0 11 25 16,2 12-4-16,2 12-4 0,1 4 31 0,1 10 3 16,1-1 3-16,2-2 1 15,0-4-27-15,-1-7 20 16,2-9-25-16,-1-14-24 15,-5-13 29-15,0-10-30 16,1-9 1-16,-3-8-1 16,-2-8-119-16,0-8-88 31,0-18-168-31</inkml:trace>
  <inkml:trace contextRef="#ctx0" brushRef="#br0" timeOffset="67588.25">2485 7941 1413 0,'0'0'179'0,"0"0"-111"16,0 0-46-16,0 0-19 16,119-53 55-16,-68 39-24 31,12 3 8-31,8 1 23 0,10 0-55 0,4 3 16 0,4 3-7 16,0 0-19-16,3 0 33 15,-3 0-17-15,0 2 3 31,3 0 5-31,-4 0-24 16,-1 2 12-16,-4 0-12 16,-3 0 8-16,-2 0 0 0,-4 0-7 0,-5 0 5 15,-3 0 16-15,-3 0-21 16,-3-3 18-16,-2 3-13 16,-4-1 1-16,-10 1 9 15,-7 0-16-15,-12 0 8 16,-10 0 9-16,-7 0-15 15,-8 0 131-15,0 0-18 16,0 0-46-16,0 0 5 0,0 0-62 16,0 0 1-16,0 0-13 15,0 0-7-15,0 6 5 32,0 6 2-32,0 3 0 0,0 2 2 0,0 5 8 15,0 0-10-15,-2 5 0 16,-4 0 5-16,2 3-11 15,-3 3 6-15,3-1 0 16,0 0 1-16,-3 1 8 16,2-6-9-16,-1 3 0 15,-1-2 2-15,1 2-8 16,-1 0 6-16,0 3 0 0,-2 0-1 16,3 0 11-16,-3 1-10 15,2-4 0-15,2 0 2 16,-1-2-8-16,-1 0 6 15,3 0 0-15,0 0-6 16,-2-2 16-16,4 0-10 16,0 0 0-16,0-4 0 15,0 1-3-15,0-3 3 16,-1 0 0-16,-3-4-5 16,2-2 16-16,-6-1-8 15,1-5-2-15,-4 1 0 16,-7 1 42-16,-9 0-22 15,-11 3 17-15,-16 0 21 0,-12 3-40 16,-20 2 5-16,-26 2-11 16,-25-2-11-16,-25-3 59 15,17-7-19-15,32-3 1 16,34-3 23-16,25-2-53 16,-6 0 59-16,0 0-33 15,-3 0-16-15,15 0 17 16,11 0-38-16,10 0 8 15,12 0-10-15,7 0 8 16,6 0-26-16,2 0 18 16,2 0-41-16,0 0-25 15,0 0-107-15,0 0-106 16,0 6-270-16,0 4 228 0</inkml:trace>
  <inkml:trace contextRef="#ctx0" brushRef="#br0" timeOffset="69889.53">9953 8788 1159 0,'0'0'342'0,"0"0"-161"16,0 0-59-16,0 0-44 16,0 0 16-16,0 0 34 0,0 0-11 15,-15-27-67-15,24 21-26 16,11 0-20-16,7-2 4 16,6 2-8-16,7 0 0 15,7-1 0-15,8 3-6 16,13-1 6-16,9-4 0 15,12 4 21-15,9-1-15 16,23 0 6-16,22 0-12 16,23 0 6-16,6-1 20 15,-7 2-15-15,-11-1 8 16,-17 2 21-16,2 1-38 16,-4-1 17-16,0 2-13 0,-4 1 1 15,0-1 13-15,-4 2-20 16,-4-3 0-16,-5 2-1 15,-18-1 14-15,-17-1-11 16,-17 3-1-16,1-1 5 16,11 1 17-16,14 0-22 15,12 0 0-15,18 0 30 16,15 0-22-16,19 0 27 16,2 0-13-16,-15 0-12 15,-14 4 16-15,-30-2-18 16,-13-1 2-16,-15 2 16 15,-2-3-21-15,14 0 21 16,8 2-27-16,11 1 9 16,-4 1-1-16,-7 0-7 15,-4 2-1-15,-8-2 9 0,-8 0-2 16,-9-1-7-16,-10-3 0 16,-10 0 0-16,-12 0-7 15,-6 0 7-15,-9 0-43 16,-1 0-44-16,-1-4-121 15,-2-3-101-15,-2 0-327 0</inkml:trace>
  <inkml:trace contextRef="#ctx0" brushRef="#br0" timeOffset="72685.75">22739 8141 1255 0,'0'0'247'0,"0"0"-102"16,0 0-31-16,0 0-72 15,0 0 36-15,0 0-45 16,0 0 3-16,0-32 2 0,0 32-38 15,0 0 17-15,0 0-17 16,0 0 6-16,0 0-7 16,-1 0 1-16,1 6 0 15,-3 14 23-15,3 10 12 16,-2 12 37-16,0 11-2 16,0 5-35-16,2 4 21 15,0 2-17-15,0 2-1 16,0-4 7-16,9-2-44 15,0-7 20-15,2-9-15 16,-5-8 4-16,2-8-5 16,-4-8-5-16,-4-4-45 15,0-7-124-15,0-6-182 0</inkml:trace>
  <inkml:trace contextRef="#ctx0" brushRef="#br0" timeOffset="74233.84">22651 7968 1283 0,'0'0'263'0,"0"0"-181"15,0 0-24-15,0 0-39 16,0 0 19-16,0 0 22 16,0 0-44-16,123-15 16 15,-90 12-13-15,5 2-19 16,0-4 53-16,3 2-34 15,9-2-1-15,6 1-3 16,8-1 18-16,7-4 64 16,6 4-50-16,4-4-29 15,2 4 2-15,4 0-20 16,5 2 0-16,-1-2 1 16,0 4-1-16,-1 1 13 15,-9-3-12-15,-2 3 0 0,-8-1 1 16,-1-2-2-16,-6 3 0 15,-1-1 12-15,-1-2-5 16,-4-1-1-16,-3 2-6 16,-4 1 2-16,-1-3 8 15,-6 1-10-15,-4 1 7 16,-4 0-4-16,-2 2 6 16,-5 0-11-16,-6 0 2 15,2 0 0-15,-2 0-6 16,-6 0 8-16,-1 0-2 15,-3 0 0-15,-1 0 7 16,-6 0-11-16,-4 0 4 16,-2 0 0-16,0 0 8 0,0 0-2 15,0 0 0-15,2 0-6 16,1 0-9-16,-1 2 1 16,2 4 8-16,1 0 0 15,-2 5 0-15,1-1 5 16,-2 3-5-1,2 5 0-15,-1 4-5 0,0 6-1 16,0 3 6-16,-1 2 0 16,-2 5 0-16,2-1 9 15,-2 1-9-15,0-1 0 16,0 2 1-16,0-2-4 16,0 1 4-16,0-2-1 0,0 0 7 15,0-1-1-15,0 0 4 16,2 1-10-16,2-4 2 15,0-2-2-15,0-4 0 16,-2-5-7 0,1-4 5-16,-3-3 4 0,2-4 9 15,-2-1-11-15,0-2 2 16,0-2-4-16,0-1-1 16,0 0 3-16,0-3 3 15,0 1-1-15,0 1 10 16,0-2-11-16,0 3 7 15,0-1-4-15,-7 1-4 16,-5-1 0-16,2 4 6 0,-5-1 2 16,-4 2-8-1,-3-3 0-15,0 2 0 16,-2-1 3-16,-3-1-2 0,0 2-1 16,-4-1 5-16,-1 2 5 15,-1-2-17-15,0 2 7 16,-3-2 0-16,1 0-2 15,0-1 8-15,0 0-6 16,-1 1 0-16,1-3 2 16,-1 4-8-16,1-5 6 15,-4 2 0-15,0-2 7 16,-3 0 1-16,-1 0-8 16,-2 2 0-16,0-2-2 15,-1 2-5-15,2 0 7 16,-1-1 0-16,1-1-1 15,1 1 14-15,1-1-14 16,0 2 1-16,-1-2 0 0,1-1-1 16,-1-1 1-16,3 3 0 15,0-1-1-15,0-2 10 16,0 2-9-16,2 0 0 16,0-2 1-16,0 2 2 15,2-2-3-15,3 2 0 16,0-2 0-16,2 2 7 15,1 0-7-15,1 0 1 16,3 0 0-16,0 0 9 16,-1-2-10-16,2 2 0 15,-4-2-2-15,0 0 10 0,-4 2-7 16,-1-2-1-16,-1 0 3 16,-2 0-3-16,6 3 0 15,3-3 0-15,1 0 0 16,5 0 7-16,1 0 13 15,8 0 15-15,7 0-9 16,0 0 26-16,5 0-26 16,1 0 4-16,0 0-15 15,0 0-5-15,0 0-11 16,0 0 1-16,0 0-21 0,0 0-34 16,0 0-70-1,0 0-38-15,0 0-104 0,0 0-351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32:35.599"/>
    </inkml:context>
    <inkml:brush xml:id="br0">
      <inkml:brushProperty name="width" value="0.05292" units="cm"/>
      <inkml:brushProperty name="height" value="0.05292" units="cm"/>
      <inkml:brushProperty name="color" value="#FF0000"/>
    </inkml:brush>
  </inkml:definitions>
  <inkml:trace contextRef="#ctx0" brushRef="#br0">6235 5288 631 0,'0'0'130'16,"0"0"-36"-16,0 0-31 0,0 0-6 15,-3-4-17 1,3 2-12-16,0 2 56 0,0 0-3 16,0 0-2-16,0 0-13 15,0 0-49-15,0-3 3 16,0 3-15-16,0 0 5 15,0 0 0-15,0 0 0 16,0-1 54-16,0 1 36 16,-2 0-21-16,2 0-5 15,0 0-25-15,0 0-19 16,0-2 8-16,0 2-19 16,0 0 3-16,0 0 9 15,0 0-9-15,0 0 13 0,0 0-13 16,0 0-11-1,0 0 29-15,0 0-21 0,0 0-2 16,0 0 3-16,0 0-19 16,0-3 18-16,0 3-18 15,9 0 0-15,4-1 24 16,1 1-17-16,4 0 1 16,0-2-2-16,3 2 3 15,2-3-10-15,2 3 0 16,4-1 1-16,4-1 19 15,2 2-8-15,5-3 11 16,1 3-9-16,1-1-5 16,-2 1-2-16,3 0-7 15,1 0 0-15,3 0 20 16,2 0-14-16,6 0 3 0,6 0-8 16,3 0 6-1,10 0 73-15,-1 0-60 16,1 0-10-16,-2 1 11 0,-6 4-11 15,-8-1-5-15,-9-2-5 16,-6-1 6-16,-8 2-2 16,-4-1-4-16,-2-2 0 15,-3 1 19-15,0-1-10 16,-9 0 3-16,-3 3-9 16,-5-3 9-16,-5 0-5 15,0 2-7-15,1-2 0 16,-3 0 4-16,0 0 13 15,0 0-14-15,1 0 5 16,-3 0-7-16,0 0 5 0,2 0-5 16,-2 0-1-16,0 0 0 15,0 0 6-15,0 0-18 16,0 4-5-16,0 8-176 16,-13-1-93-16,-5-2-554 0</inkml:trace>
  <inkml:trace contextRef="#ctx0" brushRef="#br0" timeOffset="1952.65">12729 5386 675 0,'0'0'577'16,"0"0"-455"-16,0 0-26 16,0 0-41-16,0 0-16 15,0 0-1-15,0 0 27 16,-9 0-54-16,9 0 0 16,0 0-5-16,0 0-6 15,0 0 1-15,7 0-1 16,2 0 9-16,2 0-10 15,5 0 2-15,2 0-1 16,4 0 4-16,4 0-3 16,2 0-1-16,3 0 0 15,0 0 1-15,5 0 0 16,-1 0-1-16,3 0 0 0,0 0 2 16,4 0 5-16,0 0-8 15,4 0 1-15,-2 0 0 16,0-2 11-16,3 0-1 15,-1-2 12-15,4-1 0 16,-5 2-21-16,1 0 16 16,-4 2-8-16,-1-1-9 15,-1-1 17-15,-1 1-15 16,4-3 4-16,-1 3 16 16,6 0-21-16,-4 0 26 15,5 2-26-15,2 0-1 16,5 0 10-16,6 0 0 0,7 0 2 15,7 0 36-15,7 0-40 16,1 0 14-16,5 0-21 16,7 0-1-16,22 0 8 15,23 0 3-15,26 0-8 16,2 0-3-16,-31 0 11 16,-30 0-11-16,-40 0 0 15,14 0 0-15,3 0-3 16,13 0 15-16,12-2-12 15,-13-2 0-15,11 0 6 16,-6 0-9-16,-4-1 3 16,-7 4 0-16,-4-1 0 15,-6 2 8-15,-4-3-4 16,0 3-4-16,-6 0 0 16,-3-1-1-16,-1-1-3 0,0-1 4 15,-3 2 4 1,0 1-4-16,0-2 12 0,1-1-12 15,-1 3 2-15,5-1 6 16,0 1-6-16,3-3 2 16,1 3 1-16,5 0 4 15,0 0-9-15,5 0 0 16,2 0 7-16,1 0-1 16,-1 0-5-16,2 0 0 15,0 0 3-15,2 0-3 16,0 0-2-16,5 0 1 15,-1 0 0-15,3 3 9 16,0-2 0-16,-3 4-3 0,1-1-6 16,-1-1 1-1,2 2 5-15,6-1-6 0,17 0 6 16,16-2 13-16,19 2-19 16,4-2 19-16,-15 0-19 15,-11 0 7-15,-12 0 4 16,-1 0-11-16,2 2 0 15,-1-1 12-15,-1 2-5 16,2-2-1-16,7 3-6 16,4 3 9-16,7-3 4 15,3 2-11-15,2 0 2 16,-1-2 4-16,-2 0 5 16,-4-2-13-16,-2-1 0 0,-23 2 0 15,-22-1 3-15,-22 0-3 16,-9 0 0-16,4 2-2 15,-4 1 10-15,-8-1-18 16,-29-1 0-16,-21 3-159 16,-54 4 88-16,-145 2 42 15,5-1-113-15,-34-2-490 0</inkml:trace>
  <inkml:trace contextRef="#ctx0" brushRef="#br0" timeOffset="3249.53">1471 6014 795 0,'0'0'186'15,"0"0"-92"-15,0 0-4 16,0 0 17-16,0 0-52 0,0 0-20 16,0 0 49-1,-83-35-10-15,77 29 0 0,-1 3 34 16,1-1-77-16,1 1 7 16,0 1-31-16,1 0 6 15,0 0 34-15,-3 2-46 16,1 0 32-16,-6 0-21 15,1 0-3-15,-5 0 9 16,-1 0-18-16,-1 0 0 16,3 0 21-16,-2 0-19 15,7 4 26-15,3-2-2 16,2-2-8-16,5 0 33 16,0 0-35-16,0 0-6 15,0 0 10-15,0 0-19 16,0 0 22-16,0 4-12 0,7 2-10 15,6 2 29-15,10 3-13 16,6 3 16-16,11 0 0 16,11 0-17-16,10-5 32 15,12-2 9-15,9-3-33 16,3-4 41-16,9 0-36 16,-6 0-1-16,-3 0 16 15,-11-4-38-15,-9 1 23 16,-15-1-23-16,-11 3-5 15,-11-2 22-15,-10 3-22 16,-9-1 4-16,-2 1 11 16,-5-3 7-16,1 2 38 0,-3-1-51 15,2 2 1 1,-2 0-11-16,0 0-8 0,0 3-126 16,-14 16-176-16,-8-4-186 15</inkml:trace>
  <inkml:trace contextRef="#ctx0" brushRef="#br0" timeOffset="12970.67">6159 4626 654 0,'0'0'254'16,"0"0"-176"-16,0 0-58 16,0 0-19-16,0 0 26 15,0 0 17-15,40 0 69 16,-35 0 22-16,-5 0-26 16,2 0 51-16,-2 0-39 0,0 0-59 15,0 0 16 1,0 0-55-16,0 0 4 0,0 0-27 15,0 0 14-15,0 0-21 16,0 0 13-16,0 0-6 16,0 8 20-16,0 8-18 15,0 6 12-15,0 6-11 16,0 8 8-16,0 6 11 16,0 7-3-16,0 5 10 15,0 1 22-15,0 4-38 16,0-3 32-16,0-2-21 15,0-6-23-15,0-8 50 16,0-10-39-16,0-8 0 16,0-10 5-16,0-5-6 15,0-5-1-15,0-2-10 0,0 0-98 16,0-2-58 0,0-14-421-16</inkml:trace>
  <inkml:trace contextRef="#ctx0" brushRef="#br0" timeOffset="14579.67">6228 4614 314 0,'0'0'372'0,"0"0"-177"16,0 0-45-16,0 0 37 0,0 0-34 16,0 0-71-16,0 0 9 15,0-14-2-15,0 14-7 16,0 0-11-16,0 0-43 15,0 0 14-15,0 0-1 16,0 0-32-16,0 0 37 16,0 0-45-16,0 0 1 15,9-2 17-15,4 2-19 16,5-2 32-16,6 0-3 16,8-2-10-16,12-2 25 15,8-2-19-15,5 2 12 16,3-3-12-16,3 4-24 15,-5 1 17-15,2 0-12 0,-2 2-6 16,0-2 13 0,0 1-11-16,-2-1 2 0,0 1 5 15,-6-1-8-15,-2-1 13 16,-6 4-14-16,-5-1 0 16,-6 2 0-16,-4 0 8 15,-6 0-8-15,-4 0 1 16,3 0 8-16,3 0-9 15,4 0 0-15,2 0 0 16,0 0-7-16,2 0 13 16,-2 0-6-16,-1 2 0 15,1-2 7-15,-2 0-16 16,-2 1 9-16,-3-1 0 0,-5 3-3 16,0-1 4-1,-7-2-1-15,2 0 0 0,-3 1 0 16,2-1 0-16,-2 3 0 15,0-1 1-15,2-1-3 16,-3 2 8-16,2-3-6 16,1 1 0-16,3-1-3 15,1 3 2-15,3-2 1 16,-1-1-6-16,-2 0-1 16,1 3-11-16,-2-3 18 15,-3 0 0-15,-2 0 0 16,-5 0-8-16,1 0 9 15,-3 0-1-15,1 0 0 16,-1 0 0-16,0 0 0 0,2 0 0 16,0 0 1-16,3 2-2 15,3 0 1-15,-2-2 0 16,3 2-1-16,-4 0 1 16,0 0 0-16,-3-2 0 15,-2 0 9-15,-2 1-23 16,3-1 13-16,-3 3-8 15,2-2 8-15,2 4 2 16,0 1 8-16,4 1-9 16,-2 2-2-16,-1-1-10 15,-1-2 12-15,-2 2 0 16,-2-1-4-16,0 2 5 16,0-1-1-16,0 4 0 0,0 1 0 15,0-2 5-15,0 3-5 16,2 0 0-16,0-1 2 15,-2 2 8-15,0-1-19 16,0 0 9-16,0 0 0 16,0 2 32-16,0 4-31 15,0-1 11-15,0 3-11 16,-2-3 14-16,-2 2-13 16,0-2-2-16,1 2 0 15,3-4 4-15,0 0 6 16,-2-1-10-16,2-2 0 15,0 0 1-15,-2-2-3 16,2 2 2-16,0-2 0 16,-2 0 1-16,2 2 10 15,-2 0-11-15,2-3 0 0,0 2 0 16,0-1-6-16,0-3 6 16,-2-1 0-16,2-1-2 15,0-1 17-15,-4-2-15 16,4 0 0-16,-2 2 0 15,0-1-9-15,0-2 9 16,0 4 0-16,-2 1 2 16,-1-3 7-16,1 4-9 15,0-4 0-15,-4 1 6 16,0-2 7-16,-3 3-13 16,-1-4 0-16,-3 2 13 15,-1 1-11-15,-1-2 17 16,-4 0-1-16,2-1-17 0,-4 1 14 15,1 0-15 1,-1-1 0-16,1 1 9 16,0-3-9-16,-16 8-36 15,7-3-123-15,-5-4-150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33:34.377"/>
    </inkml:context>
    <inkml:brush xml:id="br0">
      <inkml:brushProperty name="width" value="0.05292" units="cm"/>
      <inkml:brushProperty name="height" value="0.05292" units="cm"/>
      <inkml:brushProperty name="color" value="#FF0000"/>
    </inkml:brush>
  </inkml:definitions>
  <inkml:trace contextRef="#ctx0" brushRef="#br0">13855 11365 561 0,'0'0'202'0,"0"0"-70"16,0 0-22-16,118 147-5 16,-118-95-21-16,-12 8 70 15,-32 9-6-15,-34 22-38 16,-60 36-94-16,13-19-16 15,-4-13-302-15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35:33.916"/>
    </inkml:context>
    <inkml:brush xml:id="br0">
      <inkml:brushProperty name="width" value="0.05292" units="cm"/>
      <inkml:brushProperty name="height" value="0.05292" units="cm"/>
      <inkml:brushProperty name="color" value="#FF0000"/>
    </inkml:brush>
  </inkml:definitions>
  <inkml:trace contextRef="#ctx0" brushRef="#br0">11615 1851 1104 0,'0'0'396'15,"0"0"-182"-15,0 0-74 16,0 0-51-16,0 0 19 0,0 0-50 15,12-18-24-15,-6 12-6 16,1 2-19-16,-3 0-8 16,0 1-1-16,-4 3 7 15,0 0 24-15,0 0 11 16,0 0 2-16,0 0 17 16,0 0-42-16,0 0 35 15,0-2-14-15,0 2-30 16,0 0 42-16,0 0-40 15,0 0 13-15,0 0 8 16,-2 0-21-16,-15 5 19 16,-14 10-4-16,-12 8-27 0,-10 5 36 15,-3 1-26 1,-2 3 7-16,5-1 21 0,6-3-32 16,6 0 15-16,8-4-21 15,4 1-12-15,5-6 3 16,4-1-58-16,4-2-18 15,3-2-90-15,7-4-74 16,1-6 43-16,5-4-27 16,0-4-88-16,0-11-753 0</inkml:trace>
  <inkml:trace contextRef="#ctx0" brushRef="#br0" timeOffset="296.77">11183 1855 1185 0,'0'0'324'16,"0"0"-87"-16,0 0-102 15,0 0-41-15,0 0-20 16,0 0-64-16,0 0 18 16,-67 62-3-16,38-24 17 15,0 3 9-15,-2 7-12 16,2-3 29-16,1-1-17 15,5-1-37-15,5-7 26 16,5-2-39-16,8-6 0 16,5-4 0-16,0-6 8 0,20-5-10 15,14-2 1-15,5-9-28 16,9-2-22-16,14 0-103 16,-10-4-74-16,-10-8-314 0</inkml:trace>
  <inkml:trace contextRef="#ctx0" brushRef="#br0" timeOffset="1671.45">15775 2469 857 0,'0'0'243'0,"0"0"-45"0,0 0 3 16,0 0-70-16,0 0 7 15,0 0-3-15,0-23-53 16,0 23 23-16,0 0-36 15,0 0-39-15,0 0 9 16,-9 0-39-16,-11 4 0 16,-9 15-1-16,-9 4 9 15,-8 8-8-15,-10 6 9 16,-4 4-8-16,-7 3 32 16,-7 2-17-16,-3 2 9 15,-4 1 6-15,6-5-22 16,10-5 12-16,14-5-18 15,13-7 4-15,13-7 2 0,12-6-8 16,4-4-1-16,4-4 8 16,3-5-6-16,2-1-4 15,0 0 2-15,0 0-63 16,0 0-59-16,2-1-117 16,10-14-36-16,1-3-363 0</inkml:trace>
  <inkml:trace contextRef="#ctx0" brushRef="#br0" timeOffset="1983.89">15111 2584 1452 0,'0'0'368'0,"0"0"-151"16,0 0-79-16,0 0-51 15,0 0-87-15,0 0 18 16,0 0-18-16,-124 112 2 16,103-69-8-16,8-3 6 15,6-4-1-15,7-6-1 16,0-4-17-16,10-6 19 16,9-2 7-16,10-6-7 15,4-6 20-15,6-6-9 16,7 0 15-16,4-8 6 15,0-12-30-15,2-2-2 16,8-10-68-16,-14 8-173 16,-11 2-156-16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36:24.137"/>
    </inkml:context>
    <inkml:brush xml:id="br0">
      <inkml:brushProperty name="width" value="0.05292" units="cm"/>
      <inkml:brushProperty name="height" value="0.05292" units="cm"/>
      <inkml:brushProperty name="color" value="#FF0000"/>
    </inkml:brush>
  </inkml:definitions>
  <inkml:trace contextRef="#ctx0" brushRef="#br0">2612 5717 468 0,'0'0'326'15,"0"0"-196"-15,0 0-67 16,-8-4-37-16,8 2-14 16,0 2 11-16,0-2-14 15,0 2 11-15,0-2 7 16,0 2-3-16,0 0 39 0,0 0 4 15,-1 0-37 1,-1 0 9-16,2 0-39 0,0 0-6 16,0 0 6-16,0 0-35 15,0 0-4-15,0 0 13 16,0 0 5-16,0 0 20 16,-3 0-13-16,3 0 14 15,-2 0 0-15,-3 0-21 16,1 4-76-16,0 3-4 15,-1 2-64-15,1-2-153 0</inkml:trace>
  <inkml:trace contextRef="#ctx0" brushRef="#br0" timeOffset="62.44">2612 5717 861 0</inkml:trace>
  <inkml:trace contextRef="#ctx0" brushRef="#br0" timeOffset="749.83">2612 5717 861 0,'-45'19'247'0,"45"-19"-66"0,0 0-81 0,-2 0 26 0,2 0-49 0,0 0-19 15,0 0-8-15,0 0-47 16,0 0 19-16,0 0-22 16,0 0 6-16,0 0-2 15,0 0-4-15,0 0 0 16,5 0 10-16,-1 0 1 16,3 0-9-16,1 0-2 15,1 0 7-15,3 3-2 16,1 0-5-16,1 0 0 15,1 0 18-15,3 0 16 16,4-1 30-16,2 0-30 0,3-2-22 16,0 2 14-16,2-2-26 15,0 0 0-15,-2 2 11 16,0-2-11-16,-4 0 18 16,2 0-10-16,2 0-7 15,-2 0 16-15,-1 0-17 16,3 0 1-16,2 2 20 15,-1 2-21-15,5-2 9 16,-2 2-9-16,2-2 1 16,0-2 7-16,3 0-7 15,2 0-1-15,-1 0 13 16,2 0-4-16,-4 0-5 16,-1 0-4-16,-1 0 0 15,-4 0 8-15,0 0-7 0,0 0-1 16,0 0 0-16,0 0 6 15,2 0-6-15,3-2 0 16,1 0 0-16,1 0 13 16,1 2-11-16,-2-2 2 15,2 2-4-15,-1 0 2 16,-5 0-5-16,-1 0 3 16,-2 0 0-16,-5 0 7 15,0-2 5-15,-2 2-6 16,-4 0 4-16,-1-2-8 15,-3 2 37-15,-1-2-27 16,-4 2 0-16,-1-2 10 16,-3 2-16-16,0 0 7 0,2 0-13 15,-4-2 1-15,-2 2 13 16,1 0-14-16,-1-2 0 16,0 2 4-16,0 0 11 15,0 0-12-15,0 0-3 16,0 0-55-16,-3 6-156 15,-13 2-292-15</inkml:trace>
  <inkml:trace contextRef="#ctx0" brushRef="#br0" timeOffset="4563.35">5447 5784 740 0,'0'0'172'0,"0"0"-120"0,0 0-26 16,0 0-26-16,0 0-9 15,0 0 8-15,0 0 2 16,0 0 11-16,8 0 55 15,-8 0 89-15,0 0-50 16,0 0-53-16,0-3 15 16,0 1 7-16,0 1-32 15,0 1 14-15,0 0-37 16,0 0-14-16,0 0 22 16,0-3-22-16,0 3 11 0,0 0 10 15,0 0-26-15,0 0 5 16,0-2 3-16,0 2-9 15,0 0 30-15,0 0-30 16,0-2 15-16,0 2-11 16,0 0 3-16,0 0-8 15,0 0 1-15,4 0 0 16,1 0-5-16,0 0 6 16,1 0-1-16,3 0 0 15,-1 0 8-15,2 0-6 16,-2 0-2-16,1 0 0 15,3 0 0-15,-1 0 1 16,5 0-1-16,3 0 13 0,6 0 6 16,4 0 15-16,2 0-32 15,2 0 0-15,1 0 16 16,-1 0-11-16,0 0 4 16,-1 0-11-16,-1 0 0 15,-4 0 12-15,0 0-12 16,-1 0 0-16,1 0 5 15,-2 0 8-15,1 0-13 16,-1 0 0-16,-1 0 0 16,1 0 4-16,0 0-3 15,-2 0-1-15,2 0 12 16,2 0-1-16,0 0-6 16,2 0-5-16,-2 0 7 15,2 0-3-15,0 0-4 16,0 0 0-16,0 0-1 0,-3 0 7 15,3 0-3-15,-2 0-3 16,-1 0 1-16,1 0 0 16,0 0-1-16,2 0 0 15,-4 0-1-15,1 0 7 16,-1 0-4-16,-3 2-2 16,3 0 7-16,-4 2-9 15,4-2 3-15,-2 1-1 16,-1-3 18-16,0 0-18 15,0 0 17-15,1 0-15 16,-1 0 4-16,-4 0 8 16,2 1-14-16,-3 0 2 0,2 2 2 15,1-1 6-15,-1-1-17 16,2 2 7-16,1-1 0 16,-2-2-1-16,2 0 7 15,-1 1-6-15,-3-1 5 16,1 0 3-16,0 0 1 15,-7 0-2-15,1 0-7 16,-1 0 9-16,-1 0-2 16,-2 0-7-16,0 0 0 15,-2 0 2-15,-1 0 0 16,-2 0-2-16,1 0 0 16,-3 0 16-16,3 0-10 15,-4 0 7-15,5 0 11 0,-2 0-24 16,0 0 31-1,-1 0-24-15,-1 0-1 0,-2 0 6 16,2 0 0-16,-2 0-8 16,0 0-4-16,0 0 6 15,0 0-20-15,0 0 14 16,-17 13-170-16,-15-1-113 16,-13 0-1190-16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37:47.727"/>
    </inkml:context>
    <inkml:brush xml:id="br0">
      <inkml:brushProperty name="width" value="0.05292" units="cm"/>
      <inkml:brushProperty name="height" value="0.05292" units="cm"/>
      <inkml:brushProperty name="color" value="#FF0000"/>
    </inkml:brush>
  </inkml:definitions>
  <inkml:trace contextRef="#ctx0" brushRef="#br0">2278 3461 232 0,'0'0'751'0,"0"0"-544"16,0 0-81-16,0 0-32 15,0 0-8-15,-19-44-14 16,19 34-2-16,0-1-45 15,0 2 52-15,0 0-23 16,0 2-10-16,0-1 44 16,0 4-51-16,0-1 28 15,0 3-12-15,0 1-52 16,0 1 42-16,0 0-30 16,0 0-12-16,0 0-1 15,0 9-24-15,0 22 24 16,0 15 0-16,0 32 6 15,0 30-6-15,-2-2 0 16,2-7 0-16,0-13 5 16,0-20-4-16,2 7 15 0,8-2-14 15,-4-13 4 1,-1-11-9-16,0-9 3 0,0-10-1 16,3-10-108-16,-2-6-87 15,-1-12-143-15</inkml:trace>
  <inkml:trace contextRef="#ctx0" brushRef="#br0" timeOffset="2032.7">2217 3402 550 0,'0'0'291'16,"0"0"-221"-16,0 0-23 15,0 0-26-15,0 0 16 16,0 0 12-16,0 0 3 15,79 7 67-15,-52-5-57 16,4 1-38-16,2 0 34 0,7-1-35 16,0-2 17-16,7 0 51 15,1 0-64-15,2 2 7 16,6-2-17-16,2 0-7 16,5 0 25-16,9 0-23 15,1 0-3-15,8-2 20 16,0-4-22-16,-4-3 21 15,2 0-13-15,-9 1-14 16,-1 2 23-16,-6-2-24 16,-3 4 1-16,-4-1 16 15,0 1-15-15,-3 4 8 16,0-1-10-16,-1 1 1 16,-1-2 5-16,0 2-4 0,3-5-2 15,-3 4 14-15,-2-4-6 16,0 1 3-16,-5 0-11 15,-3 0 2 1,1 2 7-16,0 1-2 0,1-3-7 16,3 1 0-16,4-1 1 15,-2 0-2-15,4 2 1 16,-1 1 0-16,0-2-4 16,0 2 11-16,-1 1-7 15,-2 0 0-15,-5 0 1 16,-3 0-5-16,-5 0 4 15,-1 0 0-15,1 0 8 16,2 0-7-16,5 0-1 16,0 0 0-16,5 0 6 15,-1 0-17-15,4 0 12 16,-1 0-1-16,-3 0 4 0,4 0 9 16,-4 0-13-16,-1 0 0 15,-1-2 1-15,-2-1-10 16,3 1 9-16,2-2 0 15,0 0-6-15,-3 1 19 16,-1-1-13-16,-3-1 0 16,-7 3 2-16,-2 0-5 15,0 0 3-15,3 0 0 16,3 1-13-16,9-2 26 16,0 2-12-16,3-2-1 15,1 0 0-15,0 0-5 16,-1 2 5-16,5 1-2 15,-1-2-8-15,3 2 19 0,4 0-9 16,3-3 0-16,-1 1 1 16,0 1-7-16,1-2 12 15,-3 1-6-15,2 2 0 16,3 0 13-16,-1 0-14 16,8 0 1-16,-1 0 0 15,2 0-7-15,2 0 7 16,-2 0 0-16,-4 0 0 15,-2 0 11-15,-4 0-19 16,-9 0 8-16,-2 0 0 16,-10 0-3-16,-6 0 11 0,-10 0-8 15,-7 0 0 1,-5 0 4-16,-8 0-14 0,-4 0 10 16,-2 0 0-16,0 0 42 15,0 2-25-15,0 2 22 16,-4 4-39-16,-6 5 12 15,-1 5-5-15,3 1-7 16,-2 8 0-16,3 0-1 16,1 7 10-16,-2 0-9 15,0 5 0-15,2 1-6 16,-3 1 5-16,3 3 1 16,-1 8 0-16,-2-1 0 15,2 6 6-15,1-3-6 0,-1-1 0 16,0-3 1-1,0-6-3-15,3-7 2 0,0-3 0 16,-2-5-1-16,5-4 15 16,-3-3-11-16,1-5-3 15,0-3 0-15,1-4 1 16,0-4-1-16,-4-4 0 16,-3-1 26-16,-9-1-6 15,-7 0 14-15,-8 0-34 16,-7 0 12-16,-12 0-8 15,-6 3-4-15,-6-1 0 16,-3 0-2-16,-4-2 10 0,2 2-8 16,-5-1 0-16,1 2 2 15,-5 3-8-15,-2 0 12 16,-5 1 3 0,-4 2-9-16,-3-1 7 0,-3 2-7 15,-1-4 0-15,-2 0 0 16,3-2 4-16,-2 1-4 15,2-4 0-15,1 3 5 16,-2-2 2-16,-20 2-14 16,-18 2 7-16,-19 0 0 15,-3 0-1-15,11 0 8 16,11-2-7-16,12 1 0 16,12-4 1-16,22 1-9 15,18-2 8-15,8 0 0 16,-11 0 3-16,-10 0 8 15,-11 3-12-15,1-2 1 0,-5 3-3 16,0-2-3-16,0-1 6 16,-1 2 0-16,8-3 0 15,5 0 12-15,10 0-13 16,5 0 1-16,6 0 0 16,3 0-5-16,-6 0 5 15,-3 0 0-15,-6 0-7 16,-6 0 16-16,0 0-9 15,1 0 0-15,2 0 0 16,7 1 1-16,5-1-1 16,6 0 0-16,7 0 1 15,3 0 0-15,-2 0 11 16,4 0-6-16,0 0 1 16,3 5 14-16,3 1-21 0,2-2 0 15,7 2 5-15,6-2 3 16,8 0 2-16,9-4 14 15,6 3-17-15,6-3 25 16,0 0-31-16,0 0 7 16,0 0-5-16,0 0 15 15,0 0-19-15,0 0 1 16,0 0 0-16,0 0 9 16,-2 0-8-16,2 0 13 15,-2 0-14-15,2 0-11 16,-3 0-72-16,1 6-179 15,0-1-238-15</inkml:trace>
  <inkml:trace contextRef="#ctx0" brushRef="#br0" timeOffset="9608.7">4779 4167 2 0,'0'0'878'0,"0"0"-685"15,0 0-63-15,0 0-58 16,0 0 1-16,0 0-12 16,-6 0-6-16,6-3-32 15,4 0-21-15,3 1 22 16,0 0-24-16,-3-1 17 16,1 3 24-16,-3 0-40 15,4-1 21-15,4 1-22 16,1-2 7-16,4-3 7 15,7 4-14-15,3-2 15 16,4 0 8-16,5-1-22 0,5 1 25 16,6 2-14-1,2-2-12-15,2 3 20 0,0 0-20 16,0 0 16-16,3 0 2 16,-4 0-17-16,1 0 31 15,-4 0-16-15,-2 0-3 16,-8 0 22-16,-6 0-34 15,-6 0 26-15,-6 0-19 16,-6 0-2-16,-2 0 13 16,-2 0-18-16,-1 0 13 15,3 0 24-15,0 0-38 16,-1 0 18-16,4 0-18 16,-3 0 7-16,0 0-7 15,0 0 0-15,-3 0 0 16,1 0 0-16,-2 0 12 0,-1 0-12 15,-2 0 0-15,-2 0 1 16,0 0 7-16,0 0-7 16,0 0-1-16,0 0 18 15,0 0-18-15,0 0 27 16,0 0-14-16,0 0-12 16,0 0 8-16,0 0-9 15,0 0 0-15,0 0-2 16,0 0 9-16,0 0-5 15,0 0-1-15,0 0 8 16,0 0-13-16,0 0 4 16,0 0 0-16,0 0-1 15,0 0 10-15,0 0-19 0,0 0-5 16,-11 11-187-16,-7-5-139 16</inkml:trace>
  <inkml:trace contextRef="#ctx0" brushRef="#br0" timeOffset="10564.34">6662 4107 385 0,'0'0'524'0,"0"0"-387"16,0 0 14-16,0 0-46 16,0 0-6-16,0 0-22 15,0 0-18-15,-4 0-2 0,4 0-44 16,0 0 3-16,9 0 21 16,4 0-27-16,1-3 13 15,8 2-8-15,2-4-14 16,3 3 11-16,0 1-12 15,2 1 0-15,0-3 8 16,-3 3-7-16,1-1-2 16,0 1 1-16,-7 0-51 15,-9 0-174-15</inkml:trace>
  <inkml:trace contextRef="#ctx0" brushRef="#br0" timeOffset="14199.12">5695 6109 1166 0,'0'0'169'16,"0"0"-111"-16,-118-53 23 15,72 32-57-15,5 8 9 16,10-2-13-16,7 5-19 16,8 2 39-16,7 3-23 15,5-6-17-15,2 5-61 16,-5-4-343-16</inkml:trace>
  <inkml:trace contextRef="#ctx0" brushRef="#br0" timeOffset="14886.46">3906 5757 1132 0,'0'0'245'16,"0"0"-41"-16,0 0-60 15,0 0 8-15,0 0-44 16,0 0-38-16,0 0-28 16,21 0-41-16,16 0 19 15,17 0 4-15,11-2-8 16,10-2 27-16,10-2-21 15,4 0 6-15,2 1 16 16,-1-2-35-16,-4 1 21 16,-8 2-14-16,-9 2-14 15,-13 2 29-15,-18 0-21 16,-14 0 5-16,-11 0 3 16,-7 0-17-16,-6 0 40 15,0 0-41-15,0 0-9 16,-6 0-207-16,-9 7-269 0,2-4-472 0</inkml:trace>
  <inkml:trace contextRef="#ctx0" brushRef="#br0" timeOffset="15823.74">9807 5891 1046 0,'0'0'220'15,"0"0"-126"-15,0 0 40 0,0 0 23 16,0 0-35-16,0 0-2 16,0 0-89-16,31-32-16 15,9 30 26-15,16-2 16 16,8 4 12-16,9 0-22 16,8 0-22-16,4 0 16 15,5 0-17-15,7 0 0 16,1 0 14-16,2 0-37 15,-7 0 22-15,-6 0-23 16,-14 0 2-16,-17 0 2 16,-17 0-4-16,-33 8-43 15,-6 10-193-15,-11-4-305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27T02:38:29.276"/>
    </inkml:context>
    <inkml:brush xml:id="br0">
      <inkml:brushProperty name="width" value="0.05292" units="cm"/>
      <inkml:brushProperty name="height" value="0.05292" units="cm"/>
      <inkml:brushProperty name="color" value="#FF0000"/>
    </inkml:brush>
  </inkml:definitions>
  <inkml:trace contextRef="#ctx0" brushRef="#br0">12797 824 166 0,'0'0'124'0,"0"0"55"16,0 0-71-16,0 0-8 15,0 0-42-15,0 0 28 16,-34-22-28-16,25 18 14 16,0 2-47-16,0 0-12 15,0 0 19-15,2-1-12 16,5 2-9-16,0-1-11 15,2-2-72-15,0-1-41 16,0-1-115-16,0 4-44 0</inkml:trace>
  <inkml:trace contextRef="#ctx0" brushRef="#br0" timeOffset="2717.81">12134 519 1035 0,'0'0'325'0,"0"0"-143"16,0 0-63-16,0 0-27 16,0 0-48-16,0 0-8 15,0 0-5-15,0-6 20 16,0 6 52-16,0 0-18 0,0 0 0 16,0 0 9-16,0 0-40 15,0 0 3-15,0 0-57 16,-4 14 7-16,0 14-7 15,0 13 13-15,-4 12 14 16,2 8 28-16,-1 5 6 16,3 2 21-16,2-2-12 15,-1-6-33-15,1-2 18 16,0-5-40-16,-3-7 15 16,1-4-16-16,-1-4-14 15,-1-6 0-15,-1-2-57 16,3-8-187-16,2-8-264 15,-1-12-296-15</inkml:trace>
  <inkml:trace contextRef="#ctx0" brushRef="#br0" timeOffset="3576.98">12128 583 1330 0,'0'0'331'16,"0"0"-131"-16,0 0-53 15,0 0-65-15,0 0-12 16,0 0-24-16,0 0-44 16,2-44 17-16,11 34-19 15,3 0 0-15,2 0 28 16,0 0-13-16,0 0 21 15,-1 2-4-15,4 0-2 16,-1 2 10-16,4 2-34 0,3-1 10 16,2 3-1-16,2 2-8 15,0 0 1-15,0 0-8 16,-4 2 1 0,-2 9 7-16,-3 1 1 0,-5 1-9 15,0-1 0-15,-4 3 2 16,-5-1-4-16,0 2 2 15,-4-2 0-15,-2 2 20 16,-2-2-19-16,0 2 17 16,0-1 12-16,0-2-12 15,-6 1 44-15,-9 0-8 16,3 1-2-16,-9-3 11 16,1 2-24-16,-4-2 19 0,-1 0-28 15,-1 2-12 1,-1-2 33-16,2-1-35 0,1-3 2 15,4 1 19 1,2-3-25-16,3-2 11 0,1 0-2 16,1 0-9-16,-1-4 46 15,1 2-46-15,2-2 0 16,-3 0 18-16,1 0-28 16,1 0 25-16,2 0-8 15,1 0-7-15,0-2 2 16,2-2-14-16,0 0 0 15,1 2 7-15,0-3 0 16,-2 4-4-16,5-1-3 16,2-1-1-16,1 3 0 15,0-1 1-15,0 1-22 0,0 0-20 16,0 0-50-16,0 0-131 16,0 14-463-16,0 0-157 15</inkml:trace>
  <inkml:trace contextRef="#ctx0" brushRef="#br0" timeOffset="7577.81">12355 676 1644 0,'0'0'519'16,"0"0"-468"-16,0 0-31 16,0 0-1-16,0 0-13 15,9 104 17-15,-2-68-22 0,2-4 0 16,-3-6 12-16,2-6-6 16,-4-7-7-16,0-7 0 15,-4-6 1-15,0 0 24 16,0-21 11-16,0-11-20 15,0-4 11-15,0-2-20 16,0 1 30-16,0 9 20 16,0 6-26-16,0 11 67 15,2 6-8-15,0 5-26 16,3 0-64-16,1 20-9 0,12 48-70 16,0-3-124-16,-4-1-291 0</inkml:trace>
  <inkml:trace contextRef="#ctx0" brushRef="#br0" timeOffset="8858.76">1085 7399 916 0,'0'0'263'0,"0"0"-187"16,0 0-28-16,0 0-47 16,0 0-1-16,0 0-20 15,16-44-86-15,-16 40 47 16,0 4 10-16,-2 0 23 15,-12 0-18-15,1 0-551 0</inkml:trace>
  <inkml:trace contextRef="#ctx0" brushRef="#br0" timeOffset="9608.6">1191 7305 38 0,'0'0'1175'16,"0"0"-918"-16,0 0-69 16,0 0-91-16,0 0-67 15,0 0 5-15,0 0 13 16,-110-10-23-16,83 14 63 0,3 8-18 15,-3 5-5-15,-2 4 0 16,3 8-33-16,1 6 18 16,4 5-4-16,6 2-9 15,9 5 12-15,6-3-21 16,2 0-5-16,23-4 26 16,12-3-12-16,10-6 1 15,13-8-20-15,10-8-18 16,7-13-69-16,35-12-131 15,-21-18-146-15,-15-5-454 0</inkml:trace>
  <inkml:trace contextRef="#ctx0" brushRef="#br0" timeOffset="10280.31">1741 7443 1788 0,'0'0'500'0,"0"0"-255"16,0 0-123-16,0 0-40 15,-139 4-10-15,104 18-51 16,4 8 7-16,6 6-26 16,10 3-2-16,5 0 6 15,10-2-6-15,0-3-1 16,6-5-19-16,15-2-53 16,4-11-21-16,2-6 14 15,1-10-7-15,2 0 37 16,-1-12-26-16,-2-16 5 15,-4-4 28-15,-4-1 24 16,-3 2 19-16,-8 5 7 0,-3 5 35 16,-3 7 51-16,0 6 18 15,-2 4-8-15,0 4-21 16,0 0-70-16,0 0-8 16,0 0-4-16,2 3-15 15,2 6 14-15,4 1-13 16,3 3 12-16,2-3-4 15,3-1-39-15,3-2 7 16,8-6-65-16,0-1 19 16,2 0 29-16,-2-3-6 15,-7-7 39-15,-3 1 21 16,-7 4 1-16,-6 3 28 16,-2 2-14-16,-2 0 4 0,3 0 8 15,-1 0-20-15,0 7 12 16,2 9-12-16,-2 3 0 15,3-1 7-15,-1 0-13 16,1-4 0-16,2-6-2 16,1-4-11-16,1-4-9 15,5 0 7-15,-1-2 15 16,3-12 9-16,0-4 1 16,3 2 17-16,0 0 16 15,-2 4-23-15,-1 3 16 16,-1 4-28-16,-1 5-7 15,1 0-2-15,-4 0-10 0,1 8-38 16,-4 10-31 0,-8 6-32-16,0 14-70 0,-13-6-110 15,-7-5-936-15</inkml:trace>
  <inkml:trace contextRef="#ctx0" brushRef="#br0" timeOffset="10420.89">1527 7361 1622 0,'0'0'279'15,"0"0"-181"-15,0 0-47 16,17-144-51-16,14 104-171 16,5 7-764-16</inkml:trace>
  <inkml:trace contextRef="#ctx0" brushRef="#br0" timeOffset="10561.49">1731 6982 1684 0,'0'0'528'0,"0"0"-388"15,0 0-75-15,0 0-56 16,129-40-9-16,-73 40-126 16,-5 2-399-16</inkml:trace>
  <inkml:trace contextRef="#ctx0" brushRef="#br0" timeOffset="11483.16">2940 7569 1247 0,'0'0'403'0,"0"0"-243"16,0 0-52-16,0 0 68 16,0 0 5-16,0 0 19 0,2-106-23 15,-22 96-51-15,-6 4-68 16,-7 6 4-16,-4 0-54 15,-3 6-7-15,-1 16-2 16,7 6 9-16,8 7-8 16,11-1 0-16,13 0-7 15,2-2-4-15,4-7 1 16,21-2-5-16,4-9 14 16,11-11-17-16,4-3 18 15,12-19 0-15,6-21-37 16,0-18-63-16,-4-15-9 15,-6-9 6-15,-15-7 23 16,-9 8-12-16,-16 6 92 16,-9 17 27-16,-3 18 58 15,0 16 30-15,0 14-21 0,-5 10-34 16,-1 2-60-16,-1 28-6 16,-1 19 6-16,0 10-2 15,4 10 1-15,2 3-15 16,2 0 17-16,0-5-1 15,0-6 0-15,8-8-12 16,6-13 2-16,1-14-34 16,2-12-28-16,0-12 33 15,7-2 15-15,6-14 23 16,5-14-60-16,-2-4-20 16,-1 2 51-16,-8 3 18 15,-6 7 12-15,-7 8 21 16,-6 7 41-16,-3 2 58 15,-2 3-65-15,0 0-55 16,0 8-7-16,0 10-15 0,0 7 22 16,0 0-2-16,0 2-33 15,4-1-31-15,10-4 8 16,3-6-10-16,6-4-3 16,1-8-69-16,1-4 64 15,2 0 39-15,0-2-2 16,1-10 39-16,1 1 2 15,0 3 5-15,2-1 15 16,0 5-20-16,1 4 8 16,-3 0 8-16,-5 0 80 0,-3 8-41 15,-6 8-22 1,-1 4 27-16,-4 4 29 0,-1 4-51 16,-1 4-6-16,-6 4 4 15,-2 0-32-15,0 0-6 16,-2-1-4-16,-27-7-155 15,2-13-111-15,0-8-480 0</inkml:trace>
  <inkml:trace contextRef="#ctx0" brushRef="#br0" timeOffset="11623.73">3581 7419 1903 0,'0'0'468'0,"0"0"-303"16,0 0 0-16,0 0-96 15,0 0-69-15,0 0-29 0,0 0-161 16,72-10-80-16,-48 20-316 16</inkml:trace>
  <inkml:trace contextRef="#ctx0" brushRef="#br0" timeOffset="11764.53">3779 6797 1984 0,'0'0'595'0,"0"0"-474"16,0 0-121-16,0 0-66 16,-131 156-149-16,120-89-492 0</inkml:trace>
  <inkml:trace contextRef="#ctx0" brushRef="#br0" timeOffset="12717.28">4399 7485 2107 0,'0'0'339'16,"0"0"-202"-16,0 0 15 15,0 0-52-15,0 0-58 16,0 0-22-16,0 0-14 0,6 44 12 15,8-1-13 1,-1 4-4-16,-4 2 12 0,0-6-12 16,-2-5 5-16,-2-13-6 15,3-9 0-15,-4-9-8 16,6-7-28-16,0 0 35 16,9-25-20-16,8-9 0 15,2-4-37-15,6-5 47 16,-4 8-6-16,0 5 17 15,-5 7 0-15,-1 10 0 16,-5 7-11-16,-2 6 9 16,-2 0 1-16,0 0 1 15,-3 17-18-15,0 4 18 16,-1 2 0-16,-1 4-6 16,4-4-17-16,-2-4-60 0,3-5-99 15,4-5-35-15,2-9-26 16,3 0 6-16,-3-11-67 15,-2-7 102-15,-2-4 173 16,-4 0 29-16,1 2 50 16,-6 2 42-16,-3 4 56 15,-1 3 110-15,-5 7-113 16,2 4-39-16,-2 0-39 16,2 0-66-16,1 9 33 15,4 9-6-15,1 2-22 16,5 2 6-16,5 0-12 15,2-6 0-15,5-4-6 16,-1-6 13-16,1-6-4 16,6 0 8-16,0-25-10 15,5-10 14-15,-1-14-15 0,0-13-3 16,-4-12-4 0,-7-10 4-16,-4-6 3 0,-7 3 0 15,-8 14 33-15,-5 14 63 16,0 23 4-16,-9 16-28 15,-9 18-10-15,-2 2-61 16,2 32-1-16,3 18 0 16,4 14 1-16,6 11 5 15,5 3-6-15,0 0 14 16,0-6-9-16,9-6 7 16,2-7-12-16,-5-12 0 15,4-10 0-15,-4-15 3 16,-1-8 3-16,1-12-6 0,3-2 13 15,8 0-12-15,7-10 15 16,4-5-16-16,4 2-19 16,1 1 18-16,-4 6-11 15,-2 4 12-15,-3 2 0 16,-4 0-6-16,-4 12-11 16,-3 9 17-16,-4 10-25 15,-5 3-76-15,-4 12-128 16,0-9-72-16,-4-7-336 0</inkml:trace>
  <inkml:trace contextRef="#ctx0" brushRef="#br0" timeOffset="12857.99">5201 7405 1850 0,'0'0'540'0,"0"0"-405"16,0 0-84-16,0 0-51 15,0 0-214-15,0 0-751 0</inkml:trace>
  <inkml:trace contextRef="#ctx0" brushRef="#br0" timeOffset="13404.57">3123 7257 1128 0,'0'0'371'15,"0"0"-96"-15,0 0-118 16,142-76-8-16,-101 42-44 16,-2-4-38-16,-14-5 19 15,-12 1 2-15,-11 0-2 16,-2 4 40-16,-9 7-39 15,-13 12-25-15,-5 11-62 0,-2 8-1 16,-4 14-129-16,-3 22-60 16,-4 34-60-16,9-6-94 15,6-3-550-15</inkml:trace>
  <inkml:trace contextRef="#ctx0" brushRef="#br0" timeOffset="15234.81">6339 7463 912 0,'0'0'399'0,"0"0"-152"15,0 0-34-15,0 0-52 16,0 0-38-16,0 0-14 16,0 0-60-16,27-46 7 15,-7 46-10-15,2 11-12 16,1 14 18-16,-1 10-33 16,-2 5 10-16,-4 4 4 15,-5 0-31-15,-3-6 13 16,-2-8-15-16,-2-8 2 15,-2-8 1-15,0-8-3 16,-2-6 0-16,0 0 18 16,2-8 52-16,-2-16 1 0,5-10-71 15,1-7-36-15,6 1 9 16,1 4 3-16,3 6-8 16,1 10 18-16,1 6-11 15,0 9 24-15,2 5-1 16,3 0-11-16,-4 7 6 15,1 18 4-15,-1 7 1 16,-4 4-5-16,-1 1 0 16,-6 1 7-16,-1-11 0 15,-3-7-2-15,0-9-4 16,-1-7 12-16,4-4-3 16,2-1 34-16,4-21-37 15,7-10-28-15,5-6-56 0,4 2 23 16,-2 4 43-1,-4 6-3-15,2 9 21 16,-2 7-1-16,-1 10-15 0,-5 0 16 16,-1 9-7-16,0 14 1 15,0 8 6-15,1 5-6 16,1 0 6-16,3 0 0 16,0-4 1-16,4-4 5 15,-3-7-6-15,1-10 0 16,-4-5 2-16,2-6 10 15,1 0 8-15,0-19 47 16,3-12-33-16,-5-3 12 0,-5-6-30 16,-8 2-8-1,-4 1 11-15,-3 8-13 0,0 7 12 16,-8 5 13-16,-7 7-29 16,1 9 4-16,1 1-6 15,0 0-26-15,2 18 25 16,0 5-18-16,6 5 19 15,5 5 0-15,0-1-12 16,0-2-21-16,20-4-44 16,7-8-15-16,4-7 12 15,4-8 8-15,1-3 25 16,0-6-16-16,-2-14-31 16,-3-3 59-16,-4 2 11 15,-6 3 24-15,-2 0 20 16,-7 6-19-16,-1 3 24 0,-3 5-3 15,-2 4-12-15,-1 0 27 16,-1 0-18-16,3 11 26 16,2 6 6-16,2 4-27 15,5 3-2-15,1-2-21 16,3-2 0-16,5-7 3 16,0-7-4-16,2-6-24 15,-1-9-10-15,0-23-34 16,-3-14-5-16,-3-11 12 15,-9-5 26-15,-5 0 33 16,-6 3 4-16,0 11 30 16,0 17 68-16,-12 10 21 15,-2 12-31-15,3 9-63 16,0 0-27-16,4 15 3 16,2 14-1-16,3 9-2 0,2 4 0 15,0 6-1-15,0 0-1 16,0 1 2-16,0-7 0 15,0-8-1-15,0-7 7 16,0-10-6-16,5-9 0 16,9-2 0-16,5-6 1 15,10 2-1-15,10 0 0 16,5 4-1-16,0 3-99 16,-1 3 5-16,-10 5 39 15,-6 5 8-15,-10 0 27 16,-17 10-18-16,0-6-1 15,-11-7-133-15</inkml:trace>
  <inkml:trace contextRef="#ctx0" brushRef="#br0" timeOffset="15359.78">7119 7194 1850 0,'0'0'338'16,"0"0"-230"-16,0 0-108 15,0 0-58-15,135-70-296 16,-76 99-524-16</inkml:trace>
  <inkml:trace contextRef="#ctx0" brushRef="#br0" timeOffset="15484.75">7530 8383 1667 0,'0'0'0'0</inkml:trace>
  <inkml:trace contextRef="#ctx0" brushRef="#br0" timeOffset="15969.01">9144 7560 1719 0,'0'0'917'15,"0"0"-751"-15,-151-28-88 16,95 28-61-16,16 3-16 16,14 22 5-16,19 8-4 15,7 4-4-15,6-1 2 16,17-8-34-16,4-9-23 15,0-10-10-15,-4-9 52 16,2-18 15-16,-5-25 14 16,-2-14-7-16,-7-15 5 15,-6-7-6-15,-3 0 2 0,-2 4 2 16,0 12 0 0,0 15 67-16,0 17-22 0,-2 15 23 15,0 13-16-15,2 3-62 16,0 25-1-16,13 19-1 15,9 14 2-15,8 9 0 16,7 8 8-16,0 1-19 16,2-6 10-16,-6-7-10 15,-4-13-2-15,-9-16-71 16,-8-14-20-16,-8-18-32 16,-4-2 69-16,0-26 7 15,-18-48-465-15,-9 4 142 16,1-1-431-16</inkml:trace>
  <inkml:trace contextRef="#ctx0" brushRef="#br0" timeOffset="16312.68">9051 7229 1373 0,'0'0'393'0,"0"0"-186"15,0 0-149-15,0 0-52 16,0 0 11-16,0 0 25 16,0 0 25-16,174 84-30 15,-103-56-19-15,4-2 15 16,4-4-32-16,-6-6 19 15,-6-8-5-15,-9-4-14 16,-13-4 24-16,-15 0-3 16,-9-18 74-16,-14-6 14 15,-7-2-56-15,0-2-19 16,-23 4-15-16,-10 4-10 16,-5 6 32-16,-4 6-18 0,8 8 10 15,5 0 17-15,4 0-39 16,10 19 6-16,4 6-11 15,6 7-5-15,5 6 29 16,0 4-15-16,12 4-2 16,13 0-1-16,6-2-11 15,2-5-4-15,5-6-47 16,-5-8-103-16,0-17-98 16,-11-8-104-16,-10 0-322 0</inkml:trace>
  <inkml:trace contextRef="#ctx0" brushRef="#br0" timeOffset="16437.66">9414 7144 1600 0,'0'0'634'0,"0"0"-290"15,-29-138-88-15,29 92-135 0,5 9-64 16,28 17-57-16,45 17-82 16,-7 3-267-16,-4 4-414 0</inkml:trace>
  <inkml:trace contextRef="#ctx0" brushRef="#br0" timeOffset="16578.24">9545 8494 2273 0,'0'0'194'0,"0"0"-194"0,0 0-495 16</inkml:trace>
  <inkml:trace contextRef="#ctx0" brushRef="#br0" timeOffset="16890.66">10580 7022 2032 0,'0'0'499'16,"0"0"-320"-16,0 0-166 0,0 0-11 15,8 160 28-15,11-25-4 16,-2 15 10-16,-3-4-19 16,-6-31-16-16,-3-35 17 15,-1-20-17-15,3-7-2 16,-3-3-21-16,3-2-94 15,-2-8 13-15,-1-23-127 16,-4-32-30-16,0-22 90 16,0-19-650-16</inkml:trace>
  <inkml:trace contextRef="#ctx0" brushRef="#br0" timeOffset="17078.12">10570 7218 1582 0,'0'0'375'0,"0"0"-168"0,18-118-106 16,14 82-72-1,7 14 10-15,9 14-30 0,2 8 6 16,2 19 12-16,-5 25-26 16,-10 16 37-16,-14 8 6 15,-16 6-20-15,-7-4 44 16,-31-8-44-16,-17-5-7 16,-12-7-17-16,-38-5 0 15,15-10-159-15,6-20-524 0</inkml:trace>
  <inkml:trace contextRef="#ctx0" brushRef="#br0" timeOffset="17484.28">9577 8043 2009 0,'0'0'560'15,"0"0"-447"-15,0 0-113 16,0 0-152-16,0 0-187 15,0 0-47-15</inkml:trace>
  <inkml:trace contextRef="#ctx0" brushRef="#br0" timeOffset="18062.27">11960 7646 1793 0,'0'0'475'0,"0"0"-367"15,0 0-28-15,0 0-65 16,130-129 3-16,-88 86-17 16,-4-3 0-16,-13-7-2 15,-9-1-67-15,-12 0-1 16,-4 5 68-16,-2 9 1 0,-19 11 24 16,-1 12 7-16,-3 12-24 15,2 5 30-15,-2 5-37 16,0 26 1-16,3 10 4 15,4 10 7-15,7 5-6 16,8 2 20-16,3 2-14 16,12 3 37-16,24-3-49 15,10-6-6-15,14-8-115 16,48-20-140-16,-17-12-108 16,-6-14-984-16</inkml:trace>
  <inkml:trace contextRef="#ctx0" brushRef="#br0" timeOffset="18390.3">12683 7582 514 0,'0'0'1210'0,"0"0"-726"16,0 0-262 0,0 0-15-16,0 0-74 0,-114-65-57 15,89 65-21-15,4 0-49 16,-2 16 8-16,5 4-14 16,7 5-6-16,4-1-3 15,5 0 9-15,2-1-41 16,0-6-37-16,11-3-62 15,14-8-9-15,4-6 38 16,9 0 11-16,-1-10-35 16,0-10 27-16,-9 0 108 15,-8 0 53-15,-8 4 86 16,-4 2 92-16,-3 6-36 16,-5 5-49-16,2 3-60 15,-2 0-69-15,2 0-17 0,2 17 0 16,3 2-8-1,0 6-9-15,0-1-37 0,1-4-92 16,-6-10-94-16,-2-4-109 16,0-6-483-16</inkml:trace>
  <inkml:trace contextRef="#ctx0" brushRef="#br0" timeOffset="18530.9">12359 7084 1664 0,'0'0'616'16,"0"0"-410"-16,0 0-158 0,0 0-48 16,197 54-180-16,-93-14-179 15,-6 3-1107-15</inkml:trace>
  <inkml:trace contextRef="#ctx0" brushRef="#br0" timeOffset="18983.91">13587 7538 1846 0,'0'0'642'0,"0"0"-395"16,-123-31-51-16,79 27-74 16,7 4-57-16,10 0-23 15,6 13-39-15,11 14 7 16,5 5-10-16,5 6 2 0,0-1-2 15,13-3 0-15,10-8-17 16,1-8 5-16,2-12-28 16,6-6 11-16,2-14 28 15,1-26-69-15,1-16-36 16,-3-15-40-16,-6-10 10 16,-8-12-8-16,0-3-19 15,-6 4-38-15,-8 15 201 16,-5 22 16-16,0 18 197 15,0 19 18-15,0 17-68 16,0 1-75-16,0 11-82 16,0 28-6-16,0 14 30 15,0 18-16-15,0 5 44 16,0 3-12-16,4 2-37 0,3-2 17 16,-1-10-26-16,1-4 0 15,0-13-8-15,-5-14-83 16,-2-18-142-16,0-9-251 15,0-11-152-15</inkml:trace>
  <inkml:trace contextRef="#ctx0" brushRef="#br0" timeOffset="19265.09">13478 7251 1696 0,'0'0'550'0,"0"0"-431"16,0 0-68-16,0 0-36 0,0 0-14 15,121 12 52-15,-73 6-23 16,2 6-9-16,-8 2 23 16,-7 4-17-16,-8 2 16 15,-5 0-13-15,-9 2-12 16,-1 0 31-16,-5 1-23 16,-1-6-1-16,1 0 0 15,0-5-25-15,4-4 4 16,2-4-4-16,5-6-50 15,2-6-34-15,7-4-104 16,13-16-126-16,-7-15-201 16,-4-3-227-16</inkml:trace>
  <inkml:trace contextRef="#ctx0" brushRef="#br0" timeOffset="19577.54">14111 7463 834 0,'0'0'581'0,"0"0"-258"16,0 0-22-16,0 0-74 15,0 0-12-15,0 0-60 0,0 0-93 16,0-50-44-16,0 52-12 15,0 12 3-15,0 4-4 16,0 2-5-16,2 1-24 16,5-2 23-16,4 2-61 15,2-3-19-15,3-1 1 16,1-1 9-16,6-2 23 16,2-1 17-16,6-3 19 15,2 0-1-15,5 0 13 16,0-2-11-16,-4 2 10 15,-3 2-23-15,-11-2 24 16,-5 2 1-16,-10 0 10 0,-5-1 96 16,0 6 24-16,0-1 0 15,-9 6-45 1,-9 0-65-16,-5 0 1 0,-6-4-22 16,-15-18-147-16,6 0-149 15,5-17-431-15</inkml:trace>
  <inkml:trace contextRef="#ctx0" brushRef="#br0" timeOffset="19718.12">14317 6661 1679 0,'0'0'811'0,"0"0"-571"16,0 0-181-1,0 0-59-15,-233 167-147 0,120-57-201 16,-1 1-853-16</inkml:trace>
  <inkml:trace contextRef="#ctx0" brushRef="#br0" timeOffset="23533.01">511 8871 1007 0,'0'0'341'15,"0"0"-149"-15,0 0-47 16,0 0-35-16,0 0 4 15,0 0-1-15,29-108 6 16,-22 92-9-16,-3 1 18 16,-2 4-9-16,-2 3 28 0,0 2-50 15,0 2-47-15,0 1 0 16,-4 3-16-16,-9 0-4 16,-8 0-30-16,-6 11-9 15,-10 13 8-15,-6 8-9 16,-3 10 4-16,0 4 5 15,5 2-3-15,5 2 4 16,9-4 0-16,14-3-5 16,8-6-9-16,5-6 7 15,5-8-6-15,17-6 12 16,9-11-37-16,10-6 30 16,3-10 7-16,7-23-38 15,-2-9 1-15,-7-10-5 16,-6-4 18-16,-9-4 13 15,-10 4-31-15,-7 6 20 0,-6 10 14 16,-1 9 9-16,-3 13 11 16,0 9 4-16,0 4 21 15,0 5-36-15,0 0-21 16,0 9-85-16,0 14 54 16,0 12 51-16,2 9-10 15,4 10 12-15,1 6-1 16,2 6 0-16,2 9 1 15,4 5-7-15,1 2 7 16,2-3-1-16,0 1 14 16,-2-12-7-16,-1-9-7 15,-6-10 7-15,-2-7 4 16,-7-9 62-16,0-3-17 16,-2-5 22-16,-14-3 29 0,-5-2-43 15,2-6 23-15,-1-1-12 16,-1-6-20-16,6-1 9 15,4-1-41-15,2-4-8 16,2 2-9-16,5-2 3 16,0-1-2-16,2 0-7 15,0 0 8-15,0 0-7 16,-2 0-1-16,0 0 0 16,-3 0 18-16,-7 0-18 15,0 0 26-15,-5-10-26 16,5-3 1-16,-1 0-19 0,1-1 2 15,7 3-20-15,3-2 4 16,2-1-143-16,9-14-104 16,11 2-246-16,3-2-246 0</inkml:trace>
  <inkml:trace contextRef="#ctx0" brushRef="#br0" timeOffset="23876.62">1035 8574 1716 0,'0'0'511'0,"0"0"-250"0,0 0-102 16,0 0-41-16,0 0-72 15,0 0-46-15,0 0-6 16,-25 36 6-16,2 21 4 15,-4 11 26-15,-6 6 3 16,2-2 40-16,0-4-4 16,2-4-11-16,7-8-2 15,4-3-55-15,7-13 14 16,2-8-14-16,4-10 14 16,3-8-16-16,2-8 1 15,0-4 0-15,0-2 0 16,0 0-57-16,0 0-83 15,28-31-139-15,2-2-236 16,1-8-805-16</inkml:trace>
  <inkml:trace contextRef="#ctx0" brushRef="#br0" timeOffset="24235.9">1417 8604 1664 0,'0'0'561'16,"0"0"-258"-16,0 0-145 16,0 0-54-16,0 0-77 15,0 0-12-15,0 0-15 16,-135 78 0-16,108-34-3 16,9 1 3-16,18-3-14 0,0-2 4 15,29 0-14-15,16-1 21 16,10 4-3-16,8 0 6 15,-4 1-7-15,-3-2 7 16,-8-2 0-16,-13-4 0 16,-15-9 1-16,-11-4 2 15,-9-10 19-15,-4-6 94 16,-23-1 46-16,-6-5-105 16,-5 2-21-16,4-3-32 15,2 0 5-15,13 0-18 16,5 0-76-16,14-9-174 15,0 2-353-15,0 1-516 0</inkml:trace>
  <inkml:trace contextRef="#ctx0" brushRef="#br0" timeOffset="25001.35">2766 8528 1661 0,'0'0'393'0,"0"0"-268"15,0 0-82-15,0 0-42 16,-3 115 30-16,3-51 43 16,0 5-25-16,0 4 3 15,5-3-26-15,3-1-20 16,2-4 26-16,-4-2-31 15,-1-7-1-15,-5-4 0 16,2-4-79-16,-2-14-175 0,0-18-340 16</inkml:trace>
  <inkml:trace contextRef="#ctx0" brushRef="#br0" timeOffset="25313.86">2724 8476 1677 0,'0'0'309'0,"0"0"-129"15,0 0-137-15,127-70-21 16,-73 63-5-16,7 7-15 16,-3 0 19-16,-5 25-21 15,-7 13 1-15,-15 12-2 16,-14 6 2-16,-13 4 8 0,-4 0 0 15,-8-5 9-15,-24-7 72 16,-9-10 21-16,-11-8 2 16,-4-8 25-16,0-6-74 15,8-6-13-15,10-8-42 16,16-2-9-16,22-12-62 16,0-11-277-16,19-8-203 0</inkml:trace>
  <inkml:trace contextRef="#ctx0" brushRef="#br0" timeOffset="25657.44">3549 8989 1888 0,'0'0'493'0,"0"0"-303"16,0 0-123-16,0 0-56 15,125-121 13-15,-81 62-23 16,-5-12 12-16,-8 0-1 16,-10-2-5-16,-15 9-2 15,-6 14 2-15,0 14 22 16,-11 14 66-16,-5 10-19 16,-1 9-41-16,-1 3-26 15,-1 11-9-15,2 20-1 0,-1 13-8 16,1 13 9-1,7 11-6-15,8 8-1 16,2 1 7-16,12-3-1 0,23-7-60 16,9-10-62-16,43-16-102 15,-10-16-157-15,-6-17-294 0</inkml:trace>
  <inkml:trace contextRef="#ctx0" brushRef="#br0" timeOffset="26001.12">4291 8882 700 0,'0'0'1126'0,"0"0"-620"16,0 0-292-16,0 0-51 16,0 0-12-16,-135-17-105 15,108 34-35-15,8 6-10 16,1 1-1-16,11-2 0 0,7 1-11 16,0-5-38-16,4-4-8 15,19-10-65-15,0-4-12 16,9 0 45-16,-1-7 18 15,0-8 19-15,-4-4 18 16,-7 3 23-16,-5 4 11 16,-3 2 11-16,-3 4 24 15,-5 2 16-15,0 4-29 16,2 0 36-16,0 4-25 16,1 14 47-16,3 7-13 15,2 2-48-15,3 6-11 16,1-4-8-16,-1-4-124 15,-1-11-79-15,-5-9-113 0,-3-5-873 16</inkml:trace>
  <inkml:trace contextRef="#ctx0" brushRef="#br0" timeOffset="26126.39">4176 8472 1659 0,'0'0'686'0,"0"0"-430"15,0 0-39-15,0 0-217 16,0 0-52-16,154-36-219 16,-90 36-286-16</inkml:trace>
  <inkml:trace contextRef="#ctx0" brushRef="#br0" timeOffset="26485.37">5163 8658 1627 0,'0'0'533'15,"0"0"-201"-15,0 0-150 16,-134-4-99-16,105 13-29 16,9 13-54-16,9 8-2 15,11 6-22-15,0 1-25 16,7 0 22-16,15-1-14 15,7-2-14-15,2 0 53 16,0-4-19-16,-2 3 21 0,-6-4 0 16,-13-3 2-16,-7-2 4 15,-3-3-6-15,-5-6 28 16,-18-3 101-16,-6-3-20 16,-5-4-33-16,3-2-39 15,6-3-36-15,7 0-1 16,12 0-57-16,6-10-139 15,17-9-433-15,10 2-311 0</inkml:trace>
  <inkml:trace contextRef="#ctx0" brushRef="#br0" timeOffset="27079.04">5714 8891 1579 0,'0'0'476'0,"0"0"-169"15,-121-2-59-15,70 2-66 16,4 14-94-16,7 8-36 16,4 4-17-16,11 6-35 15,8 1 0-15,8 1 0 16,6-5-24-16,3-2 14 16,3-7-8-16,19-6-72 15,7-12 10-15,7-2-20 16,4-10 6-16,2-18 14 15,0-10-61-15,-6-3-14 16,-7-3 31-16,-7 6 79 16,-11 4 45-16,-6 10 13 0,-5 8 115 15,0 6 16-15,0 10 27 16,-2 0-39-16,-7 2-104 16,0 19-27-16,0 9 13 15,2 3-5-15,5 1 4 16,2 3-4-16,0-6-1 15,12 0 1-15,7-9-9 16,6-6 0-16,4-8-8 16,2-8-23-16,0 0-8 15,2-18 2-15,-1-10-79 16,-6-7 34-16,-3 4 20 16,-10 0 62-16,-3 5 3 15,-8 8 70-15,-2 6 71 16,0 6 27-16,0 5-34 0,0 1-62 15,0 0-69-15,0 7-5 16,0 13-2-16,0 6 6 16,0 4-5-16,2 1 3 15,11-3 9-15,3-2-17 16,-1-5 6-16,3-6-1 16,-3-9 0-16,10-6-7 15,-5-21-137-15,-4-8-394 0</inkml:trace>
  <inkml:trace contextRef="#ctx0" brushRef="#br0" timeOffset="27204.29">5943 8343 2266 0,'0'0'671'16,"0"0"-553"-16,0 0-118 15,-127 51-174-15,73-13-590 0</inkml:trace>
  <inkml:trace contextRef="#ctx0" brushRef="#br0" timeOffset="34485.8">1222 9749 1528 0,'0'0'371'16,"0"0"-255"-16,0 0 13 15,-27 125-60-15,25-71 26 16,2 6-27-16,0 2-27 0,0 2-8 16,0-2-32-16,0-1 18 15,2-10-19 1,4-7-21-16,3-13-110 0,13-23-70 15,-1-8-18-15,1-2-370 16</inkml:trace>
  <inkml:trace contextRef="#ctx0" brushRef="#br0" timeOffset="35299.94">1436 9906 1273 0,'0'0'403'0,"0"0"-208"15,0 0-76-15,0 0-18 0,-119 38-43 16,93-8-17-16,3 6-20 16,6 0-20-16,7 0 14 15,8-1-15-15,2-3 0 16,0-3 0-16,10-3-4 16,7 1 4-16,10-5 0 15,4-1 0-15,7-8 11 16,4-6-5-16,5-7 5 15,4 0-5-15,1-18-5 16,1-11-2-16,-4-7-23 16,-5-7-39-16,-5-1 23 15,-13 0-12-15,-9 1 39 16,-10 2 12-16,-7 7 2 0,0 4 75 16,-7 7-8-16,-10 10-3 15,-5 4 15-15,0 9-40 16,-3 0-9-16,0 3-31 15,1 16 14-15,2 6-9 16,1 4-5-16,9 4 0 16,5 5-5-16,5 0 14 15,2 2-9-15,6 1 15 16,16-6-3-16,9-1 12 16,6-5-24-16,5-6 2 15,2-15 5-15,1-8-7 16,1 0-18-16,-1-20-34 15,-5-17-12-15,-7-12 2 0,-6-9-78 16,-9-9 35 0,-5-2 22-16,-8 0-7 0,-5 7 49 15,0 12 41 1,0 17 55-16,0 12 73 0,-2 11 18 16,-3 10-51-16,1 0-38 15,2 10-55-15,0 18 11 16,2 12-5-16,-3 8-7 15,3 8 24-15,-2 7 0 16,0 1 4-16,2 2 5 16,0-3-34-16,0-7 13 15,0-11-8-15,0-12-5 16,-3-16-6-16,1-12-37 16,-5-5 23-16,3-20-21 0,0-17-42 15,4-6 43-15,0-4 27 16,0 3 13-16,6 8 7 15,10 6 8-15,6 6 10 16,3 8-15-16,4 4-1 16,2 8-15-16,-3 4 6 15,2 0-12-15,-8 14-41 16,-9 22-116-16,-4-4-69 16,-9-4-424-16</inkml:trace>
  <inkml:trace contextRef="#ctx0" brushRef="#br0" timeOffset="35456.15">1602 9932 1662 0,'0'0'517'0,"0"0"-325"16,0 0-43-16,0 0-94 16,9-126-55-16,78 73-156 15,-4 9-159-15,-4-3-499 0</inkml:trace>
  <inkml:trace contextRef="#ctx0" brushRef="#br0" timeOffset="35581.11">2140 9206 1677 0,'0'0'666'16,"0"0"-333"-16,0 0-102 16,0 0-180-16,0 0-51 0,0 0-178 15,-121 144-72 1,95-73-280-16</inkml:trace>
  <inkml:trace contextRef="#ctx0" brushRef="#br0" timeOffset="36549.65">2730 10056 682 0,'0'0'1094'15,"0"0"-899"-15,20-102-50 16,2 52-53-16,1-3-18 15,-1 3-46-15,-2 5 12 16,-9 4-28-16,-4 11-11 16,-7 13 6-16,0 4-1 15,0 11 18-15,-12 2 7 16,1 6-30-16,-2 22-2 16,2 10 1-16,4 11-18 0,5 9 17 15,2 9 1 1,0 2 0-16,0 1-1 15,4-4 2-15,5-6-1 0,-2-9 0 16,-2-17-16 0,-3-16 9-16,0-14-36 0,0-4 35 15,2-24 8-15,5-16-99 16,5-9-41-16,3-1 33 16,4 4 14-16,-1 8 70 15,3 10 17-15,-4 10 6 16,1 8 59-16,0 10-17 15,0 0 49-15,-2 8-6 16,0 16-55-16,0 10 15 16,-1 4-44-16,4 4-1 15,3-2-47-15,14-6-110 0,-5-10-131 16,-2-14-1123-16</inkml:trace>
  <inkml:trace contextRef="#ctx0" brushRef="#br0" timeOffset="37143.57">3345 9976 652 0,'0'0'1037'16,"0"0"-765"-16,0 0-108 15,0 0-103-15,0 0-14 16,0 0-46-16,0 0 1 16,-101 98 4-16,101-64-5 15,0-2-1-15,14-5 0 16,1-6-48-16,1-9 15 0,1-5-37 15,2-7 23 1,1 0 25-16,0-13-28 0,2-5 34 16,3 0-16-16,-5 0-36 15,0 4 7-15,-4 6 7 16,-3 4 54-16,-3 4 0 16,-2 0 35-16,-4 14 32 15,0 14 17-15,-1 6-32 16,1 8 11-16,0 5-13 15,4 3 5-15,-1 0-17 16,5-3-16-16,0 1 0 16,-3-9-14-16,-3-5-1 15,-2-6 3-15,1-10-10 16,-5-5 6-16,0-10 16 16,0-3 15-16,0 0 102 0,0-13-55 15,0-18-84-15,0-10-1 16,0-15-100-16,0-13 3 15,0-6-25 1,0-2 3-16,5 6 120 0,-2 13 92 16,5 10-19-16,2 12 53 15,4 9-61-15,-1 10-25 16,6 7-18-16,-2 6-20 16,-1 4-4-16,-1 4-7 15,-3 20 9-15,-7 9 1 16,-5 6 0-16,0 5 11 15,-1 3-12-15,-19-3-41 0,-24-2-57 16,5-11-139 0,1-16-164-16</inkml:trace>
  <inkml:trace contextRef="#ctx0" brushRef="#br0" timeOffset="37284.18">3117 9768 1716 0,'0'0'568'0,"0"0"-333"15,0 0-83-15,0 0-64 16,0 0-88-16,0 0-6 16,0 0-95-16,132 100-180 15,-106-14-83-15,-7 4-1167 0</inkml:trace>
  <inkml:trace contextRef="#ctx0" brushRef="#br0" timeOffset="37408.97">3204 10662 1910 0,'0'0'379'16,"0"0"-125"-16,0 0-126 16,0 0-128-16,0 0-87 15,0 0-382-15,0 0-670 0</inkml:trace>
  <inkml:trace contextRef="#ctx0" brushRef="#br0" timeOffset="37643.47">3387 10016 1568 0,'0'0'510'0,"0"0"-310"15,0 0-119-15,0 0-77 16,0 0-4-16,0 0-115 16,0 0-84-16,-112-22-70 15,93 40-798-15</inkml:trace>
  <inkml:trace contextRef="#ctx0" brushRef="#br0" timeOffset="37986.85">4426 9970 1385 0,'0'0'738'0,"0"0"-497"0,0 0-42 16,0 0-37-1,0 0-77-15,0 0-61 0,0 0-2 16,-119 6-22-16,101 34-8 16,6 8-2-16,9 5 4 15,3 1-15-15,3-3-8 16,30-6-69-16,33-13-94 15,-6-16-148-15,-2-14-389 0</inkml:trace>
  <inkml:trace contextRef="#ctx0" brushRef="#br0" timeOffset="38330.47">4725 10024 1587 0,'0'0'544'15,"0"0"-197"-15,0 0-52 16,0 0-148-16,0 0-87 0,0 0-60 15,-123 25 8-15,109 14-19 16,10 4 5-16,4-2-19 16,2-1-36-16,23-9-63 15,4-12-31-15,6-12-82 16,1-7-68-16,-1-11 76 16,-2-16-46-16,-8-8 196 15,-4-1 79-15,-11 2 80 16,-3 4 104-16,-5 8-1 15,-2 8 116-15,0 8-96 16,0 6-54-16,0 0-103 16,0 10-46-16,0 14-34 15,2 2 33-15,12 3-97 0,9-5-61 16,0-9-77 0,18-9-42-16,-8-6-244 0,-6 0-651 0</inkml:trace>
  <inkml:trace contextRef="#ctx0" brushRef="#br0" timeOffset="38471.08">5047 10149 788 0,'0'0'495'15,"0"0"-145"-15,0 0-132 16,0 0 66-16,0 0 3 16,0 0-126-16,0 0-70 15,-4-27-78-15,-1 49-12 16,3 9-1-16,2 1 7 16,0-1-14-16,18-4 5 15,8-10-75-15,30-17-140 0,-9-11-91 16,2-22-761-16</inkml:trace>
  <inkml:trace contextRef="#ctx0" brushRef="#br0" timeOffset="38611.96">5252 9468 2324 0,'0'0'526'15,"0"0"-432"-15,0 0-76 16,-147 81-18-16,91 2-13 15,14-8-231-15,13-11-643 0</inkml:trace>
  <inkml:trace contextRef="#ctx0" brushRef="#br0" timeOffset="39752.01">6041 9974 1262 0,'0'0'503'0,"0"0"-341"16,0 0-69-16,0 0-6 15,0 0 21-15,-47 102-46 16,45-58-25-16,2-2 21 15,0-1-43-15,17-7-3 16,6-10-7-16,3-11-5 16,6-13-23-16,1-3-10 15,1-28-44-15,-3-9-82 0,-6-4 11 16,-8-2 19-16,-8 2 46 16,-9 8 48-16,0 10 35 15,0 10 116 1,0 10 3-16,0 6 73 0,0 8-143 15,0 26-28-15,7 12 11 16,11 16-30-16,4 10 15 16,0 6-7-16,1 3-9 15,-6-3 13-15,-7-6-14 16,-8-10 0-16,-2-11 8 16,-2-15-7-16,-19-12 18 15,-8-14 4-15,-2-10 7 16,0-2 14-16,0-26-2 15,6-9-3-15,10-6-39 16,13-8-3-16,2-1-95 0,15 1-9 16,16 4-51-16,9 3 73 15,5 8 15-15,3 0 4 16,2 4 1-16,1-2 5 16,-4-2 32-16,-4 0 28 15,-10-1 18-15,-14 0 46 16,-9 6 11-16,-10 4 51 15,-2 4 43-15,-23 9-51 16,-2 9-15-16,-2 5-29 16,4 2-47-16,3 21 10 15,9 7-36-15,4 4 9 16,7 7-8-16,2 0 10 16,2 2-6-16,20-6-6 0,7-7 0 15,6-10-20-15,6-13-35 16,-1-7-47-16,0-16 8 15,-6-21-98-15,0-7 60 16,-13-4 21-16,-7 2 41 16,-8 6 70-16,-3 6 51 15,-3 12 104-15,0 7 80 16,0 11-115-16,-5 4-25 16,3 0-77-16,0 19-18 15,2 3 0-15,0 6-8 16,0-2 8-16,6-2 0 15,7-2-36-15,1-8 14 0,-1-4-26 16,3-8 42 0,-1-2-1-16,4 0 14 0,2-4-4 15,2-8-3-15,-1 1 2 16,3 0 0-16,-2 3-2 16,-4 4 0-16,-3 4-1 15,-5 0 8-15,-2 0-7 16,-5 14 2-16,-4 13-2 15,0 5 0-15,-17 13-124 16,-12-5-138-16,-3-12-599 0</inkml:trace>
  <inkml:trace contextRef="#ctx0" brushRef="#br0" timeOffset="39877.04">6323 9874 1781 0,'0'0'575'0,"0"0"-359"15,0 0-216-15,116-162-93 16,-33 112-261-16,4 1-799 0</inkml:trace>
  <inkml:trace contextRef="#ctx0" brushRef="#br0" timeOffset="40002.28">7044 9244 2295 0,'0'0'545'0,"0"0"-402"15,0 0-143-15,0 0-27 16,-98 141-177-16,86-83-423 0</inkml:trace>
  <inkml:trace contextRef="#ctx0" brushRef="#br0" timeOffset="40534.67">7623 9487 2212 0,'0'0'681'0,"0"0"-544"16,0 0-118-16,0 0-10 15,0 122 18-15,0-57-18 16,4 4 6-16,3 7-15 16,-1 1-10-16,-1-5 1 15,-5-10-37-15,0-10-89 0,-5-17-71 16,-16-15-109-1,-11-19 42-15,-6-1 73 0,0-26 38 16,5-12 153-16,8-10 9 16,11-2 29-16,13 4 15 15,1 6-25-15,13 9 74 16,14 12-29-16,6 7-54 16,5 8 22-16,3 4-13 15,1 1-7-15,-2 17 7 16,-3 7-17-16,0 3 48 15,-6 2 10-15,-4 1 10 16,-1 2 50-16,0-3-37 16,6 0 0-16,-1-4 11 15,4-8-69-15,2-6 15 16,-4-12-18-16,-2 0-21 16,-4-16 19-16,-12-17-19 0,-8-6-1 15,-7-3 40-15,-7 2 18 16,-20 5 32-16,-10 10-23 15,-5 11-49-15,-8 11-18 16,-1 3-52-16,-2 9-105 16,-11 19-80-16,10-5-292 15,11-6-132-15</inkml:trace>
  <inkml:trace contextRef="#ctx0" brushRef="#br0" timeOffset="40628.56">7712 9591 1328 0,'0'0'287'15,"0"0"-153"-15,132-109-134 16,-70 70-54-16,-2 6-289 0</inkml:trace>
  <inkml:trace contextRef="#ctx0" brushRef="#br0" timeOffset="40753.37">8303 9287 1577 0,'0'0'664'16,"0"0"-399"-16,0 0-200 15,0 0-65-15,0 0-46 16,-94 150-195-16,78-105-381 0</inkml:trace>
  <inkml:trace contextRef="#ctx0" brushRef="#br0" timeOffset="41487.58">8694 9733 1733 0,'0'0'669'0,"0"0"-346"15,0 0-153-15,0 0-67 16,-129 2-88-16,112 26-4 0,3 10-11 16,7 8 1-1,5 7 2-15,2-2-3 0,0 2 0 16,21-6-1-16,2-8 9 15,11-11-8-15,2-9 0 16,6-18-19-16,0-1 18 16,3-20-12-16,-3-16-36 15,-4-8 25-15,-4 0-15 16,-10 1 39-16,-6 10 9 16,-7 7-8-16,-7 8 62 15,-2 9-18-15,1 6-7 16,-3 3-34-16,3 0 3 15,-1 7-8-15,4 14 1 16,5 1 0-16,2 4-16 16,7-5 6-16,3-2-44 15,2-9 4-15,4-8-26 16,0-2-27-16,0-2-12 0,0-14-2 16,-6-5 92-16,-2 4 25 15,-3 1 0-15,-5 4 55 16,3 6-33-16,-1 2-4 15,1 4-18-15,2 0-33 16,0 0-28-16,-1 3-39 16,3 2-57-16,-1 0 14 15,-2-2 26-15,3-3 67 16,-5 0 25-16,1 0 25 16,-5 0 6-16,-4-6 149 15,-2 0 59-15,-5 5 55 16,0-2-92-16,0 3-55 15,0 0-49-15,0 0-50 0,0 0-7 16,0 0-16-16,0 0-24 16,0 10 9-16,0 6-29 15,-3 2 18-15,-1 4-16 16,-1 0 2-16,3 0 1 16,2-2-13-16,0-3 18 15,2-10 6-15,21-3-11 16,4-4 37-16,17-10 1 15,-7-12-280-15,-5-4-550 0</inkml:trace>
  <inkml:trace contextRef="#ctx0" brushRef="#br0" timeOffset="41659.74">9367 9260 578 0,'0'0'1821'0,"0"0"-1276"16,0 0-424-16,0 0-56 15,0 0-13-15,0 0-46 16,0 0-6-16,45 34 0 16,-38 15-30-16,-7 7 12 15,-52 26-91-15,-8-16-145 16,-5-12-404-16</inkml:trace>
  <inkml:trace contextRef="#ctx0" brushRef="#br0" timeOffset="42315.5">10377 9679 1298 0,'0'0'909'16,"0"0"-560"-16,0 0-247 15,0 0-78-15,0 0-8 16,-32 136-15-16,28-68 23 0,2 6-24 16,0 1 10-16,2-7-22 15,0-12-20-15,0-16-47 16,-3-18-72-16,-1-19-56 15,-3-7 40-15,-4-35-52 16,0-17-70-16,0-15 180 16,2-6 75-16,7-7 34 15,2 0 2-15,0 9 21 16,17 13 175-16,6 14-8 16,3 18-59-16,1 14-62 15,0 15-60-15,-4 1 1 16,-8 11 8-16,-9 17 25 15,-6 10 36-15,0 4-3 16,-21 4-25-16,-6-2-5 16,0 1-10-16,2-4 4 15,7-4-33-15,9-5-7 0,9-4-1 16,0-4-54-16,25-4-11 16,4-4 4-16,2-2-57 15,-2 0 65-15,-4-2 38 16,-13 0 16-16,-5 0 88 15,-7 4 7-15,0 2 31 16,-15 7 22-16,-9 1-51 16,-8-1-15-16,3 0-54 15,7-7-22-15,9-8-12 16,11-10-113-16,10-19-125 0,21-15-34 16,5-10-519-16</inkml:trace>
  <inkml:trace contextRef="#ctx0" brushRef="#br0" timeOffset="42487.33">10767 9771 1472 0,'0'0'483'16,"0"0"-332"-16,0 0-23 15,0 0 34-15,50 129-57 16,-44-72-7-16,-6 6-7 16,0-3-60-16,0-3-8 15,0-10-16-15,0-13-7 16,-8-12-54-16,0-15-87 15,-14-23-102-15,6-19-146 0,-4-8-726 16</inkml:trace>
  <inkml:trace contextRef="#ctx0" brushRef="#br0" timeOffset="42612.65">10628 9691 1245 0,'0'0'748'0,"0"0"-358"16,0 0-188-16,118-82-127 15,-51 70-48-15,5 8 31 16,-1 4-49-16,-4 2-9 15,-7 29-46-15,-18 2-342 16,-17-5-422-16</inkml:trace>
  <inkml:trace contextRef="#ctx0" brushRef="#br0" timeOffset="44033.89">896 10971 770 0,'0'0'541'0,"0"0"-218"15,0 0-94-15,0 0-82 16,0 0-30-16,0 0-80 16,0 0-11-16,0 63 56 15,0-19-17-15,0 9-3 16,0 1 0-16,2 0-38 15,0-1 12-15,-2-8-36 16,2-6 0-16,-2-9-1 16,0-10-155-16,0-20-86 15,-8-3-79-15,-5-19-1005 0</inkml:trace>
  <inkml:trace contextRef="#ctx0" brushRef="#br0" timeOffset="44752.43">698 11025 1416 0,'0'0'304'0,"0"0"-121"16,0 0-101-16,0 0-63 16,0 0 10-16,131-24-10 15,-83 24-4-15,-6 3 13 16,-5 18-19-16,-6 7-2 16,-2 3 12-16,-7 6-19 15,-2 1 71-15,-1 2-28 16,-6 0 0-16,0-4 13 0,-2-2-44 15,-1-4 22-15,-2-4-32 16,1-4 5-16,-2-8 5 16,-2-3-12-1,4-7 0-15,0-4 23 0,11-2-23 16,4-18 0-16,2-10-83 16,3-5-54-16,2-1 26 15,-4 2 26-15,-2 4 25 16,-3 8 53-16,-4 8 7 15,-4 8 14-15,-4 4 16 16,-1 2-19-16,-4 2 68 16,0 14 2-16,-1 6 9 15,-2 2-14-15,0 0-63 16,0 0 18-16,3-6-22 16,-1-5 2-16,1-9-10 15,2-4-1-15,1 0-7 16,9-23-26-16,2-5-84 0,6-6 1 15,2 2 46-15,-1 2 33 16,-4 7 37-16,-2 8 0 16,-4 9 1-16,-7 6 32 15,-2 0 13-15,-3 8 40 16,-2 11 16-16,0-2-21 16,-2 3-11-16,2 0-32 15,4-2-20-15,-2-2 8 16,2-2-25-16,3-4 8 15,3 0 0-15,1-3-9 16,1-4 0-16,-1 0-4 16,2-3-13-16,-1 0 17 15,-1 0-1-15,-2 0 1 16,0-3 31-16,2 1-30 16,3 2 24-16,-1 0-25 0,3 0 1 15,-1 6-1-15,-2 6-30 16,-5 2-56-16,-4-4-61 15,-4-2-99-15,-2-8-153 0</inkml:trace>
  <inkml:trace contextRef="#ctx0" brushRef="#br0" timeOffset="44893.02">1408 10644 1631 0,'0'0'689'15,"0"0"-544"-15,0 0-115 16,0 0-30-16,157-22-118 16,-111 26-246-16</inkml:trace>
  <inkml:trace contextRef="#ctx0" brushRef="#br0" timeOffset="45033.62">1108 10743 1982 0,'0'0'622'0,"0"0"-479"16,0 0-143-16,0 0-263 0,0 0-50 15,170 51-755-15</inkml:trace>
  <inkml:trace contextRef="#ctx0" brushRef="#br0" timeOffset="45330.45">2663 11082 1974 0,'0'0'581'0,"0"0"-397"0,0 0-45 16,-113-54-59-16,89 51-17 15,10 3-9-15,-2 1-37 16,3 20-16-16,-1 8-2 16,1 9 1-16,1 5 0 15,6 5-7-15,6 4-1 16,0 3 7-16,22-5-54 16,18-6-95-16,45-20-45 15,-7-12-284-15,-4-12-176 0</inkml:trace>
  <inkml:trace contextRef="#ctx0" brushRef="#br0" timeOffset="45642.84">3000 11107 1570 0,'0'0'609'16,"0"0"-255"-16,0 0-83 0,0 0-159 16,-114-23-55-1,96 36-56-15,3 12 10 0,3 6-11 16,8 1-9-16,1-2 7 15,3 0-34-15,3-7-46 16,19-6-18-16,5-9-64 16,6-8-1-16,3 0-21 15,2-18-35-15,-3-8 44 16,-4-1-10-16,-9 4 104 16,-5 3 83-16,-11 6 221 15,-4 6 52-15,-2 6-54 16,0 2-87-16,0 0-51 0,0 9-65 15,0 8-15-15,9 7-1 16,18 4-144-16,-2-5-110 16,2-8-337-16</inkml:trace>
  <inkml:trace contextRef="#ctx0" brushRef="#br0" timeOffset="46220.84">3383 11199 1573 0,'0'0'673'0,"0"0"-369"16,0 0-129-16,0 0-91 16,0 0-84-16,0 0 4 15,0 0-22-15,-40 16 18 0,40-6-6 16,0-2-7 0,9-6 26-16,4-2-11 0,5 0 22 15,4-9-24-15,5-14 0 16,1-9-15-16,-1-7-70 15,-4-4 2-15,-9-5-38 16,-8 0 84-16,-6 4 37 16,0 5 21-16,-10 7 67 15,-7 8-26-15,-1 9-33 16,1 2 47-16,1 7-32 16,5 6-2-16,-1 0-42 15,3 8 0-15,3 18-1 16,4 9-26-16,2 7 20 15,0 8 7-15,0 6 6 16,11 0 19-16,3 0-20 0,1-2 2 16,1-4-2-1,-3-7-5-15,1-7 0 0,-4-11-1 16,-1-9 4-16,-3-6-3 16,-2-6 20-16,0-4 11 15,-2 0 78-15,7-9-30 16,4-12-56-16,7 0-23 15,5 0-39-15,2 3 3 16,-1 4 12-16,-2 4 9 16,-1 5 8-16,-3 2 7 15,-5 3 0-15,-1 0-1 16,-3 3-22-16,-5 10 8 0,-1 6-76 16,-5 2-34-1,0 1-67-15,-15-3-96 0,-10-8-14 16,-2-8-630-16</inkml:trace>
  <inkml:trace contextRef="#ctx0" brushRef="#br0" timeOffset="46361.43">3160 10707 1824 0,'0'0'606'0,"0"0"-294"15,0 0-176-15,0 0-70 16,0 0-66-16,0 0-33 15,-136 147-55-15,107-73-204 0,9-8-382 16</inkml:trace>
  <inkml:trace contextRef="#ctx0" brushRef="#br0" timeOffset="47238.59">4532 11121 1790 0,'0'0'609'16,"0"0"-392"-16,0 0-31 15,0 0-113-15,0 0-12 16,-127-14-46-16,105 44 0 16,7 8-15-16,4 2 6 15,11 2-16-15,0-3 5 16,8-7 5-16,24-9-9 16,7-9 5-16,11-14 2 15,8 0-43-15,4-33-38 16,1-16-51-16,-7-13-109 0,-15-14-29 15,-7-8 130-15,-16-2 75 16,-7 1 56-16,-9 13 11 16,-2 18 86-16,0 18 113 15,-4 17-7-15,-3 13-45 16,2 6-72-16,3 15-75 16,2 20 0-16,0 13 0 15,0 13 1-15,0 8 11 16,7 1 1-16,2-2 11 15,-2-5-8-15,3-8-8 16,-2-11-4-16,-4-11-4 0,2-16 1 16,1-9-9-1,5-8 8-15,0 0 0 0,7-14-33 16,2-8-49-16,4 0-4 16,2 0 23-16,0 0-14 15,-3 4 34-15,-2 4-1 16,-4 4 44-16,-7 4 9 15,-3 6 1-15,-4 0 45 16,0 4-15-16,0 12 21 16,1 6 10-16,1 2-56 15,2 4 4-15,0-2-19 16,1 0-3-16,5-5 1 16,-1-6 2-16,3-4 0 15,2-10 4-15,6-1-4 16,3-4-15-16,-3-19-22 0,2-10-17 15,-3-3 47 1,-5-2 4-16,-3 3 3 0,-3 2 22 16,-3 7 47-16,-3 10 39 15,-2 5-2-15,1 8-69 16,0 3-14-16,1 0-23 16,1 1-18-16,4 14-13 15,3 1-60-15,-1 2-118 16,1-4-84-16,-8-6-250 0</inkml:trace>
  <inkml:trace contextRef="#ctx0" brushRef="#br0" timeOffset="47395.09">5310 10451 360 0,'0'0'1874'16,"0"0"-1483"-16,0 0-246 15,0 0-124-15,0 0-20 16,0 0-2-16,0 0-2 16,71 161-105-16,-71-97-271 15,0-8-705-15</inkml:trace>
  <inkml:trace contextRef="#ctx0" brushRef="#br0" timeOffset="47520.08">5122 10830 1758 0,'0'0'553'0,"0"0"-323"16,0 0-230-16,0 0-317 16,0 0-973-16</inkml:trace>
  <inkml:trace contextRef="#ctx0" brushRef="#br0" timeOffset="48753.86">6201 11225 421 0,'0'0'1111'0,"0"0"-845"15,0 0-99-15,0 0-32 16,0 0-41-16,105-114-23 16,-92 79-53-16,-8 2 26 15,-5 1-36-15,0 3 1 16,-11 9 34-16,-10 7-24 15,2 8 25-15,3 5-44 0,9 0 2 16,7 2-14 0,0 14-4-16,27 3 15 0,9 4-1 15,11 4-60-15,1 3 21 16,0 2-23-16,-9 1 2 16,-5 3 62-16,-12-5 0 15,-9-2 33-15,-3 0 35 16,-2-5-51-16,5-2 5 15,8-4-22-15,35-18-33 16,-8 0-172-16,6-1-461 0</inkml:trace>
  <inkml:trace contextRef="#ctx0" brushRef="#br0" timeOffset="49066.28">6959 10987 1721 0,'0'0'641'0,"0"0"-331"0,0 0-166 15,0 0-93-15,0 0-11 16,-121 68-39-16,113-30-1 16,6-3 0-16,2 2 0 15,0-9-6-15,10-6-56 16,11-11-53-16,0-11 39 16,6 0-58-16,1-7 64 15,2-15 14-15,-1 0-5 16,-4-2 27-16,-7 5 18 15,-7 8 16-15,-2 4 79 16,-3 4-28-16,4 3 3 16,-2 0 19-16,3 4-41 0,3 12-12 15,3 6-20 1,4 1 0-16,18 2-116 0,-5-7-173 16,2-11-414-16</inkml:trace>
  <inkml:trace contextRef="#ctx0" brushRef="#br0" timeOffset="49706.78">7948 10874 1672 0,'0'0'648'0,"0"0"-424"15,0 0-17-15,0 0-152 16,0 0-45-1,0 0-10-15,0 0-12 0,-102 79-1 16,102-43-17-16,0 1-12 16,17 2 41-16,5-3-20 15,-1 0-4-15,-6-2 8 16,-5-2-11-16,-8 0 28 16,-2-5-10-16,-5-6 10 15,-15-3 3-15,-3-7 21 16,2-5 26-16,7-6 34 15,12 0-59-15,2-4-25 16,11-17-31-16,22-8-131 16,8-10-42-16,3-1-67 15,-1 0 28-15,-8 4 111 0,-6 8 132 16,-9 8 0-16,-8 10 122 16,-6 3 81-16,-6 7 38 15,0 0-90-15,0 4-81 16,0 19 43-16,0 5-34 15,0 5-7-15,4 6-48 16,5-5-18-16,3-4-11 16,3-6 5-16,3-12-61 15,1-10-2-15,2-2 20 16,4-8 27-16,1-14-10 16,-2-3-42-16,1-4 28 15,-5 5 7-15,-3 6 27 16,-3 3 6-16,-3 5 33 15,-3 9 23-15,-2 1-31 0,1 0-24 16,-1 0 47-16,1 11-24 16,2 6-23-1,2 3 25-15,-2 2-26 0,2 2-1 16,-2-2-54-16,-7-3-163 16,-2-7-107-16,0-7-417 0</inkml:trace>
  <inkml:trace contextRef="#ctx0" brushRef="#br0" timeOffset="49831.71">8264 10849 1612 0,'0'0'622'0,"0"0"-303"16,0 0-150-16,0 0-149 16,0 0-20-16,0 0-161 0,0 0-183 15,114 152-243-15</inkml:trace>
  <inkml:trace contextRef="#ctx0" brushRef="#br0" timeOffset="49956.68">8307 11929 1572 0,'0'0'378'0,"0"0"144"16,0 0-179-16,0 0-144 16,0 0-187-16,0 0-12 15,-16-110-345-15,16 60-852 0</inkml:trace>
  <inkml:trace contextRef="#ctx0" brushRef="#br0" timeOffset="50628.43">9042 10944 1500 0,'0'0'346'0,"0"0"-94"15,0 0-174-15,0 0-22 16,0 0-6-16,0 0 33 16,0 0 1-16,63 132-55 15,-63-93-8-15,0-7 1 16,0-10-21-16,0-9 21 16,0-6-3-16,0-7-11 15,0-2 71-15,4-20-69 16,11-12-10-16,8-6-64 15,3-4-70-15,4 4 62 16,1 8 45-16,-4 10 17 16,-1 12 8-16,-4 7 4 15,3 3 15-15,-5 14 37 0,-3 14-11 16,-1 7-2-16,-7 3-8 16,-1 0-15-16,-2-6 21 15,-4-6-23-15,0-9-9 16,0-10-4-16,5-7 5 15,2 0 19-15,9-24-27 16,7-12-39-16,6-6-70 16,4-6 20-16,-1 4 6 15,-5 7 77-15,-7 11 6 16,-2 12 85-16,-7 9-9 16,-2 5-13-16,0 0 15 0,1 11-42 15,3 13-8-15,3 10-28 16,3 2-5-16,16 8-152 15,-1-8-146-15,-5-13-377 16</inkml:trace>
  <inkml:trace contextRef="#ctx0" brushRef="#br0" timeOffset="51191.1">9955 10918 1420 0,'0'0'790'0,"0"0"-481"16,0 0-72-16,0 0-143 15,0 0-76-15,-133 39-3 16,115-3-6-16,9 2-9 0,7-2-1 16,2-4-12-16,2-9-68 15,18-6-23-15,7-11 44 16,7-6-44-16,-2-10 18 16,4-18-38-16,-4-3 26 15,-6-1-10-15,-8 3 95 16,-4 4 13-16,-8 7 106 15,-5 8 72-15,-1 5-6 16,0 5-63-16,0 0-51 16,0 5-46-16,0 15-11 15,6 6 13-15,3 3-14 16,4-2-6-16,5-7 6 16,4-5-68-16,5-11-41 15,0-4-43-15,-1 0-92 16,-1-16 52-16,-5-2 35 15,-6 0 157-15,-8 4 41 16,-2 3 126-16,-2 6 41 0,-2 3-41 16,0 2-100-16,0 0-67 15,5 0-37-15,2 6 0 16,6 6-48-16,1-5-85 16,1 2 9-16,-2-3-56 15,1-1 4-15,-3-4 200 16,-3 1 13-16,2 0 212 15,1 2-25-15,5 1-26 16,3 1-27-16,6 5-44 16,4 3-51-16,2-1-6 15,0 6 50-15,-4 2-83 16,-18 4-73-16,-7-5-158 16,-2-2-169-16</inkml:trace>
  <inkml:trace contextRef="#ctx0" brushRef="#br0" timeOffset="51316.08">9920 10824 1739 0,'0'0'479'15,"0"0"-319"-15,0 0-60 16,68-118-94-16,-18 106-6 16,21 12-57-16,-13 12-171 15,-11 12-131-15</inkml:trace>
  <inkml:trace contextRef="#ctx0" brushRef="#br0" timeOffset="53332.8">1378 11964 1207 0,'0'0'366'0,"0"0"-222"15,0 0-30-15,20 148 0 16,-10-84-54-16,4 4-7 15,4 2 0-15,-3-1-52 16,-1-9 6-16,-5-9-7 16,-5-11-25-16,-4-12-23 15,0-15-31-15,-13-13-24 16,-12-3-47-16,-4-22-34 16,-2-11 84-16,-2-4 55 15,6 0 45-15,6 0 94 16,13 13 82-16,8 3-8 15,4 4-52-15,27 0-91 16,14-2-16-16,11-4 16 16,7-4-24-16,-1-2 12 0,-4 0-4 15,-9 3-18-15,-16 6 4 16,-15 4 5-16,-11 5 18 16,-7 9 101-16,0 5 21 15,-7 0-30-15,-9 14-82 16,3 19-12-16,1 16-16 15,8 7 0-15,4 4-11 16,0 0 11-16,12-2 0 16,9-10-1-16,3-8-7 15,2-14 7-15,1-13-29 16,0-13-96-16,1-4 25 16,6-27 20-16,-1-6-109 0,-2-4-57 15,-2 6-1 1,-6 4 145-16,-6 11 103 0,-3 8 53 15,-3 8 81-15,0 4-21 16,0 0 24-16,0 16-18 16,0 8-26-16,3 3-16 15,-1 0-41-15,1-3-29 16,1-2 29-16,1-6-35 16,3-7 6-16,2-9 8 15,1 0-14-15,-2-4 4 16,0-13-5-16,-5 3 0 15,-1 1 4-15,-7 2-4 16,-3 5 1-16,-3 4-2 16,4 0 1-16,1 2 0 0,2 0 0 15,3 0-7-15,5 0-1 16,-1 0 4-16,4 0-9 16,-4 0-5-16,1 0-42 15,-5-2 9-15,-2-6 11 16,-6 2 23-16,1 0 17 15,-2 3 68-15,-2 0 75 16,0 3-15-16,0 0-67 16,0 0-38-16,2 0-20 15,4 12 8-15,3 2-19 16,1 0 8-16,-2 1 0 0,2-4-7 16,1-1-17-1,-1-3-7-15,3-4-41 0,1-3-40 16,-1 0 6-16,-1 0-2 15,1 0-143-15,-2-10 117 16,-4 0 28-16,0 2 54 16,-3 0 52-16,-2 2 64 15,0 2 65-15,-2 0 2 16,0 2-29-16,2 2-7 16,-2 0-26-16,0 0 22 15,0 0 34-15,0 0-13 16,0 0 15-16,0 0-66 15,0 0-18-15,0-2 31 0,0 0-42 16,0 0-11-16,-8-4-21 16,1-3-8-16,1 2 2 15,-2-3 9-15,6 0-12 16,0-7 0-16,2 3-80 16,0-5 39-16,0 2 1 15,0 4 49-15,0 3 1 16,0 4-1-16,0 4 24 15,0 2-24-15,0 0 1 16,9 0-1-16,5 14 0 16,1 2 1-16,5 4 17 15,1 3-16-15,-3-4 3 16,3 1 9-16,-2-4-5 0,-3-2 16 16,5-1-10-16,-3-3-9 15,0-5 16-15,2-1-20 16,2-4-4-16,0 0-16 15,1 0-63-15,-1-4 27 16,-3-5-20-16,2-2 18 16,0 3 13-16,0 0-29 15,0 2 51-15,-4 3 5 16,-1 3 1-16,-10 0 14 16,-1 0 2-16,-5 0 46 15,0 9 46-15,0 5-69 16,0 6 11-16,2 4-23 0,12 2-6 15,3 1 2 1,3-4-8-16,1 2 0 0,-2-7 1 16,-5 0 8-16,-1-4-9 15,-3-1 0-15,1 0 1 16,-3 1-4-16,1 2 3 16,0-2-10-16,-9-10-106 15,0-4-125-15,0 0-694 0</inkml:trace>
  <inkml:trace contextRef="#ctx0" brushRef="#br0" timeOffset="53457.74">2770 12190 1833 0,'0'0'388'16,"0"0"-144"-16,0 0-169 0,0 0-75 15,0 0-173-15,139-94-169 16</inkml:trace>
  <inkml:trace contextRef="#ctx0" brushRef="#br0" timeOffset="53645.2">3011 11937 1891 0,'0'0'530'16,"0"0"-307"-16,0 0-128 16,0 0-48-16,91-106-46 15,-66 69 19-15,-12 4-3 16,-11-3-16-16,-2 0 23 15,-11 7-24-15,-14 9-58 16,-1 14-112-16,-6 18-173 16,8 18-46-16,9 5-1245 0</inkml:trace>
  <inkml:trace contextRef="#ctx0" brushRef="#br0" timeOffset="54066.97">3391 12276 1167 0,'0'0'920'0,"0"0"-699"16,0 0-21-16,0 0-88 15,121-62-45-15,-74 30-46 16,-3-6-7-16,-8-4-14 0,-12-1-67 16,-10-1 6-16,-14 4 40 15,0 8 21-15,-3 8 14 16,-12 14 35-16,-1 10-12 15,-1 5-37-15,1 24 6 16,3 11-18-16,4 10 17 16,4 6-5-16,5 5 44 15,0-3-15-15,0 0 2 16,3-6-29-16,8-8 12 16,-1-8-12-16,2-13-2 15,-1-13-46-15,2-10 14 16,7-4-26-16,5-25 46 15,5-5-141-15,5-2 21 16,-4 2 52-16,-4 8 2 16,-5 8 76-16,-5 7 2 15,-3 6 19-15,-1 5 29 0,3 0-22 16,2 12-20-16,6 6-6 16,14 7-1-16,-5-8-176 15,-1-3-207-15</inkml:trace>
  <inkml:trace contextRef="#ctx0" brushRef="#br0" timeOffset="54301.28">4133 12308 1407 0,'0'0'525'15,"0"0"-308"-15,0 0-143 16,0 0-67-16,0 0 11 16,0 0-18-16,0 0 0 15,83 18-1-15,-56-18-20 0,-5-10 8 16,-4-15 13-1,-4 0 13-15,-10-5 36 0,-4 2 82 16,0 4-34-16,0 2-11 16,-14 7-38-16,-1 5-48 15,1 10-67-15,3 0-206 16,5 16-107-16,4 0-778 0</inkml:trace>
  <inkml:trace contextRef="#ctx0" brushRef="#br0" timeOffset="54551.27">4604 12178 1588 0,'0'0'852'0,"0"0"-576"0,0 0-76 16,0 0-143-16,0 0-34 16,0 0 0-16,-125 56-22 15,114-37 5-15,5 2-6 16,6-5 0-16,0-2 2 15,12-2-2-15,8-4-18 16,7-4-15-16,0-4-44 16,0 0-26-16,-3-4-84 15,-6-10-90-15,2-7 1 16,-4 4-18-16,-5 1-284 0</inkml:trace>
  <inkml:trace contextRef="#ctx0" brushRef="#br0" timeOffset="54676.54">4604 12178 12 0,'84'54'664'0,"-84"-47"-429"16,-2-2-83-16,0 1-6 16,0 0-21-16,2-2-79 15,0 0-15-15,0 0-18 16,10-2-13-16,1 0-67 16,3-2-484-16</inkml:trace>
  <inkml:trace contextRef="#ctx0" brushRef="#br0" timeOffset="55207.33">4851 12089 1677 0,'0'0'399'16,"0"0"-155"-16,0 0-102 15,0 0-70-15,0 0-5 16,0 0-21-16,0 0 0 16,-69 125 12-16,69-98-38 15,13-2 8-15,10-5-8 16,3-9-19-16,1-8-2 0,0-3-47 16,-7-30-44-16,-7-10-238 15,-9-4-646-15</inkml:trace>
  <inkml:trace contextRef="#ctx0" brushRef="#br0" timeOffset="55394.78">4414 11761 1984 0,'0'0'537'16,"0"0"-297"-16,0 0-118 16,0 0-35-16,0 0-48 15,0 0-27-15,0 0-8 16,-30 96-4-16,67-52 0 15,12 0-6-15,9-4-9 0,2-4-84 16,13 7-100 0,-15-11-138-16,-13-6-229 0</inkml:trace>
  <inkml:trace contextRef="#ctx0" brushRef="#br0" timeOffset="55519.89">4617 12829 2347 0,'0'0'609'0,"0"0"-609"16,0 0-10-16,0 0-536 15,0 0-564-15</inkml:trace>
  <inkml:trace contextRef="#ctx0" brushRef="#br0" timeOffset="56128.99">5419 12058 1994 0,'0'0'768'0,"0"0"-668"16,0 0-66-16,0 0-33 16,-17 111 16-16,25-62-23 15,19-3 6-15,7-4 0 16,-1-8 6-16,-4-10 4 15,-4-10-8-15,-10-9 13 16,-4-5-6-16,-4 0 95 16,0-15-32-16,1-12-54 15,-1-4-18-15,0-3-6 0,2-2-28 16,-1 4-65-16,4 4-143 16,3 7-88-16,1 8 13 15,4 8 56-15,2 5-13 16,1 0 53-16,1 0 49 15,-2 0 147-15,1 6 25 16,-6 3 164-16,-3-3 0 16,-3 1 72-16,-5 4-48 15,-3 0-7-15,-3 6 15 16,0 1-36-16,0 3-37 16,0 6-24-16,5-4-49 15,1 4-9-15,3-4 20 16,7 0-36-16,1-4 4 0,1-5-29 15,-1-9 6-15,4-3 28 16,-3-2 23-16,-3-6 7 16,1-14-10-16,-7-6-53 15,-5-8-1-15,-4-6-6 16,-2-5-51-16,-23-7 12 16,-6-2-15-16,-6 4-13 15,-3 6 33-15,-5 13 8 16,-2 10-32-16,2 13-157 15,3 8-82-15,7 0 82 16,10 12 10-16,12-2-182 0</inkml:trace>
  <inkml:trace contextRef="#ctx0" brushRef="#br0" timeOffset="56207.38">5789 11905 1018 0,'0'0'272'0,"0"0"-272"16,118-40-62-16</inkml:trace>
  <inkml:trace contextRef="#ctx0" brushRef="#br0" timeOffset="56706.98">6520 12262 1729 0,'0'0'623'0,"0"0"-391"15,0 0-49-15,0 0-96 16,69-116-87-16,-32 76-38 16,2-7-60-16,-11-3-17 15,-7 0-4-15,-13 0 78 16,-8 7 18-16,0 11 23 16,0 10 91-16,-13 15-11 15,-2 7 5-15,1 6-55 16,-1 26-29-16,-1 16 15 15,1 12-2-15,1 5 59 16,5 6 0-16,3 0-45 16,6-5 31-16,0-1-50 15,9-10-9-15,13-8 4 16,7-10-4-16,0-15 0 0,7-15-49 16,-1-7-20-16,1-18-1 15,-1-18-78-15,-4-5-12 16,-4 1 39-16,-6 4 53 15,-8 8 68-15,-7 9 55 16,0 10 13-16,-2 5 51 16,0 4-73-16,0 0 6 15,3 10 30-15,1 10-13 16,2 4-14-16,0 4-26 16,4 1-29-16,13-8-74 15,-5-7-109-15,1-14-328 0</inkml:trace>
  <inkml:trace contextRef="#ctx0" brushRef="#br0" timeOffset="56847.61">7302 11765 867 0,'0'0'1913'16,"0"0"-1602"-16,0 0-227 15,0 0-84-15,-173 61-130 16,105-6-427-16,11-7-905 0</inkml:trace>
  <inkml:trace contextRef="#ctx0" brushRef="#br0" timeOffset="58159.75">6915 11618 2061 0,'0'0'664'0,"0"0"-409"16,0 0-123-1,0 0-65-15,0 0-34 0,0 0-33 16,-3-12-15-16,3 12-66 16,0-9-174-16,0 1-374 15,0-7-653-15</inkml:trace>
  <inkml:trace contextRef="#ctx0" brushRef="#br0" timeOffset="58881.14">7119 8289 658 0,'0'0'1100'0,"0"0"-763"16,0 0-157-16,0 0-37 15,0 0-107-15,0 0-36 16,0 0 12-16,16 4-6 16,-7 21 52-16,1 3 25 15,2 4-17-15,-1 3 31 0,1 6-38 16,-1 2-29 0,-3-2-5-16,1-1-16 0,-2-4-4 15,0-4-5-15,-7-6-93 16,0-5-35-16,0-11-190 15,-9-5-43-15,-7-5-510 0</inkml:trace>
  <inkml:trace contextRef="#ctx0" brushRef="#br0" timeOffset="59021.71">7025 8550 954 0,'0'0'807'0,"0"0"-421"15,0 0-128-15,0 0-69 16,0 0-73-16,0 0-95 15,0 0-21-15,72-36 0 0,-32 36-12 16,0 0-73-16,7-8-115 16,-11 2-126-16,-9-6-189 0</inkml:trace>
  <inkml:trace contextRef="#ctx0" brushRef="#br0" timeOffset="59193.51">7291 8350 1194 0,'0'0'579'0,"0"0"-291"15,0 0-87-15,0 0-132 16,0 0-8-16,0 0 21 16,0 0-47-16,-145 138 6 15,107-96-40-15,3-2 1 16,1-4-2-16,10-10-123 16,13-14-109-16,6-7-115 15,5-5-814-15</inkml:trace>
  <inkml:trace contextRef="#ctx0" brushRef="#br0" timeOffset="59568.43">7083 8253 1179 0,'0'0'746'0,"0"0"-489"16,0 0-127-16,0 0-76 15,-143 59 0-15,110-15-19 16,2 10 44-16,2 6-16 15,5 10-26-15,8 3 58 16,7 2-41-16,9 0-26 16,4-6 4-16,30-2-32 0,16-11 7 15,16-5 1-15,12-11-8 16,11-12-54-16,4-14-28 16,-1-14-18-16,-5-5-9 15,-6-28 20-15,-11-14 49 16,-7-15 40-16,-7-24 7 15,-14-26 119-15,-15 4 15 16,-17 10-5-16,-10 17-39 16,-9 29-52-16,-17 4 6 15,-16 10-51-15,-16 23-47 16,-54 28-196-16,10 21-145 16,6 6-348-16</inkml:trace>
  <inkml:trace contextRef="#ctx0" brushRef="#br0" timeOffset="60771.25">5560 11650 1657 0,'0'0'753'0,"0"0"-436"16,0 0-105-16,0 0-49 15,0 0-107-15,0 0-34 16,0 0-1-16,33-46-12 16,-8 31 0-16,-1-4-9 15,-4 5 11-15,-5 2-17 16,-3 5 6-16,-3 3 0 16,-1 1-11-16,6 3 20 15,1 0-9-15,8 4 0 16,6 12 1-16,6 8-15 15,8 6 14-15,-1 10-15 16,-2 9-55-16,-5 33-152 16,-10-12-264-16,-13-7-232 0</inkml:trace>
  <inkml:trace contextRef="#ctx0" brushRef="#br0" timeOffset="61458.6">1228 13372 1502 0,'0'0'385'15,"0"0"-173"-15,0 0 90 16,0 0-21-16,0 0-71 15,0 0-74-15,0 0-99 16,-44-67-36-16,83 67 1 16,20 0 7-16,10 16-10 15,6 10 1-15,6 5-20 16,-5 7-29-16,-7 5-120 16,-13 0 4-16,-17-6-15 15,-30 3-183-15,-9-8-37 16,-6-10-460-16</inkml:trace>
  <inkml:trace contextRef="#ctx0" brushRef="#br0" timeOffset="61583.87">1496 13649 1041 0,'0'0'387'16,"0"0"-58"-16,0 0-123 15,0 0-16-15,0 0-25 16,0 0-129-16,0 0-36 16,-12-63 0-16,53 56-18 15,14-1-79-15,-8 2-125 16,-11-1-172-16</inkml:trace>
  <inkml:trace contextRef="#ctx0" brushRef="#br0" timeOffset="61755.42">1726 13316 1476 0,'0'0'312'0,"0"0"-186"0,0 0-67 16,0 0 50-1,0 0 33-15,0 0-40 0,117 142-29 16,-104-85-11-16,-11 3-21 15,-2 1-12-15,0-3-29 16,-19 10-42-16,-2-14-191 16,11-18-325-16</inkml:trace>
  <inkml:trace contextRef="#ctx0" brushRef="#br0" timeOffset="62395.89">2834 13266 1227 0,'0'0'533'0,"0"0"-257"16,0 0-50-16,0 0-47 0,0 0-21 15,-113-50-48-15,68 59-62 16,-4 23-2-16,0 14-19 15,2 10-18-15,10 6 53 16,12 0-42-16,18-4-8 16,7-3-2-16,11-10-9 15,26-9-1-15,7-10 0 16,10-15-34-16,6-11-5 16,0-17-55-16,0-25-95 15,-9-16-76-15,-8-25-25 16,-12-30 72-16,-12-22-8 15,-7 9 92-15,-10 30 134 16,-2 34 20-16,0 27 151 16,0 10 65-16,0 3 46 15,-6 4 45-15,-2 14-160 0,2 4-58 16,2 9-83 0,-3 23-26-16,1 19 0 0,-2 12 11 15,3 10-10-15,5 11 32 16,0 6-19-16,3-1-8 15,9-3-12-15,-1-12-60 16,-11-3-70-16,0-25-183 16,0-19-204-16</inkml:trace>
  <inkml:trace contextRef="#ctx0" brushRef="#br0" timeOffset="63176.95">2658 13122 1232 0,'0'0'262'0,"0"0"-154"0,0 0 36 16,154 17-43-16,-86 8-32 15,-2 11-27-15,-6 8 28 16,-11 9-5-16,-10 2-15 16,-16 4 40-16,-9-4 0 15,-5-2 20-15,-3-8-19 16,2-6-36-16,-2-6-5 15,3-10-36-15,2-5 5 16,5-9 17-16,-1-8-21 16,7-1 48-16,7-5 17 15,0-22-43-15,2-9-4 0,-5-8-24 16,-4-4-1 0,-11-2-8-16,-7 6 0 0,-4 8 0 15,0 8 0 1,-2 10 0-16,-11 8 17 0,-1 8-17 15,-1 2 0-15,-4 8 0 16,1 20-15-16,-1 8 7 16,3 8 8-16,5 4-1 15,9-2-10-15,2 1 12 16,9-6-1-16,17-5 0 16,10-7-17-16,7-11-34 15,3-12-56-15,-2-6-30 0,1-12-9 16,-3-20 9-1,-3-9 41-15,-8-3 25 0,-8-1 48 16,-4-2 23-16,-8 7 60 16,-2 8 38-16,-6 13 65 15,-3 8-16-15,0 9-37 16,0 2-110-16,0 4-94 16,0 18 81-16,-3 4-2 15,-2 4 15-15,1 1-7 16,2-4 11-16,2 1-4 15,0-8 0-15,0-4-7 16,6-2-6-16,6-6 13 16,5-6-36-16,4-2-13 15,1 0-36-15,5-11 51 16,-1-10 9-16,-1-3 25 16,-3-2 6-16,-4 0 64 15,-3 2 52-15,-1 4 70 0,-5 4-70 16,-2 8-20-16,-1 6-62 15,0 2-39-15,4 0-1 16,-1 15 0-16,-3 10-27 16,1 5-7-16,-4 2-57 15,-3 12-73-15,-12-9-126 16,-5-9-236-16</inkml:trace>
  <inkml:trace contextRef="#ctx0" brushRef="#br0" timeOffset="63301.93">3516 13194 1470 0,'0'0'791'0,"0"0"-570"0,0 0-80 15,39-120-141-15,-2 92-335 16,3 2-820-16</inkml:trace>
  <inkml:trace contextRef="#ctx0" brushRef="#br0" timeOffset="63442.51">3744 12864 1543 0,'0'0'1192'0,"0"0"-882"16,0 0-177-16,0 0-76 15,0 0-57-15,0 0-26 16,0 0-59-16,33 80-249 16,-44-34-221-16,-21-6-206 0</inkml:trace>
  <inkml:trace contextRef="#ctx0" brushRef="#br0" timeOffset="63552.08">3035 13102 1318 0,'0'0'982'0,"0"0"-667"15,0 0-132-15,0 0-86 16,0 0-97-16,0 0-253 16,0 0-340-16</inkml:trace>
  <inkml:trace contextRef="#ctx0" brushRef="#br0" timeOffset="64067.37">4978 13309 2205 0,'0'0'651'16,"0"0"-400"-16,0 0-166 15,-142-29-34-15,108 36-51 16,-2 25 9-16,7 14-22 16,5 5 13-16,11 8-14 15,13-3 7-15,0-5-35 16,15-10 0-16,16-9 4 16,10-15-83-16,1-16-9 15,4-1 35-15,-3-32-68 0,-7-12-111 16,-7-10 65-16,-9 0 103 15,-9 2 37 1,-7 12 69-16,-4 14 42 0,0 12 128 16,3 14-32-16,5 4-97 15,1 28-41-15,7 14 11 16,-3 12 3-16,0 6-5 16,-4 4 38-16,-9 2-19 15,0-1 23-15,-16-3 30 16,-14-2-11-16,-8-5 65 15,-5-9-35-15,3-10-27 16,3-10 0-16,8-14-12 16,6-8-19-16,8-8-9 15,7 0-33-15,8-21 0 0,0-16-158 16,44-62-320 0,4 11-26-16,6-2-1347 0</inkml:trace>
  <inkml:trace contextRef="#ctx0" brushRef="#br0" timeOffset="64254.82">5535 13086 2046 0,'0'0'767'0,"0"0"-589"16,0 0-127-16,0 0-2 16,-64 125-2-16,23-52-20 15,1 9 7-15,2 3-25 0,9-5-4 16,7-6-5-16,9-10-27 15,6-6-40-15,7-7-171 16,5-17-333-16,12-20-338 0</inkml:trace>
  <inkml:trace contextRef="#ctx0" brushRef="#br0" timeOffset="64570.09">5814 13261 681 0,'0'0'1527'16,"0"0"-1153"-16,0 0-110 16,0 0-188-16,0 0-43 0,0 0-33 15,0 0-23 1,-38 23 22-16,44 20-42 0,5 5-17 16,3 4 28-16,-4 0 7 15,0-4 19-15,-3-2 6 16,-5-1 0-16,-2-10 0 15,0-2 9-15,0-10-9 16,-20-6 46-16,-3-4 16 16,-1-8 18-16,0-3-50 15,6-2-15-15,7 0-15 0,9-6-25 16,6-32-184-16,23 4-448 16,4-8-714-16</inkml:trace>
  <inkml:trace contextRef="#ctx0" brushRef="#br0" timeOffset="64804.41">6701 13050 1679 0,'0'0'479'16,"0"0"-134"-16,0 0-5 15,0 0-228-15,0 0-95 16,0 0-13-16,0 0 14 0,-3 130-18 15,14-66 0-15,2 4 11 16,3 3-13-16,-3-3 2 16,-1-8-48-16,-8-10-121 15,-4-14-145-15,0-14-195 16,-2-15-753-16</inkml:trace>
  <inkml:trace contextRef="#ctx0" brushRef="#br0" timeOffset="64929.39">6624 13415 1570 0,'0'0'555'0,"0"0"-442"16,0 0-63-16,0 0-24 15,133-46-26-15,-62 32-12 0,-13 2-197 16,-10-3-191-16</inkml:trace>
  <inkml:trace contextRef="#ctx0" brushRef="#br0" timeOffset="65085.93">6869 13144 1139 0,'0'0'746'0,"0"0"-451"0,0 0-71 16,0 0-97-16,0 0-54 15,-126 96-11-15,92-49-34 16,1 3-26-16,0-2-4 16,4-2-44-16,0-5-168 15,8-11-68-15,13-16-226 0</inkml:trace>
  <inkml:trace contextRef="#ctx0" brushRef="#br0" timeOffset="65460.58">6832 12903 1204 0,'0'0'1076'0,"0"0"-839"16,-121 9-119-16,61 20-60 15,0 14 23-15,-2 12-23 16,4 6-13-16,7 11-1 16,6 7-32-16,16 1 21 0,14-2-18 15,15-4-13 1,8-5 20-16,37-10-20 0,20-2 7 16,15-13-5-16,11-9-4 15,9-12 0-15,-1-15-22 16,-3-8 7-16,-7-22 3 15,-10-22 15-15,-14-16-3 16,-11-23 6-16,-21-33 31 16,-22 6 72-16,-11 10-41 15,-7 11-32-15,-26 26 3 16,-13 5-33-16,-10 3-12 16,-11 21 6-16,-7 22-119 15,-22 16-129-15,17 19-383 16,19 4-687-16</inkml:trace>
  <inkml:trace contextRef="#ctx0" brushRef="#br0" timeOffset="65851.09">8033 13508 1857 0,'0'0'537'16,"0"0"-393"-16,0 0-88 0,154-149-45 16,-88 93-11-1,-3-7-14-15,-14 0-56 0,-18 0-23 16,-16 5 17-16,-15 12 76 15,-2 10 31-15,-25 15 94 16,-8 15-31-16,-7 6-39 16,-1 9-33-16,1 24-1 15,9 11-15-15,10 12 18 16,14 9-13-16,9 8-10 16,15 1 2-16,31-3-3 15,16-8-70-15,44-9-100 16,-12-20-169-16,-11-18-451 0</inkml:trace>
  <inkml:trace contextRef="#ctx0" brushRef="#br0" timeOffset="66210.34">8860 13305 1866 0,'0'0'658'0,"0"0"-315"0,0 0-123 16,0 0-147-16,0 0-31 15,0 0-21-15,0 0-19 16,-143 64-4-16,118-18 2 15,10 0 0-15,6-2-19 16,9-6-1-16,0-8-37 16,15-10-4-16,14-11-33 15,5-9-23-15,8-5-19 16,5-23-88-16,0-8-5 16,-3-8 33-16,-6-2 119 0,-7 2 77 15,-6 6 70 1,-9 8 130-16,-8 11 97 0,-3 10-12 15,-5 4-76-15,2 5-148 16,-2 0-32-16,2 14-29 16,2 11-6-16,3 7 5 15,2 4 1-15,-2 0-45 16,-1-5-33-16,-1-6-98 16,-5-11-36-16,0-9-251 15,-5-5 76-15</inkml:trace>
  <inkml:trace contextRef="#ctx0" brushRef="#br0" timeOffset="66350.92">8563 12900 2032 0,'0'0'508'0,"0"0"-391"16,0 0-65-16,125-13-52 15,-7 13-13-15,-14 0-249 16,-9 0-450-16</inkml:trace>
  <inkml:trace contextRef="#ctx0" brushRef="#br0" timeOffset="66694.59">9986 12994 1722 0,'0'0'542'15,"0"0"-318"-15,-124-5-83 16,73 5-103-16,10 13 0 16,10 9-37-16,14 8 0 15,15 5 0-15,2 4 0 16,21 4 9-16,22 0-10 16,6 4-21-16,4-1-11 15,-1-4-26-15,-8 0 5 16,-11-6 37-16,-14-5 9 15,-15-8 7-15,-4-5 50 16,-20-6 56-16,-16-4 64 16,-6-6-77-16,7-2-42 0,6 0-15 15,15 0-36-15,14-10-12 16,36-26-232-16,13 0-212 16,6-4-39-16</inkml:trace>
  <inkml:trace contextRef="#ctx0" brushRef="#br0" timeOffset="67225.72">10582 13112 1175 0,'0'0'328'0,"0"0"-9"16,0 0 23-16,0 0 148 15,0 0-242-15,0 0-93 16,0 0-84-16,-156-48-62 16,104 80 24-16,5 8-27 15,12 10-6-15,11 4 0 16,10 3-16-16,12-5 15 15,2-8-19-15,13-8-54 0,16-12 12 16,9-16-30-16,7-8 6 16,4-16-8-16,-1-21-70 15,0-10-5-15,-11-5 6 16,-8 0 40-16,-10 6 120 16,-9 9 3-16,-10 9 158 15,0 12 136-15,0 10-71 16,0 6-84-16,0 0-110 15,-2 6-23-15,0 17-5 16,0 4 5-16,2 7-5 16,0 0-1-16,0 1-5 15,13-3 4-15,7-6 1 16,5-6 0-16,1-9-1 16,3-6-68-16,0-5 35 15,0-8-5-15,-2-16 15 0,-2-5 18 16,-5 2 6-16,-5 3 0 15,-6 3 19-15,-7 10 55 16,0 5 27-16,-2 6-44 16,0 0-57-16,0 0 0 15,3 16-9-15,4 7 9 16,-1 8-6-16,5 3 12 16,5-1-12-16,-1-4 6 15,3-7-109-15,5-22-103 16,-4 0-353-16,-1-12-503 0</inkml:trace>
  <inkml:trace contextRef="#ctx0" brushRef="#br0" timeOffset="67350.98">11039 12689 1461 0,'0'0'874'0,"0"0"-402"16,0 0-294-16,0 0-111 15,0 0-67-15,0 0-282 16,0 0-89-16,-157 90-696 0</inkml:trace>
  <inkml:trace contextRef="#ctx0" brushRef="#br0" timeOffset="68132.06">999 14677 1624 0,'0'0'276'16,"0"0"-90"-16,0 0-65 16,-69 117-47-16,69-74-6 15,7 1-46-15,26 2 8 16,13-2-29-16,17-6 2 15,11-8-3-15,45-26-70 16,-18-4-162-16,-11-14-268 0</inkml:trace>
  <inkml:trace contextRef="#ctx0" brushRef="#br0" timeOffset="68428.57">1763 14616 1517 0,'0'0'572'0,"0"0"-302"16,0 0-70-16,0 0-76 15,0 0-94-15,-114 36-5 16,101 2-25-16,4 2 14 16,9 1-26-16,0 0 12 15,0-1 0-15,18-5-11 16,4-7 13-16,3-10-4 16,-3-12-5-16,-5-6-24 15,2 0 31-15,-4-24 13 16,-4-8-6-16,-5-4 2 15,-3-4-9-15,-3-1-24 16,0 2-13-16,-9 2-39 16,-11 3-23-16,-2 11-35 0,-10-4-67 15,9 10 7-15,2 2-168 16</inkml:trace>
  <inkml:trace contextRef="#ctx0" brushRef="#br0" timeOffset="68569.14">1897 14109 1579 0,'0'0'510'16,"0"0"-445"-16,0 0-65 16,-27 166-34-16,50-104-123 0,8-8-543 15</inkml:trace>
  <inkml:trace contextRef="#ctx0" brushRef="#br0" timeOffset="68928.45">2516 14712 1874 0,'0'0'361'15,"0"0"-263"-15,0 0-49 16,0 0-31-16,-2 135 8 15,2-95-26-15,0-5 11 16,11-6-5-16,5-12-6 16,-1-6-15-16,3-11-61 15,2-4 20-15,2-22 25 0,1-10-3 16,1-5-6-16,0-1 38 16,-3 5 2-16,-3 2 47 15,-3 10 42-15,-3 4 27 16,-4 7 52-16,-1 7-69 15,-1 7-63-15,4 0-31 16,3 3-5-16,2 15-2 16,5 6-66-16,11 11-78 15,-1-12-109-15,-1-6-92 0</inkml:trace>
  <inkml:trace contextRef="#ctx0" brushRef="#br0" timeOffset="69740.75">3362 14614 1859 0,'0'0'631'16,"0"0"-411"-16,0 0-65 15,-127 4-77-15,103 11-39 16,9 4-27-16,8 6-12 16,7 0 0-16,0 3-18 15,2 3-45-15,16 1 37 16,2-1-9-16,3 2 20 15,-2 3 9-15,2 2-4 16,-3 2 10-16,-5 1 0 16,-3-1-8-16,-7-5-5 15,-1-9 8-15,-4-7 2 16,0-10-3-16,0-9 12 0,0 0-4 16,0-14-2-16,0-24-43 15,10-20 23-15,11-32-35 16,3-33-34-16,10-27-73 15,-3-10-50-15,-8 29 71 16,-8 37 59-16,-9 42 82 16,-6 16 92-16,0 5 106 15,0 4 55-15,0 5 11 16,-6 18-128-16,-7 4-57 16,-3 17-79-16,-2 27-3 15,0 17 2-15,7 11-8 16,6 10 7-16,5 3-7 15,3-4 14-15,17-1-6 16,0-11 1-16,3-9 0 16,-6-11-2-16,-1-13 2 0,-7-15-1 15,-1-17-5-15,6-4 12 16,3-7-9-16,12-29 3 16,9-9-186-16,3 0 0 15,1-3-31-15,-9 13 38 16,-6 12 86-16,-7 4 58 15,-9 15 35-15,-3 4 19 16,2 0 31-16,-3 8 19 16,1 13 1-16,4 2-23 15,-1 5-7-15,4 0-32 16,3 2 6-16,5-6-8 16,-2-2-5-16,6-5-1 15,0-10-59-15,0-7-117 16,0 0 7-16,2-21-72 15,-4-10-68-15,-2-2 23 0,-4 0 286 16,-9 7 135-16,-2 6 249 16,-6 6-1-16,-2 8-58 15,0 6-157-15,0 0-119 16,0 6-49-16,0 18-21 16,2 8 21-16,5 5 0 15,1 1 1-15,8 2-1 16,22-4-189-16,-6-15-128 15,3-8-532-15</inkml:trace>
  <inkml:trace contextRef="#ctx0" brushRef="#br0" timeOffset="70115.67">4617 14620 2051 0,'0'0'514'0,"0"0"-406"16,0 0-61-16,0 0-17 16,0 0-30-16,-120 52-22 15,109-33 21-15,4 2-4 16,0-3 5-16,7 0-6 16,0-8 2-16,0 3 3 0,0-7 1 15,0 1-25-15,0-2 18 16,2-1-4-16,6-4 11 15,0 0 2-15,-1 0-1 16,-3 0 14-16,2 0-15 16,2 0 10-16,-2 0 4 15,5 4-14-15,3-3 0 16,1 3 0-16,3 1 8 16,5-5-14-16,-6 0 6 15,1 0-66-15,-5 0-66 16,1-13-43-16,-5-2-123 15,-3-3-551-15</inkml:trace>
  <inkml:trace contextRef="#ctx0" brushRef="#br0" timeOffset="70349.98">4443 14201 1610 0,'0'0'902'0,"0"0"-616"16,0 0-150-16,0 0-70 15,0 0-65-15,0 0 18 16,0 0 36-16,85-10-26 16,-38 10 25-16,-1-4-35 15,-6-12-4-15,-9-6 0 16,-10 0-15-16,-15-3-12 16,-6 3-42-16,-13 8-139 15,-29 14-152-15,-47 18-365 16,8 22 360-16,1 5-230 0</inkml:trace>
  <inkml:trace contextRef="#ctx0" brushRef="#br0" timeOffset="70443.75">4025 14368 1297 0,'0'0'596'0,"0"0"-311"15,0 0-7-15,0 0-50 16,0 0-134-16,0 0-94 16,0 0-194-16,48-21-323 0</inkml:trace>
  <inkml:trace contextRef="#ctx0" brushRef="#br0" timeOffset="70790.55">4655 14583 1390 0,'0'0'355'15,"0"0"-197"-15,0 0-78 16,0 0 55-16,0 0-9 16,0 0-47-16,0 0-24 15,22 129-23-15,-11-79-32 16,-1-5-120-16,3-15-183 0</inkml:trace>
  <inkml:trace contextRef="#ctx0" brushRef="#br0" timeOffset="71055.78">5785 14258 2215 0,'0'0'500'16,"0"0"-460"-16,0 0 38 15,-36 115-2-15,32-58-31 16,4 10-3-16,0 10-33 16,4 1-5-16,11 3-4 15,1 1-22-15,4-6-2 16,-3-9-97-16,0-16-59 0,-2-21-162 16,-4-17-23-16,-6-13-471 15</inkml:trace>
  <inkml:trace contextRef="#ctx0" brushRef="#br0" timeOffset="71290.12">5780 14201 1620 0,'0'0'354'16,"0"0"-188"-16,0 0-94 16,0 0-47-16,152-60 34 15,-102 60 2-15,-2 8-22 16,-4 20 38-16,-11 9-22 15,-12 2-12-15,-17 5 18 0,-4-4-7 16,-31-4 37-16,-16 0 10 16,-11-2-53-16,-4-1-21 15,6-6-27-15,5-6-196 16,17-9-364-16,15-12-696 0</inkml:trace>
  <inkml:trace contextRef="#ctx0" brushRef="#br0" timeOffset="71711.88">6672 14718 920 0,'0'0'1133'0,"0"0"-949"15,0 0-58-15,116-96-68 16,-68 54-57-16,-1-4 27 16,-11-6-25-16,-11 0 6 15,-17-1 2-15,-8-1-4 16,-2 10 36-16,-25 10 36 15,-6 11 25-15,0 17-11 16,-3 6-51-16,5 5-35 0,2 26 14 16,6 14-19-16,9 10 21 15,12 8-2 1,2 8-21-16,18 1 0 0,22 3-8 16,16-12-145-16,42-1-57 15,-11-18-287-15,-4-17-605 16</inkml:trace>
  <inkml:trace contextRef="#ctx0" brushRef="#br0" timeOffset="72024.31">7449 14641 1204 0,'0'0'799'0,"0"0"-445"16,0 0-8-16,-123-61-157 16,86 57-91-16,6 4-18 0,2 0-68 15,4 17-11-15,10 8-2 16,5-2-32-16,10 4 11 15,0-5-25-15,2-4-57 16,19-5 18-16,6-7-40 16,4-6-4-16,2 0 31 15,0-19 10-15,-4-3 50 16,-6 4 39-16,-8 0 21 16,-6 7 197-16,-4 5 32 15,-5 0-75-15,0 6-85 16,2 0-71-16,0 0-19 15,7 7 0-15,0 9 0 16,7 6 0-16,-1-4-5 16,-1 0-51-16,-1-8-77 15,-4-10-123-15,-4 0-215 0,-5-18-228 0</inkml:trace>
  <inkml:trace contextRef="#ctx0" brushRef="#br0" timeOffset="72196.14">7097 13958 2138 0,'0'0'665'16,"0"0"-571"-16,0 0-60 16,0 0-25-16,127 20-18 15,-22 13-125-15,-12-5-403 16,-14-5-1456-16</inkml:trace>
  <inkml:trace contextRef="#ctx0" brushRef="#br0" timeOffset="72696.03">8380 14543 2018 0,'0'0'576'16,"0"0"-454"-16,-133-3-34 0,79 15-39 15,10 10 8-15,11 10-5 16,10 6-29-16,14 8 13 16,9-2-35-16,0 1 13 15,24-6-20-15,13-6 6 16,9-19-30-16,8-14-2 15,4-4-25-15,2-36-47 16,-5-19-163-16,-4-13-83 16,-11-12 121-16,-9-6-3 15,-8-7 2-15,-9 3 109 16,-6 8 121-16,-8 16 220 16,0 20 69-16,0 14 66 15,-2 22-79-15,-4 11-18 16,0 3-163-16,2 25-64 15,0 17-2-15,2 14 41 0,0 14-7 16,2 8-24-16,0 3-2 16,4 3-37-16,12-2 1 15,1-6-3-15,-1-6-19 16,-3-17-62-16,-6-18-146 16,-5-15-346-16,-2-20-255 0</inkml:trace>
  <inkml:trace contextRef="#ctx0" brushRef="#br0" timeOffset="73336.5">8320 14355 1955 0,'0'0'318'0,"0"0"-252"16,0 0-9-16,170 28-31 15,-89-6 14-15,7 9-5 16,-6-1-35-16,-9 1 0 15,-17 2-24-15,-18-10-43 16,-19-2 36-16,-11-6 9 16,-8-7 22-16,0 1 29 15,0-1 10-15,0-4 10 16,0 2-30-16,0 3-18 16,0-3 15-16,0 1-10 15,0-1-3-15,0-2-3 16,2 2 6-16,-2-4-1 0,0 2 41 15,0 0 3-15,0 1 3 16,0 1-38-16,4 1 21 16,8 1-24-16,1-2-10 15,12 2 19-15,6-6-11 16,11-2 22-16,5 0-10 16,6 0-21-16,1-10-9 15,1-8-15-15,-5 0-37 16,-12 2 38-16,-9 3-14 15,-15 3 4-15,-8 1 33 16,-6 7 20-16,0 2 48 16,-10 0-34-16,-7 0-33 15,-3 9 23-15,-1 10-15 16,2 7 0-16,3 2 1 16,5 5-4-16,9 0-12 0,2 2-41 15,0-6-46-15,13-2 51 16,9-3-22-16,7-6 12 15,9-4 42-15,5 0 10 16,8-4 31-16,2 4-11 16,1-3-19-16,-5 4 33 15,-11-1-10-15,-12-1-2 16,-10-6-3-16,-12-2-4 16,-4 0 55-16,0-5 33 15,-15 0-103-15,-38-12-71 16,1-12-413-16,0-16-798 0</inkml:trace>
  <inkml:trace contextRef="#ctx0" brushRef="#br0" timeOffset="73477.42">9213 13934 2184 0,'0'0'763'15,"0"0"-644"-15,0 0-119 16,0 0 0-16,-115 93-14 15,77-1-50-15,8-16-255 16,20-10-1056-16</inkml:trace>
  <inkml:trace contextRef="#ctx0" brushRef="#br0" timeOffset="73633.31">9947 14654 2656 0,'0'0'511'16,"0"0"-490"-16,-143-4-21 16,83-6-836-16</inkml:trace>
  <inkml:trace contextRef="#ctx0" brushRef="#br0" timeOffset="77729.08">1148 14546 1428 0,'0'0'368'0,"0"0"-199"16,0 0-12-16,0 0-50 16,0 0-46-16,0 0 10 0,-5-20-22 15,3 18 27 1,0 0 40-16,-5 0-15 0,-3 2-28 16,-6 0-34-1,-5 0-39-15,-8 10-19 0,-6 13-27 16,-4 8-56-16,-9 21-87 15,10-8-102-15,9-8-276 0</inkml:trace>
  <inkml:trace contextRef="#ctx0" brushRef="#br0" timeOffset="86166.15">1627 7141 563 0,'0'0'146'0,"0"0"-69"0,0 0-36 16,0 0-20-16,0 0 3 16,0 0 43-16,7 0 38 15,-7 0 57-15,0 0-39 16,0 0 50-16,0-3-11 16,0 3-46-16,0-2-15 15,0 2-47-15,0 0 4 16,0 0-21-16,0 0-29 15,0 0 34-15,0 0 0 16,0 0 17-16,0 0 35 0,0 0 13 16,0 0 14-16,0 0-7 15,0 0-37-15,0 0 26 16,0 0-45-16,0 0-7 16,0 0 7-16,0 0-44 15,0 0 2-15,0 0-13 16,0 0 5-16,0 0-4 15,0 0-4-15,6 0 0 16,6 6 8-16,3 6-7 16,5 2-1-16,3 4 0 15,-4 0-12-15,-1 11-32 16,-7-7-245-16,-11-3-446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5/3/2022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866517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41B72E7A-8C1C-458F-A8A4-B18F479FC59D}"/>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4FA5658F-F27C-4AED-951F-B8C97DDD59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CEBB5DDF-F122-4099-BE40-5229122376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1E4374-F59A-47D9-9C78-5330250B47DD}"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A5ABDFF0-9EBC-4E73-9730-24D0D21BC8D5}"/>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306171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B4B0444-9B02-490B-AAFA-5DAE566BC005}"/>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D9BC1DF-1ADC-4FC1-AF3A-9411CB17AA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6084" name="Slide Number Placeholder 3">
            <a:extLst>
              <a:ext uri="{FF2B5EF4-FFF2-40B4-BE49-F238E27FC236}">
                <a16:creationId xmlns:a16="http://schemas.microsoft.com/office/drawing/2014/main" id="{1ECDD47A-CD6E-4B7D-B2C1-9C376A647C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59D750-1F8B-4117-AB14-BE0292DE0D8D}"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149407E0-EF97-4A6F-BD9E-F7812977F3BE}"/>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1673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B9DB093D-5724-448F-8C3C-87EE719F0525}"/>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2F5279C8-E97F-4154-BC4D-6A1833D426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4276" name="Slide Number Placeholder 3">
            <a:extLst>
              <a:ext uri="{FF2B5EF4-FFF2-40B4-BE49-F238E27FC236}">
                <a16:creationId xmlns:a16="http://schemas.microsoft.com/office/drawing/2014/main" id="{B7AD69E0-38E4-41ED-8275-1A3FDDDA86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8B8252-98BE-48B4-93D7-8E1DDD78632A}"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A1C30511-87B2-4FC5-9D44-9F3795093541}"/>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96650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8C9FD8C9-921F-4558-9655-AE4716B38691}"/>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CDF6497F-D4DD-434C-94A6-DE23F04D15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0420" name="Slide Number Placeholder 3">
            <a:extLst>
              <a:ext uri="{FF2B5EF4-FFF2-40B4-BE49-F238E27FC236}">
                <a16:creationId xmlns:a16="http://schemas.microsoft.com/office/drawing/2014/main" id="{B309EB7E-E406-453E-9A0A-2397873B72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CA061A-41F3-4488-94C7-06D059475AC7}"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10D2881A-2EFC-413A-8DDA-BCB2CBE9E923}"/>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305854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35</a:t>
            </a:fld>
            <a:endParaRPr lang="en-US" altLang="en-US"/>
          </a:p>
        </p:txBody>
      </p:sp>
    </p:spTree>
    <p:extLst>
      <p:ext uri="{BB962C8B-B14F-4D97-AF65-F5344CB8AC3E}">
        <p14:creationId xmlns:p14="http://schemas.microsoft.com/office/powerpoint/2010/main" val="313813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65666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4</a:t>
            </a:fld>
            <a:endParaRPr lang="en-US" altLang="en-US"/>
          </a:p>
        </p:txBody>
      </p:sp>
    </p:spTree>
    <p:extLst>
      <p:ext uri="{BB962C8B-B14F-4D97-AF65-F5344CB8AC3E}">
        <p14:creationId xmlns:p14="http://schemas.microsoft.com/office/powerpoint/2010/main" val="412763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880CE6B1-07DC-429C-AF39-38ABFF3496D0}"/>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9EB6EF73-452C-4610-B617-0B833FE6D1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6628" name="Slide Number Placeholder 3">
            <a:extLst>
              <a:ext uri="{FF2B5EF4-FFF2-40B4-BE49-F238E27FC236}">
                <a16:creationId xmlns:a16="http://schemas.microsoft.com/office/drawing/2014/main" id="{00F1D070-C266-4491-B583-028AF61B18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FDC0C0-7EAC-4A0D-B95A-8A3A7B05BE0E}" type="slidenum">
              <a:rPr lang="en-US" altLang="en-US" smtClean="0"/>
              <a:pPr/>
              <a:t>5</a:t>
            </a:fld>
            <a:endParaRPr lang="en-US" altLang="en-US"/>
          </a:p>
        </p:txBody>
      </p:sp>
    </p:spTree>
    <p:extLst>
      <p:ext uri="{BB962C8B-B14F-4D97-AF65-F5344CB8AC3E}">
        <p14:creationId xmlns:p14="http://schemas.microsoft.com/office/powerpoint/2010/main" val="375883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1B172EE-F204-4979-B053-212578BCE76B}"/>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541184B4-A07F-4FD5-9D26-23F59D224F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3B57E201-9643-41A3-B59E-AC625BC889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BD893B-25DC-49E3-A8AB-0FECC0DAB0B9}" type="slidenum">
              <a:rPr lang="en-US" altLang="en-US" smtClean="0"/>
              <a:pPr/>
              <a:t>6</a:t>
            </a:fld>
            <a:endParaRPr lang="en-US" altLang="en-US"/>
          </a:p>
        </p:txBody>
      </p:sp>
    </p:spTree>
    <p:extLst>
      <p:ext uri="{BB962C8B-B14F-4D97-AF65-F5344CB8AC3E}">
        <p14:creationId xmlns:p14="http://schemas.microsoft.com/office/powerpoint/2010/main" val="3602142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57695AA-2448-4E92-9BE3-A1CFE99A7443}"/>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C73F912D-3264-40A0-827E-C8C859CD54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826E244E-856F-4924-9F1E-D36E5C7100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1BF3C2-BCF4-4D66-B3D7-48B02BE89C4B}" type="slidenum">
              <a:rPr lang="en-US" altLang="en-US" smtClean="0"/>
              <a:pPr/>
              <a:t>7</a:t>
            </a:fld>
            <a:endParaRPr lang="en-US" altLang="en-US"/>
          </a:p>
        </p:txBody>
      </p:sp>
    </p:spTree>
    <p:extLst>
      <p:ext uri="{BB962C8B-B14F-4D97-AF65-F5344CB8AC3E}">
        <p14:creationId xmlns:p14="http://schemas.microsoft.com/office/powerpoint/2010/main" val="9488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DDF668C-C222-49D6-9379-26D3D2BF4D18}"/>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BD514A69-365C-427A-BB04-D7B45B3A5F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428047FD-07EF-4E9C-92B6-E430513ED3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7850B0-BA3B-4B9E-9BA8-DD9D77691912}" type="slidenum">
              <a:rPr lang="en-US" altLang="en-US" smtClean="0"/>
              <a:pPr/>
              <a:t>10</a:t>
            </a:fld>
            <a:endParaRPr lang="en-US" altLang="en-US"/>
          </a:p>
        </p:txBody>
      </p:sp>
    </p:spTree>
    <p:extLst>
      <p:ext uri="{BB962C8B-B14F-4D97-AF65-F5344CB8AC3E}">
        <p14:creationId xmlns:p14="http://schemas.microsoft.com/office/powerpoint/2010/main" val="3371641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12</a:t>
            </a:fld>
            <a:endParaRPr lang="en-US" altLang="en-US"/>
          </a:p>
        </p:txBody>
      </p:sp>
    </p:spTree>
    <p:extLst>
      <p:ext uri="{BB962C8B-B14F-4D97-AF65-F5344CB8AC3E}">
        <p14:creationId xmlns:p14="http://schemas.microsoft.com/office/powerpoint/2010/main" val="1973341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3E0A95E3-2AF2-42B5-A592-63E1BC923056}"/>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8DA9FEA7-440C-42FC-B1A2-3B4CD3C59F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9940" name="Slide Number Placeholder 3">
            <a:extLst>
              <a:ext uri="{FF2B5EF4-FFF2-40B4-BE49-F238E27FC236}">
                <a16:creationId xmlns:a16="http://schemas.microsoft.com/office/drawing/2014/main" id="{546F1141-DAFF-4129-A653-362DCA2461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371629-6C4B-48DA-AB09-51FAFC7DF5D3}"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DC8D4ECD-1D58-48A5-8358-70A0C207DBF5}"/>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759889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9FE6C9D9-BBD6-4D47-BAD9-8F0E18C0FE3C}" type="datetimeFigureOut">
              <a:rPr lang="zh-CN" altLang="en-US" smtClean="0"/>
              <a:t>2022/5/3</a:t>
            </a:fld>
            <a:endParaRPr lang="zh-CN" alt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8519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182777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13145277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81002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990600"/>
          </a:xfrm>
        </p:spPr>
        <p:txBody>
          <a:bodyPr/>
          <a:lstStyle/>
          <a:p>
            <a:r>
              <a:rPr lang="en-US"/>
              <a:t>Click to edit Master title style</a:t>
            </a:r>
          </a:p>
        </p:txBody>
      </p:sp>
      <p:sp>
        <p:nvSpPr>
          <p:cNvPr id="3" name="ClipArt Placeholder 2"/>
          <p:cNvSpPr>
            <a:spLocks noGrp="1"/>
          </p:cNvSpPr>
          <p:nvPr>
            <p:ph type="clipArt" sz="half" idx="1"/>
          </p:nvPr>
        </p:nvSpPr>
        <p:spPr>
          <a:xfrm>
            <a:off x="762000" y="1676400"/>
            <a:ext cx="3771900" cy="4495800"/>
          </a:xfrm>
        </p:spPr>
        <p:txBody>
          <a:bodyPr/>
          <a:lstStyle/>
          <a:p>
            <a:pPr lvl="0"/>
            <a:endParaRPr lang="en-US" noProof="0"/>
          </a:p>
        </p:txBody>
      </p:sp>
      <p:sp>
        <p:nvSpPr>
          <p:cNvPr id="4" name="Text Placeholder 3"/>
          <p:cNvSpPr>
            <a:spLocks noGrp="1"/>
          </p:cNvSpPr>
          <p:nvPr>
            <p:ph type="body" sz="half" idx="2"/>
          </p:nvPr>
        </p:nvSpPr>
        <p:spPr>
          <a:xfrm>
            <a:off x="4686300" y="1676400"/>
            <a:ext cx="37719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F6E2DF-B543-431F-819E-09EA50DD195E}"/>
              </a:ext>
            </a:extLst>
          </p:cNvPr>
          <p:cNvSpPr>
            <a:spLocks noGrp="1" noChangeArrowheads="1"/>
          </p:cNvSpPr>
          <p:nvPr>
            <p:ph type="dt" sz="half" idx="10"/>
          </p:nvPr>
        </p:nvSpPr>
        <p:spPr>
          <a:xfrm>
            <a:off x="73025" y="6424613"/>
            <a:ext cx="2057400" cy="457200"/>
          </a:xfrm>
          <a:prstGeom prst="rect">
            <a:avLst/>
          </a:prstGeom>
        </p:spPr>
        <p:txBody>
          <a:bodyPr/>
          <a:lstStyle>
            <a:lvl1pPr>
              <a:defRPr/>
            </a:lvl1pPr>
          </a:lstStyle>
          <a:p>
            <a:pPr>
              <a:defRPr/>
            </a:pPr>
            <a:endParaRPr lang="zh-CN" altLang="zh-CN"/>
          </a:p>
        </p:txBody>
      </p:sp>
      <p:sp>
        <p:nvSpPr>
          <p:cNvPr id="6" name="Footer Placeholder 5">
            <a:extLst>
              <a:ext uri="{FF2B5EF4-FFF2-40B4-BE49-F238E27FC236}">
                <a16:creationId xmlns:a16="http://schemas.microsoft.com/office/drawing/2014/main" id="{04414610-BB1D-4A00-A7A2-B1CDE55CBF6C}"/>
              </a:ext>
            </a:extLst>
          </p:cNvPr>
          <p:cNvSpPr>
            <a:spLocks noGrp="1" noChangeArrowheads="1"/>
          </p:cNvSpPr>
          <p:nvPr>
            <p:ph type="ftr" sz="quarter" idx="11"/>
          </p:nvPr>
        </p:nvSpPr>
        <p:spPr>
          <a:xfrm>
            <a:off x="2395538" y="6459538"/>
            <a:ext cx="4541837" cy="457200"/>
          </a:xfrm>
          <a:prstGeom prst="rect">
            <a:avLst/>
          </a:prstGeom>
        </p:spPr>
        <p:txBody>
          <a:bodyPr/>
          <a:lstStyle>
            <a:lvl1pPr>
              <a:defRPr>
                <a:ea typeface="新細明體" pitchFamily="18" charset="-120"/>
              </a:defRPr>
            </a:lvl1pPr>
          </a:lstStyle>
          <a:p>
            <a:pPr>
              <a:defRPr/>
            </a:pPr>
            <a:endParaRPr lang="en-US" altLang="zh-TW"/>
          </a:p>
        </p:txBody>
      </p:sp>
    </p:spTree>
    <p:extLst>
      <p:ext uri="{BB962C8B-B14F-4D97-AF65-F5344CB8AC3E}">
        <p14:creationId xmlns:p14="http://schemas.microsoft.com/office/powerpoint/2010/main" val="303442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9FE6C9D9-BBD6-4D47-BAD9-8F0E18C0FE3C}" type="datetimeFigureOut">
              <a:rPr lang="zh-CN" altLang="en-US" smtClean="0"/>
              <a:t>2022/5/3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r>
              <a:rPr lang="en-US"/>
              <a:t>NGUYỄN ĐỨC NGHĨA</a:t>
            </a:r>
          </a:p>
          <a:p>
            <a:pPr>
              <a:defRPr/>
            </a:pPr>
            <a:r>
              <a:rPr lang="en-US"/>
              <a:t>Bộ môn KHMT – ĐHBK HN</a:t>
            </a:r>
          </a:p>
          <a:p>
            <a:pPr>
              <a:defRPr/>
            </a:pPr>
            <a:fld id="{3340D9F0-4584-4D25-87A8-AA690A0B8D2C}" type="slidenum">
              <a:rPr lang="en-US" smtClean="0"/>
              <a:pPr>
                <a:defRPr/>
              </a:pPr>
              <a:t>‹#›</a:t>
            </a:fld>
            <a:endParaRPr lang="en-US"/>
          </a:p>
        </p:txBody>
      </p:sp>
    </p:spTree>
    <p:extLst>
      <p:ext uri="{BB962C8B-B14F-4D97-AF65-F5344CB8AC3E}">
        <p14:creationId xmlns:p14="http://schemas.microsoft.com/office/powerpoint/2010/main" val="3201572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4340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441980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6490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32935777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6828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744245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629638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908075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258915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745925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042364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5/3/2022</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30689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5/3/2022</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15571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223191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9FE6C9D9-BBD6-4D47-BAD9-8F0E18C0FE3C}" type="datetimeFigureOut">
              <a:rPr lang="zh-CN" altLang="en-US" smtClean="0"/>
              <a:t>2022/5/3</a:t>
            </a:fld>
            <a:endParaRPr lang="zh-CN" alt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120045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236544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113750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5433332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349433818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311990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274577791"/>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 id="2147484267" r:id="rId13"/>
    <p:sldLayoutId id="2147484268" r:id="rId14"/>
    <p:sldLayoutId id="2147484235" r:id="rId15"/>
    <p:sldLayoutId id="214748423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5/3/2022</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859510568"/>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customXml" Target="../ink/ink11.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6.png"/><Relationship Id="rId3" Type="http://schemas.openxmlformats.org/officeDocument/2006/relationships/audio" Target="../media/audio1.wav"/><Relationship Id="rId7" Type="http://schemas.openxmlformats.org/officeDocument/2006/relationships/oleObject" Target="../embeddings/oleObject3.bin"/><Relationship Id="rId12" Type="http://schemas.openxmlformats.org/officeDocument/2006/relationships/customXml" Target="../ink/ink19.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image" Target="../media/image7.wmf"/><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err="1"/>
              <a:t>Toán</a:t>
            </a:r>
            <a:r>
              <a:rPr lang="en-US"/>
              <a:t> </a:t>
            </a:r>
            <a:r>
              <a:rPr lang="en-US" err="1"/>
              <a:t>rời</a:t>
            </a:r>
            <a:r>
              <a:rPr lang="en-US"/>
              <a:t> </a:t>
            </a:r>
            <a:r>
              <a:rPr lang="en-US" err="1"/>
              <a:t>rạc</a:t>
            </a:r>
            <a:endParaRPr lang="en-US"/>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64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5" name="Rectangle 3">
            <a:extLst>
              <a:ext uri="{FF2B5EF4-FFF2-40B4-BE49-F238E27FC236}">
                <a16:creationId xmlns:a16="http://schemas.microsoft.com/office/drawing/2014/main" id="{CCD69FAA-4481-4931-A1CF-6D7781442963}"/>
              </a:ext>
            </a:extLst>
          </p:cNvPr>
          <p:cNvSpPr>
            <a:spLocks noGrp="1" noChangeArrowheads="1"/>
          </p:cNvSpPr>
          <p:nvPr>
            <p:ph idx="1"/>
          </p:nvPr>
        </p:nvSpPr>
        <p:spPr>
          <a:xfrm>
            <a:off x="169862" y="838200"/>
            <a:ext cx="8723313" cy="5181600"/>
          </a:xfrm>
        </p:spPr>
        <p:txBody>
          <a:bodyPr>
            <a:normAutofit/>
          </a:bodyPr>
          <a:lstStyle/>
          <a:p>
            <a:pPr algn="just" eaLnBrk="1" hangingPunct="1"/>
            <a:r>
              <a:rPr lang="vi-VN" altLang="en-US" sz="1600">
                <a:cs typeface="Arial" panose="020B0604020202020204" pitchFamily="34" charset="0"/>
              </a:rPr>
              <a:t>Con số 4 không phải là ngẫu nhiên. Người ta đã chứng minh được rằng mọi bản đồ đều được tô với số mầu lớn hơn 4, còn với số mầu ít hơn 4 thì không tô được. Chẳng hạn bản đồ gồm 4 nước ở hình dưới không thể tô được với số  mầu ít hơn 4.</a:t>
            </a:r>
            <a:endParaRPr lang="en-US" altLang="en-US" sz="1600">
              <a:cs typeface="Arial" panose="020B0604020202020204" pitchFamily="34" charset="0"/>
            </a:endParaRPr>
          </a:p>
        </p:txBody>
      </p:sp>
      <p:sp>
        <p:nvSpPr>
          <p:cNvPr id="33796" name="Freeform 35">
            <a:extLst>
              <a:ext uri="{FF2B5EF4-FFF2-40B4-BE49-F238E27FC236}">
                <a16:creationId xmlns:a16="http://schemas.microsoft.com/office/drawing/2014/main" id="{81E6643E-6DC3-4F56-88AF-1D2C44E47D36}"/>
              </a:ext>
            </a:extLst>
          </p:cNvPr>
          <p:cNvSpPr>
            <a:spLocks/>
          </p:cNvSpPr>
          <p:nvPr/>
        </p:nvSpPr>
        <p:spPr bwMode="auto">
          <a:xfrm>
            <a:off x="2822575" y="2938463"/>
            <a:ext cx="1774825" cy="1958975"/>
          </a:xfrm>
          <a:custGeom>
            <a:avLst/>
            <a:gdLst>
              <a:gd name="T0" fmla="*/ 2147483646 w 888"/>
              <a:gd name="T1" fmla="*/ 2147483646 h 1181"/>
              <a:gd name="T2" fmla="*/ 2147483646 w 888"/>
              <a:gd name="T3" fmla="*/ 2147483646 h 1181"/>
              <a:gd name="T4" fmla="*/ 2147483646 w 888"/>
              <a:gd name="T5" fmla="*/ 2147483646 h 1181"/>
              <a:gd name="T6" fmla="*/ 2147483646 w 888"/>
              <a:gd name="T7" fmla="*/ 2147483646 h 1181"/>
              <a:gd name="T8" fmla="*/ 2147483646 w 888"/>
              <a:gd name="T9" fmla="*/ 2147483646 h 1181"/>
              <a:gd name="T10" fmla="*/ 2147483646 w 888"/>
              <a:gd name="T11" fmla="*/ 2147483646 h 1181"/>
              <a:gd name="T12" fmla="*/ 2147483646 w 888"/>
              <a:gd name="T13" fmla="*/ 2147483646 h 1181"/>
              <a:gd name="T14" fmla="*/ 2147483646 w 888"/>
              <a:gd name="T15" fmla="*/ 2147483646 h 1181"/>
              <a:gd name="T16" fmla="*/ 2147483646 w 888"/>
              <a:gd name="T17" fmla="*/ 2147483646 h 1181"/>
              <a:gd name="T18" fmla="*/ 2147483646 w 888"/>
              <a:gd name="T19" fmla="*/ 2147483646 h 1181"/>
              <a:gd name="T20" fmla="*/ 2147483646 w 888"/>
              <a:gd name="T21" fmla="*/ 2147483646 h 1181"/>
              <a:gd name="T22" fmla="*/ 2147483646 w 888"/>
              <a:gd name="T23" fmla="*/ 2147483646 h 1181"/>
              <a:gd name="T24" fmla="*/ 2147483646 w 888"/>
              <a:gd name="T25" fmla="*/ 2147483646 h 1181"/>
              <a:gd name="T26" fmla="*/ 2147483646 w 888"/>
              <a:gd name="T27" fmla="*/ 2147483646 h 1181"/>
              <a:gd name="T28" fmla="*/ 2147483646 w 888"/>
              <a:gd name="T29" fmla="*/ 2147483646 h 1181"/>
              <a:gd name="T30" fmla="*/ 2147483646 w 888"/>
              <a:gd name="T31" fmla="*/ 2147483646 h 1181"/>
              <a:gd name="T32" fmla="*/ 2147483646 w 888"/>
              <a:gd name="T33" fmla="*/ 2147483646 h 1181"/>
              <a:gd name="T34" fmla="*/ 2147483646 w 888"/>
              <a:gd name="T35" fmla="*/ 2147483646 h 1181"/>
              <a:gd name="T36" fmla="*/ 2147483646 w 888"/>
              <a:gd name="T37" fmla="*/ 2147483646 h 1181"/>
              <a:gd name="T38" fmla="*/ 2147483646 w 888"/>
              <a:gd name="T39" fmla="*/ 2147483646 h 1181"/>
              <a:gd name="T40" fmla="*/ 2147483646 w 888"/>
              <a:gd name="T41" fmla="*/ 2147483646 h 1181"/>
              <a:gd name="T42" fmla="*/ 2147483646 w 888"/>
              <a:gd name="T43" fmla="*/ 2147483646 h 1181"/>
              <a:gd name="T44" fmla="*/ 2147483646 w 888"/>
              <a:gd name="T45" fmla="*/ 2147483646 h 1181"/>
              <a:gd name="T46" fmla="*/ 2147483646 w 888"/>
              <a:gd name="T47" fmla="*/ 2147483646 h 1181"/>
              <a:gd name="T48" fmla="*/ 2147483646 w 888"/>
              <a:gd name="T49" fmla="*/ 2147483646 h 1181"/>
              <a:gd name="T50" fmla="*/ 2147483646 w 888"/>
              <a:gd name="T51" fmla="*/ 2147483646 h 1181"/>
              <a:gd name="T52" fmla="*/ 2147483646 w 888"/>
              <a:gd name="T53" fmla="*/ 2147483646 h 1181"/>
              <a:gd name="T54" fmla="*/ 2147483646 w 888"/>
              <a:gd name="T55" fmla="*/ 2147483646 h 1181"/>
              <a:gd name="T56" fmla="*/ 2147483646 w 888"/>
              <a:gd name="T57" fmla="*/ 2147483646 h 1181"/>
              <a:gd name="T58" fmla="*/ 2147483646 w 888"/>
              <a:gd name="T59" fmla="*/ 2147483646 h 1181"/>
              <a:gd name="T60" fmla="*/ 2147483646 w 888"/>
              <a:gd name="T61" fmla="*/ 2147483646 h 1181"/>
              <a:gd name="T62" fmla="*/ 2147483646 w 888"/>
              <a:gd name="T63" fmla="*/ 2147483646 h 1181"/>
              <a:gd name="T64" fmla="*/ 2147483646 w 888"/>
              <a:gd name="T65" fmla="*/ 2147483646 h 1181"/>
              <a:gd name="T66" fmla="*/ 2147483646 w 888"/>
              <a:gd name="T67" fmla="*/ 2147483646 h 1181"/>
              <a:gd name="T68" fmla="*/ 2147483646 w 888"/>
              <a:gd name="T69" fmla="*/ 2147483646 h 1181"/>
              <a:gd name="T70" fmla="*/ 2147483646 w 888"/>
              <a:gd name="T71" fmla="*/ 2147483646 h 1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88"/>
              <a:gd name="T109" fmla="*/ 0 h 1181"/>
              <a:gd name="T110" fmla="*/ 888 w 888"/>
              <a:gd name="T111" fmla="*/ 1181 h 118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88" h="1181">
                <a:moveTo>
                  <a:pt x="855" y="313"/>
                </a:moveTo>
                <a:cubicBezTo>
                  <a:pt x="876" y="292"/>
                  <a:pt x="888" y="245"/>
                  <a:pt x="871" y="216"/>
                </a:cubicBezTo>
                <a:cubicBezTo>
                  <a:pt x="854" y="187"/>
                  <a:pt x="787" y="160"/>
                  <a:pt x="753" y="141"/>
                </a:cubicBezTo>
                <a:cubicBezTo>
                  <a:pt x="719" y="122"/>
                  <a:pt x="688" y="124"/>
                  <a:pt x="666" y="103"/>
                </a:cubicBezTo>
                <a:cubicBezTo>
                  <a:pt x="644" y="82"/>
                  <a:pt x="673" y="24"/>
                  <a:pt x="623" y="12"/>
                </a:cubicBezTo>
                <a:cubicBezTo>
                  <a:pt x="573" y="0"/>
                  <a:pt x="428" y="23"/>
                  <a:pt x="365" y="33"/>
                </a:cubicBezTo>
                <a:cubicBezTo>
                  <a:pt x="302" y="43"/>
                  <a:pt x="274" y="53"/>
                  <a:pt x="247" y="71"/>
                </a:cubicBezTo>
                <a:cubicBezTo>
                  <a:pt x="220" y="89"/>
                  <a:pt x="212" y="105"/>
                  <a:pt x="203" y="141"/>
                </a:cubicBezTo>
                <a:cubicBezTo>
                  <a:pt x="194" y="177"/>
                  <a:pt x="196" y="242"/>
                  <a:pt x="193" y="286"/>
                </a:cubicBezTo>
                <a:cubicBezTo>
                  <a:pt x="190" y="330"/>
                  <a:pt x="197" y="371"/>
                  <a:pt x="187" y="404"/>
                </a:cubicBezTo>
                <a:cubicBezTo>
                  <a:pt x="177" y="437"/>
                  <a:pt x="156" y="453"/>
                  <a:pt x="133" y="485"/>
                </a:cubicBezTo>
                <a:cubicBezTo>
                  <a:pt x="110" y="517"/>
                  <a:pt x="67" y="563"/>
                  <a:pt x="47" y="598"/>
                </a:cubicBezTo>
                <a:cubicBezTo>
                  <a:pt x="27" y="633"/>
                  <a:pt x="22" y="653"/>
                  <a:pt x="15" y="695"/>
                </a:cubicBezTo>
                <a:cubicBezTo>
                  <a:pt x="8" y="737"/>
                  <a:pt x="0" y="800"/>
                  <a:pt x="4" y="851"/>
                </a:cubicBezTo>
                <a:cubicBezTo>
                  <a:pt x="8" y="902"/>
                  <a:pt x="14" y="960"/>
                  <a:pt x="37" y="1002"/>
                </a:cubicBezTo>
                <a:cubicBezTo>
                  <a:pt x="60" y="1044"/>
                  <a:pt x="98" y="1081"/>
                  <a:pt x="144" y="1104"/>
                </a:cubicBezTo>
                <a:cubicBezTo>
                  <a:pt x="190" y="1127"/>
                  <a:pt x="264" y="1132"/>
                  <a:pt x="311" y="1142"/>
                </a:cubicBezTo>
                <a:cubicBezTo>
                  <a:pt x="358" y="1152"/>
                  <a:pt x="389" y="1161"/>
                  <a:pt x="424" y="1164"/>
                </a:cubicBezTo>
                <a:cubicBezTo>
                  <a:pt x="459" y="1167"/>
                  <a:pt x="499" y="1157"/>
                  <a:pt x="521" y="1158"/>
                </a:cubicBezTo>
                <a:cubicBezTo>
                  <a:pt x="543" y="1159"/>
                  <a:pt x="562" y="1181"/>
                  <a:pt x="559" y="1169"/>
                </a:cubicBezTo>
                <a:cubicBezTo>
                  <a:pt x="556" y="1157"/>
                  <a:pt x="510" y="1112"/>
                  <a:pt x="505" y="1083"/>
                </a:cubicBezTo>
                <a:cubicBezTo>
                  <a:pt x="500" y="1054"/>
                  <a:pt x="506" y="1024"/>
                  <a:pt x="526" y="997"/>
                </a:cubicBezTo>
                <a:cubicBezTo>
                  <a:pt x="546" y="970"/>
                  <a:pt x="581" y="943"/>
                  <a:pt x="623" y="921"/>
                </a:cubicBezTo>
                <a:cubicBezTo>
                  <a:pt x="665" y="899"/>
                  <a:pt x="746" y="885"/>
                  <a:pt x="779" y="867"/>
                </a:cubicBezTo>
                <a:cubicBezTo>
                  <a:pt x="812" y="849"/>
                  <a:pt x="813" y="834"/>
                  <a:pt x="823" y="814"/>
                </a:cubicBezTo>
                <a:cubicBezTo>
                  <a:pt x="833" y="794"/>
                  <a:pt x="840" y="767"/>
                  <a:pt x="839" y="749"/>
                </a:cubicBezTo>
                <a:cubicBezTo>
                  <a:pt x="838" y="731"/>
                  <a:pt x="835" y="712"/>
                  <a:pt x="817" y="706"/>
                </a:cubicBezTo>
                <a:cubicBezTo>
                  <a:pt x="799" y="700"/>
                  <a:pt x="754" y="709"/>
                  <a:pt x="731" y="711"/>
                </a:cubicBezTo>
                <a:cubicBezTo>
                  <a:pt x="708" y="713"/>
                  <a:pt x="693" y="721"/>
                  <a:pt x="677" y="717"/>
                </a:cubicBezTo>
                <a:cubicBezTo>
                  <a:pt x="661" y="713"/>
                  <a:pt x="646" y="702"/>
                  <a:pt x="634" y="684"/>
                </a:cubicBezTo>
                <a:cubicBezTo>
                  <a:pt x="622" y="666"/>
                  <a:pt x="610" y="647"/>
                  <a:pt x="607" y="609"/>
                </a:cubicBezTo>
                <a:cubicBezTo>
                  <a:pt x="604" y="571"/>
                  <a:pt x="611" y="490"/>
                  <a:pt x="613" y="458"/>
                </a:cubicBezTo>
                <a:cubicBezTo>
                  <a:pt x="615" y="426"/>
                  <a:pt x="607" y="427"/>
                  <a:pt x="618" y="415"/>
                </a:cubicBezTo>
                <a:cubicBezTo>
                  <a:pt x="629" y="403"/>
                  <a:pt x="656" y="395"/>
                  <a:pt x="677" y="383"/>
                </a:cubicBezTo>
                <a:cubicBezTo>
                  <a:pt x="698" y="371"/>
                  <a:pt x="721" y="355"/>
                  <a:pt x="747" y="345"/>
                </a:cubicBezTo>
                <a:cubicBezTo>
                  <a:pt x="773" y="335"/>
                  <a:pt x="834" y="334"/>
                  <a:pt x="855" y="313"/>
                </a:cubicBezTo>
                <a:close/>
              </a:path>
            </a:pathLst>
          </a:custGeom>
          <a:solidFill>
            <a:schemeClr val="accent1"/>
          </a:solidFill>
          <a:ln w="9525">
            <a:solidFill>
              <a:schemeClr val="tx1"/>
            </a:solidFill>
            <a:round/>
            <a:headEnd/>
            <a:tailEnd/>
          </a:ln>
        </p:spPr>
        <p:txBody>
          <a:bodyPr/>
          <a:lstStyle/>
          <a:p>
            <a:endParaRPr lang="en-US"/>
          </a:p>
        </p:txBody>
      </p:sp>
      <p:sp>
        <p:nvSpPr>
          <p:cNvPr id="33797" name="Freeform 36">
            <a:extLst>
              <a:ext uri="{FF2B5EF4-FFF2-40B4-BE49-F238E27FC236}">
                <a16:creationId xmlns:a16="http://schemas.microsoft.com/office/drawing/2014/main" id="{D8929A59-8F42-44F9-BF01-1EA2A64D8B38}"/>
              </a:ext>
            </a:extLst>
          </p:cNvPr>
          <p:cNvSpPr>
            <a:spLocks/>
          </p:cNvSpPr>
          <p:nvPr/>
        </p:nvSpPr>
        <p:spPr bwMode="auto">
          <a:xfrm>
            <a:off x="3930650" y="2924175"/>
            <a:ext cx="2298700" cy="1990725"/>
          </a:xfrm>
          <a:custGeom>
            <a:avLst/>
            <a:gdLst>
              <a:gd name="T0" fmla="*/ 2147483646 w 1362"/>
              <a:gd name="T1" fmla="*/ 2147483646 h 1249"/>
              <a:gd name="T2" fmla="*/ 2147483646 w 1362"/>
              <a:gd name="T3" fmla="*/ 2147483646 h 1249"/>
              <a:gd name="T4" fmla="*/ 2147483646 w 1362"/>
              <a:gd name="T5" fmla="*/ 2147483646 h 1249"/>
              <a:gd name="T6" fmla="*/ 2147483646 w 1362"/>
              <a:gd name="T7" fmla="*/ 2147483646 h 1249"/>
              <a:gd name="T8" fmla="*/ 2147483646 w 1362"/>
              <a:gd name="T9" fmla="*/ 2147483646 h 1249"/>
              <a:gd name="T10" fmla="*/ 2147483646 w 1362"/>
              <a:gd name="T11" fmla="*/ 2147483646 h 1249"/>
              <a:gd name="T12" fmla="*/ 2147483646 w 1362"/>
              <a:gd name="T13" fmla="*/ 2147483646 h 1249"/>
              <a:gd name="T14" fmla="*/ 2147483646 w 1362"/>
              <a:gd name="T15" fmla="*/ 2147483646 h 1249"/>
              <a:gd name="T16" fmla="*/ 2147483646 w 1362"/>
              <a:gd name="T17" fmla="*/ 2147483646 h 1249"/>
              <a:gd name="T18" fmla="*/ 2147483646 w 1362"/>
              <a:gd name="T19" fmla="*/ 2147483646 h 1249"/>
              <a:gd name="T20" fmla="*/ 2147483646 w 1362"/>
              <a:gd name="T21" fmla="*/ 2147483646 h 1249"/>
              <a:gd name="T22" fmla="*/ 2147483646 w 1362"/>
              <a:gd name="T23" fmla="*/ 2147483646 h 1249"/>
              <a:gd name="T24" fmla="*/ 2147483646 w 1362"/>
              <a:gd name="T25" fmla="*/ 2147483646 h 1249"/>
              <a:gd name="T26" fmla="*/ 2147483646 w 1362"/>
              <a:gd name="T27" fmla="*/ 2147483646 h 1249"/>
              <a:gd name="T28" fmla="*/ 2147483646 w 1362"/>
              <a:gd name="T29" fmla="*/ 2147483646 h 1249"/>
              <a:gd name="T30" fmla="*/ 2147483646 w 1362"/>
              <a:gd name="T31" fmla="*/ 2147483646 h 1249"/>
              <a:gd name="T32" fmla="*/ 2147483646 w 1362"/>
              <a:gd name="T33" fmla="*/ 2147483646 h 1249"/>
              <a:gd name="T34" fmla="*/ 2147483646 w 1362"/>
              <a:gd name="T35" fmla="*/ 2147483646 h 1249"/>
              <a:gd name="T36" fmla="*/ 2147483646 w 1362"/>
              <a:gd name="T37" fmla="*/ 2147483646 h 1249"/>
              <a:gd name="T38" fmla="*/ 2147483646 w 1362"/>
              <a:gd name="T39" fmla="*/ 2147483646 h 1249"/>
              <a:gd name="T40" fmla="*/ 2147483646 w 1362"/>
              <a:gd name="T41" fmla="*/ 2147483646 h 1249"/>
              <a:gd name="T42" fmla="*/ 2147483646 w 1362"/>
              <a:gd name="T43" fmla="*/ 2147483646 h 1249"/>
              <a:gd name="T44" fmla="*/ 2147483646 w 1362"/>
              <a:gd name="T45" fmla="*/ 2147483646 h 1249"/>
              <a:gd name="T46" fmla="*/ 2147483646 w 1362"/>
              <a:gd name="T47" fmla="*/ 2147483646 h 1249"/>
              <a:gd name="T48" fmla="*/ 2147483646 w 1362"/>
              <a:gd name="T49" fmla="*/ 2147483646 h 1249"/>
              <a:gd name="T50" fmla="*/ 2147483646 w 1362"/>
              <a:gd name="T51" fmla="*/ 2147483646 h 1249"/>
              <a:gd name="T52" fmla="*/ 2147483646 w 1362"/>
              <a:gd name="T53" fmla="*/ 2147483646 h 1249"/>
              <a:gd name="T54" fmla="*/ 2147483646 w 1362"/>
              <a:gd name="T55" fmla="*/ 2147483646 h 1249"/>
              <a:gd name="T56" fmla="*/ 2147483646 w 1362"/>
              <a:gd name="T57" fmla="*/ 2147483646 h 1249"/>
              <a:gd name="T58" fmla="*/ 2147483646 w 1362"/>
              <a:gd name="T59" fmla="*/ 2147483646 h 1249"/>
              <a:gd name="T60" fmla="*/ 2147483646 w 1362"/>
              <a:gd name="T61" fmla="*/ 2147483646 h 1249"/>
              <a:gd name="T62" fmla="*/ 2147483646 w 1362"/>
              <a:gd name="T63" fmla="*/ 2147483646 h 1249"/>
              <a:gd name="T64" fmla="*/ 2147483646 w 1362"/>
              <a:gd name="T65" fmla="*/ 2147483646 h 1249"/>
              <a:gd name="T66" fmla="*/ 2147483646 w 1362"/>
              <a:gd name="T67" fmla="*/ 2147483646 h 1249"/>
              <a:gd name="T68" fmla="*/ 2147483646 w 1362"/>
              <a:gd name="T69" fmla="*/ 2147483646 h 1249"/>
              <a:gd name="T70" fmla="*/ 2147483646 w 1362"/>
              <a:gd name="T71" fmla="*/ 2147483646 h 1249"/>
              <a:gd name="T72" fmla="*/ 2147483646 w 1362"/>
              <a:gd name="T73" fmla="*/ 2147483646 h 1249"/>
              <a:gd name="T74" fmla="*/ 2147483646 w 1362"/>
              <a:gd name="T75" fmla="*/ 2147483646 h 1249"/>
              <a:gd name="T76" fmla="*/ 2147483646 w 1362"/>
              <a:gd name="T77" fmla="*/ 2147483646 h 1249"/>
              <a:gd name="T78" fmla="*/ 2147483646 w 1362"/>
              <a:gd name="T79" fmla="*/ 2147483646 h 12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2"/>
              <a:gd name="T121" fmla="*/ 0 h 1249"/>
              <a:gd name="T122" fmla="*/ 1362 w 1362"/>
              <a:gd name="T123" fmla="*/ 1249 h 12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2" h="1249">
                <a:moveTo>
                  <a:pt x="22" y="7"/>
                </a:moveTo>
                <a:cubicBezTo>
                  <a:pt x="0" y="14"/>
                  <a:pt x="48" y="49"/>
                  <a:pt x="54" y="66"/>
                </a:cubicBezTo>
                <a:cubicBezTo>
                  <a:pt x="60" y="83"/>
                  <a:pt x="26" y="90"/>
                  <a:pt x="60" y="109"/>
                </a:cubicBezTo>
                <a:cubicBezTo>
                  <a:pt x="94" y="128"/>
                  <a:pt x="217" y="158"/>
                  <a:pt x="259" y="179"/>
                </a:cubicBezTo>
                <a:cubicBezTo>
                  <a:pt x="301" y="200"/>
                  <a:pt x="304" y="217"/>
                  <a:pt x="313" y="238"/>
                </a:cubicBezTo>
                <a:cubicBezTo>
                  <a:pt x="322" y="259"/>
                  <a:pt x="304" y="296"/>
                  <a:pt x="313" y="303"/>
                </a:cubicBezTo>
                <a:cubicBezTo>
                  <a:pt x="322" y="310"/>
                  <a:pt x="345" y="278"/>
                  <a:pt x="366" y="281"/>
                </a:cubicBezTo>
                <a:cubicBezTo>
                  <a:pt x="387" y="284"/>
                  <a:pt x="414" y="303"/>
                  <a:pt x="442" y="319"/>
                </a:cubicBezTo>
                <a:cubicBezTo>
                  <a:pt x="470" y="335"/>
                  <a:pt x="510" y="359"/>
                  <a:pt x="533" y="378"/>
                </a:cubicBezTo>
                <a:cubicBezTo>
                  <a:pt x="556" y="397"/>
                  <a:pt x="562" y="407"/>
                  <a:pt x="582" y="432"/>
                </a:cubicBezTo>
                <a:cubicBezTo>
                  <a:pt x="602" y="457"/>
                  <a:pt x="632" y="495"/>
                  <a:pt x="652" y="529"/>
                </a:cubicBezTo>
                <a:cubicBezTo>
                  <a:pt x="672" y="563"/>
                  <a:pt x="686" y="600"/>
                  <a:pt x="700" y="637"/>
                </a:cubicBezTo>
                <a:cubicBezTo>
                  <a:pt x="714" y="674"/>
                  <a:pt x="731" y="718"/>
                  <a:pt x="738" y="750"/>
                </a:cubicBezTo>
                <a:cubicBezTo>
                  <a:pt x="745" y="782"/>
                  <a:pt x="744" y="810"/>
                  <a:pt x="743" y="830"/>
                </a:cubicBezTo>
                <a:cubicBezTo>
                  <a:pt x="742" y="850"/>
                  <a:pt x="723" y="862"/>
                  <a:pt x="733" y="868"/>
                </a:cubicBezTo>
                <a:cubicBezTo>
                  <a:pt x="743" y="874"/>
                  <a:pt x="779" y="859"/>
                  <a:pt x="802" y="868"/>
                </a:cubicBezTo>
                <a:cubicBezTo>
                  <a:pt x="825" y="877"/>
                  <a:pt x="852" y="908"/>
                  <a:pt x="872" y="922"/>
                </a:cubicBezTo>
                <a:cubicBezTo>
                  <a:pt x="892" y="936"/>
                  <a:pt x="912" y="937"/>
                  <a:pt x="921" y="954"/>
                </a:cubicBezTo>
                <a:cubicBezTo>
                  <a:pt x="930" y="971"/>
                  <a:pt x="922" y="1006"/>
                  <a:pt x="926" y="1024"/>
                </a:cubicBezTo>
                <a:cubicBezTo>
                  <a:pt x="930" y="1042"/>
                  <a:pt x="936" y="1054"/>
                  <a:pt x="948" y="1062"/>
                </a:cubicBezTo>
                <a:cubicBezTo>
                  <a:pt x="960" y="1070"/>
                  <a:pt x="972" y="1068"/>
                  <a:pt x="996" y="1073"/>
                </a:cubicBezTo>
                <a:cubicBezTo>
                  <a:pt x="1020" y="1078"/>
                  <a:pt x="1062" y="1084"/>
                  <a:pt x="1093" y="1094"/>
                </a:cubicBezTo>
                <a:cubicBezTo>
                  <a:pt x="1124" y="1104"/>
                  <a:pt x="1159" y="1114"/>
                  <a:pt x="1185" y="1132"/>
                </a:cubicBezTo>
                <a:cubicBezTo>
                  <a:pt x="1211" y="1150"/>
                  <a:pt x="1239" y="1183"/>
                  <a:pt x="1249" y="1202"/>
                </a:cubicBezTo>
                <a:cubicBezTo>
                  <a:pt x="1259" y="1221"/>
                  <a:pt x="1233" y="1249"/>
                  <a:pt x="1244" y="1245"/>
                </a:cubicBezTo>
                <a:cubicBezTo>
                  <a:pt x="1255" y="1241"/>
                  <a:pt x="1297" y="1201"/>
                  <a:pt x="1314" y="1175"/>
                </a:cubicBezTo>
                <a:cubicBezTo>
                  <a:pt x="1331" y="1149"/>
                  <a:pt x="1339" y="1123"/>
                  <a:pt x="1346" y="1089"/>
                </a:cubicBezTo>
                <a:cubicBezTo>
                  <a:pt x="1353" y="1055"/>
                  <a:pt x="1362" y="1009"/>
                  <a:pt x="1357" y="970"/>
                </a:cubicBezTo>
                <a:cubicBezTo>
                  <a:pt x="1352" y="931"/>
                  <a:pt x="1330" y="893"/>
                  <a:pt x="1314" y="852"/>
                </a:cubicBezTo>
                <a:cubicBezTo>
                  <a:pt x="1298" y="811"/>
                  <a:pt x="1281" y="764"/>
                  <a:pt x="1260" y="723"/>
                </a:cubicBezTo>
                <a:cubicBezTo>
                  <a:pt x="1239" y="682"/>
                  <a:pt x="1224" y="654"/>
                  <a:pt x="1185" y="604"/>
                </a:cubicBezTo>
                <a:cubicBezTo>
                  <a:pt x="1146" y="554"/>
                  <a:pt x="1068" y="461"/>
                  <a:pt x="1023" y="421"/>
                </a:cubicBezTo>
                <a:cubicBezTo>
                  <a:pt x="978" y="381"/>
                  <a:pt x="952" y="384"/>
                  <a:pt x="916" y="362"/>
                </a:cubicBezTo>
                <a:cubicBezTo>
                  <a:pt x="880" y="340"/>
                  <a:pt x="844" y="315"/>
                  <a:pt x="808" y="287"/>
                </a:cubicBezTo>
                <a:cubicBezTo>
                  <a:pt x="772" y="259"/>
                  <a:pt x="739" y="221"/>
                  <a:pt x="700" y="195"/>
                </a:cubicBezTo>
                <a:cubicBezTo>
                  <a:pt x="661" y="169"/>
                  <a:pt x="611" y="148"/>
                  <a:pt x="571" y="131"/>
                </a:cubicBezTo>
                <a:cubicBezTo>
                  <a:pt x="531" y="114"/>
                  <a:pt x="491" y="106"/>
                  <a:pt x="458" y="93"/>
                </a:cubicBezTo>
                <a:cubicBezTo>
                  <a:pt x="425" y="80"/>
                  <a:pt x="417" y="67"/>
                  <a:pt x="372" y="55"/>
                </a:cubicBezTo>
                <a:cubicBezTo>
                  <a:pt x="327" y="43"/>
                  <a:pt x="245" y="30"/>
                  <a:pt x="189" y="23"/>
                </a:cubicBezTo>
                <a:cubicBezTo>
                  <a:pt x="133" y="16"/>
                  <a:pt x="44" y="0"/>
                  <a:pt x="22" y="7"/>
                </a:cubicBezTo>
                <a:close/>
              </a:path>
            </a:pathLst>
          </a:custGeom>
          <a:solidFill>
            <a:srgbClr val="FF00FF"/>
          </a:solidFill>
          <a:ln w="9525">
            <a:solidFill>
              <a:schemeClr val="tx1"/>
            </a:solidFill>
            <a:round/>
            <a:headEnd/>
            <a:tailEnd/>
          </a:ln>
        </p:spPr>
        <p:txBody>
          <a:bodyPr/>
          <a:lstStyle/>
          <a:p>
            <a:endParaRPr lang="en-US"/>
          </a:p>
        </p:txBody>
      </p:sp>
      <p:sp>
        <p:nvSpPr>
          <p:cNvPr id="33798" name="Freeform 23">
            <a:extLst>
              <a:ext uri="{FF2B5EF4-FFF2-40B4-BE49-F238E27FC236}">
                <a16:creationId xmlns:a16="http://schemas.microsoft.com/office/drawing/2014/main" id="{CA70998C-0528-40ED-B27B-CAACE63E8753}"/>
              </a:ext>
            </a:extLst>
          </p:cNvPr>
          <p:cNvSpPr>
            <a:spLocks/>
          </p:cNvSpPr>
          <p:nvPr/>
        </p:nvSpPr>
        <p:spPr bwMode="auto">
          <a:xfrm>
            <a:off x="3784600" y="3322638"/>
            <a:ext cx="1598613" cy="1311275"/>
          </a:xfrm>
          <a:custGeom>
            <a:avLst/>
            <a:gdLst>
              <a:gd name="T0" fmla="*/ 0 w 20000"/>
              <a:gd name="T1" fmla="*/ 2147483646 h 20000"/>
              <a:gd name="T2" fmla="*/ 2147483646 w 20000"/>
              <a:gd name="T3" fmla="*/ 2147483646 h 20000"/>
              <a:gd name="T4" fmla="*/ 2147483646 w 20000"/>
              <a:gd name="T5" fmla="*/ 2147483646 h 20000"/>
              <a:gd name="T6" fmla="*/ 2147483646 w 20000"/>
              <a:gd name="T7" fmla="*/ 2147483646 h 20000"/>
              <a:gd name="T8" fmla="*/ 2147483646 w 20000"/>
              <a:gd name="T9" fmla="*/ 2147483646 h 20000"/>
              <a:gd name="T10" fmla="*/ 2147483646 w 20000"/>
              <a:gd name="T11" fmla="*/ 2147483646 h 20000"/>
              <a:gd name="T12" fmla="*/ 2147483646 w 20000"/>
              <a:gd name="T13" fmla="*/ 2147483646 h 20000"/>
              <a:gd name="T14" fmla="*/ 2147483646 w 20000"/>
              <a:gd name="T15" fmla="*/ 2147483646 h 20000"/>
              <a:gd name="T16" fmla="*/ 2147483646 w 20000"/>
              <a:gd name="T17" fmla="*/ 2147483646 h 20000"/>
              <a:gd name="T18" fmla="*/ 2147483646 w 20000"/>
              <a:gd name="T19" fmla="*/ 2147483646 h 20000"/>
              <a:gd name="T20" fmla="*/ 2147483646 w 20000"/>
              <a:gd name="T21" fmla="*/ 2147483646 h 20000"/>
              <a:gd name="T22" fmla="*/ 2147483646 w 20000"/>
              <a:gd name="T23" fmla="*/ 2147483646 h 20000"/>
              <a:gd name="T24" fmla="*/ 2147483646 w 20000"/>
              <a:gd name="T25" fmla="*/ 2147483646 h 20000"/>
              <a:gd name="T26" fmla="*/ 2147483646 w 20000"/>
              <a:gd name="T27" fmla="*/ 0 h 20000"/>
              <a:gd name="T28" fmla="*/ 2147483646 w 20000"/>
              <a:gd name="T29" fmla="*/ 2147483646 h 20000"/>
              <a:gd name="T30" fmla="*/ 2147483646 w 20000"/>
              <a:gd name="T31" fmla="*/ 2147483646 h 20000"/>
              <a:gd name="T32" fmla="*/ 2147483646 w 20000"/>
              <a:gd name="T33" fmla="*/ 2147483646 h 20000"/>
              <a:gd name="T34" fmla="*/ 2147483646 w 20000"/>
              <a:gd name="T35" fmla="*/ 2147483646 h 20000"/>
              <a:gd name="T36" fmla="*/ 2147483646 w 20000"/>
              <a:gd name="T37" fmla="*/ 2147483646 h 20000"/>
              <a:gd name="T38" fmla="*/ 2147483646 w 20000"/>
              <a:gd name="T39" fmla="*/ 2147483646 h 20000"/>
              <a:gd name="T40" fmla="*/ 2147483646 w 20000"/>
              <a:gd name="T41" fmla="*/ 2147483646 h 20000"/>
              <a:gd name="T42" fmla="*/ 2147483646 w 20000"/>
              <a:gd name="T43" fmla="*/ 2147483646 h 20000"/>
              <a:gd name="T44" fmla="*/ 2147483646 w 20000"/>
              <a:gd name="T45" fmla="*/ 2147483646 h 20000"/>
              <a:gd name="T46" fmla="*/ 2147483646 w 20000"/>
              <a:gd name="T47" fmla="*/ 2147483646 h 20000"/>
              <a:gd name="T48" fmla="*/ 2147483646 w 20000"/>
              <a:gd name="T49" fmla="*/ 2147483646 h 20000"/>
              <a:gd name="T50" fmla="*/ 2147483646 w 20000"/>
              <a:gd name="T51" fmla="*/ 2147483646 h 20000"/>
              <a:gd name="T52" fmla="*/ 2147483646 w 20000"/>
              <a:gd name="T53" fmla="*/ 2147483646 h 20000"/>
              <a:gd name="T54" fmla="*/ 2147483646 w 20000"/>
              <a:gd name="T55" fmla="*/ 2147483646 h 20000"/>
              <a:gd name="T56" fmla="*/ 2147483646 w 20000"/>
              <a:gd name="T57" fmla="*/ 2147483646 h 20000"/>
              <a:gd name="T58" fmla="*/ 2147483646 w 20000"/>
              <a:gd name="T59" fmla="*/ 2147483646 h 20000"/>
              <a:gd name="T60" fmla="*/ 2147483646 w 20000"/>
              <a:gd name="T61" fmla="*/ 2147483646 h 20000"/>
              <a:gd name="T62" fmla="*/ 2147483646 w 20000"/>
              <a:gd name="T63" fmla="*/ 2147483646 h 20000"/>
              <a:gd name="T64" fmla="*/ 2147483646 w 20000"/>
              <a:gd name="T65" fmla="*/ 2147483646 h 20000"/>
              <a:gd name="T66" fmla="*/ 2147483646 w 20000"/>
              <a:gd name="T67" fmla="*/ 2147483646 h 20000"/>
              <a:gd name="T68" fmla="*/ 2147483646 w 20000"/>
              <a:gd name="T69" fmla="*/ 2147483646 h 20000"/>
              <a:gd name="T70" fmla="*/ 2147483646 w 20000"/>
              <a:gd name="T71" fmla="*/ 2147483646 h 20000"/>
              <a:gd name="T72" fmla="*/ 2147483646 w 20000"/>
              <a:gd name="T73" fmla="*/ 2147483646 h 20000"/>
              <a:gd name="T74" fmla="*/ 2147483646 w 20000"/>
              <a:gd name="T75" fmla="*/ 2147483646 h 20000"/>
              <a:gd name="T76" fmla="*/ 2147483646 w 20000"/>
              <a:gd name="T77" fmla="*/ 2147483646 h 20000"/>
              <a:gd name="T78" fmla="*/ 2147483646 w 20000"/>
              <a:gd name="T79" fmla="*/ 2147483646 h 20000"/>
              <a:gd name="T80" fmla="*/ 2147483646 w 20000"/>
              <a:gd name="T81" fmla="*/ 2147483646 h 20000"/>
              <a:gd name="T82" fmla="*/ 2147483646 w 20000"/>
              <a:gd name="T83" fmla="*/ 2147483646 h 20000"/>
              <a:gd name="T84" fmla="*/ 2147483646 w 20000"/>
              <a:gd name="T85" fmla="*/ 2147483646 h 20000"/>
              <a:gd name="T86" fmla="*/ 2147483646 w 20000"/>
              <a:gd name="T87" fmla="*/ 2147483646 h 20000"/>
              <a:gd name="T88" fmla="*/ 2147483646 w 20000"/>
              <a:gd name="T89" fmla="*/ 2147483646 h 20000"/>
              <a:gd name="T90" fmla="*/ 0 w 20000"/>
              <a:gd name="T91" fmla="*/ 2147483646 h 20000"/>
              <a:gd name="T92" fmla="*/ 2147483646 w 20000"/>
              <a:gd name="T93" fmla="*/ 2147483646 h 200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0000"/>
              <a:gd name="T142" fmla="*/ 0 h 20000"/>
              <a:gd name="T143" fmla="*/ 20000 w 20000"/>
              <a:gd name="T144" fmla="*/ 20000 h 200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0000" h="20000">
                <a:moveTo>
                  <a:pt x="193" y="11843"/>
                </a:moveTo>
                <a:lnTo>
                  <a:pt x="0" y="10702"/>
                </a:lnTo>
                <a:lnTo>
                  <a:pt x="0" y="5707"/>
                </a:lnTo>
                <a:lnTo>
                  <a:pt x="322" y="5351"/>
                </a:lnTo>
                <a:lnTo>
                  <a:pt x="322" y="4994"/>
                </a:lnTo>
                <a:lnTo>
                  <a:pt x="644" y="4994"/>
                </a:lnTo>
                <a:lnTo>
                  <a:pt x="967" y="4637"/>
                </a:lnTo>
                <a:lnTo>
                  <a:pt x="1289" y="4637"/>
                </a:lnTo>
                <a:lnTo>
                  <a:pt x="1289" y="4281"/>
                </a:lnTo>
                <a:lnTo>
                  <a:pt x="1611" y="3924"/>
                </a:lnTo>
                <a:lnTo>
                  <a:pt x="1933" y="3924"/>
                </a:lnTo>
                <a:lnTo>
                  <a:pt x="2256" y="3567"/>
                </a:lnTo>
                <a:lnTo>
                  <a:pt x="2900" y="3567"/>
                </a:lnTo>
                <a:lnTo>
                  <a:pt x="3222" y="3210"/>
                </a:lnTo>
                <a:lnTo>
                  <a:pt x="3545" y="3210"/>
                </a:lnTo>
                <a:lnTo>
                  <a:pt x="3867" y="2854"/>
                </a:lnTo>
                <a:lnTo>
                  <a:pt x="4189" y="2854"/>
                </a:lnTo>
                <a:lnTo>
                  <a:pt x="4511" y="2497"/>
                </a:lnTo>
                <a:lnTo>
                  <a:pt x="5156" y="2497"/>
                </a:lnTo>
                <a:lnTo>
                  <a:pt x="5478" y="2140"/>
                </a:lnTo>
                <a:lnTo>
                  <a:pt x="6122" y="1784"/>
                </a:lnTo>
                <a:lnTo>
                  <a:pt x="6445" y="1784"/>
                </a:lnTo>
                <a:lnTo>
                  <a:pt x="7411" y="713"/>
                </a:lnTo>
                <a:lnTo>
                  <a:pt x="8056" y="713"/>
                </a:lnTo>
                <a:lnTo>
                  <a:pt x="8378" y="357"/>
                </a:lnTo>
                <a:lnTo>
                  <a:pt x="8700" y="357"/>
                </a:lnTo>
                <a:lnTo>
                  <a:pt x="9023" y="0"/>
                </a:lnTo>
                <a:lnTo>
                  <a:pt x="11278" y="0"/>
                </a:lnTo>
                <a:lnTo>
                  <a:pt x="11600" y="357"/>
                </a:lnTo>
                <a:lnTo>
                  <a:pt x="12567" y="713"/>
                </a:lnTo>
                <a:lnTo>
                  <a:pt x="12889" y="713"/>
                </a:lnTo>
                <a:lnTo>
                  <a:pt x="13534" y="1070"/>
                </a:lnTo>
                <a:lnTo>
                  <a:pt x="13856" y="1070"/>
                </a:lnTo>
                <a:lnTo>
                  <a:pt x="14178" y="1784"/>
                </a:lnTo>
                <a:lnTo>
                  <a:pt x="15467" y="2497"/>
                </a:lnTo>
                <a:lnTo>
                  <a:pt x="15789" y="3210"/>
                </a:lnTo>
                <a:lnTo>
                  <a:pt x="16434" y="3567"/>
                </a:lnTo>
                <a:lnTo>
                  <a:pt x="17078" y="4994"/>
                </a:lnTo>
                <a:lnTo>
                  <a:pt x="17078" y="5351"/>
                </a:lnTo>
                <a:lnTo>
                  <a:pt x="18045" y="7491"/>
                </a:lnTo>
                <a:lnTo>
                  <a:pt x="18367" y="7848"/>
                </a:lnTo>
                <a:lnTo>
                  <a:pt x="18690" y="8561"/>
                </a:lnTo>
                <a:lnTo>
                  <a:pt x="18690" y="9275"/>
                </a:lnTo>
                <a:lnTo>
                  <a:pt x="19012" y="9631"/>
                </a:lnTo>
                <a:lnTo>
                  <a:pt x="19012" y="10345"/>
                </a:lnTo>
                <a:lnTo>
                  <a:pt x="19334" y="10702"/>
                </a:lnTo>
                <a:lnTo>
                  <a:pt x="19334" y="11415"/>
                </a:lnTo>
                <a:lnTo>
                  <a:pt x="19656" y="12128"/>
                </a:lnTo>
                <a:lnTo>
                  <a:pt x="19656" y="13555"/>
                </a:lnTo>
                <a:lnTo>
                  <a:pt x="19979" y="14269"/>
                </a:lnTo>
                <a:lnTo>
                  <a:pt x="19979" y="17122"/>
                </a:lnTo>
                <a:lnTo>
                  <a:pt x="19656" y="17479"/>
                </a:lnTo>
                <a:lnTo>
                  <a:pt x="19656" y="17836"/>
                </a:lnTo>
                <a:lnTo>
                  <a:pt x="19334" y="18193"/>
                </a:lnTo>
                <a:lnTo>
                  <a:pt x="19334" y="18549"/>
                </a:lnTo>
                <a:lnTo>
                  <a:pt x="18690" y="19263"/>
                </a:lnTo>
                <a:lnTo>
                  <a:pt x="18367" y="19263"/>
                </a:lnTo>
                <a:lnTo>
                  <a:pt x="18045" y="19620"/>
                </a:lnTo>
                <a:lnTo>
                  <a:pt x="17401" y="19976"/>
                </a:lnTo>
                <a:lnTo>
                  <a:pt x="13534" y="19976"/>
                </a:lnTo>
                <a:lnTo>
                  <a:pt x="13212" y="19620"/>
                </a:lnTo>
                <a:lnTo>
                  <a:pt x="12567" y="19620"/>
                </a:lnTo>
                <a:lnTo>
                  <a:pt x="12245" y="19263"/>
                </a:lnTo>
                <a:lnTo>
                  <a:pt x="11600" y="18906"/>
                </a:lnTo>
                <a:lnTo>
                  <a:pt x="11278" y="18906"/>
                </a:lnTo>
                <a:lnTo>
                  <a:pt x="11278" y="18549"/>
                </a:lnTo>
                <a:lnTo>
                  <a:pt x="10634" y="18549"/>
                </a:lnTo>
                <a:lnTo>
                  <a:pt x="10634" y="18193"/>
                </a:lnTo>
                <a:lnTo>
                  <a:pt x="10311" y="17836"/>
                </a:lnTo>
                <a:lnTo>
                  <a:pt x="9989" y="17836"/>
                </a:lnTo>
                <a:lnTo>
                  <a:pt x="9989" y="17479"/>
                </a:lnTo>
                <a:lnTo>
                  <a:pt x="9023" y="16409"/>
                </a:lnTo>
                <a:lnTo>
                  <a:pt x="8700" y="16409"/>
                </a:lnTo>
                <a:lnTo>
                  <a:pt x="8378" y="16052"/>
                </a:lnTo>
                <a:lnTo>
                  <a:pt x="8378" y="15696"/>
                </a:lnTo>
                <a:lnTo>
                  <a:pt x="8056" y="15696"/>
                </a:lnTo>
                <a:lnTo>
                  <a:pt x="7734" y="15339"/>
                </a:lnTo>
                <a:lnTo>
                  <a:pt x="7734" y="14982"/>
                </a:lnTo>
                <a:lnTo>
                  <a:pt x="7411" y="14625"/>
                </a:lnTo>
                <a:lnTo>
                  <a:pt x="6767" y="14625"/>
                </a:lnTo>
                <a:lnTo>
                  <a:pt x="6122" y="13912"/>
                </a:lnTo>
                <a:lnTo>
                  <a:pt x="5800" y="13912"/>
                </a:lnTo>
                <a:lnTo>
                  <a:pt x="5800" y="13555"/>
                </a:lnTo>
                <a:lnTo>
                  <a:pt x="4834" y="13555"/>
                </a:lnTo>
                <a:lnTo>
                  <a:pt x="4511" y="13199"/>
                </a:lnTo>
                <a:lnTo>
                  <a:pt x="967" y="13199"/>
                </a:lnTo>
                <a:lnTo>
                  <a:pt x="967" y="12485"/>
                </a:lnTo>
                <a:lnTo>
                  <a:pt x="644" y="12485"/>
                </a:lnTo>
                <a:lnTo>
                  <a:pt x="644" y="12128"/>
                </a:lnTo>
                <a:lnTo>
                  <a:pt x="322" y="11772"/>
                </a:lnTo>
                <a:lnTo>
                  <a:pt x="322" y="11415"/>
                </a:lnTo>
                <a:lnTo>
                  <a:pt x="0" y="11415"/>
                </a:lnTo>
                <a:lnTo>
                  <a:pt x="0" y="10702"/>
                </a:lnTo>
                <a:lnTo>
                  <a:pt x="193" y="11843"/>
                </a:lnTo>
                <a:close/>
              </a:path>
            </a:pathLst>
          </a:custGeom>
          <a:solidFill>
            <a:srgbClr val="008000"/>
          </a:solidFill>
          <a:ln w="9525">
            <a:solidFill>
              <a:srgbClr val="000000"/>
            </a:solidFill>
            <a:round/>
            <a:headEnd type="none" w="sm" len="sm"/>
            <a:tailEnd type="none" w="sm" len="sm"/>
          </a:ln>
        </p:spPr>
        <p:txBody>
          <a:bodyPr/>
          <a:lstStyle/>
          <a:p>
            <a:endParaRPr lang="en-US"/>
          </a:p>
        </p:txBody>
      </p:sp>
      <p:sp>
        <p:nvSpPr>
          <p:cNvPr id="33799" name="Text Box 31">
            <a:extLst>
              <a:ext uri="{FF2B5EF4-FFF2-40B4-BE49-F238E27FC236}">
                <a16:creationId xmlns:a16="http://schemas.microsoft.com/office/drawing/2014/main" id="{02512563-9527-43AF-9639-FB0CEE1236D6}"/>
              </a:ext>
            </a:extLst>
          </p:cNvPr>
          <p:cNvSpPr txBox="1">
            <a:spLocks noChangeArrowheads="1"/>
          </p:cNvSpPr>
          <p:nvPr/>
        </p:nvSpPr>
        <p:spPr bwMode="auto">
          <a:xfrm>
            <a:off x="4495800" y="3759200"/>
            <a:ext cx="315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400" b="1">
                <a:solidFill>
                  <a:schemeClr val="hlink"/>
                </a:solidFill>
              </a:rPr>
              <a:t>B</a:t>
            </a:r>
          </a:p>
        </p:txBody>
      </p:sp>
      <p:sp>
        <p:nvSpPr>
          <p:cNvPr id="33800" name="Text Box 32">
            <a:extLst>
              <a:ext uri="{FF2B5EF4-FFF2-40B4-BE49-F238E27FC236}">
                <a16:creationId xmlns:a16="http://schemas.microsoft.com/office/drawing/2014/main" id="{ADC46E80-8097-4B73-8A89-92DDCE5DB664}"/>
              </a:ext>
            </a:extLst>
          </p:cNvPr>
          <p:cNvSpPr txBox="1">
            <a:spLocks noChangeArrowheads="1"/>
          </p:cNvSpPr>
          <p:nvPr/>
        </p:nvSpPr>
        <p:spPr bwMode="auto">
          <a:xfrm>
            <a:off x="5441950" y="3890963"/>
            <a:ext cx="300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400" b="1">
                <a:solidFill>
                  <a:srgbClr val="003300"/>
                </a:solidFill>
              </a:rPr>
              <a:t>C</a:t>
            </a:r>
          </a:p>
        </p:txBody>
      </p:sp>
      <p:sp>
        <p:nvSpPr>
          <p:cNvPr id="33801" name="Freeform 34">
            <a:extLst>
              <a:ext uri="{FF2B5EF4-FFF2-40B4-BE49-F238E27FC236}">
                <a16:creationId xmlns:a16="http://schemas.microsoft.com/office/drawing/2014/main" id="{67A23984-A0AD-4393-93F8-DBEA4EDB0F80}"/>
              </a:ext>
            </a:extLst>
          </p:cNvPr>
          <p:cNvSpPr>
            <a:spLocks/>
          </p:cNvSpPr>
          <p:nvPr/>
        </p:nvSpPr>
        <p:spPr bwMode="auto">
          <a:xfrm>
            <a:off x="3708400" y="4086225"/>
            <a:ext cx="2352675" cy="984250"/>
          </a:xfrm>
          <a:custGeom>
            <a:avLst/>
            <a:gdLst>
              <a:gd name="T0" fmla="*/ 2147483646 w 1530"/>
              <a:gd name="T1" fmla="*/ 2147483646 h 576"/>
              <a:gd name="T2" fmla="*/ 2147483646 w 1530"/>
              <a:gd name="T3" fmla="*/ 2147483646 h 576"/>
              <a:gd name="T4" fmla="*/ 2147483646 w 1530"/>
              <a:gd name="T5" fmla="*/ 2147483646 h 576"/>
              <a:gd name="T6" fmla="*/ 2147483646 w 1530"/>
              <a:gd name="T7" fmla="*/ 2147483646 h 576"/>
              <a:gd name="T8" fmla="*/ 2147483646 w 1530"/>
              <a:gd name="T9" fmla="*/ 2147483646 h 576"/>
              <a:gd name="T10" fmla="*/ 2147483646 w 1530"/>
              <a:gd name="T11" fmla="*/ 2147483646 h 576"/>
              <a:gd name="T12" fmla="*/ 2147483646 w 1530"/>
              <a:gd name="T13" fmla="*/ 2147483646 h 576"/>
              <a:gd name="T14" fmla="*/ 2147483646 w 1530"/>
              <a:gd name="T15" fmla="*/ 2147483646 h 576"/>
              <a:gd name="T16" fmla="*/ 2147483646 w 1530"/>
              <a:gd name="T17" fmla="*/ 2147483646 h 576"/>
              <a:gd name="T18" fmla="*/ 2147483646 w 1530"/>
              <a:gd name="T19" fmla="*/ 2147483646 h 576"/>
              <a:gd name="T20" fmla="*/ 2147483646 w 1530"/>
              <a:gd name="T21" fmla="*/ 2147483646 h 576"/>
              <a:gd name="T22" fmla="*/ 2147483646 w 1530"/>
              <a:gd name="T23" fmla="*/ 2147483646 h 576"/>
              <a:gd name="T24" fmla="*/ 2147483646 w 1530"/>
              <a:gd name="T25" fmla="*/ 2147483646 h 576"/>
              <a:gd name="T26" fmla="*/ 2147483646 w 1530"/>
              <a:gd name="T27" fmla="*/ 2147483646 h 576"/>
              <a:gd name="T28" fmla="*/ 2147483646 w 1530"/>
              <a:gd name="T29" fmla="*/ 2147483646 h 576"/>
              <a:gd name="T30" fmla="*/ 2147483646 w 1530"/>
              <a:gd name="T31" fmla="*/ 2147483646 h 576"/>
              <a:gd name="T32" fmla="*/ 2147483646 w 1530"/>
              <a:gd name="T33" fmla="*/ 2147483646 h 576"/>
              <a:gd name="T34" fmla="*/ 2147483646 w 1530"/>
              <a:gd name="T35" fmla="*/ 2147483646 h 576"/>
              <a:gd name="T36" fmla="*/ 2147483646 w 1530"/>
              <a:gd name="T37" fmla="*/ 2147483646 h 576"/>
              <a:gd name="T38" fmla="*/ 2147483646 w 1530"/>
              <a:gd name="T39" fmla="*/ 2147483646 h 576"/>
              <a:gd name="T40" fmla="*/ 2147483646 w 1530"/>
              <a:gd name="T41" fmla="*/ 2147483646 h 576"/>
              <a:gd name="T42" fmla="*/ 2147483646 w 1530"/>
              <a:gd name="T43" fmla="*/ 2147483646 h 576"/>
              <a:gd name="T44" fmla="*/ 2147483646 w 1530"/>
              <a:gd name="T45" fmla="*/ 2147483646 h 576"/>
              <a:gd name="T46" fmla="*/ 2147483646 w 1530"/>
              <a:gd name="T47" fmla="*/ 2147483646 h 5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30"/>
              <a:gd name="T73" fmla="*/ 0 h 576"/>
              <a:gd name="T74" fmla="*/ 1530 w 1530"/>
              <a:gd name="T75" fmla="*/ 576 h 57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30" h="576">
                <a:moveTo>
                  <a:pt x="340" y="14"/>
                </a:moveTo>
                <a:cubicBezTo>
                  <a:pt x="328" y="28"/>
                  <a:pt x="379" y="96"/>
                  <a:pt x="366" y="127"/>
                </a:cubicBezTo>
                <a:cubicBezTo>
                  <a:pt x="353" y="158"/>
                  <a:pt x="297" y="183"/>
                  <a:pt x="259" y="203"/>
                </a:cubicBezTo>
                <a:cubicBezTo>
                  <a:pt x="221" y="223"/>
                  <a:pt x="168" y="225"/>
                  <a:pt x="135" y="246"/>
                </a:cubicBezTo>
                <a:cubicBezTo>
                  <a:pt x="102" y="267"/>
                  <a:pt x="73" y="298"/>
                  <a:pt x="60" y="332"/>
                </a:cubicBezTo>
                <a:cubicBezTo>
                  <a:pt x="47" y="366"/>
                  <a:pt x="0" y="428"/>
                  <a:pt x="54" y="450"/>
                </a:cubicBezTo>
                <a:cubicBezTo>
                  <a:pt x="108" y="472"/>
                  <a:pt x="288" y="448"/>
                  <a:pt x="383" y="466"/>
                </a:cubicBezTo>
                <a:cubicBezTo>
                  <a:pt x="478" y="484"/>
                  <a:pt x="545" y="540"/>
                  <a:pt x="625" y="558"/>
                </a:cubicBezTo>
                <a:cubicBezTo>
                  <a:pt x="705" y="576"/>
                  <a:pt x="773" y="576"/>
                  <a:pt x="862" y="574"/>
                </a:cubicBezTo>
                <a:cubicBezTo>
                  <a:pt x="951" y="572"/>
                  <a:pt x="1067" y="557"/>
                  <a:pt x="1158" y="547"/>
                </a:cubicBezTo>
                <a:cubicBezTo>
                  <a:pt x="1249" y="537"/>
                  <a:pt x="1349" y="529"/>
                  <a:pt x="1411" y="515"/>
                </a:cubicBezTo>
                <a:cubicBezTo>
                  <a:pt x="1473" y="501"/>
                  <a:pt x="1528" y="487"/>
                  <a:pt x="1529" y="461"/>
                </a:cubicBezTo>
                <a:cubicBezTo>
                  <a:pt x="1530" y="435"/>
                  <a:pt x="1471" y="383"/>
                  <a:pt x="1416" y="359"/>
                </a:cubicBezTo>
                <a:cubicBezTo>
                  <a:pt x="1361" y="335"/>
                  <a:pt x="1241" y="341"/>
                  <a:pt x="1201" y="316"/>
                </a:cubicBezTo>
                <a:cubicBezTo>
                  <a:pt x="1161" y="291"/>
                  <a:pt x="1215" y="244"/>
                  <a:pt x="1179" y="208"/>
                </a:cubicBezTo>
                <a:cubicBezTo>
                  <a:pt x="1143" y="172"/>
                  <a:pt x="1018" y="100"/>
                  <a:pt x="986" y="100"/>
                </a:cubicBezTo>
                <a:cubicBezTo>
                  <a:pt x="954" y="100"/>
                  <a:pt x="1008" y="183"/>
                  <a:pt x="986" y="208"/>
                </a:cubicBezTo>
                <a:cubicBezTo>
                  <a:pt x="964" y="233"/>
                  <a:pt x="895" y="243"/>
                  <a:pt x="856" y="251"/>
                </a:cubicBezTo>
                <a:cubicBezTo>
                  <a:pt x="817" y="259"/>
                  <a:pt x="787" y="262"/>
                  <a:pt x="749" y="256"/>
                </a:cubicBezTo>
                <a:cubicBezTo>
                  <a:pt x="711" y="250"/>
                  <a:pt x="661" y="227"/>
                  <a:pt x="630" y="213"/>
                </a:cubicBezTo>
                <a:cubicBezTo>
                  <a:pt x="599" y="199"/>
                  <a:pt x="593" y="190"/>
                  <a:pt x="566" y="170"/>
                </a:cubicBezTo>
                <a:cubicBezTo>
                  <a:pt x="539" y="150"/>
                  <a:pt x="491" y="116"/>
                  <a:pt x="469" y="95"/>
                </a:cubicBezTo>
                <a:cubicBezTo>
                  <a:pt x="447" y="74"/>
                  <a:pt x="457" y="55"/>
                  <a:pt x="436" y="41"/>
                </a:cubicBezTo>
                <a:cubicBezTo>
                  <a:pt x="415" y="27"/>
                  <a:pt x="352" y="0"/>
                  <a:pt x="340" y="14"/>
                </a:cubicBezTo>
                <a:close/>
              </a:path>
            </a:pathLst>
          </a:custGeom>
          <a:solidFill>
            <a:srgbClr val="FF6600"/>
          </a:solidFill>
          <a:ln w="9525">
            <a:solidFill>
              <a:schemeClr val="tx1"/>
            </a:solidFill>
            <a:round/>
            <a:headEnd/>
            <a:tailEnd/>
          </a:ln>
        </p:spPr>
        <p:txBody>
          <a:bodyPr/>
          <a:lstStyle/>
          <a:p>
            <a:endParaRPr lang="en-US"/>
          </a:p>
        </p:txBody>
      </p:sp>
      <p:sp>
        <p:nvSpPr>
          <p:cNvPr id="33802" name="Text Box 33">
            <a:extLst>
              <a:ext uri="{FF2B5EF4-FFF2-40B4-BE49-F238E27FC236}">
                <a16:creationId xmlns:a16="http://schemas.microsoft.com/office/drawing/2014/main" id="{B818F2BC-D10C-48AB-9955-91D6E5781CCD}"/>
              </a:ext>
            </a:extLst>
          </p:cNvPr>
          <p:cNvSpPr txBox="1">
            <a:spLocks noChangeArrowheads="1"/>
          </p:cNvSpPr>
          <p:nvPr/>
        </p:nvSpPr>
        <p:spPr bwMode="auto">
          <a:xfrm>
            <a:off x="4708525" y="4587875"/>
            <a:ext cx="393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400" b="1">
                <a:solidFill>
                  <a:srgbClr val="6600CC"/>
                </a:solidFill>
              </a:rPr>
              <a:t>D</a:t>
            </a:r>
          </a:p>
        </p:txBody>
      </p:sp>
      <p:sp>
        <p:nvSpPr>
          <p:cNvPr id="33803" name="Text Box 30">
            <a:extLst>
              <a:ext uri="{FF2B5EF4-FFF2-40B4-BE49-F238E27FC236}">
                <a16:creationId xmlns:a16="http://schemas.microsoft.com/office/drawing/2014/main" id="{97BA76C6-E559-48A8-B95C-A67E4AFA3635}"/>
              </a:ext>
            </a:extLst>
          </p:cNvPr>
          <p:cNvSpPr txBox="1">
            <a:spLocks noChangeArrowheads="1"/>
          </p:cNvSpPr>
          <p:nvPr/>
        </p:nvSpPr>
        <p:spPr bwMode="auto">
          <a:xfrm>
            <a:off x="3306763" y="3698875"/>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b="1">
                <a:solidFill>
                  <a:srgbClr val="990000"/>
                </a:solidFill>
              </a:rPr>
              <a:t>A</a:t>
            </a:r>
          </a:p>
        </p:txBody>
      </p:sp>
      <p:sp>
        <p:nvSpPr>
          <p:cNvPr id="14" name="Rectangle 2">
            <a:extLst>
              <a:ext uri="{FF2B5EF4-FFF2-40B4-BE49-F238E27FC236}">
                <a16:creationId xmlns:a16="http://schemas.microsoft.com/office/drawing/2014/main" id="{387445F5-457B-48EF-9A17-B37F39A3F097}"/>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4 </a:t>
            </a:r>
            <a:r>
              <a:rPr lang="en-US" altLang="en-US" sz="2000" b="1" err="1"/>
              <a:t>màu</a:t>
            </a:r>
            <a:endParaRPr lang="en-US" altLang="en-US" sz="2000" b="1"/>
          </a:p>
        </p:txBody>
      </p:sp>
      <p:cxnSp>
        <p:nvCxnSpPr>
          <p:cNvPr id="15" name="Straight Connector 14">
            <a:extLst>
              <a:ext uri="{FF2B5EF4-FFF2-40B4-BE49-F238E27FC236}">
                <a16:creationId xmlns:a16="http://schemas.microsoft.com/office/drawing/2014/main" id="{31C63624-ADEF-4CE2-B988-81FCB99C18F6}"/>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DB79CD9-7550-454E-86FA-23ED12AF76AA}"/>
                  </a:ext>
                </a:extLst>
              </p14:cNvPr>
              <p14:cNvContentPartPr/>
              <p14:nvPr/>
            </p14:nvContentPartPr>
            <p14:xfrm>
              <a:off x="4840920" y="4091400"/>
              <a:ext cx="189720" cy="270000"/>
            </p14:xfrm>
          </p:contentPart>
        </mc:Choice>
        <mc:Fallback xmlns="">
          <p:pic>
            <p:nvPicPr>
              <p:cNvPr id="2" name="Ink 1">
                <a:extLst>
                  <a:ext uri="{FF2B5EF4-FFF2-40B4-BE49-F238E27FC236}">
                    <a16:creationId xmlns:a16="http://schemas.microsoft.com/office/drawing/2014/main" id="{7DB79CD9-7550-454E-86FA-23ED12AF76AA}"/>
                  </a:ext>
                </a:extLst>
              </p:cNvPr>
              <p:cNvPicPr/>
              <p:nvPr/>
            </p:nvPicPr>
            <p:blipFill>
              <a:blip r:embed="rId4"/>
              <a:stretch>
                <a:fillRect/>
              </a:stretch>
            </p:blipFill>
            <p:spPr>
              <a:xfrm>
                <a:off x="4831560" y="4082040"/>
                <a:ext cx="208440" cy="288720"/>
              </a:xfrm>
              <a:prstGeom prst="rect">
                <a:avLst/>
              </a:prstGeom>
            </p:spPr>
          </p:pic>
        </mc:Fallback>
      </mc:AlternateContent>
    </p:spTree>
    <p:extLst>
      <p:ext uri="{BB962C8B-B14F-4D97-AF65-F5344CB8AC3E}">
        <p14:creationId xmlns:p14="http://schemas.microsoft.com/office/powerpoint/2010/main" val="423093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checkerboard(across)">
                                      <p:cBhvr>
                                        <p:cTn id="7" dur="500"/>
                                        <p:tgtEl>
                                          <p:spTgt spid="858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7" name="Rectangle 3">
            <a:extLst>
              <a:ext uri="{FF2B5EF4-FFF2-40B4-BE49-F238E27FC236}">
                <a16:creationId xmlns:a16="http://schemas.microsoft.com/office/drawing/2014/main" id="{596FB0B6-8AC0-4165-BF18-1FA64E19789E}"/>
              </a:ext>
            </a:extLst>
          </p:cNvPr>
          <p:cNvSpPr>
            <a:spLocks noGrp="1" noChangeArrowheads="1"/>
          </p:cNvSpPr>
          <p:nvPr>
            <p:ph idx="1"/>
          </p:nvPr>
        </p:nvSpPr>
        <p:spPr>
          <a:xfrm>
            <a:off x="169863" y="824345"/>
            <a:ext cx="8723312" cy="5181600"/>
          </a:xfrm>
        </p:spPr>
        <p:txBody>
          <a:bodyPr>
            <a:normAutofit/>
          </a:bodyPr>
          <a:lstStyle/>
          <a:p>
            <a:pPr marL="590550" indent="-590550" algn="just" eaLnBrk="1" hangingPunct="1">
              <a:spcBef>
                <a:spcPts val="1200"/>
              </a:spcBef>
            </a:pPr>
            <a:r>
              <a:rPr lang="en-US" altLang="en-US" sz="1600" err="1">
                <a:cs typeface="Arial" panose="020B0604020202020204" pitchFamily="34" charset="0"/>
              </a:rPr>
              <a:t>Vấn</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a:t>
            </a:r>
            <a:r>
              <a:rPr lang="en-US" altLang="en-US" sz="1600" err="1">
                <a:cs typeface="Arial" panose="020B0604020202020204" pitchFamily="34" charset="0"/>
              </a:rPr>
              <a:t>này</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a:t>
            </a:r>
            <a:r>
              <a:rPr lang="en-US" altLang="en-US" sz="1600" err="1">
                <a:cs typeface="Arial" panose="020B0604020202020204" pitchFamily="34" charset="0"/>
              </a:rPr>
              <a:t>cập</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bức</a:t>
            </a:r>
            <a:r>
              <a:rPr lang="en-US" altLang="en-US" sz="1600">
                <a:cs typeface="Arial" panose="020B0604020202020204" pitchFamily="34" charset="0"/>
              </a:rPr>
              <a:t> </a:t>
            </a:r>
            <a:r>
              <a:rPr lang="en-US" altLang="en-US" sz="1600" err="1">
                <a:cs typeface="Arial" panose="020B0604020202020204" pitchFamily="34" charset="0"/>
              </a:rPr>
              <a:t>thư</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Augustus De Morgan </a:t>
            </a:r>
            <a:r>
              <a:rPr lang="en-US" altLang="en-US" sz="1600" err="1">
                <a:cs typeface="Arial" panose="020B0604020202020204" pitchFamily="34" charset="0"/>
              </a:rPr>
              <a:t>gửi</a:t>
            </a:r>
            <a:r>
              <a:rPr lang="en-US" altLang="en-US" sz="1600">
                <a:cs typeface="Arial" panose="020B0604020202020204" pitchFamily="34" charset="0"/>
              </a:rPr>
              <a:t> W. R. Hamilton </a:t>
            </a:r>
            <a:r>
              <a:rPr lang="en-US" altLang="en-US" sz="1600" err="1">
                <a:cs typeface="Arial" panose="020B0604020202020204" pitchFamily="34" charset="0"/>
              </a:rPr>
              <a:t>năm</a:t>
            </a:r>
            <a:r>
              <a:rPr lang="en-US" altLang="en-US" sz="1600">
                <a:cs typeface="Arial" panose="020B0604020202020204" pitchFamily="34" charset="0"/>
              </a:rPr>
              <a:t> 1852 (De Morgan </a:t>
            </a:r>
            <a:r>
              <a:rPr lang="en-US" altLang="en-US" sz="1600" err="1">
                <a:cs typeface="Arial" panose="020B0604020202020204" pitchFamily="34" charset="0"/>
              </a:rPr>
              <a:t>biết</a:t>
            </a:r>
            <a:r>
              <a:rPr lang="en-US" altLang="en-US" sz="1600">
                <a:cs typeface="Arial" panose="020B0604020202020204" pitchFamily="34" charset="0"/>
              </a:rPr>
              <a:t>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a:t>
            </a:r>
            <a:r>
              <a:rPr lang="en-US" altLang="en-US" sz="1600" err="1">
                <a:cs typeface="Arial" panose="020B0604020202020204" pitchFamily="34" charset="0"/>
              </a:rPr>
              <a:t>này</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Frederick Guthrie, </a:t>
            </a:r>
            <a:r>
              <a:rPr lang="en-US" altLang="en-US" sz="1600" err="1">
                <a:cs typeface="Arial" panose="020B0604020202020204" pitchFamily="34" charset="0"/>
              </a:rPr>
              <a:t>còn</a:t>
            </a:r>
            <a:r>
              <a:rPr lang="en-US" altLang="en-US" sz="1600">
                <a:cs typeface="Arial" panose="020B0604020202020204" pitchFamily="34" charset="0"/>
              </a:rPr>
              <a:t> Guthrie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người</a:t>
            </a:r>
            <a:r>
              <a:rPr lang="en-US" altLang="en-US" sz="1600">
                <a:cs typeface="Arial" panose="020B0604020202020204" pitchFamily="34" charset="0"/>
              </a:rPr>
              <a:t> </a:t>
            </a:r>
            <a:r>
              <a:rPr lang="en-US" altLang="en-US" sz="1600" err="1">
                <a:cs typeface="Arial" panose="020B0604020202020204" pitchFamily="34" charset="0"/>
              </a:rPr>
              <a:t>anh</a:t>
            </a:r>
            <a:r>
              <a:rPr lang="en-US" altLang="en-US" sz="1600">
                <a:cs typeface="Arial" panose="020B0604020202020204" pitchFamily="34" charset="0"/>
              </a:rPr>
              <a:t> </a:t>
            </a:r>
            <a:r>
              <a:rPr lang="en-US" altLang="en-US" sz="1600" err="1">
                <a:cs typeface="Arial" panose="020B0604020202020204" pitchFamily="34" charset="0"/>
              </a:rPr>
              <a:t>trai</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mình</a:t>
            </a:r>
            <a:r>
              <a:rPr lang="en-US" altLang="en-US" sz="1600">
                <a:cs typeface="Arial" panose="020B0604020202020204" pitchFamily="34" charset="0"/>
              </a:rPr>
              <a:t>...)</a:t>
            </a:r>
          </a:p>
          <a:p>
            <a:pPr marL="590550" indent="-590550" algn="just" eaLnBrk="1" hangingPunct="1">
              <a:spcBef>
                <a:spcPts val="1200"/>
              </a:spcBef>
            </a:pPr>
            <a:r>
              <a:rPr lang="en-US" altLang="en-US" sz="1600" err="1">
                <a:cs typeface="Arial" panose="020B0604020202020204" pitchFamily="34" charset="0"/>
              </a:rPr>
              <a:t>Trong</a:t>
            </a:r>
            <a:r>
              <a:rPr lang="en-US" altLang="en-US" sz="1600">
                <a:cs typeface="Arial" panose="020B0604020202020204" pitchFamily="34" charset="0"/>
              </a:rPr>
              <a:t> 110 </a:t>
            </a:r>
            <a:r>
              <a:rPr lang="en-US" altLang="en-US" sz="1600" err="1">
                <a:cs typeface="Arial" panose="020B0604020202020204" pitchFamily="34" charset="0"/>
              </a:rPr>
              <a:t>năm</a:t>
            </a:r>
            <a:r>
              <a:rPr lang="en-US" altLang="en-US" sz="1600">
                <a:cs typeface="Arial" panose="020B0604020202020204" pitchFamily="34" charset="0"/>
              </a:rPr>
              <a:t> </a:t>
            </a:r>
            <a:r>
              <a:rPr lang="en-US" altLang="en-US" sz="1600" err="1">
                <a:cs typeface="Arial" panose="020B0604020202020204" pitchFamily="34" charset="0"/>
              </a:rPr>
              <a:t>rất</a:t>
            </a:r>
            <a:r>
              <a:rPr lang="en-US" altLang="en-US" sz="1600">
                <a:cs typeface="Arial" panose="020B0604020202020204" pitchFamily="34" charset="0"/>
              </a:rPr>
              <a:t> </a:t>
            </a:r>
            <a:r>
              <a:rPr lang="en-US" altLang="en-US" sz="1600" err="1">
                <a:cs typeface="Arial" panose="020B0604020202020204" pitchFamily="34" charset="0"/>
              </a:rPr>
              <a:t>nhiều</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công</a:t>
            </a:r>
            <a:r>
              <a:rPr lang="en-US" altLang="en-US" sz="1600">
                <a:cs typeface="Arial" panose="020B0604020202020204" pitchFamily="34" charset="0"/>
              </a:rPr>
              <a:t> </a:t>
            </a:r>
            <a:r>
              <a:rPr lang="en-US" altLang="en-US" sz="1600" err="1">
                <a:cs typeface="Arial" panose="020B0604020202020204" pitchFamily="34" charset="0"/>
              </a:rPr>
              <a:t>bố</a:t>
            </a:r>
            <a:r>
              <a:rPr lang="en-US" altLang="en-US" sz="1600">
                <a:cs typeface="Arial" panose="020B0604020202020204" pitchFamily="34" charset="0"/>
              </a:rPr>
              <a:t> </a:t>
            </a:r>
            <a:r>
              <a:rPr lang="en-US" altLang="en-US" sz="1600" err="1">
                <a:cs typeface="Arial" panose="020B0604020202020204" pitchFamily="34" charset="0"/>
              </a:rPr>
              <a:t>nhưng</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lỗi</a:t>
            </a:r>
            <a:r>
              <a:rPr lang="en-US" altLang="en-US" sz="1600">
                <a:cs typeface="Arial" panose="020B0604020202020204" pitchFamily="34" charset="0"/>
              </a:rPr>
              <a:t>.</a:t>
            </a:r>
          </a:p>
          <a:p>
            <a:pPr marL="590550" indent="-590550" algn="just" eaLnBrk="1" hangingPunct="1">
              <a:spcBef>
                <a:spcPts val="1200"/>
              </a:spcBef>
            </a:pPr>
            <a:r>
              <a:rPr lang="en-US" altLang="en-US" sz="1600" err="1">
                <a:cs typeface="Arial" panose="020B0604020202020204" pitchFamily="34" charset="0"/>
              </a:rPr>
              <a:t>Năm</a:t>
            </a:r>
            <a:r>
              <a:rPr lang="en-US" altLang="en-US" sz="1600">
                <a:cs typeface="Arial" panose="020B0604020202020204" pitchFamily="34" charset="0"/>
              </a:rPr>
              <a:t> 1976, Appel </a:t>
            </a:r>
            <a:r>
              <a:rPr lang="en-US" altLang="en-US" sz="1600" err="1">
                <a:cs typeface="Arial" panose="020B0604020202020204" pitchFamily="34" charset="0"/>
              </a:rPr>
              <a:t>và</a:t>
            </a:r>
            <a:r>
              <a:rPr lang="en-US" altLang="en-US" sz="1600">
                <a:cs typeface="Arial" panose="020B0604020202020204" pitchFamily="34" charset="0"/>
              </a:rPr>
              <a:t> Haken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đưa</a:t>
            </a:r>
            <a:r>
              <a:rPr lang="en-US" altLang="en-US" sz="1600">
                <a:cs typeface="Arial" panose="020B0604020202020204" pitchFamily="34" charset="0"/>
              </a:rPr>
              <a:t> </a:t>
            </a:r>
            <a:r>
              <a:rPr lang="en-US" altLang="en-US" sz="1600" err="1">
                <a:cs typeface="Arial" panose="020B0604020202020204" pitchFamily="34" charset="0"/>
              </a:rPr>
              <a:t>ra</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b="1" i="1" err="1">
                <a:solidFill>
                  <a:srgbClr val="FF0000"/>
                </a:solidFill>
                <a:cs typeface="Arial" panose="020B0604020202020204" pitchFamily="34" charset="0"/>
              </a:rPr>
              <a:t>bằng</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máy</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tính</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điện</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tử</a:t>
            </a:r>
            <a:r>
              <a:rPr lang="en-US" altLang="en-US" sz="1600" b="1" i="1">
                <a:solidFill>
                  <a:srgbClr val="FF0000"/>
                </a:solidFill>
                <a:cs typeface="Arial" panose="020B0604020202020204" pitchFamily="34" charset="0"/>
              </a:rPr>
              <a:t>!</a:t>
            </a:r>
          </a:p>
          <a:p>
            <a:pPr marL="590550" indent="-590550" algn="just" eaLnBrk="1" hangingPunct="1">
              <a:spcBef>
                <a:spcPts val="1200"/>
              </a:spcBef>
              <a:buFont typeface="Wingdings" panose="05000000000000000000" pitchFamily="2" charset="2"/>
              <a:buNone/>
            </a:pPr>
            <a:r>
              <a:rPr lang="en-US" altLang="en-US" sz="1600" b="1" i="1">
                <a:cs typeface="Arial" panose="020B0604020202020204" pitchFamily="34" charset="0"/>
              </a:rPr>
              <a:t>      </a:t>
            </a:r>
            <a:r>
              <a:rPr lang="en-US" altLang="en-US" sz="1600" b="1">
                <a:cs typeface="Arial" panose="020B0604020202020204" pitchFamily="34" charset="0"/>
              </a:rPr>
              <a:t>K. Appel and W. </a:t>
            </a:r>
            <a:r>
              <a:rPr lang="en-US" altLang="en-US" sz="1600" b="1" err="1">
                <a:cs typeface="Arial" panose="020B0604020202020204" pitchFamily="34" charset="0"/>
              </a:rPr>
              <a:t>Hankin</a:t>
            </a:r>
            <a:r>
              <a:rPr lang="en-US" altLang="en-US" sz="1600" b="1">
                <a:cs typeface="Arial" panose="020B0604020202020204" pitchFamily="34" charset="0"/>
              </a:rPr>
              <a:t>,</a:t>
            </a:r>
            <a:r>
              <a:rPr lang="en-US" altLang="en-US" sz="1600">
                <a:cs typeface="Arial" panose="020B0604020202020204" pitchFamily="34" charset="0"/>
              </a:rPr>
              <a:t> "Every planar map is 4-colorable," Bulletin of the AMS, Volume 82 (1976), 711-712. </a:t>
            </a:r>
          </a:p>
          <a:p>
            <a:pPr marL="590550" indent="-590550" eaLnBrk="1" hangingPunct="1">
              <a:lnSpc>
                <a:spcPct val="80000"/>
              </a:lnSpc>
            </a:pPr>
            <a:endParaRPr lang="en-US" altLang="en-US" sz="1600">
              <a:solidFill>
                <a:srgbClr val="FF0000"/>
              </a:solidFill>
              <a:cs typeface="Arial" panose="020B0604020202020204" pitchFamily="34" charset="0"/>
            </a:endParaRPr>
          </a:p>
        </p:txBody>
      </p:sp>
      <p:sp>
        <p:nvSpPr>
          <p:cNvPr id="6" name="Rectangle 2">
            <a:extLst>
              <a:ext uri="{FF2B5EF4-FFF2-40B4-BE49-F238E27FC236}">
                <a16:creationId xmlns:a16="http://schemas.microsoft.com/office/drawing/2014/main" id="{516FCE4C-9F1A-4421-889E-9D3B95D817CA}"/>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4 </a:t>
            </a:r>
            <a:r>
              <a:rPr lang="en-US" altLang="en-US" sz="2000" b="1" err="1"/>
              <a:t>màu</a:t>
            </a:r>
            <a:endParaRPr lang="en-US" altLang="en-US" sz="2000" b="1"/>
          </a:p>
        </p:txBody>
      </p:sp>
      <p:cxnSp>
        <p:nvCxnSpPr>
          <p:cNvPr id="7" name="Straight Connector 6">
            <a:extLst>
              <a:ext uri="{FF2B5EF4-FFF2-40B4-BE49-F238E27FC236}">
                <a16:creationId xmlns:a16="http://schemas.microsoft.com/office/drawing/2014/main" id="{0B6ED471-0C4B-4186-A5CC-63BD46A83625}"/>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670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Effect transition="in" filter="box(in)">
                                      <p:cBhvr>
                                        <p:cTn id="7" dur="500"/>
                                        <p:tgtEl>
                                          <p:spTgt spid="86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61187">
                                            <p:txEl>
                                              <p:pRg st="1" end="1"/>
                                            </p:txEl>
                                          </p:spTgt>
                                        </p:tgtEl>
                                        <p:attrNameLst>
                                          <p:attrName>style.visibility</p:attrName>
                                        </p:attrNameLst>
                                      </p:cBhvr>
                                      <p:to>
                                        <p:strVal val="visible"/>
                                      </p:to>
                                    </p:set>
                                    <p:animEffect transition="in" filter="box(in)">
                                      <p:cBhvr>
                                        <p:cTn id="12" dur="500"/>
                                        <p:tgtEl>
                                          <p:spTgt spid="86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61187">
                                            <p:txEl>
                                              <p:pRg st="2" end="2"/>
                                            </p:txEl>
                                          </p:spTgt>
                                        </p:tgtEl>
                                        <p:attrNameLst>
                                          <p:attrName>style.visibility</p:attrName>
                                        </p:attrNameLst>
                                      </p:cBhvr>
                                      <p:to>
                                        <p:strVal val="visible"/>
                                      </p:to>
                                    </p:set>
                                    <p:anim calcmode="lin" valueType="num">
                                      <p:cBhvr additive="base">
                                        <p:cTn id="17" dur="500" fill="hold"/>
                                        <p:tgtEl>
                                          <p:spTgt spid="8611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11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61187">
                                            <p:txEl>
                                              <p:pRg st="3" end="3"/>
                                            </p:txEl>
                                          </p:spTgt>
                                        </p:tgtEl>
                                        <p:attrNameLst>
                                          <p:attrName>style.visibility</p:attrName>
                                        </p:attrNameLst>
                                      </p:cBhvr>
                                      <p:to>
                                        <p:strVal val="visible"/>
                                      </p:to>
                                    </p:set>
                                    <p:anim calcmode="lin" valueType="num">
                                      <p:cBhvr additive="base">
                                        <p:cTn id="21" dur="500" fill="hold"/>
                                        <p:tgtEl>
                                          <p:spTgt spid="8611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611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169862" y="762001"/>
            <a:ext cx="8723312" cy="5309787"/>
          </a:xfrm>
        </p:spPr>
        <p:txBody>
          <a:bodyPr>
            <a:normAutofit/>
          </a:bodyPr>
          <a:lstStyle/>
          <a:p>
            <a:r>
              <a:rPr lang="en-US" altLang="en-US" sz="1600" err="1">
                <a:solidFill>
                  <a:schemeClr val="bg1">
                    <a:lumMod val="65000"/>
                  </a:schemeClr>
                </a:solidFill>
                <a:cs typeface="Arial" panose="020B0604020202020204" pitchFamily="34" charset="0"/>
              </a:rPr>
              <a:t>Giới</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thiệu</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bài</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toán</a:t>
            </a:r>
            <a:endParaRPr lang="en-US" altLang="en-US" sz="1600">
              <a:solidFill>
                <a:schemeClr val="bg1">
                  <a:lumMod val="65000"/>
                </a:schemeClr>
              </a:solidFill>
              <a:cs typeface="Arial" panose="020B0604020202020204" pitchFamily="34" charset="0"/>
            </a:endParaRPr>
          </a:p>
          <a:p>
            <a:r>
              <a:rPr lang="en-US" altLang="en-US" sz="1600" b="1" err="1">
                <a:solidFill>
                  <a:srgbClr val="FF0000"/>
                </a:solidFill>
                <a:cs typeface="Arial" panose="020B0604020202020204" pitchFamily="34" charset="0"/>
              </a:rPr>
              <a:t>Các</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kỹ</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thuật</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chứng</a:t>
            </a:r>
            <a:r>
              <a:rPr lang="en-US" altLang="en-US" sz="1600" b="1">
                <a:solidFill>
                  <a:srgbClr val="FF0000"/>
                </a:solidFill>
                <a:cs typeface="Arial" panose="020B0604020202020204" pitchFamily="34" charset="0"/>
              </a:rPr>
              <a:t> minh </a:t>
            </a:r>
            <a:r>
              <a:rPr lang="en-US" altLang="en-US" sz="1600" b="1" err="1">
                <a:solidFill>
                  <a:srgbClr val="FF0000"/>
                </a:solidFill>
                <a:cs typeface="Arial" panose="020B0604020202020204" pitchFamily="34" charset="0"/>
              </a:rPr>
              <a:t>cơ</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bản</a:t>
            </a:r>
            <a:endParaRPr lang="en-US" altLang="en-US" sz="1600" b="1">
              <a:solidFill>
                <a:srgbClr val="FF0000"/>
              </a:solidFill>
              <a:cs typeface="Arial" panose="020B0604020202020204" pitchFamily="34" charset="0"/>
            </a:endParaRPr>
          </a:p>
          <a:p>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Dirichlet</a:t>
            </a:r>
            <a:endParaRPr lang="en-US" altLang="en-US" sz="1600">
              <a:cs typeface="Arial" panose="020B0604020202020204" pitchFamily="34" charset="0"/>
            </a:endParaRPr>
          </a:p>
          <a:p>
            <a:endParaRPr lang="en-US" altLang="en-US" sz="1600">
              <a:solidFill>
                <a:srgbClr val="6A74FA"/>
              </a:solidFill>
              <a:cs typeface="Arial" panose="020B0604020202020204" pitchFamily="34" charset="0"/>
            </a:endParaRPr>
          </a:p>
        </p:txBody>
      </p:sp>
      <p:sp>
        <p:nvSpPr>
          <p:cNvPr id="7" name="Rectangle 2">
            <a:extLst>
              <a:ext uri="{FF2B5EF4-FFF2-40B4-BE49-F238E27FC236}">
                <a16:creationId xmlns:a16="http://schemas.microsoft.com/office/drawing/2014/main" id="{13DE88CE-EFC9-4C8B-986B-F57683121E80}"/>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Chương</a:t>
            </a:r>
            <a:r>
              <a:rPr lang="en-US" altLang="en-US" sz="2000" b="1"/>
              <a:t> 2: </a:t>
            </a:r>
            <a:r>
              <a:rPr lang="en-US" altLang="en-US" sz="2000" b="1" err="1"/>
              <a:t>Bài</a:t>
            </a:r>
            <a:r>
              <a:rPr lang="en-US" altLang="en-US" sz="2000" b="1"/>
              <a:t> </a:t>
            </a:r>
            <a:r>
              <a:rPr lang="en-US" altLang="en-US" sz="2000" b="1" err="1"/>
              <a:t>toán</a:t>
            </a:r>
            <a:r>
              <a:rPr lang="en-US" altLang="en-US" sz="2000" b="1"/>
              <a:t> </a:t>
            </a:r>
            <a:r>
              <a:rPr lang="en-US" altLang="en-US" sz="2000" b="1" err="1"/>
              <a:t>tồn</a:t>
            </a:r>
            <a:r>
              <a:rPr lang="en-US" altLang="en-US" sz="2000" b="1"/>
              <a:t> </a:t>
            </a:r>
            <a:r>
              <a:rPr lang="en-US" altLang="en-US" sz="2000" b="1" err="1"/>
              <a:t>tại</a:t>
            </a:r>
            <a:endParaRPr lang="en-US" altLang="en-US" sz="2000" b="1"/>
          </a:p>
        </p:txBody>
      </p:sp>
      <p:cxnSp>
        <p:nvCxnSpPr>
          <p:cNvPr id="8" name="Straight Connector 7">
            <a:extLst>
              <a:ext uri="{FF2B5EF4-FFF2-40B4-BE49-F238E27FC236}">
                <a16:creationId xmlns:a16="http://schemas.microsoft.com/office/drawing/2014/main" id="{9865B17D-9ABB-4B64-AC2B-DBD8D58A556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60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5AB388FB-7317-4908-A10D-FB4AC8E420FA}"/>
              </a:ext>
            </a:extLst>
          </p:cNvPr>
          <p:cNvSpPr>
            <a:spLocks noGrp="1" noChangeArrowheads="1"/>
          </p:cNvSpPr>
          <p:nvPr>
            <p:ph idx="1"/>
          </p:nvPr>
        </p:nvSpPr>
        <p:spPr>
          <a:xfrm>
            <a:off x="169863" y="609601"/>
            <a:ext cx="8723312" cy="4739639"/>
          </a:xfrm>
        </p:spPr>
        <p:txBody>
          <a:bodyPr>
            <a:normAutofit/>
          </a:bodyPr>
          <a:lstStyle/>
          <a:p>
            <a:r>
              <a:rPr lang="en-US" altLang="en-US" sz="1600" b="1" err="1">
                <a:solidFill>
                  <a:srgbClr val="FF0000"/>
                </a:solidFill>
                <a:cs typeface="Arial" panose="020B0604020202020204" pitchFamily="34" charset="0"/>
              </a:rPr>
              <a:t>Chứng</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minh</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trực</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tiếp</a:t>
            </a:r>
            <a:r>
              <a:rPr lang="en-US" altLang="en-US" sz="1600" b="1">
                <a:solidFill>
                  <a:srgbClr val="FF0000"/>
                </a:solidFill>
                <a:cs typeface="Arial" panose="020B0604020202020204" pitchFamily="34" charset="0"/>
              </a:rPr>
              <a:t> (Direct Proof) </a:t>
            </a:r>
          </a:p>
          <a:p>
            <a:r>
              <a:rPr lang="en-US" altLang="en-US" sz="1600" err="1">
                <a:solidFill>
                  <a:srgbClr val="000066"/>
                </a:solidFill>
                <a:cs typeface="Arial" panose="020B0604020202020204" pitchFamily="34" charset="0"/>
              </a:rPr>
              <a:t>Chứng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minh</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bằng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phản</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chứng</a:t>
            </a:r>
            <a:r>
              <a:rPr lang="en-US" altLang="en-US" sz="1600">
                <a:solidFill>
                  <a:srgbClr val="000066"/>
                </a:solidFill>
                <a:cs typeface="Arial" panose="020B0604020202020204" pitchFamily="34" charset="0"/>
              </a:rPr>
              <a:t> (Proof by Contradiction) </a:t>
            </a:r>
          </a:p>
          <a:p>
            <a:r>
              <a:rPr lang="en-US" altLang="en-US" sz="1600" err="1">
                <a:solidFill>
                  <a:srgbClr val="000066"/>
                </a:solidFill>
                <a:cs typeface="Arial" panose="020B0604020202020204" pitchFamily="34" charset="0"/>
              </a:rPr>
              <a:t>Chứng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minh</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bằng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phản</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đề</a:t>
            </a:r>
            <a:r>
              <a:rPr lang="en-US" altLang="en-US" sz="1600">
                <a:solidFill>
                  <a:srgbClr val="000066"/>
                </a:solidFill>
                <a:cs typeface="Arial" panose="020B0604020202020204" pitchFamily="34" charset="0"/>
              </a:rPr>
              <a:t> (Proof by Contrapositive) </a:t>
            </a:r>
          </a:p>
          <a:p>
            <a:r>
              <a:rPr lang="en-US" altLang="en-US" sz="1600" err="1">
                <a:solidFill>
                  <a:srgbClr val="000066"/>
                </a:solidFill>
                <a:cs typeface="Arial" panose="020B0604020202020204" pitchFamily="34" charset="0"/>
              </a:rPr>
              <a:t>Chứng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minh</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bằng</a:t>
            </a:r>
            <a:r>
              <a:rPr lang="en-US" altLang="en-US" sz="1600">
                <a:solidFill>
                  <a:srgbClr val="000066"/>
                </a:solidFill>
                <a:cs typeface="Arial" panose="020B0604020202020204" pitchFamily="34" charset="0"/>
              </a:rPr>
              <a:t> qui </a:t>
            </a:r>
            <a:r>
              <a:rPr lang="en-US" altLang="en-US" sz="1600" err="1">
                <a:solidFill>
                  <a:srgbClr val="000066"/>
                </a:solidFill>
                <a:cs typeface="Arial" panose="020B0604020202020204" pitchFamily="34" charset="0"/>
              </a:rPr>
              <a:t>nạp</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toán</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học</a:t>
            </a:r>
            <a:r>
              <a:rPr lang="en-US" altLang="en-US" sz="1600">
                <a:solidFill>
                  <a:srgbClr val="000066"/>
                </a:solidFill>
                <a:cs typeface="Arial" panose="020B0604020202020204" pitchFamily="34" charset="0"/>
              </a:rPr>
              <a:t> (Proof by Mathematical Induction) </a:t>
            </a:r>
          </a:p>
        </p:txBody>
      </p:sp>
      <p:sp>
        <p:nvSpPr>
          <p:cNvPr id="6" name="Rectangle 2">
            <a:extLst>
              <a:ext uri="{FF2B5EF4-FFF2-40B4-BE49-F238E27FC236}">
                <a16:creationId xmlns:a16="http://schemas.microsoft.com/office/drawing/2014/main" id="{DF8F18E9-EB8F-4430-ABB2-887400BAB444}"/>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kỹ</a:t>
            </a:r>
            <a:r>
              <a:rPr lang="en-US" altLang="en-US" sz="2000" b="1"/>
              <a:t> </a:t>
            </a:r>
            <a:r>
              <a:rPr lang="en-US" altLang="en-US" sz="2000" b="1" err="1"/>
              <a:t>thuật</a:t>
            </a:r>
            <a:r>
              <a:rPr lang="en-US" altLang="en-US" sz="2000" b="1"/>
              <a:t> </a:t>
            </a:r>
            <a:r>
              <a:rPr lang="en-US" altLang="en-US" sz="2000" b="1" err="1"/>
              <a:t>chứng</a:t>
            </a:r>
            <a:r>
              <a:rPr lang="en-US" altLang="en-US" sz="2000" b="1"/>
              <a:t> </a:t>
            </a:r>
            <a:r>
              <a:rPr lang="en-US" altLang="en-US" sz="2000" b="1" err="1"/>
              <a:t>minh</a:t>
            </a:r>
            <a:r>
              <a:rPr lang="en-US" altLang="en-US" sz="2000" b="1"/>
              <a:t> </a:t>
            </a:r>
            <a:r>
              <a:rPr lang="en-US" altLang="en-US" sz="2000" b="1" err="1"/>
              <a:t>cơ</a:t>
            </a:r>
            <a:r>
              <a:rPr lang="en-US" altLang="en-US" sz="2000" b="1"/>
              <a:t> </a:t>
            </a:r>
            <a:r>
              <a:rPr lang="en-US" altLang="en-US" sz="2000" b="1" err="1"/>
              <a:t>bản</a:t>
            </a:r>
            <a:endParaRPr lang="en-US" altLang="en-US" sz="2000" b="1"/>
          </a:p>
        </p:txBody>
      </p:sp>
      <p:cxnSp>
        <p:nvCxnSpPr>
          <p:cNvPr id="7" name="Straight Connector 6">
            <a:extLst>
              <a:ext uri="{FF2B5EF4-FFF2-40B4-BE49-F238E27FC236}">
                <a16:creationId xmlns:a16="http://schemas.microsoft.com/office/drawing/2014/main" id="{9FC6474F-D000-4446-9B65-C3DFA065C782}"/>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167BCD3-0784-492B-8B0F-121A3D865702}"/>
                  </a:ext>
                </a:extLst>
              </p14:cNvPr>
              <p14:cNvContentPartPr/>
              <p14:nvPr/>
            </p14:nvContentPartPr>
            <p14:xfrm>
              <a:off x="3927960" y="653040"/>
              <a:ext cx="1751400" cy="421200"/>
            </p14:xfrm>
          </p:contentPart>
        </mc:Choice>
        <mc:Fallback xmlns="">
          <p:pic>
            <p:nvPicPr>
              <p:cNvPr id="2" name="Ink 1">
                <a:extLst>
                  <a:ext uri="{FF2B5EF4-FFF2-40B4-BE49-F238E27FC236}">
                    <a16:creationId xmlns:a16="http://schemas.microsoft.com/office/drawing/2014/main" id="{E167BCD3-0784-492B-8B0F-121A3D865702}"/>
                  </a:ext>
                </a:extLst>
              </p:cNvPr>
              <p:cNvPicPr/>
              <p:nvPr/>
            </p:nvPicPr>
            <p:blipFill>
              <a:blip r:embed="rId4"/>
              <a:stretch>
                <a:fillRect/>
              </a:stretch>
            </p:blipFill>
            <p:spPr>
              <a:xfrm>
                <a:off x="3918600" y="643680"/>
                <a:ext cx="1770120" cy="439920"/>
              </a:xfrm>
              <a:prstGeom prst="rect">
                <a:avLst/>
              </a:prstGeom>
            </p:spPr>
          </p:pic>
        </mc:Fallback>
      </mc:AlternateContent>
    </p:spTree>
    <p:extLst>
      <p:ext uri="{BB962C8B-B14F-4D97-AF65-F5344CB8AC3E}">
        <p14:creationId xmlns:p14="http://schemas.microsoft.com/office/powerpoint/2010/main" val="147387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a:extLst>
              <a:ext uri="{FF2B5EF4-FFF2-40B4-BE49-F238E27FC236}">
                <a16:creationId xmlns:a16="http://schemas.microsoft.com/office/drawing/2014/main" id="{3814569E-A405-467A-A452-E7EBF0393D67}"/>
              </a:ext>
            </a:extLst>
          </p:cNvPr>
          <p:cNvSpPr>
            <a:spLocks noGrp="1" noChangeArrowheads="1"/>
          </p:cNvSpPr>
          <p:nvPr>
            <p:ph idx="1"/>
          </p:nvPr>
        </p:nvSpPr>
        <p:spPr>
          <a:xfrm>
            <a:off x="169863" y="685802"/>
            <a:ext cx="8723312" cy="5356655"/>
          </a:xfrm>
        </p:spPr>
        <p:txBody>
          <a:bodyPr>
            <a:normAutofit/>
          </a:bodyPr>
          <a:lstStyle/>
          <a:p>
            <a:pPr marL="0" indent="0" eaLnBrk="1" hangingPunct="1">
              <a:spcBef>
                <a:spcPts val="600"/>
              </a:spcBef>
              <a:buFont typeface="Wingdings" panose="05000000000000000000" pitchFamily="2" charset="2"/>
              <a:buNone/>
              <a:defRPr/>
            </a:pPr>
            <a:r>
              <a:rPr lang="en-US" sz="1600" b="1" err="1">
                <a:cs typeface="Arial" panose="020B0604020202020204" pitchFamily="34" charset="0"/>
              </a:rPr>
              <a:t>Chúng</a:t>
            </a:r>
            <a:r>
              <a:rPr lang="en-US" sz="1600" b="1">
                <a:cs typeface="Arial" panose="020B0604020202020204" pitchFamily="34" charset="0"/>
              </a:rPr>
              <a:t> ta </a:t>
            </a:r>
            <a:r>
              <a:rPr lang="en-US" sz="1600" b="1" err="1">
                <a:cs typeface="Arial" panose="020B0604020202020204" pitchFamily="34" charset="0"/>
              </a:rPr>
              <a:t>bắt</a:t>
            </a:r>
            <a:r>
              <a:rPr lang="en-US" sz="1600" b="1">
                <a:cs typeface="Arial" panose="020B0604020202020204" pitchFamily="34" charset="0"/>
              </a:rPr>
              <a:t> </a:t>
            </a:r>
            <a:r>
              <a:rPr lang="en-US" sz="1600" b="1" err="1">
                <a:cs typeface="Arial" panose="020B0604020202020204" pitchFamily="34" charset="0"/>
              </a:rPr>
              <a:t>đầu</a:t>
            </a:r>
            <a:r>
              <a:rPr lang="en-US" sz="1600" b="1">
                <a:cs typeface="Arial" panose="020B0604020202020204" pitchFamily="34" charset="0"/>
              </a:rPr>
              <a:t> </a:t>
            </a:r>
            <a:r>
              <a:rPr lang="en-US" sz="1600" b="1" err="1">
                <a:cs typeface="Arial" panose="020B0604020202020204" pitchFamily="34" charset="0"/>
              </a:rPr>
              <a:t>bằng</a:t>
            </a:r>
            <a:r>
              <a:rPr lang="en-US" sz="1600" b="1">
                <a:cs typeface="Arial" panose="020B0604020202020204" pitchFamily="34" charset="0"/>
              </a:rPr>
              <a:t> </a:t>
            </a: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a:t>
            </a:r>
            <a:r>
              <a:rPr lang="en-US" sz="1600" b="1" err="1">
                <a:cs typeface="Arial" panose="020B0604020202020204" pitchFamily="34" charset="0"/>
              </a:rPr>
              <a:t>chứng</a:t>
            </a:r>
            <a:r>
              <a:rPr lang="en-US" sz="1600" b="1">
                <a:cs typeface="Arial" panose="020B0604020202020204" pitchFamily="34" charset="0"/>
              </a:rPr>
              <a:t> minh </a:t>
            </a:r>
            <a:r>
              <a:rPr lang="en-US" sz="1600" b="1" err="1">
                <a:cs typeface="Arial" panose="020B0604020202020204" pitchFamily="34" charset="0"/>
              </a:rPr>
              <a:t>tính</a:t>
            </a:r>
            <a:r>
              <a:rPr lang="en-US" sz="1600" b="1">
                <a:cs typeface="Arial" panose="020B0604020202020204" pitchFamily="34" charset="0"/>
              </a:rPr>
              <a:t> </a:t>
            </a:r>
            <a:r>
              <a:rPr lang="en-US" sz="1600" b="1" err="1">
                <a:cs typeface="Arial" panose="020B0604020202020204" pitchFamily="34" charset="0"/>
              </a:rPr>
              <a:t>bắc</a:t>
            </a:r>
            <a:r>
              <a:rPr lang="en-US" sz="1600" b="1">
                <a:cs typeface="Arial" panose="020B0604020202020204" pitchFamily="34" charset="0"/>
              </a:rPr>
              <a:t> </a:t>
            </a:r>
            <a:r>
              <a:rPr lang="en-US" sz="1600" b="1" err="1">
                <a:cs typeface="Arial" panose="020B0604020202020204" pitchFamily="34" charset="0"/>
              </a:rPr>
              <a:t>cầu</a:t>
            </a:r>
            <a:r>
              <a:rPr lang="en-US" sz="1600" b="1">
                <a:cs typeface="Arial" panose="020B0604020202020204" pitchFamily="34" charset="0"/>
              </a:rPr>
              <a:t> </a:t>
            </a:r>
            <a:r>
              <a:rPr lang="en-US" sz="1600" b="1" err="1">
                <a:cs typeface="Arial" panose="020B0604020202020204" pitchFamily="34" charset="0"/>
              </a:rPr>
              <a:t>của</a:t>
            </a:r>
            <a:r>
              <a:rPr lang="en-US" sz="1600" b="1">
                <a:cs typeface="Arial" panose="020B0604020202020204" pitchFamily="34" charset="0"/>
              </a:rPr>
              <a:t> </a:t>
            </a:r>
            <a:r>
              <a:rPr lang="en-US" sz="1600" b="1" err="1">
                <a:cs typeface="Arial" panose="020B0604020202020204" pitchFamily="34" charset="0"/>
              </a:rPr>
              <a:t>tính</a:t>
            </a:r>
            <a:r>
              <a:rPr lang="en-US" sz="1600" b="1">
                <a:cs typeface="Arial" panose="020B0604020202020204" pitchFamily="34" charset="0"/>
              </a:rPr>
              <a:t> </a:t>
            </a:r>
            <a:r>
              <a:rPr lang="en-US" sz="1600" b="1" err="1">
                <a:cs typeface="Arial" panose="020B0604020202020204" pitchFamily="34" charset="0"/>
              </a:rPr>
              <a:t>chất</a:t>
            </a:r>
            <a:r>
              <a:rPr lang="en-US" sz="1600" b="1">
                <a:cs typeface="Arial" panose="020B0604020202020204" pitchFamily="34" charset="0"/>
              </a:rPr>
              <a:t> chia </a:t>
            </a:r>
            <a:r>
              <a:rPr lang="en-US" sz="1600" b="1" err="1">
                <a:cs typeface="Arial" panose="020B0604020202020204" pitchFamily="34" charset="0"/>
              </a:rPr>
              <a:t>hết</a:t>
            </a:r>
            <a:r>
              <a:rPr lang="en-US" sz="1600" b="1">
                <a:cs typeface="Arial" panose="020B0604020202020204" pitchFamily="34" charset="0"/>
              </a:rPr>
              <a:t>.</a:t>
            </a:r>
          </a:p>
          <a:p>
            <a:pPr marL="0" indent="0" eaLnBrk="1" hangingPunct="1">
              <a:spcBef>
                <a:spcPts val="600"/>
              </a:spcBef>
              <a:buFontTx/>
              <a:buNone/>
              <a:defRPr/>
            </a:pPr>
            <a:r>
              <a:rPr lang="en-US" sz="1600" b="1" err="1">
                <a:solidFill>
                  <a:srgbClr val="990000"/>
                </a:solidFill>
                <a:cs typeface="Arial" panose="020B0604020202020204" pitchFamily="34" charset="0"/>
              </a:rPr>
              <a:t>Định</a:t>
            </a:r>
            <a:r>
              <a:rPr lang="en-US" sz="1600" b="1">
                <a:solidFill>
                  <a:srgbClr val="990000"/>
                </a:solidFill>
                <a:cs typeface="Arial" panose="020B0604020202020204" pitchFamily="34" charset="0"/>
              </a:rPr>
              <a:t> </a:t>
            </a:r>
            <a:r>
              <a:rPr lang="en-US" sz="1600" b="1" err="1">
                <a:solidFill>
                  <a:srgbClr val="990000"/>
                </a:solidFill>
                <a:cs typeface="Arial" panose="020B0604020202020204" pitchFamily="34" charset="0"/>
              </a:rPr>
              <a:t>lý</a:t>
            </a:r>
            <a:r>
              <a:rPr lang="en-US" sz="1600" b="1">
                <a:solidFill>
                  <a:srgbClr val="990000"/>
                </a:solidFill>
                <a:cs typeface="Arial" panose="020B0604020202020204" pitchFamily="34" charset="0"/>
              </a:rPr>
              <a:t>. </a:t>
            </a:r>
            <a:r>
              <a:rPr lang="en-US" sz="1600" b="1" err="1">
                <a:solidFill>
                  <a:srgbClr val="990000"/>
                </a:solidFill>
                <a:cs typeface="Arial" panose="020B0604020202020204" pitchFamily="34" charset="0"/>
              </a:rPr>
              <a:t>Nếu</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a</a:t>
            </a:r>
            <a:r>
              <a:rPr lang="en-US" sz="1600" b="1">
                <a:solidFill>
                  <a:srgbClr val="990000"/>
                </a:solidFill>
                <a:cs typeface="Arial" panose="020B0604020202020204" pitchFamily="34" charset="0"/>
              </a:rPr>
              <a:t> chia </a:t>
            </a:r>
            <a:r>
              <a:rPr lang="en-US" sz="1600" b="1" err="1">
                <a:solidFill>
                  <a:srgbClr val="990000"/>
                </a:solidFill>
                <a:cs typeface="Arial" panose="020B0604020202020204" pitchFamily="34" charset="0"/>
              </a:rPr>
              <a:t>hết</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b</a:t>
            </a:r>
            <a:r>
              <a:rPr lang="en-US" sz="1600" b="1">
                <a:solidFill>
                  <a:srgbClr val="990000"/>
                </a:solidFill>
                <a:cs typeface="Arial" panose="020B0604020202020204" pitchFamily="34" charset="0"/>
              </a:rPr>
              <a:t> </a:t>
            </a:r>
            <a:r>
              <a:rPr lang="en-US" sz="1600" b="1" err="1">
                <a:solidFill>
                  <a:srgbClr val="990000"/>
                </a:solidFill>
                <a:cs typeface="Arial" panose="020B0604020202020204" pitchFamily="34" charset="0"/>
              </a:rPr>
              <a:t>và</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b</a:t>
            </a:r>
            <a:r>
              <a:rPr lang="en-US" sz="1600" b="1">
                <a:solidFill>
                  <a:srgbClr val="990000"/>
                </a:solidFill>
                <a:cs typeface="Arial" panose="020B0604020202020204" pitchFamily="34" charset="0"/>
              </a:rPr>
              <a:t> chia </a:t>
            </a:r>
            <a:r>
              <a:rPr lang="en-US" sz="1600" b="1" err="1">
                <a:solidFill>
                  <a:srgbClr val="990000"/>
                </a:solidFill>
                <a:cs typeface="Arial" panose="020B0604020202020204" pitchFamily="34" charset="0"/>
              </a:rPr>
              <a:t>hết</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c</a:t>
            </a:r>
            <a:r>
              <a:rPr lang="en-US" sz="1600" b="1">
                <a:solidFill>
                  <a:srgbClr val="990000"/>
                </a:solidFill>
                <a:cs typeface="Arial" panose="020B0604020202020204" pitchFamily="34" charset="0"/>
              </a:rPr>
              <a:t> </a:t>
            </a:r>
            <a:r>
              <a:rPr lang="en-US" sz="1600" b="1" err="1">
                <a:solidFill>
                  <a:srgbClr val="990000"/>
                </a:solidFill>
                <a:cs typeface="Arial" panose="020B0604020202020204" pitchFamily="34" charset="0"/>
              </a:rPr>
              <a:t>thì</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a</a:t>
            </a:r>
            <a:r>
              <a:rPr lang="en-US" sz="1600" b="1">
                <a:solidFill>
                  <a:srgbClr val="990000"/>
                </a:solidFill>
                <a:cs typeface="Arial" panose="020B0604020202020204" pitchFamily="34" charset="0"/>
              </a:rPr>
              <a:t> chia </a:t>
            </a:r>
            <a:r>
              <a:rPr lang="en-US" sz="1600" b="1" err="1">
                <a:solidFill>
                  <a:srgbClr val="990000"/>
                </a:solidFill>
                <a:cs typeface="Arial" panose="020B0604020202020204" pitchFamily="34" charset="0"/>
              </a:rPr>
              <a:t>hết</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c</a:t>
            </a:r>
            <a:r>
              <a:rPr lang="en-US" sz="1600" b="1">
                <a:solidFill>
                  <a:srgbClr val="990000"/>
                </a:solidFill>
                <a:cs typeface="Arial" panose="020B0604020202020204" pitchFamily="34" charset="0"/>
              </a:rPr>
              <a:t>. </a:t>
            </a:r>
          </a:p>
          <a:p>
            <a:pPr marL="0" indent="0" eaLnBrk="1" hangingPunct="1">
              <a:spcBef>
                <a:spcPts val="600"/>
              </a:spcBef>
              <a:buFontTx/>
              <a:buNone/>
              <a:defRPr/>
            </a:pPr>
            <a:r>
              <a:rPr lang="en-US" sz="1600" b="1" err="1">
                <a:cs typeface="Arial" panose="020B0604020202020204" pitchFamily="34" charset="0"/>
              </a:rPr>
              <a:t>Chứng</a:t>
            </a:r>
            <a:r>
              <a:rPr lang="en-US" sz="1600" b="1">
                <a:cs typeface="Arial" panose="020B0604020202020204" pitchFamily="34" charset="0"/>
              </a:rPr>
              <a:t> minh.</a:t>
            </a:r>
            <a:r>
              <a:rPr lang="en-US" sz="1600">
                <a:cs typeface="Arial" panose="020B0604020202020204" pitchFamily="34" charset="0"/>
              </a:rPr>
              <a:t> Theo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thiết</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nghĩa</a:t>
            </a:r>
            <a:r>
              <a:rPr lang="en-US" sz="1600">
                <a:cs typeface="Arial" panose="020B0604020202020204" pitchFamily="34" charset="0"/>
              </a:rPr>
              <a:t> </a:t>
            </a:r>
            <a:r>
              <a:rPr lang="en-US" sz="1600" err="1">
                <a:cs typeface="Arial" panose="020B0604020202020204" pitchFamily="34" charset="0"/>
              </a:rPr>
              <a:t>tính</a:t>
            </a:r>
            <a:r>
              <a:rPr lang="en-US" sz="1600">
                <a:cs typeface="Arial" panose="020B0604020202020204" pitchFamily="34" charset="0"/>
              </a:rPr>
              <a:t> chia </a:t>
            </a:r>
            <a:r>
              <a:rPr lang="en-US" sz="1600" err="1">
                <a:cs typeface="Arial" panose="020B0604020202020204" pitchFamily="34" charset="0"/>
              </a:rPr>
              <a:t>hết</a:t>
            </a:r>
            <a:r>
              <a:rPr lang="en-US" sz="1600">
                <a:cs typeface="Arial" panose="020B0604020202020204" pitchFamily="34" charset="0"/>
              </a:rPr>
              <a:t>, ta </a:t>
            </a:r>
            <a:r>
              <a:rPr lang="en-US" sz="1600" err="1">
                <a:cs typeface="Arial" panose="020B0604020202020204" pitchFamily="34" charset="0"/>
              </a:rPr>
              <a:t>suy</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r>
              <a:rPr lang="en-US" sz="1600" err="1">
                <a:cs typeface="Arial" panose="020B0604020202020204" pitchFamily="34" charset="0"/>
              </a:rPr>
              <a:t>tồn</a:t>
            </a:r>
            <a:r>
              <a:rPr lang="en-US" sz="1600">
                <a:cs typeface="Arial" panose="020B0604020202020204" pitchFamily="34" charset="0"/>
              </a:rPr>
              <a:t> </a:t>
            </a:r>
            <a:r>
              <a:rPr lang="en-US" sz="1600" err="1">
                <a:cs typeface="Arial" panose="020B0604020202020204" pitchFamily="34" charset="0"/>
              </a:rPr>
              <a:t>tại</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i="1">
                <a:cs typeface="Arial" panose="020B0604020202020204" pitchFamily="34" charset="0"/>
              </a:rPr>
              <a:t>k</a:t>
            </a:r>
            <a:r>
              <a:rPr lang="en-US" sz="1600" baseline="-25000">
                <a:cs typeface="Arial" panose="020B0604020202020204" pitchFamily="34" charset="0"/>
              </a:rPr>
              <a:t>1</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k</a:t>
            </a:r>
            <a:r>
              <a:rPr lang="en-US" sz="1600" baseline="-25000">
                <a:cs typeface="Arial" panose="020B0604020202020204" pitchFamily="34" charset="0"/>
              </a:rPr>
              <a:t>2</a:t>
            </a:r>
            <a:r>
              <a:rPr lang="en-US" sz="1600">
                <a:cs typeface="Arial" panose="020B0604020202020204" pitchFamily="34" charset="0"/>
              </a:rPr>
              <a:t> </a:t>
            </a:r>
            <a:r>
              <a:rPr lang="en-US" sz="1600" err="1">
                <a:cs typeface="Arial" panose="020B0604020202020204" pitchFamily="34" charset="0"/>
              </a:rPr>
              <a:t>sao</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p>
          <a:p>
            <a:pPr eaLnBrk="1" hangingPunct="1">
              <a:spcBef>
                <a:spcPts val="600"/>
              </a:spcBef>
              <a:buFont typeface="Wingdings" panose="05000000000000000000" pitchFamily="2" charset="2"/>
              <a:buNone/>
              <a:defRPr/>
            </a:pPr>
            <a:r>
              <a:rPr lang="en-US" sz="1600">
                <a:cs typeface="Arial" panose="020B0604020202020204" pitchFamily="34" charset="0"/>
              </a:rPr>
              <a:t> </a:t>
            </a:r>
            <a:r>
              <a:rPr lang="en-US" sz="1600" i="1">
                <a:cs typeface="Arial" panose="020B0604020202020204" pitchFamily="34" charset="0"/>
              </a:rPr>
              <a:t>           a = b k</a:t>
            </a:r>
            <a:r>
              <a:rPr lang="en-US" sz="1600" baseline="-25000">
                <a:cs typeface="Arial" panose="020B0604020202020204" pitchFamily="34" charset="0"/>
              </a:rPr>
              <a:t>1</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b = c k</a:t>
            </a:r>
            <a:r>
              <a:rPr lang="en-US" sz="1600" baseline="-25000">
                <a:cs typeface="Arial" panose="020B0604020202020204" pitchFamily="34" charset="0"/>
              </a:rPr>
              <a:t>2</a:t>
            </a:r>
            <a:r>
              <a:rPr lang="en-US" sz="1600">
                <a:cs typeface="Arial" panose="020B0604020202020204" pitchFamily="34" charset="0"/>
              </a:rPr>
              <a:t>.</a:t>
            </a:r>
          </a:p>
          <a:p>
            <a:pPr eaLnBrk="1" hangingPunct="1">
              <a:spcBef>
                <a:spcPts val="600"/>
              </a:spcBef>
              <a:defRPr/>
            </a:pPr>
            <a:r>
              <a:rPr lang="en-US" sz="1600" err="1">
                <a:cs typeface="Arial" panose="020B0604020202020204" pitchFamily="34" charset="0"/>
              </a:rPr>
              <a:t>Suy</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endParaRPr lang="da-DK" sz="1600">
              <a:cs typeface="Arial" panose="020B0604020202020204" pitchFamily="34" charset="0"/>
            </a:endParaRPr>
          </a:p>
          <a:p>
            <a:pPr eaLnBrk="1" hangingPunct="1">
              <a:spcBef>
                <a:spcPts val="600"/>
              </a:spcBef>
              <a:buFont typeface="Wingdings" panose="05000000000000000000" pitchFamily="2" charset="2"/>
              <a:buNone/>
              <a:defRPr/>
            </a:pPr>
            <a:r>
              <a:rPr lang="da-DK" sz="1600">
                <a:cs typeface="Arial" panose="020B0604020202020204" pitchFamily="34" charset="0"/>
              </a:rPr>
              <a:t>           </a:t>
            </a:r>
            <a:r>
              <a:rPr lang="da-DK" sz="1600" i="1">
                <a:cs typeface="Arial" panose="020B0604020202020204" pitchFamily="34" charset="0"/>
              </a:rPr>
              <a:t>a = b k</a:t>
            </a:r>
            <a:r>
              <a:rPr lang="da-DK" sz="1600" baseline="-25000">
                <a:cs typeface="Arial" panose="020B0604020202020204" pitchFamily="34" charset="0"/>
              </a:rPr>
              <a:t>2</a:t>
            </a:r>
            <a:r>
              <a:rPr lang="da-DK" sz="1600">
                <a:cs typeface="Arial" panose="020B0604020202020204" pitchFamily="34" charset="0"/>
              </a:rPr>
              <a:t> = </a:t>
            </a:r>
            <a:r>
              <a:rPr lang="da-DK" sz="1600" i="1">
                <a:cs typeface="Arial" panose="020B0604020202020204" pitchFamily="34" charset="0"/>
              </a:rPr>
              <a:t>c k</a:t>
            </a:r>
            <a:r>
              <a:rPr lang="da-DK" sz="1600" baseline="-25000">
                <a:cs typeface="Arial" panose="020B0604020202020204" pitchFamily="34" charset="0"/>
              </a:rPr>
              <a:t>1</a:t>
            </a:r>
            <a:r>
              <a:rPr lang="da-DK" sz="1600">
                <a:cs typeface="Arial" panose="020B0604020202020204" pitchFamily="34" charset="0"/>
              </a:rPr>
              <a:t> </a:t>
            </a:r>
            <a:r>
              <a:rPr lang="da-DK" sz="1600" i="1">
                <a:cs typeface="Arial" panose="020B0604020202020204" pitchFamily="34" charset="0"/>
              </a:rPr>
              <a:t>k</a:t>
            </a:r>
            <a:r>
              <a:rPr lang="da-DK" sz="1600" baseline="-25000">
                <a:cs typeface="Arial" panose="020B0604020202020204" pitchFamily="34" charset="0"/>
              </a:rPr>
              <a:t>2</a:t>
            </a:r>
            <a:r>
              <a:rPr lang="da-DK" sz="1600">
                <a:cs typeface="Arial" panose="020B0604020202020204" pitchFamily="34" charset="0"/>
              </a:rPr>
              <a:t>.</a:t>
            </a:r>
          </a:p>
          <a:p>
            <a:pPr eaLnBrk="1" hangingPunct="1">
              <a:spcBef>
                <a:spcPts val="600"/>
              </a:spcBef>
              <a:defRPr/>
            </a:pPr>
            <a:r>
              <a:rPr lang="da-DK" sz="1600">
                <a:cs typeface="Arial" panose="020B0604020202020204" pitchFamily="34" charset="0"/>
              </a:rPr>
              <a:t>Đặt </a:t>
            </a:r>
            <a:r>
              <a:rPr lang="da-DK" sz="1600" i="1">
                <a:cs typeface="Arial" panose="020B0604020202020204" pitchFamily="34" charset="0"/>
              </a:rPr>
              <a:t>k = k</a:t>
            </a:r>
            <a:r>
              <a:rPr lang="da-DK" sz="1600" baseline="-25000">
                <a:cs typeface="Arial" panose="020B0604020202020204" pitchFamily="34" charset="0"/>
              </a:rPr>
              <a:t>1</a:t>
            </a:r>
            <a:r>
              <a:rPr lang="da-DK" sz="1600">
                <a:cs typeface="Arial" panose="020B0604020202020204" pitchFamily="34" charset="0"/>
              </a:rPr>
              <a:t> </a:t>
            </a:r>
            <a:r>
              <a:rPr lang="da-DK" sz="1600" i="1">
                <a:cs typeface="Arial" panose="020B0604020202020204" pitchFamily="34" charset="0"/>
              </a:rPr>
              <a:t>k</a:t>
            </a:r>
            <a:r>
              <a:rPr lang="da-DK" sz="1600" baseline="-25000">
                <a:cs typeface="Arial" panose="020B0604020202020204" pitchFamily="34" charset="0"/>
              </a:rPr>
              <a:t>2</a:t>
            </a:r>
            <a:r>
              <a:rPr lang="da-DK" sz="1600">
                <a:cs typeface="Arial" panose="020B0604020202020204" pitchFamily="34" charset="0"/>
              </a:rPr>
              <a:t>. Ta có </a:t>
            </a:r>
            <a:r>
              <a:rPr lang="en-US" sz="1600" i="1">
                <a:cs typeface="Arial" panose="020B0604020202020204" pitchFamily="34" charset="0"/>
              </a:rPr>
              <a:t>k</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a = c k</a:t>
            </a:r>
            <a:r>
              <a:rPr lang="en-US" sz="1600">
                <a:cs typeface="Arial" panose="020B0604020202020204" pitchFamily="34" charset="0"/>
              </a:rPr>
              <a:t>, do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theo</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nghĩa</a:t>
            </a:r>
            <a:r>
              <a:rPr lang="en-US" sz="1600">
                <a:cs typeface="Arial" panose="020B0604020202020204" pitchFamily="34" charset="0"/>
              </a:rPr>
              <a:t> </a:t>
            </a:r>
            <a:r>
              <a:rPr lang="en-US" sz="1600" err="1">
                <a:cs typeface="Arial" panose="020B0604020202020204" pitchFamily="34" charset="0"/>
              </a:rPr>
              <a:t>về</a:t>
            </a:r>
            <a:r>
              <a:rPr lang="en-US" sz="1600">
                <a:cs typeface="Arial" panose="020B0604020202020204" pitchFamily="34" charset="0"/>
              </a:rPr>
              <a:t> </a:t>
            </a:r>
            <a:r>
              <a:rPr lang="en-US" sz="1600" err="1">
                <a:cs typeface="Arial" panose="020B0604020202020204" pitchFamily="34" charset="0"/>
              </a:rPr>
              <a:t>tính</a:t>
            </a:r>
            <a:r>
              <a:rPr lang="en-US" sz="1600">
                <a:cs typeface="Arial" panose="020B0604020202020204" pitchFamily="34" charset="0"/>
              </a:rPr>
              <a:t> chia </a:t>
            </a:r>
            <a:r>
              <a:rPr lang="en-US" sz="1600" err="1">
                <a:cs typeface="Arial" panose="020B0604020202020204" pitchFamily="34" charset="0"/>
              </a:rPr>
              <a:t>hết</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 chia </a:t>
            </a:r>
            <a:r>
              <a:rPr lang="en-US" sz="1600" err="1">
                <a:cs typeface="Arial" panose="020B0604020202020204" pitchFamily="34" charset="0"/>
              </a:rPr>
              <a:t>hết</a:t>
            </a:r>
            <a:r>
              <a:rPr lang="en-US" sz="1600">
                <a:cs typeface="Arial" panose="020B0604020202020204" pitchFamily="34" charset="0"/>
              </a:rPr>
              <a:t> </a:t>
            </a:r>
            <a:r>
              <a:rPr lang="en-US" sz="1600" i="1">
                <a:cs typeface="Arial" panose="020B0604020202020204" pitchFamily="34" charset="0"/>
              </a:rPr>
              <a:t>c</a:t>
            </a:r>
            <a:r>
              <a:rPr lang="en-US" sz="1600">
                <a:cs typeface="Arial" panose="020B0604020202020204" pitchFamily="34" charset="0"/>
              </a:rPr>
              <a:t>. </a:t>
            </a:r>
          </a:p>
        </p:txBody>
      </p:sp>
      <p:sp>
        <p:nvSpPr>
          <p:cNvPr id="6" name="Rectangle 2">
            <a:extLst>
              <a:ext uri="{FF2B5EF4-FFF2-40B4-BE49-F238E27FC236}">
                <a16:creationId xmlns:a16="http://schemas.microsoft.com/office/drawing/2014/main" id="{31391671-E347-4CB9-9513-C7EA56219258}"/>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a:t>
            </a:r>
            <a:r>
              <a:rPr lang="en-US" altLang="en-US" sz="2000" b="1" err="1"/>
              <a:t>trực</a:t>
            </a:r>
            <a:r>
              <a:rPr lang="en-US" altLang="en-US" sz="2000" b="1"/>
              <a:t> </a:t>
            </a:r>
            <a:r>
              <a:rPr lang="en-US" altLang="en-US" sz="2000" b="1" err="1"/>
              <a:t>tiếp</a:t>
            </a:r>
            <a:r>
              <a:rPr lang="en-US" altLang="en-US" sz="2000" b="1"/>
              <a:t> (direct proof)</a:t>
            </a:r>
          </a:p>
        </p:txBody>
      </p:sp>
      <p:cxnSp>
        <p:nvCxnSpPr>
          <p:cNvPr id="7" name="Straight Connector 6">
            <a:extLst>
              <a:ext uri="{FF2B5EF4-FFF2-40B4-BE49-F238E27FC236}">
                <a16:creationId xmlns:a16="http://schemas.microsoft.com/office/drawing/2014/main" id="{52139A3D-667F-4706-8982-27C49C67D8B7}"/>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078F343-50E8-4AF6-98B2-73F3881E12E6}"/>
                  </a:ext>
                </a:extLst>
              </p14:cNvPr>
              <p14:cNvContentPartPr/>
              <p14:nvPr/>
            </p14:nvContentPartPr>
            <p14:xfrm>
              <a:off x="923400" y="2054520"/>
              <a:ext cx="1695960" cy="46440"/>
            </p14:xfrm>
          </p:contentPart>
        </mc:Choice>
        <mc:Fallback xmlns="">
          <p:pic>
            <p:nvPicPr>
              <p:cNvPr id="2" name="Ink 1">
                <a:extLst>
                  <a:ext uri="{FF2B5EF4-FFF2-40B4-BE49-F238E27FC236}">
                    <a16:creationId xmlns:a16="http://schemas.microsoft.com/office/drawing/2014/main" id="{F078F343-50E8-4AF6-98B2-73F3881E12E6}"/>
                  </a:ext>
                </a:extLst>
              </p:cNvPr>
              <p:cNvPicPr/>
              <p:nvPr/>
            </p:nvPicPr>
            <p:blipFill>
              <a:blip r:embed="rId4"/>
              <a:stretch>
                <a:fillRect/>
              </a:stretch>
            </p:blipFill>
            <p:spPr>
              <a:xfrm>
                <a:off x="914040" y="2045160"/>
                <a:ext cx="1714680" cy="65160"/>
              </a:xfrm>
              <a:prstGeom prst="rect">
                <a:avLst/>
              </a:prstGeom>
            </p:spPr>
          </p:pic>
        </mc:Fallback>
      </mc:AlternateContent>
    </p:spTree>
    <p:extLst>
      <p:ext uri="{BB962C8B-B14F-4D97-AF65-F5344CB8AC3E}">
        <p14:creationId xmlns:p14="http://schemas.microsoft.com/office/powerpoint/2010/main" val="177157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a:extLst>
              <a:ext uri="{FF2B5EF4-FFF2-40B4-BE49-F238E27FC236}">
                <a16:creationId xmlns:a16="http://schemas.microsoft.com/office/drawing/2014/main" id="{E4107D90-BCE8-468D-8540-DBF2599D9D15}"/>
              </a:ext>
            </a:extLst>
          </p:cNvPr>
          <p:cNvSpPr>
            <a:spLocks noGrp="1" noChangeArrowheads="1"/>
          </p:cNvSpPr>
          <p:nvPr>
            <p:ph idx="1"/>
          </p:nvPr>
        </p:nvSpPr>
        <p:spPr>
          <a:xfrm>
            <a:off x="169862" y="685801"/>
            <a:ext cx="8723313" cy="5562599"/>
          </a:xfrm>
        </p:spPr>
        <p:txBody>
          <a:bodyPr>
            <a:normAutofit/>
          </a:bodyPr>
          <a:lstStyle/>
          <a:p>
            <a:pPr algn="ctr" eaLnBrk="1" hangingPunct="1">
              <a:lnSpc>
                <a:spcPct val="80000"/>
              </a:lnSpc>
              <a:buFont typeface="Wingdings" panose="05000000000000000000" pitchFamily="2" charset="2"/>
              <a:buNone/>
            </a:pPr>
            <a:r>
              <a:rPr lang="en-US" altLang="en-US" sz="1600" b="1" err="1">
                <a:solidFill>
                  <a:srgbClr val="FF0000"/>
                </a:solidFill>
                <a:cs typeface="Arial" panose="020B0604020202020204" pitchFamily="34" charset="0"/>
              </a:rPr>
              <a:t>Nếu</a:t>
            </a:r>
            <a:r>
              <a:rPr lang="en-US" altLang="en-US" sz="1600" b="1">
                <a:solidFill>
                  <a:srgbClr val="FF0000"/>
                </a:solidFill>
                <a:cs typeface="Arial" panose="020B0604020202020204" pitchFamily="34" charset="0"/>
              </a:rPr>
              <a:t> P, </a:t>
            </a:r>
            <a:r>
              <a:rPr lang="en-US" altLang="en-US" sz="1600" b="1" err="1">
                <a:solidFill>
                  <a:srgbClr val="FF0000"/>
                </a:solidFill>
                <a:cs typeface="Arial" panose="020B0604020202020204" pitchFamily="34" charset="0"/>
              </a:rPr>
              <a:t>thì</a:t>
            </a:r>
            <a:r>
              <a:rPr lang="en-US" altLang="en-US" sz="1600" b="1">
                <a:solidFill>
                  <a:srgbClr val="FF0000"/>
                </a:solidFill>
                <a:cs typeface="Arial" panose="020B0604020202020204" pitchFamily="34" charset="0"/>
              </a:rPr>
              <a:t> Q (If P, Then Q)</a:t>
            </a:r>
          </a:p>
          <a:p>
            <a:pPr algn="just" eaLnBrk="1" hangingPunct="1">
              <a:spcBef>
                <a:spcPts val="600"/>
              </a:spcBef>
            </a:pP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lớn</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hay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kiểm</a:t>
            </a:r>
            <a:r>
              <a:rPr lang="en-US" altLang="en-US" sz="1600">
                <a:cs typeface="Arial" panose="020B0604020202020204" pitchFamily="34" charset="0"/>
              </a:rPr>
              <a:t> </a:t>
            </a:r>
            <a:r>
              <a:rPr lang="en-US" altLang="en-US" sz="1600" err="1">
                <a:cs typeface="Arial" panose="020B0604020202020204" pitchFamily="34" charset="0"/>
              </a:rPr>
              <a:t>tra</a:t>
            </a:r>
            <a:r>
              <a:rPr lang="en-US" altLang="en-US" sz="1600">
                <a:cs typeface="Arial" panose="020B0604020202020204" pitchFamily="34" charset="0"/>
              </a:rPr>
              <a:t>) </a:t>
            </a:r>
            <a:r>
              <a:rPr lang="en-US" altLang="en-US" sz="1600" err="1">
                <a:cs typeface="Arial" panose="020B0604020202020204" pitchFamily="34" charset="0"/>
              </a:rPr>
              <a:t>mà</a:t>
            </a:r>
            <a:r>
              <a:rPr lang="en-US" altLang="en-US" sz="1600">
                <a:cs typeface="Arial" panose="020B0604020202020204" pitchFamily="34" charset="0"/>
              </a:rPr>
              <a:t> </a:t>
            </a:r>
            <a:r>
              <a:rPr lang="en-US" altLang="en-US" sz="1600" err="1">
                <a:cs typeface="Arial" panose="020B0604020202020204" pitchFamily="34" charset="0"/>
              </a:rPr>
              <a:t>bạn</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ẩn</a:t>
            </a:r>
            <a:r>
              <a:rPr lang="en-US" altLang="en-US" sz="1600">
                <a:cs typeface="Arial" panose="020B0604020202020204" pitchFamily="34" charset="0"/>
              </a:rPr>
              <a:t>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P, </a:t>
            </a:r>
            <a:r>
              <a:rPr lang="en-US" altLang="en-US" sz="1600" err="1">
                <a:cs typeface="Arial" panose="020B0604020202020204" pitchFamily="34" charset="0"/>
              </a:rPr>
              <a:t>Thì</a:t>
            </a:r>
            <a:r>
              <a:rPr lang="en-US" altLang="en-US" sz="1600">
                <a:cs typeface="Arial" panose="020B0604020202020204" pitchFamily="34" charset="0"/>
              </a:rPr>
              <a:t> Q". </a:t>
            </a:r>
          </a:p>
          <a:p>
            <a:pPr algn="just" eaLnBrk="1" hangingPunct="1">
              <a:spcBef>
                <a:spcPts val="600"/>
              </a:spcBef>
            </a:pP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ví</a:t>
            </a:r>
            <a:r>
              <a:rPr lang="en-US" altLang="en-US" sz="1600">
                <a:cs typeface="Arial" panose="020B0604020202020204" pitchFamily="34" charset="0"/>
              </a:rPr>
              <a:t> </a:t>
            </a:r>
            <a:r>
              <a:rPr lang="en-US" altLang="en-US" sz="1600" err="1">
                <a:cs typeface="Arial" panose="020B0604020202020204" pitchFamily="34" charset="0"/>
              </a:rPr>
              <a:t>dụ</a:t>
            </a:r>
            <a:r>
              <a:rPr lang="en-US" altLang="en-US" sz="1600">
                <a:cs typeface="Arial" panose="020B0604020202020204" pitchFamily="34" charset="0"/>
              </a:rPr>
              <a:t> </a:t>
            </a:r>
            <a:r>
              <a:rPr lang="en-US" altLang="en-US" sz="1600" err="1">
                <a:cs typeface="Arial" panose="020B0604020202020204" pitchFamily="34" charset="0"/>
              </a:rPr>
              <a:t>vừa</a:t>
            </a:r>
            <a:r>
              <a:rPr lang="en-US" altLang="en-US" sz="1600">
                <a:cs typeface="Arial" panose="020B0604020202020204" pitchFamily="34" charset="0"/>
              </a:rPr>
              <a:t> </a:t>
            </a:r>
            <a:r>
              <a:rPr lang="en-US" altLang="en-US" sz="1600" err="1">
                <a:cs typeface="Arial" panose="020B0604020202020204" pitchFamily="34" charset="0"/>
              </a:rPr>
              <a:t>nêu</a:t>
            </a:r>
            <a:r>
              <a:rPr lang="en-US" altLang="en-US" sz="1600">
                <a:cs typeface="Arial" panose="020B0604020202020204" pitchFamily="34" charset="0"/>
              </a:rPr>
              <a:t>: </a:t>
            </a:r>
            <a:r>
              <a:rPr lang="en-US" sz="1600" b="1" err="1">
                <a:solidFill>
                  <a:srgbClr val="990000"/>
                </a:solidFill>
                <a:cs typeface="Arial" panose="020B0604020202020204" pitchFamily="34" charset="0"/>
              </a:rPr>
              <a:t>Nếu</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a</a:t>
            </a:r>
            <a:r>
              <a:rPr lang="en-US" sz="1600" b="1">
                <a:solidFill>
                  <a:srgbClr val="990000"/>
                </a:solidFill>
                <a:cs typeface="Arial" panose="020B0604020202020204" pitchFamily="34" charset="0"/>
              </a:rPr>
              <a:t> chia </a:t>
            </a:r>
            <a:r>
              <a:rPr lang="en-US" sz="1600" b="1" err="1">
                <a:solidFill>
                  <a:srgbClr val="990000"/>
                </a:solidFill>
                <a:cs typeface="Arial" panose="020B0604020202020204" pitchFamily="34" charset="0"/>
              </a:rPr>
              <a:t>hết</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b</a:t>
            </a:r>
            <a:r>
              <a:rPr lang="en-US" sz="1600" b="1">
                <a:solidFill>
                  <a:srgbClr val="990000"/>
                </a:solidFill>
                <a:cs typeface="Arial" panose="020B0604020202020204" pitchFamily="34" charset="0"/>
              </a:rPr>
              <a:t> </a:t>
            </a:r>
            <a:r>
              <a:rPr lang="en-US" sz="1600" b="1" err="1">
                <a:solidFill>
                  <a:srgbClr val="990000"/>
                </a:solidFill>
                <a:cs typeface="Arial" panose="020B0604020202020204" pitchFamily="34" charset="0"/>
              </a:rPr>
              <a:t>và</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b</a:t>
            </a:r>
            <a:r>
              <a:rPr lang="en-US" sz="1600" b="1">
                <a:solidFill>
                  <a:srgbClr val="990000"/>
                </a:solidFill>
                <a:cs typeface="Arial" panose="020B0604020202020204" pitchFamily="34" charset="0"/>
              </a:rPr>
              <a:t> chia </a:t>
            </a:r>
            <a:r>
              <a:rPr lang="en-US" sz="1600" b="1" err="1">
                <a:solidFill>
                  <a:srgbClr val="990000"/>
                </a:solidFill>
                <a:cs typeface="Arial" panose="020B0604020202020204" pitchFamily="34" charset="0"/>
              </a:rPr>
              <a:t>hết</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c</a:t>
            </a:r>
            <a:r>
              <a:rPr lang="en-US" sz="1600" b="1">
                <a:solidFill>
                  <a:srgbClr val="990000"/>
                </a:solidFill>
                <a:cs typeface="Arial" panose="020B0604020202020204" pitchFamily="34" charset="0"/>
              </a:rPr>
              <a:t> </a:t>
            </a:r>
            <a:r>
              <a:rPr lang="en-US" sz="1600" b="1" err="1">
                <a:solidFill>
                  <a:srgbClr val="990000"/>
                </a:solidFill>
                <a:cs typeface="Arial" panose="020B0604020202020204" pitchFamily="34" charset="0"/>
              </a:rPr>
              <a:t>thì</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a</a:t>
            </a:r>
            <a:r>
              <a:rPr lang="en-US" sz="1600" b="1">
                <a:solidFill>
                  <a:srgbClr val="990000"/>
                </a:solidFill>
                <a:cs typeface="Arial" panose="020B0604020202020204" pitchFamily="34" charset="0"/>
              </a:rPr>
              <a:t> chia </a:t>
            </a:r>
            <a:r>
              <a:rPr lang="en-US" sz="1600" b="1" err="1">
                <a:solidFill>
                  <a:srgbClr val="990000"/>
                </a:solidFill>
                <a:cs typeface="Arial" panose="020B0604020202020204" pitchFamily="34" charset="0"/>
              </a:rPr>
              <a:t>hết</a:t>
            </a:r>
            <a:r>
              <a:rPr lang="en-US" sz="1600" b="1">
                <a:solidFill>
                  <a:srgbClr val="990000"/>
                </a:solidFill>
                <a:cs typeface="Arial" panose="020B0604020202020204" pitchFamily="34" charset="0"/>
              </a:rPr>
              <a:t> </a:t>
            </a:r>
            <a:r>
              <a:rPr lang="en-US" sz="1600" b="1" i="1">
                <a:solidFill>
                  <a:srgbClr val="990000"/>
                </a:solidFill>
                <a:cs typeface="Arial" panose="020B0604020202020204" pitchFamily="34" charset="0"/>
              </a:rPr>
              <a:t>c</a:t>
            </a:r>
            <a:r>
              <a:rPr lang="en-US" sz="1600" b="1">
                <a:solidFill>
                  <a:srgbClr val="990000"/>
                </a:solidFill>
                <a:cs typeface="Arial" panose="020B0604020202020204" pitchFamily="34" charset="0"/>
              </a:rPr>
              <a:t>. </a:t>
            </a:r>
          </a:p>
          <a:p>
            <a:pPr lvl="1" algn="just" eaLnBrk="1" hangingPunct="1">
              <a:spcBef>
                <a:spcPts val="600"/>
              </a:spcBef>
            </a:pPr>
            <a:r>
              <a:rPr lang="en-US" altLang="en-US" sz="1600">
                <a:cs typeface="Arial" panose="020B0604020202020204" pitchFamily="34" charset="0"/>
              </a:rPr>
              <a:t>"P"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Nếu</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a:solidFill>
                  <a:srgbClr val="FF0000"/>
                </a:solidFill>
                <a:cs typeface="Arial" panose="020B0604020202020204" pitchFamily="34" charset="0"/>
              </a:rPr>
              <a:t> chia </a:t>
            </a:r>
            <a:r>
              <a:rPr lang="en-US" altLang="en-US" sz="1600" err="1">
                <a:solidFill>
                  <a:srgbClr val="FF0000"/>
                </a:solidFill>
                <a:cs typeface="Arial" panose="020B0604020202020204" pitchFamily="34" charset="0"/>
              </a:rPr>
              <a:t>hết</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b</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và</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b</a:t>
            </a:r>
            <a:r>
              <a:rPr lang="en-US" altLang="en-US" sz="1600">
                <a:solidFill>
                  <a:srgbClr val="FF0000"/>
                </a:solidFill>
                <a:cs typeface="Arial" panose="020B0604020202020204" pitchFamily="34" charset="0"/>
              </a:rPr>
              <a:t> chia </a:t>
            </a:r>
            <a:r>
              <a:rPr lang="en-US" altLang="en-US" sz="1600" err="1">
                <a:solidFill>
                  <a:srgbClr val="FF0000"/>
                </a:solidFill>
                <a:cs typeface="Arial" panose="020B0604020202020204" pitchFamily="34" charset="0"/>
              </a:rPr>
              <a:t>hết</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c</a:t>
            </a:r>
            <a:r>
              <a:rPr lang="en-US" altLang="en-US" sz="1600">
                <a:cs typeface="Arial" panose="020B0604020202020204" pitchFamily="34" charset="0"/>
              </a:rPr>
              <a:t> " </a:t>
            </a:r>
            <a:r>
              <a:rPr lang="en-US" altLang="en-US" sz="1600" err="1">
                <a:cs typeface="Arial" panose="020B0604020202020204" pitchFamily="34" charset="0"/>
              </a:rPr>
              <a:t>còn</a:t>
            </a:r>
            <a:r>
              <a:rPr lang="en-US" altLang="en-US" sz="1600">
                <a:cs typeface="Arial" panose="020B0604020202020204" pitchFamily="34" charset="0"/>
              </a:rPr>
              <a:t> "Q"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a:solidFill>
                  <a:srgbClr val="FF0000"/>
                </a:solidFill>
                <a:cs typeface="Arial" panose="020B0604020202020204" pitchFamily="34" charset="0"/>
              </a:rPr>
              <a:t> chia </a:t>
            </a:r>
            <a:r>
              <a:rPr lang="en-US" altLang="en-US" sz="1600" err="1">
                <a:solidFill>
                  <a:srgbClr val="FF0000"/>
                </a:solidFill>
                <a:cs typeface="Arial" panose="020B0604020202020204" pitchFamily="34" charset="0"/>
              </a:rPr>
              <a:t>hết</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c</a:t>
            </a:r>
            <a:r>
              <a:rPr lang="en-US" altLang="en-US" sz="1600">
                <a:cs typeface="Arial" panose="020B0604020202020204" pitchFamily="34" charset="0"/>
              </a:rPr>
              <a:t>". </a:t>
            </a:r>
          </a:p>
          <a:p>
            <a:pPr algn="just" eaLnBrk="1" hangingPunct="1">
              <a:spcBef>
                <a:spcPts val="600"/>
              </a:spcBef>
            </a:pPr>
            <a:r>
              <a:rPr lang="en-US" altLang="en-US" sz="1600" err="1">
                <a:cs typeface="Arial" panose="020B0604020202020204" pitchFamily="34" charset="0"/>
              </a:rPr>
              <a:t>Đây</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dạng</a:t>
            </a:r>
            <a:r>
              <a:rPr lang="en-US" altLang="en-US" sz="1600">
                <a:cs typeface="Arial" panose="020B0604020202020204" pitchFamily="34" charset="0"/>
              </a:rPr>
              <a:t> </a:t>
            </a:r>
            <a:r>
              <a:rPr lang="en-US" altLang="en-US" sz="1600" err="1">
                <a:cs typeface="Arial" panose="020B0604020202020204" pitchFamily="34" charset="0"/>
              </a:rPr>
              <a:t>phát</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chuẩn</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rất</a:t>
            </a:r>
            <a:r>
              <a:rPr lang="en-US" altLang="en-US" sz="1600">
                <a:cs typeface="Arial" panose="020B0604020202020204" pitchFamily="34" charset="0"/>
              </a:rPr>
              <a:t> </a:t>
            </a:r>
            <a:r>
              <a:rPr lang="en-US" altLang="en-US" sz="1600" err="1">
                <a:cs typeface="Arial" panose="020B0604020202020204" pitchFamily="34" charset="0"/>
              </a:rPr>
              <a:t>nhiều</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p>
          <a:p>
            <a:pPr algn="just" eaLnBrk="1" hangingPunct="1">
              <a:spcBef>
                <a:spcPts val="600"/>
              </a:spcBef>
            </a:pP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trực</a:t>
            </a:r>
            <a:r>
              <a:rPr lang="en-US" altLang="en-US" sz="1600">
                <a:cs typeface="Arial" panose="020B0604020202020204" pitchFamily="34" charset="0"/>
              </a:rPr>
              <a:t> </a:t>
            </a:r>
            <a:r>
              <a:rPr lang="en-US" altLang="en-US" sz="1600" err="1">
                <a:cs typeface="Arial" panose="020B0604020202020204" pitchFamily="34" charset="0"/>
              </a:rPr>
              <a:t>tiếp</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hình</a:t>
            </a:r>
            <a:r>
              <a:rPr lang="en-US" altLang="en-US" sz="1600">
                <a:cs typeface="Arial" panose="020B0604020202020204" pitchFamily="34" charset="0"/>
              </a:rPr>
              <a:t> dung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suy</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bắt</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“P”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thúc</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"Q“:</a:t>
            </a:r>
          </a:p>
          <a:p>
            <a:pPr algn="just" eaLnBrk="1" hangingPunct="1">
              <a:spcBef>
                <a:spcPts val="600"/>
              </a:spcBef>
              <a:buFont typeface="Wingdings" panose="05000000000000000000" pitchFamily="2" charset="2"/>
              <a:buNone/>
            </a:pPr>
            <a:r>
              <a:rPr lang="en-US" altLang="en-US" sz="1600">
                <a:cs typeface="Arial" panose="020B0604020202020204" pitchFamily="34" charset="0"/>
              </a:rPr>
              <a:t>                      P </a:t>
            </a:r>
            <a:r>
              <a:rPr lang="en-US" altLang="en-US" sz="1600">
                <a:cs typeface="Arial" panose="020B0604020202020204" pitchFamily="34" charset="0"/>
                <a:sym typeface="Symbol" panose="05050102010706020507" pitchFamily="18" charset="2"/>
              </a:rPr>
              <a:t></a:t>
            </a:r>
            <a:r>
              <a:rPr lang="en-US" altLang="en-US" sz="1600">
                <a:cs typeface="Arial" panose="020B0604020202020204" pitchFamily="34" charset="0"/>
              </a:rPr>
              <a:t> ... </a:t>
            </a:r>
            <a:r>
              <a:rPr lang="en-US" altLang="en-US" sz="1600">
                <a:cs typeface="Arial" panose="020B0604020202020204" pitchFamily="34" charset="0"/>
                <a:sym typeface="Symbol" panose="05050102010706020507" pitchFamily="18" charset="2"/>
              </a:rPr>
              <a:t></a:t>
            </a:r>
            <a:r>
              <a:rPr lang="en-US" altLang="en-US" sz="1600">
                <a:cs typeface="Arial" panose="020B0604020202020204" pitchFamily="34" charset="0"/>
              </a:rPr>
              <a:t> Q</a:t>
            </a:r>
          </a:p>
          <a:p>
            <a:pPr algn="just" eaLnBrk="1" hangingPunct="1">
              <a:spcBef>
                <a:spcPts val="600"/>
              </a:spcBef>
            </a:pP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lớn</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trực</a:t>
            </a:r>
            <a:r>
              <a:rPr lang="en-US" altLang="en-US" sz="1600">
                <a:cs typeface="Arial" panose="020B0604020202020204" pitchFamily="34" charset="0"/>
              </a:rPr>
              <a:t> </a:t>
            </a:r>
            <a:r>
              <a:rPr lang="en-US" altLang="en-US" sz="1600" err="1">
                <a:cs typeface="Arial" panose="020B0604020202020204" pitchFamily="34" charset="0"/>
              </a:rPr>
              <a:t>tiếp</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bạn</a:t>
            </a:r>
            <a:r>
              <a:rPr lang="en-US" altLang="en-US" sz="1600">
                <a:cs typeface="Arial" panose="020B0604020202020204" pitchFamily="34" charset="0"/>
              </a:rPr>
              <a:t> </a:t>
            </a:r>
            <a:r>
              <a:rPr lang="en-US" altLang="en-US" sz="1600" err="1">
                <a:cs typeface="Arial" panose="020B0604020202020204" pitchFamily="34" charset="0"/>
              </a:rPr>
              <a:t>nên</a:t>
            </a:r>
            <a:r>
              <a:rPr lang="en-US" altLang="en-US" sz="1600">
                <a:cs typeface="Arial" panose="020B0604020202020204" pitchFamily="34" charset="0"/>
              </a:rPr>
              <a:t> </a:t>
            </a:r>
            <a:r>
              <a:rPr lang="en-US" altLang="en-US" sz="1600" err="1">
                <a:cs typeface="Arial" panose="020B0604020202020204" pitchFamily="34" charset="0"/>
              </a:rPr>
              <a:t>thử</a:t>
            </a:r>
            <a:r>
              <a:rPr lang="en-US" altLang="en-US" sz="1600">
                <a:cs typeface="Arial" panose="020B0604020202020204" pitchFamily="34" charset="0"/>
              </a:rPr>
              <a:t> </a:t>
            </a:r>
            <a:r>
              <a:rPr lang="en-US" altLang="en-US" sz="1600" err="1">
                <a:cs typeface="Arial" panose="020B0604020202020204" pitchFamily="34" charset="0"/>
              </a:rPr>
              <a:t>bắt</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trực</a:t>
            </a:r>
            <a:r>
              <a:rPr lang="en-US" altLang="en-US" sz="1600">
                <a:cs typeface="Arial" panose="020B0604020202020204" pitchFamily="34" charset="0"/>
              </a:rPr>
              <a:t> </a:t>
            </a:r>
            <a:r>
              <a:rPr lang="en-US" altLang="en-US" sz="1600" err="1">
                <a:cs typeface="Arial" panose="020B0604020202020204" pitchFamily="34" charset="0"/>
              </a:rPr>
              <a:t>tiếp</a:t>
            </a:r>
            <a:r>
              <a:rPr lang="en-US" altLang="en-US" sz="1600">
                <a:cs typeface="Arial" panose="020B0604020202020204" pitchFamily="34" charset="0"/>
              </a:rPr>
              <a:t>, </a:t>
            </a:r>
            <a:r>
              <a:rPr lang="en-US" altLang="en-US" sz="1600" err="1">
                <a:cs typeface="Arial" panose="020B0604020202020204" pitchFamily="34" charset="0"/>
              </a:rPr>
              <a:t>ngoại</a:t>
            </a:r>
            <a:r>
              <a:rPr lang="en-US" altLang="en-US" sz="1600">
                <a:cs typeface="Arial" panose="020B0604020202020204" pitchFamily="34" charset="0"/>
              </a:rPr>
              <a:t> </a:t>
            </a:r>
            <a:r>
              <a:rPr lang="en-US" altLang="en-US" sz="1600" err="1">
                <a:cs typeface="Arial" panose="020B0604020202020204" pitchFamily="34" charset="0"/>
              </a:rPr>
              <a:t>trừ</a:t>
            </a:r>
            <a:r>
              <a:rPr lang="en-US" altLang="en-US" sz="1600">
                <a:cs typeface="Arial" panose="020B0604020202020204" pitchFamily="34" charset="0"/>
              </a:rPr>
              <a:t> </a:t>
            </a:r>
            <a:r>
              <a:rPr lang="en-US" altLang="en-US" sz="1600" err="1">
                <a:cs typeface="Arial" panose="020B0604020202020204" pitchFamily="34" charset="0"/>
              </a:rPr>
              <a:t>tình</a:t>
            </a:r>
            <a:r>
              <a:rPr lang="en-US" altLang="en-US" sz="1600">
                <a:cs typeface="Arial" panose="020B0604020202020204" pitchFamily="34" charset="0"/>
              </a:rPr>
              <a:t> </a:t>
            </a:r>
            <a:r>
              <a:rPr lang="en-US" altLang="en-US" sz="1600" err="1">
                <a:cs typeface="Arial" panose="020B0604020202020204" pitchFamily="34" charset="0"/>
              </a:rPr>
              <a:t>huống</a:t>
            </a:r>
            <a:r>
              <a:rPr lang="en-US" altLang="en-US" sz="1600">
                <a:cs typeface="Arial" panose="020B0604020202020204" pitchFamily="34" charset="0"/>
              </a:rPr>
              <a:t> </a:t>
            </a:r>
            <a:r>
              <a:rPr lang="en-US" altLang="en-US" sz="1600" err="1">
                <a:cs typeface="Arial" panose="020B0604020202020204" pitchFamily="34" charset="0"/>
              </a:rPr>
              <a:t>bạn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do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đáng</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làm</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err="1">
                <a:cs typeface="Arial" panose="020B0604020202020204" pitchFamily="34" charset="0"/>
              </a:rPr>
              <a:t>vậy</a:t>
            </a:r>
            <a:r>
              <a:rPr lang="en-US" altLang="en-US" sz="1600">
                <a:cs typeface="Arial" panose="020B0604020202020204" pitchFamily="34" charset="0"/>
              </a:rPr>
              <a:t>. </a:t>
            </a:r>
          </a:p>
        </p:txBody>
      </p:sp>
      <p:sp>
        <p:nvSpPr>
          <p:cNvPr id="6" name="Rectangle 2">
            <a:extLst>
              <a:ext uri="{FF2B5EF4-FFF2-40B4-BE49-F238E27FC236}">
                <a16:creationId xmlns:a16="http://schemas.microsoft.com/office/drawing/2014/main" id="{760B0434-6DB1-499A-B4FD-BEC15ACA4A89}"/>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a:t>
            </a:r>
            <a:r>
              <a:rPr lang="en-US" altLang="en-US" sz="2000" b="1" err="1"/>
              <a:t>trực</a:t>
            </a:r>
            <a:r>
              <a:rPr lang="en-US" altLang="en-US" sz="2000" b="1"/>
              <a:t> </a:t>
            </a:r>
            <a:r>
              <a:rPr lang="en-US" altLang="en-US" sz="2000" b="1" err="1"/>
              <a:t>tiếp</a:t>
            </a:r>
            <a:r>
              <a:rPr lang="en-US" altLang="en-US" sz="2000" b="1"/>
              <a:t> (direct proof)</a:t>
            </a:r>
          </a:p>
        </p:txBody>
      </p:sp>
      <p:cxnSp>
        <p:nvCxnSpPr>
          <p:cNvPr id="7" name="Straight Connector 6">
            <a:extLst>
              <a:ext uri="{FF2B5EF4-FFF2-40B4-BE49-F238E27FC236}">
                <a16:creationId xmlns:a16="http://schemas.microsoft.com/office/drawing/2014/main" id="{83681EBF-713D-43C2-8807-94892E29447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32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2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2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2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12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1238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12387">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12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9" name="Rectangle 3">
            <a:extLst>
              <a:ext uri="{FF2B5EF4-FFF2-40B4-BE49-F238E27FC236}">
                <a16:creationId xmlns:a16="http://schemas.microsoft.com/office/drawing/2014/main" id="{C2C72322-4E08-4C26-B0F2-BBFE4C564E07}"/>
              </a:ext>
            </a:extLst>
          </p:cNvPr>
          <p:cNvSpPr>
            <a:spLocks noGrp="1" noChangeArrowheads="1"/>
          </p:cNvSpPr>
          <p:nvPr>
            <p:ph idx="1"/>
          </p:nvPr>
        </p:nvSpPr>
        <p:spPr>
          <a:xfrm>
            <a:off x="169863" y="609600"/>
            <a:ext cx="8723312" cy="4958542"/>
          </a:xfrm>
        </p:spPr>
        <p:txBody>
          <a:bodyPr>
            <a:normAutofit/>
          </a:bodyPr>
          <a:lstStyle/>
          <a:p>
            <a:pPr marL="0" indent="0" eaLnBrk="1" hangingPunct="1">
              <a:spcBef>
                <a:spcPts val="600"/>
              </a:spcBef>
              <a:buFont typeface="Wingdings" panose="05000000000000000000" pitchFamily="2" charset="2"/>
              <a:buNone/>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1.</a:t>
            </a:r>
            <a:r>
              <a:rPr lang="en-US" sz="1600">
                <a:cs typeface="Arial" panose="020B0604020202020204" pitchFamily="34" charset="0"/>
              </a:rPr>
              <a:t> </a:t>
            </a:r>
            <a:r>
              <a:rPr lang="en-US" sz="1600" err="1">
                <a:cs typeface="Arial" panose="020B0604020202020204" pitchFamily="34" charset="0"/>
              </a:rPr>
              <a:t>Mỗi</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lẻ</a:t>
            </a:r>
            <a:r>
              <a:rPr lang="en-US" sz="1600">
                <a:cs typeface="Arial" panose="020B0604020202020204" pitchFamily="34" charset="0"/>
              </a:rPr>
              <a:t> </a:t>
            </a:r>
            <a:r>
              <a:rPr lang="en-US" sz="1600" err="1">
                <a:cs typeface="Arial" panose="020B0604020202020204" pitchFamily="34" charset="0"/>
              </a:rPr>
              <a:t>đều</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hiệu</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chính</a:t>
            </a:r>
            <a:r>
              <a:rPr lang="en-US" sz="1600">
                <a:cs typeface="Arial" panose="020B0604020202020204" pitchFamily="34" charset="0"/>
              </a:rPr>
              <a:t> </a:t>
            </a:r>
            <a:r>
              <a:rPr lang="en-US" sz="1600" err="1">
                <a:cs typeface="Arial" panose="020B0604020202020204" pitchFamily="34" charset="0"/>
              </a:rPr>
              <a:t>phương</a:t>
            </a:r>
            <a:r>
              <a:rPr lang="en-US" sz="1600">
                <a:cs typeface="Arial" panose="020B0604020202020204" pitchFamily="34" charset="0"/>
              </a:rPr>
              <a:t>. </a:t>
            </a:r>
            <a:endParaRPr lang="en-US" sz="1600" b="1">
              <a:cs typeface="Arial" panose="020B0604020202020204" pitchFamily="34" charset="0"/>
            </a:endParaRPr>
          </a:p>
          <a:p>
            <a:pPr eaLnBrk="1" hangingPunct="1">
              <a:spcBef>
                <a:spcPts val="600"/>
              </a:spcBef>
              <a:defRPr/>
            </a:pPr>
            <a:r>
              <a:rPr lang="en-US" sz="1600" b="1" err="1">
                <a:cs typeface="Arial" panose="020B0604020202020204" pitchFamily="34" charset="0"/>
              </a:rPr>
              <a:t>Chứng</a:t>
            </a:r>
            <a:r>
              <a:rPr lang="en-US" sz="1600" b="1">
                <a:cs typeface="Arial" panose="020B0604020202020204" pitchFamily="34" charset="0"/>
              </a:rPr>
              <a:t> </a:t>
            </a:r>
            <a:r>
              <a:rPr lang="en-US" sz="1600" b="1" err="1">
                <a:cs typeface="Arial" panose="020B0604020202020204" pitchFamily="34" charset="0"/>
              </a:rPr>
              <a:t>minh</a:t>
            </a:r>
            <a:r>
              <a:rPr lang="en-US" sz="1600" b="1">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2</a:t>
            </a:r>
            <a:r>
              <a:rPr lang="en-US" sz="1600" i="1">
                <a:cs typeface="Arial" panose="020B0604020202020204" pitchFamily="34" charset="0"/>
              </a:rPr>
              <a:t>a</a:t>
            </a:r>
            <a:r>
              <a:rPr lang="en-US" sz="1600">
                <a:cs typeface="Arial" panose="020B0604020202020204" pitchFamily="34" charset="0"/>
              </a:rPr>
              <a:t>+1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lẻ</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p>
          <a:p>
            <a:pPr eaLnBrk="1" hangingPunct="1">
              <a:spcBef>
                <a:spcPts val="600"/>
              </a:spcBef>
              <a:buFont typeface="Wingdings" panose="05000000000000000000" pitchFamily="2" charset="2"/>
              <a:buNone/>
              <a:defRPr/>
            </a:pPr>
            <a:r>
              <a:rPr lang="en-US" sz="1600">
                <a:cs typeface="Arial" panose="020B0604020202020204" pitchFamily="34" charset="0"/>
              </a:rPr>
              <a:t>            2</a:t>
            </a:r>
            <a:r>
              <a:rPr lang="en-US" sz="1600" i="1">
                <a:cs typeface="Arial" panose="020B0604020202020204" pitchFamily="34" charset="0"/>
              </a:rPr>
              <a:t>a</a:t>
            </a:r>
            <a:r>
              <a:rPr lang="en-US" sz="1600">
                <a:cs typeface="Arial" panose="020B0604020202020204" pitchFamily="34" charset="0"/>
              </a:rPr>
              <a:t>+1 = (</a:t>
            </a:r>
            <a:r>
              <a:rPr lang="en-US" sz="1600" i="1">
                <a:cs typeface="Arial" panose="020B0604020202020204" pitchFamily="34" charset="0"/>
              </a:rPr>
              <a:t>a</a:t>
            </a:r>
            <a:r>
              <a:rPr lang="en-US" sz="1600">
                <a:cs typeface="Arial" panose="020B0604020202020204" pitchFamily="34" charset="0"/>
              </a:rPr>
              <a:t>+1)</a:t>
            </a:r>
            <a:r>
              <a:rPr lang="en-US" sz="1600" baseline="30000">
                <a:cs typeface="Arial" panose="020B0604020202020204" pitchFamily="34" charset="0"/>
              </a:rPr>
              <a:t>2</a:t>
            </a:r>
            <a:r>
              <a:rPr lang="en-US" sz="1600">
                <a:cs typeface="Arial" panose="020B0604020202020204" pitchFamily="34" charset="0"/>
              </a:rPr>
              <a:t> - </a:t>
            </a:r>
            <a:r>
              <a:rPr lang="en-US" sz="1600" i="1">
                <a:cs typeface="Arial" panose="020B0604020202020204" pitchFamily="34" charset="0"/>
              </a:rPr>
              <a:t>a</a:t>
            </a:r>
            <a:r>
              <a:rPr lang="en-US" sz="1600" baseline="30000">
                <a:cs typeface="Arial" panose="020B0604020202020204" pitchFamily="34" charset="0"/>
              </a:rPr>
              <a:t>2</a:t>
            </a:r>
            <a:r>
              <a:rPr lang="en-US" sz="1600">
                <a:cs typeface="Arial" panose="020B0604020202020204" pitchFamily="34" charset="0"/>
              </a:rPr>
              <a:t>.</a:t>
            </a:r>
          </a:p>
          <a:p>
            <a:pPr marL="0" indent="0" algn="just" eaLnBrk="1" hangingPunct="1">
              <a:spcBef>
                <a:spcPts val="600"/>
              </a:spcBef>
              <a:buFont typeface="Wingdings" panose="05000000000000000000" pitchFamily="2" charset="2"/>
              <a:buNone/>
              <a:defRPr/>
            </a:pPr>
            <a:endParaRPr lang="en-US" sz="1600" b="1">
              <a:cs typeface="Arial" panose="020B0604020202020204" pitchFamily="34" charset="0"/>
            </a:endParaRPr>
          </a:p>
          <a:p>
            <a:pPr marL="0" indent="0" algn="just" eaLnBrk="1" hangingPunct="1">
              <a:spcBef>
                <a:spcPts val="600"/>
              </a:spcBef>
              <a:buFont typeface="Wingdings" panose="05000000000000000000" pitchFamily="2" charset="2"/>
              <a:buNone/>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2.</a:t>
            </a:r>
            <a:r>
              <a:rPr lang="en-US" sz="1600">
                <a:cs typeface="Arial" panose="020B0604020202020204" pitchFamily="34" charset="0"/>
              </a:rPr>
              <a:t> </a:t>
            </a:r>
            <a:r>
              <a:rPr lang="en-US" sz="1600" err="1">
                <a:cs typeface="Arial" panose="020B0604020202020204" pitchFamily="34" charset="0"/>
              </a:rPr>
              <a:t>Nếu</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chẵn</a:t>
            </a:r>
            <a:r>
              <a:rPr lang="en-US" sz="1600">
                <a:cs typeface="Arial" panose="020B0604020202020204" pitchFamily="34" charset="0"/>
              </a:rPr>
              <a:t> </a:t>
            </a:r>
            <a:r>
              <a:rPr lang="en-US" sz="1600" err="1">
                <a:cs typeface="Arial" panose="020B0604020202020204" pitchFamily="34" charset="0"/>
              </a:rPr>
              <a:t>thì</a:t>
            </a:r>
            <a:r>
              <a:rPr lang="en-US" sz="1600">
                <a:cs typeface="Arial" panose="020B0604020202020204" pitchFamily="34" charset="0"/>
              </a:rPr>
              <a:t> </a:t>
            </a:r>
            <a:r>
              <a:rPr lang="en-US" sz="1600" i="1">
                <a:cs typeface="Arial" panose="020B0604020202020204" pitchFamily="34" charset="0"/>
              </a:rPr>
              <a:t>n</a:t>
            </a:r>
            <a:r>
              <a:rPr lang="en-US" sz="1600" baseline="30000">
                <a:cs typeface="Arial" panose="020B0604020202020204" pitchFamily="34" charset="0"/>
              </a:rPr>
              <a:t>2</a:t>
            </a:r>
            <a:r>
              <a:rPr lang="en-US" sz="1600">
                <a:cs typeface="Arial" panose="020B0604020202020204" pitchFamily="34" charset="0"/>
              </a:rPr>
              <a:t> </a:t>
            </a:r>
            <a:r>
              <a:rPr lang="en-US" sz="1600" err="1">
                <a:cs typeface="Arial" panose="020B0604020202020204" pitchFamily="34" charset="0"/>
              </a:rPr>
              <a:t>cũng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chẵn</a:t>
            </a:r>
            <a:endParaRPr lang="en-US" sz="1600">
              <a:cs typeface="Arial" panose="020B0604020202020204" pitchFamily="34" charset="0"/>
            </a:endParaRPr>
          </a:p>
          <a:p>
            <a:pPr eaLnBrk="1" hangingPunct="1">
              <a:spcBef>
                <a:spcPts val="600"/>
              </a:spcBef>
              <a:defRPr/>
            </a:pPr>
            <a:r>
              <a:rPr lang="en-US" sz="1600" b="1" err="1">
                <a:cs typeface="Arial" panose="020B0604020202020204" pitchFamily="34" charset="0"/>
              </a:rPr>
              <a:t>Chứng</a:t>
            </a:r>
            <a:r>
              <a:rPr lang="en-US" sz="1600" b="1">
                <a:cs typeface="Arial" panose="020B0604020202020204" pitchFamily="34" charset="0"/>
              </a:rPr>
              <a:t> </a:t>
            </a:r>
            <a:r>
              <a:rPr lang="en-US" sz="1600" b="1" err="1">
                <a:cs typeface="Arial" panose="020B0604020202020204" pitchFamily="34" charset="0"/>
              </a:rPr>
              <a:t>minh</a:t>
            </a:r>
            <a:r>
              <a:rPr lang="en-US" sz="1600" b="1">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Vì</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chẵn</a:t>
            </a:r>
            <a:r>
              <a:rPr lang="en-US" sz="1600">
                <a:cs typeface="Arial" panose="020B0604020202020204" pitchFamily="34" charset="0"/>
              </a:rPr>
              <a:t> </a:t>
            </a:r>
            <a:r>
              <a:rPr lang="en-US" sz="1600">
                <a:cs typeface="Arial" panose="020B0604020202020204" pitchFamily="34" charset="0"/>
                <a:sym typeface="Wingdings" panose="05000000000000000000" pitchFamily="2" charset="2"/>
              </a:rPr>
              <a:t> </a:t>
            </a:r>
            <a:r>
              <a:rPr lang="en-US" sz="1600" i="1">
                <a:cs typeface="Arial" panose="020B0604020202020204" pitchFamily="34" charset="0"/>
                <a:sym typeface="Wingdings" panose="05000000000000000000" pitchFamily="2" charset="2"/>
              </a:rPr>
              <a:t>n</a:t>
            </a:r>
            <a:r>
              <a:rPr lang="en-US" sz="1600">
                <a:cs typeface="Arial" panose="020B0604020202020204" pitchFamily="34" charset="0"/>
                <a:sym typeface="Wingdings" panose="05000000000000000000" pitchFamily="2" charset="2"/>
              </a:rPr>
              <a:t> = 2</a:t>
            </a:r>
            <a:r>
              <a:rPr lang="en-US" sz="1600" i="1">
                <a:cs typeface="Arial" panose="020B0604020202020204" pitchFamily="34" charset="0"/>
                <a:sym typeface="Wingdings" panose="05000000000000000000" pitchFamily="2" charset="2"/>
              </a:rPr>
              <a:t>a</a:t>
            </a:r>
          </a:p>
          <a:p>
            <a:pPr eaLnBrk="1" hangingPunct="1">
              <a:spcBef>
                <a:spcPts val="600"/>
              </a:spcBef>
              <a:buFont typeface="Wingdings" panose="05000000000000000000" pitchFamily="2" charset="2"/>
              <a:buChar char="à"/>
              <a:defRPr/>
            </a:pPr>
            <a:r>
              <a:rPr lang="en-US" sz="1600" i="1">
                <a:cs typeface="Arial" panose="020B0604020202020204" pitchFamily="34" charset="0"/>
                <a:sym typeface="Wingdings" panose="05000000000000000000" pitchFamily="2" charset="2"/>
              </a:rPr>
              <a:t>n</a:t>
            </a:r>
            <a:r>
              <a:rPr lang="en-US" sz="1600" baseline="30000">
                <a:cs typeface="Arial" panose="020B0604020202020204" pitchFamily="34" charset="0"/>
                <a:sym typeface="Wingdings" panose="05000000000000000000" pitchFamily="2" charset="2"/>
              </a:rPr>
              <a:t>2</a:t>
            </a:r>
            <a:r>
              <a:rPr lang="en-US" sz="1600" i="1">
                <a:cs typeface="Arial" panose="020B0604020202020204" pitchFamily="34" charset="0"/>
                <a:sym typeface="Wingdings" panose="05000000000000000000" pitchFamily="2" charset="2"/>
              </a:rPr>
              <a:t> = </a:t>
            </a:r>
            <a:r>
              <a:rPr lang="en-US" sz="1600">
                <a:cs typeface="Arial" panose="020B0604020202020204" pitchFamily="34" charset="0"/>
                <a:sym typeface="Wingdings" panose="05000000000000000000" pitchFamily="2" charset="2"/>
              </a:rPr>
              <a:t>(2</a:t>
            </a:r>
            <a:r>
              <a:rPr lang="en-US" sz="1600" i="1">
                <a:cs typeface="Arial" panose="020B0604020202020204" pitchFamily="34" charset="0"/>
                <a:sym typeface="Wingdings" panose="05000000000000000000" pitchFamily="2" charset="2"/>
              </a:rPr>
              <a:t>a</a:t>
            </a:r>
            <a:r>
              <a:rPr lang="en-US" sz="1600">
                <a:cs typeface="Arial" panose="020B0604020202020204" pitchFamily="34" charset="0"/>
                <a:sym typeface="Wingdings" panose="05000000000000000000" pitchFamily="2" charset="2"/>
              </a:rPr>
              <a:t>)</a:t>
            </a:r>
            <a:r>
              <a:rPr lang="en-US" sz="1600" baseline="30000">
                <a:cs typeface="Arial" panose="020B0604020202020204" pitchFamily="34" charset="0"/>
                <a:sym typeface="Wingdings" panose="05000000000000000000" pitchFamily="2" charset="2"/>
              </a:rPr>
              <a:t>2</a:t>
            </a:r>
            <a:r>
              <a:rPr lang="en-US" sz="1600" i="1">
                <a:cs typeface="Arial" panose="020B0604020202020204" pitchFamily="34" charset="0"/>
                <a:sym typeface="Wingdings" panose="05000000000000000000" pitchFamily="2" charset="2"/>
              </a:rPr>
              <a:t> = </a:t>
            </a:r>
            <a:r>
              <a:rPr lang="en-US" sz="1600">
                <a:cs typeface="Arial" panose="020B0604020202020204" pitchFamily="34" charset="0"/>
                <a:sym typeface="Wingdings" panose="05000000000000000000" pitchFamily="2" charset="2"/>
              </a:rPr>
              <a:t>2(2</a:t>
            </a:r>
            <a:r>
              <a:rPr lang="en-US" sz="1600" i="1">
                <a:cs typeface="Arial" panose="020B0604020202020204" pitchFamily="34" charset="0"/>
                <a:sym typeface="Wingdings" panose="05000000000000000000" pitchFamily="2" charset="2"/>
              </a:rPr>
              <a:t>a</a:t>
            </a:r>
            <a:r>
              <a:rPr lang="en-US" sz="1600" baseline="30000">
                <a:cs typeface="Arial" panose="020B0604020202020204" pitchFamily="34" charset="0"/>
                <a:sym typeface="Wingdings" panose="05000000000000000000" pitchFamily="2" charset="2"/>
              </a:rPr>
              <a:t>2</a:t>
            </a:r>
            <a:r>
              <a:rPr lang="en-US" sz="1600">
                <a:cs typeface="Arial" panose="020B0604020202020204" pitchFamily="34" charset="0"/>
                <a:sym typeface="Wingdings" panose="05000000000000000000" pitchFamily="2" charset="2"/>
              </a:rPr>
              <a:t>) </a:t>
            </a:r>
          </a:p>
          <a:p>
            <a:pPr eaLnBrk="1" hangingPunct="1">
              <a:spcBef>
                <a:spcPts val="600"/>
              </a:spcBef>
              <a:buFont typeface="Wingdings" panose="05000000000000000000" pitchFamily="2" charset="2"/>
              <a:buChar char="à"/>
              <a:defRPr/>
            </a:pPr>
            <a:r>
              <a:rPr lang="en-US" sz="1600" i="1">
                <a:cs typeface="Arial" panose="020B0604020202020204" pitchFamily="34" charset="0"/>
                <a:sym typeface="Wingdings" panose="05000000000000000000" pitchFamily="2" charset="2"/>
              </a:rPr>
              <a:t>n</a:t>
            </a:r>
            <a:r>
              <a:rPr lang="en-US" sz="1600" baseline="30000">
                <a:cs typeface="Arial" panose="020B0604020202020204" pitchFamily="34" charset="0"/>
                <a:sym typeface="Wingdings" panose="05000000000000000000" pitchFamily="2" charset="2"/>
              </a:rPr>
              <a:t>2</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là</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số</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chẵn</a:t>
            </a:r>
            <a:endParaRPr lang="en-US" sz="1600">
              <a:cs typeface="Arial" panose="020B0604020202020204" pitchFamily="34" charset="0"/>
            </a:endParaRPr>
          </a:p>
        </p:txBody>
      </p:sp>
      <p:sp>
        <p:nvSpPr>
          <p:cNvPr id="6" name="Rectangle 2">
            <a:extLst>
              <a:ext uri="{FF2B5EF4-FFF2-40B4-BE49-F238E27FC236}">
                <a16:creationId xmlns:a16="http://schemas.microsoft.com/office/drawing/2014/main" id="{04E2B9D8-BB03-4AAC-90B9-4714E465B194}"/>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a:t>
            </a:r>
            <a:r>
              <a:rPr lang="en-US" altLang="en-US" sz="2000" b="1" err="1"/>
              <a:t>trực</a:t>
            </a:r>
            <a:r>
              <a:rPr lang="en-US" altLang="en-US" sz="2000" b="1"/>
              <a:t> </a:t>
            </a:r>
            <a:r>
              <a:rPr lang="en-US" altLang="en-US" sz="2000" b="1" err="1"/>
              <a:t>tiếp</a:t>
            </a:r>
            <a:r>
              <a:rPr lang="en-US" altLang="en-US" sz="2000" b="1"/>
              <a:t> (direct proof)</a:t>
            </a:r>
          </a:p>
        </p:txBody>
      </p:sp>
      <p:cxnSp>
        <p:nvCxnSpPr>
          <p:cNvPr id="7" name="Straight Connector 6">
            <a:extLst>
              <a:ext uri="{FF2B5EF4-FFF2-40B4-BE49-F238E27FC236}">
                <a16:creationId xmlns:a16="http://schemas.microsoft.com/office/drawing/2014/main" id="{2AAA3749-BE79-4E70-B8D6-481DB92ACC14}"/>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EB38967-90A9-4031-9084-399C313DCBEF}"/>
                  </a:ext>
                </a:extLst>
              </p14:cNvPr>
              <p14:cNvContentPartPr/>
              <p14:nvPr/>
            </p14:nvContentPartPr>
            <p14:xfrm>
              <a:off x="730080" y="1168560"/>
              <a:ext cx="3221640" cy="1031040"/>
            </p14:xfrm>
          </p:contentPart>
        </mc:Choice>
        <mc:Fallback xmlns="">
          <p:pic>
            <p:nvPicPr>
              <p:cNvPr id="2" name="Ink 1">
                <a:extLst>
                  <a:ext uri="{FF2B5EF4-FFF2-40B4-BE49-F238E27FC236}">
                    <a16:creationId xmlns:a16="http://schemas.microsoft.com/office/drawing/2014/main" id="{4EB38967-90A9-4031-9084-399C313DCBEF}"/>
                  </a:ext>
                </a:extLst>
              </p:cNvPr>
              <p:cNvPicPr/>
              <p:nvPr/>
            </p:nvPicPr>
            <p:blipFill>
              <a:blip r:embed="rId3"/>
              <a:stretch>
                <a:fillRect/>
              </a:stretch>
            </p:blipFill>
            <p:spPr>
              <a:xfrm>
                <a:off x="720720" y="1159200"/>
                <a:ext cx="3240360" cy="1049760"/>
              </a:xfrm>
              <a:prstGeom prst="rect">
                <a:avLst/>
              </a:prstGeom>
            </p:spPr>
          </p:pic>
        </mc:Fallback>
      </mc:AlternateContent>
    </p:spTree>
    <p:extLst>
      <p:ext uri="{BB962C8B-B14F-4D97-AF65-F5344CB8AC3E}">
        <p14:creationId xmlns:p14="http://schemas.microsoft.com/office/powerpoint/2010/main" val="2597023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0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0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0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103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1033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1033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10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9DC9F428-98E3-4B60-B6E6-D83F12F8CF33}"/>
              </a:ext>
            </a:extLst>
          </p:cNvPr>
          <p:cNvSpPr>
            <a:spLocks noGrp="1" noChangeArrowheads="1"/>
          </p:cNvSpPr>
          <p:nvPr>
            <p:ph idx="1"/>
          </p:nvPr>
        </p:nvSpPr>
        <p:spPr>
          <a:xfrm>
            <a:off x="169863" y="685802"/>
            <a:ext cx="8723312" cy="4648198"/>
          </a:xfrm>
        </p:spPr>
        <p:txBody>
          <a:bodyPr>
            <a:normAutofit/>
          </a:bodyPr>
          <a:lstStyle/>
          <a:p>
            <a:pPr marL="590550" indent="-590550" eaLnBrk="1" hangingPunct="1">
              <a:buFont typeface="Wingdings" panose="05000000000000000000" pitchFamily="2" charset="2"/>
              <a:buNone/>
              <a:defRPr/>
            </a:pPr>
            <a:r>
              <a:rPr lang="en-US" sz="1600" err="1">
                <a:solidFill>
                  <a:schemeClr val="bg1">
                    <a:lumMod val="65000"/>
                  </a:schemeClr>
                </a:solidFill>
                <a:cs typeface="Arial" panose="020B0604020202020204" pitchFamily="34" charset="0"/>
              </a:rPr>
              <a:t>Chứng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minh</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trực</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tiếp</a:t>
            </a:r>
            <a:r>
              <a:rPr lang="en-US" sz="1600">
                <a:solidFill>
                  <a:schemeClr val="bg1">
                    <a:lumMod val="65000"/>
                  </a:schemeClr>
                </a:solidFill>
                <a:cs typeface="Arial" panose="020B0604020202020204" pitchFamily="34" charset="0"/>
              </a:rPr>
              <a:t> (Direct Proof) </a:t>
            </a:r>
          </a:p>
          <a:p>
            <a:pPr marL="590550" indent="-590550" eaLnBrk="1" hangingPunct="1">
              <a:buFont typeface="Wingdings" panose="05000000000000000000" pitchFamily="2" charset="2"/>
              <a:buNone/>
              <a:defRPr/>
            </a:pPr>
            <a:r>
              <a:rPr lang="en-US" sz="1600" b="1" err="1">
                <a:solidFill>
                  <a:srgbClr val="FF0000"/>
                </a:solidFill>
                <a:cs typeface="Arial" panose="020B0604020202020204" pitchFamily="34" charset="0"/>
              </a:rPr>
              <a:t>Chứng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minh</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bằng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phản</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chứng</a:t>
            </a:r>
            <a:r>
              <a:rPr lang="en-US" sz="1600" b="1">
                <a:solidFill>
                  <a:srgbClr val="FF0000"/>
                </a:solidFill>
                <a:cs typeface="Arial" panose="020B0604020202020204" pitchFamily="34" charset="0"/>
              </a:rPr>
              <a:t> (Proof by Contradiction) </a:t>
            </a:r>
          </a:p>
          <a:p>
            <a:pPr marL="590550" indent="-590550" eaLnBrk="1" hangingPunct="1">
              <a:buFont typeface="Wingdings" panose="05000000000000000000" pitchFamily="2" charset="2"/>
              <a:buNone/>
              <a:defRPr/>
            </a:pPr>
            <a:r>
              <a:rPr lang="en-US" sz="1600" err="1">
                <a:solidFill>
                  <a:srgbClr val="000066"/>
                </a:solidFill>
                <a:cs typeface="Arial" panose="020B0604020202020204" pitchFamily="34" charset="0"/>
              </a:rPr>
              <a:t>Chứng</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minh</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bằng</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phản</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đề</a:t>
            </a:r>
            <a:r>
              <a:rPr lang="en-US" sz="1600">
                <a:solidFill>
                  <a:srgbClr val="000066"/>
                </a:solidFill>
                <a:cs typeface="Arial" panose="020B0604020202020204" pitchFamily="34" charset="0"/>
              </a:rPr>
              <a:t> (Proof by Contrapositive) </a:t>
            </a:r>
          </a:p>
          <a:p>
            <a:pPr marL="590550" indent="-590550" eaLnBrk="1" hangingPunct="1">
              <a:buFont typeface="Wingdings" panose="05000000000000000000" pitchFamily="2" charset="2"/>
              <a:buNone/>
              <a:defRPr/>
            </a:pPr>
            <a:r>
              <a:rPr lang="en-US" sz="1600" err="1">
                <a:solidFill>
                  <a:srgbClr val="000066"/>
                </a:solidFill>
                <a:cs typeface="Arial" panose="020B0604020202020204" pitchFamily="34" charset="0"/>
              </a:rPr>
              <a:t>Chứng</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minh</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bằng</a:t>
            </a:r>
            <a:r>
              <a:rPr lang="en-US" sz="1600">
                <a:solidFill>
                  <a:srgbClr val="000066"/>
                </a:solidFill>
                <a:cs typeface="Arial" panose="020B0604020202020204" pitchFamily="34" charset="0"/>
              </a:rPr>
              <a:t> qui </a:t>
            </a:r>
            <a:r>
              <a:rPr lang="en-US" sz="1600" err="1">
                <a:solidFill>
                  <a:srgbClr val="000066"/>
                </a:solidFill>
                <a:cs typeface="Arial" panose="020B0604020202020204" pitchFamily="34" charset="0"/>
              </a:rPr>
              <a:t>nạp</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toán</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học</a:t>
            </a:r>
            <a:r>
              <a:rPr lang="en-US" sz="1600">
                <a:solidFill>
                  <a:srgbClr val="000066"/>
                </a:solidFill>
                <a:cs typeface="Arial" panose="020B0604020202020204" pitchFamily="34" charset="0"/>
              </a:rPr>
              <a:t> (Proof by Mathematical Induction) </a:t>
            </a:r>
          </a:p>
        </p:txBody>
      </p:sp>
      <p:sp>
        <p:nvSpPr>
          <p:cNvPr id="4" name="Rectangle 2">
            <a:extLst>
              <a:ext uri="{FF2B5EF4-FFF2-40B4-BE49-F238E27FC236}">
                <a16:creationId xmlns:a16="http://schemas.microsoft.com/office/drawing/2014/main" id="{B8514E12-AD38-4C7E-86FE-B271ACDA32AC}"/>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Các</a:t>
            </a:r>
            <a:r>
              <a:rPr lang="en-US" altLang="en-US" sz="2000" b="1"/>
              <a:t> </a:t>
            </a:r>
            <a:r>
              <a:rPr lang="en-US" altLang="en-US" sz="2000" b="1" err="1"/>
              <a:t>kỹ</a:t>
            </a:r>
            <a:r>
              <a:rPr lang="en-US" altLang="en-US" sz="2000" b="1"/>
              <a:t> </a:t>
            </a:r>
            <a:r>
              <a:rPr lang="en-US" altLang="en-US" sz="2000" b="1" err="1"/>
              <a:t>thuật</a:t>
            </a:r>
            <a:r>
              <a:rPr lang="en-US" altLang="en-US" sz="2000" b="1"/>
              <a:t> </a:t>
            </a:r>
            <a:r>
              <a:rPr lang="en-US" altLang="en-US" sz="2000" b="1" err="1"/>
              <a:t>chứng</a:t>
            </a:r>
            <a:r>
              <a:rPr lang="en-US" altLang="en-US" sz="2000" b="1"/>
              <a:t> </a:t>
            </a:r>
            <a:r>
              <a:rPr lang="en-US" altLang="en-US" sz="2000" b="1" err="1"/>
              <a:t>minh</a:t>
            </a:r>
            <a:r>
              <a:rPr lang="en-US" altLang="en-US" sz="2000" b="1"/>
              <a:t> </a:t>
            </a:r>
            <a:r>
              <a:rPr lang="en-US" altLang="en-US" sz="2000" b="1" err="1"/>
              <a:t>cơ</a:t>
            </a:r>
            <a:r>
              <a:rPr lang="en-US" altLang="en-US" sz="2000" b="1"/>
              <a:t> </a:t>
            </a:r>
            <a:r>
              <a:rPr lang="en-US" altLang="en-US" sz="2000" b="1" err="1"/>
              <a:t>bản</a:t>
            </a:r>
            <a:endParaRPr lang="en-US" altLang="en-US" sz="2000" b="1"/>
          </a:p>
        </p:txBody>
      </p:sp>
      <p:cxnSp>
        <p:nvCxnSpPr>
          <p:cNvPr id="5" name="Straight Connector 4">
            <a:extLst>
              <a:ext uri="{FF2B5EF4-FFF2-40B4-BE49-F238E27FC236}">
                <a16:creationId xmlns:a16="http://schemas.microsoft.com/office/drawing/2014/main" id="{019A3AE7-55F6-455B-AA7A-F05F531AC888}"/>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61CC4EDF-5E0D-4CB5-BE4C-30130C158B91}"/>
              </a:ext>
            </a:extLst>
          </p:cNvPr>
          <p:cNvSpPr>
            <a:spLocks noGrp="1" noChangeArrowheads="1"/>
          </p:cNvSpPr>
          <p:nvPr>
            <p:ph idx="1"/>
          </p:nvPr>
        </p:nvSpPr>
        <p:spPr>
          <a:xfrm>
            <a:off x="169863" y="685801"/>
            <a:ext cx="8723312" cy="4648199"/>
          </a:xfrm>
        </p:spPr>
        <p:txBody>
          <a:bodyPr>
            <a:normAutofit/>
          </a:bodyPr>
          <a:lstStyle/>
          <a:p>
            <a:pPr algn="just" eaLnBrk="1" hangingPunct="1">
              <a:lnSpc>
                <a:spcPct val="110000"/>
              </a:lnSpc>
              <a:spcBef>
                <a:spcPts val="600"/>
              </a:spcBef>
            </a:pP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r>
              <a:rPr lang="en-US" altLang="en-US" sz="1600">
                <a:cs typeface="Arial" panose="020B0604020202020204" pitchFamily="34" charset="0"/>
              </a:rPr>
              <a:t> </a:t>
            </a:r>
            <a:r>
              <a:rPr lang="en-US" altLang="en-US" sz="1600" err="1">
                <a:cs typeface="Arial" panose="020B0604020202020204" pitchFamily="34" charset="0"/>
              </a:rPr>
              <a:t>bằng</a:t>
            </a:r>
            <a:r>
              <a:rPr lang="en-US" altLang="en-US" sz="1600">
                <a:cs typeface="Arial" panose="020B0604020202020204" pitchFamily="34" charset="0"/>
              </a:rPr>
              <a:t> </a:t>
            </a:r>
            <a:r>
              <a:rPr lang="en-US" altLang="en-US" sz="1600" err="1">
                <a:cs typeface="Arial" panose="020B0604020202020204" pitchFamily="34" charset="0"/>
              </a:rPr>
              <a:t>phản</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ta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thiết</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mệnh</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a:t>
            </a:r>
            <a:r>
              <a:rPr lang="en-US" altLang="en-US" sz="1600" err="1">
                <a:cs typeface="Arial" panose="020B0604020202020204" pitchFamily="34" charset="0"/>
              </a:rPr>
              <a:t>phủ</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quả</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cố</a:t>
            </a:r>
            <a:r>
              <a:rPr lang="en-US" altLang="en-US" sz="1600">
                <a:cs typeface="Arial" panose="020B0604020202020204" pitchFamily="34" charset="0"/>
              </a:rPr>
              <a:t> </a:t>
            </a:r>
            <a:r>
              <a:rPr lang="en-US" altLang="en-US" sz="1600" err="1">
                <a:cs typeface="Arial" panose="020B0604020202020204" pitchFamily="34" charset="0"/>
              </a:rPr>
              <a:t>gắng</a:t>
            </a:r>
            <a:r>
              <a:rPr lang="en-US" altLang="en-US" sz="1600">
                <a:cs typeface="Arial" panose="020B0604020202020204" pitchFamily="34" charset="0"/>
              </a:rPr>
              <a:t> </a:t>
            </a:r>
            <a:r>
              <a:rPr lang="en-US" altLang="en-US" sz="1600" err="1">
                <a:cs typeface="Arial" panose="020B0604020202020204" pitchFamily="34" charset="0"/>
              </a:rPr>
              <a:t>suy</a:t>
            </a:r>
            <a:r>
              <a:rPr lang="en-US" altLang="en-US" sz="1600">
                <a:cs typeface="Arial" panose="020B0604020202020204" pitchFamily="34" charset="0"/>
              </a:rPr>
              <a:t> ra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phi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mâu</a:t>
            </a:r>
            <a:r>
              <a:rPr lang="en-US" altLang="en-US" sz="1600">
                <a:cs typeface="Arial" panose="020B0604020202020204" pitchFamily="34" charset="0"/>
              </a:rPr>
              <a:t> </a:t>
            </a:r>
            <a:r>
              <a:rPr lang="en-US" altLang="en-US" sz="1600" err="1">
                <a:cs typeface="Arial" panose="020B0604020202020204" pitchFamily="34" charset="0"/>
              </a:rPr>
              <a:t>thuẫn</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thiết</a:t>
            </a:r>
            <a:r>
              <a:rPr lang="en-US" altLang="en-US" sz="1600">
                <a:cs typeface="Arial" panose="020B0604020202020204" pitchFamily="34" charset="0"/>
              </a:rPr>
              <a:t> ban </a:t>
            </a:r>
            <a:r>
              <a:rPr lang="en-US" altLang="en-US" sz="1600" err="1">
                <a:cs typeface="Arial" panose="020B0604020202020204" pitchFamily="34" charset="0"/>
              </a:rPr>
              <a:t>đầu</a:t>
            </a:r>
            <a:r>
              <a:rPr lang="en-US" altLang="en-US" sz="1600">
                <a:cs typeface="Arial" panose="020B0604020202020204" pitchFamily="34" charset="0"/>
              </a:rPr>
              <a:t>. </a:t>
            </a:r>
          </a:p>
          <a:p>
            <a:pPr algn="just" eaLnBrk="1" hangingPunct="1">
              <a:lnSpc>
                <a:spcPct val="110000"/>
              </a:lnSpc>
              <a:spcBef>
                <a:spcPts val="600"/>
              </a:spcBef>
            </a:pPr>
            <a:r>
              <a:rPr lang="en-US" altLang="en-US" sz="1600" err="1">
                <a:cs typeface="Arial" panose="020B0604020202020204" pitchFamily="34" charset="0"/>
              </a:rPr>
              <a:t>Nghĩa</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P, </a:t>
            </a:r>
            <a:r>
              <a:rPr lang="en-US" altLang="en-US" sz="1600" err="1">
                <a:cs typeface="Arial" panose="020B0604020202020204" pitchFamily="34" charset="0"/>
              </a:rPr>
              <a:t>Thì</a:t>
            </a:r>
            <a:r>
              <a:rPr lang="en-US" altLang="en-US" sz="1600">
                <a:cs typeface="Arial" panose="020B0604020202020204" pitchFamily="34" charset="0"/>
              </a:rPr>
              <a:t> Q", ta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thiết</a:t>
            </a:r>
            <a:r>
              <a:rPr lang="en-US" altLang="en-US" sz="1600">
                <a:cs typeface="Arial" panose="020B0604020202020204" pitchFamily="34" charset="0"/>
              </a:rPr>
              <a:t> </a:t>
            </a:r>
            <a:r>
              <a:rPr lang="en-US" altLang="en-US" sz="1600" err="1">
                <a:cs typeface="Arial" panose="020B0604020202020204" pitchFamily="34" charset="0"/>
              </a:rPr>
              <a:t>rằng</a:t>
            </a:r>
            <a:r>
              <a:rPr lang="en-US" altLang="en-US" sz="1600">
                <a:cs typeface="Arial" panose="020B0604020202020204" pitchFamily="34" charset="0"/>
              </a:rPr>
              <a:t> “P </a:t>
            </a:r>
            <a:r>
              <a:rPr lang="en-US" altLang="en-US" sz="1600" err="1">
                <a:cs typeface="Arial" panose="020B0604020202020204" pitchFamily="34" charset="0"/>
              </a:rPr>
              <a:t>và</a:t>
            </a:r>
            <a:r>
              <a:rPr lang="en-US" altLang="en-US" sz="1600">
                <a:cs typeface="Arial" panose="020B0604020202020204" pitchFamily="34" charset="0"/>
              </a:rPr>
              <a:t> Not Q”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Mâu</a:t>
            </a:r>
            <a:r>
              <a:rPr lang="en-US" altLang="en-US" sz="1600">
                <a:cs typeface="Arial" panose="020B0604020202020204" pitchFamily="34" charset="0"/>
              </a:rPr>
              <a:t> </a:t>
            </a:r>
            <a:r>
              <a:rPr lang="en-US" altLang="en-US" sz="1600" err="1">
                <a:cs typeface="Arial" panose="020B0604020202020204" pitchFamily="34" charset="0"/>
              </a:rPr>
              <a:t>thuẫn</a:t>
            </a:r>
            <a:r>
              <a:rPr lang="en-US" altLang="en-US" sz="1600">
                <a:cs typeface="Arial" panose="020B0604020202020204" pitchFamily="34" charset="0"/>
              </a:rPr>
              <a:t> </a:t>
            </a:r>
            <a:r>
              <a:rPr lang="en-US" altLang="en-US" sz="1600" err="1">
                <a:cs typeface="Arial" panose="020B0604020202020204" pitchFamily="34" charset="0"/>
              </a:rPr>
              <a:t>thu</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luận</a:t>
            </a:r>
            <a:r>
              <a:rPr lang="en-US" altLang="en-US" sz="1600">
                <a:cs typeface="Arial" panose="020B0604020202020204" pitchFamily="34" charset="0"/>
              </a:rPr>
              <a:t> </a:t>
            </a:r>
            <a:r>
              <a:rPr lang="en-US" altLang="en-US" sz="1600" err="1">
                <a:cs typeface="Arial" panose="020B0604020202020204" pitchFamily="34" charset="0"/>
              </a:rPr>
              <a:t>trái</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những</a:t>
            </a:r>
            <a:r>
              <a:rPr lang="en-US" altLang="en-US" sz="1600">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thiết</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phi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chẳng</a:t>
            </a:r>
            <a:r>
              <a:rPr lang="en-US" altLang="en-US" sz="1600">
                <a:cs typeface="Arial" panose="020B0604020202020204" pitchFamily="34" charset="0"/>
              </a:rPr>
              <a:t> </a:t>
            </a:r>
            <a:r>
              <a:rPr lang="en-US" altLang="en-US" sz="1600" err="1">
                <a:cs typeface="Arial" panose="020B0604020202020204" pitchFamily="34" charset="0"/>
              </a:rPr>
              <a:t>hạn</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1 = 0.</a:t>
            </a:r>
          </a:p>
        </p:txBody>
      </p:sp>
      <p:sp>
        <p:nvSpPr>
          <p:cNvPr id="8" name="Rectangle 2">
            <a:extLst>
              <a:ext uri="{FF2B5EF4-FFF2-40B4-BE49-F238E27FC236}">
                <a16:creationId xmlns:a16="http://schemas.microsoft.com/office/drawing/2014/main" id="{342BC35A-6D53-410D-B1FD-33E4765AF4DB}"/>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phản</a:t>
            </a:r>
            <a:r>
              <a:rPr lang="en-US" altLang="en-US" sz="2000" b="1"/>
              <a:t> </a:t>
            </a:r>
            <a:r>
              <a:rPr lang="en-US" altLang="en-US" sz="2000" b="1" err="1"/>
              <a:t>chứng</a:t>
            </a:r>
            <a:endParaRPr lang="en-US" altLang="en-US" sz="2000" b="1"/>
          </a:p>
        </p:txBody>
      </p:sp>
      <p:cxnSp>
        <p:nvCxnSpPr>
          <p:cNvPr id="9" name="Straight Connector 8">
            <a:extLst>
              <a:ext uri="{FF2B5EF4-FFF2-40B4-BE49-F238E27FC236}">
                <a16:creationId xmlns:a16="http://schemas.microsoft.com/office/drawing/2014/main" id="{DE6F2567-48B0-4B65-B232-9D1941F9391F}"/>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B2DCC63-68C8-4490-AA17-F3D2FFF00E86}"/>
                  </a:ext>
                </a:extLst>
              </p14:cNvPr>
              <p14:cNvContentPartPr/>
              <p14:nvPr/>
            </p14:nvContentPartPr>
            <p14:xfrm>
              <a:off x="69840" y="164160"/>
              <a:ext cx="5139720" cy="5286960"/>
            </p14:xfrm>
          </p:contentPart>
        </mc:Choice>
        <mc:Fallback xmlns="">
          <p:pic>
            <p:nvPicPr>
              <p:cNvPr id="2" name="Ink 1">
                <a:extLst>
                  <a:ext uri="{FF2B5EF4-FFF2-40B4-BE49-F238E27FC236}">
                    <a16:creationId xmlns:a16="http://schemas.microsoft.com/office/drawing/2014/main" id="{0B2DCC63-68C8-4490-AA17-F3D2FFF00E86}"/>
                  </a:ext>
                </a:extLst>
              </p:cNvPr>
              <p:cNvPicPr/>
              <p:nvPr/>
            </p:nvPicPr>
            <p:blipFill>
              <a:blip r:embed="rId3"/>
              <a:stretch>
                <a:fillRect/>
              </a:stretch>
            </p:blipFill>
            <p:spPr>
              <a:xfrm>
                <a:off x="60480" y="154800"/>
                <a:ext cx="5158440" cy="5305680"/>
              </a:xfrm>
              <a:prstGeom prst="rect">
                <a:avLst/>
              </a:prstGeom>
            </p:spPr>
          </p:pic>
        </mc:Fallback>
      </mc:AlternateContent>
    </p:spTree>
    <p:extLst>
      <p:ext uri="{BB962C8B-B14F-4D97-AF65-F5344CB8AC3E}">
        <p14:creationId xmlns:p14="http://schemas.microsoft.com/office/powerpoint/2010/main" val="299543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a:extLst>
              <a:ext uri="{FF2B5EF4-FFF2-40B4-BE49-F238E27FC236}">
                <a16:creationId xmlns:a16="http://schemas.microsoft.com/office/drawing/2014/main" id="{91BF4E09-D3B8-44AD-9CEC-B5FCDAD575CE}"/>
              </a:ext>
            </a:extLst>
          </p:cNvPr>
          <p:cNvSpPr>
            <a:spLocks noGrp="1" noChangeArrowheads="1"/>
          </p:cNvSpPr>
          <p:nvPr>
            <p:ph idx="1"/>
          </p:nvPr>
        </p:nvSpPr>
        <p:spPr>
          <a:xfrm>
            <a:off x="169863" y="685801"/>
            <a:ext cx="8723312" cy="5333999"/>
          </a:xfrm>
        </p:spPr>
        <p:txBody>
          <a:bodyPr>
            <a:normAutofit/>
          </a:bodyPr>
          <a:lstStyle/>
          <a:p>
            <a:pPr marL="0" indent="0" algn="just">
              <a:buFontTx/>
              <a:buNone/>
              <a:defRPr/>
            </a:pPr>
            <a:r>
              <a:rPr lang="vi-VN" sz="1600" b="1">
                <a:cs typeface="Arial" panose="020B0604020202020204" pitchFamily="34" charset="0"/>
              </a:rPr>
              <a:t>Ví dụ 1</a:t>
            </a:r>
            <a:r>
              <a:rPr lang="vi-VN" sz="1600">
                <a:cs typeface="Arial" panose="020B0604020202020204" pitchFamily="34" charset="0"/>
              </a:rPr>
              <a:t>. Cho 7 đoạn thẳng có độ dài lớn hơn 10 và nhỏ hơn 100. Chứng minh rằng luôn tìm được 3 đoạn để có thể ghép thành một tam giác.</a:t>
            </a:r>
            <a:endParaRPr lang="vi-VN" sz="1600" b="1">
              <a:cs typeface="Arial" panose="020B0604020202020204" pitchFamily="34" charset="0"/>
            </a:endParaRPr>
          </a:p>
          <a:p>
            <a:pPr marL="0" indent="0" algn="just">
              <a:buFontTx/>
              <a:buNone/>
              <a:defRPr/>
            </a:pPr>
            <a:r>
              <a:rPr lang="en-US" sz="1600" b="1" err="1">
                <a:solidFill>
                  <a:srgbClr val="FF0000"/>
                </a:solidFill>
                <a:cs typeface="Arial" panose="020B0604020202020204" pitchFamily="34" charset="0"/>
              </a:rPr>
              <a:t>Giải</a:t>
            </a:r>
            <a:r>
              <a:rPr lang="en-US" sz="1600" b="1">
                <a:solidFill>
                  <a:srgbClr val="FF0000"/>
                </a:solidFill>
                <a:cs typeface="Arial" panose="020B0604020202020204" pitchFamily="34" charset="0"/>
              </a:rPr>
              <a:t> ?</a:t>
            </a:r>
            <a:endParaRPr lang="en-US" sz="1600">
              <a:solidFill>
                <a:srgbClr val="FF0000"/>
              </a:solidFill>
              <a:cs typeface="Arial" panose="020B0604020202020204" pitchFamily="34" charset="0"/>
            </a:endParaRPr>
          </a:p>
        </p:txBody>
      </p:sp>
      <p:sp>
        <p:nvSpPr>
          <p:cNvPr id="6" name="Rectangle 2">
            <a:extLst>
              <a:ext uri="{FF2B5EF4-FFF2-40B4-BE49-F238E27FC236}">
                <a16:creationId xmlns:a16="http://schemas.microsoft.com/office/drawing/2014/main" id="{A49017E7-11DF-479E-85BB-7626EA831085}"/>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phản</a:t>
            </a:r>
            <a:r>
              <a:rPr lang="en-US" altLang="en-US" sz="2000" b="1"/>
              <a:t> </a:t>
            </a:r>
            <a:r>
              <a:rPr lang="en-US" altLang="en-US" sz="2000" b="1" err="1"/>
              <a:t>chứng</a:t>
            </a:r>
            <a:endParaRPr lang="en-US" altLang="en-US" sz="2000" b="1"/>
          </a:p>
        </p:txBody>
      </p:sp>
      <p:cxnSp>
        <p:nvCxnSpPr>
          <p:cNvPr id="7" name="Straight Connector 6">
            <a:extLst>
              <a:ext uri="{FF2B5EF4-FFF2-40B4-BE49-F238E27FC236}">
                <a16:creationId xmlns:a16="http://schemas.microsoft.com/office/drawing/2014/main" id="{2200E2DC-80CA-49C1-AB05-0FE88A17D5D6}"/>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DBD3268-FA45-4B7D-98DC-3A36052D1A01}"/>
                  </a:ext>
                </a:extLst>
              </p14:cNvPr>
              <p14:cNvContentPartPr/>
              <p14:nvPr/>
            </p14:nvContentPartPr>
            <p14:xfrm>
              <a:off x="180360" y="550800"/>
              <a:ext cx="8168760" cy="4910400"/>
            </p14:xfrm>
          </p:contentPart>
        </mc:Choice>
        <mc:Fallback xmlns="">
          <p:pic>
            <p:nvPicPr>
              <p:cNvPr id="2" name="Ink 1">
                <a:extLst>
                  <a:ext uri="{FF2B5EF4-FFF2-40B4-BE49-F238E27FC236}">
                    <a16:creationId xmlns:a16="http://schemas.microsoft.com/office/drawing/2014/main" id="{7DBD3268-FA45-4B7D-98DC-3A36052D1A01}"/>
                  </a:ext>
                </a:extLst>
              </p:cNvPr>
              <p:cNvPicPr/>
              <p:nvPr/>
            </p:nvPicPr>
            <p:blipFill>
              <a:blip r:embed="rId3"/>
              <a:stretch>
                <a:fillRect/>
              </a:stretch>
            </p:blipFill>
            <p:spPr>
              <a:xfrm>
                <a:off x="171000" y="541440"/>
                <a:ext cx="8187480" cy="4929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E6DEF11-9464-4ADD-B05D-0BC21A206054}"/>
                  </a:ext>
                </a:extLst>
              </p14:cNvPr>
              <p14:cNvContentPartPr/>
              <p14:nvPr/>
            </p14:nvContentPartPr>
            <p14:xfrm>
              <a:off x="4435920" y="656280"/>
              <a:ext cx="397440" cy="401760"/>
            </p14:xfrm>
          </p:contentPart>
        </mc:Choice>
        <mc:Fallback xmlns="">
          <p:pic>
            <p:nvPicPr>
              <p:cNvPr id="3" name="Ink 2">
                <a:extLst>
                  <a:ext uri="{FF2B5EF4-FFF2-40B4-BE49-F238E27FC236}">
                    <a16:creationId xmlns:a16="http://schemas.microsoft.com/office/drawing/2014/main" id="{EE6DEF11-9464-4ADD-B05D-0BC21A206054}"/>
                  </a:ext>
                </a:extLst>
              </p:cNvPr>
              <p:cNvPicPr/>
              <p:nvPr/>
            </p:nvPicPr>
            <p:blipFill>
              <a:blip r:embed="rId5"/>
              <a:stretch>
                <a:fillRect/>
              </a:stretch>
            </p:blipFill>
            <p:spPr>
              <a:xfrm>
                <a:off x="4426560" y="646920"/>
                <a:ext cx="416160" cy="420480"/>
              </a:xfrm>
              <a:prstGeom prst="rect">
                <a:avLst/>
              </a:prstGeom>
            </p:spPr>
          </p:pic>
        </mc:Fallback>
      </mc:AlternateContent>
    </p:spTree>
    <p:extLst>
      <p:ext uri="{BB962C8B-B14F-4D97-AF65-F5344CB8AC3E}">
        <p14:creationId xmlns:p14="http://schemas.microsoft.com/office/powerpoint/2010/main" val="106426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F26354B-C3AF-4BB2-BD26-2B1B09D7F645}"/>
              </a:ext>
            </a:extLst>
          </p:cNvPr>
          <p:cNvSpPr>
            <a:spLocks noGrp="1" noChangeArrowheads="1"/>
          </p:cNvSpPr>
          <p:nvPr>
            <p:ph type="title"/>
          </p:nvPr>
        </p:nvSpPr>
        <p:spPr/>
        <p:txBody>
          <a:bodyPr/>
          <a:lstStyle/>
          <a:p>
            <a:pPr eaLnBrk="1" hangingPunct="1"/>
            <a:r>
              <a:rPr lang="en-US" altLang="zh-TW" sz="3600" b="0" err="1">
                <a:ea typeface="PMingLiU" panose="02020500000000000000" pitchFamily="18" charset="-120"/>
              </a:rPr>
              <a:t>Phần</a:t>
            </a:r>
            <a:r>
              <a:rPr lang="en-US" altLang="zh-TW" sz="3600" b="0">
                <a:ea typeface="PMingLiU" panose="02020500000000000000" pitchFamily="18" charset="-120"/>
              </a:rPr>
              <a:t> </a:t>
            </a:r>
            <a:r>
              <a:rPr lang="en-US" altLang="zh-TW" sz="3600" b="0" err="1">
                <a:ea typeface="PMingLiU" panose="02020500000000000000" pitchFamily="18" charset="-120"/>
              </a:rPr>
              <a:t>thứ</a:t>
            </a:r>
            <a:r>
              <a:rPr lang="en-US" altLang="zh-TW" sz="3600" b="0">
                <a:ea typeface="PMingLiU" panose="02020500000000000000" pitchFamily="18" charset="-120"/>
              </a:rPr>
              <a:t> </a:t>
            </a:r>
            <a:r>
              <a:rPr lang="en-US" altLang="zh-TW" sz="3600" err="1">
                <a:ea typeface="PMingLiU" panose="02020500000000000000" pitchFamily="18" charset="-120"/>
              </a:rPr>
              <a:t>nhất</a:t>
            </a:r>
            <a:endParaRPr lang="en-US" altLang="zh-TW" sz="3600" b="0">
              <a:ea typeface="PMingLiU" panose="02020500000000000000" pitchFamily="18" charset="-120"/>
            </a:endParaRPr>
          </a:p>
        </p:txBody>
      </p:sp>
      <p:sp>
        <p:nvSpPr>
          <p:cNvPr id="17411" name="Rectangle 3">
            <a:extLst>
              <a:ext uri="{FF2B5EF4-FFF2-40B4-BE49-F238E27FC236}">
                <a16:creationId xmlns:a16="http://schemas.microsoft.com/office/drawing/2014/main" id="{097A7308-2EAF-4B8A-9E2C-96AFF2C77D7F}"/>
              </a:ext>
            </a:extLst>
          </p:cNvPr>
          <p:cNvSpPr>
            <a:spLocks noGrp="1" noChangeArrowheads="1"/>
          </p:cNvSpPr>
          <p:nvPr>
            <p:ph idx="1"/>
          </p:nvPr>
        </p:nvSpPr>
        <p:spPr>
          <a:xfrm>
            <a:off x="806450" y="1812925"/>
            <a:ext cx="7735888" cy="4768850"/>
          </a:xfrm>
        </p:spPr>
        <p:txBody>
          <a:bodyPr/>
          <a:lstStyle/>
          <a:p>
            <a:pPr algn="ctr" eaLnBrk="1" hangingPunct="1">
              <a:buFont typeface="Wingdings" panose="05000000000000000000" pitchFamily="2" charset="2"/>
              <a:buNone/>
            </a:pPr>
            <a:endParaRPr lang="en-US" altLang="en-US" sz="1900">
              <a:solidFill>
                <a:srgbClr val="660066"/>
              </a:solidFill>
            </a:endParaRPr>
          </a:p>
          <a:p>
            <a:pPr algn="ctr" eaLnBrk="1" hangingPunct="1">
              <a:buFont typeface="Wingdings" panose="05000000000000000000" pitchFamily="2" charset="2"/>
              <a:buNone/>
            </a:pPr>
            <a:r>
              <a:rPr lang="en-US" altLang="en-US" sz="4400" b="1">
                <a:solidFill>
                  <a:srgbClr val="660066"/>
                </a:solidFill>
              </a:rPr>
              <a:t>LÝ THUYẾT TỔ HỢP</a:t>
            </a:r>
            <a:endParaRPr lang="en-US" altLang="en-US" sz="1500">
              <a:solidFill>
                <a:schemeClr val="accent2"/>
              </a:solidFill>
              <a:latin typeface=".VnTifani HeavyH" panose="020B7200000000000000" pitchFamily="34" charset="0"/>
            </a:endParaRPr>
          </a:p>
          <a:p>
            <a:pPr algn="ctr" eaLnBrk="1" hangingPunct="1">
              <a:buFont typeface="Wingdings" panose="05000000000000000000" pitchFamily="2" charset="2"/>
              <a:buNone/>
            </a:pPr>
            <a:r>
              <a:rPr lang="en-US" altLang="zh-TW" sz="3600" b="1">
                <a:solidFill>
                  <a:schemeClr val="accent2"/>
                </a:solidFill>
                <a:ea typeface="新細明體" panose="02020500000000000000" pitchFamily="18" charset="-120"/>
              </a:rPr>
              <a:t>Combinatorial Theory</a:t>
            </a:r>
            <a:endParaRPr lang="en-US" altLang="zh-TW" sz="3600" b="1">
              <a:solidFill>
                <a:schemeClr val="accent2"/>
              </a:solidFill>
              <a:ea typeface="PMingLiU" panose="02020500000000000000" pitchFamily="18" charset="-120"/>
            </a:endParaRPr>
          </a:p>
          <a:p>
            <a:pPr algn="ctr" eaLnBrk="1" hangingPunct="1">
              <a:buFont typeface="Wingdings" panose="05000000000000000000" pitchFamily="2" charset="2"/>
              <a:buNone/>
            </a:pPr>
            <a:endParaRPr lang="en-US" altLang="zh-TW" sz="3600" b="1">
              <a:solidFill>
                <a:schemeClr val="accent2"/>
              </a:solidFill>
              <a:ea typeface="PMingLiU" panose="02020500000000000000" pitchFamily="18" charset="-120"/>
            </a:endParaRPr>
          </a:p>
          <a:p>
            <a:pPr algn="ctr" eaLnBrk="1" hangingPunct="1">
              <a:buFont typeface="Wingdings" panose="05000000000000000000" pitchFamily="2" charset="2"/>
              <a:buNone/>
            </a:pPr>
            <a:r>
              <a:rPr lang="en-US" altLang="zh-TW" sz="2400">
                <a:solidFill>
                  <a:schemeClr val="accent1"/>
                </a:solidFill>
                <a:ea typeface="PMingLiU" panose="02020500000000000000" pitchFamily="18" charset="-120"/>
              </a:rPr>
              <a:t>  </a:t>
            </a:r>
          </a:p>
          <a:p>
            <a:pPr algn="ctr" eaLnBrk="1" hangingPunct="1">
              <a:buFont typeface="Wingdings" panose="05000000000000000000" pitchFamily="2" charset="2"/>
              <a:buNone/>
            </a:pPr>
            <a:endParaRPr lang="en-US" altLang="zh-TW" sz="2400">
              <a:solidFill>
                <a:schemeClr val="accent1"/>
              </a:solidFill>
              <a:ea typeface="PMingLiU" panose="02020500000000000000" pitchFamily="18" charset="-120"/>
            </a:endParaRPr>
          </a:p>
          <a:p>
            <a:pPr algn="ctr" eaLnBrk="1" hangingPunct="1">
              <a:buFont typeface="Wingdings" panose="05000000000000000000" pitchFamily="2" charset="2"/>
              <a:buNone/>
            </a:pPr>
            <a:endParaRPr lang="en-US" altLang="zh-TW" sz="700">
              <a:solidFill>
                <a:schemeClr val="accent1"/>
              </a:solidFill>
              <a:ea typeface="PMingLiU" panose="02020500000000000000" pitchFamily="18" charset="-120"/>
            </a:endParaRPr>
          </a:p>
        </p:txBody>
      </p:sp>
      <p:pic>
        <p:nvPicPr>
          <p:cNvPr id="17412" name="Picture 6" descr="cat">
            <a:extLst>
              <a:ext uri="{FF2B5EF4-FFF2-40B4-BE49-F238E27FC236}">
                <a16:creationId xmlns:a16="http://schemas.microsoft.com/office/drawing/2014/main" id="{23F76EC2-52D2-4C14-8F9B-4050E2175B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39738"/>
            <a:ext cx="575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descr="cat">
            <a:extLst>
              <a:ext uri="{FF2B5EF4-FFF2-40B4-BE49-F238E27FC236}">
                <a16:creationId xmlns:a16="http://schemas.microsoft.com/office/drawing/2014/main" id="{C933F868-0C36-48D8-993C-EC37D93B10B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98675" y="439738"/>
            <a:ext cx="575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679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a:extLst>
              <a:ext uri="{FF2B5EF4-FFF2-40B4-BE49-F238E27FC236}">
                <a16:creationId xmlns:a16="http://schemas.microsoft.com/office/drawing/2014/main" id="{95AEE9CE-C288-420D-BD7C-39750F7048FB}"/>
              </a:ext>
            </a:extLst>
          </p:cNvPr>
          <p:cNvSpPr>
            <a:spLocks noGrp="1" noChangeArrowheads="1"/>
          </p:cNvSpPr>
          <p:nvPr>
            <p:ph idx="1"/>
          </p:nvPr>
        </p:nvSpPr>
        <p:spPr>
          <a:xfrm>
            <a:off x="169863" y="685802"/>
            <a:ext cx="8723312" cy="5333998"/>
          </a:xfrm>
        </p:spPr>
        <p:txBody>
          <a:bodyPr>
            <a:normAutofit/>
          </a:bodyPr>
          <a:lstStyle/>
          <a:p>
            <a:pPr marL="0" indent="0" algn="just" eaLnBrk="1" hangingPunct="1">
              <a:spcBef>
                <a:spcPts val="1200"/>
              </a:spcBef>
              <a:buFont typeface="Wingdings" panose="05000000000000000000" pitchFamily="2" charset="2"/>
              <a:buNone/>
              <a:defRPr/>
            </a:pPr>
            <a:r>
              <a:rPr lang="vi-VN" sz="1600" b="1">
                <a:cs typeface="Arial" panose="020B0604020202020204" pitchFamily="34" charset="0"/>
              </a:rPr>
              <a:t>Ví dụ </a:t>
            </a:r>
            <a:r>
              <a:rPr lang="en-US" sz="1600" b="1">
                <a:cs typeface="Arial" panose="020B0604020202020204" pitchFamily="34" charset="0"/>
              </a:rPr>
              <a:t>2</a:t>
            </a:r>
            <a:r>
              <a:rPr lang="vi-VN" sz="1600" b="1">
                <a:cs typeface="Arial" panose="020B0604020202020204" pitchFamily="34" charset="0"/>
              </a:rPr>
              <a:t>.</a:t>
            </a:r>
            <a:r>
              <a:rPr lang="vi-VN" sz="1600">
                <a:cs typeface="Arial" panose="020B0604020202020204" pitchFamily="34" charset="0"/>
              </a:rPr>
              <a:t> Chứng minh rằng không thể nối 31 máy vi tính thành một mạng sao cho mỗi máy được nối với đúng 5 máy khác.</a:t>
            </a:r>
          </a:p>
          <a:p>
            <a:pPr marL="0" indent="0" eaLnBrk="1" hangingPunct="1">
              <a:spcBef>
                <a:spcPts val="1200"/>
              </a:spcBef>
              <a:buFont typeface="Wingdings" panose="05000000000000000000" pitchFamily="2" charset="2"/>
              <a:buNone/>
              <a:defRPr/>
            </a:pPr>
            <a:r>
              <a:rPr lang="vi-VN" sz="1600" b="1">
                <a:solidFill>
                  <a:srgbClr val="FF0000"/>
                </a:solidFill>
                <a:cs typeface="Arial" panose="020B0604020202020204" pitchFamily="34" charset="0"/>
              </a:rPr>
              <a:t>Giải</a:t>
            </a:r>
            <a:r>
              <a:rPr lang="en-US" sz="1600" b="1">
                <a:solidFill>
                  <a:srgbClr val="FF0000"/>
                </a:solidFill>
                <a:cs typeface="Arial" panose="020B0604020202020204" pitchFamily="34" charset="0"/>
              </a:rPr>
              <a:t> ?</a:t>
            </a:r>
            <a:endParaRPr lang="vi-VN" sz="1600">
              <a:solidFill>
                <a:srgbClr val="FF0000"/>
              </a:solidFill>
              <a:cs typeface="Arial" panose="020B0604020202020204" pitchFamily="34" charset="0"/>
            </a:endParaRPr>
          </a:p>
        </p:txBody>
      </p:sp>
      <p:sp>
        <p:nvSpPr>
          <p:cNvPr id="6" name="Rectangle 2">
            <a:extLst>
              <a:ext uri="{FF2B5EF4-FFF2-40B4-BE49-F238E27FC236}">
                <a16:creationId xmlns:a16="http://schemas.microsoft.com/office/drawing/2014/main" id="{3AD2AF88-C8F7-4D07-8537-5ED1A66E6D6B}"/>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phản</a:t>
            </a:r>
            <a:r>
              <a:rPr lang="en-US" altLang="en-US" sz="2000" b="1"/>
              <a:t> </a:t>
            </a:r>
            <a:r>
              <a:rPr lang="en-US" altLang="en-US" sz="2000" b="1" err="1"/>
              <a:t>chứng</a:t>
            </a:r>
            <a:endParaRPr lang="en-US" altLang="en-US" sz="2000" b="1"/>
          </a:p>
        </p:txBody>
      </p:sp>
      <p:cxnSp>
        <p:nvCxnSpPr>
          <p:cNvPr id="7" name="Straight Connector 6">
            <a:extLst>
              <a:ext uri="{FF2B5EF4-FFF2-40B4-BE49-F238E27FC236}">
                <a16:creationId xmlns:a16="http://schemas.microsoft.com/office/drawing/2014/main" id="{F1DA9854-6189-4BFD-A45E-8B33DA42CF67}"/>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A642595-93D2-4CF5-B145-C54FCCC073D3}"/>
                  </a:ext>
                </a:extLst>
              </p14:cNvPr>
              <p14:cNvContentPartPr/>
              <p14:nvPr/>
            </p14:nvContentPartPr>
            <p14:xfrm>
              <a:off x="152640" y="499680"/>
              <a:ext cx="8406360" cy="4314600"/>
            </p14:xfrm>
          </p:contentPart>
        </mc:Choice>
        <mc:Fallback xmlns="">
          <p:pic>
            <p:nvPicPr>
              <p:cNvPr id="2" name="Ink 1">
                <a:extLst>
                  <a:ext uri="{FF2B5EF4-FFF2-40B4-BE49-F238E27FC236}">
                    <a16:creationId xmlns:a16="http://schemas.microsoft.com/office/drawing/2014/main" id="{FA642595-93D2-4CF5-B145-C54FCCC073D3}"/>
                  </a:ext>
                </a:extLst>
              </p:cNvPr>
              <p:cNvPicPr/>
              <p:nvPr/>
            </p:nvPicPr>
            <p:blipFill>
              <a:blip r:embed="rId3"/>
              <a:stretch>
                <a:fillRect/>
              </a:stretch>
            </p:blipFill>
            <p:spPr>
              <a:xfrm>
                <a:off x="143280" y="490320"/>
                <a:ext cx="8425080" cy="4333320"/>
              </a:xfrm>
              <a:prstGeom prst="rect">
                <a:avLst/>
              </a:prstGeom>
            </p:spPr>
          </p:pic>
        </mc:Fallback>
      </mc:AlternateContent>
    </p:spTree>
    <p:extLst>
      <p:ext uri="{BB962C8B-B14F-4D97-AF65-F5344CB8AC3E}">
        <p14:creationId xmlns:p14="http://schemas.microsoft.com/office/powerpoint/2010/main" val="1255274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BD6D5C6D-CFA7-4CD6-9E72-4300C3217C52}"/>
              </a:ext>
            </a:extLst>
          </p:cNvPr>
          <p:cNvSpPr>
            <a:spLocks noGrp="1" noChangeArrowheads="1"/>
          </p:cNvSpPr>
          <p:nvPr>
            <p:ph idx="1"/>
          </p:nvPr>
        </p:nvSpPr>
        <p:spPr>
          <a:xfrm>
            <a:off x="169862" y="685801"/>
            <a:ext cx="8723311" cy="4648199"/>
          </a:xfrm>
        </p:spPr>
        <p:txBody>
          <a:bodyPr>
            <a:normAutofit/>
          </a:bodyPr>
          <a:lstStyle/>
          <a:p>
            <a:pPr>
              <a:defRPr/>
            </a:pPr>
            <a:r>
              <a:rPr lang="en-US" sz="1600" err="1">
                <a:solidFill>
                  <a:schemeClr val="bg1">
                    <a:lumMod val="65000"/>
                  </a:schemeClr>
                </a:solidFill>
                <a:cs typeface="Arial" panose="020B0604020202020204" pitchFamily="34" charset="0"/>
              </a:rPr>
              <a:t>Chứng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minh</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trực</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tiếp</a:t>
            </a:r>
            <a:r>
              <a:rPr lang="en-US" sz="1600">
                <a:solidFill>
                  <a:schemeClr val="bg1">
                    <a:lumMod val="65000"/>
                  </a:schemeClr>
                </a:solidFill>
                <a:cs typeface="Arial" panose="020B0604020202020204" pitchFamily="34" charset="0"/>
              </a:rPr>
              <a:t> (Direct Proof) </a:t>
            </a:r>
          </a:p>
          <a:p>
            <a:pPr>
              <a:defRPr/>
            </a:pPr>
            <a:r>
              <a:rPr lang="en-US" sz="1600" err="1">
                <a:solidFill>
                  <a:schemeClr val="bg1">
                    <a:lumMod val="65000"/>
                  </a:schemeClr>
                </a:solidFill>
                <a:cs typeface="Arial" panose="020B0604020202020204" pitchFamily="34" charset="0"/>
              </a:rPr>
              <a:t>Chứng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minh</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bằng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phản</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chứng</a:t>
            </a:r>
            <a:r>
              <a:rPr lang="en-US" sz="1600">
                <a:solidFill>
                  <a:schemeClr val="bg1">
                    <a:lumMod val="65000"/>
                  </a:schemeClr>
                </a:solidFill>
                <a:cs typeface="Arial" panose="020B0604020202020204" pitchFamily="34" charset="0"/>
              </a:rPr>
              <a:t> (Proof by Contradiction) </a:t>
            </a:r>
          </a:p>
          <a:p>
            <a:pPr>
              <a:defRPr/>
            </a:pPr>
            <a:r>
              <a:rPr lang="en-US" sz="1600" b="1" err="1">
                <a:solidFill>
                  <a:srgbClr val="FF0000"/>
                </a:solidFill>
                <a:cs typeface="Arial" panose="020B0604020202020204" pitchFamily="34" charset="0"/>
              </a:rPr>
              <a:t>Chứng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minh</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bằng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phản</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đề</a:t>
            </a:r>
            <a:r>
              <a:rPr lang="en-US" sz="1600" b="1">
                <a:solidFill>
                  <a:srgbClr val="FF0000"/>
                </a:solidFill>
                <a:cs typeface="Arial" panose="020B0604020202020204" pitchFamily="34" charset="0"/>
              </a:rPr>
              <a:t> (Proof by Contrapositive) </a:t>
            </a:r>
          </a:p>
          <a:p>
            <a:pPr>
              <a:defRPr/>
            </a:pPr>
            <a:r>
              <a:rPr lang="en-US" sz="1600" err="1">
                <a:solidFill>
                  <a:srgbClr val="000066"/>
                </a:solidFill>
                <a:cs typeface="Arial" panose="020B0604020202020204" pitchFamily="34" charset="0"/>
              </a:rPr>
              <a:t>Chứng</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minh</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bằng</a:t>
            </a:r>
            <a:r>
              <a:rPr lang="en-US" sz="1600">
                <a:solidFill>
                  <a:srgbClr val="000066"/>
                </a:solidFill>
                <a:cs typeface="Arial" panose="020B0604020202020204" pitchFamily="34" charset="0"/>
              </a:rPr>
              <a:t> qui </a:t>
            </a:r>
            <a:r>
              <a:rPr lang="en-US" sz="1600" err="1">
                <a:solidFill>
                  <a:srgbClr val="000066"/>
                </a:solidFill>
                <a:cs typeface="Arial" panose="020B0604020202020204" pitchFamily="34" charset="0"/>
              </a:rPr>
              <a:t>nạp</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toán</a:t>
            </a:r>
            <a:r>
              <a:rPr lang="en-US" sz="1600">
                <a:solidFill>
                  <a:srgbClr val="000066"/>
                </a:solidFill>
                <a:cs typeface="Arial" panose="020B0604020202020204" pitchFamily="34" charset="0"/>
              </a:rPr>
              <a:t> </a:t>
            </a:r>
            <a:r>
              <a:rPr lang="en-US" sz="1600" err="1">
                <a:solidFill>
                  <a:srgbClr val="000066"/>
                </a:solidFill>
                <a:cs typeface="Arial" panose="020B0604020202020204" pitchFamily="34" charset="0"/>
              </a:rPr>
              <a:t>học</a:t>
            </a:r>
            <a:r>
              <a:rPr lang="en-US" sz="1600">
                <a:solidFill>
                  <a:srgbClr val="000066"/>
                </a:solidFill>
                <a:cs typeface="Arial" panose="020B0604020202020204" pitchFamily="34" charset="0"/>
              </a:rPr>
              <a:t> (Proof by Mathematical Induction) </a:t>
            </a:r>
          </a:p>
        </p:txBody>
      </p:sp>
      <p:sp>
        <p:nvSpPr>
          <p:cNvPr id="6" name="Rectangle 2">
            <a:extLst>
              <a:ext uri="{FF2B5EF4-FFF2-40B4-BE49-F238E27FC236}">
                <a16:creationId xmlns:a16="http://schemas.microsoft.com/office/drawing/2014/main" id="{98B2438A-919B-47D5-8897-6128AA7B3AF4}"/>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Các</a:t>
            </a:r>
            <a:r>
              <a:rPr lang="en-US" altLang="en-US" sz="2000" b="1"/>
              <a:t> </a:t>
            </a:r>
            <a:r>
              <a:rPr lang="en-US" altLang="en-US" sz="2000" b="1" err="1"/>
              <a:t>kỹ</a:t>
            </a:r>
            <a:r>
              <a:rPr lang="en-US" altLang="en-US" sz="2000" b="1"/>
              <a:t> </a:t>
            </a:r>
            <a:r>
              <a:rPr lang="en-US" altLang="en-US" sz="2000" b="1" err="1"/>
              <a:t>thuật</a:t>
            </a:r>
            <a:r>
              <a:rPr lang="en-US" altLang="en-US" sz="2000" b="1"/>
              <a:t> </a:t>
            </a:r>
            <a:r>
              <a:rPr lang="en-US" altLang="en-US" sz="2000" b="1" err="1"/>
              <a:t>chứng</a:t>
            </a:r>
            <a:r>
              <a:rPr lang="en-US" altLang="en-US" sz="2000" b="1"/>
              <a:t> </a:t>
            </a:r>
            <a:r>
              <a:rPr lang="en-US" altLang="en-US" sz="2000" b="1" err="1"/>
              <a:t>minh</a:t>
            </a:r>
            <a:r>
              <a:rPr lang="en-US" altLang="en-US" sz="2000" b="1"/>
              <a:t> </a:t>
            </a:r>
            <a:r>
              <a:rPr lang="en-US" altLang="en-US" sz="2000" b="1" err="1"/>
              <a:t>cơ</a:t>
            </a:r>
            <a:r>
              <a:rPr lang="en-US" altLang="en-US" sz="2000" b="1"/>
              <a:t> </a:t>
            </a:r>
            <a:r>
              <a:rPr lang="en-US" altLang="en-US" sz="2000" b="1" err="1"/>
              <a:t>bản</a:t>
            </a:r>
            <a:endParaRPr lang="en-US" altLang="en-US" sz="2000" b="1"/>
          </a:p>
        </p:txBody>
      </p:sp>
      <p:cxnSp>
        <p:nvCxnSpPr>
          <p:cNvPr id="7" name="Straight Connector 6">
            <a:extLst>
              <a:ext uri="{FF2B5EF4-FFF2-40B4-BE49-F238E27FC236}">
                <a16:creationId xmlns:a16="http://schemas.microsoft.com/office/drawing/2014/main" id="{70E9597E-7063-449B-A8CE-A8A296673BB1}"/>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50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a:extLst>
              <a:ext uri="{FF2B5EF4-FFF2-40B4-BE49-F238E27FC236}">
                <a16:creationId xmlns:a16="http://schemas.microsoft.com/office/drawing/2014/main" id="{394C7912-43D9-4F65-9F95-9B1FDD6ECCA6}"/>
              </a:ext>
            </a:extLst>
          </p:cNvPr>
          <p:cNvSpPr>
            <a:spLocks noGrp="1" noChangeArrowheads="1"/>
          </p:cNvSpPr>
          <p:nvPr>
            <p:ph idx="1"/>
          </p:nvPr>
        </p:nvSpPr>
        <p:spPr>
          <a:xfrm>
            <a:off x="169862" y="685801"/>
            <a:ext cx="8723313" cy="5376544"/>
          </a:xfrm>
        </p:spPr>
        <p:txBody>
          <a:bodyPr>
            <a:normAutofit/>
          </a:bodyPr>
          <a:lstStyle/>
          <a:p>
            <a:pPr algn="just" eaLnBrk="1" hangingPunct="1">
              <a:spcBef>
                <a:spcPts val="1200"/>
              </a:spcBef>
              <a:defRPr/>
            </a:pP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dụng</a:t>
            </a:r>
            <a:r>
              <a:rPr lang="en-US" sz="1600">
                <a:cs typeface="Arial" panose="020B0604020202020204" pitchFamily="34" charset="0"/>
              </a:rPr>
              <a:t> </a:t>
            </a:r>
            <a:r>
              <a:rPr lang="en-US" sz="1600" err="1">
                <a:cs typeface="Arial" panose="020B0604020202020204" pitchFamily="34" charset="0"/>
              </a:rPr>
              <a:t>sự</a:t>
            </a:r>
            <a:r>
              <a:rPr lang="en-US" sz="1600">
                <a:cs typeface="Arial" panose="020B0604020202020204" pitchFamily="34" charset="0"/>
              </a:rPr>
              <a:t> </a:t>
            </a:r>
            <a:r>
              <a:rPr lang="en-US" sz="1600" err="1">
                <a:cs typeface="Arial" panose="020B0604020202020204" pitchFamily="34" charset="0"/>
              </a:rPr>
              <a:t>tương</a:t>
            </a:r>
            <a:r>
              <a:rPr lang="en-US" sz="1600">
                <a:cs typeface="Arial" panose="020B0604020202020204" pitchFamily="34" charset="0"/>
              </a:rPr>
              <a:t> </a:t>
            </a:r>
            <a:r>
              <a:rPr lang="en-US" sz="1600" err="1">
                <a:cs typeface="Arial" panose="020B0604020202020204" pitchFamily="34" charset="0"/>
              </a:rPr>
              <a:t>đương</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mệnh</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"P </a:t>
            </a:r>
            <a:r>
              <a:rPr lang="en-US" sz="1600" err="1">
                <a:cs typeface="Arial" panose="020B0604020202020204" pitchFamily="34" charset="0"/>
              </a:rPr>
              <a:t>kéo</a:t>
            </a:r>
            <a:r>
              <a:rPr lang="en-US" sz="1600">
                <a:cs typeface="Arial" panose="020B0604020202020204" pitchFamily="34" charset="0"/>
              </a:rPr>
              <a:t> </a:t>
            </a:r>
            <a:r>
              <a:rPr lang="en-US" sz="1600" err="1">
                <a:cs typeface="Arial" panose="020B0604020202020204" pitchFamily="34" charset="0"/>
              </a:rPr>
              <a:t>theo</a:t>
            </a:r>
            <a:r>
              <a:rPr lang="en-US" sz="1600">
                <a:cs typeface="Arial" panose="020B0604020202020204" pitchFamily="34" charset="0"/>
              </a:rPr>
              <a:t> Q" </a:t>
            </a:r>
            <a:r>
              <a:rPr lang="en-US" sz="1600" err="1">
                <a:cs typeface="Arial" panose="020B0604020202020204" pitchFamily="34" charset="0"/>
              </a:rPr>
              <a:t>và</a:t>
            </a:r>
            <a:r>
              <a:rPr lang="en-US" sz="1600">
                <a:cs typeface="Arial" panose="020B0604020202020204" pitchFamily="34" charset="0"/>
              </a:rPr>
              <a:t> “</a:t>
            </a:r>
            <a:r>
              <a:rPr lang="en-US" sz="1600" err="1">
                <a:cs typeface="Arial" panose="020B0604020202020204" pitchFamily="34" charset="0"/>
              </a:rPr>
              <a:t>Phủ</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Q </a:t>
            </a:r>
            <a:r>
              <a:rPr lang="en-US" sz="1600" err="1">
                <a:cs typeface="Arial" panose="020B0604020202020204" pitchFamily="34" charset="0"/>
              </a:rPr>
              <a:t>kéo</a:t>
            </a:r>
            <a:r>
              <a:rPr lang="en-US" sz="1600">
                <a:cs typeface="Arial" panose="020B0604020202020204" pitchFamily="34" charset="0"/>
              </a:rPr>
              <a:t> </a:t>
            </a:r>
            <a:r>
              <a:rPr lang="en-US" sz="1600" err="1">
                <a:cs typeface="Arial" panose="020B0604020202020204" pitchFamily="34" charset="0"/>
              </a:rPr>
              <a:t>theo</a:t>
            </a:r>
            <a:r>
              <a:rPr lang="en-US" sz="1600">
                <a:cs typeface="Arial" panose="020B0604020202020204" pitchFamily="34" charset="0"/>
              </a:rPr>
              <a:t> </a:t>
            </a:r>
            <a:r>
              <a:rPr lang="en-US" sz="1600" err="1">
                <a:cs typeface="Arial" panose="020B0604020202020204" pitchFamily="34" charset="0"/>
              </a:rPr>
              <a:t>phủ</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P". </a:t>
            </a:r>
          </a:p>
          <a:p>
            <a:pPr algn="just" eaLnBrk="1" hangingPunct="1">
              <a:spcBef>
                <a:spcPts val="1200"/>
              </a:spcBef>
              <a:buFont typeface="Wingdings" panose="05000000000000000000" pitchFamily="2" charset="2"/>
              <a:buNone/>
              <a:defRPr/>
            </a:pPr>
            <a:r>
              <a:rPr lang="en-US" sz="1600">
                <a:cs typeface="Arial" panose="020B0604020202020204" pitchFamily="34" charset="0"/>
              </a:rPr>
              <a:t>        </a:t>
            </a:r>
            <a:r>
              <a:rPr lang="en-US" sz="1600">
                <a:solidFill>
                  <a:srgbClr val="FF0000"/>
                </a:solidFill>
                <a:cs typeface="Arial" panose="020B0604020202020204" pitchFamily="34" charset="0"/>
              </a:rPr>
              <a:t>      (P </a:t>
            </a:r>
            <a:r>
              <a:rPr lang="en-US" sz="1600">
                <a:solidFill>
                  <a:srgbClr val="FF0000"/>
                </a:solidFill>
                <a:cs typeface="Arial" panose="020B0604020202020204" pitchFamily="34" charset="0"/>
                <a:sym typeface="Symbol" panose="05050102010706020507" pitchFamily="18" charset="2"/>
              </a:rPr>
              <a:t> Q)</a:t>
            </a:r>
            <a:r>
              <a:rPr lang="en-US" sz="1600">
                <a:solidFill>
                  <a:srgbClr val="FF0000"/>
                </a:solidFill>
                <a:cs typeface="Arial" panose="020B0604020202020204" pitchFamily="34" charset="0"/>
              </a:rPr>
              <a:t> (¬Q </a:t>
            </a:r>
            <a:r>
              <a:rPr lang="en-US" sz="1600">
                <a:solidFill>
                  <a:srgbClr val="FF0000"/>
                </a:solidFill>
                <a:cs typeface="Arial" panose="020B0604020202020204" pitchFamily="34" charset="0"/>
                <a:sym typeface="Symbol" panose="05050102010706020507" pitchFamily="18" charset="2"/>
              </a:rPr>
              <a:t></a:t>
            </a:r>
            <a:r>
              <a:rPr lang="en-US" sz="1600">
                <a:solidFill>
                  <a:srgbClr val="FF0000"/>
                </a:solidFill>
                <a:cs typeface="Arial" panose="020B0604020202020204" pitchFamily="34" charset="0"/>
              </a:rPr>
              <a:t> ¬P).</a:t>
            </a:r>
          </a:p>
          <a:p>
            <a:pPr marL="0" indent="0" algn="just" eaLnBrk="1" hangingPunct="1">
              <a:spcBef>
                <a:spcPts val="1200"/>
              </a:spcBef>
              <a:buFontTx/>
              <a:buNone/>
              <a:defRPr/>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a:t>
            </a:r>
          </a:p>
          <a:p>
            <a:pPr marL="0" indent="0" algn="just" eaLnBrk="1" hangingPunct="1">
              <a:spcBef>
                <a:spcPts val="1200"/>
              </a:spcBef>
              <a:buFontTx/>
              <a:buNone/>
              <a:defRPr/>
            </a:pPr>
            <a:r>
              <a:rPr lang="en-US" sz="1600">
                <a:cs typeface="Arial" panose="020B0604020202020204" pitchFamily="34" charset="0"/>
              </a:rPr>
              <a:t> </a:t>
            </a:r>
            <a:r>
              <a:rPr lang="en-US" sz="1600" err="1">
                <a:cs typeface="Arial" panose="020B0604020202020204" pitchFamily="34" charset="0"/>
              </a:rPr>
              <a:t>khẳng</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Nếu</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solidFill>
                  <a:srgbClr val="FF0000"/>
                </a:solidFill>
                <a:cs typeface="Arial" panose="020B0604020202020204" pitchFamily="34" charset="0"/>
              </a:rPr>
              <a:t>xe</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của</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tôi</a:t>
            </a:r>
            <a:r>
              <a:rPr lang="en-US" sz="1600">
                <a:solidFill>
                  <a:srgbClr val="FF0000"/>
                </a:solidFill>
                <a:cs typeface="Arial" panose="020B0604020202020204" pitchFamily="34" charset="0"/>
              </a:rPr>
              <a:t> </a:t>
            </a:r>
            <a:r>
              <a:rPr lang="en-US" sz="1600" err="1">
                <a:cs typeface="Arial" panose="020B0604020202020204" pitchFamily="34" charset="0"/>
              </a:rPr>
              <a:t>thì</a:t>
            </a:r>
            <a:r>
              <a:rPr lang="en-US" sz="1600">
                <a:cs typeface="Arial" panose="020B0604020202020204" pitchFamily="34" charset="0"/>
              </a:rPr>
              <a:t> </a:t>
            </a:r>
            <a:r>
              <a:rPr lang="en-US" sz="1600" err="1">
                <a:solidFill>
                  <a:srgbClr val="FF0000"/>
                </a:solidFill>
                <a:cs typeface="Arial" panose="020B0604020202020204" pitchFamily="34" charset="0"/>
              </a:rPr>
              <a:t>nó</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có</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màu</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mận</a:t>
            </a:r>
            <a:r>
              <a:rPr lang="en-US" sz="1600">
                <a:cs typeface="Arial" panose="020B0604020202020204" pitchFamily="34" charset="0"/>
              </a:rPr>
              <a:t>" </a:t>
            </a:r>
          </a:p>
          <a:p>
            <a:pPr marL="0" indent="0" algn="just" eaLnBrk="1" hangingPunct="1">
              <a:spcBef>
                <a:spcPts val="1200"/>
              </a:spcBef>
              <a:buFontTx/>
              <a:buNone/>
              <a:defRPr/>
            </a:pP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tương</a:t>
            </a:r>
            <a:r>
              <a:rPr lang="en-US" sz="1600">
                <a:cs typeface="Arial" panose="020B0604020202020204" pitchFamily="34" charset="0"/>
              </a:rPr>
              <a:t> </a:t>
            </a:r>
            <a:r>
              <a:rPr lang="en-US" sz="1600" err="1">
                <a:cs typeface="Arial" panose="020B0604020202020204" pitchFamily="34" charset="0"/>
              </a:rPr>
              <a:t>đương</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p>
          <a:p>
            <a:pPr marL="0" indent="0" algn="just" eaLnBrk="1" hangingPunct="1">
              <a:spcBef>
                <a:spcPts val="1200"/>
              </a:spcBef>
              <a:buFontTx/>
              <a:buNone/>
              <a:defRPr/>
            </a:pPr>
            <a:r>
              <a:rPr lang="en-US" sz="1600">
                <a:cs typeface="Arial" panose="020B0604020202020204" pitchFamily="34" charset="0"/>
              </a:rPr>
              <a:t>“</a:t>
            </a:r>
            <a:r>
              <a:rPr lang="en-US" sz="1600" err="1">
                <a:cs typeface="Arial" panose="020B0604020202020204" pitchFamily="34" charset="0"/>
              </a:rPr>
              <a:t>Nếu</a:t>
            </a:r>
            <a:r>
              <a:rPr lang="en-US" sz="1600">
                <a:cs typeface="Arial" panose="020B0604020202020204" pitchFamily="34" charset="0"/>
              </a:rPr>
              <a:t> </a:t>
            </a:r>
            <a:r>
              <a:rPr lang="en-US" sz="1600" err="1">
                <a:cs typeface="Arial" panose="020B0604020202020204" pitchFamily="34" charset="0"/>
              </a:rPr>
              <a:t>xe</a:t>
            </a:r>
            <a:r>
              <a:rPr lang="en-US" sz="1600">
                <a:cs typeface="Arial" panose="020B0604020202020204" pitchFamily="34" charset="0"/>
              </a:rPr>
              <a:t> </a:t>
            </a:r>
            <a:r>
              <a:rPr lang="en-US" sz="1600" err="1">
                <a:solidFill>
                  <a:srgbClr val="FF0000"/>
                </a:solidFill>
                <a:cs typeface="Arial" panose="020B0604020202020204" pitchFamily="34" charset="0"/>
              </a:rPr>
              <a:t>đó</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không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có</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màu</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mận</a:t>
            </a:r>
            <a:r>
              <a:rPr lang="en-US" sz="1600">
                <a:solidFill>
                  <a:srgbClr val="FF0000"/>
                </a:solidFill>
                <a:cs typeface="Arial" panose="020B0604020202020204" pitchFamily="34" charset="0"/>
              </a:rPr>
              <a:t> </a:t>
            </a:r>
            <a:r>
              <a:rPr lang="en-US" sz="1600" err="1">
                <a:cs typeface="Arial" panose="020B0604020202020204" pitchFamily="34" charset="0"/>
              </a:rPr>
              <a:t>thì</a:t>
            </a:r>
            <a:r>
              <a:rPr lang="en-US" sz="1600">
                <a:cs typeface="Arial" panose="020B0604020202020204" pitchFamily="34" charset="0"/>
              </a:rPr>
              <a:t> </a:t>
            </a:r>
            <a:r>
              <a:rPr lang="en-US" sz="1600" err="1">
                <a:solidFill>
                  <a:srgbClr val="FF0000"/>
                </a:solidFill>
                <a:cs typeface="Arial" panose="020B0604020202020204" pitchFamily="34" charset="0"/>
              </a:rPr>
              <a:t>nó</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không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phải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của</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tôi</a:t>
            </a:r>
            <a:r>
              <a:rPr lang="en-US" sz="1600">
                <a:cs typeface="Arial" panose="020B0604020202020204" pitchFamily="34" charset="0"/>
              </a:rPr>
              <a:t>".   </a:t>
            </a:r>
          </a:p>
          <a:p>
            <a:pPr algn="just" eaLnBrk="1" hangingPunct="1">
              <a:spcBef>
                <a:spcPts val="1200"/>
              </a:spcBef>
              <a:defRPr/>
            </a:pPr>
            <a:r>
              <a:rPr lang="en-US" sz="1600">
                <a:cs typeface="Arial" panose="020B0604020202020204" pitchFamily="34" charset="0"/>
              </a:rPr>
              <a:t>Do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Nếu</a:t>
            </a:r>
            <a:r>
              <a:rPr lang="en-US" sz="1600">
                <a:cs typeface="Arial" panose="020B0604020202020204" pitchFamily="34" charset="0"/>
              </a:rPr>
              <a:t> P, </a:t>
            </a:r>
            <a:r>
              <a:rPr lang="en-US" sz="1600" err="1">
                <a:cs typeface="Arial" panose="020B0604020202020204" pitchFamily="34" charset="0"/>
              </a:rPr>
              <a:t>Thì</a:t>
            </a:r>
            <a:r>
              <a:rPr lang="en-US" sz="1600">
                <a:cs typeface="Arial" panose="020B0604020202020204" pitchFamily="34" charset="0"/>
              </a:rPr>
              <a:t> Q" </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phương</a:t>
            </a:r>
            <a:r>
              <a:rPr lang="en-US" sz="1600">
                <a:cs typeface="Arial" panose="020B0604020202020204" pitchFamily="34" charset="0"/>
              </a:rPr>
              <a:t> </a:t>
            </a:r>
            <a:r>
              <a:rPr lang="en-US" sz="1600" err="1">
                <a:cs typeface="Arial" panose="020B0604020202020204" pitchFamily="34" charset="0"/>
              </a:rPr>
              <a:t>pháp</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ta </a:t>
            </a: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Nếu</a:t>
            </a:r>
            <a:r>
              <a:rPr lang="en-US" sz="1600">
                <a:cs typeface="Arial" panose="020B0604020202020204" pitchFamily="34" charset="0"/>
              </a:rPr>
              <a:t> </a:t>
            </a:r>
            <a:r>
              <a:rPr lang="en-US" sz="1600" err="1">
                <a:cs typeface="Arial" panose="020B0604020202020204" pitchFamily="34" charset="0"/>
              </a:rPr>
              <a:t>phủ</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Q </a:t>
            </a:r>
            <a:r>
              <a:rPr lang="en-US" sz="1600" err="1">
                <a:cs typeface="Arial" panose="020B0604020202020204" pitchFamily="34" charset="0"/>
              </a:rPr>
              <a:t>thì</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phủ</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P” ("If Not Q, Then Not P”). </a:t>
            </a:r>
          </a:p>
        </p:txBody>
      </p:sp>
      <p:sp>
        <p:nvSpPr>
          <p:cNvPr id="10" name="Rectangle 2">
            <a:extLst>
              <a:ext uri="{FF2B5EF4-FFF2-40B4-BE49-F238E27FC236}">
                <a16:creationId xmlns:a16="http://schemas.microsoft.com/office/drawing/2014/main" id="{E34AF4B2-30A7-4BDD-809A-14A7769AEDE1}"/>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phản</a:t>
            </a:r>
            <a:r>
              <a:rPr lang="en-US" altLang="en-US" sz="2000" b="1"/>
              <a:t> </a:t>
            </a:r>
            <a:r>
              <a:rPr lang="en-US" altLang="en-US" sz="2000" b="1" err="1"/>
              <a:t>đề</a:t>
            </a:r>
            <a:endParaRPr lang="en-US" altLang="en-US" sz="2000" b="1"/>
          </a:p>
        </p:txBody>
      </p:sp>
      <p:cxnSp>
        <p:nvCxnSpPr>
          <p:cNvPr id="11" name="Straight Connector 10">
            <a:extLst>
              <a:ext uri="{FF2B5EF4-FFF2-40B4-BE49-F238E27FC236}">
                <a16:creationId xmlns:a16="http://schemas.microsoft.com/office/drawing/2014/main" id="{FBC0DB98-D925-4D7A-9FEB-5D5BD12EC6B6}"/>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FC9B517-1666-4591-A759-1C89B8CAEA49}"/>
                  </a:ext>
                </a:extLst>
              </p14:cNvPr>
              <p14:cNvContentPartPr/>
              <p14:nvPr/>
            </p14:nvContentPartPr>
            <p14:xfrm>
              <a:off x="5257080" y="1902240"/>
              <a:ext cx="460080" cy="1181160"/>
            </p14:xfrm>
          </p:contentPart>
        </mc:Choice>
        <mc:Fallback xmlns="">
          <p:pic>
            <p:nvPicPr>
              <p:cNvPr id="2" name="Ink 1">
                <a:extLst>
                  <a:ext uri="{FF2B5EF4-FFF2-40B4-BE49-F238E27FC236}">
                    <a16:creationId xmlns:a16="http://schemas.microsoft.com/office/drawing/2014/main" id="{9FC9B517-1666-4591-A759-1C89B8CAEA49}"/>
                  </a:ext>
                </a:extLst>
              </p:cNvPr>
              <p:cNvPicPr/>
              <p:nvPr/>
            </p:nvPicPr>
            <p:blipFill>
              <a:blip r:embed="rId3"/>
              <a:stretch>
                <a:fillRect/>
              </a:stretch>
            </p:blipFill>
            <p:spPr>
              <a:xfrm>
                <a:off x="5247720" y="1892880"/>
                <a:ext cx="478800" cy="1199880"/>
              </a:xfrm>
              <a:prstGeom prst="rect">
                <a:avLst/>
              </a:prstGeom>
            </p:spPr>
          </p:pic>
        </mc:Fallback>
      </mc:AlternateContent>
    </p:spTree>
    <p:extLst>
      <p:ext uri="{BB962C8B-B14F-4D97-AF65-F5344CB8AC3E}">
        <p14:creationId xmlns:p14="http://schemas.microsoft.com/office/powerpoint/2010/main" val="2174481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anim calcmode="lin" valueType="num">
                                      <p:cBhvr additive="base">
                                        <p:cTn id="7"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2">
                                            <p:txEl>
                                              <p:pRg st="3" end="3"/>
                                            </p:txEl>
                                          </p:spTgt>
                                        </p:tgtEl>
                                        <p:attrNameLst>
                                          <p:attrName>style.visibility</p:attrName>
                                        </p:attrNameLst>
                                      </p:cBhvr>
                                      <p:to>
                                        <p:strVal val="visible"/>
                                      </p:to>
                                    </p:set>
                                    <p:anim calcmode="lin" valueType="num">
                                      <p:cBhvr additive="base">
                                        <p:cTn id="11"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892">
                                            <p:txEl>
                                              <p:pRg st="4" end="4"/>
                                            </p:txEl>
                                          </p:spTgt>
                                        </p:tgtEl>
                                        <p:attrNameLst>
                                          <p:attrName>style.visibility</p:attrName>
                                        </p:attrNameLst>
                                      </p:cBhvr>
                                      <p:to>
                                        <p:strVal val="visible"/>
                                      </p:to>
                                    </p:set>
                                    <p:anim calcmode="lin" valueType="num">
                                      <p:cBhvr additive="base">
                                        <p:cTn id="15"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8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7892">
                                            <p:txEl>
                                              <p:pRg st="5" end="5"/>
                                            </p:txEl>
                                          </p:spTgt>
                                        </p:tgtEl>
                                        <p:attrNameLst>
                                          <p:attrName>style.visibility</p:attrName>
                                        </p:attrNameLst>
                                      </p:cBhvr>
                                      <p:to>
                                        <p:strVal val="visible"/>
                                      </p:to>
                                    </p:set>
                                    <p:anim calcmode="lin" valueType="num">
                                      <p:cBhvr additive="base">
                                        <p:cTn id="21" dur="500" fill="hold"/>
                                        <p:tgtEl>
                                          <p:spTgt spid="3789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7892">
                                            <p:txEl>
                                              <p:pRg st="6" end="6"/>
                                            </p:txEl>
                                          </p:spTgt>
                                        </p:tgtEl>
                                        <p:attrNameLst>
                                          <p:attrName>style.visibility</p:attrName>
                                        </p:attrNameLst>
                                      </p:cBhvr>
                                      <p:to>
                                        <p:strVal val="visible"/>
                                      </p:to>
                                    </p:set>
                                    <p:anim calcmode="lin" valueType="num">
                                      <p:cBhvr additive="base">
                                        <p:cTn id="27" dur="500" fill="hold"/>
                                        <p:tgtEl>
                                          <p:spTgt spid="3789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a:extLst>
              <a:ext uri="{FF2B5EF4-FFF2-40B4-BE49-F238E27FC236}">
                <a16:creationId xmlns:a16="http://schemas.microsoft.com/office/drawing/2014/main" id="{2E944C61-2D23-4898-BDA1-D212527DC9A2}"/>
              </a:ext>
            </a:extLst>
          </p:cNvPr>
          <p:cNvSpPr>
            <a:spLocks noGrp="1" noChangeArrowheads="1"/>
          </p:cNvSpPr>
          <p:nvPr>
            <p:ph idx="1"/>
          </p:nvPr>
        </p:nvSpPr>
        <p:spPr>
          <a:xfrm>
            <a:off x="169863" y="685800"/>
            <a:ext cx="8723312" cy="5370512"/>
          </a:xfrm>
        </p:spPr>
        <p:txBody>
          <a:bodyPr>
            <a:normAutofit/>
          </a:bodyPr>
          <a:lstStyle/>
          <a:p>
            <a:pPr marL="0" indent="0" algn="just" eaLnBrk="1" hangingPunct="1">
              <a:spcBef>
                <a:spcPts val="1200"/>
              </a:spcBef>
              <a:buFont typeface="Wingdings" panose="05000000000000000000" pitchFamily="2" charset="2"/>
              <a:buNone/>
              <a:defRPr/>
            </a:pPr>
            <a:r>
              <a:rPr lang="en-US" sz="1600" b="1" err="1">
                <a:solidFill>
                  <a:srgbClr val="990000"/>
                </a:solidFill>
                <a:cs typeface="Arial" panose="020B0604020202020204" pitchFamily="34" charset="0"/>
              </a:rPr>
              <a:t>Ví</a:t>
            </a:r>
            <a:r>
              <a:rPr lang="en-US" sz="1600" b="1">
                <a:solidFill>
                  <a:srgbClr val="990000"/>
                </a:solidFill>
                <a:cs typeface="Arial" panose="020B0604020202020204" pitchFamily="34" charset="0"/>
              </a:rPr>
              <a:t> </a:t>
            </a:r>
            <a:r>
              <a:rPr lang="en-US" sz="1600" b="1" err="1">
                <a:solidFill>
                  <a:srgbClr val="990000"/>
                </a:solidFill>
                <a:cs typeface="Arial" panose="020B0604020202020204" pitchFamily="34" charset="0"/>
              </a:rPr>
              <a:t>dụ</a:t>
            </a:r>
            <a:r>
              <a:rPr lang="en-US" sz="1600" b="1">
                <a:solidFill>
                  <a:srgbClr val="990000"/>
                </a:solidFill>
                <a:cs typeface="Arial" panose="020B0604020202020204" pitchFamily="34" charset="0"/>
              </a:rPr>
              <a:t> 1.</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Nếu</a:t>
            </a:r>
            <a:r>
              <a:rPr lang="en-US" sz="1600">
                <a:solidFill>
                  <a:srgbClr val="990000"/>
                </a:solidFill>
                <a:cs typeface="Arial" panose="020B0604020202020204" pitchFamily="34" charset="0"/>
              </a:rPr>
              <a:t> </a:t>
            </a:r>
            <a:r>
              <a:rPr lang="en-US" sz="1600" i="1">
                <a:solidFill>
                  <a:srgbClr val="990000"/>
                </a:solidFill>
                <a:cs typeface="Arial" panose="020B0604020202020204" pitchFamily="34" charset="0"/>
              </a:rPr>
              <a:t>x</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và</a:t>
            </a:r>
            <a:r>
              <a:rPr lang="en-US" sz="1600">
                <a:solidFill>
                  <a:srgbClr val="990000"/>
                </a:solidFill>
                <a:cs typeface="Arial" panose="020B0604020202020204" pitchFamily="34" charset="0"/>
              </a:rPr>
              <a:t> </a:t>
            </a:r>
            <a:r>
              <a:rPr lang="en-US" sz="1600" i="1">
                <a:solidFill>
                  <a:srgbClr val="990000"/>
                </a:solidFill>
                <a:cs typeface="Arial" panose="020B0604020202020204" pitchFamily="34" charset="0"/>
              </a:rPr>
              <a:t>y</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là</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hai</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số</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nguyên</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sao</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cho</a:t>
            </a:r>
            <a:r>
              <a:rPr lang="en-US" sz="1600" i="1">
                <a:solidFill>
                  <a:srgbClr val="990000"/>
                </a:solidFill>
                <a:cs typeface="Arial" panose="020B0604020202020204" pitchFamily="34" charset="0"/>
              </a:rPr>
              <a:t> </a:t>
            </a:r>
            <a:r>
              <a:rPr lang="en-US" sz="1600" i="1" err="1">
                <a:solidFill>
                  <a:srgbClr val="990000"/>
                </a:solidFill>
                <a:cs typeface="Arial" panose="020B0604020202020204" pitchFamily="34" charset="0"/>
              </a:rPr>
              <a:t>x+y</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là</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số</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chẵn</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thì</a:t>
            </a:r>
            <a:r>
              <a:rPr lang="en-US" sz="1600">
                <a:solidFill>
                  <a:srgbClr val="990000"/>
                </a:solidFill>
                <a:cs typeface="Arial" panose="020B0604020202020204" pitchFamily="34" charset="0"/>
              </a:rPr>
              <a:t> </a:t>
            </a:r>
            <a:r>
              <a:rPr lang="en-US" sz="1600" i="1">
                <a:solidFill>
                  <a:srgbClr val="990000"/>
                </a:solidFill>
                <a:cs typeface="Arial" panose="020B0604020202020204" pitchFamily="34" charset="0"/>
              </a:rPr>
              <a:t>x</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và</a:t>
            </a:r>
            <a:r>
              <a:rPr lang="en-US" sz="1600">
                <a:solidFill>
                  <a:srgbClr val="990000"/>
                </a:solidFill>
                <a:cs typeface="Arial" panose="020B0604020202020204" pitchFamily="34" charset="0"/>
              </a:rPr>
              <a:t> </a:t>
            </a:r>
            <a:r>
              <a:rPr lang="en-US" sz="1600" i="1">
                <a:solidFill>
                  <a:srgbClr val="990000"/>
                </a:solidFill>
                <a:cs typeface="Arial" panose="020B0604020202020204" pitchFamily="34" charset="0"/>
              </a:rPr>
              <a:t>y</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có</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cùng</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tính</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chẵn</a:t>
            </a:r>
            <a:r>
              <a:rPr lang="en-US" sz="1600">
                <a:solidFill>
                  <a:srgbClr val="990000"/>
                </a:solidFill>
                <a:cs typeface="Arial" panose="020B0604020202020204" pitchFamily="34" charset="0"/>
              </a:rPr>
              <a:t> </a:t>
            </a:r>
            <a:r>
              <a:rPr lang="en-US" sz="1600" err="1">
                <a:solidFill>
                  <a:srgbClr val="990000"/>
                </a:solidFill>
                <a:cs typeface="Arial" panose="020B0604020202020204" pitchFamily="34" charset="0"/>
              </a:rPr>
              <a:t>lẻ</a:t>
            </a:r>
            <a:r>
              <a:rPr lang="en-US" sz="1600">
                <a:solidFill>
                  <a:srgbClr val="990000"/>
                </a:solidFill>
                <a:cs typeface="Arial" panose="020B0604020202020204" pitchFamily="34" charset="0"/>
              </a:rPr>
              <a:t>. </a:t>
            </a:r>
            <a:endParaRPr lang="en-US" sz="1600" b="1">
              <a:solidFill>
                <a:srgbClr val="990000"/>
              </a:solidFill>
              <a:cs typeface="Arial" panose="020B0604020202020204" pitchFamily="34" charset="0"/>
            </a:endParaRPr>
          </a:p>
          <a:p>
            <a:pPr marL="0" indent="0" algn="just" eaLnBrk="1" hangingPunct="1">
              <a:spcBef>
                <a:spcPts val="1200"/>
              </a:spcBef>
              <a:buFont typeface="Wingdings" panose="05000000000000000000" pitchFamily="2" charset="2"/>
              <a:buNone/>
              <a:defRPr/>
            </a:pPr>
            <a:r>
              <a:rPr lang="en-US" sz="1600" b="1" err="1">
                <a:cs typeface="Arial" panose="020B0604020202020204" pitchFamily="34" charset="0"/>
              </a:rPr>
              <a:t>Chứng</a:t>
            </a:r>
            <a:r>
              <a:rPr lang="en-US" sz="1600" b="1">
                <a:cs typeface="Arial" panose="020B0604020202020204" pitchFamily="34" charset="0"/>
              </a:rPr>
              <a:t> minh.</a:t>
            </a:r>
            <a:r>
              <a:rPr lang="en-US" sz="1600">
                <a:cs typeface="Arial" panose="020B0604020202020204" pitchFamily="34" charset="0"/>
              </a:rPr>
              <a:t> </a:t>
            </a:r>
            <a:r>
              <a:rPr lang="en-US" sz="1600" err="1">
                <a:cs typeface="Arial" panose="020B0604020202020204" pitchFamily="34" charset="0"/>
              </a:rPr>
              <a:t>Mệnh</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khẳng</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đã</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p>
          <a:p>
            <a:pPr marL="0" indent="0" algn="just" eaLnBrk="1" hangingPunct="1">
              <a:spcBef>
                <a:spcPts val="1200"/>
              </a:spcBef>
              <a:buFont typeface="Wingdings" panose="05000000000000000000" pitchFamily="2" charset="2"/>
              <a:buNone/>
              <a:defRPr/>
            </a:pPr>
            <a:r>
              <a:rPr lang="en-US" sz="1600">
                <a:cs typeface="Arial" panose="020B0604020202020204" pitchFamily="34" charset="0"/>
              </a:rPr>
              <a:t>“</a:t>
            </a:r>
            <a:r>
              <a:rPr lang="en-US" sz="1600" err="1">
                <a:cs typeface="Arial" panose="020B0604020202020204" pitchFamily="34" charset="0"/>
              </a:rPr>
              <a:t>Nếu</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y</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cùng</a:t>
            </a:r>
            <a:r>
              <a:rPr lang="en-US" sz="1600">
                <a:cs typeface="Arial" panose="020B0604020202020204" pitchFamily="34" charset="0"/>
              </a:rPr>
              <a:t> </a:t>
            </a:r>
            <a:r>
              <a:rPr lang="en-US" sz="1600" err="1">
                <a:cs typeface="Arial" panose="020B0604020202020204" pitchFamily="34" charset="0"/>
              </a:rPr>
              <a:t>chẵn</a:t>
            </a:r>
            <a:r>
              <a:rPr lang="en-US" sz="1600">
                <a:cs typeface="Arial" panose="020B0604020202020204" pitchFamily="34" charset="0"/>
              </a:rPr>
              <a:t> </a:t>
            </a:r>
            <a:r>
              <a:rPr lang="en-US" sz="1600" err="1">
                <a:cs typeface="Arial" panose="020B0604020202020204" pitchFamily="34" charset="0"/>
              </a:rPr>
              <a:t>lẻ</a:t>
            </a:r>
            <a:r>
              <a:rPr lang="en-US" sz="1600">
                <a:cs typeface="Arial" panose="020B0604020202020204" pitchFamily="34" charset="0"/>
              </a:rPr>
              <a:t>, </a:t>
            </a:r>
            <a:r>
              <a:rPr lang="en-US" sz="1600" err="1">
                <a:cs typeface="Arial" panose="020B0604020202020204" pitchFamily="34" charset="0"/>
              </a:rPr>
              <a:t>thì</a:t>
            </a:r>
            <a:r>
              <a:rPr lang="en-US" sz="1600">
                <a:cs typeface="Arial" panose="020B0604020202020204" pitchFamily="34" charset="0"/>
              </a:rPr>
              <a:t> </a:t>
            </a:r>
            <a:r>
              <a:rPr lang="en-US" sz="1600" err="1">
                <a:cs typeface="Arial" panose="020B0604020202020204" pitchFamily="34" charset="0"/>
              </a:rPr>
              <a:t>tổng</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chúng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lẻ</a:t>
            </a:r>
            <a:r>
              <a:rPr lang="en-US" sz="1600">
                <a:cs typeface="Arial" panose="020B0604020202020204" pitchFamily="34" charset="0"/>
              </a:rPr>
              <a:t>." </a:t>
            </a:r>
          </a:p>
          <a:p>
            <a:pPr algn="just" eaLnBrk="1" hangingPunct="1">
              <a:spcBef>
                <a:spcPts val="1200"/>
              </a:spcBef>
              <a:defRPr/>
            </a:pPr>
            <a:r>
              <a:rPr lang="en-US" sz="1600" err="1">
                <a:cs typeface="Arial" panose="020B0604020202020204" pitchFamily="34" charset="0"/>
              </a:rPr>
              <a:t>Vì</a:t>
            </a:r>
            <a:r>
              <a:rPr lang="en-US" sz="1600">
                <a:cs typeface="Arial" panose="020B0604020202020204" pitchFamily="34" charset="0"/>
              </a:rPr>
              <a:t> </a:t>
            </a:r>
            <a:r>
              <a:rPr lang="en-US" sz="1600" err="1">
                <a:cs typeface="Arial" panose="020B0604020202020204" pitchFamily="34" charset="0"/>
              </a:rPr>
              <a:t>thế</a:t>
            </a:r>
            <a:r>
              <a:rPr lang="en-US" sz="1600">
                <a:cs typeface="Arial" panose="020B0604020202020204" pitchFamily="34" charset="0"/>
              </a:rPr>
              <a:t> ta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rằng</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y</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cùng</a:t>
            </a:r>
            <a:r>
              <a:rPr lang="en-US" sz="1600">
                <a:cs typeface="Arial" panose="020B0604020202020204" pitchFamily="34" charset="0"/>
              </a:rPr>
              <a:t> </a:t>
            </a:r>
            <a:r>
              <a:rPr lang="en-US" sz="1600" err="1">
                <a:cs typeface="Arial" panose="020B0604020202020204" pitchFamily="34" charset="0"/>
              </a:rPr>
              <a:t>chẵn</a:t>
            </a:r>
            <a:r>
              <a:rPr lang="en-US" sz="1600">
                <a:cs typeface="Arial" panose="020B0604020202020204" pitchFamily="34" charset="0"/>
              </a:rPr>
              <a:t> </a:t>
            </a:r>
            <a:r>
              <a:rPr lang="en-US" sz="1600" err="1">
                <a:cs typeface="Arial" panose="020B0604020202020204" pitchFamily="34" charset="0"/>
              </a:rPr>
              <a:t>lẻ</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giảm</a:t>
            </a:r>
            <a:r>
              <a:rPr lang="en-US" sz="1600">
                <a:cs typeface="Arial" panose="020B0604020202020204" pitchFamily="34" charset="0"/>
              </a:rPr>
              <a:t> </a:t>
            </a:r>
            <a:r>
              <a:rPr lang="en-US" sz="1600" err="1">
                <a:cs typeface="Arial" panose="020B0604020202020204" pitchFamily="34" charset="0"/>
              </a:rPr>
              <a:t>tổng</a:t>
            </a:r>
            <a:r>
              <a:rPr lang="en-US" sz="1600">
                <a:cs typeface="Arial" panose="020B0604020202020204" pitchFamily="34" charset="0"/>
              </a:rPr>
              <a:t> </a:t>
            </a:r>
            <a:r>
              <a:rPr lang="en-US" sz="1600" err="1">
                <a:cs typeface="Arial" panose="020B0604020202020204" pitchFamily="34" charset="0"/>
              </a:rPr>
              <a:t>quát</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rằng</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chẵn</a:t>
            </a:r>
            <a:r>
              <a:rPr lang="en-US" sz="1600">
                <a:cs typeface="Arial" panose="020B0604020202020204" pitchFamily="34" charset="0"/>
              </a:rPr>
              <a:t> </a:t>
            </a:r>
            <a:r>
              <a:rPr lang="en-US" sz="1600" err="1">
                <a:cs typeface="Arial" panose="020B0604020202020204" pitchFamily="34" charset="0"/>
              </a:rPr>
              <a:t>còn</a:t>
            </a:r>
            <a:r>
              <a:rPr lang="en-US" sz="1600">
                <a:cs typeface="Arial" panose="020B0604020202020204" pitchFamily="34" charset="0"/>
              </a:rPr>
              <a:t> </a:t>
            </a:r>
            <a:r>
              <a:rPr lang="en-US" sz="1600" i="1">
                <a:cs typeface="Arial" panose="020B0604020202020204" pitchFamily="34" charset="0"/>
              </a:rPr>
              <a:t>y</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lẻ</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ta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i="1">
                <a:cs typeface="Arial" panose="020B0604020202020204" pitchFamily="34" charset="0"/>
              </a:rPr>
              <a:t>k</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m</a:t>
            </a:r>
            <a:r>
              <a:rPr lang="en-US" sz="1600">
                <a:cs typeface="Arial" panose="020B0604020202020204" pitchFamily="34" charset="0"/>
              </a:rPr>
              <a:t> </a:t>
            </a:r>
            <a:r>
              <a:rPr lang="en-US" sz="1600" err="1">
                <a:cs typeface="Arial" panose="020B0604020202020204" pitchFamily="34" charset="0"/>
              </a:rPr>
              <a:t>sao</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en-US" sz="1600" i="1">
                <a:cs typeface="Arial" panose="020B0604020202020204" pitchFamily="34" charset="0"/>
              </a:rPr>
              <a:t>x</a:t>
            </a:r>
            <a:r>
              <a:rPr lang="en-US" sz="1600">
                <a:cs typeface="Arial" panose="020B0604020202020204" pitchFamily="34" charset="0"/>
              </a:rPr>
              <a:t> = 2</a:t>
            </a:r>
            <a:r>
              <a:rPr lang="en-US" sz="1600" i="1">
                <a:cs typeface="Arial" panose="020B0604020202020204" pitchFamily="34" charset="0"/>
              </a:rPr>
              <a:t>k</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y</a:t>
            </a:r>
            <a:r>
              <a:rPr lang="en-US" sz="1600">
                <a:cs typeface="Arial" panose="020B0604020202020204" pitchFamily="34" charset="0"/>
              </a:rPr>
              <a:t> = 2</a:t>
            </a:r>
            <a:r>
              <a:rPr lang="en-US" sz="1600" i="1">
                <a:cs typeface="Arial" panose="020B0604020202020204" pitchFamily="34" charset="0"/>
              </a:rPr>
              <a:t>m</a:t>
            </a:r>
            <a:r>
              <a:rPr lang="en-US" sz="1600">
                <a:cs typeface="Arial" panose="020B0604020202020204" pitchFamily="34" charset="0"/>
              </a:rPr>
              <a:t>+1. </a:t>
            </a:r>
            <a:r>
              <a:rPr lang="en-US" sz="1600" err="1">
                <a:cs typeface="Arial" panose="020B0604020202020204" pitchFamily="34" charset="0"/>
              </a:rPr>
              <a:t>Bây</a:t>
            </a:r>
            <a:r>
              <a:rPr lang="en-US" sz="1600">
                <a:cs typeface="Arial" panose="020B0604020202020204" pitchFamily="34" charset="0"/>
              </a:rPr>
              <a:t> </a:t>
            </a:r>
            <a:r>
              <a:rPr lang="en-US" sz="1600" err="1">
                <a:cs typeface="Arial" panose="020B0604020202020204" pitchFamily="34" charset="0"/>
              </a:rPr>
              <a:t>giờ</a:t>
            </a:r>
            <a:r>
              <a:rPr lang="en-US" sz="1600">
                <a:cs typeface="Arial" panose="020B0604020202020204" pitchFamily="34" charset="0"/>
              </a:rPr>
              <a:t> ta </a:t>
            </a:r>
            <a:r>
              <a:rPr lang="en-US" sz="1600" err="1">
                <a:cs typeface="Arial" panose="020B0604020202020204" pitchFamily="34" charset="0"/>
              </a:rPr>
              <a:t>tính</a:t>
            </a:r>
            <a:r>
              <a:rPr lang="en-US" sz="1600">
                <a:cs typeface="Arial" panose="020B0604020202020204" pitchFamily="34" charset="0"/>
              </a:rPr>
              <a:t> </a:t>
            </a:r>
            <a:r>
              <a:rPr lang="en-US" sz="1600" err="1">
                <a:cs typeface="Arial" panose="020B0604020202020204" pitchFamily="34" charset="0"/>
              </a:rPr>
              <a:t>tổng</a:t>
            </a:r>
            <a:r>
              <a:rPr lang="en-US" sz="1600">
                <a:cs typeface="Arial" panose="020B0604020202020204" pitchFamily="34" charset="0"/>
              </a:rPr>
              <a:t> </a:t>
            </a:r>
            <a:r>
              <a:rPr lang="en-US" sz="1600" i="1" err="1">
                <a:cs typeface="Arial" panose="020B0604020202020204" pitchFamily="34" charset="0"/>
              </a:rPr>
              <a:t>x+y</a:t>
            </a:r>
            <a:r>
              <a:rPr lang="en-US" sz="1600">
                <a:cs typeface="Arial" panose="020B0604020202020204" pitchFamily="34" charset="0"/>
              </a:rPr>
              <a:t> = 2</a:t>
            </a:r>
            <a:r>
              <a:rPr lang="en-US" sz="1600" i="1">
                <a:cs typeface="Arial" panose="020B0604020202020204" pitchFamily="34" charset="0"/>
              </a:rPr>
              <a:t>k</a:t>
            </a:r>
            <a:r>
              <a:rPr lang="en-US" sz="1600">
                <a:cs typeface="Arial" panose="020B0604020202020204" pitchFamily="34" charset="0"/>
              </a:rPr>
              <a:t> + 2</a:t>
            </a:r>
            <a:r>
              <a:rPr lang="en-US" sz="1600" i="1">
                <a:cs typeface="Arial" panose="020B0604020202020204" pitchFamily="34" charset="0"/>
              </a:rPr>
              <a:t>m</a:t>
            </a:r>
            <a:r>
              <a:rPr lang="en-US" sz="1600">
                <a:cs typeface="Arial" panose="020B0604020202020204" pitchFamily="34" charset="0"/>
              </a:rPr>
              <a:t> + 1 = 2(</a:t>
            </a:r>
            <a:r>
              <a:rPr lang="en-US" sz="1600" i="1" err="1">
                <a:cs typeface="Arial" panose="020B0604020202020204" pitchFamily="34" charset="0"/>
              </a:rPr>
              <a:t>k+m</a:t>
            </a:r>
            <a:r>
              <a:rPr lang="en-US" sz="1600">
                <a:cs typeface="Arial" panose="020B0604020202020204" pitchFamily="34" charset="0"/>
              </a:rPr>
              <a:t>) + 1, </a:t>
            </a:r>
            <a:r>
              <a:rPr lang="en-US" sz="1600" err="1">
                <a:cs typeface="Arial" panose="020B0604020202020204" pitchFamily="34" charset="0"/>
              </a:rPr>
              <a:t>mà</a:t>
            </a:r>
            <a:r>
              <a:rPr lang="en-US" sz="1600">
                <a:cs typeface="Arial" panose="020B0604020202020204" pitchFamily="34" charset="0"/>
              </a:rPr>
              <a:t> </a:t>
            </a:r>
            <a:r>
              <a:rPr lang="en-US" sz="1600" err="1">
                <a:cs typeface="Arial" panose="020B0604020202020204" pitchFamily="34" charset="0"/>
              </a:rPr>
              <a:t>rõ</a:t>
            </a:r>
            <a:r>
              <a:rPr lang="en-US" sz="1600">
                <a:cs typeface="Arial" panose="020B0604020202020204" pitchFamily="34" charset="0"/>
              </a:rPr>
              <a:t> </a:t>
            </a:r>
            <a:r>
              <a:rPr lang="en-US" sz="1600" err="1">
                <a:cs typeface="Arial" panose="020B0604020202020204" pitchFamily="34" charset="0"/>
              </a:rPr>
              <a:t>ràng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lẻ</a:t>
            </a:r>
            <a:r>
              <a:rPr lang="en-US" sz="1600">
                <a:cs typeface="Arial" panose="020B0604020202020204" pitchFamily="34" charset="0"/>
              </a:rPr>
              <a:t>. </a:t>
            </a:r>
          </a:p>
          <a:p>
            <a:pPr algn="just" eaLnBrk="1" hangingPunct="1">
              <a:spcBef>
                <a:spcPts val="1200"/>
              </a:spcBef>
              <a:defRPr/>
            </a:pPr>
            <a:r>
              <a:rPr lang="en-US" sz="1600" err="1">
                <a:cs typeface="Arial" panose="020B0604020202020204" pitchFamily="34" charset="0"/>
              </a:rPr>
              <a:t>Từ</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suy</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r>
              <a:rPr lang="en-US" sz="1600" err="1">
                <a:cs typeface="Arial" panose="020B0604020202020204" pitchFamily="34" charset="0"/>
              </a:rPr>
              <a:t>khẳng</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cuả</a:t>
            </a:r>
            <a:r>
              <a:rPr lang="en-US" sz="1600">
                <a:cs typeface="Arial" panose="020B0604020202020204" pitchFamily="34" charset="0"/>
              </a:rPr>
              <a:t> </a:t>
            </a: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đúng</a:t>
            </a:r>
            <a:r>
              <a:rPr lang="en-US" sz="1600">
                <a:cs typeface="Arial" panose="020B0604020202020204" pitchFamily="34" charset="0"/>
              </a:rPr>
              <a:t>. </a:t>
            </a:r>
          </a:p>
        </p:txBody>
      </p:sp>
      <p:sp>
        <p:nvSpPr>
          <p:cNvPr id="2" name="Rectangle 1"/>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7" name="Rectangle 2">
            <a:extLst>
              <a:ext uri="{FF2B5EF4-FFF2-40B4-BE49-F238E27FC236}">
                <a16:creationId xmlns:a16="http://schemas.microsoft.com/office/drawing/2014/main" id="{D8F6541E-37BF-43FC-BCAD-AC8CE6C051FA}"/>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phản</a:t>
            </a:r>
            <a:r>
              <a:rPr lang="en-US" altLang="en-US" sz="2000" b="1"/>
              <a:t> </a:t>
            </a:r>
            <a:r>
              <a:rPr lang="en-US" altLang="en-US" sz="2000" b="1" err="1"/>
              <a:t>đề</a:t>
            </a:r>
            <a:endParaRPr lang="en-US" altLang="en-US" sz="2000" b="1"/>
          </a:p>
        </p:txBody>
      </p:sp>
      <p:cxnSp>
        <p:nvCxnSpPr>
          <p:cNvPr id="8" name="Straight Connector 7">
            <a:extLst>
              <a:ext uri="{FF2B5EF4-FFF2-40B4-BE49-F238E27FC236}">
                <a16:creationId xmlns:a16="http://schemas.microsoft.com/office/drawing/2014/main" id="{18659D14-81BA-4E4F-925A-5ECA9057FE25}"/>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42B4F4A-E92A-4E26-AB34-49DE311327D8}"/>
                  </a:ext>
                </a:extLst>
              </p14:cNvPr>
              <p14:cNvContentPartPr/>
              <p14:nvPr/>
            </p14:nvContentPartPr>
            <p14:xfrm>
              <a:off x="4293720" y="598680"/>
              <a:ext cx="2692440" cy="1841760"/>
            </p14:xfrm>
          </p:contentPart>
        </mc:Choice>
        <mc:Fallback xmlns="">
          <p:pic>
            <p:nvPicPr>
              <p:cNvPr id="3" name="Ink 2">
                <a:extLst>
                  <a:ext uri="{FF2B5EF4-FFF2-40B4-BE49-F238E27FC236}">
                    <a16:creationId xmlns:a16="http://schemas.microsoft.com/office/drawing/2014/main" id="{842B4F4A-E92A-4E26-AB34-49DE311327D8}"/>
                  </a:ext>
                </a:extLst>
              </p:cNvPr>
              <p:cNvPicPr/>
              <p:nvPr/>
            </p:nvPicPr>
            <p:blipFill>
              <a:blip r:embed="rId3"/>
              <a:stretch>
                <a:fillRect/>
              </a:stretch>
            </p:blipFill>
            <p:spPr>
              <a:xfrm>
                <a:off x="4284360" y="589320"/>
                <a:ext cx="2711160" cy="1860480"/>
              </a:xfrm>
              <a:prstGeom prst="rect">
                <a:avLst/>
              </a:prstGeom>
            </p:spPr>
          </p:pic>
        </mc:Fallback>
      </mc:AlternateContent>
    </p:spTree>
    <p:extLst>
      <p:ext uri="{BB962C8B-B14F-4D97-AF65-F5344CB8AC3E}">
        <p14:creationId xmlns:p14="http://schemas.microsoft.com/office/powerpoint/2010/main" val="341808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7">
                                            <p:txEl>
                                              <p:pRg st="2" end="2"/>
                                            </p:txEl>
                                          </p:spTgt>
                                        </p:tgtEl>
                                        <p:attrNameLst>
                                          <p:attrName>style.visibility</p:attrName>
                                        </p:attrNameLst>
                                      </p:cBhvr>
                                      <p:to>
                                        <p:strVal val="visible"/>
                                      </p:to>
                                    </p:set>
                                    <p:anim calcmode="lin" valueType="num">
                                      <p:cBhvr additive="base">
                                        <p:cTn id="7" dur="500" fill="hold"/>
                                        <p:tgtEl>
                                          <p:spTgt spid="4403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7">
                                            <p:txEl>
                                              <p:pRg st="3" end="3"/>
                                            </p:txEl>
                                          </p:spTgt>
                                        </p:tgtEl>
                                        <p:attrNameLst>
                                          <p:attrName>style.visibility</p:attrName>
                                        </p:attrNameLst>
                                      </p:cBhvr>
                                      <p:to>
                                        <p:strVal val="visible"/>
                                      </p:to>
                                    </p:set>
                                    <p:anim calcmode="lin" valueType="num">
                                      <p:cBhvr additive="base">
                                        <p:cTn id="13" dur="500" fill="hold"/>
                                        <p:tgtEl>
                                          <p:spTgt spid="4403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7">
                                            <p:txEl>
                                              <p:pRg st="4" end="4"/>
                                            </p:txEl>
                                          </p:spTgt>
                                        </p:tgtEl>
                                        <p:attrNameLst>
                                          <p:attrName>style.visibility</p:attrName>
                                        </p:attrNameLst>
                                      </p:cBhvr>
                                      <p:to>
                                        <p:strVal val="visible"/>
                                      </p:to>
                                    </p:set>
                                    <p:anim calcmode="lin" valueType="num">
                                      <p:cBhvr additive="base">
                                        <p:cTn id="17" dur="500" fill="hold"/>
                                        <p:tgtEl>
                                          <p:spTgt spid="4403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a:extLst>
              <a:ext uri="{FF2B5EF4-FFF2-40B4-BE49-F238E27FC236}">
                <a16:creationId xmlns:a16="http://schemas.microsoft.com/office/drawing/2014/main" id="{1EE77CA5-4BBD-4AEE-A2CD-3C6B7EDBFD12}"/>
              </a:ext>
            </a:extLst>
          </p:cNvPr>
          <p:cNvSpPr>
            <a:spLocks noGrp="1" noChangeArrowheads="1"/>
          </p:cNvSpPr>
          <p:nvPr>
            <p:ph idx="1"/>
          </p:nvPr>
        </p:nvSpPr>
        <p:spPr>
          <a:xfrm>
            <a:off x="228600" y="589002"/>
            <a:ext cx="8664575" cy="5178386"/>
          </a:xfrm>
        </p:spPr>
        <p:txBody>
          <a:bodyPr>
            <a:normAutofit/>
          </a:bodyPr>
          <a:lstStyle/>
          <a:p>
            <a:pPr marL="0" indent="0" eaLnBrk="1" hangingPunct="1">
              <a:spcBef>
                <a:spcPts val="600"/>
              </a:spcBef>
              <a:spcAft>
                <a:spcPts val="1200"/>
              </a:spcAft>
              <a:buFont typeface="Wingdings" panose="05000000000000000000" pitchFamily="2" charset="2"/>
              <a:buNone/>
              <a:defRPr/>
            </a:pPr>
            <a:r>
              <a:rPr lang="en-US" sz="1600" b="1" err="1">
                <a:solidFill>
                  <a:srgbClr val="C00000"/>
                </a:solidFill>
                <a:cs typeface="Arial" panose="020B0604020202020204" pitchFamily="34" charset="0"/>
              </a:rPr>
              <a:t>Ví</a:t>
            </a:r>
            <a:r>
              <a:rPr lang="en-US" sz="1600" b="1">
                <a:solidFill>
                  <a:srgbClr val="C00000"/>
                </a:solidFill>
                <a:cs typeface="Arial" panose="020B0604020202020204" pitchFamily="34" charset="0"/>
              </a:rPr>
              <a:t> </a:t>
            </a:r>
            <a:r>
              <a:rPr lang="en-US" sz="1600" b="1" err="1">
                <a:solidFill>
                  <a:srgbClr val="C00000"/>
                </a:solidFill>
                <a:cs typeface="Arial" panose="020B0604020202020204" pitchFamily="34" charset="0"/>
              </a:rPr>
              <a:t>dụ</a:t>
            </a:r>
            <a:r>
              <a:rPr lang="en-US" sz="1600" b="1">
                <a:solidFill>
                  <a:srgbClr val="C00000"/>
                </a:solidFill>
                <a:cs typeface="Arial" panose="020B0604020202020204" pitchFamily="34" charset="0"/>
              </a:rPr>
              <a:t> 2.</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Nếu</a:t>
            </a:r>
            <a:r>
              <a:rPr lang="en-US" sz="1600">
                <a:solidFill>
                  <a:srgbClr val="C00000"/>
                </a:solidFill>
                <a:cs typeface="Arial" panose="020B0604020202020204" pitchFamily="34" charset="0"/>
              </a:rPr>
              <a:t> </a:t>
            </a:r>
            <a:r>
              <a:rPr lang="en-US" sz="1600" i="1">
                <a:solidFill>
                  <a:srgbClr val="C00000"/>
                </a:solidFill>
                <a:cs typeface="Arial" panose="020B0604020202020204" pitchFamily="34" charset="0"/>
              </a:rPr>
              <a:t>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là</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số</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nguyên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dương</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sao</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cho</a:t>
            </a:r>
            <a:r>
              <a:rPr lang="en-US" sz="1600">
                <a:solidFill>
                  <a:srgbClr val="C00000"/>
                </a:solidFill>
                <a:cs typeface="Arial" panose="020B0604020202020204" pitchFamily="34" charset="0"/>
              </a:rPr>
              <a:t> </a:t>
            </a:r>
            <a:r>
              <a:rPr lang="en-US" sz="1600" i="1">
                <a:solidFill>
                  <a:srgbClr val="C00000"/>
                </a:solidFill>
                <a:cs typeface="Arial" panose="020B0604020202020204" pitchFamily="34" charset="0"/>
              </a:rPr>
              <a:t>n</a:t>
            </a:r>
            <a:r>
              <a:rPr lang="en-US" sz="1600">
                <a:solidFill>
                  <a:srgbClr val="C00000"/>
                </a:solidFill>
                <a:cs typeface="Arial" panose="020B0604020202020204" pitchFamily="34" charset="0"/>
              </a:rPr>
              <a:t> mod 4 </a:t>
            </a:r>
            <a:r>
              <a:rPr lang="en-US" sz="1600" err="1">
                <a:solidFill>
                  <a:srgbClr val="C00000"/>
                </a:solidFill>
                <a:cs typeface="Arial" panose="020B0604020202020204" pitchFamily="34" charset="0"/>
              </a:rPr>
              <a:t>là</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bằng</a:t>
            </a:r>
            <a:r>
              <a:rPr lang="en-US" sz="1600">
                <a:solidFill>
                  <a:srgbClr val="C00000"/>
                </a:solidFill>
                <a:cs typeface="Arial" panose="020B0604020202020204" pitchFamily="34" charset="0"/>
              </a:rPr>
              <a:t> 2 </a:t>
            </a:r>
            <a:r>
              <a:rPr lang="en-US" sz="1600" err="1">
                <a:solidFill>
                  <a:srgbClr val="C00000"/>
                </a:solidFill>
                <a:cs typeface="Arial" panose="020B0604020202020204" pitchFamily="34" charset="0"/>
              </a:rPr>
              <a:t>hoặc</a:t>
            </a:r>
            <a:r>
              <a:rPr lang="en-US" sz="1600">
                <a:solidFill>
                  <a:srgbClr val="C00000"/>
                </a:solidFill>
                <a:cs typeface="Arial" panose="020B0604020202020204" pitchFamily="34" charset="0"/>
              </a:rPr>
              <a:t> 3, </a:t>
            </a:r>
            <a:r>
              <a:rPr lang="en-US" sz="1600" err="1">
                <a:solidFill>
                  <a:srgbClr val="C00000"/>
                </a:solidFill>
                <a:cs typeface="Arial" panose="020B0604020202020204" pitchFamily="34" charset="0"/>
              </a:rPr>
              <a:t>thế</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thì</a:t>
            </a:r>
            <a:r>
              <a:rPr lang="en-US" sz="1600">
                <a:solidFill>
                  <a:srgbClr val="C00000"/>
                </a:solidFill>
                <a:cs typeface="Arial" panose="020B0604020202020204" pitchFamily="34" charset="0"/>
              </a:rPr>
              <a:t> </a:t>
            </a:r>
            <a:r>
              <a:rPr lang="en-US" sz="1600" i="1">
                <a:solidFill>
                  <a:srgbClr val="C00000"/>
                </a:solidFill>
                <a:cs typeface="Arial" panose="020B0604020202020204" pitchFamily="34" charset="0"/>
              </a:rPr>
              <a:t>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không</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là</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số</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chính</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phương</a:t>
            </a:r>
            <a:r>
              <a:rPr lang="en-US" sz="1600">
                <a:solidFill>
                  <a:srgbClr val="C00000"/>
                </a:solidFill>
                <a:cs typeface="Arial" panose="020B0604020202020204" pitchFamily="34" charset="0"/>
              </a:rPr>
              <a:t>. </a:t>
            </a:r>
          </a:p>
          <a:p>
            <a:pPr marL="0" indent="0" eaLnBrk="1" hangingPunct="1">
              <a:spcBef>
                <a:spcPts val="600"/>
              </a:spcBef>
              <a:buFont typeface="Wingdings" panose="05000000000000000000" pitchFamily="2" charset="2"/>
              <a:buNone/>
              <a:defRPr/>
            </a:pPr>
            <a:r>
              <a:rPr lang="en-US" sz="1600" b="1" err="1">
                <a:cs typeface="Arial" panose="020B0604020202020204" pitchFamily="34" charset="0"/>
              </a:rPr>
              <a:t>Chứng</a:t>
            </a:r>
            <a:r>
              <a:rPr lang="en-US" sz="1600" b="1">
                <a:cs typeface="Arial" panose="020B0604020202020204" pitchFamily="34" charset="0"/>
              </a:rPr>
              <a:t> minh.</a:t>
            </a:r>
            <a:r>
              <a:rPr lang="en-US" sz="1600">
                <a:cs typeface="Arial" panose="020B0604020202020204" pitchFamily="34" charset="0"/>
              </a:rPr>
              <a:t> Ta </a:t>
            </a:r>
            <a:r>
              <a:rPr lang="en-US" sz="1600" err="1">
                <a:cs typeface="Arial" panose="020B0604020202020204" pitchFamily="34" charset="0"/>
              </a:rPr>
              <a:t>sẽ</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mệnh</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a:t>
            </a:r>
          </a:p>
          <a:p>
            <a:pPr marL="0" indent="0" eaLnBrk="1" hangingPunct="1">
              <a:spcBef>
                <a:spcPts val="600"/>
              </a:spcBef>
              <a:buFont typeface="Wingdings" panose="05000000000000000000" pitchFamily="2" charset="2"/>
              <a:buNone/>
              <a:defRPr/>
            </a:pPr>
            <a:r>
              <a:rPr lang="en-US" sz="1600">
                <a:cs typeface="Arial" panose="020B0604020202020204" pitchFamily="34" charset="0"/>
              </a:rPr>
              <a:t>“</a:t>
            </a:r>
            <a:r>
              <a:rPr lang="en-US" sz="1600" err="1">
                <a:cs typeface="Arial" panose="020B0604020202020204" pitchFamily="34" charset="0"/>
              </a:rPr>
              <a:t>Nếu</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chính</a:t>
            </a:r>
            <a:r>
              <a:rPr lang="en-US" sz="1600">
                <a:cs typeface="Arial" panose="020B0604020202020204" pitchFamily="34" charset="0"/>
              </a:rPr>
              <a:t> </a:t>
            </a:r>
            <a:r>
              <a:rPr lang="en-US" sz="1600" err="1">
                <a:cs typeface="Arial" panose="020B0604020202020204" pitchFamily="34" charset="0"/>
              </a:rPr>
              <a:t>phương</a:t>
            </a:r>
            <a:r>
              <a:rPr lang="en-US" sz="1600">
                <a:cs typeface="Arial" panose="020B0604020202020204" pitchFamily="34" charset="0"/>
              </a:rPr>
              <a:t> </a:t>
            </a:r>
            <a:r>
              <a:rPr lang="en-US" sz="1600" err="1">
                <a:cs typeface="Arial" panose="020B0604020202020204" pitchFamily="34" charset="0"/>
              </a:rPr>
              <a:t>thì</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mod 4 </a:t>
            </a:r>
            <a:r>
              <a:rPr lang="en-US" sz="1600" err="1">
                <a:cs typeface="Arial" panose="020B0604020202020204" pitchFamily="34" charset="0"/>
              </a:rPr>
              <a:t>phải</a:t>
            </a:r>
            <a:r>
              <a:rPr lang="en-US" sz="1600">
                <a:cs typeface="Arial" panose="020B0604020202020204" pitchFamily="34" charset="0"/>
              </a:rPr>
              <a:t> </a:t>
            </a:r>
            <a:r>
              <a:rPr lang="en-US" sz="1600" err="1">
                <a:cs typeface="Arial" panose="020B0604020202020204" pitchFamily="34" charset="0"/>
              </a:rPr>
              <a:t>bằng</a:t>
            </a:r>
            <a:r>
              <a:rPr lang="en-US" sz="1600">
                <a:cs typeface="Arial" panose="020B0604020202020204" pitchFamily="34" charset="0"/>
              </a:rPr>
              <a:t> 0 </a:t>
            </a:r>
            <a:r>
              <a:rPr lang="en-US" sz="1600" err="1">
                <a:cs typeface="Arial" panose="020B0604020202020204" pitchFamily="34" charset="0"/>
              </a:rPr>
              <a:t>hoặc</a:t>
            </a:r>
            <a:r>
              <a:rPr lang="en-US" sz="1600">
                <a:cs typeface="Arial" panose="020B0604020202020204" pitchFamily="34" charset="0"/>
              </a:rPr>
              <a:t> 1." </a:t>
            </a:r>
          </a:p>
          <a:p>
            <a:pPr eaLnBrk="1" hangingPunct="1">
              <a:spcBef>
                <a:spcPts val="600"/>
              </a:spcBef>
              <a:defRPr/>
            </a:pP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 </a:t>
            </a:r>
            <a:r>
              <a:rPr lang="en-US" sz="1600" i="1">
                <a:cs typeface="Arial" panose="020B0604020202020204" pitchFamily="34" charset="0"/>
              </a:rPr>
              <a:t>k</a:t>
            </a:r>
            <a:r>
              <a:rPr lang="en-US" sz="1600" baseline="30000">
                <a:cs typeface="Arial" panose="020B0604020202020204" pitchFamily="34" charset="0"/>
              </a:rPr>
              <a:t>2</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4 </a:t>
            </a:r>
            <a:r>
              <a:rPr lang="en-US" sz="1600" err="1">
                <a:cs typeface="Arial" panose="020B0604020202020204" pitchFamily="34" charset="0"/>
              </a:rPr>
              <a:t>tình</a:t>
            </a:r>
            <a:r>
              <a:rPr lang="en-US" sz="1600">
                <a:cs typeface="Arial" panose="020B0604020202020204" pitchFamily="34" charset="0"/>
              </a:rPr>
              <a:t> </a:t>
            </a:r>
            <a:r>
              <a:rPr lang="en-US" sz="1600" err="1">
                <a:cs typeface="Arial" panose="020B0604020202020204" pitchFamily="34" charset="0"/>
              </a:rPr>
              <a:t>huống</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thể</a:t>
            </a:r>
            <a:r>
              <a:rPr lang="en-US" sz="1600">
                <a:cs typeface="Arial" panose="020B0604020202020204" pitchFamily="34" charset="0"/>
              </a:rPr>
              <a:t> </a:t>
            </a:r>
            <a:r>
              <a:rPr lang="en-US" sz="1600" err="1">
                <a:cs typeface="Arial" panose="020B0604020202020204" pitchFamily="34" charset="0"/>
              </a:rPr>
              <a:t>xảy</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p>
          <a:p>
            <a:pPr lvl="1" eaLnBrk="1" hangingPunct="1">
              <a:spcBef>
                <a:spcPts val="600"/>
              </a:spcBef>
              <a:defRPr/>
            </a:pPr>
            <a:r>
              <a:rPr lang="en-US" sz="1600" err="1">
                <a:cs typeface="Arial" panose="020B0604020202020204" pitchFamily="34" charset="0"/>
              </a:rPr>
              <a:t>Nếu</a:t>
            </a:r>
            <a:r>
              <a:rPr lang="en-US" sz="1600">
                <a:cs typeface="Arial" panose="020B0604020202020204" pitchFamily="34" charset="0"/>
              </a:rPr>
              <a:t> </a:t>
            </a:r>
            <a:r>
              <a:rPr lang="en-US" sz="1600" i="1">
                <a:cs typeface="Arial" panose="020B0604020202020204" pitchFamily="34" charset="0"/>
              </a:rPr>
              <a:t>k</a:t>
            </a:r>
            <a:r>
              <a:rPr lang="en-US" sz="1600">
                <a:cs typeface="Arial" panose="020B0604020202020204" pitchFamily="34" charset="0"/>
              </a:rPr>
              <a:t> mod 4 = 0, </a:t>
            </a:r>
            <a:r>
              <a:rPr lang="en-US" sz="1600" err="1">
                <a:cs typeface="Arial" panose="020B0604020202020204" pitchFamily="34" charset="0"/>
              </a:rPr>
              <a:t>thì</a:t>
            </a:r>
            <a:r>
              <a:rPr lang="en-US" sz="1600">
                <a:cs typeface="Arial" panose="020B0604020202020204" pitchFamily="34" charset="0"/>
              </a:rPr>
              <a:t> </a:t>
            </a:r>
            <a:r>
              <a:rPr lang="en-US" sz="1600" i="1">
                <a:cs typeface="Arial" panose="020B0604020202020204" pitchFamily="34" charset="0"/>
              </a:rPr>
              <a:t>k</a:t>
            </a:r>
            <a:r>
              <a:rPr lang="en-US" sz="1600">
                <a:cs typeface="Arial" panose="020B0604020202020204" pitchFamily="34" charset="0"/>
              </a:rPr>
              <a:t> = 4</a:t>
            </a:r>
            <a:r>
              <a:rPr lang="en-US" sz="1600" i="1">
                <a:cs typeface="Arial" panose="020B0604020202020204" pitchFamily="34" charset="0"/>
              </a:rPr>
              <a:t>q</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q</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 </a:t>
            </a:r>
            <a:r>
              <a:rPr lang="en-US" sz="1600" i="1">
                <a:cs typeface="Arial" panose="020B0604020202020204" pitchFamily="34" charset="0"/>
              </a:rPr>
              <a:t>k</a:t>
            </a:r>
            <a:r>
              <a:rPr lang="en-US" sz="1600" baseline="30000">
                <a:cs typeface="Arial" panose="020B0604020202020204" pitchFamily="34" charset="0"/>
              </a:rPr>
              <a:t>2</a:t>
            </a:r>
            <a:r>
              <a:rPr lang="en-US" sz="1600">
                <a:cs typeface="Arial" panose="020B0604020202020204" pitchFamily="34" charset="0"/>
              </a:rPr>
              <a:t> = 16 </a:t>
            </a:r>
            <a:r>
              <a:rPr lang="en-US" sz="1600" i="1">
                <a:cs typeface="Arial" panose="020B0604020202020204" pitchFamily="34" charset="0"/>
              </a:rPr>
              <a:t>q</a:t>
            </a:r>
            <a:r>
              <a:rPr lang="en-US" sz="1600" baseline="30000">
                <a:cs typeface="Arial" panose="020B0604020202020204" pitchFamily="34" charset="0"/>
              </a:rPr>
              <a:t>2</a:t>
            </a:r>
            <a:r>
              <a:rPr lang="en-US" sz="1600">
                <a:cs typeface="Arial" panose="020B0604020202020204" pitchFamily="34" charset="0"/>
              </a:rPr>
              <a:t> = 4(4 </a:t>
            </a:r>
            <a:r>
              <a:rPr lang="en-US" sz="1600" i="1">
                <a:cs typeface="Arial" panose="020B0604020202020204" pitchFamily="34" charset="0"/>
              </a:rPr>
              <a:t>q</a:t>
            </a:r>
            <a:r>
              <a:rPr lang="en-US" sz="1600" baseline="30000">
                <a:cs typeface="Arial" panose="020B0604020202020204" pitchFamily="34" charset="0"/>
              </a:rPr>
              <a:t>2</a:t>
            </a:r>
            <a:r>
              <a:rPr lang="en-US" sz="1600">
                <a:cs typeface="Arial" panose="020B0604020202020204" pitchFamily="34" charset="0"/>
              </a:rPr>
              <a:t>) , </a:t>
            </a:r>
            <a:r>
              <a:rPr lang="en-US" sz="1600" err="1">
                <a:cs typeface="Arial" panose="020B0604020202020204" pitchFamily="34" charset="0"/>
              </a:rPr>
              <a:t>suy</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mod 4 = 0. </a:t>
            </a:r>
          </a:p>
          <a:p>
            <a:pPr lvl="1" eaLnBrk="1" hangingPunct="1">
              <a:spcBef>
                <a:spcPts val="600"/>
              </a:spcBef>
              <a:defRPr/>
            </a:pPr>
            <a:r>
              <a:rPr lang="en-US" sz="1600" err="1">
                <a:cs typeface="Arial" panose="020B0604020202020204" pitchFamily="34" charset="0"/>
              </a:rPr>
              <a:t>Nếu</a:t>
            </a:r>
            <a:r>
              <a:rPr lang="en-US" sz="1600">
                <a:cs typeface="Arial" panose="020B0604020202020204" pitchFamily="34" charset="0"/>
              </a:rPr>
              <a:t> </a:t>
            </a:r>
            <a:r>
              <a:rPr lang="en-US" sz="1600" i="1">
                <a:cs typeface="Arial" panose="020B0604020202020204" pitchFamily="34" charset="0"/>
              </a:rPr>
              <a:t>k</a:t>
            </a:r>
            <a:r>
              <a:rPr lang="en-US" sz="1600">
                <a:cs typeface="Arial" panose="020B0604020202020204" pitchFamily="34" charset="0"/>
              </a:rPr>
              <a:t> mod 4 = 1, </a:t>
            </a:r>
            <a:r>
              <a:rPr lang="en-US" sz="1600" err="1">
                <a:cs typeface="Arial" panose="020B0604020202020204" pitchFamily="34" charset="0"/>
              </a:rPr>
              <a:t>thì</a:t>
            </a:r>
            <a:r>
              <a:rPr lang="en-US" sz="1600">
                <a:cs typeface="Arial" panose="020B0604020202020204" pitchFamily="34" charset="0"/>
              </a:rPr>
              <a:t> </a:t>
            </a:r>
            <a:r>
              <a:rPr lang="en-US" sz="1600" i="1">
                <a:cs typeface="Arial" panose="020B0604020202020204" pitchFamily="34" charset="0"/>
              </a:rPr>
              <a:t>k</a:t>
            </a:r>
            <a:r>
              <a:rPr lang="en-US" sz="1600">
                <a:cs typeface="Arial" panose="020B0604020202020204" pitchFamily="34" charset="0"/>
              </a:rPr>
              <a:t> = 4</a:t>
            </a:r>
            <a:r>
              <a:rPr lang="en-US" sz="1600" i="1">
                <a:cs typeface="Arial" panose="020B0604020202020204" pitchFamily="34" charset="0"/>
              </a:rPr>
              <a:t>q</a:t>
            </a:r>
            <a:r>
              <a:rPr lang="en-US" sz="1600">
                <a:cs typeface="Arial" panose="020B0604020202020204" pitchFamily="34" charset="0"/>
              </a:rPr>
              <a:t> + 1,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q</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 </a:t>
            </a:r>
            <a:r>
              <a:rPr lang="en-US" sz="1600" i="1">
                <a:cs typeface="Arial" panose="020B0604020202020204" pitchFamily="34" charset="0"/>
              </a:rPr>
              <a:t>k</a:t>
            </a:r>
            <a:r>
              <a:rPr lang="en-US" sz="1600" baseline="30000">
                <a:cs typeface="Arial" panose="020B0604020202020204" pitchFamily="34" charset="0"/>
              </a:rPr>
              <a:t>2</a:t>
            </a:r>
            <a:r>
              <a:rPr lang="en-US" sz="1600">
                <a:cs typeface="Arial" panose="020B0604020202020204" pitchFamily="34" charset="0"/>
              </a:rPr>
              <a:t> = 16 </a:t>
            </a:r>
            <a:r>
              <a:rPr lang="en-US" sz="1600" i="1">
                <a:cs typeface="Arial" panose="020B0604020202020204" pitchFamily="34" charset="0"/>
              </a:rPr>
              <a:t>q</a:t>
            </a:r>
            <a:r>
              <a:rPr lang="en-US" sz="1600" baseline="30000">
                <a:cs typeface="Arial" panose="020B0604020202020204" pitchFamily="34" charset="0"/>
              </a:rPr>
              <a:t>2</a:t>
            </a:r>
            <a:r>
              <a:rPr lang="en-US" sz="1600">
                <a:cs typeface="Arial" panose="020B0604020202020204" pitchFamily="34" charset="0"/>
              </a:rPr>
              <a:t> + 8 </a:t>
            </a:r>
            <a:r>
              <a:rPr lang="en-US" sz="1600" i="1">
                <a:cs typeface="Arial" panose="020B0604020202020204" pitchFamily="34" charset="0"/>
              </a:rPr>
              <a:t>q</a:t>
            </a:r>
            <a:r>
              <a:rPr lang="en-US" sz="1600">
                <a:cs typeface="Arial" panose="020B0604020202020204" pitchFamily="34" charset="0"/>
              </a:rPr>
              <a:t> + 1= 4(4 </a:t>
            </a:r>
            <a:r>
              <a:rPr lang="en-US" sz="1600" i="1">
                <a:cs typeface="Arial" panose="020B0604020202020204" pitchFamily="34" charset="0"/>
              </a:rPr>
              <a:t>q</a:t>
            </a:r>
            <a:r>
              <a:rPr lang="en-US" sz="1600" baseline="30000">
                <a:cs typeface="Arial" panose="020B0604020202020204" pitchFamily="34" charset="0"/>
              </a:rPr>
              <a:t>2</a:t>
            </a:r>
            <a:r>
              <a:rPr lang="en-US" sz="1600">
                <a:cs typeface="Arial" panose="020B0604020202020204" pitchFamily="34" charset="0"/>
              </a:rPr>
              <a:t> + 2 </a:t>
            </a:r>
            <a:r>
              <a:rPr lang="en-US" sz="1600" i="1">
                <a:cs typeface="Arial" panose="020B0604020202020204" pitchFamily="34" charset="0"/>
              </a:rPr>
              <a:t>q</a:t>
            </a:r>
            <a:r>
              <a:rPr lang="en-US" sz="1600">
                <a:cs typeface="Arial" panose="020B0604020202020204" pitchFamily="34" charset="0"/>
              </a:rPr>
              <a:t>) + 1, </a:t>
            </a:r>
            <a:r>
              <a:rPr lang="en-US" sz="1600" err="1">
                <a:cs typeface="Arial" panose="020B0604020202020204" pitchFamily="34" charset="0"/>
              </a:rPr>
              <a:t>suy</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mod 4 = 1. </a:t>
            </a:r>
          </a:p>
          <a:p>
            <a:pPr lvl="1" eaLnBrk="1" hangingPunct="1">
              <a:spcBef>
                <a:spcPts val="600"/>
              </a:spcBef>
              <a:defRPr/>
            </a:pPr>
            <a:r>
              <a:rPr lang="en-US" sz="1600" err="1">
                <a:cs typeface="Arial" panose="020B0604020202020204" pitchFamily="34" charset="0"/>
              </a:rPr>
              <a:t>Nếu</a:t>
            </a:r>
            <a:r>
              <a:rPr lang="en-US" sz="1600">
                <a:cs typeface="Arial" panose="020B0604020202020204" pitchFamily="34" charset="0"/>
              </a:rPr>
              <a:t> </a:t>
            </a:r>
            <a:r>
              <a:rPr lang="en-US" sz="1600" i="1">
                <a:cs typeface="Arial" panose="020B0604020202020204" pitchFamily="34" charset="0"/>
              </a:rPr>
              <a:t>k</a:t>
            </a:r>
            <a:r>
              <a:rPr lang="en-US" sz="1600">
                <a:cs typeface="Arial" panose="020B0604020202020204" pitchFamily="34" charset="0"/>
              </a:rPr>
              <a:t> mod 4 = 2, </a:t>
            </a:r>
            <a:r>
              <a:rPr lang="en-US" sz="1600" err="1">
                <a:cs typeface="Arial" panose="020B0604020202020204" pitchFamily="34" charset="0"/>
              </a:rPr>
              <a:t>thì</a:t>
            </a:r>
            <a:r>
              <a:rPr lang="en-US" sz="1600">
                <a:cs typeface="Arial" panose="020B0604020202020204" pitchFamily="34" charset="0"/>
              </a:rPr>
              <a:t> </a:t>
            </a:r>
            <a:r>
              <a:rPr lang="en-US" sz="1600" i="1">
                <a:cs typeface="Arial" panose="020B0604020202020204" pitchFamily="34" charset="0"/>
              </a:rPr>
              <a:t>k</a:t>
            </a:r>
            <a:r>
              <a:rPr lang="en-US" sz="1600">
                <a:cs typeface="Arial" panose="020B0604020202020204" pitchFamily="34" charset="0"/>
              </a:rPr>
              <a:t> = 4</a:t>
            </a:r>
            <a:r>
              <a:rPr lang="en-US" sz="1600" i="1">
                <a:cs typeface="Arial" panose="020B0604020202020204" pitchFamily="34" charset="0"/>
              </a:rPr>
              <a:t>q</a:t>
            </a:r>
            <a:r>
              <a:rPr lang="en-US" sz="1600">
                <a:cs typeface="Arial" panose="020B0604020202020204" pitchFamily="34" charset="0"/>
              </a:rPr>
              <a:t> + 2,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q</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 </a:t>
            </a:r>
            <a:r>
              <a:rPr lang="en-US" sz="1600" i="1">
                <a:cs typeface="Arial" panose="020B0604020202020204" pitchFamily="34" charset="0"/>
              </a:rPr>
              <a:t>k</a:t>
            </a:r>
            <a:r>
              <a:rPr lang="en-US" sz="1600" baseline="30000">
                <a:cs typeface="Arial" panose="020B0604020202020204" pitchFamily="34" charset="0"/>
              </a:rPr>
              <a:t>2</a:t>
            </a:r>
            <a:r>
              <a:rPr lang="en-US" sz="1600">
                <a:cs typeface="Arial" panose="020B0604020202020204" pitchFamily="34" charset="0"/>
              </a:rPr>
              <a:t> = 16 </a:t>
            </a:r>
            <a:r>
              <a:rPr lang="en-US" sz="1600" i="1">
                <a:cs typeface="Arial" panose="020B0604020202020204" pitchFamily="34" charset="0"/>
              </a:rPr>
              <a:t>q</a:t>
            </a:r>
            <a:r>
              <a:rPr lang="en-US" sz="1600" baseline="30000">
                <a:cs typeface="Arial" panose="020B0604020202020204" pitchFamily="34" charset="0"/>
              </a:rPr>
              <a:t>2</a:t>
            </a:r>
            <a:r>
              <a:rPr lang="en-US" sz="1600">
                <a:cs typeface="Arial" panose="020B0604020202020204" pitchFamily="34" charset="0"/>
              </a:rPr>
              <a:t> + 16 </a:t>
            </a:r>
            <a:r>
              <a:rPr lang="en-US" sz="1600" i="1">
                <a:cs typeface="Arial" panose="020B0604020202020204" pitchFamily="34" charset="0"/>
              </a:rPr>
              <a:t>q</a:t>
            </a:r>
            <a:r>
              <a:rPr lang="en-US" sz="1600">
                <a:cs typeface="Arial" panose="020B0604020202020204" pitchFamily="34" charset="0"/>
              </a:rPr>
              <a:t> + 4 = 4(4 </a:t>
            </a:r>
            <a:r>
              <a:rPr lang="en-US" sz="1600" i="1">
                <a:cs typeface="Arial" panose="020B0604020202020204" pitchFamily="34" charset="0"/>
              </a:rPr>
              <a:t>q</a:t>
            </a:r>
            <a:r>
              <a:rPr lang="en-US" sz="1600" baseline="30000">
                <a:cs typeface="Arial" panose="020B0604020202020204" pitchFamily="34" charset="0"/>
              </a:rPr>
              <a:t>2</a:t>
            </a:r>
            <a:r>
              <a:rPr lang="en-US" sz="1600">
                <a:cs typeface="Arial" panose="020B0604020202020204" pitchFamily="34" charset="0"/>
              </a:rPr>
              <a:t> + 4 </a:t>
            </a:r>
            <a:r>
              <a:rPr lang="en-US" sz="1600" i="1">
                <a:cs typeface="Arial" panose="020B0604020202020204" pitchFamily="34" charset="0"/>
              </a:rPr>
              <a:t>q</a:t>
            </a:r>
            <a:r>
              <a:rPr lang="en-US" sz="1600">
                <a:cs typeface="Arial" panose="020B0604020202020204" pitchFamily="34" charset="0"/>
              </a:rPr>
              <a:t> + 1), </a:t>
            </a:r>
            <a:r>
              <a:rPr lang="en-US" sz="1600" err="1">
                <a:cs typeface="Arial" panose="020B0604020202020204" pitchFamily="34" charset="0"/>
              </a:rPr>
              <a:t>suy</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mod 4 = 0. </a:t>
            </a:r>
          </a:p>
          <a:p>
            <a:pPr lvl="1" eaLnBrk="1" hangingPunct="1">
              <a:spcBef>
                <a:spcPts val="600"/>
              </a:spcBef>
              <a:defRPr/>
            </a:pPr>
            <a:r>
              <a:rPr lang="en-US" sz="1600" err="1">
                <a:cs typeface="Arial" panose="020B0604020202020204" pitchFamily="34" charset="0"/>
              </a:rPr>
              <a:t>Nếu</a:t>
            </a:r>
            <a:r>
              <a:rPr lang="en-US" sz="1600">
                <a:cs typeface="Arial" panose="020B0604020202020204" pitchFamily="34" charset="0"/>
              </a:rPr>
              <a:t> k mod 4 = 3, </a:t>
            </a:r>
            <a:r>
              <a:rPr lang="en-US" sz="1600" err="1">
                <a:cs typeface="Arial" panose="020B0604020202020204" pitchFamily="34" charset="0"/>
              </a:rPr>
              <a:t>thì</a:t>
            </a:r>
            <a:r>
              <a:rPr lang="en-US" sz="1600">
                <a:cs typeface="Arial" panose="020B0604020202020204" pitchFamily="34" charset="0"/>
              </a:rPr>
              <a:t> </a:t>
            </a:r>
            <a:r>
              <a:rPr lang="en-US" sz="1600" i="1">
                <a:cs typeface="Arial" panose="020B0604020202020204" pitchFamily="34" charset="0"/>
              </a:rPr>
              <a:t>k</a:t>
            </a:r>
            <a:r>
              <a:rPr lang="en-US" sz="1600">
                <a:cs typeface="Arial" panose="020B0604020202020204" pitchFamily="34" charset="0"/>
              </a:rPr>
              <a:t> = 4</a:t>
            </a:r>
            <a:r>
              <a:rPr lang="en-US" sz="1600" i="1">
                <a:cs typeface="Arial" panose="020B0604020202020204" pitchFamily="34" charset="0"/>
              </a:rPr>
              <a:t>q</a:t>
            </a:r>
            <a:r>
              <a:rPr lang="en-US" sz="1600">
                <a:cs typeface="Arial" panose="020B0604020202020204" pitchFamily="34" charset="0"/>
              </a:rPr>
              <a:t> + 3,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q</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 </a:t>
            </a:r>
            <a:r>
              <a:rPr lang="en-US" sz="1600" i="1">
                <a:cs typeface="Arial" panose="020B0604020202020204" pitchFamily="34" charset="0"/>
              </a:rPr>
              <a:t>k</a:t>
            </a:r>
            <a:r>
              <a:rPr lang="en-US" sz="1600" baseline="30000">
                <a:cs typeface="Arial" panose="020B0604020202020204" pitchFamily="34" charset="0"/>
              </a:rPr>
              <a:t>2</a:t>
            </a:r>
            <a:r>
              <a:rPr lang="en-US" sz="1600">
                <a:cs typeface="Arial" panose="020B0604020202020204" pitchFamily="34" charset="0"/>
              </a:rPr>
              <a:t> = 16 </a:t>
            </a:r>
            <a:r>
              <a:rPr lang="en-US" sz="1600" i="1">
                <a:cs typeface="Arial" panose="020B0604020202020204" pitchFamily="34" charset="0"/>
              </a:rPr>
              <a:t>q</a:t>
            </a:r>
            <a:r>
              <a:rPr lang="en-US" sz="1600" baseline="30000">
                <a:cs typeface="Arial" panose="020B0604020202020204" pitchFamily="34" charset="0"/>
              </a:rPr>
              <a:t>2</a:t>
            </a:r>
            <a:r>
              <a:rPr lang="en-US" sz="1600">
                <a:cs typeface="Arial" panose="020B0604020202020204" pitchFamily="34" charset="0"/>
              </a:rPr>
              <a:t> + 24 </a:t>
            </a:r>
            <a:r>
              <a:rPr lang="en-US" sz="1600" i="1">
                <a:cs typeface="Arial" panose="020B0604020202020204" pitchFamily="34" charset="0"/>
              </a:rPr>
              <a:t>q</a:t>
            </a:r>
            <a:r>
              <a:rPr lang="en-US" sz="1600">
                <a:cs typeface="Arial" panose="020B0604020202020204" pitchFamily="34" charset="0"/>
              </a:rPr>
              <a:t> + 9 = 4(4 </a:t>
            </a:r>
            <a:r>
              <a:rPr lang="en-US" sz="1600" i="1">
                <a:cs typeface="Arial" panose="020B0604020202020204" pitchFamily="34" charset="0"/>
              </a:rPr>
              <a:t>q</a:t>
            </a:r>
            <a:r>
              <a:rPr lang="en-US" sz="1600" baseline="30000">
                <a:cs typeface="Arial" panose="020B0604020202020204" pitchFamily="34" charset="0"/>
              </a:rPr>
              <a:t>2</a:t>
            </a:r>
            <a:r>
              <a:rPr lang="en-US" sz="1600">
                <a:cs typeface="Arial" panose="020B0604020202020204" pitchFamily="34" charset="0"/>
              </a:rPr>
              <a:t> + 6 </a:t>
            </a:r>
            <a:r>
              <a:rPr lang="en-US" sz="1600" i="1">
                <a:cs typeface="Arial" panose="020B0604020202020204" pitchFamily="34" charset="0"/>
              </a:rPr>
              <a:t>q</a:t>
            </a:r>
            <a:r>
              <a:rPr lang="en-US" sz="1600">
                <a:cs typeface="Arial" panose="020B0604020202020204" pitchFamily="34" charset="0"/>
              </a:rPr>
              <a:t> + 2) + 1, </a:t>
            </a:r>
            <a:r>
              <a:rPr lang="en-US" sz="1600" err="1">
                <a:cs typeface="Arial" panose="020B0604020202020204" pitchFamily="34" charset="0"/>
              </a:rPr>
              <a:t>suy</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mod 4 = 1. </a:t>
            </a:r>
          </a:p>
          <a:p>
            <a:pPr eaLnBrk="1" hangingPunct="1">
              <a:lnSpc>
                <a:spcPct val="90000"/>
              </a:lnSpc>
              <a:buFont typeface="Wingdings" panose="05000000000000000000" pitchFamily="2" charset="2"/>
              <a:buAutoNum type="arabicPeriod"/>
              <a:defRPr/>
            </a:pPr>
            <a:endParaRPr lang="en-US" sz="1600">
              <a:cs typeface="Arial" panose="020B0604020202020204" pitchFamily="34" charset="0"/>
            </a:endParaRPr>
          </a:p>
        </p:txBody>
      </p:sp>
      <p:sp>
        <p:nvSpPr>
          <p:cNvPr id="7" name="Rectangle 6">
            <a:extLst>
              <a:ext uri="{FF2B5EF4-FFF2-40B4-BE49-F238E27FC236}">
                <a16:creationId xmlns:a16="http://schemas.microsoft.com/office/drawing/2014/main" id="{F4AB37C9-1D97-47FE-9A09-3126F1AEEE77}"/>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8" name="Rectangle 2">
            <a:extLst>
              <a:ext uri="{FF2B5EF4-FFF2-40B4-BE49-F238E27FC236}">
                <a16:creationId xmlns:a16="http://schemas.microsoft.com/office/drawing/2014/main" id="{CC8B64BE-78E7-4353-B1F5-431F9F68FEDA}"/>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phản</a:t>
            </a:r>
            <a:r>
              <a:rPr lang="en-US" altLang="en-US" sz="2000" b="1"/>
              <a:t> </a:t>
            </a:r>
            <a:r>
              <a:rPr lang="en-US" altLang="en-US" sz="2000" b="1" err="1"/>
              <a:t>đề</a:t>
            </a:r>
            <a:endParaRPr lang="en-US" altLang="en-US" sz="2000" b="1"/>
          </a:p>
        </p:txBody>
      </p:sp>
      <p:cxnSp>
        <p:nvCxnSpPr>
          <p:cNvPr id="9" name="Straight Connector 8">
            <a:extLst>
              <a:ext uri="{FF2B5EF4-FFF2-40B4-BE49-F238E27FC236}">
                <a16:creationId xmlns:a16="http://schemas.microsoft.com/office/drawing/2014/main" id="{884F000D-B52C-4426-BA5B-4BAC8022B1E8}"/>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EF081C5-03C0-47EF-B710-2404CC41533B}"/>
                  </a:ext>
                </a:extLst>
              </p14:cNvPr>
              <p14:cNvContentPartPr/>
              <p14:nvPr/>
            </p14:nvContentPartPr>
            <p14:xfrm>
              <a:off x="1178280" y="857520"/>
              <a:ext cx="5438160" cy="1272960"/>
            </p14:xfrm>
          </p:contentPart>
        </mc:Choice>
        <mc:Fallback xmlns="">
          <p:pic>
            <p:nvPicPr>
              <p:cNvPr id="2" name="Ink 1">
                <a:extLst>
                  <a:ext uri="{FF2B5EF4-FFF2-40B4-BE49-F238E27FC236}">
                    <a16:creationId xmlns:a16="http://schemas.microsoft.com/office/drawing/2014/main" id="{CEF081C5-03C0-47EF-B710-2404CC41533B}"/>
                  </a:ext>
                </a:extLst>
              </p:cNvPr>
              <p:cNvPicPr/>
              <p:nvPr/>
            </p:nvPicPr>
            <p:blipFill>
              <a:blip r:embed="rId3"/>
              <a:stretch>
                <a:fillRect/>
              </a:stretch>
            </p:blipFill>
            <p:spPr>
              <a:xfrm>
                <a:off x="1168920" y="848160"/>
                <a:ext cx="5456880" cy="1291680"/>
              </a:xfrm>
              <a:prstGeom prst="rect">
                <a:avLst/>
              </a:prstGeom>
            </p:spPr>
          </p:pic>
        </mc:Fallback>
      </mc:AlternateContent>
    </p:spTree>
    <p:extLst>
      <p:ext uri="{BB962C8B-B14F-4D97-AF65-F5344CB8AC3E}">
        <p14:creationId xmlns:p14="http://schemas.microsoft.com/office/powerpoint/2010/main" val="171477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xEl>
                                              <p:pRg st="2" end="2"/>
                                            </p:txEl>
                                          </p:spTgt>
                                        </p:tgtEl>
                                        <p:attrNameLst>
                                          <p:attrName>style.visibility</p:attrName>
                                        </p:attrNameLst>
                                      </p:cBhvr>
                                      <p:to>
                                        <p:strVal val="visible"/>
                                      </p:to>
                                    </p:set>
                                    <p:anim calcmode="lin" valueType="num">
                                      <p:cBhvr additive="base">
                                        <p:cTn id="7" dur="500" fill="hold"/>
                                        <p:tgtEl>
                                          <p:spTgt spid="4506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61">
                                            <p:txEl>
                                              <p:pRg st="3" end="3"/>
                                            </p:txEl>
                                          </p:spTgt>
                                        </p:tgtEl>
                                        <p:attrNameLst>
                                          <p:attrName>style.visibility</p:attrName>
                                        </p:attrNameLst>
                                      </p:cBhvr>
                                      <p:to>
                                        <p:strVal val="visible"/>
                                      </p:to>
                                    </p:set>
                                    <p:anim calcmode="lin" valueType="num">
                                      <p:cBhvr additive="base">
                                        <p:cTn id="13" dur="500" fill="hold"/>
                                        <p:tgtEl>
                                          <p:spTgt spid="4506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61">
                                            <p:txEl>
                                              <p:pRg st="4" end="4"/>
                                            </p:txEl>
                                          </p:spTgt>
                                        </p:tgtEl>
                                        <p:attrNameLst>
                                          <p:attrName>style.visibility</p:attrName>
                                        </p:attrNameLst>
                                      </p:cBhvr>
                                      <p:to>
                                        <p:strVal val="visible"/>
                                      </p:to>
                                    </p:set>
                                    <p:anim calcmode="lin" valueType="num">
                                      <p:cBhvr additive="base">
                                        <p:cTn id="19" dur="500" fill="hold"/>
                                        <p:tgtEl>
                                          <p:spTgt spid="4506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061">
                                            <p:txEl>
                                              <p:pRg st="5" end="5"/>
                                            </p:txEl>
                                          </p:spTgt>
                                        </p:tgtEl>
                                        <p:attrNameLst>
                                          <p:attrName>style.visibility</p:attrName>
                                        </p:attrNameLst>
                                      </p:cBhvr>
                                      <p:to>
                                        <p:strVal val="visible"/>
                                      </p:to>
                                    </p:set>
                                    <p:anim calcmode="lin" valueType="num">
                                      <p:cBhvr additive="base">
                                        <p:cTn id="23" dur="500" fill="hold"/>
                                        <p:tgtEl>
                                          <p:spTgt spid="4506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6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5061">
                                            <p:txEl>
                                              <p:pRg st="6" end="6"/>
                                            </p:txEl>
                                          </p:spTgt>
                                        </p:tgtEl>
                                        <p:attrNameLst>
                                          <p:attrName>style.visibility</p:attrName>
                                        </p:attrNameLst>
                                      </p:cBhvr>
                                      <p:to>
                                        <p:strVal val="visible"/>
                                      </p:to>
                                    </p:set>
                                    <p:anim calcmode="lin" valueType="num">
                                      <p:cBhvr additive="base">
                                        <p:cTn id="27" dur="500" fill="hold"/>
                                        <p:tgtEl>
                                          <p:spTgt spid="4506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6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061">
                                            <p:txEl>
                                              <p:pRg st="7" end="7"/>
                                            </p:txEl>
                                          </p:spTgt>
                                        </p:tgtEl>
                                        <p:attrNameLst>
                                          <p:attrName>style.visibility</p:attrName>
                                        </p:attrNameLst>
                                      </p:cBhvr>
                                      <p:to>
                                        <p:strVal val="visible"/>
                                      </p:to>
                                    </p:set>
                                    <p:anim calcmode="lin" valueType="num">
                                      <p:cBhvr additive="base">
                                        <p:cTn id="31" dur="500" fill="hold"/>
                                        <p:tgtEl>
                                          <p:spTgt spid="4506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6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a:extLst>
              <a:ext uri="{FF2B5EF4-FFF2-40B4-BE49-F238E27FC236}">
                <a16:creationId xmlns:a16="http://schemas.microsoft.com/office/drawing/2014/main" id="{614A79A7-A8D2-48E4-B529-19970D7D3105}"/>
              </a:ext>
            </a:extLst>
          </p:cNvPr>
          <p:cNvSpPr>
            <a:spLocks noGrp="1" noChangeArrowheads="1"/>
          </p:cNvSpPr>
          <p:nvPr>
            <p:ph idx="1"/>
          </p:nvPr>
        </p:nvSpPr>
        <p:spPr>
          <a:xfrm>
            <a:off x="169863" y="685800"/>
            <a:ext cx="8723312" cy="5334000"/>
          </a:xfrm>
        </p:spPr>
        <p:txBody>
          <a:bodyPr>
            <a:normAutofit/>
          </a:bodyPr>
          <a:lstStyle/>
          <a:p>
            <a:pPr marL="0" indent="0" algn="just" eaLnBrk="1" hangingPunct="1">
              <a:spcBef>
                <a:spcPts val="600"/>
              </a:spcBef>
              <a:buFontTx/>
              <a:buNone/>
              <a:defRPr/>
            </a:pPr>
            <a:r>
              <a:rPr lang="en-US" sz="1600" err="1">
                <a:solidFill>
                  <a:srgbClr val="FF0000"/>
                </a:solidFill>
                <a:cs typeface="Arial" panose="020B0604020202020204" pitchFamily="34" charset="0"/>
              </a:rPr>
              <a:t>Chứng</a:t>
            </a:r>
            <a:r>
              <a:rPr lang="en-US" sz="1600">
                <a:solidFill>
                  <a:srgbClr val="FF0000"/>
                </a:solidFill>
                <a:cs typeface="Arial" panose="020B0604020202020204" pitchFamily="34" charset="0"/>
              </a:rPr>
              <a:t> minh </a:t>
            </a:r>
            <a:r>
              <a:rPr lang="en-US" sz="1600" err="1">
                <a:solidFill>
                  <a:srgbClr val="FF0000"/>
                </a:solidFill>
                <a:cs typeface="Arial" panose="020B0604020202020204" pitchFamily="34" charset="0"/>
              </a:rPr>
              <a:t>bằng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phản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đề</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khác</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chứng</a:t>
            </a:r>
            <a:r>
              <a:rPr lang="en-US" sz="1600">
                <a:solidFill>
                  <a:srgbClr val="FF0000"/>
                </a:solidFill>
                <a:cs typeface="Arial" panose="020B0604020202020204" pitchFamily="34" charset="0"/>
              </a:rPr>
              <a:t> minh </a:t>
            </a:r>
            <a:r>
              <a:rPr lang="en-US" sz="1600" err="1">
                <a:solidFill>
                  <a:srgbClr val="FF0000"/>
                </a:solidFill>
                <a:cs typeface="Arial" panose="020B0604020202020204" pitchFamily="34" charset="0"/>
              </a:rPr>
              <a:t>phản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chứng</a:t>
            </a:r>
            <a:r>
              <a:rPr lang="en-US" sz="1600">
                <a:solidFill>
                  <a:srgbClr val="FF0000"/>
                </a:solidFill>
                <a:cs typeface="Arial" panose="020B0604020202020204" pitchFamily="34" charset="0"/>
              </a:rPr>
              <a:t> ở </a:t>
            </a:r>
            <a:r>
              <a:rPr lang="en-US" sz="1600" err="1">
                <a:solidFill>
                  <a:srgbClr val="FF0000"/>
                </a:solidFill>
                <a:cs typeface="Arial" panose="020B0604020202020204" pitchFamily="34" charset="0"/>
              </a:rPr>
              <a:t>chỗ</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nào</a:t>
            </a:r>
            <a:r>
              <a:rPr lang="en-US" sz="1600">
                <a:solidFill>
                  <a:srgbClr val="FF0000"/>
                </a:solidFill>
                <a:cs typeface="Arial" panose="020B0604020202020204" pitchFamily="34" charset="0"/>
              </a:rPr>
              <a:t>? </a:t>
            </a:r>
          </a:p>
          <a:p>
            <a:pPr marL="0" indent="0" algn="just" eaLnBrk="1" hangingPunct="1">
              <a:spcBef>
                <a:spcPts val="600"/>
              </a:spcBef>
              <a:buFontTx/>
              <a:buNone/>
              <a:defRPr/>
            </a:pPr>
            <a:endParaRPr lang="en-US" sz="1600">
              <a:cs typeface="Arial" panose="020B0604020202020204" pitchFamily="34" charset="0"/>
            </a:endParaRPr>
          </a:p>
          <a:p>
            <a:pPr marL="0" indent="0" algn="just" eaLnBrk="1" hangingPunct="1">
              <a:spcBef>
                <a:spcPts val="600"/>
              </a:spcBef>
              <a:buFontTx/>
              <a:buNone/>
              <a:defRPr/>
            </a:pPr>
            <a:r>
              <a:rPr lang="en-US" sz="1600">
                <a:cs typeface="Arial" panose="020B0604020202020204" pitchFamily="34" charset="0"/>
              </a:rPr>
              <a:t>Ta </a:t>
            </a:r>
            <a:r>
              <a:rPr lang="en-US" sz="1600" err="1">
                <a:cs typeface="Arial" panose="020B0604020202020204" pitchFamily="34" charset="0"/>
              </a:rPr>
              <a:t>xét</a:t>
            </a:r>
            <a:r>
              <a:rPr lang="en-US" sz="1600">
                <a:cs typeface="Arial" panose="020B0604020202020204" pitchFamily="34" charset="0"/>
              </a:rPr>
              <a:t> </a:t>
            </a:r>
            <a:r>
              <a:rPr lang="en-US" sz="1600" err="1">
                <a:cs typeface="Arial" panose="020B0604020202020204" pitchFamily="34" charset="0"/>
              </a:rPr>
              <a:t>việc</a:t>
            </a:r>
            <a:r>
              <a:rPr lang="en-US" sz="1600">
                <a:cs typeface="Arial" panose="020B0604020202020204" pitchFamily="34" charset="0"/>
              </a:rPr>
              <a:t> </a:t>
            </a:r>
            <a:r>
              <a:rPr lang="en-US" sz="1600" err="1">
                <a:cs typeface="Arial" panose="020B0604020202020204" pitchFamily="34" charset="0"/>
              </a:rPr>
              <a:t>áp</a:t>
            </a:r>
            <a:r>
              <a:rPr lang="en-US" sz="1600">
                <a:cs typeface="Arial" panose="020B0604020202020204" pitchFamily="34" charset="0"/>
              </a:rPr>
              <a:t> </a:t>
            </a:r>
            <a:r>
              <a:rPr lang="en-US" sz="1600" err="1">
                <a:cs typeface="Arial" panose="020B0604020202020204" pitchFamily="34" charset="0"/>
              </a:rPr>
              <a:t>dụng</a:t>
            </a:r>
            <a:r>
              <a:rPr lang="en-US" sz="1600">
                <a:cs typeface="Arial" panose="020B0604020202020204" pitchFamily="34" charset="0"/>
              </a:rPr>
              <a:t> </a:t>
            </a:r>
            <a:r>
              <a:rPr lang="en-US" sz="1600" err="1">
                <a:cs typeface="Arial" panose="020B0604020202020204" pitchFamily="34" charset="0"/>
              </a:rPr>
              <a:t>chúng</a:t>
            </a:r>
            <a:r>
              <a:rPr lang="en-US" sz="1600">
                <a:cs typeface="Arial" panose="020B0604020202020204" pitchFamily="34" charset="0"/>
              </a:rPr>
              <a:t> </a:t>
            </a:r>
            <a:r>
              <a:rPr lang="en-US" sz="1600" err="1">
                <a:cs typeface="Arial" panose="020B0604020202020204" pitchFamily="34" charset="0"/>
              </a:rPr>
              <a:t>vào</a:t>
            </a:r>
            <a:r>
              <a:rPr lang="en-US" sz="1600">
                <a:cs typeface="Arial" panose="020B0604020202020204" pitchFamily="34" charset="0"/>
              </a:rPr>
              <a:t> </a:t>
            </a:r>
            <a:r>
              <a:rPr lang="en-US" sz="1600" err="1">
                <a:cs typeface="Arial" panose="020B0604020202020204" pitchFamily="34" charset="0"/>
              </a:rPr>
              <a:t>việc</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minh "If P, Then Q”:</a:t>
            </a:r>
          </a:p>
          <a:p>
            <a:pPr algn="just" eaLnBrk="1" hangingPunct="1">
              <a:spcBef>
                <a:spcPts val="600"/>
              </a:spcBef>
              <a:defRPr/>
            </a:pP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P </a:t>
            </a:r>
            <a:r>
              <a:rPr lang="en-US" sz="1600" err="1">
                <a:cs typeface="Arial" panose="020B0604020202020204" pitchFamily="34" charset="0"/>
              </a:rPr>
              <a:t>và</a:t>
            </a:r>
            <a:r>
              <a:rPr lang="en-US" sz="1600">
                <a:cs typeface="Arial" panose="020B0604020202020204" pitchFamily="34" charset="0"/>
              </a:rPr>
              <a:t> Not Q”, ta </a:t>
            </a:r>
            <a:r>
              <a:rPr lang="en-US" sz="1600" err="1">
                <a:cs typeface="Arial" panose="020B0604020202020204" pitchFamily="34" charset="0"/>
              </a:rPr>
              <a:t>cố</a:t>
            </a:r>
            <a:r>
              <a:rPr lang="en-US" sz="1600">
                <a:cs typeface="Arial" panose="020B0604020202020204" pitchFamily="34" charset="0"/>
              </a:rPr>
              <a:t> </a:t>
            </a:r>
            <a:r>
              <a:rPr lang="en-US" sz="1600" err="1">
                <a:cs typeface="Arial" panose="020B0604020202020204" pitchFamily="34" charset="0"/>
              </a:rPr>
              <a:t>gắng</a:t>
            </a:r>
            <a:r>
              <a:rPr lang="en-US" sz="1600">
                <a:cs typeface="Arial" panose="020B0604020202020204" pitchFamily="34" charset="0"/>
              </a:rPr>
              <a:t> </a:t>
            </a:r>
            <a:r>
              <a:rPr lang="en-US" sz="1600" err="1">
                <a:cs typeface="Arial" panose="020B0604020202020204" pitchFamily="34" charset="0"/>
              </a:rPr>
              <a:t>chỉ</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r>
              <a:rPr lang="en-US" sz="1600" err="1">
                <a:cs typeface="Arial" panose="020B0604020202020204" pitchFamily="34" charset="0"/>
              </a:rPr>
              <a:t>điều</a:t>
            </a:r>
            <a:r>
              <a:rPr lang="en-US" sz="1600">
                <a:cs typeface="Arial" panose="020B0604020202020204" pitchFamily="34" charset="0"/>
              </a:rPr>
              <a:t> </a:t>
            </a:r>
            <a:r>
              <a:rPr lang="en-US" sz="1600" err="1">
                <a:cs typeface="Arial" panose="020B0604020202020204" pitchFamily="34" charset="0"/>
              </a:rPr>
              <a:t>mâu</a:t>
            </a:r>
            <a:r>
              <a:rPr lang="en-US" sz="1600">
                <a:cs typeface="Arial" panose="020B0604020202020204" pitchFamily="34" charset="0"/>
              </a:rPr>
              <a:t> </a:t>
            </a:r>
            <a:r>
              <a:rPr lang="en-US" sz="1600" err="1">
                <a:cs typeface="Arial" panose="020B0604020202020204" pitchFamily="34" charset="0"/>
              </a:rPr>
              <a:t>thuẫn</a:t>
            </a:r>
            <a:r>
              <a:rPr lang="en-US" sz="1600">
                <a:cs typeface="Arial" panose="020B0604020202020204" pitchFamily="34" charset="0"/>
              </a:rPr>
              <a:t> </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giả</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sử</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là</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sai</a:t>
            </a:r>
            <a:r>
              <a:rPr lang="en-US" sz="1600">
                <a:cs typeface="Arial" panose="020B0604020202020204" pitchFamily="34" charset="0"/>
              </a:rPr>
              <a:t>. </a:t>
            </a:r>
          </a:p>
          <a:p>
            <a:pPr algn="just" eaLnBrk="1" hangingPunct="1">
              <a:spcBef>
                <a:spcPts val="600"/>
              </a:spcBef>
              <a:defRPr/>
            </a:pP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Not Q </a:t>
            </a:r>
            <a:r>
              <a:rPr lang="en-US" sz="1600" err="1">
                <a:cs typeface="Arial" panose="020B0604020202020204" pitchFamily="34" charset="0"/>
              </a:rPr>
              <a:t>và</a:t>
            </a:r>
            <a:r>
              <a:rPr lang="en-US" sz="1600">
                <a:cs typeface="Arial" panose="020B0604020202020204" pitchFamily="34" charset="0"/>
              </a:rPr>
              <a:t> ta </a:t>
            </a:r>
            <a:r>
              <a:rPr lang="en-US" sz="1600" err="1">
                <a:cs typeface="Arial" panose="020B0604020202020204" pitchFamily="34" charset="0"/>
              </a:rPr>
              <a:t>phải</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minh not P. </a:t>
            </a:r>
          </a:p>
          <a:p>
            <a:pPr marL="0" indent="0" algn="just" eaLnBrk="1" hangingPunct="1">
              <a:spcBef>
                <a:spcPts val="600"/>
              </a:spcBef>
              <a:buNone/>
              <a:defRPr/>
            </a:pPr>
            <a:r>
              <a:rPr lang="en-US" sz="1600" err="1">
                <a:cs typeface="Arial" panose="020B0604020202020204" pitchFamily="34" charset="0"/>
              </a:rPr>
              <a:t>Phương</a:t>
            </a:r>
            <a:r>
              <a:rPr lang="en-US" sz="1600">
                <a:cs typeface="Arial" panose="020B0604020202020204" pitchFamily="34" charset="0"/>
              </a:rPr>
              <a:t> </a:t>
            </a:r>
            <a:r>
              <a:rPr lang="en-US" sz="1600" err="1">
                <a:cs typeface="Arial" panose="020B0604020202020204" pitchFamily="34" charset="0"/>
              </a:rPr>
              <a:t>pháp</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ưu</a:t>
            </a:r>
            <a:r>
              <a:rPr lang="en-US" sz="1600">
                <a:cs typeface="Arial" panose="020B0604020202020204" pitchFamily="34" charset="0"/>
              </a:rPr>
              <a:t> </a:t>
            </a:r>
            <a:r>
              <a:rPr lang="en-US" sz="1600" err="1">
                <a:cs typeface="Arial" panose="020B0604020202020204" pitchFamily="34" charset="0"/>
              </a:rPr>
              <a:t>điểm</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bạn</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mục</a:t>
            </a:r>
            <a:r>
              <a:rPr lang="en-US" sz="1600">
                <a:cs typeface="Arial" panose="020B0604020202020204" pitchFamily="34" charset="0"/>
              </a:rPr>
              <a:t> </a:t>
            </a:r>
            <a:r>
              <a:rPr lang="en-US" sz="1600" err="1">
                <a:cs typeface="Arial" panose="020B0604020202020204" pitchFamily="34" charset="0"/>
              </a:rPr>
              <a:t>đích</a:t>
            </a:r>
            <a:r>
              <a:rPr lang="en-US" sz="1600">
                <a:cs typeface="Arial" panose="020B0604020202020204" pitchFamily="34" charset="0"/>
              </a:rPr>
              <a:t> </a:t>
            </a:r>
            <a:r>
              <a:rPr lang="en-US" sz="1600" err="1">
                <a:cs typeface="Arial" panose="020B0604020202020204" pitchFamily="34" charset="0"/>
              </a:rPr>
              <a:t>rõ</a:t>
            </a:r>
            <a:r>
              <a:rPr lang="en-US" sz="1600">
                <a:cs typeface="Arial" panose="020B0604020202020204" pitchFamily="34" charset="0"/>
              </a:rPr>
              <a:t> </a:t>
            </a:r>
            <a:r>
              <a:rPr lang="en-US" sz="1600" err="1">
                <a:cs typeface="Arial" panose="020B0604020202020204" pitchFamily="34" charset="0"/>
              </a:rPr>
              <a:t>ràng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minh Not P.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phương</a:t>
            </a:r>
            <a:r>
              <a:rPr lang="en-US" sz="1600">
                <a:cs typeface="Arial" panose="020B0604020202020204" pitchFamily="34" charset="0"/>
              </a:rPr>
              <a:t> </a:t>
            </a:r>
            <a:r>
              <a:rPr lang="en-US" sz="1600" err="1">
                <a:cs typeface="Arial" panose="020B0604020202020204" pitchFamily="34" charset="0"/>
              </a:rPr>
              <a:t>pháp</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a:t>
            </a:r>
            <a:r>
              <a:rPr lang="en-US" sz="1600" err="1">
                <a:cs typeface="Arial" panose="020B0604020202020204" pitchFamily="34" charset="0"/>
              </a:rPr>
              <a:t>bạn</a:t>
            </a:r>
            <a:r>
              <a:rPr lang="en-US" sz="1600">
                <a:cs typeface="Arial" panose="020B0604020202020204" pitchFamily="34" charset="0"/>
              </a:rPr>
              <a:t> </a:t>
            </a:r>
            <a:r>
              <a:rPr lang="en-US" sz="1600" err="1">
                <a:cs typeface="Arial" panose="020B0604020202020204" pitchFamily="34" charset="0"/>
              </a:rPr>
              <a:t>phải</a:t>
            </a:r>
            <a:r>
              <a:rPr lang="en-US" sz="1600">
                <a:cs typeface="Arial" panose="020B0604020202020204" pitchFamily="34" charset="0"/>
              </a:rPr>
              <a:t> </a:t>
            </a:r>
            <a:r>
              <a:rPr lang="en-US" sz="1600" err="1">
                <a:cs typeface="Arial" panose="020B0604020202020204" pitchFamily="34" charset="0"/>
              </a:rPr>
              <a:t>cố</a:t>
            </a:r>
            <a:r>
              <a:rPr lang="en-US" sz="1600">
                <a:cs typeface="Arial" panose="020B0604020202020204" pitchFamily="34" charset="0"/>
              </a:rPr>
              <a:t> </a:t>
            </a:r>
            <a:r>
              <a:rPr lang="en-US" sz="1600" err="1">
                <a:cs typeface="Arial" panose="020B0604020202020204" pitchFamily="34" charset="0"/>
              </a:rPr>
              <a:t>gắng</a:t>
            </a:r>
            <a:r>
              <a:rPr lang="en-US" sz="1600">
                <a:cs typeface="Arial" panose="020B0604020202020204" pitchFamily="34" charset="0"/>
              </a:rPr>
              <a:t> </a:t>
            </a:r>
            <a:r>
              <a:rPr lang="en-US" sz="1600" err="1">
                <a:cs typeface="Arial" panose="020B0604020202020204" pitchFamily="34" charset="0"/>
              </a:rPr>
              <a:t>chỉ</a:t>
            </a:r>
            <a:r>
              <a:rPr lang="en-US" sz="1600">
                <a:cs typeface="Arial" panose="020B0604020202020204" pitchFamily="34" charset="0"/>
              </a:rPr>
              <a:t> </a:t>
            </a:r>
            <a:r>
              <a:rPr lang="en-US" sz="1600" err="1">
                <a:cs typeface="Arial" panose="020B0604020202020204" pitchFamily="34" charset="0"/>
              </a:rPr>
              <a:t>ra</a:t>
            </a:r>
            <a:r>
              <a:rPr lang="en-US" sz="1600">
                <a:cs typeface="Arial" panose="020B0604020202020204" pitchFamily="34" charset="0"/>
              </a:rPr>
              <a:t> </a:t>
            </a:r>
            <a:r>
              <a:rPr lang="en-US" sz="1600" err="1">
                <a:cs typeface="Arial" panose="020B0604020202020204" pitchFamily="34" charset="0"/>
              </a:rPr>
              <a:t>điều</a:t>
            </a:r>
            <a:r>
              <a:rPr lang="en-US" sz="1600">
                <a:cs typeface="Arial" panose="020B0604020202020204" pitchFamily="34" charset="0"/>
              </a:rPr>
              <a:t> </a:t>
            </a:r>
            <a:r>
              <a:rPr lang="en-US" sz="1600" err="1">
                <a:cs typeface="Arial" panose="020B0604020202020204" pitchFamily="34" charset="0"/>
              </a:rPr>
              <a:t>mâu</a:t>
            </a:r>
            <a:r>
              <a:rPr lang="en-US" sz="1600">
                <a:cs typeface="Arial" panose="020B0604020202020204" pitchFamily="34" charset="0"/>
              </a:rPr>
              <a:t> </a:t>
            </a:r>
            <a:r>
              <a:rPr lang="en-US" sz="1600" err="1">
                <a:cs typeface="Arial" panose="020B0604020202020204" pitchFamily="34" charset="0"/>
              </a:rPr>
              <a:t>thuẫn</a:t>
            </a:r>
            <a:r>
              <a:rPr lang="en-US" sz="1600">
                <a:cs typeface="Arial" panose="020B0604020202020204" pitchFamily="34" charset="0"/>
              </a:rPr>
              <a:t> </a:t>
            </a:r>
            <a:r>
              <a:rPr lang="en-US" sz="1600" err="1">
                <a:cs typeface="Arial" panose="020B0604020202020204" pitchFamily="34" charset="0"/>
              </a:rPr>
              <a:t>mà</a:t>
            </a:r>
            <a:r>
              <a:rPr lang="en-US" sz="1600">
                <a:cs typeface="Arial" panose="020B0604020202020204" pitchFamily="34" charset="0"/>
              </a:rPr>
              <a:t> </a:t>
            </a:r>
            <a:r>
              <a:rPr lang="en-US" sz="1600" err="1">
                <a:cs typeface="Arial" panose="020B0604020202020204" pitchFamily="34" charset="0"/>
              </a:rPr>
              <a:t>ngay</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a:t>
            </a:r>
            <a:r>
              <a:rPr lang="en-US" sz="1600" err="1">
                <a:cs typeface="Arial" panose="020B0604020202020204" pitchFamily="34" charset="0"/>
              </a:rPr>
              <a:t>đầu</a:t>
            </a:r>
            <a:r>
              <a:rPr lang="en-US" sz="1600">
                <a:cs typeface="Arial" panose="020B0604020202020204" pitchFamily="34" charset="0"/>
              </a:rPr>
              <a:t> </a:t>
            </a:r>
            <a:r>
              <a:rPr lang="en-US" sz="1600" err="1">
                <a:cs typeface="Arial" panose="020B0604020202020204" pitchFamily="34" charset="0"/>
              </a:rPr>
              <a:t>bạn</a:t>
            </a:r>
            <a:r>
              <a:rPr lang="en-US" sz="1600">
                <a:cs typeface="Arial" panose="020B0604020202020204" pitchFamily="34" charset="0"/>
              </a:rPr>
              <a:t> </a:t>
            </a:r>
            <a:r>
              <a:rPr lang="en-US" sz="1600" err="1">
                <a:cs typeface="Arial" panose="020B0604020202020204" pitchFamily="34" charset="0"/>
              </a:rPr>
              <a:t>chưa</a:t>
            </a:r>
            <a:r>
              <a:rPr lang="en-US" sz="1600">
                <a:cs typeface="Arial" panose="020B0604020202020204" pitchFamily="34" charset="0"/>
              </a:rPr>
              <a:t> </a:t>
            </a:r>
            <a:r>
              <a:rPr lang="en-US" sz="1600" err="1">
                <a:cs typeface="Arial" panose="020B0604020202020204" pitchFamily="34" charset="0"/>
              </a:rPr>
              <a:t>thể</a:t>
            </a:r>
            <a:r>
              <a:rPr lang="en-US" sz="1600">
                <a:cs typeface="Arial" panose="020B0604020202020204" pitchFamily="34" charset="0"/>
              </a:rPr>
              <a:t> </a:t>
            </a:r>
            <a:r>
              <a:rPr lang="en-US" sz="1600" err="1">
                <a:cs typeface="Arial" panose="020B0604020202020204" pitchFamily="34" charset="0"/>
              </a:rPr>
              <a:t>xác</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điều</a:t>
            </a:r>
            <a:r>
              <a:rPr lang="en-US" sz="1600">
                <a:cs typeface="Arial" panose="020B0604020202020204" pitchFamily="34" charset="0"/>
              </a:rPr>
              <a:t> </a:t>
            </a:r>
            <a:r>
              <a:rPr lang="en-US" sz="1600" err="1">
                <a:cs typeface="Arial" panose="020B0604020202020204" pitchFamily="34" charset="0"/>
              </a:rPr>
              <a:t>gì</a:t>
            </a:r>
            <a:r>
              <a:rPr lang="en-US" sz="1600">
                <a:cs typeface="Arial" panose="020B0604020202020204" pitchFamily="34" charset="0"/>
              </a:rPr>
              <a:t>. </a:t>
            </a:r>
          </a:p>
        </p:txBody>
      </p:sp>
      <p:sp>
        <p:nvSpPr>
          <p:cNvPr id="6" name="Rectangle 5">
            <a:extLst>
              <a:ext uri="{FF2B5EF4-FFF2-40B4-BE49-F238E27FC236}">
                <a16:creationId xmlns:a16="http://schemas.microsoft.com/office/drawing/2014/main" id="{F3F595BB-501B-4057-9E52-93400757D272}"/>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7" name="Rectangle 2">
            <a:extLst>
              <a:ext uri="{FF2B5EF4-FFF2-40B4-BE49-F238E27FC236}">
                <a16:creationId xmlns:a16="http://schemas.microsoft.com/office/drawing/2014/main" id="{29EFBAB2-2158-4282-BE5A-721B5BEE3D99}"/>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phản</a:t>
            </a:r>
            <a:r>
              <a:rPr lang="en-US" altLang="en-US" sz="2000" b="1"/>
              <a:t> </a:t>
            </a:r>
            <a:r>
              <a:rPr lang="en-US" altLang="en-US" sz="2000" b="1" err="1"/>
              <a:t>đề</a:t>
            </a:r>
            <a:endParaRPr lang="en-US" altLang="en-US" sz="2000" b="1"/>
          </a:p>
        </p:txBody>
      </p:sp>
      <p:cxnSp>
        <p:nvCxnSpPr>
          <p:cNvPr id="8" name="Straight Connector 7">
            <a:extLst>
              <a:ext uri="{FF2B5EF4-FFF2-40B4-BE49-F238E27FC236}">
                <a16:creationId xmlns:a16="http://schemas.microsoft.com/office/drawing/2014/main" id="{5A39B4DC-A8D7-4BF8-A693-98418FF01212}"/>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4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5" end="5"/>
                                            </p:txEl>
                                          </p:spTgt>
                                        </p:tgtEl>
                                        <p:attrNameLst>
                                          <p:attrName>style.visibility</p:attrName>
                                        </p:attrNameLst>
                                      </p:cBhvr>
                                      <p:to>
                                        <p:strVal val="visible"/>
                                      </p:to>
                                    </p:set>
                                    <p:anim calcmode="lin" valueType="num">
                                      <p:cBhvr additive="base">
                                        <p:cTn id="7" dur="500" fill="hold"/>
                                        <p:tgtEl>
                                          <p:spTgt spid="4096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83A8F9FF-6511-4746-B668-E6DC83926753}"/>
              </a:ext>
            </a:extLst>
          </p:cNvPr>
          <p:cNvSpPr>
            <a:spLocks noGrp="1" noChangeArrowheads="1"/>
          </p:cNvSpPr>
          <p:nvPr>
            <p:ph idx="1"/>
          </p:nvPr>
        </p:nvSpPr>
        <p:spPr>
          <a:xfrm>
            <a:off x="169862" y="685800"/>
            <a:ext cx="8723313" cy="4646815"/>
          </a:xfrm>
        </p:spPr>
        <p:txBody>
          <a:bodyPr>
            <a:normAutofit/>
          </a:bodyPr>
          <a:lstStyle/>
          <a:p>
            <a:pPr>
              <a:defRPr/>
            </a:pPr>
            <a:r>
              <a:rPr lang="en-US" sz="1600" err="1">
                <a:solidFill>
                  <a:schemeClr val="bg1">
                    <a:lumMod val="65000"/>
                  </a:schemeClr>
                </a:solidFill>
                <a:cs typeface="Arial" panose="020B0604020202020204" pitchFamily="34" charset="0"/>
              </a:rPr>
              <a:t>Chứng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minh</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trực</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tiếp</a:t>
            </a:r>
            <a:r>
              <a:rPr lang="en-US" sz="1600">
                <a:solidFill>
                  <a:schemeClr val="bg1">
                    <a:lumMod val="65000"/>
                  </a:schemeClr>
                </a:solidFill>
                <a:cs typeface="Arial" panose="020B0604020202020204" pitchFamily="34" charset="0"/>
              </a:rPr>
              <a:t> (Direct Proof) </a:t>
            </a:r>
          </a:p>
          <a:p>
            <a:pPr>
              <a:defRPr/>
            </a:pPr>
            <a:r>
              <a:rPr lang="en-US" sz="1600" err="1">
                <a:solidFill>
                  <a:schemeClr val="bg1">
                    <a:lumMod val="65000"/>
                  </a:schemeClr>
                </a:solidFill>
                <a:cs typeface="Arial" panose="020B0604020202020204" pitchFamily="34" charset="0"/>
              </a:rPr>
              <a:t>Chứng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minh</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bằng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phản</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chứng</a:t>
            </a:r>
            <a:r>
              <a:rPr lang="en-US" sz="1600">
                <a:solidFill>
                  <a:schemeClr val="bg1">
                    <a:lumMod val="65000"/>
                  </a:schemeClr>
                </a:solidFill>
                <a:cs typeface="Arial" panose="020B0604020202020204" pitchFamily="34" charset="0"/>
              </a:rPr>
              <a:t> (Proof by Contradiction) </a:t>
            </a:r>
          </a:p>
          <a:p>
            <a:pPr>
              <a:defRPr/>
            </a:pPr>
            <a:r>
              <a:rPr lang="en-US" sz="1600" err="1">
                <a:solidFill>
                  <a:schemeClr val="bg1">
                    <a:lumMod val="65000"/>
                  </a:schemeClr>
                </a:solidFill>
                <a:cs typeface="Arial" panose="020B0604020202020204" pitchFamily="34" charset="0"/>
              </a:rPr>
              <a:t>Chứng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minh</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bằng</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phản</a:t>
            </a:r>
            <a:r>
              <a:rPr lang="en-US" sz="1600">
                <a:solidFill>
                  <a:schemeClr val="bg1">
                    <a:lumMod val="65000"/>
                  </a:schemeClr>
                </a:solidFill>
                <a:cs typeface="Arial" panose="020B0604020202020204" pitchFamily="34" charset="0"/>
              </a:rPr>
              <a:t> </a:t>
            </a:r>
            <a:r>
              <a:rPr lang="en-US" sz="1600" err="1">
                <a:solidFill>
                  <a:schemeClr val="bg1">
                    <a:lumMod val="65000"/>
                  </a:schemeClr>
                </a:solidFill>
                <a:cs typeface="Arial" panose="020B0604020202020204" pitchFamily="34" charset="0"/>
              </a:rPr>
              <a:t>đề</a:t>
            </a:r>
            <a:r>
              <a:rPr lang="en-US" sz="1600">
                <a:solidFill>
                  <a:schemeClr val="bg1">
                    <a:lumMod val="65000"/>
                  </a:schemeClr>
                </a:solidFill>
                <a:cs typeface="Arial" panose="020B0604020202020204" pitchFamily="34" charset="0"/>
              </a:rPr>
              <a:t> (Proof by Contrapositive) </a:t>
            </a:r>
          </a:p>
          <a:p>
            <a:pPr>
              <a:defRPr/>
            </a:pPr>
            <a:r>
              <a:rPr lang="en-US" sz="1600" b="1" err="1">
                <a:solidFill>
                  <a:srgbClr val="FF0000"/>
                </a:solidFill>
                <a:cs typeface="Arial" panose="020B0604020202020204" pitchFamily="34" charset="0"/>
              </a:rPr>
              <a:t>Chứng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minh</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bằng</a:t>
            </a:r>
            <a:r>
              <a:rPr lang="en-US" sz="1600" b="1">
                <a:solidFill>
                  <a:srgbClr val="FF0000"/>
                </a:solidFill>
                <a:cs typeface="Arial" panose="020B0604020202020204" pitchFamily="34" charset="0"/>
              </a:rPr>
              <a:t> qui </a:t>
            </a:r>
            <a:r>
              <a:rPr lang="en-US" sz="1600" b="1" err="1">
                <a:solidFill>
                  <a:srgbClr val="FF0000"/>
                </a:solidFill>
                <a:cs typeface="Arial" panose="020B0604020202020204" pitchFamily="34" charset="0"/>
              </a:rPr>
              <a:t>nạp</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toán</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học</a:t>
            </a:r>
            <a:r>
              <a:rPr lang="en-US" sz="1600" b="1">
                <a:solidFill>
                  <a:srgbClr val="FF0000"/>
                </a:solidFill>
                <a:cs typeface="Arial" panose="020B0604020202020204" pitchFamily="34" charset="0"/>
              </a:rPr>
              <a:t> (Proof by Mathematical Induction) </a:t>
            </a:r>
          </a:p>
        </p:txBody>
      </p:sp>
      <p:sp>
        <p:nvSpPr>
          <p:cNvPr id="6" name="Rectangle 5">
            <a:extLst>
              <a:ext uri="{FF2B5EF4-FFF2-40B4-BE49-F238E27FC236}">
                <a16:creationId xmlns:a16="http://schemas.microsoft.com/office/drawing/2014/main" id="{6003CA99-9CA1-421A-BF49-9083030FEB97}"/>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7" name="Rectangle 2">
            <a:extLst>
              <a:ext uri="{FF2B5EF4-FFF2-40B4-BE49-F238E27FC236}">
                <a16:creationId xmlns:a16="http://schemas.microsoft.com/office/drawing/2014/main" id="{F898685D-12BC-4FA3-8CC3-9DA5B32F3517}"/>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Các</a:t>
            </a:r>
            <a:r>
              <a:rPr lang="en-US" altLang="en-US" sz="2000" b="1"/>
              <a:t> </a:t>
            </a:r>
            <a:r>
              <a:rPr lang="en-US" altLang="en-US" sz="2000" b="1" err="1"/>
              <a:t>kỹ</a:t>
            </a:r>
            <a:r>
              <a:rPr lang="en-US" altLang="en-US" sz="2000" b="1"/>
              <a:t> </a:t>
            </a:r>
            <a:r>
              <a:rPr lang="en-US" altLang="en-US" sz="2000" b="1" err="1"/>
              <a:t>thuật</a:t>
            </a:r>
            <a:r>
              <a:rPr lang="en-US" altLang="en-US" sz="2000" b="1"/>
              <a:t> </a:t>
            </a:r>
            <a:r>
              <a:rPr lang="en-US" altLang="en-US" sz="2000" b="1" err="1"/>
              <a:t>chứng</a:t>
            </a:r>
            <a:r>
              <a:rPr lang="en-US" altLang="en-US" sz="2000" b="1"/>
              <a:t> </a:t>
            </a:r>
            <a:r>
              <a:rPr lang="en-US" altLang="en-US" sz="2000" b="1" err="1"/>
              <a:t>minh</a:t>
            </a:r>
            <a:r>
              <a:rPr lang="en-US" altLang="en-US" sz="2000" b="1"/>
              <a:t> </a:t>
            </a:r>
            <a:r>
              <a:rPr lang="en-US" altLang="en-US" sz="2000" b="1" err="1"/>
              <a:t>cơ</a:t>
            </a:r>
            <a:r>
              <a:rPr lang="en-US" altLang="en-US" sz="2000" b="1"/>
              <a:t> </a:t>
            </a:r>
            <a:r>
              <a:rPr lang="en-US" altLang="en-US" sz="2000" b="1" err="1"/>
              <a:t>bản</a:t>
            </a:r>
            <a:endParaRPr lang="en-US" altLang="en-US" sz="2000" b="1"/>
          </a:p>
        </p:txBody>
      </p:sp>
      <p:cxnSp>
        <p:nvCxnSpPr>
          <p:cNvPr id="8" name="Straight Connector 7">
            <a:extLst>
              <a:ext uri="{FF2B5EF4-FFF2-40B4-BE49-F238E27FC236}">
                <a16:creationId xmlns:a16="http://schemas.microsoft.com/office/drawing/2014/main" id="{A212CBF8-3374-43CD-93A8-F1BE1B765112}"/>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068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1EC0C437-9644-4316-BA89-85674A0DC43D}"/>
              </a:ext>
            </a:extLst>
          </p:cNvPr>
          <p:cNvSpPr>
            <a:spLocks noGrp="1" noChangeArrowheads="1"/>
          </p:cNvSpPr>
          <p:nvPr>
            <p:ph idx="1"/>
          </p:nvPr>
        </p:nvSpPr>
        <p:spPr>
          <a:xfrm>
            <a:off x="169862" y="589002"/>
            <a:ext cx="8821737" cy="5121236"/>
          </a:xfrm>
        </p:spPr>
        <p:txBody>
          <a:bodyPr>
            <a:normAutofit/>
          </a:bodyPr>
          <a:lstStyle/>
          <a:p>
            <a:pPr eaLnBrk="1" hangingPunct="1"/>
            <a:r>
              <a:rPr lang="en-US" altLang="en-US" sz="1600" err="1">
                <a:cs typeface="Arial" panose="020B0604020202020204" pitchFamily="34" charset="0"/>
              </a:rPr>
              <a:t>Đây</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kỹ</a:t>
            </a:r>
            <a:r>
              <a:rPr lang="en-US" altLang="en-US" sz="1600">
                <a:cs typeface="Arial" panose="020B0604020202020204" pitchFamily="34" charset="0"/>
              </a:rPr>
              <a:t> </a:t>
            </a: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rất</a:t>
            </a:r>
            <a:r>
              <a:rPr lang="en-US" altLang="en-US" sz="1600">
                <a:cs typeface="Arial" panose="020B0604020202020204" pitchFamily="34" charset="0"/>
              </a:rPr>
              <a:t> </a:t>
            </a:r>
            <a:r>
              <a:rPr lang="en-US" altLang="en-US" sz="1600" err="1">
                <a:cs typeface="Arial" panose="020B0604020202020204" pitchFamily="34" charset="0"/>
              </a:rPr>
              <a:t>hữu</a:t>
            </a:r>
            <a:r>
              <a:rPr lang="en-US" altLang="en-US" sz="1600">
                <a:cs typeface="Arial" panose="020B0604020202020204" pitchFamily="34" charset="0"/>
              </a:rPr>
              <a:t> </a:t>
            </a:r>
            <a:r>
              <a:rPr lang="en-US" altLang="en-US" sz="1600" err="1">
                <a:cs typeface="Arial" panose="020B0604020202020204" pitchFamily="34" charset="0"/>
              </a:rPr>
              <a:t>ích</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ta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mệnh</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a:t>
            </a:r>
            <a:r>
              <a:rPr lang="en-US" altLang="en-US" sz="1600" i="1">
                <a:cs typeface="Arial" panose="020B0604020202020204" pitchFamily="34" charset="0"/>
              </a:rPr>
              <a:t>P</a:t>
            </a:r>
            <a:r>
              <a:rPr lang="en-US" altLang="en-US" sz="1600">
                <a:cs typeface="Arial" panose="020B0604020202020204" pitchFamily="34" charset="0"/>
              </a:rPr>
              <a:t>(</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mọi</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nhiên</a:t>
            </a:r>
            <a:r>
              <a:rPr lang="en-US" altLang="en-US" sz="1600">
                <a:cs typeface="Arial" panose="020B0604020202020204" pitchFamily="34" charset="0"/>
              </a:rPr>
              <a:t> </a:t>
            </a:r>
            <a:r>
              <a:rPr lang="en-US" altLang="en-US" sz="1600" i="1">
                <a:cs typeface="Arial" panose="020B0604020202020204" pitchFamily="34" charset="0"/>
              </a:rPr>
              <a:t>n </a:t>
            </a:r>
            <a:r>
              <a:rPr lang="en-US" altLang="en-US" sz="1600">
                <a:cs typeface="Arial" panose="020B0604020202020204" pitchFamily="34" charset="0"/>
                <a:sym typeface="Symbol" panose="05050102010706020507" pitchFamily="18" charset="2"/>
              </a:rPr>
              <a:t></a:t>
            </a:r>
            <a:r>
              <a:rPr lang="en-US" altLang="en-US" sz="1600" i="1">
                <a:cs typeface="Arial" panose="020B0604020202020204" pitchFamily="34" charset="0"/>
                <a:sym typeface="Symbol" panose="05050102010706020507" pitchFamily="18" charset="2"/>
              </a:rPr>
              <a:t> n</a:t>
            </a:r>
            <a:r>
              <a:rPr lang="en-US" altLang="en-US" sz="1600" baseline="-25000">
                <a:cs typeface="Arial" panose="020B0604020202020204" pitchFamily="34" charset="0"/>
                <a:sym typeface="Symbol" panose="05050102010706020507" pitchFamily="18" charset="2"/>
              </a:rPr>
              <a:t>0</a:t>
            </a:r>
            <a:r>
              <a:rPr lang="en-US" altLang="en-US" sz="1600">
                <a:cs typeface="Arial" panose="020B0604020202020204" pitchFamily="34" charset="0"/>
              </a:rPr>
              <a:t>.</a:t>
            </a:r>
          </a:p>
          <a:p>
            <a:pPr eaLnBrk="1" hangingPunct="1"/>
            <a:r>
              <a:rPr lang="en-US" altLang="en-US" sz="1600" err="1">
                <a:solidFill>
                  <a:schemeClr val="accent2"/>
                </a:solidFill>
                <a:cs typeface="Arial" panose="020B0604020202020204" pitchFamily="34" charset="0"/>
              </a:rPr>
              <a:t>Tương</a:t>
            </a:r>
            <a:r>
              <a:rPr lang="en-US" altLang="en-US" sz="1600">
                <a:solidFill>
                  <a:schemeClr val="accent2"/>
                </a:solidFill>
                <a:cs typeface="Arial" panose="020B0604020202020204" pitchFamily="34" charset="0"/>
              </a:rPr>
              <a:t> </a:t>
            </a:r>
            <a:r>
              <a:rPr lang="en-US" altLang="en-US" sz="1600" err="1">
                <a:solidFill>
                  <a:schemeClr val="accent2"/>
                </a:solidFill>
                <a:cs typeface="Arial" panose="020B0604020202020204" pitchFamily="34" charset="0"/>
              </a:rPr>
              <a:t>tự</a:t>
            </a:r>
            <a:r>
              <a:rPr lang="en-US" altLang="en-US" sz="1600">
                <a:solidFill>
                  <a:schemeClr val="accent2"/>
                </a:solidFill>
                <a:cs typeface="Arial" panose="020B0604020202020204" pitchFamily="34" charset="0"/>
              </a:rPr>
              <a:t> </a:t>
            </a:r>
            <a:r>
              <a:rPr lang="en-US" altLang="en-US" sz="1600" err="1">
                <a:solidFill>
                  <a:schemeClr val="accent2"/>
                </a:solidFill>
                <a:cs typeface="Arial" panose="020B0604020202020204" pitchFamily="34" charset="0"/>
              </a:rPr>
              <a:t>như</a:t>
            </a:r>
            <a:r>
              <a:rPr lang="en-US" altLang="en-US" sz="1600">
                <a:solidFill>
                  <a:schemeClr val="accent2"/>
                </a:solidFill>
                <a:cs typeface="Arial" panose="020B0604020202020204" pitchFamily="34" charset="0"/>
              </a:rPr>
              <a:t> </a:t>
            </a:r>
            <a:r>
              <a:rPr lang="en-US" altLang="en-US" sz="1600" err="1">
                <a:solidFill>
                  <a:schemeClr val="accent2"/>
                </a:solidFill>
                <a:cs typeface="Arial" panose="020B0604020202020204" pitchFamily="34" charset="0"/>
              </a:rPr>
              <a:t>nguyên</a:t>
            </a:r>
            <a:r>
              <a:rPr lang="en-US" altLang="en-US" sz="1600">
                <a:solidFill>
                  <a:schemeClr val="accent2"/>
                </a:solidFill>
                <a:cs typeface="Arial" panose="020B0604020202020204" pitchFamily="34" charset="0"/>
              </a:rPr>
              <a:t> </a:t>
            </a:r>
            <a:r>
              <a:rPr lang="en-US" altLang="en-US" sz="1600" err="1">
                <a:solidFill>
                  <a:schemeClr val="accent2"/>
                </a:solidFill>
                <a:cs typeface="Arial" panose="020B0604020202020204" pitchFamily="34" charset="0"/>
              </a:rPr>
              <a:t>lý</a:t>
            </a:r>
            <a:r>
              <a:rPr lang="en-US" altLang="en-US" sz="1600">
                <a:solidFill>
                  <a:schemeClr val="accent2"/>
                </a:solidFill>
                <a:cs typeface="Arial" panose="020B0604020202020204" pitchFamily="34" charset="0"/>
              </a:rPr>
              <a:t> “</a:t>
            </a:r>
            <a:r>
              <a:rPr lang="en-US" altLang="en-US" sz="1600" err="1">
                <a:solidFill>
                  <a:schemeClr val="accent2"/>
                </a:solidFill>
                <a:cs typeface="Arial" panose="020B0604020202020204" pitchFamily="34" charset="0"/>
              </a:rPr>
              <a:t>hiệu</a:t>
            </a:r>
            <a:r>
              <a:rPr lang="en-US" altLang="en-US" sz="1600">
                <a:solidFill>
                  <a:schemeClr val="accent2"/>
                </a:solidFill>
                <a:cs typeface="Arial" panose="020B0604020202020204" pitchFamily="34" charset="0"/>
              </a:rPr>
              <a:t> </a:t>
            </a:r>
            <a:r>
              <a:rPr lang="en-US" altLang="en-US" sz="1600" err="1">
                <a:solidFill>
                  <a:schemeClr val="accent2"/>
                </a:solidFill>
                <a:cs typeface="Arial" panose="020B0604020202020204" pitchFamily="34" charset="0"/>
              </a:rPr>
              <a:t>ứng</a:t>
            </a:r>
            <a:r>
              <a:rPr lang="en-US" altLang="en-US" sz="1600">
                <a:solidFill>
                  <a:schemeClr val="accent2"/>
                </a:solidFill>
                <a:cs typeface="Arial" panose="020B0604020202020204" pitchFamily="34" charset="0"/>
              </a:rPr>
              <a:t> domino”.</a:t>
            </a:r>
          </a:p>
          <a:p>
            <a:pPr eaLnBrk="1" hangingPunct="1"/>
            <a:r>
              <a:rPr lang="en-US" altLang="en-US" sz="1600" err="1">
                <a:solidFill>
                  <a:srgbClr val="006600"/>
                </a:solidFill>
                <a:cs typeface="Arial" panose="020B0604020202020204" pitchFamily="34" charset="0"/>
              </a:rPr>
              <a:t>Sơ</a:t>
            </a:r>
            <a:r>
              <a:rPr lang="en-US" altLang="en-US" sz="1600">
                <a:solidFill>
                  <a:srgbClr val="006600"/>
                </a:solidFill>
                <a:cs typeface="Arial" panose="020B0604020202020204" pitchFamily="34" charset="0"/>
              </a:rPr>
              <a:t> </a:t>
            </a:r>
            <a:r>
              <a:rPr lang="en-US" altLang="en-US" sz="1600" err="1">
                <a:solidFill>
                  <a:srgbClr val="006600"/>
                </a:solidFill>
                <a:cs typeface="Arial" panose="020B0604020202020204" pitchFamily="34" charset="0"/>
              </a:rPr>
              <a:t>đồ</a:t>
            </a:r>
            <a:r>
              <a:rPr lang="en-US" altLang="en-US" sz="1600">
                <a:solidFill>
                  <a:srgbClr val="006600"/>
                </a:solidFill>
                <a:cs typeface="Arial" panose="020B0604020202020204" pitchFamily="34" charset="0"/>
              </a:rPr>
              <a:t> </a:t>
            </a:r>
            <a:r>
              <a:rPr lang="en-US" altLang="en-US" sz="1600" err="1">
                <a:solidFill>
                  <a:srgbClr val="006600"/>
                </a:solidFill>
                <a:cs typeface="Arial" panose="020B0604020202020204" pitchFamily="34" charset="0"/>
              </a:rPr>
              <a:t>chứng</a:t>
            </a:r>
            <a:r>
              <a:rPr lang="en-US" altLang="en-US" sz="1600">
                <a:solidFill>
                  <a:srgbClr val="006600"/>
                </a:solidFill>
                <a:cs typeface="Arial" panose="020B0604020202020204" pitchFamily="34" charset="0"/>
              </a:rPr>
              <a:t> minh: </a:t>
            </a:r>
            <a:br>
              <a:rPr lang="en-US" altLang="en-US" sz="1600">
                <a:solidFill>
                  <a:srgbClr val="006600"/>
                </a:solidFill>
                <a:cs typeface="Arial" panose="020B0604020202020204" pitchFamily="34" charset="0"/>
              </a:rPr>
            </a:br>
            <a:r>
              <a:rPr lang="en-US" altLang="en-US" sz="1600" i="1">
                <a:solidFill>
                  <a:srgbClr val="FF0000"/>
                </a:solidFill>
                <a:cs typeface="Arial" panose="020B0604020202020204" pitchFamily="34" charset="0"/>
              </a:rPr>
              <a:t>P</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n</a:t>
            </a:r>
            <a:r>
              <a:rPr lang="en-US" altLang="en-US" sz="1600" baseline="-25000">
                <a:solidFill>
                  <a:srgbClr val="FF0000"/>
                </a:solidFill>
                <a:cs typeface="Arial" panose="020B0604020202020204" pitchFamily="34" charset="0"/>
              </a:rPr>
              <a:t>0</a:t>
            </a:r>
            <a:r>
              <a:rPr lang="en-US" altLang="en-US" sz="1600">
                <a:solidFill>
                  <a:srgbClr val="FF0000"/>
                </a:solidFill>
                <a:cs typeface="Arial" panose="020B0604020202020204" pitchFamily="34" charset="0"/>
              </a:rPr>
              <a:t>)</a:t>
            </a:r>
            <a:br>
              <a:rPr lang="en-US" altLang="en-US" sz="1600">
                <a:solidFill>
                  <a:srgbClr val="FF0000"/>
                </a:solidFill>
                <a:cs typeface="Arial" panose="020B0604020202020204" pitchFamily="34" charset="0"/>
                <a:sym typeface="Symbol" panose="05050102010706020507" pitchFamily="18" charset="2"/>
              </a:rPr>
            </a:b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 </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n</a:t>
            </a:r>
            <a:r>
              <a:rPr lang="en-US" altLang="en-US" sz="1600" baseline="-25000">
                <a:solidFill>
                  <a:srgbClr val="FF0000"/>
                </a:solidFill>
                <a:cs typeface="Arial" panose="020B0604020202020204" pitchFamily="34" charset="0"/>
                <a:sym typeface="Symbol" panose="05050102010706020507" pitchFamily="18" charset="2"/>
              </a:rPr>
              <a:t>0</a:t>
            </a:r>
            <a:r>
              <a:rPr lang="en-US" altLang="en-US" sz="1600" i="1">
                <a:solidFill>
                  <a:srgbClr val="FF0000"/>
                </a:solidFill>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P</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P</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a:t>
            </a:r>
            <a:r>
              <a:rPr lang="en-US" altLang="en-US" sz="1600">
                <a:solidFill>
                  <a:srgbClr val="FF0000"/>
                </a:solidFill>
                <a:cs typeface="Arial" panose="020B0604020202020204" pitchFamily="34" charset="0"/>
                <a:sym typeface="Symbol" panose="05050102010706020507" pitchFamily="18" charset="2"/>
              </a:rPr>
              <a:t>+1))</a:t>
            </a:r>
            <a:br>
              <a:rPr lang="en-US" altLang="en-US" sz="1600">
                <a:solidFill>
                  <a:srgbClr val="FF0000"/>
                </a:solidFill>
                <a:cs typeface="Arial" panose="020B0604020202020204" pitchFamily="34" charset="0"/>
                <a:sym typeface="Symbol" panose="05050102010706020507" pitchFamily="18" charset="2"/>
              </a:rPr>
            </a:br>
            <a:r>
              <a:rPr lang="en-US" altLang="en-US" sz="1600" err="1">
                <a:solidFill>
                  <a:srgbClr val="FF0000"/>
                </a:solidFill>
                <a:cs typeface="Arial" panose="020B0604020202020204" pitchFamily="34" charset="0"/>
                <a:sym typeface="Symbol" panose="05050102010706020507" pitchFamily="18" charset="2"/>
              </a:rPr>
              <a:t>Kết</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luận</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n </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n</a:t>
            </a:r>
            <a:r>
              <a:rPr lang="en-US" altLang="en-US" sz="1600" baseline="-25000">
                <a:solidFill>
                  <a:srgbClr val="FF0000"/>
                </a:solidFill>
                <a:cs typeface="Arial" panose="020B0604020202020204" pitchFamily="34" charset="0"/>
                <a:sym typeface="Symbol" panose="05050102010706020507" pitchFamily="18" charset="2"/>
              </a:rPr>
              <a:t>0</a:t>
            </a:r>
            <a:r>
              <a:rPr lang="en-US" altLang="en-US" sz="1600" i="1">
                <a:solidFill>
                  <a:srgbClr val="FF0000"/>
                </a:solidFill>
                <a:cs typeface="Arial" panose="020B0604020202020204" pitchFamily="34" charset="0"/>
                <a:sym typeface="Symbol" panose="05050102010706020507" pitchFamily="18" charset="2"/>
              </a:rPr>
              <a:t> P</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a:t>
            </a:r>
            <a:r>
              <a:rPr lang="en-US" altLang="en-US" sz="1600">
                <a:solidFill>
                  <a:srgbClr val="FF0000"/>
                </a:solidFill>
                <a:cs typeface="Arial" panose="020B0604020202020204" pitchFamily="34" charset="0"/>
                <a:sym typeface="Symbol" panose="05050102010706020507" pitchFamily="18" charset="2"/>
              </a:rPr>
              <a:t>)</a:t>
            </a:r>
          </a:p>
        </p:txBody>
      </p:sp>
      <p:sp>
        <p:nvSpPr>
          <p:cNvPr id="923653" name="Text Box 5">
            <a:extLst>
              <a:ext uri="{FF2B5EF4-FFF2-40B4-BE49-F238E27FC236}">
                <a16:creationId xmlns:a16="http://schemas.microsoft.com/office/drawing/2014/main" id="{DE293256-300E-46F0-A105-E55746306478}"/>
              </a:ext>
            </a:extLst>
          </p:cNvPr>
          <p:cNvSpPr txBox="1">
            <a:spLocks noChangeArrowheads="1"/>
          </p:cNvSpPr>
          <p:nvPr/>
        </p:nvSpPr>
        <p:spPr bwMode="auto">
          <a:xfrm>
            <a:off x="4724400" y="2798673"/>
            <a:ext cx="34051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600" i="1">
                <a:solidFill>
                  <a:srgbClr val="990000"/>
                </a:solidFill>
                <a:cs typeface="Arial" panose="020B0604020202020204" pitchFamily="34" charset="0"/>
              </a:rPr>
              <a:t>“</a:t>
            </a:r>
            <a:r>
              <a:rPr lang="en-US" altLang="en-US" sz="1600" i="1" err="1">
                <a:solidFill>
                  <a:srgbClr val="990000"/>
                </a:solidFill>
                <a:cs typeface="Arial" panose="020B0604020202020204" pitchFamily="34" charset="0"/>
              </a:rPr>
              <a:t>Nguyên</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lý</a:t>
            </a:r>
            <a:r>
              <a:rPr lang="en-US" altLang="en-US" sz="1600" i="1">
                <a:solidFill>
                  <a:srgbClr val="990000"/>
                </a:solidFill>
                <a:cs typeface="Arial" panose="020B0604020202020204" pitchFamily="34" charset="0"/>
              </a:rPr>
              <a:t> qui </a:t>
            </a:r>
            <a:r>
              <a:rPr lang="en-US" altLang="en-US" sz="1600" i="1" err="1">
                <a:solidFill>
                  <a:srgbClr val="990000"/>
                </a:solidFill>
                <a:cs typeface="Arial" panose="020B0604020202020204" pitchFamily="34" charset="0"/>
              </a:rPr>
              <a:t>nạp</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toán</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học</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thứ</a:t>
            </a:r>
            <a:r>
              <a:rPr lang="en-US" altLang="en-US" sz="1600" i="1">
                <a:solidFill>
                  <a:srgbClr val="990000"/>
                </a:solidFill>
                <a:cs typeface="Arial" panose="020B0604020202020204" pitchFamily="34" charset="0"/>
              </a:rPr>
              <a:t> </a:t>
            </a:r>
            <a:r>
              <a:rPr lang="en-US" altLang="en-US" sz="1600" i="1" err="1">
                <a:solidFill>
                  <a:srgbClr val="990000"/>
                </a:solidFill>
                <a:cs typeface="Arial" panose="020B0604020202020204" pitchFamily="34" charset="0"/>
              </a:rPr>
              <a:t>nhất</a:t>
            </a:r>
            <a:r>
              <a:rPr lang="en-US" altLang="en-US" sz="1600" i="1">
                <a:solidFill>
                  <a:srgbClr val="990000"/>
                </a:solidFill>
                <a:cs typeface="Arial" panose="020B0604020202020204" pitchFamily="34" charset="0"/>
              </a:rPr>
              <a:t>”</a:t>
            </a:r>
          </a:p>
          <a:p>
            <a:pPr algn="ctr">
              <a:spcBef>
                <a:spcPct val="50000"/>
              </a:spcBef>
              <a:buFontTx/>
              <a:buNone/>
            </a:pPr>
            <a:r>
              <a:rPr lang="en-US" altLang="en-US" sz="1600" i="1">
                <a:solidFill>
                  <a:srgbClr val="990000"/>
                </a:solidFill>
                <a:cs typeface="Arial" panose="020B0604020202020204" pitchFamily="34" charset="0"/>
              </a:rPr>
              <a:t>“The First Principle</a:t>
            </a:r>
            <a:br>
              <a:rPr lang="en-US" altLang="en-US" sz="1600" i="1">
                <a:solidFill>
                  <a:srgbClr val="990000"/>
                </a:solidFill>
                <a:cs typeface="Arial" panose="020B0604020202020204" pitchFamily="34" charset="0"/>
              </a:rPr>
            </a:br>
            <a:r>
              <a:rPr lang="en-US" altLang="en-US" sz="1600" i="1">
                <a:solidFill>
                  <a:srgbClr val="990000"/>
                </a:solidFill>
                <a:cs typeface="Arial" panose="020B0604020202020204" pitchFamily="34" charset="0"/>
              </a:rPr>
              <a:t>of Mathematical Induction”</a:t>
            </a:r>
          </a:p>
        </p:txBody>
      </p:sp>
      <p:sp>
        <p:nvSpPr>
          <p:cNvPr id="8" name="Rectangle 7">
            <a:extLst>
              <a:ext uri="{FF2B5EF4-FFF2-40B4-BE49-F238E27FC236}">
                <a16:creationId xmlns:a16="http://schemas.microsoft.com/office/drawing/2014/main" id="{DF2DCEE7-C586-45F0-91C0-1C2A6D3BDCFB}"/>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9" name="Rectangle 2">
            <a:extLst>
              <a:ext uri="{FF2B5EF4-FFF2-40B4-BE49-F238E27FC236}">
                <a16:creationId xmlns:a16="http://schemas.microsoft.com/office/drawing/2014/main" id="{EC1D7C50-CA69-415B-8A4C-8D4CB35C6441}"/>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quy</a:t>
            </a:r>
            <a:r>
              <a:rPr lang="en-US" altLang="en-US" sz="2000" b="1"/>
              <a:t> </a:t>
            </a:r>
            <a:r>
              <a:rPr lang="en-US" altLang="en-US" sz="2000" b="1" err="1"/>
              <a:t>nạp</a:t>
            </a:r>
            <a:r>
              <a:rPr lang="en-US" altLang="en-US" sz="2000" b="1"/>
              <a:t> </a:t>
            </a:r>
            <a:r>
              <a:rPr lang="en-US" altLang="en-US" sz="2000" b="1" err="1"/>
              <a:t>toán</a:t>
            </a:r>
            <a:r>
              <a:rPr lang="en-US" altLang="en-US" sz="2000" b="1"/>
              <a:t> </a:t>
            </a:r>
            <a:r>
              <a:rPr lang="en-US" altLang="en-US" sz="2000" b="1" err="1"/>
              <a:t>học</a:t>
            </a:r>
            <a:endParaRPr lang="en-US" altLang="en-US" sz="2000" b="1"/>
          </a:p>
        </p:txBody>
      </p:sp>
      <p:cxnSp>
        <p:nvCxnSpPr>
          <p:cNvPr id="10" name="Straight Connector 9">
            <a:extLst>
              <a:ext uri="{FF2B5EF4-FFF2-40B4-BE49-F238E27FC236}">
                <a16:creationId xmlns:a16="http://schemas.microsoft.com/office/drawing/2014/main" id="{7A59DA52-C19E-463D-ACCC-F9B0E088DA9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4C17850-AE76-4148-BCE1-9A5B6593C9EB}"/>
                  </a:ext>
                </a:extLst>
              </p14:cNvPr>
              <p14:cNvContentPartPr/>
              <p14:nvPr/>
            </p14:nvContentPartPr>
            <p14:xfrm>
              <a:off x="267120" y="560160"/>
              <a:ext cx="7197840" cy="1968840"/>
            </p14:xfrm>
          </p:contentPart>
        </mc:Choice>
        <mc:Fallback xmlns="">
          <p:pic>
            <p:nvPicPr>
              <p:cNvPr id="2" name="Ink 1">
                <a:extLst>
                  <a:ext uri="{FF2B5EF4-FFF2-40B4-BE49-F238E27FC236}">
                    <a16:creationId xmlns:a16="http://schemas.microsoft.com/office/drawing/2014/main" id="{84C17850-AE76-4148-BCE1-9A5B6593C9EB}"/>
                  </a:ext>
                </a:extLst>
              </p:cNvPr>
              <p:cNvPicPr/>
              <p:nvPr/>
            </p:nvPicPr>
            <p:blipFill>
              <a:blip r:embed="rId3"/>
              <a:stretch>
                <a:fillRect/>
              </a:stretch>
            </p:blipFill>
            <p:spPr>
              <a:xfrm>
                <a:off x="257760" y="550800"/>
                <a:ext cx="7216560" cy="1987560"/>
              </a:xfrm>
              <a:prstGeom prst="rect">
                <a:avLst/>
              </a:prstGeom>
            </p:spPr>
          </p:pic>
        </mc:Fallback>
      </mc:AlternateContent>
    </p:spTree>
    <p:extLst>
      <p:ext uri="{BB962C8B-B14F-4D97-AF65-F5344CB8AC3E}">
        <p14:creationId xmlns:p14="http://schemas.microsoft.com/office/powerpoint/2010/main" val="1363292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3653"/>
                                        </p:tgtEl>
                                        <p:attrNameLst>
                                          <p:attrName>style.visibility</p:attrName>
                                        </p:attrNameLst>
                                      </p:cBhvr>
                                      <p:to>
                                        <p:strVal val="visible"/>
                                      </p:to>
                                    </p:set>
                                    <p:animEffect transition="in" filter="box(in)">
                                      <p:cBhvr>
                                        <p:cTn id="7" dur="500"/>
                                        <p:tgtEl>
                                          <p:spTgt spid="923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169863" y="838200"/>
            <a:ext cx="8723312" cy="5287963"/>
          </a:xfrm>
        </p:spPr>
        <p:txBody>
          <a:bodyPr>
            <a:normAutofit/>
          </a:bodyPr>
          <a:lstStyle/>
          <a:p>
            <a:pPr eaLnBrk="1" hangingPunct="1">
              <a:buFont typeface="Wingdings" panose="05000000000000000000" pitchFamily="2" charset="2"/>
              <a:buNone/>
            </a:pP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ta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i="1">
                <a:solidFill>
                  <a:srgbClr val="FF0000"/>
                </a:solidFill>
                <a:cs typeface="Arial" panose="020B0604020202020204" pitchFamily="34" charset="0"/>
                <a:sym typeface="Symbol" panose="05050102010706020507" pitchFamily="18" charset="2"/>
              </a:rPr>
              <a:t>P</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là</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đúng</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n </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 n</a:t>
            </a:r>
            <a:r>
              <a:rPr lang="en-US" altLang="en-US" sz="1600" baseline="-25000">
                <a:solidFill>
                  <a:srgbClr val="FF0000"/>
                </a:solidFill>
                <a:cs typeface="Arial" panose="020B0604020202020204" pitchFamily="34" charset="0"/>
                <a:sym typeface="Symbol" panose="05050102010706020507" pitchFamily="18" charset="2"/>
              </a:rPr>
              <a:t>0</a:t>
            </a:r>
            <a:r>
              <a:rPr lang="en-US" altLang="en-US" sz="1600">
                <a:solidFill>
                  <a:srgbClr val="FF0000"/>
                </a:solidFill>
                <a:cs typeface="Arial" panose="020B0604020202020204" pitchFamily="34" charset="0"/>
                <a:sym typeface="Symbol" panose="05050102010706020507" pitchFamily="18" charset="2"/>
              </a:rPr>
              <a:t> .</a:t>
            </a:r>
            <a:endParaRPr lang="en-US" altLang="en-US" sz="1600">
              <a:cs typeface="Arial" panose="020B0604020202020204" pitchFamily="34" charset="0"/>
              <a:sym typeface="Symbol" panose="05050102010706020507" pitchFamily="18" charset="2"/>
            </a:endParaRPr>
          </a:p>
          <a:p>
            <a:pPr eaLnBrk="1" hangingPunct="1"/>
            <a:r>
              <a:rPr lang="en-US" altLang="en-US" sz="1600" b="1" err="1">
                <a:solidFill>
                  <a:schemeClr val="accent2"/>
                </a:solidFill>
                <a:cs typeface="Arial" panose="020B0604020202020204" pitchFamily="34" charset="0"/>
                <a:sym typeface="Symbol" panose="05050102010706020507" pitchFamily="18" charset="2"/>
              </a:rPr>
              <a:t>Cơ</a:t>
            </a:r>
            <a:r>
              <a:rPr lang="en-US" altLang="en-US" sz="1600" b="1">
                <a:solidFill>
                  <a:schemeClr val="accent2"/>
                </a:solidFill>
                <a:cs typeface="Arial" panose="020B0604020202020204" pitchFamily="34" charset="0"/>
                <a:sym typeface="Symbol" panose="05050102010706020507" pitchFamily="18" charset="2"/>
              </a:rPr>
              <a:t> </a:t>
            </a:r>
            <a:r>
              <a:rPr lang="en-US" altLang="en-US" sz="1600" b="1" err="1">
                <a:solidFill>
                  <a:schemeClr val="accent2"/>
                </a:solidFill>
                <a:cs typeface="Arial" panose="020B0604020202020204" pitchFamily="34" charset="0"/>
                <a:sym typeface="Symbol" panose="05050102010706020507" pitchFamily="18" charset="2"/>
              </a:rPr>
              <a:t>sở</a:t>
            </a:r>
            <a:r>
              <a:rPr lang="en-US" altLang="en-US" sz="1600" b="1">
                <a:solidFill>
                  <a:schemeClr val="accent2"/>
                </a:solidFill>
                <a:cs typeface="Arial" panose="020B0604020202020204" pitchFamily="34" charset="0"/>
                <a:sym typeface="Symbol" panose="05050102010706020507" pitchFamily="18" charset="2"/>
              </a:rPr>
              <a:t> qui </a:t>
            </a:r>
            <a:r>
              <a:rPr lang="en-US" altLang="en-US" sz="1600" b="1" err="1">
                <a:solidFill>
                  <a:schemeClr val="accent2"/>
                </a:solidFill>
                <a:cs typeface="Arial" panose="020B0604020202020204" pitchFamily="34" charset="0"/>
                <a:sym typeface="Symbol" panose="05050102010706020507" pitchFamily="18" charset="2"/>
              </a:rPr>
              <a:t>nạp</a:t>
            </a:r>
            <a:r>
              <a:rPr lang="en-US" altLang="en-US" sz="1600" b="1">
                <a:solidFill>
                  <a:schemeClr val="accent2"/>
                </a:solidFill>
                <a:cs typeface="Arial" panose="020B0604020202020204" pitchFamily="34" charset="0"/>
                <a:sym typeface="Symbol" panose="05050102010706020507" pitchFamily="18" charset="2"/>
              </a:rPr>
              <a:t>:</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Chứng</a:t>
            </a:r>
            <a:r>
              <a:rPr lang="en-US" altLang="en-US" sz="1600">
                <a:solidFill>
                  <a:schemeClr val="accent2"/>
                </a:solidFill>
                <a:cs typeface="Arial" panose="020B0604020202020204" pitchFamily="34" charset="0"/>
                <a:sym typeface="Symbol" panose="05050102010706020507" pitchFamily="18" charset="2"/>
              </a:rPr>
              <a:t> minh </a:t>
            </a:r>
            <a:r>
              <a:rPr lang="en-US" altLang="en-US" sz="1600" i="1">
                <a:solidFill>
                  <a:srgbClr val="FF0000"/>
                </a:solidFill>
                <a:cs typeface="Arial" panose="020B0604020202020204" pitchFamily="34" charset="0"/>
                <a:sym typeface="Symbol" panose="05050102010706020507" pitchFamily="18" charset="2"/>
              </a:rPr>
              <a:t>P</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a:t>
            </a:r>
            <a:r>
              <a:rPr lang="en-US" altLang="en-US" sz="1600" baseline="-25000">
                <a:solidFill>
                  <a:srgbClr val="FF0000"/>
                </a:solidFill>
                <a:cs typeface="Arial" panose="020B0604020202020204" pitchFamily="34" charset="0"/>
                <a:sym typeface="Symbol" panose="05050102010706020507" pitchFamily="18" charset="2"/>
              </a:rPr>
              <a:t>0</a:t>
            </a:r>
            <a:r>
              <a:rPr lang="en-US" altLang="en-US" sz="1600">
                <a:solidFill>
                  <a:srgbClr val="FF0000"/>
                </a:solidFill>
                <a:cs typeface="Arial" panose="020B0604020202020204" pitchFamily="34" charset="0"/>
                <a:sym typeface="Symbol" panose="05050102010706020507" pitchFamily="18" charset="2"/>
              </a:rPr>
              <a:t>)</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là</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đúng</a:t>
            </a:r>
            <a:r>
              <a:rPr lang="en-US" altLang="en-US" sz="1600">
                <a:solidFill>
                  <a:schemeClr val="accent2"/>
                </a:solidFill>
                <a:cs typeface="Arial" panose="020B0604020202020204" pitchFamily="34" charset="0"/>
                <a:sym typeface="Symbol" panose="05050102010706020507" pitchFamily="18" charset="2"/>
              </a:rPr>
              <a:t>.</a:t>
            </a:r>
          </a:p>
          <a:p>
            <a:pPr eaLnBrk="1" hangingPunct="1"/>
            <a:r>
              <a:rPr lang="en-US" altLang="en-US" sz="1600" b="1" err="1">
                <a:solidFill>
                  <a:schemeClr val="accent2"/>
                </a:solidFill>
                <a:cs typeface="Arial" panose="020B0604020202020204" pitchFamily="34" charset="0"/>
                <a:sym typeface="Symbol" panose="05050102010706020507" pitchFamily="18" charset="2"/>
              </a:rPr>
              <a:t>Giả</a:t>
            </a:r>
            <a:r>
              <a:rPr lang="en-US" altLang="en-US" sz="1600" b="1">
                <a:solidFill>
                  <a:schemeClr val="accent2"/>
                </a:solidFill>
                <a:cs typeface="Arial" panose="020B0604020202020204" pitchFamily="34" charset="0"/>
                <a:sym typeface="Symbol" panose="05050102010706020507" pitchFamily="18" charset="2"/>
              </a:rPr>
              <a:t> </a:t>
            </a:r>
            <a:r>
              <a:rPr lang="en-US" altLang="en-US" sz="1600" b="1" err="1">
                <a:solidFill>
                  <a:schemeClr val="accent2"/>
                </a:solidFill>
                <a:cs typeface="Arial" panose="020B0604020202020204" pitchFamily="34" charset="0"/>
                <a:sym typeface="Symbol" panose="05050102010706020507" pitchFamily="18" charset="2"/>
              </a:rPr>
              <a:t>thiết</a:t>
            </a:r>
            <a:r>
              <a:rPr lang="en-US" altLang="en-US" sz="1600" b="1">
                <a:solidFill>
                  <a:schemeClr val="accent2"/>
                </a:solidFill>
                <a:cs typeface="Arial" panose="020B0604020202020204" pitchFamily="34" charset="0"/>
                <a:sym typeface="Symbol" panose="05050102010706020507" pitchFamily="18" charset="2"/>
              </a:rPr>
              <a:t> qui </a:t>
            </a:r>
            <a:r>
              <a:rPr lang="en-US" altLang="en-US" sz="1600" b="1" err="1">
                <a:solidFill>
                  <a:schemeClr val="accent2"/>
                </a:solidFill>
                <a:cs typeface="Arial" panose="020B0604020202020204" pitchFamily="34" charset="0"/>
                <a:sym typeface="Symbol" panose="05050102010706020507" pitchFamily="18" charset="2"/>
              </a:rPr>
              <a:t>nạp</a:t>
            </a:r>
            <a:r>
              <a:rPr lang="en-US" altLang="en-US" sz="1600" b="1">
                <a:solidFill>
                  <a:schemeClr val="accent2"/>
                </a:solidFill>
                <a:cs typeface="Arial" panose="020B0604020202020204" pitchFamily="34" charset="0"/>
                <a:sym typeface="Symbol" panose="05050102010706020507" pitchFamily="18" charset="2"/>
              </a:rPr>
              <a:t>:</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Giả</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sử</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P</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a:t>
            </a:r>
            <a:r>
              <a:rPr lang="en-US" altLang="en-US" sz="1600">
                <a:solidFill>
                  <a:srgbClr val="FF0000"/>
                </a:solidFill>
                <a:cs typeface="Arial" panose="020B0604020202020204" pitchFamily="34" charset="0"/>
                <a:sym typeface="Symbol" panose="05050102010706020507" pitchFamily="18" charset="2"/>
              </a:rPr>
              <a:t>)</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là</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đúng</a:t>
            </a:r>
            <a:endParaRPr lang="en-US" altLang="en-US" sz="1600">
              <a:solidFill>
                <a:schemeClr val="accent2"/>
              </a:solidFill>
              <a:cs typeface="Arial" panose="020B0604020202020204" pitchFamily="34" charset="0"/>
              <a:sym typeface="Symbol" panose="05050102010706020507" pitchFamily="18" charset="2"/>
            </a:endParaRPr>
          </a:p>
          <a:p>
            <a:pPr eaLnBrk="1" hangingPunct="1"/>
            <a:r>
              <a:rPr lang="en-US" altLang="en-US" sz="1600" b="1" err="1">
                <a:solidFill>
                  <a:schemeClr val="accent2"/>
                </a:solidFill>
                <a:cs typeface="Arial" panose="020B0604020202020204" pitchFamily="34" charset="0"/>
                <a:sym typeface="Symbol" panose="05050102010706020507" pitchFamily="18" charset="2"/>
              </a:rPr>
              <a:t>Bước</a:t>
            </a:r>
            <a:r>
              <a:rPr lang="en-US" altLang="en-US" sz="1600" b="1">
                <a:solidFill>
                  <a:schemeClr val="accent2"/>
                </a:solidFill>
                <a:cs typeface="Arial" panose="020B0604020202020204" pitchFamily="34" charset="0"/>
                <a:sym typeface="Symbol" panose="05050102010706020507" pitchFamily="18" charset="2"/>
              </a:rPr>
              <a:t> </a:t>
            </a:r>
            <a:r>
              <a:rPr lang="en-US" altLang="en-US" sz="1600" b="1" err="1">
                <a:solidFill>
                  <a:schemeClr val="accent2"/>
                </a:solidFill>
                <a:cs typeface="Arial" panose="020B0604020202020204" pitchFamily="34" charset="0"/>
                <a:sym typeface="Symbol" panose="05050102010706020507" pitchFamily="18" charset="2"/>
              </a:rPr>
              <a:t>chuyển</a:t>
            </a:r>
            <a:r>
              <a:rPr lang="en-US" altLang="en-US" sz="1600" b="1">
                <a:solidFill>
                  <a:schemeClr val="accent2"/>
                </a:solidFill>
                <a:cs typeface="Arial" panose="020B0604020202020204" pitchFamily="34" charset="0"/>
                <a:sym typeface="Symbol" panose="05050102010706020507" pitchFamily="18" charset="2"/>
              </a:rPr>
              <a:t> qui </a:t>
            </a:r>
            <a:r>
              <a:rPr lang="en-US" altLang="en-US" sz="1600" b="1" err="1">
                <a:solidFill>
                  <a:schemeClr val="accent2"/>
                </a:solidFill>
                <a:cs typeface="Arial" panose="020B0604020202020204" pitchFamily="34" charset="0"/>
                <a:sym typeface="Symbol" panose="05050102010706020507" pitchFamily="18" charset="2"/>
              </a:rPr>
              <a:t>nạp</a:t>
            </a:r>
            <a:r>
              <a:rPr lang="en-US" altLang="en-US" sz="1600" b="1">
                <a:solidFill>
                  <a:schemeClr val="accent2"/>
                </a:solidFill>
                <a:cs typeface="Arial" panose="020B0604020202020204" pitchFamily="34" charset="0"/>
                <a:sym typeface="Symbol" panose="05050102010706020507" pitchFamily="18" charset="2"/>
              </a:rPr>
              <a:t>:</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Chứng</a:t>
            </a:r>
            <a:r>
              <a:rPr lang="en-US" altLang="en-US" sz="1600">
                <a:solidFill>
                  <a:schemeClr val="accent2"/>
                </a:solidFill>
                <a:cs typeface="Arial" panose="020B0604020202020204" pitchFamily="34" charset="0"/>
                <a:sym typeface="Symbol" panose="05050102010706020507" pitchFamily="18" charset="2"/>
              </a:rPr>
              <a:t> minh </a:t>
            </a:r>
            <a:r>
              <a:rPr lang="en-US" altLang="en-US" sz="1600" i="1">
                <a:solidFill>
                  <a:srgbClr val="FF0000"/>
                </a:solidFill>
                <a:cs typeface="Arial" panose="020B0604020202020204" pitchFamily="34" charset="0"/>
                <a:sym typeface="Symbol" panose="05050102010706020507" pitchFamily="18" charset="2"/>
              </a:rPr>
              <a:t>P</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a:t>
            </a:r>
            <a:r>
              <a:rPr lang="en-US" altLang="en-US" sz="1600">
                <a:solidFill>
                  <a:srgbClr val="FF0000"/>
                </a:solidFill>
                <a:cs typeface="Arial" panose="020B0604020202020204" pitchFamily="34" charset="0"/>
                <a:sym typeface="Symbol" panose="05050102010706020507" pitchFamily="18" charset="2"/>
              </a:rPr>
              <a:t>+1)</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là</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đúng</a:t>
            </a:r>
            <a:r>
              <a:rPr lang="en-US" altLang="en-US" sz="1600">
                <a:solidFill>
                  <a:schemeClr val="accent2"/>
                </a:solidFill>
                <a:cs typeface="Arial" panose="020B0604020202020204" pitchFamily="34" charset="0"/>
                <a:sym typeface="Symbol" panose="05050102010706020507" pitchFamily="18" charset="2"/>
              </a:rPr>
              <a:t>.</a:t>
            </a:r>
          </a:p>
          <a:p>
            <a:pPr eaLnBrk="1" hangingPunct="1"/>
            <a:r>
              <a:rPr lang="en-US" altLang="en-US" sz="1600" b="1" err="1">
                <a:solidFill>
                  <a:schemeClr val="accent2"/>
                </a:solidFill>
                <a:cs typeface="Arial" panose="020B0604020202020204" pitchFamily="34" charset="0"/>
                <a:sym typeface="Symbol" panose="05050102010706020507" pitchFamily="18" charset="2"/>
              </a:rPr>
              <a:t>Kết</a:t>
            </a:r>
            <a:r>
              <a:rPr lang="en-US" altLang="en-US" sz="1600" b="1">
                <a:solidFill>
                  <a:schemeClr val="accent2"/>
                </a:solidFill>
                <a:cs typeface="Arial" panose="020B0604020202020204" pitchFamily="34" charset="0"/>
                <a:sym typeface="Symbol" panose="05050102010706020507" pitchFamily="18" charset="2"/>
              </a:rPr>
              <a:t> </a:t>
            </a:r>
            <a:r>
              <a:rPr lang="en-US" altLang="en-US" sz="1600" b="1" err="1">
                <a:solidFill>
                  <a:schemeClr val="accent2"/>
                </a:solidFill>
                <a:cs typeface="Arial" panose="020B0604020202020204" pitchFamily="34" charset="0"/>
                <a:sym typeface="Symbol" panose="05050102010706020507" pitchFamily="18" charset="2"/>
              </a:rPr>
              <a:t>luận</a:t>
            </a:r>
            <a:r>
              <a:rPr lang="en-US" altLang="en-US" sz="1600" b="1">
                <a:solidFill>
                  <a:schemeClr val="accent2"/>
                </a:solidFill>
                <a:cs typeface="Arial" panose="020B0604020202020204" pitchFamily="34" charset="0"/>
                <a:sym typeface="Symbol" panose="05050102010706020507" pitchFamily="18" charset="2"/>
              </a:rPr>
              <a:t>: </a:t>
            </a:r>
            <a:r>
              <a:rPr lang="en-US" altLang="en-US" sz="1600">
                <a:solidFill>
                  <a:schemeClr val="accent2"/>
                </a:solidFill>
                <a:cs typeface="Arial" panose="020B0604020202020204" pitchFamily="34" charset="0"/>
                <a:sym typeface="Symbol" panose="05050102010706020507" pitchFamily="18" charset="2"/>
              </a:rPr>
              <a:t>Theo </a:t>
            </a:r>
            <a:r>
              <a:rPr lang="en-US" altLang="en-US" sz="1600" err="1">
                <a:solidFill>
                  <a:schemeClr val="accent2"/>
                </a:solidFill>
                <a:cs typeface="Arial" panose="020B0604020202020204" pitchFamily="34" charset="0"/>
                <a:sym typeface="Symbol" panose="05050102010706020507" pitchFamily="18" charset="2"/>
              </a:rPr>
              <a:t>nguyên</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lý</a:t>
            </a:r>
            <a:r>
              <a:rPr lang="en-US" altLang="en-US" sz="1600">
                <a:solidFill>
                  <a:schemeClr val="accent2"/>
                </a:solidFill>
                <a:cs typeface="Arial" panose="020B0604020202020204" pitchFamily="34" charset="0"/>
                <a:sym typeface="Symbol" panose="05050102010706020507" pitchFamily="18" charset="2"/>
              </a:rPr>
              <a:t> qui </a:t>
            </a:r>
            <a:r>
              <a:rPr lang="en-US" altLang="en-US" sz="1600" err="1">
                <a:solidFill>
                  <a:schemeClr val="accent2"/>
                </a:solidFill>
                <a:cs typeface="Arial" panose="020B0604020202020204" pitchFamily="34" charset="0"/>
                <a:sym typeface="Symbol" panose="05050102010706020507" pitchFamily="18" charset="2"/>
              </a:rPr>
              <a:t>nạp</a:t>
            </a:r>
            <a:r>
              <a:rPr lang="en-US" altLang="en-US" sz="1600">
                <a:solidFill>
                  <a:schemeClr val="accent2"/>
                </a:solidFill>
                <a:cs typeface="Arial" panose="020B0604020202020204" pitchFamily="34" charset="0"/>
                <a:sym typeface="Symbol" panose="05050102010706020507" pitchFamily="18" charset="2"/>
              </a:rPr>
              <a:t> ta </a:t>
            </a:r>
            <a:r>
              <a:rPr lang="en-US" altLang="en-US" sz="1600" err="1">
                <a:solidFill>
                  <a:schemeClr val="accent2"/>
                </a:solidFill>
                <a:cs typeface="Arial" panose="020B0604020202020204" pitchFamily="34" charset="0"/>
                <a:sym typeface="Symbol" panose="05050102010706020507" pitchFamily="18" charset="2"/>
              </a:rPr>
              <a:t>có</a:t>
            </a:r>
            <a:r>
              <a:rPr lang="en-US" altLang="en-US" sz="1600">
                <a:solidFill>
                  <a:srgbClr val="FF0000"/>
                </a:solidFill>
                <a:cs typeface="Arial" panose="020B0604020202020204" pitchFamily="34" charset="0"/>
                <a:sym typeface="Symbol" panose="05050102010706020507" pitchFamily="18" charset="2"/>
              </a:rPr>
              <a:t> </a:t>
            </a:r>
            <a:r>
              <a:rPr lang="en-US" altLang="en-US" sz="1600" i="1">
                <a:solidFill>
                  <a:srgbClr val="FF0000"/>
                </a:solidFill>
                <a:cs typeface="Arial" panose="020B0604020202020204" pitchFamily="34" charset="0"/>
                <a:sym typeface="Symbol" panose="05050102010706020507" pitchFamily="18" charset="2"/>
              </a:rPr>
              <a:t>P</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a:t>
            </a:r>
            <a:r>
              <a:rPr lang="en-US" altLang="en-US" sz="1600">
                <a:solidFill>
                  <a:srgbClr val="FF0000"/>
                </a:solidFill>
                <a:cs typeface="Arial" panose="020B0604020202020204" pitchFamily="34" charset="0"/>
                <a:sym typeface="Symbol" panose="05050102010706020507" pitchFamily="18" charset="2"/>
              </a:rPr>
              <a:t>)</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là</a:t>
            </a:r>
            <a:r>
              <a:rPr lang="en-US" altLang="en-US" sz="1600">
                <a:solidFill>
                  <a:schemeClr val="accent2"/>
                </a:solidFill>
                <a:cs typeface="Arial" panose="020B0604020202020204" pitchFamily="34" charset="0"/>
                <a:sym typeface="Symbol" panose="05050102010706020507" pitchFamily="18" charset="2"/>
              </a:rPr>
              <a:t> </a:t>
            </a:r>
            <a:r>
              <a:rPr lang="en-US" altLang="en-US" sz="1600" err="1">
                <a:solidFill>
                  <a:schemeClr val="accent2"/>
                </a:solidFill>
                <a:cs typeface="Arial" panose="020B0604020202020204" pitchFamily="34" charset="0"/>
                <a:sym typeface="Symbol" panose="05050102010706020507" pitchFamily="18" charset="2"/>
              </a:rPr>
              <a:t>đúng</a:t>
            </a:r>
            <a:r>
              <a:rPr lang="en-US" altLang="en-US" sz="1600">
                <a:solidFill>
                  <a:schemeClr val="accent2"/>
                </a:solidFill>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 </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 n</a:t>
            </a:r>
            <a:r>
              <a:rPr lang="en-US" altLang="en-US" sz="1600" baseline="-25000">
                <a:solidFill>
                  <a:srgbClr val="FF0000"/>
                </a:solidFill>
                <a:cs typeface="Arial" panose="020B0604020202020204" pitchFamily="34" charset="0"/>
                <a:sym typeface="Symbol" panose="05050102010706020507" pitchFamily="18" charset="2"/>
              </a:rPr>
              <a:t>0</a:t>
            </a:r>
            <a:r>
              <a:rPr lang="en-US" altLang="en-US" sz="1600" i="1">
                <a:solidFill>
                  <a:srgbClr val="FF0000"/>
                </a:solidFill>
                <a:cs typeface="Arial" panose="020B0604020202020204" pitchFamily="34" charset="0"/>
                <a:sym typeface="Symbol" panose="05050102010706020507" pitchFamily="18" charset="2"/>
              </a:rPr>
              <a:t>.</a:t>
            </a:r>
          </a:p>
        </p:txBody>
      </p:sp>
      <p:sp>
        <p:nvSpPr>
          <p:cNvPr id="6" name="Rectangle 5">
            <a:extLst>
              <a:ext uri="{FF2B5EF4-FFF2-40B4-BE49-F238E27FC236}">
                <a16:creationId xmlns:a16="http://schemas.microsoft.com/office/drawing/2014/main" id="{F8E6FDE5-993E-4AD4-B3E7-1739B06077A3}"/>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7" name="Rectangle 2">
            <a:extLst>
              <a:ext uri="{FF2B5EF4-FFF2-40B4-BE49-F238E27FC236}">
                <a16:creationId xmlns:a16="http://schemas.microsoft.com/office/drawing/2014/main" id="{A877E84B-35FA-482D-84E9-C2E0BE22B585}"/>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quy</a:t>
            </a:r>
            <a:r>
              <a:rPr lang="en-US" altLang="en-US" sz="2000" b="1"/>
              <a:t> </a:t>
            </a:r>
            <a:r>
              <a:rPr lang="en-US" altLang="en-US" sz="2000" b="1" err="1"/>
              <a:t>nạp</a:t>
            </a:r>
            <a:endParaRPr lang="en-US" altLang="en-US" sz="2000" b="1"/>
          </a:p>
        </p:txBody>
      </p:sp>
      <p:cxnSp>
        <p:nvCxnSpPr>
          <p:cNvPr id="8" name="Straight Connector 7">
            <a:extLst>
              <a:ext uri="{FF2B5EF4-FFF2-40B4-BE49-F238E27FC236}">
                <a16:creationId xmlns:a16="http://schemas.microsoft.com/office/drawing/2014/main" id="{3585BF07-E6A3-4137-8BFE-A5B3316CA364}"/>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386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15E0382F-4DA0-4798-A0CE-704F61C7AC7D}"/>
              </a:ext>
            </a:extLst>
          </p:cNvPr>
          <p:cNvSpPr>
            <a:spLocks noGrp="1" noChangeArrowheads="1"/>
          </p:cNvSpPr>
          <p:nvPr>
            <p:ph type="body" sz="half" idx="2"/>
          </p:nvPr>
        </p:nvSpPr>
        <p:spPr>
          <a:xfrm>
            <a:off x="169862" y="838200"/>
            <a:ext cx="8723311" cy="4495800"/>
          </a:xfrm>
        </p:spPr>
        <p:txBody>
          <a:bodyPr>
            <a:normAutofit/>
          </a:bodyPr>
          <a:lstStyle/>
          <a:p>
            <a:pPr eaLnBrk="1" hangingPunct="1">
              <a:buFont typeface="Wingdings" panose="05000000000000000000" pitchFamily="2" charset="2"/>
              <a:buNone/>
            </a:pPr>
            <a:r>
              <a:rPr lang="en-US" altLang="en-US" sz="1600">
                <a:cs typeface="Arial" panose="020B0604020202020204" pitchFamily="34" charset="0"/>
              </a:rPr>
              <a:t>   </a:t>
            </a:r>
            <a:r>
              <a:rPr lang="en-US" altLang="en-US" sz="1600" err="1">
                <a:solidFill>
                  <a:srgbClr val="000066"/>
                </a:solidFill>
                <a:cs typeface="Arial" panose="020B0604020202020204" pitchFamily="34" charset="0"/>
              </a:rPr>
              <a:t>Chứng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minh</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rằng</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luôn</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có</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thể</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phủ</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kín</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bàn</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cờ</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kích</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thước</a:t>
            </a:r>
            <a:r>
              <a:rPr lang="en-US" altLang="en-US" sz="1600">
                <a:solidFill>
                  <a:srgbClr val="000066"/>
                </a:solidFill>
                <a:cs typeface="Arial" panose="020B0604020202020204" pitchFamily="34" charset="0"/>
              </a:rPr>
              <a:t> 2</a:t>
            </a:r>
            <a:r>
              <a:rPr lang="en-US" altLang="en-US" sz="1600" i="1" baseline="30000">
                <a:solidFill>
                  <a:srgbClr val="000066"/>
                </a:solidFill>
                <a:cs typeface="Arial" panose="020B0604020202020204" pitchFamily="34" charset="0"/>
              </a:rPr>
              <a:t>n</a:t>
            </a:r>
            <a:r>
              <a:rPr lang="en-US" altLang="en-US" sz="1600">
                <a:solidFill>
                  <a:srgbClr val="000066"/>
                </a:solidFill>
                <a:cs typeface="Arial" panose="020B0604020202020204" pitchFamily="34" charset="0"/>
              </a:rPr>
              <a:t> </a:t>
            </a:r>
            <a:r>
              <a:rPr lang="en-US" altLang="en-US" sz="1600">
                <a:solidFill>
                  <a:srgbClr val="000066"/>
                </a:solidFill>
                <a:cs typeface="Arial" panose="020B0604020202020204" pitchFamily="34" charset="0"/>
                <a:sym typeface="Symbol" panose="05050102010706020507" pitchFamily="18" charset="2"/>
              </a:rPr>
              <a:t></a:t>
            </a:r>
            <a:r>
              <a:rPr lang="en-US" altLang="en-US" sz="1600">
                <a:solidFill>
                  <a:srgbClr val="000066"/>
                </a:solidFill>
                <a:cs typeface="Arial" panose="020B0604020202020204" pitchFamily="34" charset="0"/>
              </a:rPr>
              <a:t> 2</a:t>
            </a:r>
            <a:r>
              <a:rPr lang="en-US" altLang="en-US" sz="1600" i="1" baseline="30000">
                <a:solidFill>
                  <a:srgbClr val="000066"/>
                </a:solidFill>
                <a:cs typeface="Arial" panose="020B0604020202020204" pitchFamily="34" charset="0"/>
              </a:rPr>
              <a:t>n</a:t>
            </a:r>
            <a:r>
              <a:rPr lang="en-US" altLang="en-US" sz="1600">
                <a:solidFill>
                  <a:srgbClr val="000066"/>
                </a:solidFill>
                <a:cs typeface="Arial" panose="020B0604020202020204" pitchFamily="34" charset="0"/>
              </a:rPr>
              <a:t>  (</a:t>
            </a:r>
            <a:r>
              <a:rPr lang="en-US" altLang="en-US" sz="1600" i="1">
                <a:solidFill>
                  <a:srgbClr val="000066"/>
                </a:solidFill>
                <a:cs typeface="Arial" panose="020B0604020202020204" pitchFamily="34" charset="0"/>
              </a:rPr>
              <a:t>n</a:t>
            </a:r>
            <a:r>
              <a:rPr lang="en-US" altLang="en-US" sz="1600">
                <a:solidFill>
                  <a:srgbClr val="000066"/>
                </a:solidFill>
                <a:cs typeface="Arial" panose="020B0604020202020204" pitchFamily="34" charset="0"/>
              </a:rPr>
              <a:t> &gt; 1) </a:t>
            </a:r>
            <a:r>
              <a:rPr lang="en-US" altLang="en-US" sz="1600" err="1">
                <a:solidFill>
                  <a:srgbClr val="000066"/>
                </a:solidFill>
                <a:cs typeface="Arial" panose="020B0604020202020204" pitchFamily="34" charset="0"/>
              </a:rPr>
              <a:t>bởi</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các</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quân</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bài</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hình</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chữ</a:t>
            </a:r>
            <a:r>
              <a:rPr lang="en-US" altLang="en-US" sz="1600">
                <a:solidFill>
                  <a:srgbClr val="000066"/>
                </a:solidFill>
                <a:cs typeface="Arial" panose="020B0604020202020204" pitchFamily="34" charset="0"/>
              </a:rPr>
              <a:t> T (T-</a:t>
            </a:r>
            <a:r>
              <a:rPr lang="en-US" altLang="en-US" sz="1600" err="1">
                <a:solidFill>
                  <a:srgbClr val="000066"/>
                </a:solidFill>
                <a:cs typeface="Arial" panose="020B0604020202020204" pitchFamily="34" charset="0"/>
              </a:rPr>
              <a:t>omino</a:t>
            </a:r>
            <a:r>
              <a:rPr lang="en-US" altLang="en-US" sz="1600">
                <a:solidFill>
                  <a:srgbClr val="000066"/>
                </a:solidFill>
                <a:cs typeface="Arial" panose="020B0604020202020204" pitchFamily="34" charset="0"/>
              </a:rPr>
              <a:t>).</a:t>
            </a:r>
          </a:p>
        </p:txBody>
      </p:sp>
      <p:grpSp>
        <p:nvGrpSpPr>
          <p:cNvPr id="66564" name="Group 4">
            <a:extLst>
              <a:ext uri="{FF2B5EF4-FFF2-40B4-BE49-F238E27FC236}">
                <a16:creationId xmlns:a16="http://schemas.microsoft.com/office/drawing/2014/main" id="{67A9B341-C609-481A-9326-478235C11C08}"/>
              </a:ext>
            </a:extLst>
          </p:cNvPr>
          <p:cNvGrpSpPr>
            <a:grpSpLocks/>
          </p:cNvGrpSpPr>
          <p:nvPr/>
        </p:nvGrpSpPr>
        <p:grpSpPr bwMode="auto">
          <a:xfrm>
            <a:off x="3048000" y="2362200"/>
            <a:ext cx="2741613" cy="1828800"/>
            <a:chOff x="768" y="1728"/>
            <a:chExt cx="1727" cy="1152"/>
          </a:xfrm>
        </p:grpSpPr>
        <p:sp>
          <p:nvSpPr>
            <p:cNvPr id="66566" name="Rectangle 5">
              <a:extLst>
                <a:ext uri="{FF2B5EF4-FFF2-40B4-BE49-F238E27FC236}">
                  <a16:creationId xmlns:a16="http://schemas.microsoft.com/office/drawing/2014/main" id="{AAF69C32-EA87-4FD1-B483-FCA80197CBE0}"/>
                </a:ext>
              </a:extLst>
            </p:cNvPr>
            <p:cNvSpPr>
              <a:spLocks noChangeArrowheads="1"/>
            </p:cNvSpPr>
            <p:nvPr/>
          </p:nvSpPr>
          <p:spPr bwMode="auto">
            <a:xfrm>
              <a:off x="1344" y="1728"/>
              <a:ext cx="576" cy="115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6567" name="Rectangle 6">
              <a:extLst>
                <a:ext uri="{FF2B5EF4-FFF2-40B4-BE49-F238E27FC236}">
                  <a16:creationId xmlns:a16="http://schemas.microsoft.com/office/drawing/2014/main" id="{90C60D86-8B2F-4BC8-B631-1647FDF611B5}"/>
                </a:ext>
              </a:extLst>
            </p:cNvPr>
            <p:cNvSpPr>
              <a:spLocks noChangeArrowheads="1"/>
            </p:cNvSpPr>
            <p:nvPr/>
          </p:nvSpPr>
          <p:spPr bwMode="auto">
            <a:xfrm>
              <a:off x="768" y="1728"/>
              <a:ext cx="1727" cy="57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tx1"/>
                </a:solidFill>
                <a:latin typeface="Times New Roman" panose="02020603050405020304" pitchFamily="18" charset="0"/>
              </a:endParaRPr>
            </a:p>
          </p:txBody>
        </p:sp>
      </p:grpSp>
      <p:sp>
        <p:nvSpPr>
          <p:cNvPr id="9" name="Rectangle 8">
            <a:extLst>
              <a:ext uri="{FF2B5EF4-FFF2-40B4-BE49-F238E27FC236}">
                <a16:creationId xmlns:a16="http://schemas.microsoft.com/office/drawing/2014/main" id="{E21D94F8-3659-464F-ACCE-29564ACBFC19}"/>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10" name="Rectangle 2">
            <a:extLst>
              <a:ext uri="{FF2B5EF4-FFF2-40B4-BE49-F238E27FC236}">
                <a16:creationId xmlns:a16="http://schemas.microsoft.com/office/drawing/2014/main" id="{6E29A725-0EB5-4BF1-AB29-74D50B9256FC}"/>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quy</a:t>
            </a:r>
            <a:r>
              <a:rPr lang="en-US" altLang="en-US" sz="2000" b="1"/>
              <a:t> </a:t>
            </a:r>
            <a:r>
              <a:rPr lang="en-US" altLang="en-US" sz="2000" b="1" err="1"/>
              <a:t>nạp</a:t>
            </a:r>
            <a:endParaRPr lang="en-US" altLang="en-US" sz="2000" b="1"/>
          </a:p>
        </p:txBody>
      </p:sp>
      <p:cxnSp>
        <p:nvCxnSpPr>
          <p:cNvPr id="11" name="Straight Connector 10">
            <a:extLst>
              <a:ext uri="{FF2B5EF4-FFF2-40B4-BE49-F238E27FC236}">
                <a16:creationId xmlns:a16="http://schemas.microsoft.com/office/drawing/2014/main" id="{DE441757-7D82-4B04-8F8A-C05A1A384C02}"/>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02C4A1F-FDE6-4D5F-8583-9C99F9ABD932}"/>
                  </a:ext>
                </a:extLst>
              </p14:cNvPr>
              <p14:cNvContentPartPr/>
              <p14:nvPr/>
            </p14:nvContentPartPr>
            <p14:xfrm>
              <a:off x="3329640" y="1162800"/>
              <a:ext cx="4411800" cy="1297080"/>
            </p14:xfrm>
          </p:contentPart>
        </mc:Choice>
        <mc:Fallback xmlns="">
          <p:pic>
            <p:nvPicPr>
              <p:cNvPr id="2" name="Ink 1">
                <a:extLst>
                  <a:ext uri="{FF2B5EF4-FFF2-40B4-BE49-F238E27FC236}">
                    <a16:creationId xmlns:a16="http://schemas.microsoft.com/office/drawing/2014/main" id="{202C4A1F-FDE6-4D5F-8583-9C99F9ABD932}"/>
                  </a:ext>
                </a:extLst>
              </p:cNvPr>
              <p:cNvPicPr/>
              <p:nvPr/>
            </p:nvPicPr>
            <p:blipFill>
              <a:blip r:embed="rId3"/>
              <a:stretch>
                <a:fillRect/>
              </a:stretch>
            </p:blipFill>
            <p:spPr>
              <a:xfrm>
                <a:off x="3320280" y="1153440"/>
                <a:ext cx="4430520" cy="1315800"/>
              </a:xfrm>
              <a:prstGeom prst="rect">
                <a:avLst/>
              </a:prstGeom>
            </p:spPr>
          </p:pic>
        </mc:Fallback>
      </mc:AlternateContent>
    </p:spTree>
    <p:extLst>
      <p:ext uri="{BB962C8B-B14F-4D97-AF65-F5344CB8AC3E}">
        <p14:creationId xmlns:p14="http://schemas.microsoft.com/office/powerpoint/2010/main" val="272331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Nội</a:t>
            </a:r>
            <a:r>
              <a:rPr lang="en-US" altLang="en-US" sz="2000" b="1"/>
              <a:t> dung </a:t>
            </a:r>
            <a:r>
              <a:rPr lang="en-US" altLang="en-US" sz="2000" b="1" err="1"/>
              <a:t>phần</a:t>
            </a:r>
            <a:r>
              <a:rPr lang="en-US" altLang="en-US" sz="2000" b="1"/>
              <a:t> 1: </a:t>
            </a:r>
            <a:r>
              <a:rPr lang="en-US" altLang="en-US" sz="2000" b="1" err="1"/>
              <a:t>Lý</a:t>
            </a:r>
            <a:r>
              <a:rPr lang="en-US" altLang="en-US" sz="2000" b="1"/>
              <a:t> </a:t>
            </a:r>
            <a:r>
              <a:rPr lang="en-US" altLang="en-US" sz="2000" b="1" err="1"/>
              <a:t>thuyết</a:t>
            </a:r>
            <a:r>
              <a:rPr lang="en-US" altLang="en-US" sz="2000" b="1"/>
              <a:t> </a:t>
            </a:r>
            <a:r>
              <a:rPr lang="en-US" altLang="en-US" sz="2000" b="1" err="1"/>
              <a:t>tổ</a:t>
            </a:r>
            <a:r>
              <a:rPr lang="en-US" altLang="en-US" sz="2000" b="1"/>
              <a:t> </a:t>
            </a:r>
            <a:r>
              <a:rPr lang="en-US" altLang="en-US" sz="2000" b="1" err="1"/>
              <a:t>hợp</a:t>
            </a:r>
            <a:endParaRPr lang="en-US" altLang="en-US" sz="2000" b="1"/>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50000"/>
                  </a:schemeClr>
                </a:solidFill>
                <a:cs typeface="Arial" panose="020B0604020202020204" pitchFamily="34" charset="0"/>
              </a:rPr>
              <a:t>Chương</a:t>
            </a:r>
            <a:r>
              <a:rPr lang="en-US" altLang="en-US" sz="1600">
                <a:solidFill>
                  <a:schemeClr val="bg1">
                    <a:lumMod val="50000"/>
                  </a:schemeClr>
                </a:solidFill>
                <a:cs typeface="Arial" panose="020B0604020202020204" pitchFamily="34" charset="0"/>
              </a:rPr>
              <a:t> 1. </a:t>
            </a:r>
            <a:r>
              <a:rPr lang="en-US" altLang="en-US" sz="1600" err="1">
                <a:solidFill>
                  <a:schemeClr val="bg1">
                    <a:lumMod val="50000"/>
                  </a:schemeClr>
                </a:solidFill>
                <a:cs typeface="Arial" panose="020B0604020202020204" pitchFamily="34" charset="0"/>
              </a:rPr>
              <a:t>Bài</a:t>
            </a:r>
            <a:r>
              <a:rPr lang="en-US" altLang="en-US" sz="1600">
                <a:solidFill>
                  <a:schemeClr val="bg1">
                    <a:lumMod val="50000"/>
                  </a:schemeClr>
                </a:solidFill>
                <a:cs typeface="Arial" panose="020B0604020202020204" pitchFamily="34" charset="0"/>
              </a:rPr>
              <a:t> </a:t>
            </a:r>
            <a:r>
              <a:rPr lang="en-US" altLang="en-US" sz="1600" err="1">
                <a:solidFill>
                  <a:schemeClr val="bg1">
                    <a:lumMod val="50000"/>
                  </a:schemeClr>
                </a:solidFill>
                <a:cs typeface="Arial" panose="020B0604020202020204" pitchFamily="34" charset="0"/>
              </a:rPr>
              <a:t>toán</a:t>
            </a:r>
            <a:r>
              <a:rPr lang="en-US" altLang="en-US" sz="1600">
                <a:solidFill>
                  <a:schemeClr val="bg1">
                    <a:lumMod val="50000"/>
                  </a:schemeClr>
                </a:solidFill>
                <a:cs typeface="Arial" panose="020B0604020202020204" pitchFamily="34" charset="0"/>
              </a:rPr>
              <a:t> </a:t>
            </a:r>
            <a:r>
              <a:rPr lang="en-US" altLang="en-US" sz="1600" err="1">
                <a:solidFill>
                  <a:schemeClr val="bg1">
                    <a:lumMod val="50000"/>
                  </a:schemeClr>
                </a:solidFill>
                <a:cs typeface="Arial" panose="020B0604020202020204" pitchFamily="34" charset="0"/>
              </a:rPr>
              <a:t>đếm</a:t>
            </a:r>
            <a:endParaRPr lang="en-US" altLang="en-US" sz="1600">
              <a:solidFill>
                <a:schemeClr val="bg1">
                  <a:lumMod val="50000"/>
                </a:schemeClr>
              </a:solidFill>
              <a:cs typeface="Arial" panose="020B0604020202020204" pitchFamily="34" charset="0"/>
            </a:endParaRPr>
          </a:p>
          <a:p>
            <a:r>
              <a:rPr lang="en-US" altLang="en-US" sz="1600" b="1" err="1">
                <a:solidFill>
                  <a:srgbClr val="FF0000"/>
                </a:solidFill>
                <a:cs typeface="Arial" panose="020B0604020202020204" pitchFamily="34" charset="0"/>
              </a:rPr>
              <a:t>Chương</a:t>
            </a:r>
            <a:r>
              <a:rPr lang="en-US" altLang="en-US" sz="1600" b="1">
                <a:solidFill>
                  <a:srgbClr val="FF0000"/>
                </a:solidFill>
                <a:cs typeface="Arial" panose="020B0604020202020204" pitchFamily="34" charset="0"/>
              </a:rPr>
              <a:t> 2. </a:t>
            </a:r>
            <a:r>
              <a:rPr lang="en-US" altLang="en-US" sz="1600" b="1" err="1">
                <a:solidFill>
                  <a:srgbClr val="FF0000"/>
                </a:solidFill>
                <a:cs typeface="Arial" panose="020B0604020202020204" pitchFamily="34" charset="0"/>
              </a:rPr>
              <a:t>Bài</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toán</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tồn</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tại</a:t>
            </a:r>
            <a:r>
              <a:rPr lang="en-US" altLang="en-US" sz="1600" b="1">
                <a:solidFill>
                  <a:srgbClr val="FF0000"/>
                </a:solidFill>
                <a:cs typeface="Arial" panose="020B0604020202020204" pitchFamily="34" charset="0"/>
              </a:rPr>
              <a:t> </a:t>
            </a:r>
          </a:p>
          <a:p>
            <a:r>
              <a:rPr lang="en-US" altLang="en-US" sz="1600" err="1">
                <a:cs typeface="Arial" panose="020B0604020202020204" pitchFamily="34" charset="0"/>
              </a:rPr>
              <a:t>Chương</a:t>
            </a:r>
            <a:r>
              <a:rPr lang="en-US" altLang="en-US" sz="1600">
                <a:cs typeface="Arial" panose="020B0604020202020204" pitchFamily="34" charset="0"/>
              </a:rPr>
              <a:t> 3.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liệt</a:t>
            </a:r>
            <a:r>
              <a:rPr lang="en-US" altLang="en-US" sz="1600">
                <a:cs typeface="Arial" panose="020B0604020202020204" pitchFamily="34" charset="0"/>
              </a:rPr>
              <a:t> </a:t>
            </a:r>
            <a:r>
              <a:rPr lang="en-US" altLang="en-US" sz="1600" err="1">
                <a:cs typeface="Arial" panose="020B0604020202020204" pitchFamily="34" charset="0"/>
              </a:rPr>
              <a:t>kê</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endParaRPr lang="en-US" altLang="en-US" sz="1600">
              <a:cs typeface="Arial" panose="020B0604020202020204" pitchFamily="34" charset="0"/>
            </a:endParaRPr>
          </a:p>
          <a:p>
            <a:r>
              <a:rPr lang="en-US" altLang="en-US" sz="1600" err="1">
                <a:cs typeface="Arial" panose="020B0604020202020204" pitchFamily="34" charset="0"/>
              </a:rPr>
              <a:t>Chương</a:t>
            </a:r>
            <a:r>
              <a:rPr lang="en-US" altLang="en-US" sz="1600">
                <a:cs typeface="Arial" panose="020B0604020202020204" pitchFamily="34" charset="0"/>
              </a:rPr>
              <a:t> 4.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tối</a:t>
            </a:r>
            <a:r>
              <a:rPr lang="en-US" altLang="en-US" sz="1600">
                <a:cs typeface="Arial" panose="020B0604020202020204" pitchFamily="34" charset="0"/>
              </a:rPr>
              <a:t> </a:t>
            </a:r>
            <a:r>
              <a:rPr lang="en-US" altLang="en-US" sz="1600" err="1">
                <a:cs typeface="Arial" panose="020B0604020202020204" pitchFamily="34" charset="0"/>
              </a:rPr>
              <a:t>ưu</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endParaRPr lang="en-US" altLang="en-US" sz="1600">
              <a:cs typeface="Arial" panose="020B0604020202020204" pitchFamily="34"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cxnSp>
        <p:nvCxnSpPr>
          <p:cNvPr id="5" name="Straight Connector 4">
            <a:extLst>
              <a:ext uri="{FF2B5EF4-FFF2-40B4-BE49-F238E27FC236}">
                <a16:creationId xmlns:a16="http://schemas.microsoft.com/office/drawing/2014/main" id="{B0A3093D-30BC-4908-B42B-F3FBF919C9B2}"/>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36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CF7FE9-FF75-4246-8005-01E4C86ABEE7}"/>
              </a:ext>
            </a:extLst>
          </p:cNvPr>
          <p:cNvSpPr>
            <a:spLocks noGrp="1" noChangeArrowheads="1"/>
          </p:cNvSpPr>
          <p:nvPr>
            <p:ph type="title"/>
          </p:nvPr>
        </p:nvSpPr>
        <p:spPr>
          <a:xfrm>
            <a:off x="2674938" y="888962"/>
            <a:ext cx="2876550" cy="396872"/>
          </a:xfrm>
        </p:spPr>
        <p:txBody>
          <a:bodyPr>
            <a:normAutofit/>
          </a:bodyPr>
          <a:lstStyle/>
          <a:p>
            <a:pPr eaLnBrk="1" hangingPunct="1"/>
            <a:r>
              <a:rPr lang="en-US" altLang="en-US" sz="1600" err="1"/>
              <a:t>Cơ</a:t>
            </a:r>
            <a:r>
              <a:rPr lang="en-US" altLang="en-US" sz="1600"/>
              <a:t> </a:t>
            </a:r>
            <a:r>
              <a:rPr lang="en-US" altLang="en-US" sz="1600" err="1"/>
              <a:t>sở</a:t>
            </a:r>
            <a:r>
              <a:rPr lang="en-US" altLang="en-US" sz="1600"/>
              <a:t> qui </a:t>
            </a:r>
            <a:r>
              <a:rPr lang="en-US" altLang="en-US" sz="1600" err="1"/>
              <a:t>nạp</a:t>
            </a:r>
            <a:r>
              <a:rPr lang="en-US" altLang="en-US" sz="1600"/>
              <a:t>: </a:t>
            </a:r>
            <a:r>
              <a:rPr lang="en-US" altLang="en-US" sz="1600" err="1"/>
              <a:t>Bảng</a:t>
            </a:r>
            <a:r>
              <a:rPr lang="en-US" altLang="en-US" sz="1600"/>
              <a:t> 2</a:t>
            </a:r>
            <a:r>
              <a:rPr lang="en-US" altLang="en-US" sz="1600" baseline="30000"/>
              <a:t>2</a:t>
            </a:r>
            <a:r>
              <a:rPr lang="en-US" altLang="en-US" sz="1600"/>
              <a:t> x 2</a:t>
            </a:r>
            <a:r>
              <a:rPr lang="en-US" altLang="en-US" sz="1600" baseline="30000"/>
              <a:t>2 </a:t>
            </a:r>
            <a:endParaRPr lang="en-US" altLang="en-US" sz="1600"/>
          </a:p>
        </p:txBody>
      </p:sp>
      <p:grpSp>
        <p:nvGrpSpPr>
          <p:cNvPr id="67587" name="Group 3">
            <a:extLst>
              <a:ext uri="{FF2B5EF4-FFF2-40B4-BE49-F238E27FC236}">
                <a16:creationId xmlns:a16="http://schemas.microsoft.com/office/drawing/2014/main" id="{C5F1BF82-1AC5-4CEA-8EDA-063AAEF13256}"/>
              </a:ext>
            </a:extLst>
          </p:cNvPr>
          <p:cNvGrpSpPr>
            <a:grpSpLocks/>
          </p:cNvGrpSpPr>
          <p:nvPr/>
        </p:nvGrpSpPr>
        <p:grpSpPr bwMode="auto">
          <a:xfrm>
            <a:off x="2362200" y="4343400"/>
            <a:ext cx="2741613" cy="1828800"/>
            <a:chOff x="720" y="1392"/>
            <a:chExt cx="1727" cy="1152"/>
          </a:xfrm>
        </p:grpSpPr>
        <p:sp>
          <p:nvSpPr>
            <p:cNvPr id="67601" name="Rectangle 4">
              <a:extLst>
                <a:ext uri="{FF2B5EF4-FFF2-40B4-BE49-F238E27FC236}">
                  <a16:creationId xmlns:a16="http://schemas.microsoft.com/office/drawing/2014/main" id="{F232DCC9-FF2F-41DA-A612-35726C6E37B2}"/>
                </a:ext>
              </a:extLst>
            </p:cNvPr>
            <p:cNvSpPr>
              <a:spLocks noChangeArrowheads="1"/>
            </p:cNvSpPr>
            <p:nvPr/>
          </p:nvSpPr>
          <p:spPr bwMode="auto">
            <a:xfrm flipV="1">
              <a:off x="720" y="1968"/>
              <a:ext cx="1727" cy="576"/>
            </a:xfrm>
            <a:prstGeom prst="rect">
              <a:avLst/>
            </a:prstGeom>
            <a:solidFill>
              <a:schemeClr val="hlink"/>
            </a:solidFill>
            <a:ln w="38100">
              <a:solidFill>
                <a:schemeClr val="tx1"/>
              </a:solidFill>
              <a:miter lim="800000"/>
              <a:headEnd/>
              <a:tailEnd/>
            </a:ln>
          </p:spPr>
          <p:txBody>
            <a:bodyPr rot="10800000"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7602" name="Rectangle 5">
              <a:extLst>
                <a:ext uri="{FF2B5EF4-FFF2-40B4-BE49-F238E27FC236}">
                  <a16:creationId xmlns:a16="http://schemas.microsoft.com/office/drawing/2014/main" id="{20DEAB29-2B94-4E1C-B7C7-320C8BAF7F16}"/>
                </a:ext>
              </a:extLst>
            </p:cNvPr>
            <p:cNvSpPr>
              <a:spLocks noChangeArrowheads="1"/>
            </p:cNvSpPr>
            <p:nvPr/>
          </p:nvSpPr>
          <p:spPr bwMode="auto">
            <a:xfrm flipV="1">
              <a:off x="1296" y="1392"/>
              <a:ext cx="576" cy="1152"/>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7603" name="Line 6">
              <a:extLst>
                <a:ext uri="{FF2B5EF4-FFF2-40B4-BE49-F238E27FC236}">
                  <a16:creationId xmlns:a16="http://schemas.microsoft.com/office/drawing/2014/main" id="{BD44ED09-77F8-41AD-A996-9A50D8F13D10}"/>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7588" name="Group 7">
            <a:extLst>
              <a:ext uri="{FF2B5EF4-FFF2-40B4-BE49-F238E27FC236}">
                <a16:creationId xmlns:a16="http://schemas.microsoft.com/office/drawing/2014/main" id="{0C5C04F5-5EC3-4E27-8BF1-005663E8A700}"/>
              </a:ext>
            </a:extLst>
          </p:cNvPr>
          <p:cNvGrpSpPr>
            <a:grpSpLocks/>
          </p:cNvGrpSpPr>
          <p:nvPr/>
        </p:nvGrpSpPr>
        <p:grpSpPr bwMode="auto">
          <a:xfrm flipV="1">
            <a:off x="2895600" y="1676400"/>
            <a:ext cx="2741613" cy="1828800"/>
            <a:chOff x="720" y="1392"/>
            <a:chExt cx="1727" cy="1152"/>
          </a:xfrm>
        </p:grpSpPr>
        <p:sp>
          <p:nvSpPr>
            <p:cNvPr id="67598" name="Rectangle 8">
              <a:extLst>
                <a:ext uri="{FF2B5EF4-FFF2-40B4-BE49-F238E27FC236}">
                  <a16:creationId xmlns:a16="http://schemas.microsoft.com/office/drawing/2014/main" id="{AA243CD5-AF16-4748-9EDD-80143EE1D47E}"/>
                </a:ext>
              </a:extLst>
            </p:cNvPr>
            <p:cNvSpPr>
              <a:spLocks noChangeArrowheads="1"/>
            </p:cNvSpPr>
            <p:nvPr/>
          </p:nvSpPr>
          <p:spPr bwMode="auto">
            <a:xfrm flipV="1">
              <a:off x="720" y="1968"/>
              <a:ext cx="1727" cy="576"/>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7599" name="Rectangle 9">
              <a:extLst>
                <a:ext uri="{FF2B5EF4-FFF2-40B4-BE49-F238E27FC236}">
                  <a16:creationId xmlns:a16="http://schemas.microsoft.com/office/drawing/2014/main" id="{19257408-A855-4E8B-8CD9-D9F78E6245E8}"/>
                </a:ext>
              </a:extLst>
            </p:cNvPr>
            <p:cNvSpPr>
              <a:spLocks noChangeArrowheads="1"/>
            </p:cNvSpPr>
            <p:nvPr/>
          </p:nvSpPr>
          <p:spPr bwMode="auto">
            <a:xfrm flipV="1">
              <a:off x="1296" y="1392"/>
              <a:ext cx="576" cy="1152"/>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7600" name="Line 10">
              <a:extLst>
                <a:ext uri="{FF2B5EF4-FFF2-40B4-BE49-F238E27FC236}">
                  <a16:creationId xmlns:a16="http://schemas.microsoft.com/office/drawing/2014/main" id="{7D4607C4-E3B9-4036-9A2A-A86D3E2274D7}"/>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7589" name="Group 11">
            <a:extLst>
              <a:ext uri="{FF2B5EF4-FFF2-40B4-BE49-F238E27FC236}">
                <a16:creationId xmlns:a16="http://schemas.microsoft.com/office/drawing/2014/main" id="{FDC43E49-8CF1-4C46-818D-804B483D8AFE}"/>
              </a:ext>
            </a:extLst>
          </p:cNvPr>
          <p:cNvGrpSpPr>
            <a:grpSpLocks/>
          </p:cNvGrpSpPr>
          <p:nvPr/>
        </p:nvGrpSpPr>
        <p:grpSpPr bwMode="auto">
          <a:xfrm rot="5400000">
            <a:off x="793" y="2437607"/>
            <a:ext cx="2741613" cy="1828800"/>
            <a:chOff x="720" y="1392"/>
            <a:chExt cx="1727" cy="1152"/>
          </a:xfrm>
        </p:grpSpPr>
        <p:sp>
          <p:nvSpPr>
            <p:cNvPr id="67595" name="Rectangle 12">
              <a:extLst>
                <a:ext uri="{FF2B5EF4-FFF2-40B4-BE49-F238E27FC236}">
                  <a16:creationId xmlns:a16="http://schemas.microsoft.com/office/drawing/2014/main" id="{2C8E7CA3-1F95-4C0F-9547-CE81D84FCBD8}"/>
                </a:ext>
              </a:extLst>
            </p:cNvPr>
            <p:cNvSpPr>
              <a:spLocks noChangeArrowheads="1"/>
            </p:cNvSpPr>
            <p:nvPr/>
          </p:nvSpPr>
          <p:spPr bwMode="auto">
            <a:xfrm flipV="1">
              <a:off x="720" y="1968"/>
              <a:ext cx="1727" cy="576"/>
            </a:xfrm>
            <a:prstGeom prst="rect">
              <a:avLst/>
            </a:prstGeom>
            <a:solidFill>
              <a:schemeClr val="accent1"/>
            </a:solidFill>
            <a:ln w="38100">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7596" name="Rectangle 13">
              <a:extLst>
                <a:ext uri="{FF2B5EF4-FFF2-40B4-BE49-F238E27FC236}">
                  <a16:creationId xmlns:a16="http://schemas.microsoft.com/office/drawing/2014/main" id="{C78F177A-307A-4DB6-AEC3-99AAE4739923}"/>
                </a:ext>
              </a:extLst>
            </p:cNvPr>
            <p:cNvSpPr>
              <a:spLocks noChangeArrowheads="1"/>
            </p:cNvSpPr>
            <p:nvPr/>
          </p:nvSpPr>
          <p:spPr bwMode="auto">
            <a:xfrm flipV="1">
              <a:off x="1296" y="1392"/>
              <a:ext cx="576" cy="1152"/>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7597" name="Line 14">
              <a:extLst>
                <a:ext uri="{FF2B5EF4-FFF2-40B4-BE49-F238E27FC236}">
                  <a16:creationId xmlns:a16="http://schemas.microsoft.com/office/drawing/2014/main" id="{13955D5C-55B2-445F-9E02-8461C9BE9A3E}"/>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7590" name="Group 15">
            <a:extLst>
              <a:ext uri="{FF2B5EF4-FFF2-40B4-BE49-F238E27FC236}">
                <a16:creationId xmlns:a16="http://schemas.microsoft.com/office/drawing/2014/main" id="{A43FA066-038E-4D9F-9868-A62EADB630EF}"/>
              </a:ext>
            </a:extLst>
          </p:cNvPr>
          <p:cNvGrpSpPr>
            <a:grpSpLocks/>
          </p:cNvGrpSpPr>
          <p:nvPr/>
        </p:nvGrpSpPr>
        <p:grpSpPr bwMode="auto">
          <a:xfrm rot="-5400000">
            <a:off x="5563393" y="3428207"/>
            <a:ext cx="2741613" cy="1828800"/>
            <a:chOff x="720" y="1392"/>
            <a:chExt cx="1727" cy="1152"/>
          </a:xfrm>
        </p:grpSpPr>
        <p:sp>
          <p:nvSpPr>
            <p:cNvPr id="67592" name="Rectangle 16">
              <a:extLst>
                <a:ext uri="{FF2B5EF4-FFF2-40B4-BE49-F238E27FC236}">
                  <a16:creationId xmlns:a16="http://schemas.microsoft.com/office/drawing/2014/main" id="{01DBB1DD-2BCD-4A97-839E-7B39C97B619F}"/>
                </a:ext>
              </a:extLst>
            </p:cNvPr>
            <p:cNvSpPr>
              <a:spLocks noChangeArrowheads="1"/>
            </p:cNvSpPr>
            <p:nvPr/>
          </p:nvSpPr>
          <p:spPr bwMode="auto">
            <a:xfrm flipV="1">
              <a:off x="720" y="1968"/>
              <a:ext cx="1727" cy="576"/>
            </a:xfrm>
            <a:prstGeom prst="rect">
              <a:avLst/>
            </a:prstGeom>
            <a:solidFill>
              <a:schemeClr val="folHlink"/>
            </a:solidFill>
            <a:ln w="38100">
              <a:solidFill>
                <a:schemeClr val="tx1"/>
              </a:solidFill>
              <a:miter lim="800000"/>
              <a:headEnd/>
              <a:tailEnd/>
            </a:ln>
          </p:spPr>
          <p:txBody>
            <a:bodyPr rot="10800000"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7593" name="Rectangle 17">
              <a:extLst>
                <a:ext uri="{FF2B5EF4-FFF2-40B4-BE49-F238E27FC236}">
                  <a16:creationId xmlns:a16="http://schemas.microsoft.com/office/drawing/2014/main" id="{11703E59-8AFE-41F2-B934-9ADF1BD53BC9}"/>
                </a:ext>
              </a:extLst>
            </p:cNvPr>
            <p:cNvSpPr>
              <a:spLocks noChangeArrowheads="1"/>
            </p:cNvSpPr>
            <p:nvPr/>
          </p:nvSpPr>
          <p:spPr bwMode="auto">
            <a:xfrm flipV="1">
              <a:off x="1296" y="1392"/>
              <a:ext cx="576" cy="1152"/>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7594" name="Line 18">
              <a:extLst>
                <a:ext uri="{FF2B5EF4-FFF2-40B4-BE49-F238E27FC236}">
                  <a16:creationId xmlns:a16="http://schemas.microsoft.com/office/drawing/2014/main" id="{0A538C90-4A1A-40C6-B0A4-FABF7C3EABDA}"/>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 name="Rectangle 18">
            <a:extLst>
              <a:ext uri="{FF2B5EF4-FFF2-40B4-BE49-F238E27FC236}">
                <a16:creationId xmlns:a16="http://schemas.microsoft.com/office/drawing/2014/main" id="{F4317CB5-8997-43E1-9C49-BE7B731F9128}"/>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20" name="Rectangle 2">
            <a:extLst>
              <a:ext uri="{FF2B5EF4-FFF2-40B4-BE49-F238E27FC236}">
                <a16:creationId xmlns:a16="http://schemas.microsoft.com/office/drawing/2014/main" id="{3187AB1F-A0C5-413C-820B-810AEC887281}"/>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quy</a:t>
            </a:r>
            <a:r>
              <a:rPr lang="en-US" altLang="en-US" sz="2000" b="1"/>
              <a:t> </a:t>
            </a:r>
            <a:r>
              <a:rPr lang="en-US" altLang="en-US" sz="2000" b="1" err="1"/>
              <a:t>nạp</a:t>
            </a:r>
            <a:endParaRPr lang="en-US" altLang="en-US" sz="2000" b="1"/>
          </a:p>
        </p:txBody>
      </p:sp>
      <p:cxnSp>
        <p:nvCxnSpPr>
          <p:cNvPr id="21" name="Straight Connector 20">
            <a:extLst>
              <a:ext uri="{FF2B5EF4-FFF2-40B4-BE49-F238E27FC236}">
                <a16:creationId xmlns:a16="http://schemas.microsoft.com/office/drawing/2014/main" id="{5B0D91C3-A815-417C-AA73-6F204A81A247}"/>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701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3B50D85-555E-46CD-B86E-B64B73138B61}"/>
              </a:ext>
            </a:extLst>
          </p:cNvPr>
          <p:cNvSpPr>
            <a:spLocks noGrp="1" noChangeArrowheads="1"/>
          </p:cNvSpPr>
          <p:nvPr>
            <p:ph type="title"/>
          </p:nvPr>
        </p:nvSpPr>
        <p:spPr>
          <a:xfrm>
            <a:off x="3143249" y="1102882"/>
            <a:ext cx="2876550" cy="473072"/>
          </a:xfrm>
        </p:spPr>
        <p:txBody>
          <a:bodyPr>
            <a:normAutofit/>
          </a:bodyPr>
          <a:lstStyle/>
          <a:p>
            <a:pPr eaLnBrk="1" hangingPunct="1"/>
            <a:r>
              <a:rPr lang="en-US" altLang="en-US" sz="1600" err="1"/>
              <a:t>Cơ</a:t>
            </a:r>
            <a:r>
              <a:rPr lang="en-US" altLang="en-US" sz="1600"/>
              <a:t> </a:t>
            </a:r>
            <a:r>
              <a:rPr lang="en-US" altLang="en-US" sz="1600" err="1"/>
              <a:t>sở</a:t>
            </a:r>
            <a:r>
              <a:rPr lang="en-US" altLang="en-US" sz="1600"/>
              <a:t> qui </a:t>
            </a:r>
            <a:r>
              <a:rPr lang="en-US" altLang="en-US" sz="1600" err="1"/>
              <a:t>nạp</a:t>
            </a:r>
            <a:r>
              <a:rPr lang="en-US" altLang="en-US" sz="1600"/>
              <a:t>: </a:t>
            </a:r>
            <a:r>
              <a:rPr lang="en-US" altLang="en-US" sz="1600" err="1"/>
              <a:t>Bảng</a:t>
            </a:r>
            <a:r>
              <a:rPr lang="en-US" altLang="en-US" sz="1600"/>
              <a:t> 2</a:t>
            </a:r>
            <a:r>
              <a:rPr lang="en-US" altLang="en-US" sz="1600" baseline="30000"/>
              <a:t>2</a:t>
            </a:r>
            <a:r>
              <a:rPr lang="en-US" altLang="en-US" sz="1600"/>
              <a:t> x 2</a:t>
            </a:r>
            <a:r>
              <a:rPr lang="en-US" altLang="en-US" sz="1600" baseline="30000"/>
              <a:t>2</a:t>
            </a:r>
          </a:p>
        </p:txBody>
      </p:sp>
      <p:grpSp>
        <p:nvGrpSpPr>
          <p:cNvPr id="68611" name="Group 3">
            <a:extLst>
              <a:ext uri="{FF2B5EF4-FFF2-40B4-BE49-F238E27FC236}">
                <a16:creationId xmlns:a16="http://schemas.microsoft.com/office/drawing/2014/main" id="{50F88209-938D-4E2D-843F-E4D101F27882}"/>
              </a:ext>
            </a:extLst>
          </p:cNvPr>
          <p:cNvGrpSpPr>
            <a:grpSpLocks/>
          </p:cNvGrpSpPr>
          <p:nvPr/>
        </p:nvGrpSpPr>
        <p:grpSpPr bwMode="auto">
          <a:xfrm>
            <a:off x="2362200" y="4343400"/>
            <a:ext cx="2741613" cy="1828800"/>
            <a:chOff x="720" y="1392"/>
            <a:chExt cx="1727" cy="1152"/>
          </a:xfrm>
        </p:grpSpPr>
        <p:sp>
          <p:nvSpPr>
            <p:cNvPr id="68625" name="Rectangle 4">
              <a:extLst>
                <a:ext uri="{FF2B5EF4-FFF2-40B4-BE49-F238E27FC236}">
                  <a16:creationId xmlns:a16="http://schemas.microsoft.com/office/drawing/2014/main" id="{ED11E97D-399F-4B95-ACBF-7A810A019F2B}"/>
                </a:ext>
              </a:extLst>
            </p:cNvPr>
            <p:cNvSpPr>
              <a:spLocks noChangeArrowheads="1"/>
            </p:cNvSpPr>
            <p:nvPr/>
          </p:nvSpPr>
          <p:spPr bwMode="auto">
            <a:xfrm flipV="1">
              <a:off x="720" y="1968"/>
              <a:ext cx="1727" cy="576"/>
            </a:xfrm>
            <a:prstGeom prst="rect">
              <a:avLst/>
            </a:prstGeom>
            <a:solidFill>
              <a:schemeClr val="hlink"/>
            </a:solidFill>
            <a:ln w="38100">
              <a:solidFill>
                <a:schemeClr val="tx1"/>
              </a:solidFill>
              <a:miter lim="800000"/>
              <a:headEnd/>
              <a:tailEnd/>
            </a:ln>
          </p:spPr>
          <p:txBody>
            <a:bodyPr rot="10800000"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8626" name="Rectangle 5">
              <a:extLst>
                <a:ext uri="{FF2B5EF4-FFF2-40B4-BE49-F238E27FC236}">
                  <a16:creationId xmlns:a16="http://schemas.microsoft.com/office/drawing/2014/main" id="{E30AF115-5BBF-4E74-852F-759645ACCC10}"/>
                </a:ext>
              </a:extLst>
            </p:cNvPr>
            <p:cNvSpPr>
              <a:spLocks noChangeArrowheads="1"/>
            </p:cNvSpPr>
            <p:nvPr/>
          </p:nvSpPr>
          <p:spPr bwMode="auto">
            <a:xfrm flipV="1">
              <a:off x="1296" y="1392"/>
              <a:ext cx="576" cy="1152"/>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8627" name="Line 6">
              <a:extLst>
                <a:ext uri="{FF2B5EF4-FFF2-40B4-BE49-F238E27FC236}">
                  <a16:creationId xmlns:a16="http://schemas.microsoft.com/office/drawing/2014/main" id="{93CAAF06-5248-427F-B3FA-E9B553916B47}"/>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612" name="Group 7">
            <a:extLst>
              <a:ext uri="{FF2B5EF4-FFF2-40B4-BE49-F238E27FC236}">
                <a16:creationId xmlns:a16="http://schemas.microsoft.com/office/drawing/2014/main" id="{8ED545D6-D673-4490-897F-045B9175F443}"/>
              </a:ext>
            </a:extLst>
          </p:cNvPr>
          <p:cNvGrpSpPr>
            <a:grpSpLocks/>
          </p:cNvGrpSpPr>
          <p:nvPr/>
        </p:nvGrpSpPr>
        <p:grpSpPr bwMode="auto">
          <a:xfrm flipV="1">
            <a:off x="1371600" y="1981200"/>
            <a:ext cx="2741613" cy="1828800"/>
            <a:chOff x="720" y="1392"/>
            <a:chExt cx="1727" cy="1152"/>
          </a:xfrm>
        </p:grpSpPr>
        <p:sp>
          <p:nvSpPr>
            <p:cNvPr id="68622" name="Rectangle 8">
              <a:extLst>
                <a:ext uri="{FF2B5EF4-FFF2-40B4-BE49-F238E27FC236}">
                  <a16:creationId xmlns:a16="http://schemas.microsoft.com/office/drawing/2014/main" id="{DEDAD529-B098-4876-8386-A112B9BF9A82}"/>
                </a:ext>
              </a:extLst>
            </p:cNvPr>
            <p:cNvSpPr>
              <a:spLocks noChangeArrowheads="1"/>
            </p:cNvSpPr>
            <p:nvPr/>
          </p:nvSpPr>
          <p:spPr bwMode="auto">
            <a:xfrm flipV="1">
              <a:off x="720" y="1968"/>
              <a:ext cx="1727" cy="576"/>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8623" name="Rectangle 9">
              <a:extLst>
                <a:ext uri="{FF2B5EF4-FFF2-40B4-BE49-F238E27FC236}">
                  <a16:creationId xmlns:a16="http://schemas.microsoft.com/office/drawing/2014/main" id="{1782578C-BC2C-46B5-86CC-CD10C13FF886}"/>
                </a:ext>
              </a:extLst>
            </p:cNvPr>
            <p:cNvSpPr>
              <a:spLocks noChangeArrowheads="1"/>
            </p:cNvSpPr>
            <p:nvPr/>
          </p:nvSpPr>
          <p:spPr bwMode="auto">
            <a:xfrm flipV="1">
              <a:off x="1296" y="1392"/>
              <a:ext cx="576" cy="1152"/>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8624" name="Line 10">
              <a:extLst>
                <a:ext uri="{FF2B5EF4-FFF2-40B4-BE49-F238E27FC236}">
                  <a16:creationId xmlns:a16="http://schemas.microsoft.com/office/drawing/2014/main" id="{83DDDEBA-7FE9-4919-BD67-21BD551EDA13}"/>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613" name="Group 11">
            <a:extLst>
              <a:ext uri="{FF2B5EF4-FFF2-40B4-BE49-F238E27FC236}">
                <a16:creationId xmlns:a16="http://schemas.microsoft.com/office/drawing/2014/main" id="{13C9EE3A-EE5A-4F56-BD34-FDDD261DF511}"/>
              </a:ext>
            </a:extLst>
          </p:cNvPr>
          <p:cNvGrpSpPr>
            <a:grpSpLocks/>
          </p:cNvGrpSpPr>
          <p:nvPr/>
        </p:nvGrpSpPr>
        <p:grpSpPr bwMode="auto">
          <a:xfrm rot="5400000">
            <a:off x="793" y="2437607"/>
            <a:ext cx="2741613" cy="1828800"/>
            <a:chOff x="720" y="1392"/>
            <a:chExt cx="1727" cy="1152"/>
          </a:xfrm>
        </p:grpSpPr>
        <p:sp>
          <p:nvSpPr>
            <p:cNvPr id="68619" name="Rectangle 12">
              <a:extLst>
                <a:ext uri="{FF2B5EF4-FFF2-40B4-BE49-F238E27FC236}">
                  <a16:creationId xmlns:a16="http://schemas.microsoft.com/office/drawing/2014/main" id="{96ED77EF-BBF9-4D27-807B-8DE1A24F94EC}"/>
                </a:ext>
              </a:extLst>
            </p:cNvPr>
            <p:cNvSpPr>
              <a:spLocks noChangeArrowheads="1"/>
            </p:cNvSpPr>
            <p:nvPr/>
          </p:nvSpPr>
          <p:spPr bwMode="auto">
            <a:xfrm flipV="1">
              <a:off x="720" y="1968"/>
              <a:ext cx="1727" cy="576"/>
            </a:xfrm>
            <a:prstGeom prst="rect">
              <a:avLst/>
            </a:prstGeom>
            <a:solidFill>
              <a:schemeClr val="accent1"/>
            </a:solidFill>
            <a:ln w="38100">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8620" name="Rectangle 13">
              <a:extLst>
                <a:ext uri="{FF2B5EF4-FFF2-40B4-BE49-F238E27FC236}">
                  <a16:creationId xmlns:a16="http://schemas.microsoft.com/office/drawing/2014/main" id="{88F244EE-E80A-4AC7-AACA-570D4BF7E3DF}"/>
                </a:ext>
              </a:extLst>
            </p:cNvPr>
            <p:cNvSpPr>
              <a:spLocks noChangeArrowheads="1"/>
            </p:cNvSpPr>
            <p:nvPr/>
          </p:nvSpPr>
          <p:spPr bwMode="auto">
            <a:xfrm flipV="1">
              <a:off x="1296" y="1392"/>
              <a:ext cx="576" cy="1152"/>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8621" name="Line 14">
              <a:extLst>
                <a:ext uri="{FF2B5EF4-FFF2-40B4-BE49-F238E27FC236}">
                  <a16:creationId xmlns:a16="http://schemas.microsoft.com/office/drawing/2014/main" id="{792A8B06-1392-4F71-9676-A7F4A42AA131}"/>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614" name="Group 15">
            <a:extLst>
              <a:ext uri="{FF2B5EF4-FFF2-40B4-BE49-F238E27FC236}">
                <a16:creationId xmlns:a16="http://schemas.microsoft.com/office/drawing/2014/main" id="{EC963F9C-F7B9-4C93-9C7E-15811487ACBE}"/>
              </a:ext>
            </a:extLst>
          </p:cNvPr>
          <p:cNvGrpSpPr>
            <a:grpSpLocks/>
          </p:cNvGrpSpPr>
          <p:nvPr/>
        </p:nvGrpSpPr>
        <p:grpSpPr bwMode="auto">
          <a:xfrm rot="-5400000">
            <a:off x="5563393" y="3428207"/>
            <a:ext cx="2741613" cy="1828800"/>
            <a:chOff x="720" y="1392"/>
            <a:chExt cx="1727" cy="1152"/>
          </a:xfrm>
        </p:grpSpPr>
        <p:sp>
          <p:nvSpPr>
            <p:cNvPr id="68616" name="Rectangle 16">
              <a:extLst>
                <a:ext uri="{FF2B5EF4-FFF2-40B4-BE49-F238E27FC236}">
                  <a16:creationId xmlns:a16="http://schemas.microsoft.com/office/drawing/2014/main" id="{1ADB906C-2E7F-4504-AF30-C4377FFF6AF0}"/>
                </a:ext>
              </a:extLst>
            </p:cNvPr>
            <p:cNvSpPr>
              <a:spLocks noChangeArrowheads="1"/>
            </p:cNvSpPr>
            <p:nvPr/>
          </p:nvSpPr>
          <p:spPr bwMode="auto">
            <a:xfrm flipV="1">
              <a:off x="720" y="1968"/>
              <a:ext cx="1727" cy="576"/>
            </a:xfrm>
            <a:prstGeom prst="rect">
              <a:avLst/>
            </a:prstGeom>
            <a:solidFill>
              <a:schemeClr val="folHlink"/>
            </a:solidFill>
            <a:ln w="38100">
              <a:solidFill>
                <a:schemeClr val="tx1"/>
              </a:solidFill>
              <a:miter lim="800000"/>
              <a:headEnd/>
              <a:tailEnd/>
            </a:ln>
          </p:spPr>
          <p:txBody>
            <a:bodyPr rot="10800000"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8617" name="Rectangle 17">
              <a:extLst>
                <a:ext uri="{FF2B5EF4-FFF2-40B4-BE49-F238E27FC236}">
                  <a16:creationId xmlns:a16="http://schemas.microsoft.com/office/drawing/2014/main" id="{1CB23955-1791-4F08-8B0F-BD6578CE9C2D}"/>
                </a:ext>
              </a:extLst>
            </p:cNvPr>
            <p:cNvSpPr>
              <a:spLocks noChangeArrowheads="1"/>
            </p:cNvSpPr>
            <p:nvPr/>
          </p:nvSpPr>
          <p:spPr bwMode="auto">
            <a:xfrm flipV="1">
              <a:off x="1296" y="1392"/>
              <a:ext cx="576" cy="1152"/>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8618" name="Line 18">
              <a:extLst>
                <a:ext uri="{FF2B5EF4-FFF2-40B4-BE49-F238E27FC236}">
                  <a16:creationId xmlns:a16="http://schemas.microsoft.com/office/drawing/2014/main" id="{56A9FDD7-DD69-4319-ADCF-F86759C3C434}"/>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 name="Rectangle 18">
            <a:extLst>
              <a:ext uri="{FF2B5EF4-FFF2-40B4-BE49-F238E27FC236}">
                <a16:creationId xmlns:a16="http://schemas.microsoft.com/office/drawing/2014/main" id="{92C51099-ED0B-41F4-85CC-A3B3A8327EAB}"/>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20" name="Rectangle 2">
            <a:extLst>
              <a:ext uri="{FF2B5EF4-FFF2-40B4-BE49-F238E27FC236}">
                <a16:creationId xmlns:a16="http://schemas.microsoft.com/office/drawing/2014/main" id="{EAD0E4E9-29B9-4D99-B326-5DD43C5037FA}"/>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quy</a:t>
            </a:r>
            <a:r>
              <a:rPr lang="en-US" altLang="en-US" sz="2000" b="1"/>
              <a:t> </a:t>
            </a:r>
            <a:r>
              <a:rPr lang="en-US" altLang="en-US" sz="2000" b="1" err="1"/>
              <a:t>nạp</a:t>
            </a:r>
            <a:endParaRPr lang="en-US" altLang="en-US" sz="2000" b="1"/>
          </a:p>
        </p:txBody>
      </p:sp>
      <p:cxnSp>
        <p:nvCxnSpPr>
          <p:cNvPr id="21" name="Straight Connector 20">
            <a:extLst>
              <a:ext uri="{FF2B5EF4-FFF2-40B4-BE49-F238E27FC236}">
                <a16:creationId xmlns:a16="http://schemas.microsoft.com/office/drawing/2014/main" id="{EF879EFA-F404-47A1-B46F-7FE035C2E052}"/>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130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7BE6D8-4165-44CA-9DCD-3F53AFEE9BE6}"/>
              </a:ext>
            </a:extLst>
          </p:cNvPr>
          <p:cNvSpPr>
            <a:spLocks noGrp="1" noChangeArrowheads="1"/>
          </p:cNvSpPr>
          <p:nvPr>
            <p:ph type="title"/>
          </p:nvPr>
        </p:nvSpPr>
        <p:spPr>
          <a:xfrm>
            <a:off x="2895600" y="1219200"/>
            <a:ext cx="2876550" cy="473072"/>
          </a:xfrm>
        </p:spPr>
        <p:txBody>
          <a:bodyPr>
            <a:normAutofit/>
          </a:bodyPr>
          <a:lstStyle/>
          <a:p>
            <a:pPr eaLnBrk="1" hangingPunct="1"/>
            <a:r>
              <a:rPr lang="en-US" altLang="en-US" sz="1600" err="1"/>
              <a:t>Cơ</a:t>
            </a:r>
            <a:r>
              <a:rPr lang="en-US" altLang="en-US" sz="1600"/>
              <a:t> </a:t>
            </a:r>
            <a:r>
              <a:rPr lang="en-US" altLang="en-US" sz="1600" err="1"/>
              <a:t>sở</a:t>
            </a:r>
            <a:r>
              <a:rPr lang="en-US" altLang="en-US" sz="1600"/>
              <a:t> qui </a:t>
            </a:r>
            <a:r>
              <a:rPr lang="en-US" altLang="en-US" sz="1600" err="1"/>
              <a:t>nạp</a:t>
            </a:r>
            <a:r>
              <a:rPr lang="en-US" altLang="en-US" sz="1600"/>
              <a:t>: </a:t>
            </a:r>
            <a:r>
              <a:rPr lang="en-US" altLang="en-US" sz="1600" err="1"/>
              <a:t>Bảng</a:t>
            </a:r>
            <a:r>
              <a:rPr lang="en-US" altLang="en-US" sz="1600"/>
              <a:t> 2</a:t>
            </a:r>
            <a:r>
              <a:rPr lang="en-US" altLang="en-US" sz="1600" baseline="30000"/>
              <a:t>2</a:t>
            </a:r>
            <a:r>
              <a:rPr lang="en-US" altLang="en-US" sz="1600"/>
              <a:t> x 2</a:t>
            </a:r>
            <a:r>
              <a:rPr lang="en-US" altLang="en-US" sz="1600" baseline="30000"/>
              <a:t>2</a:t>
            </a:r>
          </a:p>
        </p:txBody>
      </p:sp>
      <p:grpSp>
        <p:nvGrpSpPr>
          <p:cNvPr id="69635" name="Group 3">
            <a:extLst>
              <a:ext uri="{FF2B5EF4-FFF2-40B4-BE49-F238E27FC236}">
                <a16:creationId xmlns:a16="http://schemas.microsoft.com/office/drawing/2014/main" id="{00F0C4EF-2E72-4BF5-B2E6-B56FC1AA21A7}"/>
              </a:ext>
            </a:extLst>
          </p:cNvPr>
          <p:cNvGrpSpPr>
            <a:grpSpLocks/>
          </p:cNvGrpSpPr>
          <p:nvPr/>
        </p:nvGrpSpPr>
        <p:grpSpPr bwMode="auto">
          <a:xfrm>
            <a:off x="457200" y="3810000"/>
            <a:ext cx="2741613" cy="1828800"/>
            <a:chOff x="720" y="1392"/>
            <a:chExt cx="1727" cy="1152"/>
          </a:xfrm>
        </p:grpSpPr>
        <p:sp>
          <p:nvSpPr>
            <p:cNvPr id="69649" name="Rectangle 4">
              <a:extLst>
                <a:ext uri="{FF2B5EF4-FFF2-40B4-BE49-F238E27FC236}">
                  <a16:creationId xmlns:a16="http://schemas.microsoft.com/office/drawing/2014/main" id="{6778CDB7-E83A-4611-9B80-C1FAC8D89764}"/>
                </a:ext>
              </a:extLst>
            </p:cNvPr>
            <p:cNvSpPr>
              <a:spLocks noChangeArrowheads="1"/>
            </p:cNvSpPr>
            <p:nvPr/>
          </p:nvSpPr>
          <p:spPr bwMode="auto">
            <a:xfrm flipV="1">
              <a:off x="720" y="1968"/>
              <a:ext cx="1727" cy="576"/>
            </a:xfrm>
            <a:prstGeom prst="rect">
              <a:avLst/>
            </a:prstGeom>
            <a:solidFill>
              <a:schemeClr val="hlink"/>
            </a:solidFill>
            <a:ln w="38100">
              <a:solidFill>
                <a:schemeClr val="tx1"/>
              </a:solidFill>
              <a:miter lim="800000"/>
              <a:headEnd/>
              <a:tailEnd/>
            </a:ln>
          </p:spPr>
          <p:txBody>
            <a:bodyPr rot="10800000"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9650" name="Rectangle 5">
              <a:extLst>
                <a:ext uri="{FF2B5EF4-FFF2-40B4-BE49-F238E27FC236}">
                  <a16:creationId xmlns:a16="http://schemas.microsoft.com/office/drawing/2014/main" id="{B9A76689-A5D0-4230-8FD7-ED7954C283BE}"/>
                </a:ext>
              </a:extLst>
            </p:cNvPr>
            <p:cNvSpPr>
              <a:spLocks noChangeArrowheads="1"/>
            </p:cNvSpPr>
            <p:nvPr/>
          </p:nvSpPr>
          <p:spPr bwMode="auto">
            <a:xfrm flipV="1">
              <a:off x="1296" y="1392"/>
              <a:ext cx="576" cy="1152"/>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9651" name="Line 6">
              <a:extLst>
                <a:ext uri="{FF2B5EF4-FFF2-40B4-BE49-F238E27FC236}">
                  <a16:creationId xmlns:a16="http://schemas.microsoft.com/office/drawing/2014/main" id="{34B8872C-9D57-45CA-819C-916A7B9BE455}"/>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36" name="Group 7">
            <a:extLst>
              <a:ext uri="{FF2B5EF4-FFF2-40B4-BE49-F238E27FC236}">
                <a16:creationId xmlns:a16="http://schemas.microsoft.com/office/drawing/2014/main" id="{3030FE1D-69F2-4318-BB8D-E5D3B237CBA4}"/>
              </a:ext>
            </a:extLst>
          </p:cNvPr>
          <p:cNvGrpSpPr>
            <a:grpSpLocks/>
          </p:cNvGrpSpPr>
          <p:nvPr/>
        </p:nvGrpSpPr>
        <p:grpSpPr bwMode="auto">
          <a:xfrm flipV="1">
            <a:off x="1371600" y="1981200"/>
            <a:ext cx="2741613" cy="1828800"/>
            <a:chOff x="720" y="1392"/>
            <a:chExt cx="1727" cy="1152"/>
          </a:xfrm>
        </p:grpSpPr>
        <p:sp>
          <p:nvSpPr>
            <p:cNvPr id="69646" name="Rectangle 8">
              <a:extLst>
                <a:ext uri="{FF2B5EF4-FFF2-40B4-BE49-F238E27FC236}">
                  <a16:creationId xmlns:a16="http://schemas.microsoft.com/office/drawing/2014/main" id="{398A2E37-88E7-408F-90C1-23559EBA040A}"/>
                </a:ext>
              </a:extLst>
            </p:cNvPr>
            <p:cNvSpPr>
              <a:spLocks noChangeArrowheads="1"/>
            </p:cNvSpPr>
            <p:nvPr/>
          </p:nvSpPr>
          <p:spPr bwMode="auto">
            <a:xfrm flipV="1">
              <a:off x="720" y="1968"/>
              <a:ext cx="1727" cy="576"/>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9647" name="Rectangle 9">
              <a:extLst>
                <a:ext uri="{FF2B5EF4-FFF2-40B4-BE49-F238E27FC236}">
                  <a16:creationId xmlns:a16="http://schemas.microsoft.com/office/drawing/2014/main" id="{7089F4CF-0BA6-4A51-94F0-414BDD9702DB}"/>
                </a:ext>
              </a:extLst>
            </p:cNvPr>
            <p:cNvSpPr>
              <a:spLocks noChangeArrowheads="1"/>
            </p:cNvSpPr>
            <p:nvPr/>
          </p:nvSpPr>
          <p:spPr bwMode="auto">
            <a:xfrm flipV="1">
              <a:off x="1296" y="1392"/>
              <a:ext cx="576" cy="1152"/>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9648" name="Line 10">
              <a:extLst>
                <a:ext uri="{FF2B5EF4-FFF2-40B4-BE49-F238E27FC236}">
                  <a16:creationId xmlns:a16="http://schemas.microsoft.com/office/drawing/2014/main" id="{1715DFBA-A742-461A-815A-A3629701CF85}"/>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37" name="Group 11">
            <a:extLst>
              <a:ext uri="{FF2B5EF4-FFF2-40B4-BE49-F238E27FC236}">
                <a16:creationId xmlns:a16="http://schemas.microsoft.com/office/drawing/2014/main" id="{DD1BEF73-B245-44A6-B13A-F43213B24F04}"/>
              </a:ext>
            </a:extLst>
          </p:cNvPr>
          <p:cNvGrpSpPr>
            <a:grpSpLocks/>
          </p:cNvGrpSpPr>
          <p:nvPr/>
        </p:nvGrpSpPr>
        <p:grpSpPr bwMode="auto">
          <a:xfrm rot="5400000">
            <a:off x="793" y="2437607"/>
            <a:ext cx="2741613" cy="1828800"/>
            <a:chOff x="720" y="1392"/>
            <a:chExt cx="1727" cy="1152"/>
          </a:xfrm>
        </p:grpSpPr>
        <p:sp>
          <p:nvSpPr>
            <p:cNvPr id="69643" name="Rectangle 12">
              <a:extLst>
                <a:ext uri="{FF2B5EF4-FFF2-40B4-BE49-F238E27FC236}">
                  <a16:creationId xmlns:a16="http://schemas.microsoft.com/office/drawing/2014/main" id="{E089B75A-0752-4F16-95CD-73DE85FC09E1}"/>
                </a:ext>
              </a:extLst>
            </p:cNvPr>
            <p:cNvSpPr>
              <a:spLocks noChangeArrowheads="1"/>
            </p:cNvSpPr>
            <p:nvPr/>
          </p:nvSpPr>
          <p:spPr bwMode="auto">
            <a:xfrm flipV="1">
              <a:off x="720" y="1968"/>
              <a:ext cx="1727" cy="576"/>
            </a:xfrm>
            <a:prstGeom prst="rect">
              <a:avLst/>
            </a:prstGeom>
            <a:solidFill>
              <a:schemeClr val="accent1"/>
            </a:solidFill>
            <a:ln w="38100">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9644" name="Rectangle 13">
              <a:extLst>
                <a:ext uri="{FF2B5EF4-FFF2-40B4-BE49-F238E27FC236}">
                  <a16:creationId xmlns:a16="http://schemas.microsoft.com/office/drawing/2014/main" id="{35422BF7-08A6-4C05-B067-599CA21AF3B6}"/>
                </a:ext>
              </a:extLst>
            </p:cNvPr>
            <p:cNvSpPr>
              <a:spLocks noChangeArrowheads="1"/>
            </p:cNvSpPr>
            <p:nvPr/>
          </p:nvSpPr>
          <p:spPr bwMode="auto">
            <a:xfrm flipV="1">
              <a:off x="1296" y="1392"/>
              <a:ext cx="576" cy="1152"/>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9645" name="Line 14">
              <a:extLst>
                <a:ext uri="{FF2B5EF4-FFF2-40B4-BE49-F238E27FC236}">
                  <a16:creationId xmlns:a16="http://schemas.microsoft.com/office/drawing/2014/main" id="{E03EB834-68E9-4FCC-808D-81B4523ECBE5}"/>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38" name="Group 15">
            <a:extLst>
              <a:ext uri="{FF2B5EF4-FFF2-40B4-BE49-F238E27FC236}">
                <a16:creationId xmlns:a16="http://schemas.microsoft.com/office/drawing/2014/main" id="{333C76FE-7B0A-4AAD-AA4E-8908A4E3347B}"/>
              </a:ext>
            </a:extLst>
          </p:cNvPr>
          <p:cNvGrpSpPr>
            <a:grpSpLocks/>
          </p:cNvGrpSpPr>
          <p:nvPr/>
        </p:nvGrpSpPr>
        <p:grpSpPr bwMode="auto">
          <a:xfrm rot="-5400000">
            <a:off x="5563393" y="3428207"/>
            <a:ext cx="2741613" cy="1828800"/>
            <a:chOff x="720" y="1392"/>
            <a:chExt cx="1727" cy="1152"/>
          </a:xfrm>
        </p:grpSpPr>
        <p:sp>
          <p:nvSpPr>
            <p:cNvPr id="69640" name="Rectangle 16">
              <a:extLst>
                <a:ext uri="{FF2B5EF4-FFF2-40B4-BE49-F238E27FC236}">
                  <a16:creationId xmlns:a16="http://schemas.microsoft.com/office/drawing/2014/main" id="{B6C1846B-83A9-4028-9E5F-AB51BD37E63B}"/>
                </a:ext>
              </a:extLst>
            </p:cNvPr>
            <p:cNvSpPr>
              <a:spLocks noChangeArrowheads="1"/>
            </p:cNvSpPr>
            <p:nvPr/>
          </p:nvSpPr>
          <p:spPr bwMode="auto">
            <a:xfrm flipV="1">
              <a:off x="720" y="1968"/>
              <a:ext cx="1727" cy="576"/>
            </a:xfrm>
            <a:prstGeom prst="rect">
              <a:avLst/>
            </a:prstGeom>
            <a:solidFill>
              <a:schemeClr val="folHlink"/>
            </a:solidFill>
            <a:ln w="38100">
              <a:solidFill>
                <a:schemeClr val="tx1"/>
              </a:solidFill>
              <a:miter lim="800000"/>
              <a:headEnd/>
              <a:tailEnd/>
            </a:ln>
          </p:spPr>
          <p:txBody>
            <a:bodyPr rot="10800000"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9641" name="Rectangle 17">
              <a:extLst>
                <a:ext uri="{FF2B5EF4-FFF2-40B4-BE49-F238E27FC236}">
                  <a16:creationId xmlns:a16="http://schemas.microsoft.com/office/drawing/2014/main" id="{A5E71BDC-AB27-49DF-9EF7-CE6525A86C8B}"/>
                </a:ext>
              </a:extLst>
            </p:cNvPr>
            <p:cNvSpPr>
              <a:spLocks noChangeArrowheads="1"/>
            </p:cNvSpPr>
            <p:nvPr/>
          </p:nvSpPr>
          <p:spPr bwMode="auto">
            <a:xfrm flipV="1">
              <a:off x="1296" y="1392"/>
              <a:ext cx="576" cy="1152"/>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9642" name="Line 18">
              <a:extLst>
                <a:ext uri="{FF2B5EF4-FFF2-40B4-BE49-F238E27FC236}">
                  <a16:creationId xmlns:a16="http://schemas.microsoft.com/office/drawing/2014/main" id="{2A3B8831-EF64-4B41-8331-C32659501692}"/>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 name="Rectangle 18">
            <a:extLst>
              <a:ext uri="{FF2B5EF4-FFF2-40B4-BE49-F238E27FC236}">
                <a16:creationId xmlns:a16="http://schemas.microsoft.com/office/drawing/2014/main" id="{3F4CBB36-C002-486F-AA13-926363BB69C9}"/>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20" name="Rectangle 2">
            <a:extLst>
              <a:ext uri="{FF2B5EF4-FFF2-40B4-BE49-F238E27FC236}">
                <a16:creationId xmlns:a16="http://schemas.microsoft.com/office/drawing/2014/main" id="{1D376522-2C0C-4E7C-93FC-213968A85E94}"/>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quy</a:t>
            </a:r>
            <a:r>
              <a:rPr lang="en-US" altLang="en-US" sz="2000" b="1"/>
              <a:t> </a:t>
            </a:r>
            <a:r>
              <a:rPr lang="en-US" altLang="en-US" sz="2000" b="1" err="1"/>
              <a:t>nạp</a:t>
            </a:r>
            <a:endParaRPr lang="en-US" altLang="en-US" sz="2000" b="1"/>
          </a:p>
        </p:txBody>
      </p:sp>
      <p:cxnSp>
        <p:nvCxnSpPr>
          <p:cNvPr id="21" name="Straight Connector 20">
            <a:extLst>
              <a:ext uri="{FF2B5EF4-FFF2-40B4-BE49-F238E27FC236}">
                <a16:creationId xmlns:a16="http://schemas.microsoft.com/office/drawing/2014/main" id="{FA908202-173D-4BF9-99FA-002B1F39C0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608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A53FBFE-579F-42EC-BE9A-EF46ED733485}"/>
              </a:ext>
            </a:extLst>
          </p:cNvPr>
          <p:cNvSpPr>
            <a:spLocks noGrp="1" noChangeArrowheads="1"/>
          </p:cNvSpPr>
          <p:nvPr>
            <p:ph type="title"/>
          </p:nvPr>
        </p:nvSpPr>
        <p:spPr>
          <a:xfrm>
            <a:off x="2742406" y="1239982"/>
            <a:ext cx="2876550" cy="320672"/>
          </a:xfrm>
        </p:spPr>
        <p:txBody>
          <a:bodyPr>
            <a:normAutofit/>
          </a:bodyPr>
          <a:lstStyle/>
          <a:p>
            <a:pPr eaLnBrk="1" hangingPunct="1"/>
            <a:r>
              <a:rPr lang="en-US" altLang="en-US" sz="1600" err="1"/>
              <a:t>Cơ</a:t>
            </a:r>
            <a:r>
              <a:rPr lang="en-US" altLang="en-US" sz="1600"/>
              <a:t> </a:t>
            </a:r>
            <a:r>
              <a:rPr lang="en-US" altLang="en-US" sz="1600" err="1"/>
              <a:t>sở</a:t>
            </a:r>
            <a:r>
              <a:rPr lang="en-US" altLang="en-US" sz="1600"/>
              <a:t> qui </a:t>
            </a:r>
            <a:r>
              <a:rPr lang="en-US" altLang="en-US" sz="1600" err="1"/>
              <a:t>nạp</a:t>
            </a:r>
            <a:r>
              <a:rPr lang="en-US" altLang="en-US" sz="1600"/>
              <a:t>: </a:t>
            </a:r>
            <a:r>
              <a:rPr lang="en-US" altLang="en-US" sz="1600" err="1"/>
              <a:t>Bảng</a:t>
            </a:r>
            <a:r>
              <a:rPr lang="en-US" altLang="en-US" sz="1600"/>
              <a:t> 2</a:t>
            </a:r>
            <a:r>
              <a:rPr lang="en-US" altLang="en-US" sz="1600" baseline="30000"/>
              <a:t>2</a:t>
            </a:r>
            <a:r>
              <a:rPr lang="en-US" altLang="en-US" sz="1600"/>
              <a:t> x 2</a:t>
            </a:r>
            <a:r>
              <a:rPr lang="en-US" altLang="en-US" sz="1600" baseline="30000"/>
              <a:t>2</a:t>
            </a:r>
          </a:p>
        </p:txBody>
      </p:sp>
      <p:grpSp>
        <p:nvGrpSpPr>
          <p:cNvPr id="70659" name="Group 3">
            <a:extLst>
              <a:ext uri="{FF2B5EF4-FFF2-40B4-BE49-F238E27FC236}">
                <a16:creationId xmlns:a16="http://schemas.microsoft.com/office/drawing/2014/main" id="{F3AD348D-AE1F-43F0-88C6-EE373E8FDAF9}"/>
              </a:ext>
            </a:extLst>
          </p:cNvPr>
          <p:cNvGrpSpPr>
            <a:grpSpLocks/>
          </p:cNvGrpSpPr>
          <p:nvPr/>
        </p:nvGrpSpPr>
        <p:grpSpPr bwMode="auto">
          <a:xfrm>
            <a:off x="457200" y="3810000"/>
            <a:ext cx="2741613" cy="1828800"/>
            <a:chOff x="720" y="1392"/>
            <a:chExt cx="1727" cy="1152"/>
          </a:xfrm>
        </p:grpSpPr>
        <p:sp>
          <p:nvSpPr>
            <p:cNvPr id="70673" name="Rectangle 4">
              <a:extLst>
                <a:ext uri="{FF2B5EF4-FFF2-40B4-BE49-F238E27FC236}">
                  <a16:creationId xmlns:a16="http://schemas.microsoft.com/office/drawing/2014/main" id="{25A755DA-321E-4ED8-A176-3899F2CC4530}"/>
                </a:ext>
              </a:extLst>
            </p:cNvPr>
            <p:cNvSpPr>
              <a:spLocks noChangeArrowheads="1"/>
            </p:cNvSpPr>
            <p:nvPr/>
          </p:nvSpPr>
          <p:spPr bwMode="auto">
            <a:xfrm flipV="1">
              <a:off x="720" y="1968"/>
              <a:ext cx="1727" cy="576"/>
            </a:xfrm>
            <a:prstGeom prst="rect">
              <a:avLst/>
            </a:prstGeom>
            <a:solidFill>
              <a:schemeClr val="hlink"/>
            </a:solidFill>
            <a:ln w="38100">
              <a:solidFill>
                <a:schemeClr val="tx1"/>
              </a:solidFill>
              <a:miter lim="800000"/>
              <a:headEnd/>
              <a:tailEnd/>
            </a:ln>
          </p:spPr>
          <p:txBody>
            <a:bodyPr rot="10800000"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70674" name="Rectangle 5">
              <a:extLst>
                <a:ext uri="{FF2B5EF4-FFF2-40B4-BE49-F238E27FC236}">
                  <a16:creationId xmlns:a16="http://schemas.microsoft.com/office/drawing/2014/main" id="{7A438987-56C7-4C93-A721-29DBD51BD717}"/>
                </a:ext>
              </a:extLst>
            </p:cNvPr>
            <p:cNvSpPr>
              <a:spLocks noChangeArrowheads="1"/>
            </p:cNvSpPr>
            <p:nvPr/>
          </p:nvSpPr>
          <p:spPr bwMode="auto">
            <a:xfrm flipV="1">
              <a:off x="1296" y="1392"/>
              <a:ext cx="576" cy="1152"/>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0675" name="Line 6">
              <a:extLst>
                <a:ext uri="{FF2B5EF4-FFF2-40B4-BE49-F238E27FC236}">
                  <a16:creationId xmlns:a16="http://schemas.microsoft.com/office/drawing/2014/main" id="{1ED5D5C7-6A85-45C8-A856-CAA071B03968}"/>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0660" name="Group 7">
            <a:extLst>
              <a:ext uri="{FF2B5EF4-FFF2-40B4-BE49-F238E27FC236}">
                <a16:creationId xmlns:a16="http://schemas.microsoft.com/office/drawing/2014/main" id="{0F409733-4659-4C60-BBEB-AC4E6AD96CB4}"/>
              </a:ext>
            </a:extLst>
          </p:cNvPr>
          <p:cNvGrpSpPr>
            <a:grpSpLocks/>
          </p:cNvGrpSpPr>
          <p:nvPr/>
        </p:nvGrpSpPr>
        <p:grpSpPr bwMode="auto">
          <a:xfrm flipV="1">
            <a:off x="1371600" y="1981200"/>
            <a:ext cx="2741613" cy="1828800"/>
            <a:chOff x="720" y="1392"/>
            <a:chExt cx="1727" cy="1152"/>
          </a:xfrm>
        </p:grpSpPr>
        <p:sp>
          <p:nvSpPr>
            <p:cNvPr id="70670" name="Rectangle 8">
              <a:extLst>
                <a:ext uri="{FF2B5EF4-FFF2-40B4-BE49-F238E27FC236}">
                  <a16:creationId xmlns:a16="http://schemas.microsoft.com/office/drawing/2014/main" id="{5F741D54-885B-4FE8-BA29-DFBD911F165A}"/>
                </a:ext>
              </a:extLst>
            </p:cNvPr>
            <p:cNvSpPr>
              <a:spLocks noChangeArrowheads="1"/>
            </p:cNvSpPr>
            <p:nvPr/>
          </p:nvSpPr>
          <p:spPr bwMode="auto">
            <a:xfrm flipV="1">
              <a:off x="720" y="1968"/>
              <a:ext cx="1727" cy="576"/>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70671" name="Rectangle 9">
              <a:extLst>
                <a:ext uri="{FF2B5EF4-FFF2-40B4-BE49-F238E27FC236}">
                  <a16:creationId xmlns:a16="http://schemas.microsoft.com/office/drawing/2014/main" id="{CA941D93-0E49-4EBF-936C-F72CF4F0D9A9}"/>
                </a:ext>
              </a:extLst>
            </p:cNvPr>
            <p:cNvSpPr>
              <a:spLocks noChangeArrowheads="1"/>
            </p:cNvSpPr>
            <p:nvPr/>
          </p:nvSpPr>
          <p:spPr bwMode="auto">
            <a:xfrm flipV="1">
              <a:off x="1296" y="1392"/>
              <a:ext cx="576" cy="1152"/>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0672" name="Line 10">
              <a:extLst>
                <a:ext uri="{FF2B5EF4-FFF2-40B4-BE49-F238E27FC236}">
                  <a16:creationId xmlns:a16="http://schemas.microsoft.com/office/drawing/2014/main" id="{A7DF9597-B79E-4A0F-AA3D-268987423AFA}"/>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0661" name="Group 11">
            <a:extLst>
              <a:ext uri="{FF2B5EF4-FFF2-40B4-BE49-F238E27FC236}">
                <a16:creationId xmlns:a16="http://schemas.microsoft.com/office/drawing/2014/main" id="{E36B07B3-93A3-4E36-BD7F-D52E3BE5F77F}"/>
              </a:ext>
            </a:extLst>
          </p:cNvPr>
          <p:cNvGrpSpPr>
            <a:grpSpLocks/>
          </p:cNvGrpSpPr>
          <p:nvPr/>
        </p:nvGrpSpPr>
        <p:grpSpPr bwMode="auto">
          <a:xfrm rot="5400000">
            <a:off x="793" y="2437607"/>
            <a:ext cx="2741613" cy="1828800"/>
            <a:chOff x="720" y="1392"/>
            <a:chExt cx="1727" cy="1152"/>
          </a:xfrm>
        </p:grpSpPr>
        <p:sp>
          <p:nvSpPr>
            <p:cNvPr id="70667" name="Rectangle 12">
              <a:extLst>
                <a:ext uri="{FF2B5EF4-FFF2-40B4-BE49-F238E27FC236}">
                  <a16:creationId xmlns:a16="http://schemas.microsoft.com/office/drawing/2014/main" id="{9EFBA477-D26E-4CF9-8333-08684C3D1593}"/>
                </a:ext>
              </a:extLst>
            </p:cNvPr>
            <p:cNvSpPr>
              <a:spLocks noChangeArrowheads="1"/>
            </p:cNvSpPr>
            <p:nvPr/>
          </p:nvSpPr>
          <p:spPr bwMode="auto">
            <a:xfrm flipV="1">
              <a:off x="720" y="1968"/>
              <a:ext cx="1727" cy="576"/>
            </a:xfrm>
            <a:prstGeom prst="rect">
              <a:avLst/>
            </a:prstGeom>
            <a:solidFill>
              <a:schemeClr val="accent1"/>
            </a:solidFill>
            <a:ln w="38100">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70668" name="Rectangle 13">
              <a:extLst>
                <a:ext uri="{FF2B5EF4-FFF2-40B4-BE49-F238E27FC236}">
                  <a16:creationId xmlns:a16="http://schemas.microsoft.com/office/drawing/2014/main" id="{AD8D1AC8-D20F-4347-9AD2-66CC11329087}"/>
                </a:ext>
              </a:extLst>
            </p:cNvPr>
            <p:cNvSpPr>
              <a:spLocks noChangeArrowheads="1"/>
            </p:cNvSpPr>
            <p:nvPr/>
          </p:nvSpPr>
          <p:spPr bwMode="auto">
            <a:xfrm flipV="1">
              <a:off x="1296" y="1392"/>
              <a:ext cx="576" cy="1152"/>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0669" name="Line 14">
              <a:extLst>
                <a:ext uri="{FF2B5EF4-FFF2-40B4-BE49-F238E27FC236}">
                  <a16:creationId xmlns:a16="http://schemas.microsoft.com/office/drawing/2014/main" id="{4BB6CB44-C6CA-4518-8049-212578972C09}"/>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0662" name="Group 15">
            <a:extLst>
              <a:ext uri="{FF2B5EF4-FFF2-40B4-BE49-F238E27FC236}">
                <a16:creationId xmlns:a16="http://schemas.microsoft.com/office/drawing/2014/main" id="{F1D69E65-E0E9-4771-9084-EF3A039F0E2A}"/>
              </a:ext>
            </a:extLst>
          </p:cNvPr>
          <p:cNvGrpSpPr>
            <a:grpSpLocks/>
          </p:cNvGrpSpPr>
          <p:nvPr/>
        </p:nvGrpSpPr>
        <p:grpSpPr bwMode="auto">
          <a:xfrm rot="-5400000">
            <a:off x="1829593" y="3352007"/>
            <a:ext cx="2741613" cy="1828800"/>
            <a:chOff x="720" y="1392"/>
            <a:chExt cx="1727" cy="1152"/>
          </a:xfrm>
        </p:grpSpPr>
        <p:sp>
          <p:nvSpPr>
            <p:cNvPr id="70664" name="Rectangle 16">
              <a:extLst>
                <a:ext uri="{FF2B5EF4-FFF2-40B4-BE49-F238E27FC236}">
                  <a16:creationId xmlns:a16="http://schemas.microsoft.com/office/drawing/2014/main" id="{A033FD23-7300-483E-AAE1-4AF758DF0FD7}"/>
                </a:ext>
              </a:extLst>
            </p:cNvPr>
            <p:cNvSpPr>
              <a:spLocks noChangeArrowheads="1"/>
            </p:cNvSpPr>
            <p:nvPr/>
          </p:nvSpPr>
          <p:spPr bwMode="auto">
            <a:xfrm flipV="1">
              <a:off x="720" y="1968"/>
              <a:ext cx="1727" cy="576"/>
            </a:xfrm>
            <a:prstGeom prst="rect">
              <a:avLst/>
            </a:prstGeom>
            <a:solidFill>
              <a:schemeClr val="folHlink"/>
            </a:solidFill>
            <a:ln w="38100">
              <a:solidFill>
                <a:schemeClr val="tx1"/>
              </a:solidFill>
              <a:miter lim="800000"/>
              <a:headEnd/>
              <a:tailEnd/>
            </a:ln>
          </p:spPr>
          <p:txBody>
            <a:bodyPr rot="10800000"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70665" name="Rectangle 17">
              <a:extLst>
                <a:ext uri="{FF2B5EF4-FFF2-40B4-BE49-F238E27FC236}">
                  <a16:creationId xmlns:a16="http://schemas.microsoft.com/office/drawing/2014/main" id="{24480662-3085-4FF5-BB03-7E79FD114699}"/>
                </a:ext>
              </a:extLst>
            </p:cNvPr>
            <p:cNvSpPr>
              <a:spLocks noChangeArrowheads="1"/>
            </p:cNvSpPr>
            <p:nvPr/>
          </p:nvSpPr>
          <p:spPr bwMode="auto">
            <a:xfrm flipV="1">
              <a:off x="1296" y="1392"/>
              <a:ext cx="576" cy="1152"/>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0666" name="Line 18">
              <a:extLst>
                <a:ext uri="{FF2B5EF4-FFF2-40B4-BE49-F238E27FC236}">
                  <a16:creationId xmlns:a16="http://schemas.microsoft.com/office/drawing/2014/main" id="{FD0A7C23-7698-4A0E-9B6C-22C3D0E2CC7B}"/>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 name="Rectangle 18">
            <a:extLst>
              <a:ext uri="{FF2B5EF4-FFF2-40B4-BE49-F238E27FC236}">
                <a16:creationId xmlns:a16="http://schemas.microsoft.com/office/drawing/2014/main" id="{78D82B96-D9D2-4849-B847-91014F45E95D}"/>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20" name="Rectangle 2">
            <a:extLst>
              <a:ext uri="{FF2B5EF4-FFF2-40B4-BE49-F238E27FC236}">
                <a16:creationId xmlns:a16="http://schemas.microsoft.com/office/drawing/2014/main" id="{F89DE775-1429-472A-81B9-43D4EA2A2A24}"/>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quy</a:t>
            </a:r>
            <a:r>
              <a:rPr lang="en-US" altLang="en-US" sz="2000" b="1"/>
              <a:t> </a:t>
            </a:r>
            <a:r>
              <a:rPr lang="en-US" altLang="en-US" sz="2000" b="1" err="1"/>
              <a:t>nạp</a:t>
            </a:r>
            <a:endParaRPr lang="en-US" altLang="en-US" sz="2000" b="1"/>
          </a:p>
        </p:txBody>
      </p:sp>
      <p:cxnSp>
        <p:nvCxnSpPr>
          <p:cNvPr id="21" name="Straight Connector 20">
            <a:extLst>
              <a:ext uri="{FF2B5EF4-FFF2-40B4-BE49-F238E27FC236}">
                <a16:creationId xmlns:a16="http://schemas.microsoft.com/office/drawing/2014/main" id="{B795CFAD-502F-4F2B-ADC7-FCC47EC8A28D}"/>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666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3475" name="Rectangle 3">
            <a:extLst>
              <a:ext uri="{FF2B5EF4-FFF2-40B4-BE49-F238E27FC236}">
                <a16:creationId xmlns:a16="http://schemas.microsoft.com/office/drawing/2014/main" id="{38359986-C940-4E07-9651-1C7956228FFE}"/>
              </a:ext>
            </a:extLst>
          </p:cNvPr>
          <p:cNvSpPr>
            <a:spLocks noGrp="1" noChangeArrowheads="1"/>
          </p:cNvSpPr>
          <p:nvPr>
            <p:ph idx="1"/>
          </p:nvPr>
        </p:nvSpPr>
        <p:spPr>
          <a:xfrm>
            <a:off x="169863" y="685801"/>
            <a:ext cx="8723312" cy="4419600"/>
          </a:xfrm>
        </p:spPr>
        <p:txBody>
          <a:bodyPr>
            <a:normAutofit/>
          </a:bodyPr>
          <a:lstStyle/>
          <a:p>
            <a:pPr algn="just"/>
            <a:r>
              <a:rPr lang="en-US" altLang="en-US" sz="1600" b="1" err="1">
                <a:cs typeface="Arial" panose="020B0604020202020204" pitchFamily="34" charset="0"/>
              </a:rPr>
              <a:t>Bước</a:t>
            </a:r>
            <a:r>
              <a:rPr lang="en-US" altLang="en-US" sz="1600" b="1">
                <a:cs typeface="Arial" panose="020B0604020202020204" pitchFamily="34" charset="0"/>
              </a:rPr>
              <a:t> </a:t>
            </a:r>
            <a:r>
              <a:rPr lang="en-US" altLang="en-US" sz="1600" b="1" err="1">
                <a:cs typeface="Arial" panose="020B0604020202020204" pitchFamily="34" charset="0"/>
              </a:rPr>
              <a:t>chuyển</a:t>
            </a:r>
            <a:r>
              <a:rPr lang="en-US" altLang="en-US" sz="1600" b="1">
                <a:cs typeface="Arial" panose="020B0604020202020204" pitchFamily="34" charset="0"/>
              </a:rPr>
              <a:t> qui </a:t>
            </a:r>
            <a:r>
              <a:rPr lang="en-US" altLang="en-US" sz="1600" b="1" err="1">
                <a:cs typeface="Arial" panose="020B0604020202020204" pitchFamily="34" charset="0"/>
              </a:rPr>
              <a:t>nạp</a:t>
            </a:r>
            <a:endParaRPr lang="en-US" altLang="en-US" sz="1600" b="1">
              <a:cs typeface="Arial" panose="020B0604020202020204" pitchFamily="34" charset="0"/>
            </a:endParaRPr>
          </a:p>
          <a:p>
            <a:pPr algn="just" eaLnBrk="1" hangingPunct="1">
              <a:buFont typeface="Wingdings" panose="05000000000000000000" pitchFamily="2" charset="2"/>
              <a:buNone/>
            </a:pP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ta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phủ</a:t>
            </a:r>
            <a:r>
              <a:rPr lang="en-US" altLang="en-US" sz="1600">
                <a:cs typeface="Arial" panose="020B0604020202020204" pitchFamily="34" charset="0"/>
              </a:rPr>
              <a:t> </a:t>
            </a:r>
            <a:r>
              <a:rPr lang="en-US" altLang="en-US" sz="1600" err="1">
                <a:cs typeface="Arial" panose="020B0604020202020204" pitchFamily="34" charset="0"/>
              </a:rPr>
              <a:t>kín</a:t>
            </a:r>
            <a:r>
              <a:rPr lang="en-US" altLang="en-US" sz="1600">
                <a:cs typeface="Arial" panose="020B0604020202020204" pitchFamily="34" charset="0"/>
              </a:rPr>
              <a:t> </a:t>
            </a:r>
            <a:r>
              <a:rPr lang="en-US" altLang="en-US" sz="1600" err="1">
                <a:cs typeface="Arial" panose="020B0604020202020204" pitchFamily="34" charset="0"/>
              </a:rPr>
              <a:t>bàn</a:t>
            </a:r>
            <a:r>
              <a:rPr lang="en-US" altLang="en-US" sz="1600">
                <a:cs typeface="Arial" panose="020B0604020202020204" pitchFamily="34" charset="0"/>
              </a:rPr>
              <a:t> </a:t>
            </a:r>
            <a:r>
              <a:rPr lang="en-US" altLang="en-US" sz="1600" err="1">
                <a:cs typeface="Arial" panose="020B0604020202020204" pitchFamily="34" charset="0"/>
              </a:rPr>
              <a:t>cờ</a:t>
            </a:r>
            <a:r>
              <a:rPr lang="en-US" altLang="en-US" sz="1600">
                <a:cs typeface="Arial" panose="020B0604020202020204" pitchFamily="34" charset="0"/>
              </a:rPr>
              <a:t> </a:t>
            </a:r>
            <a:r>
              <a:rPr lang="en-US" altLang="en-US" sz="1600" err="1">
                <a:cs typeface="Arial" panose="020B0604020202020204" pitchFamily="34" charset="0"/>
              </a:rPr>
              <a:t>kích</a:t>
            </a:r>
            <a:r>
              <a:rPr lang="en-US" altLang="en-US" sz="1600">
                <a:cs typeface="Arial" panose="020B0604020202020204" pitchFamily="34" charset="0"/>
              </a:rPr>
              <a:t> </a:t>
            </a:r>
            <a:r>
              <a:rPr lang="en-US" altLang="en-US" sz="1600" err="1">
                <a:cs typeface="Arial" panose="020B0604020202020204" pitchFamily="34" charset="0"/>
              </a:rPr>
              <a:t>thước</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a:cs typeface="Arial" panose="020B0604020202020204" pitchFamily="34" charset="0"/>
              </a:rPr>
              <a:t> </a:t>
            </a:r>
            <a:r>
              <a:rPr lang="en-US" altLang="en-US" sz="1600" b="1">
                <a:solidFill>
                  <a:srgbClr val="000066"/>
                </a:solidFill>
                <a:cs typeface="Arial" panose="020B0604020202020204" pitchFamily="34" charset="0"/>
                <a:sym typeface="Symbol" panose="05050102010706020507" pitchFamily="18" charset="2"/>
              </a:rPr>
              <a:t></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a:cs typeface="Arial" panose="020B0604020202020204" pitchFamily="34" charset="0"/>
              </a:rPr>
              <a:t>.  Ta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phủ</a:t>
            </a:r>
            <a:r>
              <a:rPr lang="en-US" altLang="en-US" sz="1600">
                <a:cs typeface="Arial" panose="020B0604020202020204" pitchFamily="34" charset="0"/>
              </a:rPr>
              <a:t> </a:t>
            </a:r>
            <a:r>
              <a:rPr lang="en-US" altLang="en-US" sz="1600" err="1">
                <a:cs typeface="Arial" panose="020B0604020202020204" pitchFamily="34" charset="0"/>
              </a:rPr>
              <a:t>kín</a:t>
            </a:r>
            <a:r>
              <a:rPr lang="en-US" altLang="en-US" sz="1600">
                <a:cs typeface="Arial" panose="020B0604020202020204" pitchFamily="34" charset="0"/>
              </a:rPr>
              <a:t> </a:t>
            </a:r>
            <a:r>
              <a:rPr lang="en-US" altLang="en-US" sz="1600" err="1">
                <a:cs typeface="Arial" panose="020B0604020202020204" pitchFamily="34" charset="0"/>
              </a:rPr>
              <a:t>bàn</a:t>
            </a:r>
            <a:r>
              <a:rPr lang="en-US" altLang="en-US" sz="1600">
                <a:cs typeface="Arial" panose="020B0604020202020204" pitchFamily="34" charset="0"/>
              </a:rPr>
              <a:t> </a:t>
            </a:r>
            <a:r>
              <a:rPr lang="en-US" altLang="en-US" sz="1600" err="1">
                <a:cs typeface="Arial" panose="020B0604020202020204" pitchFamily="34" charset="0"/>
              </a:rPr>
              <a:t>cờ</a:t>
            </a:r>
            <a:r>
              <a:rPr lang="en-US" altLang="en-US" sz="1600">
                <a:cs typeface="Arial" panose="020B0604020202020204" pitchFamily="34" charset="0"/>
              </a:rPr>
              <a:t> </a:t>
            </a:r>
            <a:r>
              <a:rPr lang="en-US" altLang="en-US" sz="1600" err="1">
                <a:cs typeface="Arial" panose="020B0604020202020204" pitchFamily="34" charset="0"/>
              </a:rPr>
              <a:t>kích</a:t>
            </a:r>
            <a:r>
              <a:rPr lang="en-US" altLang="en-US" sz="1600">
                <a:cs typeface="Arial" panose="020B0604020202020204" pitchFamily="34" charset="0"/>
              </a:rPr>
              <a:t> </a:t>
            </a:r>
            <a:r>
              <a:rPr lang="en-US" altLang="en-US" sz="1600" err="1">
                <a:cs typeface="Arial" panose="020B0604020202020204" pitchFamily="34" charset="0"/>
              </a:rPr>
              <a:t>thước</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baseline="30000">
                <a:cs typeface="Arial" panose="020B0604020202020204" pitchFamily="34" charset="0"/>
              </a:rPr>
              <a:t>+1</a:t>
            </a:r>
            <a:r>
              <a:rPr lang="en-US" altLang="en-US" sz="1600">
                <a:cs typeface="Arial" panose="020B0604020202020204" pitchFamily="34" charset="0"/>
              </a:rPr>
              <a:t> </a:t>
            </a:r>
            <a:r>
              <a:rPr lang="en-US" altLang="en-US" sz="1600" b="1">
                <a:solidFill>
                  <a:srgbClr val="000066"/>
                </a:solidFill>
                <a:cs typeface="Arial" panose="020B0604020202020204" pitchFamily="34" charset="0"/>
                <a:sym typeface="Symbol" panose="05050102010706020507" pitchFamily="18" charset="2"/>
              </a:rPr>
              <a:t></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baseline="30000">
                <a:cs typeface="Arial" panose="020B0604020202020204" pitchFamily="34" charset="0"/>
              </a:rPr>
              <a:t>+1</a:t>
            </a:r>
            <a:r>
              <a:rPr lang="en-US" altLang="en-US" sz="1600">
                <a:cs typeface="Arial" panose="020B0604020202020204" pitchFamily="34" charset="0"/>
              </a:rPr>
              <a:t>. </a:t>
            </a:r>
          </a:p>
          <a:p>
            <a:pPr algn="just" eaLnBrk="1" hangingPunct="1">
              <a:buFont typeface="Wingdings" panose="05000000000000000000" pitchFamily="2" charset="2"/>
              <a:buNone/>
            </a:pP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vậy</a:t>
            </a:r>
            <a:r>
              <a:rPr lang="en-US" altLang="en-US" sz="1600">
                <a:cs typeface="Arial" panose="020B0604020202020204" pitchFamily="34" charset="0"/>
              </a:rPr>
              <a:t>, chia </a:t>
            </a:r>
            <a:r>
              <a:rPr lang="en-US" altLang="en-US" sz="1600" err="1">
                <a:cs typeface="Arial" panose="020B0604020202020204" pitchFamily="34" charset="0"/>
              </a:rPr>
              <a:t>bàn</a:t>
            </a:r>
            <a:r>
              <a:rPr lang="en-US" altLang="en-US" sz="1600">
                <a:cs typeface="Arial" panose="020B0604020202020204" pitchFamily="34" charset="0"/>
              </a:rPr>
              <a:t> </a:t>
            </a:r>
            <a:r>
              <a:rPr lang="en-US" altLang="en-US" sz="1600" err="1">
                <a:cs typeface="Arial" panose="020B0604020202020204" pitchFamily="34" charset="0"/>
              </a:rPr>
              <a:t>cờ</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baseline="30000">
                <a:cs typeface="Arial" panose="020B0604020202020204" pitchFamily="34" charset="0"/>
              </a:rPr>
              <a:t>+1</a:t>
            </a:r>
            <a:r>
              <a:rPr lang="en-US" altLang="en-US" sz="1600">
                <a:cs typeface="Arial" panose="020B0604020202020204" pitchFamily="34" charset="0"/>
              </a:rPr>
              <a:t> </a:t>
            </a:r>
            <a:r>
              <a:rPr lang="en-US" altLang="en-US" sz="1600" b="1">
                <a:solidFill>
                  <a:srgbClr val="000066"/>
                </a:solidFill>
                <a:cs typeface="Arial" panose="020B0604020202020204" pitchFamily="34" charset="0"/>
                <a:sym typeface="Symbol" panose="05050102010706020507" pitchFamily="18" charset="2"/>
              </a:rPr>
              <a:t></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baseline="30000">
                <a:cs typeface="Arial" panose="020B0604020202020204" pitchFamily="34" charset="0"/>
              </a:rPr>
              <a:t>+1 </a:t>
            </a:r>
            <a:r>
              <a:rPr lang="en-US" altLang="en-US" sz="1600">
                <a:cs typeface="Arial" panose="020B0604020202020204" pitchFamily="34" charset="0"/>
              </a:rPr>
              <a:t>ra </a:t>
            </a:r>
            <a:r>
              <a:rPr lang="en-US" altLang="en-US" sz="1600" err="1">
                <a:cs typeface="Arial" panose="020B0604020202020204" pitchFamily="34" charset="0"/>
              </a:rPr>
              <a:t>thành</a:t>
            </a:r>
            <a:r>
              <a:rPr lang="en-US" altLang="en-US" sz="1600">
                <a:cs typeface="Arial" panose="020B0604020202020204" pitchFamily="34" charset="0"/>
              </a:rPr>
              <a:t> 4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kích</a:t>
            </a:r>
            <a:r>
              <a:rPr lang="en-US" altLang="en-US" sz="1600">
                <a:cs typeface="Arial" panose="020B0604020202020204" pitchFamily="34" charset="0"/>
              </a:rPr>
              <a:t> </a:t>
            </a:r>
            <a:r>
              <a:rPr lang="en-US" altLang="en-US" sz="1600" err="1">
                <a:cs typeface="Arial" panose="020B0604020202020204" pitchFamily="34" charset="0"/>
              </a:rPr>
              <a:t>thước</a:t>
            </a:r>
            <a:r>
              <a:rPr lang="en-US" altLang="en-US" sz="1600" baseline="30000">
                <a:cs typeface="Arial" panose="020B0604020202020204" pitchFamily="34" charset="0"/>
              </a:rPr>
              <a:t> </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a:cs typeface="Arial" panose="020B0604020202020204" pitchFamily="34" charset="0"/>
              </a:rPr>
              <a:t> </a:t>
            </a:r>
            <a:r>
              <a:rPr lang="en-US" altLang="en-US" sz="1600" b="1">
                <a:solidFill>
                  <a:srgbClr val="000066"/>
                </a:solidFill>
                <a:cs typeface="Arial" panose="020B0604020202020204" pitchFamily="34" charset="0"/>
                <a:sym typeface="Symbol" panose="05050102010706020507" pitchFamily="18" charset="2"/>
              </a:rPr>
              <a:t></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a:cs typeface="Arial" panose="020B0604020202020204" pitchFamily="34" charset="0"/>
              </a:rPr>
              <a:t>.  Theo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thiết</a:t>
            </a:r>
            <a:r>
              <a:rPr lang="en-US" altLang="en-US" sz="1600">
                <a:cs typeface="Arial" panose="020B0604020202020204" pitchFamily="34" charset="0"/>
              </a:rPr>
              <a:t> qui </a:t>
            </a:r>
            <a:r>
              <a:rPr lang="en-US" altLang="en-US" sz="1600" err="1">
                <a:cs typeface="Arial" panose="020B0604020202020204" pitchFamily="34" charset="0"/>
              </a:rPr>
              <a:t>nạp</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này</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phủ</a:t>
            </a:r>
            <a:r>
              <a:rPr lang="en-US" altLang="en-US" sz="1600">
                <a:cs typeface="Arial" panose="020B0604020202020204" pitchFamily="34" charset="0"/>
              </a:rPr>
              <a:t> </a:t>
            </a:r>
            <a:r>
              <a:rPr lang="en-US" altLang="en-US" sz="1600" err="1">
                <a:cs typeface="Arial" panose="020B0604020202020204" pitchFamily="34" charset="0"/>
              </a:rPr>
              <a:t>kín</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quân</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chữ</a:t>
            </a:r>
            <a:r>
              <a:rPr lang="en-US" altLang="en-US" sz="1600">
                <a:cs typeface="Arial" panose="020B0604020202020204" pitchFamily="34" charset="0"/>
              </a:rPr>
              <a:t> T. </a:t>
            </a:r>
            <a:r>
              <a:rPr lang="en-US" altLang="en-US" sz="1600" err="1">
                <a:cs typeface="Arial" panose="020B0604020202020204" pitchFamily="34" charset="0"/>
              </a:rPr>
              <a:t>Đặt</a:t>
            </a:r>
            <a:r>
              <a:rPr lang="en-US" altLang="en-US" sz="1600">
                <a:cs typeface="Arial" panose="020B0604020202020204" pitchFamily="34" charset="0"/>
              </a:rPr>
              <a:t> </a:t>
            </a:r>
            <a:r>
              <a:rPr lang="en-US" altLang="en-US" sz="1600" err="1">
                <a:cs typeface="Arial" panose="020B0604020202020204" pitchFamily="34" charset="0"/>
              </a:rPr>
              <a:t>chúng</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err="1">
                <a:cs typeface="Arial" panose="020B0604020202020204" pitchFamily="34" charset="0"/>
              </a:rPr>
              <a:t>bàn</a:t>
            </a:r>
            <a:r>
              <a:rPr lang="en-US" altLang="en-US" sz="1600">
                <a:cs typeface="Arial" panose="020B0604020202020204" pitchFamily="34" charset="0"/>
              </a:rPr>
              <a:t> </a:t>
            </a:r>
            <a:r>
              <a:rPr lang="en-US" altLang="en-US" sz="1600" err="1">
                <a:cs typeface="Arial" panose="020B0604020202020204" pitchFamily="34" charset="0"/>
              </a:rPr>
              <a:t>cờ</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baseline="30000">
                <a:cs typeface="Arial" panose="020B0604020202020204" pitchFamily="34" charset="0"/>
              </a:rPr>
              <a:t>+1 </a:t>
            </a:r>
            <a:r>
              <a:rPr lang="en-US" altLang="en-US" sz="1600" b="1">
                <a:solidFill>
                  <a:srgbClr val="000066"/>
                </a:solidFill>
                <a:cs typeface="Arial" panose="020B0604020202020204" pitchFamily="34" charset="0"/>
                <a:sym typeface="Symbol" panose="05050102010706020507" pitchFamily="18" charset="2"/>
              </a:rPr>
              <a:t></a:t>
            </a:r>
            <a:r>
              <a:rPr lang="en-US" altLang="en-US" sz="1600">
                <a:cs typeface="Arial" panose="020B0604020202020204" pitchFamily="34" charset="0"/>
              </a:rPr>
              <a:t> 2</a:t>
            </a:r>
            <a:r>
              <a:rPr lang="en-US" altLang="en-US" sz="1600" i="1" baseline="30000">
                <a:cs typeface="Arial" panose="020B0604020202020204" pitchFamily="34" charset="0"/>
              </a:rPr>
              <a:t>n</a:t>
            </a:r>
            <a:r>
              <a:rPr lang="en-US" altLang="en-US" sz="1600" baseline="30000">
                <a:cs typeface="Arial" panose="020B0604020202020204" pitchFamily="34" charset="0"/>
              </a:rPr>
              <a:t>+1 </a:t>
            </a:r>
            <a:r>
              <a:rPr lang="en-US" altLang="en-US" sz="1600">
                <a:cs typeface="Arial" panose="020B0604020202020204" pitchFamily="34" charset="0"/>
              </a:rPr>
              <a:t>ta </a:t>
            </a:r>
            <a:r>
              <a:rPr lang="en-US" altLang="en-US" sz="1600" err="1">
                <a:cs typeface="Arial" panose="020B0604020202020204" pitchFamily="34" charset="0"/>
              </a:rPr>
              <a:t>thu</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phủ</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a:t>
            </a:r>
          </a:p>
        </p:txBody>
      </p:sp>
      <p:sp>
        <p:nvSpPr>
          <p:cNvPr id="873476" name="Rectangle 4">
            <a:extLst>
              <a:ext uri="{FF2B5EF4-FFF2-40B4-BE49-F238E27FC236}">
                <a16:creationId xmlns:a16="http://schemas.microsoft.com/office/drawing/2014/main" id="{4CD26F03-23D8-441A-9A31-2656FCAA1EF1}"/>
              </a:ext>
            </a:extLst>
          </p:cNvPr>
          <p:cNvSpPr>
            <a:spLocks noChangeArrowheads="1"/>
          </p:cNvSpPr>
          <p:nvPr/>
        </p:nvSpPr>
        <p:spPr bwMode="auto">
          <a:xfrm>
            <a:off x="3810000" y="2971800"/>
            <a:ext cx="914400" cy="914400"/>
          </a:xfrm>
          <a:prstGeom prst="rect">
            <a:avLst/>
          </a:prstGeom>
          <a:solidFill>
            <a:schemeClr val="accent6"/>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873477" name="Rectangle 5">
            <a:extLst>
              <a:ext uri="{FF2B5EF4-FFF2-40B4-BE49-F238E27FC236}">
                <a16:creationId xmlns:a16="http://schemas.microsoft.com/office/drawing/2014/main" id="{E3B1D885-8DFE-48CB-AE77-8F0B59397FAA}"/>
              </a:ext>
            </a:extLst>
          </p:cNvPr>
          <p:cNvSpPr>
            <a:spLocks noChangeArrowheads="1"/>
          </p:cNvSpPr>
          <p:nvPr/>
        </p:nvSpPr>
        <p:spPr bwMode="auto">
          <a:xfrm>
            <a:off x="3810000" y="3886200"/>
            <a:ext cx="914400" cy="9144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873478" name="Rectangle 6">
            <a:extLst>
              <a:ext uri="{FF2B5EF4-FFF2-40B4-BE49-F238E27FC236}">
                <a16:creationId xmlns:a16="http://schemas.microsoft.com/office/drawing/2014/main" id="{BBDAC74E-6983-4B0A-8EC1-1055C78242F5}"/>
              </a:ext>
            </a:extLst>
          </p:cNvPr>
          <p:cNvSpPr>
            <a:spLocks noChangeArrowheads="1"/>
          </p:cNvSpPr>
          <p:nvPr/>
        </p:nvSpPr>
        <p:spPr bwMode="auto">
          <a:xfrm>
            <a:off x="4724400" y="3886200"/>
            <a:ext cx="914400" cy="914400"/>
          </a:xfrm>
          <a:prstGeom prst="rect">
            <a:avLst/>
          </a:prstGeom>
          <a:solidFill>
            <a:schemeClr val="bg2"/>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873479" name="Rectangle 7">
            <a:extLst>
              <a:ext uri="{FF2B5EF4-FFF2-40B4-BE49-F238E27FC236}">
                <a16:creationId xmlns:a16="http://schemas.microsoft.com/office/drawing/2014/main" id="{167F3317-6EED-45EA-8972-BF56A3D4EABD}"/>
              </a:ext>
            </a:extLst>
          </p:cNvPr>
          <p:cNvSpPr>
            <a:spLocks noChangeArrowheads="1"/>
          </p:cNvSpPr>
          <p:nvPr/>
        </p:nvSpPr>
        <p:spPr bwMode="auto">
          <a:xfrm>
            <a:off x="4724400" y="2971800"/>
            <a:ext cx="914400" cy="9144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2"/>
              </a:solidFill>
              <a:latin typeface="Times New Roman" panose="02020603050405020304" pitchFamily="18" charset="0"/>
            </a:endParaRPr>
          </a:p>
        </p:txBody>
      </p:sp>
      <p:sp>
        <p:nvSpPr>
          <p:cNvPr id="12" name="Rectangle 11">
            <a:extLst>
              <a:ext uri="{FF2B5EF4-FFF2-40B4-BE49-F238E27FC236}">
                <a16:creationId xmlns:a16="http://schemas.microsoft.com/office/drawing/2014/main" id="{82FD07C5-9BCE-4458-9595-85CC7FD0F83B}"/>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13" name="Rectangle 2">
            <a:extLst>
              <a:ext uri="{FF2B5EF4-FFF2-40B4-BE49-F238E27FC236}">
                <a16:creationId xmlns:a16="http://schemas.microsoft.com/office/drawing/2014/main" id="{EEB7E49C-5EF2-4896-B64C-EF19EEE3FB2E}"/>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Chứng</a:t>
            </a:r>
            <a:r>
              <a:rPr lang="en-US" altLang="en-US" sz="2000" b="1"/>
              <a:t> </a:t>
            </a:r>
            <a:r>
              <a:rPr lang="en-US" altLang="en-US" sz="2000" b="1" err="1"/>
              <a:t>minh</a:t>
            </a:r>
            <a:r>
              <a:rPr lang="en-US" altLang="en-US" sz="2000" b="1"/>
              <a:t> </a:t>
            </a:r>
            <a:r>
              <a:rPr lang="en-US" altLang="en-US" sz="2000" b="1" err="1"/>
              <a:t>bằng</a:t>
            </a:r>
            <a:r>
              <a:rPr lang="en-US" altLang="en-US" sz="2000" b="1"/>
              <a:t> </a:t>
            </a:r>
            <a:r>
              <a:rPr lang="en-US" altLang="en-US" sz="2000" b="1" err="1"/>
              <a:t>quy</a:t>
            </a:r>
            <a:r>
              <a:rPr lang="en-US" altLang="en-US" sz="2000" b="1"/>
              <a:t> </a:t>
            </a:r>
            <a:r>
              <a:rPr lang="en-US" altLang="en-US" sz="2000" b="1" err="1"/>
              <a:t>nạp</a:t>
            </a:r>
            <a:endParaRPr lang="en-US" altLang="en-US" sz="2000" b="1"/>
          </a:p>
        </p:txBody>
      </p:sp>
      <p:cxnSp>
        <p:nvCxnSpPr>
          <p:cNvPr id="14" name="Straight Connector 13">
            <a:extLst>
              <a:ext uri="{FF2B5EF4-FFF2-40B4-BE49-F238E27FC236}">
                <a16:creationId xmlns:a16="http://schemas.microsoft.com/office/drawing/2014/main" id="{98A549A8-3265-4492-AA78-C4CF5A97B95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813112D-48DB-4366-B09F-3FB00F109278}"/>
                  </a:ext>
                </a:extLst>
              </p14:cNvPr>
              <p14:cNvContentPartPr/>
              <p14:nvPr/>
            </p14:nvContentPartPr>
            <p14:xfrm>
              <a:off x="1354680" y="1258200"/>
              <a:ext cx="7668000" cy="4466880"/>
            </p14:xfrm>
          </p:contentPart>
        </mc:Choice>
        <mc:Fallback xmlns="">
          <p:pic>
            <p:nvPicPr>
              <p:cNvPr id="2" name="Ink 1">
                <a:extLst>
                  <a:ext uri="{FF2B5EF4-FFF2-40B4-BE49-F238E27FC236}">
                    <a16:creationId xmlns:a16="http://schemas.microsoft.com/office/drawing/2014/main" id="{0813112D-48DB-4366-B09F-3FB00F109278}"/>
                  </a:ext>
                </a:extLst>
              </p:cNvPr>
              <p:cNvPicPr/>
              <p:nvPr/>
            </p:nvPicPr>
            <p:blipFill>
              <a:blip r:embed="rId3"/>
              <a:stretch>
                <a:fillRect/>
              </a:stretch>
            </p:blipFill>
            <p:spPr>
              <a:xfrm>
                <a:off x="1345320" y="1248840"/>
                <a:ext cx="7686720" cy="4485600"/>
              </a:xfrm>
              <a:prstGeom prst="rect">
                <a:avLst/>
              </a:prstGeom>
            </p:spPr>
          </p:pic>
        </mc:Fallback>
      </mc:AlternateContent>
    </p:spTree>
    <p:extLst>
      <p:ext uri="{BB962C8B-B14F-4D97-AF65-F5344CB8AC3E}">
        <p14:creationId xmlns:p14="http://schemas.microsoft.com/office/powerpoint/2010/main" val="1985665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3475">
                                            <p:txEl>
                                              <p:pRg st="0" end="0"/>
                                            </p:txEl>
                                          </p:spTgt>
                                        </p:tgtEl>
                                        <p:attrNameLst>
                                          <p:attrName>style.visibility</p:attrName>
                                        </p:attrNameLst>
                                      </p:cBhvr>
                                      <p:to>
                                        <p:strVal val="visible"/>
                                      </p:to>
                                    </p:set>
                                    <p:anim calcmode="lin" valueType="num">
                                      <p:cBhvr additive="base">
                                        <p:cTn id="7" dur="500" fill="hold"/>
                                        <p:tgtEl>
                                          <p:spTgt spid="873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3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3475">
                                            <p:txEl>
                                              <p:pRg st="1" end="1"/>
                                            </p:txEl>
                                          </p:spTgt>
                                        </p:tgtEl>
                                        <p:attrNameLst>
                                          <p:attrName>style.visibility</p:attrName>
                                        </p:attrNameLst>
                                      </p:cBhvr>
                                      <p:to>
                                        <p:strVal val="visible"/>
                                      </p:to>
                                    </p:set>
                                    <p:anim calcmode="lin" valueType="num">
                                      <p:cBhvr additive="base">
                                        <p:cTn id="13" dur="500" fill="hold"/>
                                        <p:tgtEl>
                                          <p:spTgt spid="873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3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73475">
                                            <p:txEl>
                                              <p:pRg st="2" end="2"/>
                                            </p:txEl>
                                          </p:spTgt>
                                        </p:tgtEl>
                                        <p:attrNameLst>
                                          <p:attrName>style.visibility</p:attrName>
                                        </p:attrNameLst>
                                      </p:cBhvr>
                                      <p:to>
                                        <p:strVal val="visible"/>
                                      </p:to>
                                    </p:set>
                                    <p:anim calcmode="lin" valueType="num">
                                      <p:cBhvr additive="base">
                                        <p:cTn id="19" dur="500" fill="hold"/>
                                        <p:tgtEl>
                                          <p:spTgt spid="873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73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73476"/>
                                        </p:tgtEl>
                                        <p:attrNameLst>
                                          <p:attrName>style.visibility</p:attrName>
                                        </p:attrNameLst>
                                      </p:cBhvr>
                                      <p:to>
                                        <p:strVal val="visible"/>
                                      </p:to>
                                    </p:set>
                                    <p:anim calcmode="lin" valueType="num">
                                      <p:cBhvr additive="base">
                                        <p:cTn id="25" dur="500" fill="hold"/>
                                        <p:tgtEl>
                                          <p:spTgt spid="873476"/>
                                        </p:tgtEl>
                                        <p:attrNameLst>
                                          <p:attrName>ppt_x</p:attrName>
                                        </p:attrNameLst>
                                      </p:cBhvr>
                                      <p:tavLst>
                                        <p:tav tm="0">
                                          <p:val>
                                            <p:strVal val="0-#ppt_w/2"/>
                                          </p:val>
                                        </p:tav>
                                        <p:tav tm="100000">
                                          <p:val>
                                            <p:strVal val="#ppt_x"/>
                                          </p:val>
                                        </p:tav>
                                      </p:tavLst>
                                    </p:anim>
                                    <p:anim calcmode="lin" valueType="num">
                                      <p:cBhvr additive="base">
                                        <p:cTn id="26" dur="500" fill="hold"/>
                                        <p:tgtEl>
                                          <p:spTgt spid="87347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873477"/>
                                        </p:tgtEl>
                                        <p:attrNameLst>
                                          <p:attrName>style.visibility</p:attrName>
                                        </p:attrNameLst>
                                      </p:cBhvr>
                                      <p:to>
                                        <p:strVal val="visible"/>
                                      </p:to>
                                    </p:set>
                                    <p:anim calcmode="lin" valueType="num">
                                      <p:cBhvr additive="base">
                                        <p:cTn id="30" dur="500" fill="hold"/>
                                        <p:tgtEl>
                                          <p:spTgt spid="873477"/>
                                        </p:tgtEl>
                                        <p:attrNameLst>
                                          <p:attrName>ppt_x</p:attrName>
                                        </p:attrNameLst>
                                      </p:cBhvr>
                                      <p:tavLst>
                                        <p:tav tm="0">
                                          <p:val>
                                            <p:strVal val="0-#ppt_w/2"/>
                                          </p:val>
                                        </p:tav>
                                        <p:tav tm="100000">
                                          <p:val>
                                            <p:strVal val="#ppt_x"/>
                                          </p:val>
                                        </p:tav>
                                      </p:tavLst>
                                    </p:anim>
                                    <p:anim calcmode="lin" valueType="num">
                                      <p:cBhvr additive="base">
                                        <p:cTn id="31" dur="500" fill="hold"/>
                                        <p:tgtEl>
                                          <p:spTgt spid="873477"/>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873478"/>
                                        </p:tgtEl>
                                        <p:attrNameLst>
                                          <p:attrName>style.visibility</p:attrName>
                                        </p:attrNameLst>
                                      </p:cBhvr>
                                      <p:to>
                                        <p:strVal val="visible"/>
                                      </p:to>
                                    </p:set>
                                    <p:anim calcmode="lin" valueType="num">
                                      <p:cBhvr additive="base">
                                        <p:cTn id="35" dur="500" fill="hold"/>
                                        <p:tgtEl>
                                          <p:spTgt spid="873478"/>
                                        </p:tgtEl>
                                        <p:attrNameLst>
                                          <p:attrName>ppt_x</p:attrName>
                                        </p:attrNameLst>
                                      </p:cBhvr>
                                      <p:tavLst>
                                        <p:tav tm="0">
                                          <p:val>
                                            <p:strVal val="0-#ppt_w/2"/>
                                          </p:val>
                                        </p:tav>
                                        <p:tav tm="100000">
                                          <p:val>
                                            <p:strVal val="#ppt_x"/>
                                          </p:val>
                                        </p:tav>
                                      </p:tavLst>
                                    </p:anim>
                                    <p:anim calcmode="lin" valueType="num">
                                      <p:cBhvr additive="base">
                                        <p:cTn id="36" dur="500" fill="hold"/>
                                        <p:tgtEl>
                                          <p:spTgt spid="873478"/>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1500"/>
                            </p:stCondLst>
                            <p:childTnLst>
                              <p:par>
                                <p:cTn id="38" presetID="2" presetClass="entr" presetSubtype="8" fill="hold" grpId="0" nodeType="afterEffect">
                                  <p:stCondLst>
                                    <p:cond delay="0"/>
                                  </p:stCondLst>
                                  <p:childTnLst>
                                    <p:set>
                                      <p:cBhvr>
                                        <p:cTn id="39" dur="1" fill="hold">
                                          <p:stCondLst>
                                            <p:cond delay="0"/>
                                          </p:stCondLst>
                                        </p:cTn>
                                        <p:tgtEl>
                                          <p:spTgt spid="873479"/>
                                        </p:tgtEl>
                                        <p:attrNameLst>
                                          <p:attrName>style.visibility</p:attrName>
                                        </p:attrNameLst>
                                      </p:cBhvr>
                                      <p:to>
                                        <p:strVal val="visible"/>
                                      </p:to>
                                    </p:set>
                                    <p:anim calcmode="lin" valueType="num">
                                      <p:cBhvr additive="base">
                                        <p:cTn id="40" dur="500" fill="hold"/>
                                        <p:tgtEl>
                                          <p:spTgt spid="873479"/>
                                        </p:tgtEl>
                                        <p:attrNameLst>
                                          <p:attrName>ppt_x</p:attrName>
                                        </p:attrNameLst>
                                      </p:cBhvr>
                                      <p:tavLst>
                                        <p:tav tm="0">
                                          <p:val>
                                            <p:strVal val="0-#ppt_w/2"/>
                                          </p:val>
                                        </p:tav>
                                        <p:tav tm="100000">
                                          <p:val>
                                            <p:strVal val="#ppt_x"/>
                                          </p:val>
                                        </p:tav>
                                      </p:tavLst>
                                    </p:anim>
                                    <p:anim calcmode="lin" valueType="num">
                                      <p:cBhvr additive="base">
                                        <p:cTn id="41" dur="500" fill="hold"/>
                                        <p:tgtEl>
                                          <p:spTgt spid="873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5" grpId="0" build="p" autoUpdateAnimBg="0"/>
      <p:bldP spid="873476" grpId="0" animBg="1"/>
      <p:bldP spid="873477" grpId="0" animBg="1"/>
      <p:bldP spid="873478" grpId="0" animBg="1"/>
      <p:bldP spid="87347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169862" y="685800"/>
            <a:ext cx="8723312" cy="5385988"/>
          </a:xfrm>
        </p:spPr>
        <p:txBody>
          <a:bodyPr>
            <a:normAutofit/>
          </a:bodyPr>
          <a:lstStyle/>
          <a:p>
            <a:r>
              <a:rPr lang="en-US" altLang="en-US" sz="1600" err="1">
                <a:solidFill>
                  <a:schemeClr val="bg1">
                    <a:lumMod val="65000"/>
                  </a:schemeClr>
                </a:solidFill>
                <a:cs typeface="Arial" panose="020B0604020202020204" pitchFamily="34" charset="0"/>
              </a:rPr>
              <a:t>Giới</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thiệu</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bài</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toán</a:t>
            </a:r>
            <a:endParaRPr lang="en-US" altLang="en-US" sz="1600">
              <a:solidFill>
                <a:schemeClr val="bg1">
                  <a:lumMod val="65000"/>
                </a:schemeClr>
              </a:solidFill>
              <a:cs typeface="Arial" panose="020B0604020202020204" pitchFamily="34" charset="0"/>
            </a:endParaRPr>
          </a:p>
          <a:p>
            <a:r>
              <a:rPr lang="en-US" altLang="en-US" sz="1600" err="1">
                <a:solidFill>
                  <a:schemeClr val="bg1">
                    <a:lumMod val="65000"/>
                  </a:schemeClr>
                </a:solidFill>
                <a:cs typeface="Arial" panose="020B0604020202020204" pitchFamily="34" charset="0"/>
              </a:rPr>
              <a:t>Các</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kỹ</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thuật</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chứng</a:t>
            </a:r>
            <a:r>
              <a:rPr lang="en-US" altLang="en-US" sz="1600">
                <a:solidFill>
                  <a:schemeClr val="bg1">
                    <a:lumMod val="65000"/>
                  </a:schemeClr>
                </a:solidFill>
                <a:cs typeface="Arial" panose="020B0604020202020204" pitchFamily="34" charset="0"/>
              </a:rPr>
              <a:t> minh </a:t>
            </a:r>
            <a:r>
              <a:rPr lang="en-US" altLang="en-US" sz="1600" err="1">
                <a:solidFill>
                  <a:schemeClr val="bg1">
                    <a:lumMod val="65000"/>
                  </a:schemeClr>
                </a:solidFill>
                <a:cs typeface="Arial" panose="020B0604020202020204" pitchFamily="34" charset="0"/>
              </a:rPr>
              <a:t>cơ</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bản</a:t>
            </a:r>
            <a:endParaRPr lang="en-US" altLang="en-US" sz="1600">
              <a:solidFill>
                <a:schemeClr val="bg1">
                  <a:lumMod val="65000"/>
                </a:schemeClr>
              </a:solidFill>
              <a:cs typeface="Arial" panose="020B0604020202020204" pitchFamily="34" charset="0"/>
            </a:endParaRPr>
          </a:p>
          <a:p>
            <a:r>
              <a:rPr lang="en-US" altLang="en-US" sz="1600" b="1" err="1">
                <a:solidFill>
                  <a:srgbClr val="FF0000"/>
                </a:solidFill>
                <a:cs typeface="Arial" panose="020B0604020202020204" pitchFamily="34" charset="0"/>
              </a:rPr>
              <a:t>Nguyên</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lý</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Dirichlet</a:t>
            </a:r>
            <a:endParaRPr lang="en-US" altLang="en-US" sz="1600" b="1">
              <a:solidFill>
                <a:srgbClr val="FF0000"/>
              </a:solidFill>
              <a:cs typeface="Arial" panose="020B0604020202020204" pitchFamily="34" charset="0"/>
            </a:endParaRPr>
          </a:p>
          <a:p>
            <a:endParaRPr lang="en-US" altLang="en-US" sz="1600">
              <a:solidFill>
                <a:srgbClr val="6A74FA"/>
              </a:solidFill>
              <a:cs typeface="Arial" panose="020B0604020202020204" pitchFamily="34" charset="0"/>
            </a:endParaRPr>
          </a:p>
        </p:txBody>
      </p:sp>
      <p:sp>
        <p:nvSpPr>
          <p:cNvPr id="7" name="Rectangle 6">
            <a:extLst>
              <a:ext uri="{FF2B5EF4-FFF2-40B4-BE49-F238E27FC236}">
                <a16:creationId xmlns:a16="http://schemas.microsoft.com/office/drawing/2014/main" id="{37148208-4B7F-4B15-BC71-891B7C9AD762}"/>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8" name="Rectangle 2">
            <a:extLst>
              <a:ext uri="{FF2B5EF4-FFF2-40B4-BE49-F238E27FC236}">
                <a16:creationId xmlns:a16="http://schemas.microsoft.com/office/drawing/2014/main" id="{CAF67148-CF97-49CE-84F4-7CD4758AC8E3}"/>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Chương</a:t>
            </a:r>
            <a:r>
              <a:rPr lang="en-US" altLang="en-US" sz="2000" b="1"/>
              <a:t> 2: </a:t>
            </a:r>
            <a:r>
              <a:rPr lang="en-US" altLang="en-US" sz="2000" b="1" err="1"/>
              <a:t>Bài</a:t>
            </a:r>
            <a:r>
              <a:rPr lang="en-US" altLang="en-US" sz="2000" b="1"/>
              <a:t> </a:t>
            </a:r>
            <a:r>
              <a:rPr lang="en-US" altLang="en-US" sz="2000" b="1" err="1"/>
              <a:t>toán</a:t>
            </a:r>
            <a:r>
              <a:rPr lang="en-US" altLang="en-US" sz="2000" b="1"/>
              <a:t> </a:t>
            </a:r>
            <a:r>
              <a:rPr lang="en-US" altLang="en-US" sz="2000" b="1" err="1"/>
              <a:t>tồn</a:t>
            </a:r>
            <a:r>
              <a:rPr lang="en-US" altLang="en-US" sz="2000" b="1"/>
              <a:t> </a:t>
            </a:r>
            <a:r>
              <a:rPr lang="en-US" altLang="en-US" sz="2000" b="1" err="1"/>
              <a:t>tại</a:t>
            </a:r>
            <a:endParaRPr lang="en-US" altLang="en-US" sz="2000" b="1"/>
          </a:p>
        </p:txBody>
      </p:sp>
      <p:cxnSp>
        <p:nvCxnSpPr>
          <p:cNvPr id="9" name="Straight Connector 8">
            <a:extLst>
              <a:ext uri="{FF2B5EF4-FFF2-40B4-BE49-F238E27FC236}">
                <a16:creationId xmlns:a16="http://schemas.microsoft.com/office/drawing/2014/main" id="{08E6B925-AD67-48B8-8E8D-8B6382891483}"/>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643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a:extLst>
              <a:ext uri="{FF2B5EF4-FFF2-40B4-BE49-F238E27FC236}">
                <a16:creationId xmlns:a16="http://schemas.microsoft.com/office/drawing/2014/main" id="{3E91B5AB-3E8D-4EF6-9E4D-B17B152E64FA}"/>
              </a:ext>
            </a:extLst>
          </p:cNvPr>
          <p:cNvSpPr txBox="1">
            <a:spLocks noChangeArrowheads="1"/>
          </p:cNvSpPr>
          <p:nvPr/>
        </p:nvSpPr>
        <p:spPr bwMode="auto">
          <a:xfrm>
            <a:off x="169863" y="685801"/>
            <a:ext cx="8745538"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600" b="1" i="1" err="1">
                <a:solidFill>
                  <a:srgbClr val="FF0000"/>
                </a:solidFill>
                <a:cs typeface="Arial" panose="020B0604020202020204" pitchFamily="34" charset="0"/>
              </a:rPr>
              <a:t>Nếu</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xếp</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nhiều</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hơn</a:t>
            </a:r>
            <a:r>
              <a:rPr lang="en-US" altLang="en-US" sz="1600" b="1" i="1">
                <a:solidFill>
                  <a:srgbClr val="FF0000"/>
                </a:solidFill>
                <a:cs typeface="Arial" panose="020B0604020202020204" pitchFamily="34" charset="0"/>
              </a:rPr>
              <a:t> n </a:t>
            </a:r>
            <a:r>
              <a:rPr lang="en-US" altLang="en-US" sz="1600" b="1" i="1" err="1">
                <a:solidFill>
                  <a:srgbClr val="FF0000"/>
                </a:solidFill>
                <a:cs typeface="Arial" panose="020B0604020202020204" pitchFamily="34" charset="0"/>
              </a:rPr>
              <a:t>đối</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tượng</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vào</a:t>
            </a:r>
            <a:r>
              <a:rPr lang="en-US" altLang="en-US" sz="1600" b="1" i="1">
                <a:solidFill>
                  <a:srgbClr val="FF0000"/>
                </a:solidFill>
                <a:cs typeface="Arial" panose="020B0604020202020204" pitchFamily="34" charset="0"/>
              </a:rPr>
              <a:t> n </a:t>
            </a:r>
            <a:r>
              <a:rPr lang="en-US" altLang="en-US" sz="1600" b="1" i="1" err="1">
                <a:solidFill>
                  <a:srgbClr val="FF0000"/>
                </a:solidFill>
                <a:cs typeface="Arial" panose="020B0604020202020204" pitchFamily="34" charset="0"/>
              </a:rPr>
              <a:t>cái</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hộp</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thì</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bao</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giờ</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cũng</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tìm</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được</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ít</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nhất</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một</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cái</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hộp</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chứa</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ít</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ra</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là</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hai</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đối</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tượng</a:t>
            </a:r>
            <a:r>
              <a:rPr lang="en-US" altLang="en-US" sz="1600" b="1" i="1">
                <a:solidFill>
                  <a:srgbClr val="FF0000"/>
                </a:solidFill>
                <a:cs typeface="Arial" panose="020B0604020202020204" pitchFamily="34" charset="0"/>
              </a:rPr>
              <a:t> </a:t>
            </a:r>
            <a:r>
              <a:rPr lang="en-US" altLang="en-US" sz="1600" b="1">
                <a:solidFill>
                  <a:srgbClr val="FF0000"/>
                </a:solidFill>
                <a:cs typeface="Arial" panose="020B0604020202020204" pitchFamily="34" charset="0"/>
              </a:rPr>
              <a:t>(</a:t>
            </a:r>
            <a:r>
              <a:rPr lang="en-US" altLang="en-US" sz="1600" b="1" i="1">
                <a:solidFill>
                  <a:srgbClr val="FF0000"/>
                </a:solidFill>
                <a:cs typeface="Arial" panose="020B0604020202020204" pitchFamily="34" charset="0"/>
              </a:rPr>
              <a:t> </a:t>
            </a:r>
            <a:r>
              <a:rPr lang="en-US" altLang="en-US" sz="1600" b="1">
                <a:solidFill>
                  <a:srgbClr val="FF0000"/>
                </a:solidFill>
                <a:cs typeface="Arial" panose="020B0604020202020204" pitchFamily="34" charset="0"/>
                <a:sym typeface="Symbol" panose="05050102010706020507" pitchFamily="18" charset="2"/>
              </a:rPr>
              <a:t> </a:t>
            </a:r>
            <a:r>
              <a:rPr lang="en-US" altLang="en-US" sz="1600" b="1">
                <a:solidFill>
                  <a:srgbClr val="FF0000"/>
                </a:solidFill>
                <a:cs typeface="Arial" panose="020B0604020202020204" pitchFamily="34" charset="0"/>
              </a:rPr>
              <a:t>2 )</a:t>
            </a:r>
            <a:r>
              <a:rPr lang="en-US" altLang="en-US" sz="1600" b="1" i="1">
                <a:solidFill>
                  <a:srgbClr val="FF0000"/>
                </a:solidFill>
                <a:cs typeface="Arial" panose="020B0604020202020204" pitchFamily="34" charset="0"/>
              </a:rPr>
              <a:t>.</a:t>
            </a:r>
          </a:p>
          <a:p>
            <a:pPr algn="just">
              <a:spcBef>
                <a:spcPct val="50000"/>
              </a:spcBef>
              <a:buFontTx/>
              <a:buNone/>
            </a:pPr>
            <a:endParaRPr lang="en-US" altLang="en-US" sz="1600">
              <a:solidFill>
                <a:srgbClr val="990000"/>
              </a:solidFill>
              <a:cs typeface="Arial" panose="020B0604020202020204" pitchFamily="34" charset="0"/>
            </a:endParaRPr>
          </a:p>
          <a:p>
            <a:pPr algn="just">
              <a:spcBef>
                <a:spcPct val="50000"/>
              </a:spcBef>
              <a:buFontTx/>
              <a:buNone/>
            </a:pPr>
            <a:endParaRPr lang="en-US" altLang="en-US" sz="1600">
              <a:solidFill>
                <a:srgbClr val="990000"/>
              </a:solidFill>
              <a:cs typeface="Arial" panose="020B0604020202020204" pitchFamily="34" charset="0"/>
            </a:endParaRPr>
          </a:p>
          <a:p>
            <a:pPr algn="just">
              <a:spcBef>
                <a:spcPct val="50000"/>
              </a:spcBef>
              <a:buFontTx/>
              <a:buNone/>
            </a:pPr>
            <a:endParaRPr lang="en-US" altLang="en-US" sz="1600">
              <a:solidFill>
                <a:srgbClr val="990000"/>
              </a:solidFill>
              <a:cs typeface="Arial" panose="020B0604020202020204" pitchFamily="34" charset="0"/>
            </a:endParaRPr>
          </a:p>
          <a:p>
            <a:pPr algn="just">
              <a:spcBef>
                <a:spcPct val="50000"/>
              </a:spcBef>
              <a:buFontTx/>
              <a:buNone/>
            </a:pPr>
            <a:endParaRPr lang="en-US" altLang="en-US" sz="1600">
              <a:solidFill>
                <a:srgbClr val="990000"/>
              </a:solidFill>
              <a:cs typeface="Arial" panose="020B0604020202020204" pitchFamily="34" charset="0"/>
            </a:endParaRPr>
          </a:p>
          <a:p>
            <a:pPr algn="just">
              <a:spcBef>
                <a:spcPct val="50000"/>
              </a:spcBef>
              <a:buFontTx/>
              <a:buNone/>
            </a:pPr>
            <a:endParaRPr lang="en-US" altLang="en-US" sz="1600">
              <a:solidFill>
                <a:srgbClr val="990000"/>
              </a:solidFill>
              <a:cs typeface="Arial" panose="020B0604020202020204" pitchFamily="34" charset="0"/>
            </a:endParaRPr>
          </a:p>
          <a:p>
            <a:pPr algn="just">
              <a:spcBef>
                <a:spcPts val="600"/>
              </a:spcBef>
              <a:buFontTx/>
              <a:buNone/>
            </a:pPr>
            <a:endParaRPr lang="en-US" altLang="en-US" sz="1600" b="1">
              <a:solidFill>
                <a:schemeClr val="tx1"/>
              </a:solidFill>
              <a:cs typeface="Arial" panose="020B0604020202020204" pitchFamily="34" charset="0"/>
            </a:endParaRPr>
          </a:p>
          <a:p>
            <a:pPr algn="just">
              <a:spcBef>
                <a:spcPts val="600"/>
              </a:spcBef>
              <a:buFontTx/>
              <a:buNone/>
            </a:pPr>
            <a:endParaRPr lang="en-US" altLang="en-US" sz="1600" b="1">
              <a:solidFill>
                <a:schemeClr val="tx1"/>
              </a:solidFill>
              <a:cs typeface="Arial" panose="020B0604020202020204" pitchFamily="34" charset="0"/>
            </a:endParaRPr>
          </a:p>
          <a:p>
            <a:pPr algn="just">
              <a:spcBef>
                <a:spcPts val="600"/>
              </a:spcBef>
              <a:buFontTx/>
              <a:buNone/>
            </a:pPr>
            <a:endParaRPr lang="en-US" altLang="en-US" sz="1600" b="1">
              <a:solidFill>
                <a:schemeClr val="tx1"/>
              </a:solidFill>
              <a:cs typeface="Arial" panose="020B0604020202020204" pitchFamily="34" charset="0"/>
            </a:endParaRPr>
          </a:p>
          <a:p>
            <a:pPr algn="just">
              <a:spcBef>
                <a:spcPts val="600"/>
              </a:spcBef>
              <a:buFontTx/>
              <a:buNone/>
            </a:pPr>
            <a:r>
              <a:rPr lang="en-US" altLang="en-US" sz="1600" b="1" err="1">
                <a:solidFill>
                  <a:schemeClr val="tx1"/>
                </a:solidFill>
                <a:cs typeface="Arial" panose="020B0604020202020204" pitchFamily="34" charset="0"/>
              </a:rPr>
              <a:t>Chứng</a:t>
            </a:r>
            <a:r>
              <a:rPr lang="en-US" altLang="en-US" sz="1600" b="1">
                <a:solidFill>
                  <a:schemeClr val="tx1"/>
                </a:solidFill>
                <a:cs typeface="Arial" panose="020B0604020202020204" pitchFamily="34" charset="0"/>
              </a:rPr>
              <a:t> minh.  </a:t>
            </a:r>
            <a:r>
              <a:rPr lang="en-US" altLang="en-US" sz="1600">
                <a:solidFill>
                  <a:schemeClr val="tx1"/>
                </a:solidFill>
                <a:cs typeface="Arial" panose="020B0604020202020204" pitchFamily="34" charset="0"/>
              </a:rPr>
              <a:t>(</a:t>
            </a:r>
            <a:r>
              <a:rPr lang="en-US" altLang="en-US" sz="1600" err="1">
                <a:solidFill>
                  <a:schemeClr val="tx1"/>
                </a:solidFill>
                <a:cs typeface="Arial" panose="020B0604020202020204" pitchFamily="34" charset="0"/>
              </a:rPr>
              <a:t>Phản</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chứng</a:t>
            </a:r>
            <a:r>
              <a:rPr lang="en-US" altLang="en-US" sz="1600">
                <a:solidFill>
                  <a:schemeClr val="tx1"/>
                </a:solidFill>
                <a:cs typeface="Arial" panose="020B0604020202020204" pitchFamily="34" charset="0"/>
              </a:rPr>
              <a:t>)</a:t>
            </a:r>
            <a:r>
              <a:rPr lang="vi-VN" altLang="en-US" sz="1600">
                <a:solidFill>
                  <a:schemeClr val="tx1"/>
                </a:solidFill>
                <a:cs typeface="Arial" panose="020B0604020202020204" pitchFamily="34" charset="0"/>
              </a:rPr>
              <a:t>. </a:t>
            </a:r>
            <a:endParaRPr lang="en-US" altLang="en-US" sz="1600">
              <a:solidFill>
                <a:schemeClr val="tx1"/>
              </a:solidFill>
              <a:cs typeface="Arial" panose="020B0604020202020204" pitchFamily="34" charset="0"/>
            </a:endParaRPr>
          </a:p>
          <a:p>
            <a:pPr algn="just">
              <a:spcBef>
                <a:spcPts val="600"/>
              </a:spcBef>
              <a:buFontTx/>
              <a:buNone/>
            </a:pPr>
            <a:r>
              <a:rPr lang="vi-VN" altLang="en-US" sz="1600">
                <a:solidFill>
                  <a:schemeClr val="tx1"/>
                </a:solidFill>
                <a:cs typeface="Arial" panose="020B0604020202020204" pitchFamily="34" charset="0"/>
              </a:rPr>
              <a:t>Giả sử ngược lại là không tìm được cái hộp nào chứa </a:t>
            </a:r>
            <a:r>
              <a:rPr lang="en-US" altLang="en-US" sz="1600" b="1">
                <a:solidFill>
                  <a:srgbClr val="FF0000"/>
                </a:solidFill>
                <a:cs typeface="Arial" panose="020B0604020202020204" pitchFamily="34" charset="0"/>
                <a:sym typeface="Symbol" panose="05050102010706020507" pitchFamily="18" charset="2"/>
              </a:rPr>
              <a:t> </a:t>
            </a:r>
            <a:r>
              <a:rPr lang="en-US" altLang="en-US" sz="1600" b="1">
                <a:solidFill>
                  <a:srgbClr val="FF0000"/>
                </a:solidFill>
                <a:cs typeface="Arial" panose="020B0604020202020204" pitchFamily="34" charset="0"/>
              </a:rPr>
              <a:t>2 </a:t>
            </a:r>
            <a:r>
              <a:rPr lang="vi-VN" altLang="en-US" sz="1600">
                <a:solidFill>
                  <a:schemeClr val="tx1"/>
                </a:solidFill>
                <a:cs typeface="Arial" panose="020B0604020202020204" pitchFamily="34" charset="0"/>
              </a:rPr>
              <a:t>đối tượng. </a:t>
            </a:r>
            <a:endParaRPr lang="en-US" altLang="en-US" sz="1600">
              <a:solidFill>
                <a:schemeClr val="tx1"/>
              </a:solidFill>
              <a:cs typeface="Arial" panose="020B0604020202020204" pitchFamily="34" charset="0"/>
            </a:endParaRPr>
          </a:p>
          <a:p>
            <a:pPr marL="342900" indent="-342900" algn="just">
              <a:spcBef>
                <a:spcPts val="600"/>
              </a:spcBef>
              <a:buFont typeface="Wingdings" panose="05000000000000000000" pitchFamily="2" charset="2"/>
              <a:buChar char="è"/>
            </a:pPr>
            <a:r>
              <a:rPr lang="vi-VN" altLang="en-US" sz="1600">
                <a:solidFill>
                  <a:schemeClr val="tx1"/>
                </a:solidFill>
                <a:cs typeface="Arial" panose="020B0604020202020204" pitchFamily="34" charset="0"/>
              </a:rPr>
              <a:t>Điều đó có nghĩa là mỗi cái hộp chứa </a:t>
            </a:r>
            <a:r>
              <a:rPr lang="en-US" altLang="en-US" sz="1600" b="1">
                <a:solidFill>
                  <a:srgbClr val="FF0000"/>
                </a:solidFill>
                <a:cs typeface="Arial" panose="020B0604020202020204" pitchFamily="34" charset="0"/>
                <a:sym typeface="Symbol" panose="05050102010706020507" pitchFamily="18" charset="2"/>
              </a:rPr>
              <a:t> </a:t>
            </a:r>
            <a:r>
              <a:rPr lang="en-US" altLang="en-US" sz="1600" b="1">
                <a:solidFill>
                  <a:srgbClr val="FF0000"/>
                </a:solidFill>
                <a:cs typeface="Arial" panose="020B0604020202020204" pitchFamily="34" charset="0"/>
              </a:rPr>
              <a:t>1 </a:t>
            </a:r>
            <a:r>
              <a:rPr lang="vi-VN" altLang="en-US" sz="1600">
                <a:solidFill>
                  <a:schemeClr val="tx1"/>
                </a:solidFill>
                <a:cs typeface="Arial" panose="020B0604020202020204" pitchFamily="34" charset="0"/>
              </a:rPr>
              <a:t>đối tượng. </a:t>
            </a:r>
            <a:endParaRPr lang="en-US" altLang="en-US" sz="1600">
              <a:solidFill>
                <a:schemeClr val="tx1"/>
              </a:solidFill>
              <a:cs typeface="Arial" panose="020B0604020202020204" pitchFamily="34" charset="0"/>
            </a:endParaRPr>
          </a:p>
          <a:p>
            <a:pPr marL="342900" indent="-342900" algn="just">
              <a:spcBef>
                <a:spcPts val="600"/>
              </a:spcBef>
              <a:buFont typeface="Wingdings" panose="05000000000000000000" pitchFamily="2" charset="2"/>
              <a:buChar char="è"/>
            </a:pPr>
            <a:r>
              <a:rPr lang="en-US" altLang="en-US" sz="1600">
                <a:solidFill>
                  <a:schemeClr val="tx1"/>
                </a:solidFill>
                <a:cs typeface="Arial" panose="020B0604020202020204" pitchFamily="34" charset="0"/>
              </a:rPr>
              <a:t>T</a:t>
            </a:r>
            <a:r>
              <a:rPr lang="vi-VN" altLang="en-US" sz="1600">
                <a:solidFill>
                  <a:schemeClr val="tx1"/>
                </a:solidFill>
                <a:cs typeface="Arial" panose="020B0604020202020204" pitchFamily="34" charset="0"/>
              </a:rPr>
              <a:t>ổng số đối tượng xếp trong </a:t>
            </a:r>
            <a:r>
              <a:rPr lang="vi-VN" altLang="en-US" sz="1600" i="1">
                <a:solidFill>
                  <a:schemeClr val="tx1"/>
                </a:solidFill>
                <a:cs typeface="Arial" panose="020B0604020202020204" pitchFamily="34" charset="0"/>
              </a:rPr>
              <a:t>n </a:t>
            </a:r>
            <a:r>
              <a:rPr lang="vi-VN" altLang="en-US" sz="1600">
                <a:solidFill>
                  <a:schemeClr val="tx1"/>
                </a:solidFill>
                <a:cs typeface="Arial" panose="020B0604020202020204" pitchFamily="34" charset="0"/>
              </a:rPr>
              <a:t>cái hộp</a:t>
            </a:r>
            <a:r>
              <a:rPr lang="en-US" altLang="en-US" sz="1600">
                <a:solidFill>
                  <a:schemeClr val="tx1"/>
                </a:solidFill>
                <a:cs typeface="Arial" panose="020B0604020202020204" pitchFamily="34" charset="0"/>
              </a:rPr>
              <a:t> </a:t>
            </a:r>
            <a:r>
              <a:rPr lang="en-US" altLang="en-US" sz="1600" b="1">
                <a:solidFill>
                  <a:srgbClr val="FF0000"/>
                </a:solidFill>
                <a:cs typeface="Arial" panose="020B0604020202020204" pitchFamily="34" charset="0"/>
                <a:sym typeface="Symbol" panose="05050102010706020507" pitchFamily="18" charset="2"/>
              </a:rPr>
              <a:t> </a:t>
            </a:r>
            <a:r>
              <a:rPr lang="en-US" altLang="en-US" sz="1600" b="1" i="1">
                <a:solidFill>
                  <a:srgbClr val="FF0000"/>
                </a:solidFill>
                <a:cs typeface="Arial" panose="020B0604020202020204" pitchFamily="34" charset="0"/>
              </a:rPr>
              <a:t>n</a:t>
            </a:r>
          </a:p>
          <a:p>
            <a:pPr marL="342900" indent="-342900" algn="just">
              <a:spcBef>
                <a:spcPts val="600"/>
              </a:spcBef>
              <a:buFont typeface="Wingdings" panose="05000000000000000000" pitchFamily="2" charset="2"/>
              <a:buChar char="è"/>
            </a:pPr>
            <a:r>
              <a:rPr lang="en-US" altLang="en-US" sz="1600">
                <a:solidFill>
                  <a:schemeClr val="tx1"/>
                </a:solidFill>
                <a:cs typeface="Arial" panose="020B0604020202020204" pitchFamily="34" charset="0"/>
              </a:rPr>
              <a:t>T</a:t>
            </a:r>
            <a:r>
              <a:rPr lang="vi-VN" altLang="en-US" sz="1600">
                <a:solidFill>
                  <a:schemeClr val="tx1"/>
                </a:solidFill>
                <a:cs typeface="Arial" panose="020B0604020202020204" pitchFamily="34" charset="0"/>
              </a:rPr>
              <a:t>rái với giả thiết là có nhiều hơn </a:t>
            </a:r>
            <a:r>
              <a:rPr lang="vi-VN" altLang="en-US" sz="1600" i="1">
                <a:solidFill>
                  <a:schemeClr val="tx1"/>
                </a:solidFill>
                <a:cs typeface="Arial" panose="020B0604020202020204" pitchFamily="34" charset="0"/>
              </a:rPr>
              <a:t>n</a:t>
            </a:r>
            <a:r>
              <a:rPr lang="vi-VN" altLang="en-US" sz="1600">
                <a:solidFill>
                  <a:schemeClr val="tx1"/>
                </a:solidFill>
                <a:cs typeface="Arial" panose="020B0604020202020204" pitchFamily="34" charset="0"/>
              </a:rPr>
              <a:t> đối tượng được xếp trong chúng.</a:t>
            </a:r>
          </a:p>
          <a:p>
            <a:pPr algn="just">
              <a:spcBef>
                <a:spcPct val="50000"/>
              </a:spcBef>
              <a:buFontTx/>
              <a:buNone/>
            </a:pPr>
            <a:endParaRPr lang="en-US" altLang="en-US" sz="1600">
              <a:solidFill>
                <a:srgbClr val="990000"/>
              </a:solidFill>
              <a:cs typeface="Arial" panose="020B0604020202020204" pitchFamily="34" charset="0"/>
            </a:endParaRPr>
          </a:p>
        </p:txBody>
      </p:sp>
      <p:graphicFrame>
        <p:nvGraphicFramePr>
          <p:cNvPr id="972804" name="Object 4">
            <a:extLst>
              <a:ext uri="{FF2B5EF4-FFF2-40B4-BE49-F238E27FC236}">
                <a16:creationId xmlns:a16="http://schemas.microsoft.com/office/drawing/2014/main" id="{A0C686D0-F444-48F3-BB6E-96B938F6288B}"/>
              </a:ext>
            </a:extLst>
          </p:cNvPr>
          <p:cNvGraphicFramePr>
            <a:graphicFrameLocks noChangeAspect="1"/>
          </p:cNvGraphicFramePr>
          <p:nvPr>
            <p:extLst>
              <p:ext uri="{D42A27DB-BD31-4B8C-83A1-F6EECF244321}">
                <p14:modId xmlns:p14="http://schemas.microsoft.com/office/powerpoint/2010/main" val="1656600314"/>
              </p:ext>
            </p:extLst>
          </p:nvPr>
        </p:nvGraphicFramePr>
        <p:xfrm>
          <a:off x="3397250" y="1790700"/>
          <a:ext cx="728663" cy="673100"/>
        </p:xfrm>
        <a:graphic>
          <a:graphicData uri="http://schemas.openxmlformats.org/presentationml/2006/ole">
            <mc:AlternateContent xmlns:mc="http://schemas.openxmlformats.org/markup-compatibility/2006">
              <mc:Choice xmlns:v="urn:schemas-microsoft-com:vml" Requires="v">
                <p:oleObj spid="_x0000_s83990" name="Clip" r:id="rId4" imgW="3286125" imgH="3038475" progId="MS_ClipArt_Gallery.2">
                  <p:embed/>
                </p:oleObj>
              </mc:Choice>
              <mc:Fallback>
                <p:oleObj name="Clip" r:id="rId4" imgW="3286125" imgH="3038475" progId="MS_ClipArt_Gallery.2">
                  <p:embed/>
                  <p:pic>
                    <p:nvPicPr>
                      <p:cNvPr id="972804" name="Object 4">
                        <a:extLst>
                          <a:ext uri="{FF2B5EF4-FFF2-40B4-BE49-F238E27FC236}">
                            <a16:creationId xmlns:a16="http://schemas.microsoft.com/office/drawing/2014/main" id="{A0C686D0-F444-48F3-BB6E-96B938F628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0" y="1790700"/>
                        <a:ext cx="728663" cy="673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1" name="Group 5">
            <a:extLst>
              <a:ext uri="{FF2B5EF4-FFF2-40B4-BE49-F238E27FC236}">
                <a16:creationId xmlns:a16="http://schemas.microsoft.com/office/drawing/2014/main" id="{E404CD9C-DE7A-482F-A30E-CDB15B66FD36}"/>
              </a:ext>
            </a:extLst>
          </p:cNvPr>
          <p:cNvGrpSpPr>
            <a:grpSpLocks/>
          </p:cNvGrpSpPr>
          <p:nvPr/>
        </p:nvGrpSpPr>
        <p:grpSpPr bwMode="auto">
          <a:xfrm>
            <a:off x="2711451" y="1400464"/>
            <a:ext cx="6032500" cy="2438400"/>
            <a:chOff x="1008" y="1824"/>
            <a:chExt cx="3800" cy="1727"/>
          </a:xfrm>
        </p:grpSpPr>
        <p:sp>
          <p:nvSpPr>
            <p:cNvPr id="91149" name="Rectangle 6">
              <a:extLst>
                <a:ext uri="{FF2B5EF4-FFF2-40B4-BE49-F238E27FC236}">
                  <a16:creationId xmlns:a16="http://schemas.microsoft.com/office/drawing/2014/main" id="{880D505A-642A-447A-BD26-3167A44AF288}"/>
                </a:ext>
              </a:extLst>
            </p:cNvPr>
            <p:cNvSpPr>
              <a:spLocks noChangeArrowheads="1"/>
            </p:cNvSpPr>
            <p:nvPr/>
          </p:nvSpPr>
          <p:spPr bwMode="auto">
            <a:xfrm>
              <a:off x="1008" y="1824"/>
              <a:ext cx="3800" cy="172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91150" name="Line 7">
              <a:extLst>
                <a:ext uri="{FF2B5EF4-FFF2-40B4-BE49-F238E27FC236}">
                  <a16:creationId xmlns:a16="http://schemas.microsoft.com/office/drawing/2014/main" id="{C9DB229D-F9AD-43FF-9FC9-D357CE427465}"/>
                </a:ext>
              </a:extLst>
            </p:cNvPr>
            <p:cNvSpPr>
              <a:spLocks noChangeShapeType="1"/>
            </p:cNvSpPr>
            <p:nvPr/>
          </p:nvSpPr>
          <p:spPr bwMode="auto">
            <a:xfrm>
              <a:off x="2256" y="1824"/>
              <a:ext cx="0" cy="17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1" name="Line 8">
              <a:extLst>
                <a:ext uri="{FF2B5EF4-FFF2-40B4-BE49-F238E27FC236}">
                  <a16:creationId xmlns:a16="http://schemas.microsoft.com/office/drawing/2014/main" id="{A883C943-3192-48CF-81D2-3546AF126460}"/>
                </a:ext>
              </a:extLst>
            </p:cNvPr>
            <p:cNvSpPr>
              <a:spLocks noChangeShapeType="1"/>
            </p:cNvSpPr>
            <p:nvPr/>
          </p:nvSpPr>
          <p:spPr bwMode="auto">
            <a:xfrm>
              <a:off x="3552" y="1824"/>
              <a:ext cx="0" cy="17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2" name="Line 9">
              <a:extLst>
                <a:ext uri="{FF2B5EF4-FFF2-40B4-BE49-F238E27FC236}">
                  <a16:creationId xmlns:a16="http://schemas.microsoft.com/office/drawing/2014/main" id="{F63F4B87-9567-4B7A-95EB-093F48E11EDF}"/>
                </a:ext>
              </a:extLst>
            </p:cNvPr>
            <p:cNvSpPr>
              <a:spLocks noChangeShapeType="1"/>
            </p:cNvSpPr>
            <p:nvPr/>
          </p:nvSpPr>
          <p:spPr bwMode="auto">
            <a:xfrm>
              <a:off x="1008" y="2688"/>
              <a:ext cx="37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972810" name="Object 10">
            <a:extLst>
              <a:ext uri="{FF2B5EF4-FFF2-40B4-BE49-F238E27FC236}">
                <a16:creationId xmlns:a16="http://schemas.microsoft.com/office/drawing/2014/main" id="{E04CCEAE-C682-4FE2-A1D5-78D14616B5D5}"/>
              </a:ext>
            </a:extLst>
          </p:cNvPr>
          <p:cNvGraphicFramePr>
            <a:graphicFrameLocks noChangeAspect="1"/>
          </p:cNvGraphicFramePr>
          <p:nvPr>
            <p:extLst>
              <p:ext uri="{D42A27DB-BD31-4B8C-83A1-F6EECF244321}">
                <p14:modId xmlns:p14="http://schemas.microsoft.com/office/powerpoint/2010/main" val="2479955252"/>
              </p:ext>
            </p:extLst>
          </p:nvPr>
        </p:nvGraphicFramePr>
        <p:xfrm>
          <a:off x="5454650" y="1714500"/>
          <a:ext cx="728663" cy="673100"/>
        </p:xfrm>
        <a:graphic>
          <a:graphicData uri="http://schemas.openxmlformats.org/presentationml/2006/ole">
            <mc:AlternateContent xmlns:mc="http://schemas.openxmlformats.org/markup-compatibility/2006">
              <mc:Choice xmlns:v="urn:schemas-microsoft-com:vml" Requires="v">
                <p:oleObj spid="_x0000_s83991" name="Clip" r:id="rId6" imgW="3286125" imgH="3038475" progId="MS_ClipArt_Gallery.2">
                  <p:embed/>
                </p:oleObj>
              </mc:Choice>
              <mc:Fallback>
                <p:oleObj name="Clip" r:id="rId6" imgW="3286125" imgH="3038475" progId="MS_ClipArt_Gallery.2">
                  <p:embed/>
                  <p:pic>
                    <p:nvPicPr>
                      <p:cNvPr id="972810" name="Object 10">
                        <a:extLst>
                          <a:ext uri="{FF2B5EF4-FFF2-40B4-BE49-F238E27FC236}">
                            <a16:creationId xmlns:a16="http://schemas.microsoft.com/office/drawing/2014/main" id="{E04CCEAE-C682-4FE2-A1D5-78D14616B5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650" y="17145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1" name="Object 11">
            <a:extLst>
              <a:ext uri="{FF2B5EF4-FFF2-40B4-BE49-F238E27FC236}">
                <a16:creationId xmlns:a16="http://schemas.microsoft.com/office/drawing/2014/main" id="{218EEF18-C330-474A-A9CC-B1A0D614A29E}"/>
              </a:ext>
            </a:extLst>
          </p:cNvPr>
          <p:cNvGraphicFramePr>
            <a:graphicFrameLocks noChangeAspect="1"/>
          </p:cNvGraphicFramePr>
          <p:nvPr>
            <p:extLst>
              <p:ext uri="{D42A27DB-BD31-4B8C-83A1-F6EECF244321}">
                <p14:modId xmlns:p14="http://schemas.microsoft.com/office/powerpoint/2010/main" val="865442259"/>
              </p:ext>
            </p:extLst>
          </p:nvPr>
        </p:nvGraphicFramePr>
        <p:xfrm>
          <a:off x="7512050" y="1638300"/>
          <a:ext cx="728663" cy="673100"/>
        </p:xfrm>
        <a:graphic>
          <a:graphicData uri="http://schemas.openxmlformats.org/presentationml/2006/ole">
            <mc:AlternateContent xmlns:mc="http://schemas.openxmlformats.org/markup-compatibility/2006">
              <mc:Choice xmlns:v="urn:schemas-microsoft-com:vml" Requires="v">
                <p:oleObj spid="_x0000_s83992" name="Clip" r:id="rId7" imgW="3286125" imgH="3038475" progId="MS_ClipArt_Gallery.2">
                  <p:embed/>
                </p:oleObj>
              </mc:Choice>
              <mc:Fallback>
                <p:oleObj name="Clip" r:id="rId7" imgW="3286125" imgH="3038475" progId="MS_ClipArt_Gallery.2">
                  <p:embed/>
                  <p:pic>
                    <p:nvPicPr>
                      <p:cNvPr id="972811" name="Object 11">
                        <a:extLst>
                          <a:ext uri="{FF2B5EF4-FFF2-40B4-BE49-F238E27FC236}">
                            <a16:creationId xmlns:a16="http://schemas.microsoft.com/office/drawing/2014/main" id="{218EEF18-C330-474A-A9CC-B1A0D614A2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050" y="16383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2" name="Object 12">
            <a:extLst>
              <a:ext uri="{FF2B5EF4-FFF2-40B4-BE49-F238E27FC236}">
                <a16:creationId xmlns:a16="http://schemas.microsoft.com/office/drawing/2014/main" id="{CCE3C56C-468C-4F78-B15F-F0FB79469813}"/>
              </a:ext>
            </a:extLst>
          </p:cNvPr>
          <p:cNvGraphicFramePr>
            <a:graphicFrameLocks noChangeAspect="1"/>
          </p:cNvGraphicFramePr>
          <p:nvPr>
            <p:extLst>
              <p:ext uri="{D42A27DB-BD31-4B8C-83A1-F6EECF244321}">
                <p14:modId xmlns:p14="http://schemas.microsoft.com/office/powerpoint/2010/main" val="1512382842"/>
              </p:ext>
            </p:extLst>
          </p:nvPr>
        </p:nvGraphicFramePr>
        <p:xfrm>
          <a:off x="7588250" y="3162300"/>
          <a:ext cx="728663" cy="673100"/>
        </p:xfrm>
        <a:graphic>
          <a:graphicData uri="http://schemas.openxmlformats.org/presentationml/2006/ole">
            <mc:AlternateContent xmlns:mc="http://schemas.openxmlformats.org/markup-compatibility/2006">
              <mc:Choice xmlns:v="urn:schemas-microsoft-com:vml" Requires="v">
                <p:oleObj spid="_x0000_s83993" name="Clip" r:id="rId8" imgW="3286125" imgH="3038475" progId="MS_ClipArt_Gallery.2">
                  <p:embed/>
                </p:oleObj>
              </mc:Choice>
              <mc:Fallback>
                <p:oleObj name="Clip" r:id="rId8" imgW="3286125" imgH="3038475" progId="MS_ClipArt_Gallery.2">
                  <p:embed/>
                  <p:pic>
                    <p:nvPicPr>
                      <p:cNvPr id="972812" name="Object 12">
                        <a:extLst>
                          <a:ext uri="{FF2B5EF4-FFF2-40B4-BE49-F238E27FC236}">
                            <a16:creationId xmlns:a16="http://schemas.microsoft.com/office/drawing/2014/main" id="{CCE3C56C-468C-4F78-B15F-F0FB794698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250" y="31623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3" name="Object 13">
            <a:extLst>
              <a:ext uri="{FF2B5EF4-FFF2-40B4-BE49-F238E27FC236}">
                <a16:creationId xmlns:a16="http://schemas.microsoft.com/office/drawing/2014/main" id="{E0FDF313-3CF1-4F4B-A2C5-222CAB0D397A}"/>
              </a:ext>
            </a:extLst>
          </p:cNvPr>
          <p:cNvGraphicFramePr>
            <a:graphicFrameLocks noChangeAspect="1"/>
          </p:cNvGraphicFramePr>
          <p:nvPr>
            <p:extLst>
              <p:ext uri="{D42A27DB-BD31-4B8C-83A1-F6EECF244321}">
                <p14:modId xmlns:p14="http://schemas.microsoft.com/office/powerpoint/2010/main" val="620088151"/>
              </p:ext>
            </p:extLst>
          </p:nvPr>
        </p:nvGraphicFramePr>
        <p:xfrm>
          <a:off x="5454650" y="3162300"/>
          <a:ext cx="728663" cy="673100"/>
        </p:xfrm>
        <a:graphic>
          <a:graphicData uri="http://schemas.openxmlformats.org/presentationml/2006/ole">
            <mc:AlternateContent xmlns:mc="http://schemas.openxmlformats.org/markup-compatibility/2006">
              <mc:Choice xmlns:v="urn:schemas-microsoft-com:vml" Requires="v">
                <p:oleObj spid="_x0000_s83994" name="Clip" r:id="rId9" imgW="3286125" imgH="3038475" progId="MS_ClipArt_Gallery.2">
                  <p:embed/>
                </p:oleObj>
              </mc:Choice>
              <mc:Fallback>
                <p:oleObj name="Clip" r:id="rId9" imgW="3286125" imgH="3038475" progId="MS_ClipArt_Gallery.2">
                  <p:embed/>
                  <p:pic>
                    <p:nvPicPr>
                      <p:cNvPr id="972813" name="Object 13">
                        <a:extLst>
                          <a:ext uri="{FF2B5EF4-FFF2-40B4-BE49-F238E27FC236}">
                            <a16:creationId xmlns:a16="http://schemas.microsoft.com/office/drawing/2014/main" id="{E0FDF313-3CF1-4F4B-A2C5-222CAB0D3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650" y="31623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4" name="Object 14">
            <a:extLst>
              <a:ext uri="{FF2B5EF4-FFF2-40B4-BE49-F238E27FC236}">
                <a16:creationId xmlns:a16="http://schemas.microsoft.com/office/drawing/2014/main" id="{92177A92-6DDB-4830-BD22-17838F6C4A77}"/>
              </a:ext>
            </a:extLst>
          </p:cNvPr>
          <p:cNvGraphicFramePr>
            <a:graphicFrameLocks noChangeAspect="1"/>
          </p:cNvGraphicFramePr>
          <p:nvPr>
            <p:extLst>
              <p:ext uri="{D42A27DB-BD31-4B8C-83A1-F6EECF244321}">
                <p14:modId xmlns:p14="http://schemas.microsoft.com/office/powerpoint/2010/main" val="1524910550"/>
              </p:ext>
            </p:extLst>
          </p:nvPr>
        </p:nvGraphicFramePr>
        <p:xfrm>
          <a:off x="3778250" y="3114675"/>
          <a:ext cx="728663" cy="673100"/>
        </p:xfrm>
        <a:graphic>
          <a:graphicData uri="http://schemas.openxmlformats.org/presentationml/2006/ole">
            <mc:AlternateContent xmlns:mc="http://schemas.openxmlformats.org/markup-compatibility/2006">
              <mc:Choice xmlns:v="urn:schemas-microsoft-com:vml" Requires="v">
                <p:oleObj spid="_x0000_s83995" name="Clip" r:id="rId10" imgW="3286125" imgH="3038475" progId="MS_ClipArt_Gallery.2">
                  <p:embed/>
                </p:oleObj>
              </mc:Choice>
              <mc:Fallback>
                <p:oleObj name="Clip" r:id="rId10" imgW="3286125" imgH="3038475" progId="MS_ClipArt_Gallery.2">
                  <p:embed/>
                  <p:pic>
                    <p:nvPicPr>
                      <p:cNvPr id="972814" name="Object 14">
                        <a:extLst>
                          <a:ext uri="{FF2B5EF4-FFF2-40B4-BE49-F238E27FC236}">
                            <a16:creationId xmlns:a16="http://schemas.microsoft.com/office/drawing/2014/main" id="{92177A92-6DDB-4830-BD22-17838F6C4A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250" y="3114675"/>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5" name="Object 15">
            <a:extLst>
              <a:ext uri="{FF2B5EF4-FFF2-40B4-BE49-F238E27FC236}">
                <a16:creationId xmlns:a16="http://schemas.microsoft.com/office/drawing/2014/main" id="{D708C897-6C2E-43A1-AE5F-380CDA39CDB4}"/>
              </a:ext>
            </a:extLst>
          </p:cNvPr>
          <p:cNvGraphicFramePr>
            <a:graphicFrameLocks noChangeAspect="1"/>
          </p:cNvGraphicFramePr>
          <p:nvPr>
            <p:extLst>
              <p:ext uri="{D42A27DB-BD31-4B8C-83A1-F6EECF244321}">
                <p14:modId xmlns:p14="http://schemas.microsoft.com/office/powerpoint/2010/main" val="25591614"/>
              </p:ext>
            </p:extLst>
          </p:nvPr>
        </p:nvGraphicFramePr>
        <p:xfrm>
          <a:off x="3044825" y="2895600"/>
          <a:ext cx="728663" cy="673100"/>
        </p:xfrm>
        <a:graphic>
          <a:graphicData uri="http://schemas.openxmlformats.org/presentationml/2006/ole">
            <mc:AlternateContent xmlns:mc="http://schemas.openxmlformats.org/markup-compatibility/2006">
              <mc:Choice xmlns:v="urn:schemas-microsoft-com:vml" Requires="v">
                <p:oleObj spid="_x0000_s83996" name="Clip" r:id="rId11" imgW="3286125" imgH="3038475" progId="MS_ClipArt_Gallery.2">
                  <p:embed/>
                </p:oleObj>
              </mc:Choice>
              <mc:Fallback>
                <p:oleObj name="Clip" r:id="rId11" imgW="3286125" imgH="3038475" progId="MS_ClipArt_Gallery.2">
                  <p:embed/>
                  <p:pic>
                    <p:nvPicPr>
                      <p:cNvPr id="972815" name="Object 15">
                        <a:extLst>
                          <a:ext uri="{FF2B5EF4-FFF2-40B4-BE49-F238E27FC236}">
                            <a16:creationId xmlns:a16="http://schemas.microsoft.com/office/drawing/2014/main" id="{D708C897-6C2E-43A1-AE5F-380CDA39C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4825" y="28956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BDB5E1D7-F850-4B91-97BF-BF5A606412AD}"/>
              </a:ext>
            </a:extLst>
          </p:cNvPr>
          <p:cNvSpPr txBox="1"/>
          <p:nvPr/>
        </p:nvSpPr>
        <p:spPr>
          <a:xfrm>
            <a:off x="367507" y="1982932"/>
            <a:ext cx="2146300" cy="892552"/>
          </a:xfrm>
          <a:prstGeom prst="rect">
            <a:avLst/>
          </a:prstGeom>
          <a:noFill/>
        </p:spPr>
        <p:txBody>
          <a:bodyPr wrap="square" rtlCol="0">
            <a:spAutoFit/>
          </a:bodyPr>
          <a:lstStyle/>
          <a:p>
            <a:pPr marL="342900" indent="-342900">
              <a:buFont typeface="Arial" panose="020B0604020202020204" pitchFamily="34" charset="0"/>
              <a:buChar char="•"/>
            </a:pPr>
            <a:r>
              <a:rPr lang="en-US" sz="1600"/>
              <a:t>7 </a:t>
            </a:r>
            <a:r>
              <a:rPr lang="en-US" sz="1600" err="1"/>
              <a:t>đối</a:t>
            </a:r>
            <a:r>
              <a:rPr lang="en-US" sz="1600"/>
              <a:t> t</a:t>
            </a:r>
            <a:r>
              <a:rPr lang="vi-VN" sz="1600"/>
              <a:t>ư</a:t>
            </a:r>
            <a:r>
              <a:rPr lang="en-US" sz="1600" err="1"/>
              <a:t>ợng</a:t>
            </a:r>
            <a:endParaRPr lang="en-US" sz="1600"/>
          </a:p>
          <a:p>
            <a:pPr marL="342900" indent="-342900">
              <a:buFont typeface="Arial" panose="020B0604020202020204" pitchFamily="34" charset="0"/>
              <a:buChar char="•"/>
            </a:pPr>
            <a:r>
              <a:rPr lang="en-US" sz="1600"/>
              <a:t>6 </a:t>
            </a:r>
            <a:r>
              <a:rPr lang="en-US" sz="1600" err="1"/>
              <a:t>hộp</a:t>
            </a:r>
            <a:endParaRPr lang="en-US" sz="1600"/>
          </a:p>
          <a:p>
            <a:pPr marL="342900" indent="-342900">
              <a:buFont typeface="Arial" panose="020B0604020202020204" pitchFamily="34" charset="0"/>
              <a:buChar char="•"/>
            </a:pPr>
            <a:endParaRPr lang="en-US" sz="2000"/>
          </a:p>
        </p:txBody>
      </p:sp>
      <p:sp>
        <p:nvSpPr>
          <p:cNvPr id="19" name="Rectangle 18">
            <a:extLst>
              <a:ext uri="{FF2B5EF4-FFF2-40B4-BE49-F238E27FC236}">
                <a16:creationId xmlns:a16="http://schemas.microsoft.com/office/drawing/2014/main" id="{B0AEE344-180C-4687-AAE7-E4275F857DB2}"/>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20" name="Rectangle 2">
            <a:extLst>
              <a:ext uri="{FF2B5EF4-FFF2-40B4-BE49-F238E27FC236}">
                <a16:creationId xmlns:a16="http://schemas.microsoft.com/office/drawing/2014/main" id="{F9693235-089D-4861-BCAD-0CEE2EDB06E3}"/>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Phát</a:t>
            </a:r>
            <a:r>
              <a:rPr lang="en-US" altLang="en-US" sz="2000" b="1"/>
              <a:t> </a:t>
            </a:r>
            <a:r>
              <a:rPr lang="en-US" altLang="en-US" sz="2000" b="1" err="1"/>
              <a:t>biểu</a:t>
            </a:r>
            <a:r>
              <a:rPr lang="en-US" altLang="en-US" sz="2000" b="1"/>
              <a:t> </a:t>
            </a:r>
            <a:r>
              <a:rPr lang="en-US" altLang="en-US" sz="2000" b="1" err="1"/>
              <a:t>nguyên</a:t>
            </a:r>
            <a:r>
              <a:rPr lang="en-US" altLang="en-US" sz="2000" b="1"/>
              <a:t> </a:t>
            </a:r>
            <a:r>
              <a:rPr lang="en-US" altLang="en-US" sz="2000" b="1" err="1"/>
              <a:t>lý</a:t>
            </a:r>
            <a:r>
              <a:rPr lang="en-US" altLang="en-US" sz="2000" b="1"/>
              <a:t> Dirichlet</a:t>
            </a:r>
          </a:p>
        </p:txBody>
      </p:sp>
      <p:cxnSp>
        <p:nvCxnSpPr>
          <p:cNvPr id="21" name="Straight Connector 20">
            <a:extLst>
              <a:ext uri="{FF2B5EF4-FFF2-40B4-BE49-F238E27FC236}">
                <a16:creationId xmlns:a16="http://schemas.microsoft.com/office/drawing/2014/main" id="{0CC36833-545C-4A4F-BF6B-04C08A0ADC5F}"/>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7C957F3D-B4E4-42C3-A573-798CCE5A2F1F}"/>
                  </a:ext>
                </a:extLst>
              </p14:cNvPr>
              <p14:cNvContentPartPr/>
              <p14:nvPr/>
            </p14:nvContentPartPr>
            <p14:xfrm>
              <a:off x="1093680" y="631800"/>
              <a:ext cx="6240600" cy="1292400"/>
            </p14:xfrm>
          </p:contentPart>
        </mc:Choice>
        <mc:Fallback xmlns="">
          <p:pic>
            <p:nvPicPr>
              <p:cNvPr id="3" name="Ink 2">
                <a:extLst>
                  <a:ext uri="{FF2B5EF4-FFF2-40B4-BE49-F238E27FC236}">
                    <a16:creationId xmlns:a16="http://schemas.microsoft.com/office/drawing/2014/main" id="{7C957F3D-B4E4-42C3-A573-798CCE5A2F1F}"/>
                  </a:ext>
                </a:extLst>
              </p:cNvPr>
              <p:cNvPicPr/>
              <p:nvPr/>
            </p:nvPicPr>
            <p:blipFill>
              <a:blip r:embed="rId13"/>
              <a:stretch>
                <a:fillRect/>
              </a:stretch>
            </p:blipFill>
            <p:spPr>
              <a:xfrm>
                <a:off x="1084320" y="622440"/>
                <a:ext cx="6259320" cy="1311120"/>
              </a:xfrm>
              <a:prstGeom prst="rect">
                <a:avLst/>
              </a:prstGeom>
            </p:spPr>
          </p:pic>
        </mc:Fallback>
      </mc:AlternateContent>
    </p:spTree>
    <p:extLst>
      <p:ext uri="{BB962C8B-B14F-4D97-AF65-F5344CB8AC3E}">
        <p14:creationId xmlns:p14="http://schemas.microsoft.com/office/powerpoint/2010/main" val="82668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972804"/>
                                        </p:tgtEl>
                                        <p:attrNameLst>
                                          <p:attrName>style.visibility</p:attrName>
                                        </p:attrNameLst>
                                      </p:cBhvr>
                                      <p:to>
                                        <p:strVal val="visible"/>
                                      </p:to>
                                    </p:set>
                                    <p:anim calcmode="lin" valueType="num">
                                      <p:cBhvr additive="base">
                                        <p:cTn id="7" dur="500" fill="hold"/>
                                        <p:tgtEl>
                                          <p:spTgt spid="972804"/>
                                        </p:tgtEl>
                                        <p:attrNameLst>
                                          <p:attrName>ppt_x</p:attrName>
                                        </p:attrNameLst>
                                      </p:cBhvr>
                                      <p:tavLst>
                                        <p:tav tm="0">
                                          <p:val>
                                            <p:strVal val="#ppt_x"/>
                                          </p:val>
                                        </p:tav>
                                        <p:tav tm="100000">
                                          <p:val>
                                            <p:strVal val="#ppt_x"/>
                                          </p:val>
                                        </p:tav>
                                      </p:tavLst>
                                    </p:anim>
                                    <p:anim calcmode="lin" valueType="num">
                                      <p:cBhvr additive="base">
                                        <p:cTn id="8" dur="500" fill="hold"/>
                                        <p:tgtEl>
                                          <p:spTgt spid="97280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972810"/>
                                        </p:tgtEl>
                                        <p:attrNameLst>
                                          <p:attrName>style.visibility</p:attrName>
                                        </p:attrNameLst>
                                      </p:cBhvr>
                                      <p:to>
                                        <p:strVal val="visible"/>
                                      </p:to>
                                    </p:set>
                                    <p:anim calcmode="lin" valueType="num">
                                      <p:cBhvr additive="base">
                                        <p:cTn id="12" dur="500" fill="hold"/>
                                        <p:tgtEl>
                                          <p:spTgt spid="972810"/>
                                        </p:tgtEl>
                                        <p:attrNameLst>
                                          <p:attrName>ppt_x</p:attrName>
                                        </p:attrNameLst>
                                      </p:cBhvr>
                                      <p:tavLst>
                                        <p:tav tm="0">
                                          <p:val>
                                            <p:strVal val="0-#ppt_w/2"/>
                                          </p:val>
                                        </p:tav>
                                        <p:tav tm="100000">
                                          <p:val>
                                            <p:strVal val="#ppt_x"/>
                                          </p:val>
                                        </p:tav>
                                      </p:tavLst>
                                    </p:anim>
                                    <p:anim calcmode="lin" valueType="num">
                                      <p:cBhvr additive="base">
                                        <p:cTn id="13" dur="500" fill="hold"/>
                                        <p:tgtEl>
                                          <p:spTgt spid="97281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972811"/>
                                        </p:tgtEl>
                                        <p:attrNameLst>
                                          <p:attrName>style.visibility</p:attrName>
                                        </p:attrNameLst>
                                      </p:cBhvr>
                                      <p:to>
                                        <p:strVal val="visible"/>
                                      </p:to>
                                    </p:set>
                                    <p:anim calcmode="lin" valueType="num">
                                      <p:cBhvr additive="base">
                                        <p:cTn id="17" dur="500" fill="hold"/>
                                        <p:tgtEl>
                                          <p:spTgt spid="972811"/>
                                        </p:tgtEl>
                                        <p:attrNameLst>
                                          <p:attrName>ppt_x</p:attrName>
                                        </p:attrNameLst>
                                      </p:cBhvr>
                                      <p:tavLst>
                                        <p:tav tm="0">
                                          <p:val>
                                            <p:strVal val="0-#ppt_w/2"/>
                                          </p:val>
                                        </p:tav>
                                        <p:tav tm="100000">
                                          <p:val>
                                            <p:strVal val="#ppt_x"/>
                                          </p:val>
                                        </p:tav>
                                      </p:tavLst>
                                    </p:anim>
                                    <p:anim calcmode="lin" valueType="num">
                                      <p:cBhvr additive="base">
                                        <p:cTn id="18" dur="500" fill="hold"/>
                                        <p:tgtEl>
                                          <p:spTgt spid="97281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972812"/>
                                        </p:tgtEl>
                                        <p:attrNameLst>
                                          <p:attrName>style.visibility</p:attrName>
                                        </p:attrNameLst>
                                      </p:cBhvr>
                                      <p:to>
                                        <p:strVal val="visible"/>
                                      </p:to>
                                    </p:set>
                                    <p:anim calcmode="lin" valueType="num">
                                      <p:cBhvr additive="base">
                                        <p:cTn id="22" dur="500" fill="hold"/>
                                        <p:tgtEl>
                                          <p:spTgt spid="972812"/>
                                        </p:tgtEl>
                                        <p:attrNameLst>
                                          <p:attrName>ppt_x</p:attrName>
                                        </p:attrNameLst>
                                      </p:cBhvr>
                                      <p:tavLst>
                                        <p:tav tm="0">
                                          <p:val>
                                            <p:strVal val="0-#ppt_w/2"/>
                                          </p:val>
                                        </p:tav>
                                        <p:tav tm="100000">
                                          <p:val>
                                            <p:strVal val="#ppt_x"/>
                                          </p:val>
                                        </p:tav>
                                      </p:tavLst>
                                    </p:anim>
                                    <p:anim calcmode="lin" valueType="num">
                                      <p:cBhvr additive="base">
                                        <p:cTn id="23" dur="500" fill="hold"/>
                                        <p:tgtEl>
                                          <p:spTgt spid="972812"/>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972813"/>
                                        </p:tgtEl>
                                        <p:attrNameLst>
                                          <p:attrName>style.visibility</p:attrName>
                                        </p:attrNameLst>
                                      </p:cBhvr>
                                      <p:to>
                                        <p:strVal val="visible"/>
                                      </p:to>
                                    </p:set>
                                    <p:anim calcmode="lin" valueType="num">
                                      <p:cBhvr additive="base">
                                        <p:cTn id="27" dur="500" fill="hold"/>
                                        <p:tgtEl>
                                          <p:spTgt spid="972813"/>
                                        </p:tgtEl>
                                        <p:attrNameLst>
                                          <p:attrName>ppt_x</p:attrName>
                                        </p:attrNameLst>
                                      </p:cBhvr>
                                      <p:tavLst>
                                        <p:tav tm="0">
                                          <p:val>
                                            <p:strVal val="0-#ppt_w/2"/>
                                          </p:val>
                                        </p:tav>
                                        <p:tav tm="100000">
                                          <p:val>
                                            <p:strVal val="#ppt_x"/>
                                          </p:val>
                                        </p:tav>
                                      </p:tavLst>
                                    </p:anim>
                                    <p:anim calcmode="lin" valueType="num">
                                      <p:cBhvr additive="base">
                                        <p:cTn id="28" dur="500" fill="hold"/>
                                        <p:tgtEl>
                                          <p:spTgt spid="97281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972814"/>
                                        </p:tgtEl>
                                        <p:attrNameLst>
                                          <p:attrName>style.visibility</p:attrName>
                                        </p:attrNameLst>
                                      </p:cBhvr>
                                      <p:to>
                                        <p:strVal val="visible"/>
                                      </p:to>
                                    </p:set>
                                    <p:anim calcmode="lin" valueType="num">
                                      <p:cBhvr additive="base">
                                        <p:cTn id="32" dur="500" fill="hold"/>
                                        <p:tgtEl>
                                          <p:spTgt spid="972814"/>
                                        </p:tgtEl>
                                        <p:attrNameLst>
                                          <p:attrName>ppt_x</p:attrName>
                                        </p:attrNameLst>
                                      </p:cBhvr>
                                      <p:tavLst>
                                        <p:tav tm="0">
                                          <p:val>
                                            <p:strVal val="0-#ppt_w/2"/>
                                          </p:val>
                                        </p:tav>
                                        <p:tav tm="100000">
                                          <p:val>
                                            <p:strVal val="#ppt_x"/>
                                          </p:val>
                                        </p:tav>
                                      </p:tavLst>
                                    </p:anim>
                                    <p:anim calcmode="lin" valueType="num">
                                      <p:cBhvr additive="base">
                                        <p:cTn id="33" dur="500" fill="hold"/>
                                        <p:tgtEl>
                                          <p:spTgt spid="97281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15" presetClass="entr" presetSubtype="0" fill="hold" nodeType="afterEffect">
                                  <p:stCondLst>
                                    <p:cond delay="0"/>
                                  </p:stCondLst>
                                  <p:childTnLst>
                                    <p:set>
                                      <p:cBhvr>
                                        <p:cTn id="36" dur="1" fill="hold">
                                          <p:stCondLst>
                                            <p:cond delay="0"/>
                                          </p:stCondLst>
                                        </p:cTn>
                                        <p:tgtEl>
                                          <p:spTgt spid="972815"/>
                                        </p:tgtEl>
                                        <p:attrNameLst>
                                          <p:attrName>style.visibility</p:attrName>
                                        </p:attrNameLst>
                                      </p:cBhvr>
                                      <p:to>
                                        <p:strVal val="visible"/>
                                      </p:to>
                                    </p:set>
                                    <p:anim calcmode="lin" valueType="num">
                                      <p:cBhvr>
                                        <p:cTn id="37" dur="1000" fill="hold"/>
                                        <p:tgtEl>
                                          <p:spTgt spid="972815"/>
                                        </p:tgtEl>
                                        <p:attrNameLst>
                                          <p:attrName>ppt_w</p:attrName>
                                        </p:attrNameLst>
                                      </p:cBhvr>
                                      <p:tavLst>
                                        <p:tav tm="0">
                                          <p:val>
                                            <p:fltVal val="0"/>
                                          </p:val>
                                        </p:tav>
                                        <p:tav tm="100000">
                                          <p:val>
                                            <p:strVal val="#ppt_w"/>
                                          </p:val>
                                        </p:tav>
                                      </p:tavLst>
                                    </p:anim>
                                    <p:anim calcmode="lin" valueType="num">
                                      <p:cBhvr>
                                        <p:cTn id="38" dur="1000" fill="hold"/>
                                        <p:tgtEl>
                                          <p:spTgt spid="972815"/>
                                        </p:tgtEl>
                                        <p:attrNameLst>
                                          <p:attrName>ppt_h</p:attrName>
                                        </p:attrNameLst>
                                      </p:cBhvr>
                                      <p:tavLst>
                                        <p:tav tm="0">
                                          <p:val>
                                            <p:fltVal val="0"/>
                                          </p:val>
                                        </p:tav>
                                        <p:tav tm="100000">
                                          <p:val>
                                            <p:strVal val="#ppt_h"/>
                                          </p:val>
                                        </p:tav>
                                      </p:tavLst>
                                    </p:anim>
                                    <p:anim calcmode="lin" valueType="num">
                                      <p:cBhvr>
                                        <p:cTn id="39" dur="1000" fill="hold"/>
                                        <p:tgtEl>
                                          <p:spTgt spid="97281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9728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7315D70B-2363-486A-B6D0-19FFFDA21DC2}"/>
              </a:ext>
            </a:extLst>
          </p:cNvPr>
          <p:cNvSpPr>
            <a:spLocks noChangeArrowheads="1"/>
          </p:cNvSpPr>
          <p:nvPr/>
        </p:nvSpPr>
        <p:spPr bwMode="auto">
          <a:xfrm>
            <a:off x="169863" y="838200"/>
            <a:ext cx="872331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600"/>
              </a:spcBef>
              <a:buFontTx/>
              <a:buNone/>
            </a:pPr>
            <a:r>
              <a:rPr lang="vi-VN" altLang="en-US" sz="1600">
                <a:solidFill>
                  <a:schemeClr val="tx1"/>
                </a:solidFill>
                <a:cs typeface="Arial" panose="020B0604020202020204" pitchFamily="34" charset="0"/>
              </a:rPr>
              <a:t>Lập luận trên đã được nhà toán học người Đức là Dirichlet vận dụng thành công vào việc giải quyết rất nhiều bài toán tồn tại tổ hợp. </a:t>
            </a:r>
            <a:endParaRPr lang="en-US" altLang="en-US" sz="1600">
              <a:solidFill>
                <a:schemeClr val="tx1"/>
              </a:solidFill>
              <a:cs typeface="Arial" panose="020B0604020202020204" pitchFamily="34" charset="0"/>
            </a:endParaRPr>
          </a:p>
          <a:p>
            <a:pPr algn="just">
              <a:spcBef>
                <a:spcPct val="0"/>
              </a:spcBef>
              <a:buFontTx/>
              <a:buNone/>
            </a:pPr>
            <a:endParaRPr lang="en-US" altLang="en-US" sz="1600">
              <a:solidFill>
                <a:schemeClr val="tx1"/>
              </a:solidFill>
              <a:cs typeface="Arial" panose="020B0604020202020204" pitchFamily="34" charset="0"/>
            </a:endParaRPr>
          </a:p>
          <a:p>
            <a:pPr algn="just">
              <a:spcBef>
                <a:spcPct val="0"/>
              </a:spcBef>
              <a:buFontTx/>
              <a:buNone/>
            </a:pPr>
            <a:r>
              <a:rPr lang="vi-VN" altLang="en-US" sz="1600">
                <a:solidFill>
                  <a:schemeClr val="tx1"/>
                </a:solidFill>
                <a:cs typeface="Arial" panose="020B0604020202020204" pitchFamily="34" charset="0"/>
              </a:rPr>
              <a:t>Trong tài liệu tiếng Anh lập luận đó lại được trình bày trong ngôn ngữ của các con chim bồ câu: </a:t>
            </a:r>
            <a:endParaRPr lang="en-US" altLang="en-US" sz="1600">
              <a:solidFill>
                <a:schemeClr val="tx1"/>
              </a:solidFill>
              <a:cs typeface="Arial" panose="020B0604020202020204" pitchFamily="34" charset="0"/>
            </a:endParaRPr>
          </a:p>
          <a:p>
            <a:pPr lvl="1">
              <a:spcBef>
                <a:spcPct val="0"/>
              </a:spcBef>
              <a:buFontTx/>
              <a:buNone/>
            </a:pPr>
            <a:r>
              <a:rPr lang="vi-VN" altLang="en-US" sz="1600">
                <a:solidFill>
                  <a:srgbClr val="FF0000"/>
                </a:solidFill>
                <a:latin typeface="Arial" panose="020B0604020202020204" pitchFamily="34" charset="0"/>
                <a:cs typeface="Arial" panose="020B0604020202020204" pitchFamily="34" charset="0"/>
              </a:rPr>
              <a:t>“</a:t>
            </a:r>
            <a:r>
              <a:rPr lang="vi-VN" altLang="en-US" sz="1600" i="1">
                <a:solidFill>
                  <a:srgbClr val="FF0000"/>
                </a:solidFill>
                <a:latin typeface="Arial" panose="020B0604020202020204" pitchFamily="34" charset="0"/>
                <a:cs typeface="Arial" panose="020B0604020202020204" pitchFamily="34" charset="0"/>
              </a:rPr>
              <a:t>Nếu đem nhốt nhiều hơn n con chim bồ câu vào n cái lồng thì bao </a:t>
            </a:r>
            <a:endParaRPr lang="en-US" altLang="en-US" sz="1600" i="1">
              <a:solidFill>
                <a:srgbClr val="FF0000"/>
              </a:solidFill>
              <a:latin typeface="Arial" panose="020B0604020202020204" pitchFamily="34" charset="0"/>
              <a:cs typeface="Arial" panose="020B0604020202020204" pitchFamily="34" charset="0"/>
            </a:endParaRPr>
          </a:p>
          <a:p>
            <a:pPr lvl="1">
              <a:spcBef>
                <a:spcPct val="0"/>
              </a:spcBef>
              <a:buFontTx/>
              <a:buNone/>
            </a:pPr>
            <a:r>
              <a:rPr lang="vi-VN" altLang="en-US" sz="1600" i="1">
                <a:solidFill>
                  <a:srgbClr val="FF0000"/>
                </a:solidFill>
                <a:latin typeface="Arial" panose="020B0604020202020204" pitchFamily="34" charset="0"/>
                <a:cs typeface="Arial" panose="020B0604020202020204" pitchFamily="34" charset="0"/>
              </a:rPr>
              <a:t>giờ cũng tìm được ít nhất 1 cái lồng chứa ít ra là 2 con chim bồ</a:t>
            </a:r>
            <a:r>
              <a:rPr lang="en-US" altLang="en-US" sz="1600" i="1">
                <a:solidFill>
                  <a:srgbClr val="FF0000"/>
                </a:solidFill>
                <a:latin typeface="Arial" panose="020B0604020202020204" pitchFamily="34" charset="0"/>
                <a:cs typeface="Arial" panose="020B0604020202020204" pitchFamily="34" charset="0"/>
              </a:rPr>
              <a:t> </a:t>
            </a:r>
            <a:r>
              <a:rPr lang="vi-VN" altLang="en-US" sz="1600" i="1">
                <a:solidFill>
                  <a:srgbClr val="FF0000"/>
                </a:solidFill>
                <a:latin typeface="Arial" panose="020B0604020202020204" pitchFamily="34" charset="0"/>
                <a:cs typeface="Arial" panose="020B0604020202020204" pitchFamily="34" charset="0"/>
              </a:rPr>
              <a:t>câu”. </a:t>
            </a:r>
            <a:endParaRPr lang="en-US" altLang="en-US" sz="1600" i="1">
              <a:solidFill>
                <a:srgbClr val="FF0000"/>
              </a:solidFill>
              <a:latin typeface="Arial" panose="020B0604020202020204" pitchFamily="34" charset="0"/>
              <a:cs typeface="Arial" panose="020B0604020202020204" pitchFamily="34" charset="0"/>
            </a:endParaRPr>
          </a:p>
          <a:p>
            <a:pPr algn="just">
              <a:spcBef>
                <a:spcPct val="0"/>
              </a:spcBef>
              <a:buFontTx/>
              <a:buNone/>
            </a:pPr>
            <a:r>
              <a:rPr lang="vi-VN" altLang="en-US" sz="1600">
                <a:solidFill>
                  <a:schemeClr val="tx1"/>
                </a:solidFill>
                <a:cs typeface="Arial" panose="020B0604020202020204" pitchFamily="34" charset="0"/>
              </a:rPr>
              <a:t>Vì thế nguyên lý còn có tên gọi là “Nguyên lý về các lồng chim bồ câu”.</a:t>
            </a:r>
          </a:p>
          <a:p>
            <a:pPr algn="just">
              <a:spcBef>
                <a:spcPts val="600"/>
              </a:spcBef>
              <a:buFontTx/>
              <a:buNone/>
            </a:pPr>
            <a:endParaRPr lang="vi-VN" altLang="en-US" sz="1600">
              <a:solidFill>
                <a:schemeClr val="tx1"/>
              </a:solidFill>
              <a:cs typeface="Arial" panose="020B0604020202020204" pitchFamily="34" charset="0"/>
            </a:endParaRPr>
          </a:p>
        </p:txBody>
      </p:sp>
      <p:sp>
        <p:nvSpPr>
          <p:cNvPr id="6" name="Rectangle 5">
            <a:extLst>
              <a:ext uri="{FF2B5EF4-FFF2-40B4-BE49-F238E27FC236}">
                <a16:creationId xmlns:a16="http://schemas.microsoft.com/office/drawing/2014/main" id="{4EE1E04D-7629-442C-B14E-B6D70BFD9AC7}"/>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7" name="Rectangle 2">
            <a:extLst>
              <a:ext uri="{FF2B5EF4-FFF2-40B4-BE49-F238E27FC236}">
                <a16:creationId xmlns:a16="http://schemas.microsoft.com/office/drawing/2014/main" id="{B40EB8E2-1F8F-4FEE-A521-D856362AFC11}"/>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Phát</a:t>
            </a:r>
            <a:r>
              <a:rPr lang="en-US" altLang="en-US" sz="2000" b="1"/>
              <a:t> </a:t>
            </a:r>
            <a:r>
              <a:rPr lang="en-US" altLang="en-US" sz="2000" b="1" err="1"/>
              <a:t>biểu</a:t>
            </a:r>
            <a:r>
              <a:rPr lang="en-US" altLang="en-US" sz="2000" b="1"/>
              <a:t> </a:t>
            </a:r>
            <a:r>
              <a:rPr lang="en-US" altLang="en-US" sz="2000" b="1" err="1"/>
              <a:t>nguyên</a:t>
            </a:r>
            <a:r>
              <a:rPr lang="en-US" altLang="en-US" sz="2000" b="1"/>
              <a:t> </a:t>
            </a:r>
            <a:r>
              <a:rPr lang="en-US" altLang="en-US" sz="2000" b="1" err="1"/>
              <a:t>lý</a:t>
            </a:r>
            <a:r>
              <a:rPr lang="en-US" altLang="en-US" sz="2000" b="1"/>
              <a:t> Dirichlet</a:t>
            </a:r>
          </a:p>
        </p:txBody>
      </p:sp>
      <p:cxnSp>
        <p:nvCxnSpPr>
          <p:cNvPr id="8" name="Straight Connector 7">
            <a:extLst>
              <a:ext uri="{FF2B5EF4-FFF2-40B4-BE49-F238E27FC236}">
                <a16:creationId xmlns:a16="http://schemas.microsoft.com/office/drawing/2014/main" id="{8EF2E474-D229-4F42-BF42-C41A0F309C54}"/>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55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3">
            <a:extLst>
              <a:ext uri="{FF2B5EF4-FFF2-40B4-BE49-F238E27FC236}">
                <a16:creationId xmlns:a16="http://schemas.microsoft.com/office/drawing/2014/main" id="{2AF7A207-B742-472C-B52D-8CE29C856163}"/>
              </a:ext>
            </a:extLst>
          </p:cNvPr>
          <p:cNvSpPr>
            <a:spLocks noGrp="1" noChangeArrowheads="1"/>
          </p:cNvSpPr>
          <p:nvPr>
            <p:ph idx="1"/>
          </p:nvPr>
        </p:nvSpPr>
        <p:spPr>
          <a:xfrm>
            <a:off x="169864" y="1908839"/>
            <a:ext cx="8723312" cy="4495800"/>
          </a:xfrm>
        </p:spPr>
        <p:txBody>
          <a:bodyPr>
            <a:normAutofit/>
          </a:bodyPr>
          <a:lstStyle/>
          <a:p>
            <a:pPr marL="0" indent="0" algn="just" eaLnBrk="1" hangingPunct="1">
              <a:spcBef>
                <a:spcPts val="1200"/>
              </a:spcBef>
              <a:buNone/>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1.</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13 ng</a:t>
            </a:r>
            <a:r>
              <a:rPr lang="vi-VN" sz="1600">
                <a:cs typeface="Arial" panose="020B0604020202020204" pitchFamily="34" charset="0"/>
              </a:rPr>
              <a:t>ư</a:t>
            </a:r>
            <a:r>
              <a:rPr lang="en-US" sz="1600" err="1">
                <a:cs typeface="Arial" panose="020B0604020202020204" pitchFamily="34" charset="0"/>
              </a:rPr>
              <a:t>ời</a:t>
            </a:r>
            <a:r>
              <a:rPr lang="en-US" sz="1600">
                <a:cs typeface="Arial" panose="020B0604020202020204" pitchFamily="34" charset="0"/>
              </a:rPr>
              <a:t> </a:t>
            </a:r>
            <a:r>
              <a:rPr lang="en-US" sz="1600" err="1">
                <a:cs typeface="Arial" panose="020B0604020202020204" pitchFamily="34" charset="0"/>
              </a:rPr>
              <a:t>luôn</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đ</a:t>
            </a:r>
            <a:r>
              <a:rPr lang="vi-VN" sz="1600">
                <a:cs typeface="Arial" panose="020B0604020202020204" pitchFamily="34" charset="0"/>
              </a:rPr>
              <a:t>ư</a:t>
            </a:r>
            <a:r>
              <a:rPr lang="en-US" sz="1600" err="1">
                <a:cs typeface="Arial" panose="020B0604020202020204" pitchFamily="34" charset="0"/>
              </a:rPr>
              <a:t>ợc</a:t>
            </a:r>
            <a:r>
              <a:rPr lang="en-US" sz="1600">
                <a:cs typeface="Arial" panose="020B0604020202020204" pitchFamily="34" charset="0"/>
              </a:rPr>
              <a:t> 2 </a:t>
            </a:r>
            <a:r>
              <a:rPr lang="en-US" sz="1600" err="1">
                <a:cs typeface="Arial" panose="020B0604020202020204" pitchFamily="34" charset="0"/>
              </a:rPr>
              <a:t>người</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cùng</a:t>
            </a:r>
            <a:r>
              <a:rPr lang="en-US" sz="1600">
                <a:cs typeface="Arial" panose="020B0604020202020204" pitchFamily="34" charset="0"/>
              </a:rPr>
              <a:t> </a:t>
            </a:r>
            <a:r>
              <a:rPr lang="en-US" sz="1600" err="1">
                <a:cs typeface="Arial" panose="020B0604020202020204" pitchFamily="34" charset="0"/>
              </a:rPr>
              <a:t>tháng</a:t>
            </a:r>
            <a:r>
              <a:rPr lang="en-US" sz="1600">
                <a:cs typeface="Arial" panose="020B0604020202020204" pitchFamily="34" charset="0"/>
              </a:rPr>
              <a:t> </a:t>
            </a:r>
            <a:r>
              <a:rPr lang="en-US" sz="1600" err="1">
                <a:cs typeface="Arial" panose="020B0604020202020204" pitchFamily="34" charset="0"/>
              </a:rPr>
              <a:t>vì</a:t>
            </a:r>
            <a:r>
              <a:rPr lang="en-US" sz="1600">
                <a:cs typeface="Arial" panose="020B0604020202020204" pitchFamily="34" charset="0"/>
              </a:rPr>
              <a:t> </a:t>
            </a:r>
            <a:r>
              <a:rPr lang="en-US" sz="1600" err="1">
                <a:cs typeface="Arial" panose="020B0604020202020204" pitchFamily="34" charset="0"/>
              </a:rPr>
              <a:t>chỉ</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tất</a:t>
            </a:r>
            <a:r>
              <a:rPr lang="en-US" sz="1600">
                <a:cs typeface="Arial" panose="020B0604020202020204" pitchFamily="34" charset="0"/>
              </a:rPr>
              <a:t> </a:t>
            </a:r>
            <a:r>
              <a:rPr lang="en-US" sz="1600" err="1">
                <a:cs typeface="Arial" panose="020B0604020202020204" pitchFamily="34" charset="0"/>
              </a:rPr>
              <a:t>cả</a:t>
            </a:r>
            <a:r>
              <a:rPr lang="en-US" sz="1600">
                <a:cs typeface="Arial" panose="020B0604020202020204" pitchFamily="34" charset="0"/>
              </a:rPr>
              <a:t> 12 </a:t>
            </a:r>
            <a:r>
              <a:rPr lang="en-US" sz="1600" err="1">
                <a:cs typeface="Arial" panose="020B0604020202020204" pitchFamily="34" charset="0"/>
              </a:rPr>
              <a:t>tháng</a:t>
            </a:r>
            <a:r>
              <a:rPr lang="en-US" sz="1600">
                <a:cs typeface="Arial" panose="020B0604020202020204" pitchFamily="34" charset="0"/>
              </a:rPr>
              <a:t>.</a:t>
            </a:r>
            <a:endParaRPr lang="en-US" sz="1600" b="1">
              <a:cs typeface="Arial" panose="020B0604020202020204" pitchFamily="34" charset="0"/>
            </a:endParaRPr>
          </a:p>
          <a:p>
            <a:pPr marL="0" indent="0" algn="just" eaLnBrk="1" hangingPunct="1">
              <a:spcBef>
                <a:spcPts val="1200"/>
              </a:spcBef>
              <a:buNone/>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2.</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kì</a:t>
            </a:r>
            <a:r>
              <a:rPr lang="en-US" sz="1600">
                <a:cs typeface="Arial" panose="020B0604020202020204" pitchFamily="34" charset="0"/>
              </a:rPr>
              <a:t> </a:t>
            </a:r>
            <a:r>
              <a:rPr lang="en-US" sz="1600" err="1">
                <a:cs typeface="Arial" panose="020B0604020202020204" pitchFamily="34" charset="0"/>
              </a:rPr>
              <a:t>thi</a:t>
            </a:r>
            <a:r>
              <a:rPr lang="en-US" sz="1600">
                <a:cs typeface="Arial" panose="020B0604020202020204" pitchFamily="34" charset="0"/>
              </a:rPr>
              <a:t> </a:t>
            </a:r>
            <a:r>
              <a:rPr lang="en-US" sz="1600" err="1">
                <a:cs typeface="Arial" panose="020B0604020202020204" pitchFamily="34" charset="0"/>
              </a:rPr>
              <a:t>học</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giỏi</a:t>
            </a:r>
            <a:r>
              <a:rPr lang="en-US" sz="1600">
                <a:cs typeface="Arial" panose="020B0604020202020204" pitchFamily="34" charset="0"/>
              </a:rPr>
              <a:t> </a:t>
            </a:r>
            <a:r>
              <a:rPr lang="en-US" sz="1600" err="1">
                <a:cs typeface="Arial" panose="020B0604020202020204" pitchFamily="34" charset="0"/>
              </a:rPr>
              <a:t>điểm</a:t>
            </a:r>
            <a:r>
              <a:rPr lang="en-US" sz="1600">
                <a:cs typeface="Arial" panose="020B0604020202020204" pitchFamily="34" charset="0"/>
              </a:rPr>
              <a:t> </a:t>
            </a: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thi</a:t>
            </a:r>
            <a:r>
              <a:rPr lang="en-US" sz="1600">
                <a:cs typeface="Arial" panose="020B0604020202020204" pitchFamily="34" charset="0"/>
              </a:rPr>
              <a:t> đ</a:t>
            </a:r>
            <a:r>
              <a:rPr lang="vi-VN" sz="1600">
                <a:cs typeface="Arial" panose="020B0604020202020204" pitchFamily="34" charset="0"/>
              </a:rPr>
              <a:t>ư</a:t>
            </a:r>
            <a:r>
              <a:rPr lang="en-US" sz="1600" err="1">
                <a:cs typeface="Arial" panose="020B0604020202020204" pitchFamily="34" charset="0"/>
              </a:rPr>
              <a:t>ợc</a:t>
            </a:r>
            <a:r>
              <a:rPr lang="en-US" sz="1600">
                <a:cs typeface="Arial" panose="020B0604020202020204" pitchFamily="34" charset="0"/>
              </a:rPr>
              <a:t> </a:t>
            </a:r>
            <a:r>
              <a:rPr lang="en-US" sz="1600" err="1">
                <a:cs typeface="Arial" panose="020B0604020202020204" pitchFamily="34" charset="0"/>
              </a:rPr>
              <a:t>đánh</a:t>
            </a:r>
            <a:r>
              <a:rPr lang="en-US" sz="1600">
                <a:cs typeface="Arial" panose="020B0604020202020204" pitchFamily="34" charset="0"/>
              </a:rPr>
              <a:t> </a:t>
            </a:r>
            <a:r>
              <a:rPr lang="en-US" sz="1600" err="1">
                <a:cs typeface="Arial" panose="020B0604020202020204" pitchFamily="34" charset="0"/>
              </a:rPr>
              <a:t>giá</a:t>
            </a:r>
            <a:r>
              <a:rPr lang="en-US" sz="1600">
                <a:cs typeface="Arial" panose="020B0604020202020204" pitchFamily="34" charset="0"/>
              </a:rPr>
              <a:t> </a:t>
            </a:r>
            <a:r>
              <a:rPr lang="en-US" sz="1600" err="1">
                <a:cs typeface="Arial" panose="020B0604020202020204" pitchFamily="34" charset="0"/>
              </a:rPr>
              <a:t>bởi</a:t>
            </a:r>
            <a:r>
              <a:rPr lang="en-US" sz="1600">
                <a:cs typeface="Arial" panose="020B0604020202020204" pitchFamily="34" charset="0"/>
              </a:rPr>
              <a:t> 1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khoảng</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0 </a:t>
            </a:r>
            <a:r>
              <a:rPr lang="en-US" sz="1600" err="1">
                <a:cs typeface="Arial" panose="020B0604020202020204" pitchFamily="34" charset="0"/>
              </a:rPr>
              <a:t>đến</a:t>
            </a:r>
            <a:r>
              <a:rPr lang="en-US" sz="1600">
                <a:cs typeface="Arial" panose="020B0604020202020204" pitchFamily="34" charset="0"/>
              </a:rPr>
              <a:t> 100. </a:t>
            </a:r>
            <a:r>
              <a:rPr lang="en-US" sz="1600" err="1">
                <a:cs typeface="Arial" panose="020B0604020202020204" pitchFamily="34" charset="0"/>
              </a:rPr>
              <a:t>Hỏi</a:t>
            </a:r>
            <a:r>
              <a:rPr lang="en-US" sz="1600">
                <a:cs typeface="Arial" panose="020B0604020202020204" pitchFamily="34" charset="0"/>
              </a:rPr>
              <a:t> </a:t>
            </a:r>
            <a:r>
              <a:rPr lang="en-US" sz="1600" err="1">
                <a:cs typeface="Arial" panose="020B0604020202020204" pitchFamily="34" charset="0"/>
              </a:rPr>
              <a:t>rằng</a:t>
            </a:r>
            <a:r>
              <a:rPr lang="en-US" sz="1600">
                <a:cs typeface="Arial" panose="020B0604020202020204" pitchFamily="34" charset="0"/>
              </a:rPr>
              <a:t> </a:t>
            </a:r>
            <a:r>
              <a:rPr lang="en-US" sz="1600" err="1">
                <a:cs typeface="Arial" panose="020B0604020202020204" pitchFamily="34" charset="0"/>
              </a:rPr>
              <a:t>ít</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phải</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bao</a:t>
            </a:r>
            <a:r>
              <a:rPr lang="en-US" sz="1600">
                <a:cs typeface="Arial" panose="020B0604020202020204" pitchFamily="34" charset="0"/>
              </a:rPr>
              <a:t> </a:t>
            </a:r>
            <a:r>
              <a:rPr lang="en-US" sz="1600" err="1">
                <a:cs typeface="Arial" panose="020B0604020202020204" pitchFamily="34" charset="0"/>
              </a:rPr>
              <a:t>nhiêu</a:t>
            </a:r>
            <a:r>
              <a:rPr lang="en-US" sz="1600">
                <a:cs typeface="Arial" panose="020B0604020202020204" pitchFamily="34" charset="0"/>
              </a:rPr>
              <a:t> </a:t>
            </a:r>
            <a:r>
              <a:rPr lang="en-US" sz="1600" err="1">
                <a:cs typeface="Arial" panose="020B0604020202020204" pitchFamily="34" charset="0"/>
              </a:rPr>
              <a:t>học</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dự</a:t>
            </a:r>
            <a:r>
              <a:rPr lang="en-US" sz="1600">
                <a:cs typeface="Arial" panose="020B0604020202020204" pitchFamily="34" charset="0"/>
              </a:rPr>
              <a:t> </a:t>
            </a:r>
            <a:r>
              <a:rPr lang="en-US" sz="1600" err="1">
                <a:cs typeface="Arial" panose="020B0604020202020204" pitchFamily="34" charset="0"/>
              </a:rPr>
              <a:t>thi</a:t>
            </a:r>
            <a:r>
              <a:rPr lang="en-US" sz="1600">
                <a:cs typeface="Arial" panose="020B0604020202020204" pitchFamily="34" charset="0"/>
              </a:rPr>
              <a:t>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en-US" sz="1600" err="1">
                <a:cs typeface="Arial" panose="020B0604020202020204" pitchFamily="34" charset="0"/>
              </a:rPr>
              <a:t>chắc</a:t>
            </a:r>
            <a:r>
              <a:rPr lang="en-US" sz="1600">
                <a:cs typeface="Arial" panose="020B0604020202020204" pitchFamily="34" charset="0"/>
              </a:rPr>
              <a:t> </a:t>
            </a:r>
            <a:r>
              <a:rPr lang="en-US" sz="1600" err="1">
                <a:cs typeface="Arial" panose="020B0604020202020204" pitchFamily="34" charset="0"/>
              </a:rPr>
              <a:t>chắn</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đ</a:t>
            </a:r>
            <a:r>
              <a:rPr lang="vi-VN" sz="1600">
                <a:cs typeface="Arial" panose="020B0604020202020204" pitchFamily="34" charset="0"/>
              </a:rPr>
              <a:t>ư</a:t>
            </a:r>
            <a:r>
              <a:rPr lang="en-US" sz="1600" err="1">
                <a:cs typeface="Arial" panose="020B0604020202020204" pitchFamily="34" charset="0"/>
              </a:rPr>
              <a:t>ợc</a:t>
            </a:r>
            <a:r>
              <a:rPr lang="en-US" sz="1600">
                <a:cs typeface="Arial" panose="020B0604020202020204" pitchFamily="34" charset="0"/>
              </a:rPr>
              <a:t> 2 </a:t>
            </a:r>
            <a:r>
              <a:rPr lang="en-US" sz="1600" err="1">
                <a:cs typeface="Arial" panose="020B0604020202020204" pitchFamily="34" charset="0"/>
              </a:rPr>
              <a:t>học</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kết</a:t>
            </a:r>
            <a:r>
              <a:rPr lang="en-US" sz="1600">
                <a:cs typeface="Arial" panose="020B0604020202020204" pitchFamily="34" charset="0"/>
              </a:rPr>
              <a:t> </a:t>
            </a:r>
            <a:r>
              <a:rPr lang="en-US" sz="1600" err="1">
                <a:cs typeface="Arial" panose="020B0604020202020204" pitchFamily="34" charset="0"/>
              </a:rPr>
              <a:t>quả</a:t>
            </a:r>
            <a:r>
              <a:rPr lang="en-US" sz="1600">
                <a:cs typeface="Arial" panose="020B0604020202020204" pitchFamily="34" charset="0"/>
              </a:rPr>
              <a:t> </a:t>
            </a:r>
            <a:r>
              <a:rPr lang="en-US" sz="1600" err="1">
                <a:cs typeface="Arial" panose="020B0604020202020204" pitchFamily="34" charset="0"/>
              </a:rPr>
              <a:t>thi</a:t>
            </a:r>
            <a:r>
              <a:rPr lang="en-US" sz="1600">
                <a:cs typeface="Arial" panose="020B0604020202020204" pitchFamily="34" charset="0"/>
              </a:rPr>
              <a:t> </a:t>
            </a:r>
            <a:r>
              <a:rPr lang="en-US" sz="1600" err="1">
                <a:cs typeface="Arial" panose="020B0604020202020204" pitchFamily="34" charset="0"/>
              </a:rPr>
              <a:t>nh</a:t>
            </a:r>
            <a:r>
              <a:rPr lang="vi-VN" sz="1600">
                <a:cs typeface="Arial" panose="020B0604020202020204" pitchFamily="34" charset="0"/>
              </a:rPr>
              <a:t>ư</a:t>
            </a:r>
            <a:r>
              <a:rPr lang="en-US" sz="1600">
                <a:cs typeface="Arial" panose="020B0604020202020204" pitchFamily="34" charset="0"/>
              </a:rPr>
              <a:t> </a:t>
            </a:r>
            <a:r>
              <a:rPr lang="en-US" sz="1600" err="1">
                <a:cs typeface="Arial" panose="020B0604020202020204" pitchFamily="34" charset="0"/>
              </a:rPr>
              <a:t>nhau</a:t>
            </a:r>
            <a:r>
              <a:rPr lang="en-US" sz="1600">
                <a:cs typeface="Arial" panose="020B0604020202020204" pitchFamily="34" charset="0"/>
              </a:rPr>
              <a:t>?  </a:t>
            </a:r>
            <a:endParaRPr lang="en-US" sz="1600" b="1">
              <a:cs typeface="Arial" panose="020B0604020202020204" pitchFamily="34" charset="0"/>
            </a:endParaRPr>
          </a:p>
          <a:p>
            <a:pPr marL="0" indent="0" algn="just" eaLnBrk="1" hangingPunct="1">
              <a:spcBef>
                <a:spcPts val="1200"/>
              </a:spcBef>
              <a:buFont typeface="Wingdings" panose="05000000000000000000" pitchFamily="2" charset="2"/>
              <a:buNone/>
              <a:defRPr/>
            </a:pPr>
            <a:r>
              <a:rPr lang="en-US" sz="1600"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101 </a:t>
            </a:r>
            <a:r>
              <a:rPr lang="en-US" sz="1600" err="1">
                <a:cs typeface="Arial" panose="020B0604020202020204" pitchFamily="34" charset="0"/>
              </a:rPr>
              <a:t>kết</a:t>
            </a:r>
            <a:r>
              <a:rPr lang="en-US" sz="1600">
                <a:cs typeface="Arial" panose="020B0604020202020204" pitchFamily="34" charset="0"/>
              </a:rPr>
              <a:t> </a:t>
            </a:r>
            <a:r>
              <a:rPr lang="en-US" sz="1600" err="1">
                <a:cs typeface="Arial" panose="020B0604020202020204" pitchFamily="34" charset="0"/>
              </a:rPr>
              <a:t>quả</a:t>
            </a:r>
            <a:r>
              <a:rPr lang="en-US" sz="1600">
                <a:cs typeface="Arial" panose="020B0604020202020204" pitchFamily="34" charset="0"/>
              </a:rPr>
              <a:t> </a:t>
            </a:r>
            <a:r>
              <a:rPr lang="en-US" sz="1600" err="1">
                <a:cs typeface="Arial" panose="020B0604020202020204" pitchFamily="34" charset="0"/>
              </a:rPr>
              <a:t>điểm</a:t>
            </a:r>
            <a:r>
              <a:rPr lang="en-US" sz="1600">
                <a:cs typeface="Arial" panose="020B0604020202020204" pitchFamily="34" charset="0"/>
              </a:rPr>
              <a:t> </a:t>
            </a:r>
            <a:r>
              <a:rPr lang="en-US" sz="1600" err="1">
                <a:cs typeface="Arial" panose="020B0604020202020204" pitchFamily="34" charset="0"/>
              </a:rPr>
              <a:t>thi</a:t>
            </a:r>
            <a:r>
              <a:rPr lang="en-US" sz="1600">
                <a:cs typeface="Arial" panose="020B0604020202020204" pitchFamily="34" charset="0"/>
              </a:rPr>
              <a:t> </a:t>
            </a:r>
            <a:r>
              <a:rPr lang="en-US" sz="1600" err="1">
                <a:cs typeface="Arial" panose="020B0604020202020204" pitchFamily="34" charset="0"/>
              </a:rPr>
              <a:t>khác</a:t>
            </a:r>
            <a:r>
              <a:rPr lang="en-US" sz="1600">
                <a:cs typeface="Arial" panose="020B0604020202020204" pitchFamily="34" charset="0"/>
              </a:rPr>
              <a:t> </a:t>
            </a:r>
            <a:r>
              <a:rPr lang="en-US" sz="1600" err="1">
                <a:cs typeface="Arial" panose="020B0604020202020204" pitchFamily="34" charset="0"/>
              </a:rPr>
              <a:t>nhau</a:t>
            </a:r>
            <a:endParaRPr lang="en-US" sz="1600">
              <a:cs typeface="Arial" panose="020B0604020202020204" pitchFamily="34" charset="0"/>
            </a:endParaRPr>
          </a:p>
          <a:p>
            <a:pPr marL="0" indent="0" algn="just" eaLnBrk="1" hangingPunct="1">
              <a:spcBef>
                <a:spcPts val="1200"/>
              </a:spcBef>
              <a:buFont typeface="Wingdings" panose="05000000000000000000" pitchFamily="2" charset="2"/>
              <a:buNone/>
              <a:defRPr/>
            </a:pPr>
            <a:r>
              <a:rPr lang="en-US" sz="1600">
                <a:cs typeface="Arial" panose="020B0604020202020204" pitchFamily="34" charset="0"/>
                <a:sym typeface="Wingdings" panose="05000000000000000000" pitchFamily="2" charset="2"/>
              </a:rPr>
              <a:t> Theo </a:t>
            </a:r>
            <a:r>
              <a:rPr lang="en-US" sz="1600" err="1">
                <a:cs typeface="Arial" panose="020B0604020202020204" pitchFamily="34" charset="0"/>
                <a:sym typeface="Wingdings" panose="05000000000000000000" pitchFamily="2" charset="2"/>
              </a:rPr>
              <a:t>nguyên</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lý</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Dirichlet</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số</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học</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sinh</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cần</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tìm</a:t>
            </a:r>
            <a:r>
              <a:rPr lang="en-US" sz="1600">
                <a:cs typeface="Arial" panose="020B0604020202020204" pitchFamily="34" charset="0"/>
                <a:sym typeface="Wingdings" panose="05000000000000000000" pitchFamily="2" charset="2"/>
              </a:rPr>
              <a:t> </a:t>
            </a:r>
            <a:r>
              <a:rPr lang="en-US" sz="1600" err="1">
                <a:cs typeface="Arial" panose="020B0604020202020204" pitchFamily="34" charset="0"/>
                <a:sym typeface="Wingdings" panose="05000000000000000000" pitchFamily="2" charset="2"/>
              </a:rPr>
              <a:t>là</a:t>
            </a:r>
            <a:r>
              <a:rPr lang="en-US" sz="1600">
                <a:cs typeface="Arial" panose="020B0604020202020204" pitchFamily="34" charset="0"/>
                <a:sym typeface="Wingdings" panose="05000000000000000000" pitchFamily="2" charset="2"/>
              </a:rPr>
              <a:t> 102</a:t>
            </a:r>
            <a:endParaRPr lang="en-US" sz="1600">
              <a:cs typeface="Arial" panose="020B0604020202020204" pitchFamily="34" charset="0"/>
            </a:endParaRPr>
          </a:p>
        </p:txBody>
      </p:sp>
      <p:sp>
        <p:nvSpPr>
          <p:cNvPr id="2" name="Rectangle 1">
            <a:extLst>
              <a:ext uri="{FF2B5EF4-FFF2-40B4-BE49-F238E27FC236}">
                <a16:creationId xmlns:a16="http://schemas.microsoft.com/office/drawing/2014/main" id="{D17603E2-A71E-4877-927B-E647268B263D}"/>
              </a:ext>
            </a:extLst>
          </p:cNvPr>
          <p:cNvSpPr/>
          <p:nvPr/>
        </p:nvSpPr>
        <p:spPr>
          <a:xfrm>
            <a:off x="169862" y="839585"/>
            <a:ext cx="8723313" cy="584775"/>
          </a:xfrm>
          <a:prstGeom prst="rect">
            <a:avLst/>
          </a:prstGeom>
        </p:spPr>
        <p:txBody>
          <a:bodyPr wrap="square">
            <a:spAutoFit/>
          </a:bodyPr>
          <a:lstStyle/>
          <a:p>
            <a:pPr algn="just">
              <a:spcBef>
                <a:spcPct val="50000"/>
              </a:spcBef>
              <a:buFontTx/>
              <a:buNone/>
            </a:pPr>
            <a:r>
              <a:rPr lang="en-US" altLang="en-US" sz="1600" b="1" i="1" err="1">
                <a:solidFill>
                  <a:srgbClr val="FF0000"/>
                </a:solidFill>
                <a:latin typeface="Arial" panose="020B0604020202020204" pitchFamily="34" charset="0"/>
                <a:cs typeface="Arial" panose="020B0604020202020204" pitchFamily="34" charset="0"/>
              </a:rPr>
              <a:t>Nếu</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xếp</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nhiều</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hơn</a:t>
            </a:r>
            <a:r>
              <a:rPr lang="en-US" altLang="en-US" sz="1600" b="1" i="1">
                <a:solidFill>
                  <a:srgbClr val="FF0000"/>
                </a:solidFill>
                <a:latin typeface="Arial" panose="020B0604020202020204" pitchFamily="34" charset="0"/>
                <a:cs typeface="Arial" panose="020B0604020202020204" pitchFamily="34" charset="0"/>
              </a:rPr>
              <a:t> n </a:t>
            </a:r>
            <a:r>
              <a:rPr lang="en-US" altLang="en-US" sz="1600" b="1" i="1" err="1">
                <a:solidFill>
                  <a:srgbClr val="FF0000"/>
                </a:solidFill>
                <a:latin typeface="Arial" panose="020B0604020202020204" pitchFamily="34" charset="0"/>
                <a:cs typeface="Arial" panose="020B0604020202020204" pitchFamily="34" charset="0"/>
              </a:rPr>
              <a:t>đối</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tượng</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vào</a:t>
            </a:r>
            <a:r>
              <a:rPr lang="en-US" altLang="en-US" sz="1600" b="1" i="1">
                <a:solidFill>
                  <a:srgbClr val="FF0000"/>
                </a:solidFill>
                <a:latin typeface="Arial" panose="020B0604020202020204" pitchFamily="34" charset="0"/>
                <a:cs typeface="Arial" panose="020B0604020202020204" pitchFamily="34" charset="0"/>
              </a:rPr>
              <a:t> n </a:t>
            </a:r>
            <a:r>
              <a:rPr lang="en-US" altLang="en-US" sz="1600" b="1" i="1" err="1">
                <a:solidFill>
                  <a:srgbClr val="FF0000"/>
                </a:solidFill>
                <a:latin typeface="Arial" panose="020B0604020202020204" pitchFamily="34" charset="0"/>
                <a:cs typeface="Arial" panose="020B0604020202020204" pitchFamily="34" charset="0"/>
              </a:rPr>
              <a:t>cái</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hộp</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thì</a:t>
            </a:r>
            <a:r>
              <a:rPr lang="en-US" altLang="en-US" sz="1600" b="1" i="1">
                <a:solidFill>
                  <a:srgbClr val="FF0000"/>
                </a:solidFill>
                <a:latin typeface="Arial" panose="020B0604020202020204" pitchFamily="34" charset="0"/>
                <a:cs typeface="Arial" panose="020B0604020202020204" pitchFamily="34" charset="0"/>
              </a:rPr>
              <a:t> bao </a:t>
            </a:r>
            <a:r>
              <a:rPr lang="en-US" altLang="en-US" sz="1600" b="1" i="1" err="1">
                <a:solidFill>
                  <a:srgbClr val="FF0000"/>
                </a:solidFill>
                <a:latin typeface="Arial" panose="020B0604020202020204" pitchFamily="34" charset="0"/>
                <a:cs typeface="Arial" panose="020B0604020202020204" pitchFamily="34" charset="0"/>
              </a:rPr>
              <a:t>giờ</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cũng</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tìm</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được</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ít</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nhất</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một</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cái</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hộp</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chứa</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ít</a:t>
            </a:r>
            <a:r>
              <a:rPr lang="en-US" altLang="en-US" sz="1600" b="1" i="1">
                <a:solidFill>
                  <a:srgbClr val="FF0000"/>
                </a:solidFill>
                <a:latin typeface="Arial" panose="020B0604020202020204" pitchFamily="34" charset="0"/>
                <a:cs typeface="Arial" panose="020B0604020202020204" pitchFamily="34" charset="0"/>
              </a:rPr>
              <a:t> ra </a:t>
            </a:r>
            <a:r>
              <a:rPr lang="en-US" altLang="en-US" sz="1600" b="1" i="1" err="1">
                <a:solidFill>
                  <a:srgbClr val="FF0000"/>
                </a:solidFill>
                <a:latin typeface="Arial" panose="020B0604020202020204" pitchFamily="34" charset="0"/>
                <a:cs typeface="Arial" panose="020B0604020202020204" pitchFamily="34" charset="0"/>
              </a:rPr>
              <a:t>là</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hai</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đối</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i="1" err="1">
                <a:solidFill>
                  <a:srgbClr val="FF0000"/>
                </a:solidFill>
                <a:latin typeface="Arial" panose="020B0604020202020204" pitchFamily="34" charset="0"/>
                <a:cs typeface="Arial" panose="020B0604020202020204" pitchFamily="34" charset="0"/>
              </a:rPr>
              <a:t>tượng</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a:solidFill>
                  <a:srgbClr val="FF0000"/>
                </a:solidFill>
                <a:latin typeface="Arial" panose="020B0604020202020204" pitchFamily="34" charset="0"/>
                <a:cs typeface="Arial" panose="020B0604020202020204" pitchFamily="34" charset="0"/>
              </a:rPr>
              <a:t>(</a:t>
            </a:r>
            <a:r>
              <a:rPr lang="en-US" altLang="en-US" sz="1600" b="1" i="1">
                <a:solidFill>
                  <a:srgbClr val="FF0000"/>
                </a:solidFill>
                <a:latin typeface="Arial" panose="020B0604020202020204" pitchFamily="34" charset="0"/>
                <a:cs typeface="Arial" panose="020B0604020202020204" pitchFamily="34" charset="0"/>
              </a:rPr>
              <a:t> </a:t>
            </a:r>
            <a:r>
              <a:rPr lang="en-US" altLang="en-US" sz="1600" b="1">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altLang="en-US" sz="1600" b="1">
                <a:solidFill>
                  <a:srgbClr val="FF0000"/>
                </a:solidFill>
                <a:latin typeface="Arial" panose="020B0604020202020204" pitchFamily="34" charset="0"/>
                <a:cs typeface="Arial" panose="020B0604020202020204" pitchFamily="34" charset="0"/>
              </a:rPr>
              <a:t>2 )</a:t>
            </a:r>
            <a:r>
              <a:rPr lang="en-US" altLang="en-US" sz="1600" b="1" i="1">
                <a:solidFill>
                  <a:srgbClr val="FF0000"/>
                </a:solidFill>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C0D5FFF7-E3BD-44FA-8EC8-A3DB5F0C83AF}"/>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8" name="Rectangle 2">
            <a:extLst>
              <a:ext uri="{FF2B5EF4-FFF2-40B4-BE49-F238E27FC236}">
                <a16:creationId xmlns:a16="http://schemas.microsoft.com/office/drawing/2014/main" id="{DFF20416-3DB6-4793-BEDE-EACE59926622}"/>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Phát</a:t>
            </a:r>
            <a:r>
              <a:rPr lang="en-US" altLang="en-US" sz="2000" b="1"/>
              <a:t> </a:t>
            </a:r>
            <a:r>
              <a:rPr lang="en-US" altLang="en-US" sz="2000" b="1" err="1"/>
              <a:t>biểu</a:t>
            </a:r>
            <a:r>
              <a:rPr lang="en-US" altLang="en-US" sz="2000" b="1"/>
              <a:t> </a:t>
            </a:r>
            <a:r>
              <a:rPr lang="en-US" altLang="en-US" sz="2000" b="1" err="1"/>
              <a:t>nguyên</a:t>
            </a:r>
            <a:r>
              <a:rPr lang="en-US" altLang="en-US" sz="2000" b="1"/>
              <a:t> </a:t>
            </a:r>
            <a:r>
              <a:rPr lang="en-US" altLang="en-US" sz="2000" b="1" err="1"/>
              <a:t>lý</a:t>
            </a:r>
            <a:r>
              <a:rPr lang="en-US" altLang="en-US" sz="2000" b="1"/>
              <a:t> Dirichlet</a:t>
            </a:r>
          </a:p>
        </p:txBody>
      </p:sp>
      <p:cxnSp>
        <p:nvCxnSpPr>
          <p:cNvPr id="9" name="Straight Connector 8">
            <a:extLst>
              <a:ext uri="{FF2B5EF4-FFF2-40B4-BE49-F238E27FC236}">
                <a16:creationId xmlns:a16="http://schemas.microsoft.com/office/drawing/2014/main" id="{D1230C43-7F7A-4458-8BF0-DBB72855EE59}"/>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0EB2F09-2736-487B-A0DB-9BA2AEA56278}"/>
                  </a:ext>
                </a:extLst>
              </p14:cNvPr>
              <p14:cNvContentPartPr/>
              <p14:nvPr/>
            </p14:nvContentPartPr>
            <p14:xfrm>
              <a:off x="182520" y="1341720"/>
              <a:ext cx="7317720" cy="2497320"/>
            </p14:xfrm>
          </p:contentPart>
        </mc:Choice>
        <mc:Fallback xmlns="">
          <p:pic>
            <p:nvPicPr>
              <p:cNvPr id="3" name="Ink 2">
                <a:extLst>
                  <a:ext uri="{FF2B5EF4-FFF2-40B4-BE49-F238E27FC236}">
                    <a16:creationId xmlns:a16="http://schemas.microsoft.com/office/drawing/2014/main" id="{20EB2F09-2736-487B-A0DB-9BA2AEA56278}"/>
                  </a:ext>
                </a:extLst>
              </p:cNvPr>
              <p:cNvPicPr/>
              <p:nvPr/>
            </p:nvPicPr>
            <p:blipFill>
              <a:blip r:embed="rId3"/>
              <a:stretch>
                <a:fillRect/>
              </a:stretch>
            </p:blipFill>
            <p:spPr>
              <a:xfrm>
                <a:off x="173160" y="1332360"/>
                <a:ext cx="7336440" cy="2516040"/>
              </a:xfrm>
              <a:prstGeom prst="rect">
                <a:avLst/>
              </a:prstGeom>
            </p:spPr>
          </p:pic>
        </mc:Fallback>
      </mc:AlternateContent>
    </p:spTree>
    <p:extLst>
      <p:ext uri="{BB962C8B-B14F-4D97-AF65-F5344CB8AC3E}">
        <p14:creationId xmlns:p14="http://schemas.microsoft.com/office/powerpoint/2010/main" val="930939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4">
            <a:extLst>
              <a:ext uri="{FF2B5EF4-FFF2-40B4-BE49-F238E27FC236}">
                <a16:creationId xmlns:a16="http://schemas.microsoft.com/office/drawing/2014/main" id="{D07CC7CD-C845-4DF0-80C8-B9C8C726A1E9}"/>
              </a:ext>
            </a:extLst>
          </p:cNvPr>
          <p:cNvSpPr>
            <a:spLocks noGrp="1" noChangeArrowheads="1"/>
          </p:cNvSpPr>
          <p:nvPr>
            <p:ph idx="1"/>
          </p:nvPr>
        </p:nvSpPr>
        <p:spPr>
          <a:xfrm>
            <a:off x="169862" y="762001"/>
            <a:ext cx="8723313" cy="5257799"/>
          </a:xfrm>
        </p:spPr>
        <p:txBody>
          <a:bodyPr>
            <a:normAutofit/>
          </a:bodyPr>
          <a:lstStyle/>
          <a:p>
            <a:pPr algn="just">
              <a:spcBef>
                <a:spcPts val="1200"/>
              </a:spcBef>
            </a:pPr>
            <a:r>
              <a:rPr lang="en-US" altLang="en-US" sz="1600" i="1" err="1">
                <a:solidFill>
                  <a:srgbClr val="FF0000"/>
                </a:solidFill>
                <a:cs typeface="Arial" panose="020B0604020202020204" pitchFamily="34" charset="0"/>
              </a:rPr>
              <a:t>Nguyên</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lý</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Direchlet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Nếu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xếp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nhiều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hơn</a:t>
            </a:r>
            <a:r>
              <a:rPr lang="en-US" altLang="en-US" sz="1600" i="1">
                <a:solidFill>
                  <a:srgbClr val="FF0000"/>
                </a:solidFill>
                <a:cs typeface="Arial" panose="020B0604020202020204" pitchFamily="34" charset="0"/>
              </a:rPr>
              <a:t> n </a:t>
            </a:r>
            <a:r>
              <a:rPr lang="en-US" altLang="en-US" sz="1600" i="1" err="1">
                <a:solidFill>
                  <a:srgbClr val="FF0000"/>
                </a:solidFill>
                <a:cs typeface="Arial" panose="020B0604020202020204" pitchFamily="34" charset="0"/>
              </a:rPr>
              <a:t>đối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tượng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vào</a:t>
            </a:r>
            <a:r>
              <a:rPr lang="en-US" altLang="en-US" sz="1600" i="1">
                <a:solidFill>
                  <a:srgbClr val="FF0000"/>
                </a:solidFill>
                <a:cs typeface="Arial" panose="020B0604020202020204" pitchFamily="34" charset="0"/>
              </a:rPr>
              <a:t> n </a:t>
            </a:r>
            <a:r>
              <a:rPr lang="en-US" altLang="en-US" sz="1600" i="1" err="1">
                <a:solidFill>
                  <a:srgbClr val="FF0000"/>
                </a:solidFill>
                <a:cs typeface="Arial" panose="020B0604020202020204" pitchFamily="34" charset="0"/>
              </a:rPr>
              <a:t>cái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hộp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thì</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bao</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giờ</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cũng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tìm</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được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ít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nhất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một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cái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hộp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chứa</a:t>
            </a:r>
            <a:r>
              <a:rPr lang="en-US" altLang="en-US" sz="1600" i="1">
                <a:solidFill>
                  <a:srgbClr val="FF0000"/>
                </a:solidFill>
                <a:cs typeface="Arial" panose="020B0604020202020204" pitchFamily="34" charset="0"/>
              </a:rPr>
              <a:t> </a:t>
            </a:r>
            <a:r>
              <a:rPr lang="en-US" altLang="en-US" sz="1600" b="1">
                <a:solidFill>
                  <a:srgbClr val="FF0000"/>
                </a:solidFill>
                <a:cs typeface="Arial" panose="020B0604020202020204" pitchFamily="34" charset="0"/>
                <a:sym typeface="Symbol" panose="05050102010706020507" pitchFamily="18" charset="2"/>
              </a:rPr>
              <a:t> </a:t>
            </a:r>
            <a:r>
              <a:rPr lang="en-US" altLang="en-US" sz="1600" b="1">
                <a:solidFill>
                  <a:srgbClr val="FF0000"/>
                </a:solidFill>
                <a:cs typeface="Arial" panose="020B0604020202020204" pitchFamily="34" charset="0"/>
              </a:rPr>
              <a:t>2 </a:t>
            </a:r>
            <a:r>
              <a:rPr lang="en-US" altLang="en-US" sz="1600" i="1" err="1">
                <a:solidFill>
                  <a:srgbClr val="FF0000"/>
                </a:solidFill>
                <a:cs typeface="Arial" panose="020B0604020202020204" pitchFamily="34" charset="0"/>
              </a:rPr>
              <a:t>đối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tượng</a:t>
            </a:r>
            <a:r>
              <a:rPr lang="en-US" altLang="en-US" sz="1600" i="1">
                <a:solidFill>
                  <a:srgbClr val="FF0000"/>
                </a:solidFill>
                <a:cs typeface="Arial" panose="020B0604020202020204" pitchFamily="34" charset="0"/>
              </a:rPr>
              <a:t>”.</a:t>
            </a:r>
          </a:p>
          <a:p>
            <a:pPr algn="just">
              <a:spcBef>
                <a:spcPts val="1200"/>
              </a:spcBef>
            </a:pP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đối</a:t>
            </a:r>
            <a:r>
              <a:rPr lang="en-US" altLang="en-US" sz="1600">
                <a:cs typeface="Arial" panose="020B0604020202020204" pitchFamily="34" charset="0"/>
              </a:rPr>
              <a:t> t</a:t>
            </a:r>
            <a:r>
              <a:rPr lang="vi-VN" altLang="en-US" sz="1600">
                <a:cs typeface="Arial" panose="020B0604020202020204" pitchFamily="34" charset="0"/>
              </a:rPr>
              <a:t>ư</a:t>
            </a:r>
            <a:r>
              <a:rPr lang="en-US" altLang="en-US" sz="1600" err="1">
                <a:cs typeface="Arial" panose="020B0604020202020204" pitchFamily="34" charset="0"/>
              </a:rPr>
              <a:t>ợng</a:t>
            </a:r>
            <a:r>
              <a:rPr lang="en-US" altLang="en-US" sz="1600">
                <a:cs typeface="Arial" panose="020B0604020202020204" pitchFamily="34" charset="0"/>
              </a:rPr>
              <a:t>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cái</a:t>
            </a:r>
            <a:r>
              <a:rPr lang="en-US" altLang="en-US" sz="1600">
                <a:cs typeface="Arial" panose="020B0604020202020204" pitchFamily="34" charset="0"/>
              </a:rPr>
              <a:t> </a:t>
            </a:r>
            <a:r>
              <a:rPr lang="en-US" altLang="en-US" sz="1600" err="1">
                <a:cs typeface="Arial" panose="020B0604020202020204" pitchFamily="34" charset="0"/>
              </a:rPr>
              <a:t>hộp</a:t>
            </a:r>
            <a:r>
              <a:rPr lang="en-US" altLang="en-US" sz="1600">
                <a:cs typeface="Arial" panose="020B0604020202020204" pitchFamily="34" charset="0"/>
              </a:rPr>
              <a:t> </a:t>
            </a:r>
            <a:r>
              <a:rPr lang="en-US" altLang="en-US" sz="1600" err="1">
                <a:cs typeface="Arial" panose="020B0604020202020204" pitchFamily="34" charset="0"/>
              </a:rPr>
              <a:t>vượt</a:t>
            </a:r>
            <a:r>
              <a:rPr lang="en-US" altLang="en-US" sz="1600">
                <a:cs typeface="Arial" panose="020B0604020202020204" pitchFamily="34" charset="0"/>
              </a:rPr>
              <a:t> </a:t>
            </a:r>
            <a:r>
              <a:rPr lang="en-US" altLang="en-US" sz="1600" err="1">
                <a:cs typeface="Arial" panose="020B0604020202020204" pitchFamily="34" charset="0"/>
              </a:rPr>
              <a:t>quá</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cái</a:t>
            </a:r>
            <a:r>
              <a:rPr lang="en-US" altLang="en-US" sz="1600">
                <a:cs typeface="Arial" panose="020B0604020202020204" pitchFamily="34" charset="0"/>
              </a:rPr>
              <a:t> </a:t>
            </a:r>
            <a:r>
              <a:rPr lang="en-US" altLang="en-US" sz="1600" err="1">
                <a:cs typeface="Arial" panose="020B0604020202020204" pitchFamily="34" charset="0"/>
              </a:rPr>
              <a:t>hộp</a:t>
            </a:r>
            <a:r>
              <a:rPr lang="en-US" altLang="en-US" sz="1600">
                <a:cs typeface="Arial" panose="020B0604020202020204" pitchFamily="34" charset="0"/>
              </a:rPr>
              <a:t> </a:t>
            </a:r>
            <a:r>
              <a:rPr lang="en-US" altLang="en-US" sz="1600" err="1">
                <a:cs typeface="Arial" panose="020B0604020202020204" pitchFamily="34" charset="0"/>
              </a:rPr>
              <a:t>nhiều</a:t>
            </a:r>
            <a:r>
              <a:rPr lang="en-US" altLang="en-US" sz="1600">
                <a:cs typeface="Arial" panose="020B0604020202020204" pitchFamily="34" charset="0"/>
              </a:rPr>
              <a:t> </a:t>
            </a:r>
            <a:r>
              <a:rPr lang="en-US" altLang="en-US" sz="1600" err="1">
                <a:cs typeface="Arial" panose="020B0604020202020204" pitchFamily="34" charset="0"/>
              </a:rPr>
              <a:t>lần</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ràng</a:t>
            </a:r>
            <a:r>
              <a:rPr lang="en-US" altLang="en-US" sz="1600">
                <a:cs typeface="Arial" panose="020B0604020202020204" pitchFamily="34" charset="0"/>
              </a:rPr>
              <a:t> </a:t>
            </a:r>
            <a:r>
              <a:rPr lang="en-US" altLang="en-US" sz="1600" err="1">
                <a:cs typeface="Arial" panose="020B0604020202020204" pitchFamily="34" charset="0"/>
              </a:rPr>
              <a:t>khẳng</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về</a:t>
            </a:r>
            <a:r>
              <a:rPr lang="en-US" altLang="en-US" sz="1600">
                <a:cs typeface="Arial" panose="020B0604020202020204" pitchFamily="34" charset="0"/>
              </a:rPr>
              <a:t>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tồn</a:t>
            </a:r>
            <a:r>
              <a:rPr lang="en-US" altLang="en-US" sz="1600">
                <a:cs typeface="Arial" panose="020B0604020202020204" pitchFamily="34" charset="0"/>
              </a:rPr>
              <a:t> </a:t>
            </a:r>
            <a:r>
              <a:rPr lang="en-US" altLang="en-US" sz="1600" err="1">
                <a:cs typeface="Arial" panose="020B0604020202020204" pitchFamily="34" charset="0"/>
              </a:rPr>
              <a:t>tại</a:t>
            </a:r>
            <a:r>
              <a:rPr lang="en-US" altLang="en-US" sz="1600">
                <a:cs typeface="Arial" panose="020B0604020202020204" pitchFamily="34" charset="0"/>
              </a:rPr>
              <a:t> </a:t>
            </a:r>
            <a:r>
              <a:rPr lang="en-US" altLang="en-US" sz="1600" err="1">
                <a:cs typeface="Arial" panose="020B0604020202020204" pitchFamily="34" charset="0"/>
              </a:rPr>
              <a:t>cái</a:t>
            </a:r>
            <a:r>
              <a:rPr lang="en-US" altLang="en-US" sz="1600">
                <a:cs typeface="Arial" panose="020B0604020202020204" pitchFamily="34" charset="0"/>
              </a:rPr>
              <a:t> </a:t>
            </a:r>
            <a:r>
              <a:rPr lang="en-US" altLang="en-US" sz="1600" err="1">
                <a:cs typeface="Arial" panose="020B0604020202020204" pitchFamily="34" charset="0"/>
              </a:rPr>
              <a:t>hộp</a:t>
            </a:r>
            <a:r>
              <a:rPr lang="en-US" altLang="en-US" sz="1600">
                <a:cs typeface="Arial" panose="020B0604020202020204" pitchFamily="34" charset="0"/>
              </a:rPr>
              <a:t> </a:t>
            </a:r>
            <a:r>
              <a:rPr lang="en-US" altLang="en-US" sz="1600" err="1">
                <a:cs typeface="Arial" panose="020B0604020202020204" pitchFamily="34" charset="0"/>
              </a:rPr>
              <a:t>chứa</a:t>
            </a:r>
            <a:r>
              <a:rPr lang="en-US" altLang="en-US" sz="1600">
                <a:cs typeface="Arial" panose="020B0604020202020204" pitchFamily="34" charset="0"/>
              </a:rPr>
              <a:t> </a:t>
            </a:r>
            <a:r>
              <a:rPr lang="en-US" altLang="en-US" sz="1600" err="1">
                <a:cs typeface="Arial" panose="020B0604020202020204" pitchFamily="34" charset="0"/>
              </a:rPr>
              <a:t>ít</a:t>
            </a:r>
            <a:r>
              <a:rPr lang="en-US" altLang="en-US" sz="1600">
                <a:cs typeface="Arial" panose="020B0604020202020204" pitchFamily="34" charset="0"/>
              </a:rPr>
              <a:t> </a:t>
            </a:r>
            <a:r>
              <a:rPr lang="en-US" altLang="en-US" sz="1600" err="1">
                <a:cs typeface="Arial" panose="020B0604020202020204" pitchFamily="34" charset="0"/>
              </a:rPr>
              <a:t>ra</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2 </a:t>
            </a:r>
            <a:r>
              <a:rPr lang="en-US" altLang="en-US" sz="1600" err="1">
                <a:cs typeface="Arial" panose="020B0604020202020204" pitchFamily="34" charset="0"/>
              </a:rPr>
              <a:t>đối</a:t>
            </a:r>
            <a:r>
              <a:rPr lang="en-US" altLang="en-US" sz="1600">
                <a:cs typeface="Arial" panose="020B0604020202020204" pitchFamily="34" charset="0"/>
              </a:rPr>
              <a:t> t</a:t>
            </a:r>
            <a:r>
              <a:rPr lang="vi-VN" altLang="en-US" sz="1600">
                <a:cs typeface="Arial" panose="020B0604020202020204" pitchFamily="34" charset="0"/>
              </a:rPr>
              <a:t>ư</a:t>
            </a:r>
            <a:r>
              <a:rPr lang="en-US" altLang="en-US" sz="1600" err="1">
                <a:cs typeface="Arial" panose="020B0604020202020204" pitchFamily="34" charset="0"/>
              </a:rPr>
              <a:t>ợng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quá</a:t>
            </a:r>
            <a:r>
              <a:rPr lang="en-US" altLang="en-US" sz="1600">
                <a:cs typeface="Arial" panose="020B0604020202020204" pitchFamily="34" charset="0"/>
              </a:rPr>
              <a:t> </a:t>
            </a:r>
            <a:r>
              <a:rPr lang="en-US" altLang="en-US" sz="1600" err="1">
                <a:cs typeface="Arial" panose="020B0604020202020204" pitchFamily="34" charset="0"/>
              </a:rPr>
              <a:t>ít</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trường</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err="1">
                <a:cs typeface="Arial" panose="020B0604020202020204" pitchFamily="34" charset="0"/>
              </a:rPr>
              <a:t>vậy</a:t>
            </a:r>
            <a:r>
              <a:rPr lang="en-US" altLang="en-US" sz="1600">
                <a:cs typeface="Arial" panose="020B0604020202020204" pitchFamily="34" charset="0"/>
              </a:rPr>
              <a:t> ta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a:t>
            </a:r>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Dirichlet</a:t>
            </a:r>
            <a:r>
              <a:rPr lang="en-US" altLang="en-US" sz="1600">
                <a:cs typeface="Arial" panose="020B0604020202020204" pitchFamily="34" charset="0"/>
              </a:rPr>
              <a:t> </a:t>
            </a:r>
            <a:r>
              <a:rPr lang="en-US" altLang="en-US" sz="1600" err="1">
                <a:cs typeface="Arial" panose="020B0604020202020204" pitchFamily="34" charset="0"/>
              </a:rPr>
              <a:t>tổng</a:t>
            </a:r>
            <a:r>
              <a:rPr lang="en-US" altLang="en-US" sz="1600">
                <a:cs typeface="Arial" panose="020B0604020202020204" pitchFamily="34" charset="0"/>
              </a:rPr>
              <a:t> </a:t>
            </a:r>
            <a:r>
              <a:rPr lang="en-US" altLang="en-US" sz="1600" err="1">
                <a:cs typeface="Arial" panose="020B0604020202020204" pitchFamily="34" charset="0"/>
              </a:rPr>
              <a:t>quát</a:t>
            </a:r>
            <a:r>
              <a:rPr lang="en-US" altLang="en-US" sz="1600">
                <a:cs typeface="Arial" panose="020B0604020202020204" pitchFamily="34" charset="0"/>
              </a:rPr>
              <a:t> </a:t>
            </a:r>
            <a:r>
              <a:rPr lang="en-US" altLang="en-US" sz="1600" err="1">
                <a:cs typeface="Arial" panose="020B0604020202020204" pitchFamily="34" charset="0"/>
              </a:rPr>
              <a:t>sau</a:t>
            </a:r>
            <a:r>
              <a:rPr lang="en-US" altLang="en-US" sz="1600">
                <a:cs typeface="Arial" panose="020B0604020202020204" pitchFamily="34" charset="0"/>
              </a:rPr>
              <a:t> </a:t>
            </a:r>
            <a:r>
              <a:rPr lang="en-US" altLang="en-US" sz="1600" err="1">
                <a:cs typeface="Arial" panose="020B0604020202020204" pitchFamily="34" charset="0"/>
              </a:rPr>
              <a:t>đây</a:t>
            </a:r>
            <a:r>
              <a:rPr lang="en-US" altLang="en-US" sz="1600">
                <a:cs typeface="Arial" panose="020B0604020202020204" pitchFamily="34" charset="0"/>
              </a:rPr>
              <a:t>:</a:t>
            </a:r>
          </a:p>
          <a:p>
            <a:pPr algn="just">
              <a:spcBef>
                <a:spcPts val="1200"/>
              </a:spcBef>
            </a:pPr>
            <a:r>
              <a:rPr lang="en-US" altLang="en-US" sz="1600" i="1">
                <a:solidFill>
                  <a:srgbClr val="FF0000"/>
                </a:solidFill>
                <a:cs typeface="Arial" panose="020B0604020202020204" pitchFamily="34" charset="0"/>
              </a:rPr>
              <a:t>“</a:t>
            </a:r>
            <a:r>
              <a:rPr lang="en-US" altLang="en-US" sz="1600" i="1" err="1">
                <a:solidFill>
                  <a:srgbClr val="FF0000"/>
                </a:solidFill>
                <a:cs typeface="Arial" panose="020B0604020202020204" pitchFamily="34" charset="0"/>
              </a:rPr>
              <a:t>Nếu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đem</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bỏ</a:t>
            </a:r>
            <a:r>
              <a:rPr lang="en-US" altLang="en-US" sz="1600" i="1">
                <a:solidFill>
                  <a:srgbClr val="FF0000"/>
                </a:solidFill>
                <a:cs typeface="Arial" panose="020B0604020202020204" pitchFamily="34" charset="0"/>
              </a:rPr>
              <a:t> n </a:t>
            </a:r>
            <a:r>
              <a:rPr lang="en-US" altLang="en-US" sz="1600" i="1" err="1">
                <a:solidFill>
                  <a:srgbClr val="FF0000"/>
                </a:solidFill>
                <a:cs typeface="Arial" panose="020B0604020202020204" pitchFamily="34" charset="0"/>
              </a:rPr>
              <a:t>đối</a:t>
            </a:r>
            <a:r>
              <a:rPr lang="en-US" altLang="en-US" sz="1600" i="1">
                <a:solidFill>
                  <a:srgbClr val="FF0000"/>
                </a:solidFill>
                <a:cs typeface="Arial" panose="020B0604020202020204" pitchFamily="34" charset="0"/>
              </a:rPr>
              <a:t> t</a:t>
            </a:r>
            <a:r>
              <a:rPr lang="vi-VN" altLang="en-US" sz="1600" i="1">
                <a:solidFill>
                  <a:srgbClr val="FF0000"/>
                </a:solidFill>
                <a:cs typeface="Arial" panose="020B0604020202020204" pitchFamily="34" charset="0"/>
              </a:rPr>
              <a:t>ư</a:t>
            </a:r>
            <a:r>
              <a:rPr lang="en-US" altLang="en-US" sz="1600" i="1" err="1">
                <a:solidFill>
                  <a:srgbClr val="FF0000"/>
                </a:solidFill>
                <a:cs typeface="Arial" panose="020B0604020202020204" pitchFamily="34" charset="0"/>
              </a:rPr>
              <a:t>ợng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vào</a:t>
            </a:r>
            <a:r>
              <a:rPr lang="en-US" altLang="en-US" sz="1600" i="1">
                <a:solidFill>
                  <a:srgbClr val="FF0000"/>
                </a:solidFill>
                <a:cs typeface="Arial" panose="020B0604020202020204" pitchFamily="34" charset="0"/>
              </a:rPr>
              <a:t> k </a:t>
            </a:r>
            <a:r>
              <a:rPr lang="en-US" altLang="en-US" sz="1600" i="1" err="1">
                <a:solidFill>
                  <a:srgbClr val="FF0000"/>
                </a:solidFill>
                <a:cs typeface="Arial" panose="020B0604020202020204" pitchFamily="34" charset="0"/>
              </a:rPr>
              <a:t>cái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hộp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thì</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bao</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giờ</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cũng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tìm</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được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ít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nhất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một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cái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hộp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chứa</a:t>
            </a:r>
            <a:r>
              <a:rPr lang="en-US" altLang="en-US" sz="1600" i="1">
                <a:solidFill>
                  <a:srgbClr val="FF0000"/>
                </a:solidFill>
                <a:cs typeface="Arial" panose="020B0604020202020204" pitchFamily="34" charset="0"/>
              </a:rPr>
              <a:t> </a:t>
            </a:r>
            <a:r>
              <a:rPr lang="en-US" altLang="en-US" sz="1600" b="1">
                <a:solidFill>
                  <a:srgbClr val="FF0000"/>
                </a:solidFill>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n/k</a:t>
            </a:r>
            <a:r>
              <a:rPr lang="en-US" altLang="en-US" sz="1600">
                <a:solidFill>
                  <a:srgbClr val="FF0000"/>
                </a:solidFill>
                <a:cs typeface="Arial" panose="020B0604020202020204" pitchFamily="34" charset="0"/>
                <a:sym typeface="Symbol" panose="05050102010706020507" pitchFamily="18" charset="2"/>
              </a:rPr>
              <a:t> </a:t>
            </a:r>
            <a:r>
              <a:rPr lang="en-US" altLang="en-US" sz="1600" i="1" err="1">
                <a:solidFill>
                  <a:srgbClr val="FF0000"/>
                </a:solidFill>
                <a:cs typeface="Arial" panose="020B0604020202020204" pitchFamily="34" charset="0"/>
                <a:sym typeface="Symbol" panose="05050102010706020507" pitchFamily="18" charset="2"/>
              </a:rPr>
              <a:t>đối</a:t>
            </a:r>
            <a:r>
              <a:rPr lang="en-US" altLang="en-US" sz="1600" i="1">
                <a:solidFill>
                  <a:srgbClr val="FF0000"/>
                </a:solidFill>
                <a:cs typeface="Arial" panose="020B0604020202020204" pitchFamily="34" charset="0"/>
                <a:sym typeface="Symbol" panose="05050102010706020507" pitchFamily="18" charset="2"/>
              </a:rPr>
              <a:t> t</a:t>
            </a:r>
            <a:r>
              <a:rPr lang="vi-VN" altLang="en-US" sz="1600" i="1">
                <a:solidFill>
                  <a:srgbClr val="FF0000"/>
                </a:solidFill>
                <a:cs typeface="Arial" panose="020B0604020202020204" pitchFamily="34" charset="0"/>
                <a:sym typeface="Symbol" panose="05050102010706020507" pitchFamily="18" charset="2"/>
              </a:rPr>
              <a:t>ư</a:t>
            </a:r>
            <a:r>
              <a:rPr lang="en-US" altLang="en-US" sz="1600" i="1" err="1">
                <a:solidFill>
                  <a:srgbClr val="FF0000"/>
                </a:solidFill>
                <a:cs typeface="Arial" panose="020B0604020202020204" pitchFamily="34" charset="0"/>
                <a:sym typeface="Symbol" panose="05050102010706020507" pitchFamily="18" charset="2"/>
              </a:rPr>
              <a:t>ợng</a:t>
            </a:r>
            <a:r>
              <a:rPr lang="en-US" altLang="en-US" sz="1600" i="1">
                <a:solidFill>
                  <a:srgbClr val="FF0000"/>
                </a:solidFill>
                <a:cs typeface="Arial" panose="020B0604020202020204" pitchFamily="34" charset="0"/>
                <a:sym typeface="Symbol" panose="05050102010706020507" pitchFamily="18" charset="2"/>
              </a:rPr>
              <a:t>”.</a:t>
            </a:r>
          </a:p>
          <a:p>
            <a:pPr algn="just">
              <a:spcBef>
                <a:spcPts val="1200"/>
              </a:spcBef>
            </a:pPr>
            <a:r>
              <a:rPr lang="en-US" altLang="en-US" sz="1600">
                <a:cs typeface="Arial" panose="020B0604020202020204" pitchFamily="34" charset="0"/>
                <a:sym typeface="Symbol" panose="05050102010706020507" pitchFamily="18" charset="2"/>
              </a:rPr>
              <a:t>Ở </a:t>
            </a:r>
            <a:r>
              <a:rPr lang="en-US" altLang="en-US" sz="1600" err="1">
                <a:cs typeface="Arial" panose="020B0604020202020204" pitchFamily="34" charset="0"/>
                <a:sym typeface="Symbol" panose="05050102010706020507" pitchFamily="18" charset="2"/>
              </a:rPr>
              <a:t>đây</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ký</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hiệu</a:t>
            </a:r>
            <a:r>
              <a:rPr lang="en-US" altLang="en-US" sz="1600">
                <a:cs typeface="Arial" panose="020B0604020202020204" pitchFamily="34" charset="0"/>
                <a:sym typeface="Symbol" panose="05050102010706020507" pitchFamily="18" charset="2"/>
              </a:rPr>
              <a:t>  </a:t>
            </a:r>
            <a:r>
              <a:rPr lang="en-US" altLang="en-US" sz="1600" err="1">
                <a:cs typeface="Arial" panose="020B0604020202020204" pitchFamily="34" charset="0"/>
                <a:sym typeface="Symbol" panose="05050102010706020507" pitchFamily="18" charset="2"/>
              </a:rPr>
              <a:t>gọi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phần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nguyên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già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của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thực</a:t>
            </a:r>
            <a:r>
              <a:rPr lang="en-US" altLang="en-US" sz="1600">
                <a:cs typeface="Arial" panose="020B0604020202020204" pitchFamily="34" charset="0"/>
                <a:sym typeface="Symbol" panose="05050102010706020507" pitchFamily="18" charset="2"/>
              </a:rPr>
              <a:t>  - </a:t>
            </a:r>
            <a:r>
              <a:rPr lang="en-US" altLang="en-US" sz="1600" err="1">
                <a:cs typeface="Arial" panose="020B0604020202020204" pitchFamily="34" charset="0"/>
                <a:sym typeface="Symbol" panose="05050102010706020507" pitchFamily="18" charset="2"/>
              </a:rPr>
              <a:t>theo</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định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nghĩa</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nguyên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nhỏ</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nhất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còn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lớn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hơn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hoặc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bằng</a:t>
            </a:r>
            <a:r>
              <a:rPr lang="en-US" altLang="en-US" sz="1600">
                <a:cs typeface="Arial" panose="020B0604020202020204" pitchFamily="34" charset="0"/>
                <a:sym typeface="Symbol" panose="05050102010706020507" pitchFamily="18" charset="2"/>
              </a:rPr>
              <a:t> .</a:t>
            </a:r>
          </a:p>
        </p:txBody>
      </p:sp>
      <p:sp>
        <p:nvSpPr>
          <p:cNvPr id="7" name="Rectangle 2">
            <a:extLst>
              <a:ext uri="{FF2B5EF4-FFF2-40B4-BE49-F238E27FC236}">
                <a16:creationId xmlns:a16="http://schemas.microsoft.com/office/drawing/2014/main" id="{4F0525C2-92D3-468B-A898-72FB0D993A9B}"/>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Phát</a:t>
            </a:r>
            <a:r>
              <a:rPr lang="en-US" altLang="en-US" sz="2000" b="1"/>
              <a:t> </a:t>
            </a:r>
            <a:r>
              <a:rPr lang="en-US" altLang="en-US" sz="2000" b="1" err="1"/>
              <a:t>biểu</a:t>
            </a:r>
            <a:r>
              <a:rPr lang="en-US" altLang="en-US" sz="2000" b="1"/>
              <a:t> </a:t>
            </a:r>
            <a:r>
              <a:rPr lang="en-US" altLang="en-US" sz="2000" b="1" err="1"/>
              <a:t>nguyên</a:t>
            </a:r>
            <a:r>
              <a:rPr lang="en-US" altLang="en-US" sz="2000" b="1"/>
              <a:t> </a:t>
            </a:r>
            <a:r>
              <a:rPr lang="en-US" altLang="en-US" sz="2000" b="1" err="1"/>
              <a:t>lý</a:t>
            </a:r>
            <a:r>
              <a:rPr lang="en-US" altLang="en-US" sz="2000" b="1"/>
              <a:t> Dirichlet</a:t>
            </a:r>
          </a:p>
        </p:txBody>
      </p:sp>
      <p:cxnSp>
        <p:nvCxnSpPr>
          <p:cNvPr id="8" name="Straight Connector 7">
            <a:extLst>
              <a:ext uri="{FF2B5EF4-FFF2-40B4-BE49-F238E27FC236}">
                <a16:creationId xmlns:a16="http://schemas.microsoft.com/office/drawing/2014/main" id="{38B91789-0D68-4152-9422-3647BE04508E}"/>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18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169862" y="762001"/>
            <a:ext cx="8723312" cy="5309787"/>
          </a:xfrm>
        </p:spPr>
        <p:txBody>
          <a:bodyPr>
            <a:normAutofit/>
          </a:bodyPr>
          <a:lstStyle/>
          <a:p>
            <a:r>
              <a:rPr lang="en-US" altLang="en-US" sz="1600" b="1" err="1">
                <a:solidFill>
                  <a:srgbClr val="FF0000"/>
                </a:solidFill>
                <a:cs typeface="Arial" panose="020B0604020202020204" pitchFamily="34" charset="0"/>
              </a:rPr>
              <a:t>Giới</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thiệu</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bài</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toán</a:t>
            </a:r>
            <a:endParaRPr lang="en-US" altLang="en-US" sz="1600" b="1">
              <a:solidFill>
                <a:srgbClr val="FF0000"/>
              </a:solidFill>
              <a:cs typeface="Arial" panose="020B0604020202020204" pitchFamily="34" charset="0"/>
            </a:endParaRPr>
          </a:p>
          <a:p>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kỹ</a:t>
            </a:r>
            <a:r>
              <a:rPr lang="en-US" altLang="en-US" sz="1600">
                <a:cs typeface="Arial" panose="020B0604020202020204" pitchFamily="34" charset="0"/>
              </a:rPr>
              <a:t> </a:t>
            </a: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bản</a:t>
            </a:r>
            <a:endParaRPr lang="en-US" altLang="en-US" sz="1600">
              <a:cs typeface="Arial" panose="020B0604020202020204" pitchFamily="34" charset="0"/>
            </a:endParaRPr>
          </a:p>
          <a:p>
            <a:r>
              <a:rPr lang="en-US" altLang="en-US" sz="1600" err="1">
                <a:cs typeface="Arial" panose="020B0604020202020204" pitchFamily="34" charset="0"/>
              </a:rPr>
              <a:t>Nguyên</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Dirichlet</a:t>
            </a:r>
            <a:endParaRPr lang="en-US" altLang="en-US" sz="1600">
              <a:cs typeface="Arial" panose="020B0604020202020204" pitchFamily="34" charset="0"/>
            </a:endParaRPr>
          </a:p>
          <a:p>
            <a:endParaRPr lang="en-US" altLang="en-US" sz="1600">
              <a:solidFill>
                <a:srgbClr val="6A74FA"/>
              </a:solidFill>
              <a:cs typeface="Arial" panose="020B0604020202020204" pitchFamily="34" charset="0"/>
            </a:endParaRPr>
          </a:p>
        </p:txBody>
      </p:sp>
      <p:sp>
        <p:nvSpPr>
          <p:cNvPr id="7" name="Rectangle 2">
            <a:extLst>
              <a:ext uri="{FF2B5EF4-FFF2-40B4-BE49-F238E27FC236}">
                <a16:creationId xmlns:a16="http://schemas.microsoft.com/office/drawing/2014/main" id="{D3F518D3-7161-4157-B61C-9FFC4430E94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Chương</a:t>
            </a:r>
            <a:r>
              <a:rPr lang="en-US" altLang="en-US" sz="2000" b="1"/>
              <a:t> 2: </a:t>
            </a:r>
            <a:r>
              <a:rPr lang="en-US" altLang="en-US" sz="2000" b="1" err="1"/>
              <a:t>Bài</a:t>
            </a:r>
            <a:r>
              <a:rPr lang="en-US" altLang="en-US" sz="2000" b="1"/>
              <a:t> </a:t>
            </a:r>
            <a:r>
              <a:rPr lang="en-US" altLang="en-US" sz="2000" b="1" err="1"/>
              <a:t>toán</a:t>
            </a:r>
            <a:r>
              <a:rPr lang="en-US" altLang="en-US" sz="2000" b="1"/>
              <a:t> </a:t>
            </a:r>
            <a:r>
              <a:rPr lang="en-US" altLang="en-US" sz="2000" b="1" err="1"/>
              <a:t>tồn</a:t>
            </a:r>
            <a:r>
              <a:rPr lang="en-US" altLang="en-US" sz="2000" b="1"/>
              <a:t> </a:t>
            </a:r>
            <a:r>
              <a:rPr lang="en-US" altLang="en-US" sz="2000" b="1" err="1"/>
              <a:t>tại</a:t>
            </a:r>
            <a:endParaRPr lang="en-US" altLang="en-US" sz="2000" b="1"/>
          </a:p>
        </p:txBody>
      </p:sp>
      <p:cxnSp>
        <p:nvCxnSpPr>
          <p:cNvPr id="8" name="Straight Connector 7">
            <a:extLst>
              <a:ext uri="{FF2B5EF4-FFF2-40B4-BE49-F238E27FC236}">
                <a16:creationId xmlns:a16="http://schemas.microsoft.com/office/drawing/2014/main" id="{142CAD2F-2C3F-48F7-B9AD-275623C0741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067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A73517B2-D4D4-4C13-98FE-D705270879C2}"/>
              </a:ext>
            </a:extLst>
          </p:cNvPr>
          <p:cNvSpPr>
            <a:spLocks noGrp="1" noChangeArrowheads="1"/>
          </p:cNvSpPr>
          <p:nvPr>
            <p:ph idx="1"/>
          </p:nvPr>
        </p:nvSpPr>
        <p:spPr>
          <a:xfrm>
            <a:off x="169863" y="589002"/>
            <a:ext cx="8723312" cy="5450194"/>
          </a:xfrm>
        </p:spPr>
        <p:txBody>
          <a:bodyPr>
            <a:normAutofit/>
          </a:bodyPr>
          <a:lstStyle/>
          <a:p>
            <a:pPr algn="just">
              <a:lnSpc>
                <a:spcPct val="120000"/>
              </a:lnSpc>
              <a:spcBef>
                <a:spcPts val="1200"/>
              </a:spcBef>
              <a:defRPr/>
            </a:pPr>
            <a:r>
              <a:rPr lang="en-US" altLang="en-US" sz="1600" i="1">
                <a:solidFill>
                  <a:srgbClr val="FF0000"/>
                </a:solidFill>
                <a:cs typeface="Arial" panose="020B0604020202020204" pitchFamily="34" charset="0"/>
              </a:rPr>
              <a:t>“</a:t>
            </a:r>
            <a:r>
              <a:rPr lang="en-US" altLang="en-US" sz="1600" i="1" err="1">
                <a:solidFill>
                  <a:srgbClr val="FF0000"/>
                </a:solidFill>
                <a:cs typeface="Arial" panose="020B0604020202020204" pitchFamily="34" charset="0"/>
              </a:rPr>
              <a:t>Nếu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đem</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bỏ</a:t>
            </a:r>
            <a:r>
              <a:rPr lang="en-US" altLang="en-US" sz="1600" i="1">
                <a:solidFill>
                  <a:srgbClr val="FF0000"/>
                </a:solidFill>
                <a:cs typeface="Arial" panose="020B0604020202020204" pitchFamily="34" charset="0"/>
              </a:rPr>
              <a:t> n </a:t>
            </a:r>
            <a:r>
              <a:rPr lang="en-US" altLang="en-US" sz="1600" i="1" err="1">
                <a:solidFill>
                  <a:srgbClr val="FF0000"/>
                </a:solidFill>
                <a:cs typeface="Arial" panose="020B0604020202020204" pitchFamily="34" charset="0"/>
              </a:rPr>
              <a:t>đối</a:t>
            </a:r>
            <a:r>
              <a:rPr lang="en-US" altLang="en-US" sz="1600" i="1">
                <a:solidFill>
                  <a:srgbClr val="FF0000"/>
                </a:solidFill>
                <a:cs typeface="Arial" panose="020B0604020202020204" pitchFamily="34" charset="0"/>
              </a:rPr>
              <a:t> t</a:t>
            </a:r>
            <a:r>
              <a:rPr lang="vi-VN" altLang="en-US" sz="1600" i="1">
                <a:solidFill>
                  <a:srgbClr val="FF0000"/>
                </a:solidFill>
                <a:cs typeface="Arial" panose="020B0604020202020204" pitchFamily="34" charset="0"/>
              </a:rPr>
              <a:t>ư</a:t>
            </a:r>
            <a:r>
              <a:rPr lang="en-US" altLang="en-US" sz="1600" i="1" err="1">
                <a:solidFill>
                  <a:srgbClr val="FF0000"/>
                </a:solidFill>
                <a:cs typeface="Arial" panose="020B0604020202020204" pitchFamily="34" charset="0"/>
              </a:rPr>
              <a:t>ợng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vào</a:t>
            </a:r>
            <a:r>
              <a:rPr lang="en-US" altLang="en-US" sz="1600" i="1">
                <a:solidFill>
                  <a:srgbClr val="FF0000"/>
                </a:solidFill>
                <a:cs typeface="Arial" panose="020B0604020202020204" pitchFamily="34" charset="0"/>
              </a:rPr>
              <a:t> k </a:t>
            </a:r>
            <a:r>
              <a:rPr lang="en-US" altLang="en-US" sz="1600" i="1" err="1">
                <a:solidFill>
                  <a:srgbClr val="FF0000"/>
                </a:solidFill>
                <a:cs typeface="Arial" panose="020B0604020202020204" pitchFamily="34" charset="0"/>
              </a:rPr>
              <a:t>cái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hộp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thì</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bao</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giờ</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cũng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tìm</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được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ít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nhất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một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cái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hộp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chứa</a:t>
            </a:r>
            <a:r>
              <a:rPr lang="en-US" altLang="en-US" sz="1600" i="1">
                <a:solidFill>
                  <a:srgbClr val="FF0000"/>
                </a:solidFill>
                <a:cs typeface="Arial" panose="020B0604020202020204" pitchFamily="34" charset="0"/>
              </a:rPr>
              <a:t> </a:t>
            </a:r>
            <a:r>
              <a:rPr lang="en-US" altLang="en-US" sz="1600" b="1">
                <a:solidFill>
                  <a:srgbClr val="FF0000"/>
                </a:solidFill>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n/k</a:t>
            </a:r>
            <a:r>
              <a:rPr lang="en-US" altLang="en-US" sz="1600">
                <a:solidFill>
                  <a:srgbClr val="FF0000"/>
                </a:solidFill>
                <a:cs typeface="Arial" panose="020B0604020202020204" pitchFamily="34" charset="0"/>
                <a:sym typeface="Symbol" panose="05050102010706020507" pitchFamily="18" charset="2"/>
              </a:rPr>
              <a:t> </a:t>
            </a:r>
            <a:r>
              <a:rPr lang="en-US" altLang="en-US" sz="1600" i="1" err="1">
                <a:solidFill>
                  <a:srgbClr val="FF0000"/>
                </a:solidFill>
                <a:cs typeface="Arial" panose="020B0604020202020204" pitchFamily="34" charset="0"/>
                <a:sym typeface="Symbol" panose="05050102010706020507" pitchFamily="18" charset="2"/>
              </a:rPr>
              <a:t>đối</a:t>
            </a:r>
            <a:r>
              <a:rPr lang="en-US" altLang="en-US" sz="1600" i="1">
                <a:solidFill>
                  <a:srgbClr val="FF0000"/>
                </a:solidFill>
                <a:cs typeface="Arial" panose="020B0604020202020204" pitchFamily="34" charset="0"/>
                <a:sym typeface="Symbol" panose="05050102010706020507" pitchFamily="18" charset="2"/>
              </a:rPr>
              <a:t> t</a:t>
            </a:r>
            <a:r>
              <a:rPr lang="vi-VN" altLang="en-US" sz="1600" i="1">
                <a:solidFill>
                  <a:srgbClr val="FF0000"/>
                </a:solidFill>
                <a:cs typeface="Arial" panose="020B0604020202020204" pitchFamily="34" charset="0"/>
                <a:sym typeface="Symbol" panose="05050102010706020507" pitchFamily="18" charset="2"/>
              </a:rPr>
              <a:t>ư</a:t>
            </a:r>
            <a:r>
              <a:rPr lang="en-US" altLang="en-US" sz="1600" i="1" err="1">
                <a:solidFill>
                  <a:srgbClr val="FF0000"/>
                </a:solidFill>
                <a:cs typeface="Arial" panose="020B0604020202020204" pitchFamily="34" charset="0"/>
                <a:sym typeface="Symbol" panose="05050102010706020507" pitchFamily="18" charset="2"/>
              </a:rPr>
              <a:t>ợng</a:t>
            </a:r>
            <a:r>
              <a:rPr lang="en-US" altLang="en-US" sz="1600" i="1">
                <a:solidFill>
                  <a:srgbClr val="FF0000"/>
                </a:solidFill>
                <a:cs typeface="Arial" panose="020B0604020202020204" pitchFamily="34" charset="0"/>
                <a:sym typeface="Symbol" panose="05050102010706020507" pitchFamily="18" charset="2"/>
              </a:rPr>
              <a:t>”.</a:t>
            </a:r>
          </a:p>
          <a:p>
            <a:pPr marL="0" indent="0" algn="just" eaLnBrk="1" hangingPunct="1">
              <a:lnSpc>
                <a:spcPct val="120000"/>
              </a:lnSpc>
              <a:spcBef>
                <a:spcPts val="1200"/>
              </a:spcBef>
              <a:buNone/>
              <a:defRPr/>
            </a:pP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bằng</a:t>
            </a:r>
            <a:r>
              <a:rPr lang="en-US" sz="1600">
                <a:cs typeface="Arial" panose="020B0604020202020204" pitchFamily="34" charset="0"/>
              </a:rPr>
              <a:t> </a:t>
            </a:r>
            <a:r>
              <a:rPr lang="en-US" sz="1600" err="1">
                <a:cs typeface="Arial" panose="020B0604020202020204" pitchFamily="34" charset="0"/>
              </a:rPr>
              <a:t>phản</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a:t>
            </a:r>
          </a:p>
          <a:p>
            <a:pPr marL="0" indent="0" algn="just" eaLnBrk="1" hangingPunct="1">
              <a:lnSpc>
                <a:spcPct val="120000"/>
              </a:lnSpc>
              <a:spcBef>
                <a:spcPts val="1200"/>
              </a:spcBef>
              <a:buFontTx/>
              <a:buNone/>
              <a:defRPr/>
            </a:pP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khẳng</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lý</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đúng</a:t>
            </a:r>
            <a:r>
              <a:rPr lang="en-US" sz="1600">
                <a:cs typeface="Arial" panose="020B0604020202020204" pitchFamily="34" charset="0"/>
              </a:rPr>
              <a:t>. </a:t>
            </a:r>
          </a:p>
          <a:p>
            <a:pPr marL="0" indent="0" algn="just" eaLnBrk="1" hangingPunct="1">
              <a:lnSpc>
                <a:spcPct val="120000"/>
              </a:lnSpc>
              <a:spcBef>
                <a:spcPts val="1200"/>
              </a:spcBef>
              <a:buFontTx/>
              <a:buNone/>
              <a:defRPr/>
            </a:pPr>
            <a:r>
              <a:rPr lang="en-US" sz="1600">
                <a:cs typeface="Arial" panose="020B0604020202020204" pitchFamily="34" charset="0"/>
                <a:sym typeface="Wingdings" panose="05000000000000000000" pitchFamily="2" charset="2"/>
              </a:rPr>
              <a:t> </a:t>
            </a:r>
            <a:r>
              <a:rPr lang="en-US" sz="1600" err="1">
                <a:cs typeface="Arial" panose="020B0604020202020204" pitchFamily="34" charset="0"/>
              </a:rPr>
              <a:t>mỗi</a:t>
            </a:r>
            <a:r>
              <a:rPr lang="en-US" sz="1600">
                <a:cs typeface="Arial" panose="020B0604020202020204" pitchFamily="34" charset="0"/>
              </a:rPr>
              <a:t> </a:t>
            </a:r>
            <a:r>
              <a:rPr lang="en-US" sz="1600" err="1">
                <a:cs typeface="Arial" panose="020B0604020202020204" pitchFamily="34" charset="0"/>
              </a:rPr>
              <a:t>hộp</a:t>
            </a:r>
            <a:r>
              <a:rPr lang="en-US" sz="1600">
                <a:cs typeface="Arial" panose="020B0604020202020204" pitchFamily="34" charset="0"/>
              </a:rPr>
              <a:t> </a:t>
            </a:r>
            <a:r>
              <a:rPr lang="en-US" sz="1600" err="1">
                <a:cs typeface="Arial" panose="020B0604020202020204" pitchFamily="34" charset="0"/>
              </a:rPr>
              <a:t>chứa</a:t>
            </a:r>
            <a:r>
              <a:rPr lang="en-US" sz="1600">
                <a:cs typeface="Arial" panose="020B0604020202020204" pitchFamily="34" charset="0"/>
              </a:rPr>
              <a:t> </a:t>
            </a:r>
            <a:r>
              <a:rPr lang="en-US" altLang="en-US" sz="1600" i="1">
                <a:solidFill>
                  <a:srgbClr val="FF0000"/>
                </a:solidFill>
                <a:cs typeface="Arial" panose="020B0604020202020204" pitchFamily="34" charset="0"/>
                <a:sym typeface="Symbol" panose="05050102010706020507" pitchFamily="18" charset="2"/>
              </a:rPr>
              <a:t> </a:t>
            </a:r>
            <a:r>
              <a:rPr lang="en-US" sz="1600">
                <a:cs typeface="Arial" panose="020B0604020202020204" pitchFamily="34" charset="0"/>
                <a:sym typeface="Symbol" panose="05050102010706020507" pitchFamily="18" charset="2"/>
              </a:rPr>
              <a:t></a:t>
            </a:r>
            <a:r>
              <a:rPr lang="en-US" altLang="en-US" sz="1600">
                <a:solidFill>
                  <a:srgbClr val="6600CC"/>
                </a:solidFill>
                <a:cs typeface="Arial" panose="020B0604020202020204" pitchFamily="34" charset="0"/>
                <a:sym typeface="Symbol" panose="05050102010706020507" pitchFamily="18" charset="2"/>
              </a:rPr>
              <a:t> </a:t>
            </a:r>
            <a:r>
              <a:rPr lang="en-US" altLang="en-US" sz="1600" i="1">
                <a:solidFill>
                  <a:srgbClr val="6600CC"/>
                </a:solidFill>
                <a:cs typeface="Arial" panose="020B0604020202020204" pitchFamily="34" charset="0"/>
                <a:sym typeface="Symbol" panose="05050102010706020507" pitchFamily="18" charset="2"/>
              </a:rPr>
              <a:t>n/k</a:t>
            </a:r>
            <a:r>
              <a:rPr lang="en-US" altLang="en-US" sz="1600">
                <a:solidFill>
                  <a:srgbClr val="6600CC"/>
                </a:solidFill>
                <a:cs typeface="Arial" panose="020B0604020202020204" pitchFamily="34" charset="0"/>
                <a:sym typeface="Symbol" panose="05050102010706020507" pitchFamily="18" charset="2"/>
              </a:rPr>
              <a:t></a:t>
            </a:r>
            <a:r>
              <a:rPr lang="en-US" altLang="en-US" sz="1600">
                <a:cs typeface="Arial" panose="020B0604020202020204" pitchFamily="34" charset="0"/>
                <a:sym typeface="Symbol" panose="05050102010706020507" pitchFamily="18" charset="2"/>
              </a:rPr>
              <a:t> </a:t>
            </a:r>
            <a:r>
              <a:rPr lang="en-US" sz="1600">
                <a:cs typeface="Arial" panose="020B0604020202020204" pitchFamily="34" charset="0"/>
              </a:rPr>
              <a:t>− 1 &lt; </a:t>
            </a:r>
            <a:r>
              <a:rPr lang="en-US" altLang="en-US" sz="1600">
                <a:solidFill>
                  <a:srgbClr val="6600CC"/>
                </a:solidFill>
                <a:cs typeface="Arial" panose="020B0604020202020204" pitchFamily="34" charset="0"/>
                <a:sym typeface="Symbol" panose="05050102010706020507" pitchFamily="18" charset="2"/>
              </a:rPr>
              <a:t>[(</a:t>
            </a:r>
            <a:r>
              <a:rPr lang="en-US" altLang="en-US" sz="1600" i="1">
                <a:solidFill>
                  <a:srgbClr val="6600CC"/>
                </a:solidFill>
                <a:cs typeface="Arial" panose="020B0604020202020204" pitchFamily="34" charset="0"/>
                <a:sym typeface="Symbol" panose="05050102010706020507" pitchFamily="18" charset="2"/>
              </a:rPr>
              <a:t>n/k</a:t>
            </a:r>
            <a:r>
              <a:rPr lang="en-US" altLang="en-US" sz="1600">
                <a:solidFill>
                  <a:srgbClr val="6600CC"/>
                </a:solidFill>
                <a:cs typeface="Arial" panose="020B0604020202020204" pitchFamily="34" charset="0"/>
                <a:sym typeface="Symbol" panose="05050102010706020507" pitchFamily="18" charset="2"/>
              </a:rPr>
              <a:t>)</a:t>
            </a:r>
            <a:r>
              <a:rPr lang="en-US" altLang="en-US" sz="1600" i="1">
                <a:solidFill>
                  <a:srgbClr val="6600CC"/>
                </a:solidFill>
                <a:cs typeface="Arial" panose="020B0604020202020204" pitchFamily="34" charset="0"/>
                <a:sym typeface="Symbol" panose="05050102010706020507" pitchFamily="18" charset="2"/>
              </a:rPr>
              <a:t>+</a:t>
            </a:r>
            <a:r>
              <a:rPr lang="en-US" altLang="en-US" sz="1600">
                <a:solidFill>
                  <a:srgbClr val="6600CC"/>
                </a:solidFill>
                <a:cs typeface="Arial" panose="020B0604020202020204" pitchFamily="34" charset="0"/>
                <a:sym typeface="Symbol" panose="05050102010706020507" pitchFamily="18" charset="2"/>
              </a:rPr>
              <a:t>1]</a:t>
            </a:r>
            <a:r>
              <a:rPr lang="en-US" sz="1600" i="1">
                <a:cs typeface="Arial" panose="020B0604020202020204" pitchFamily="34" charset="0"/>
              </a:rPr>
              <a:t> -</a:t>
            </a:r>
            <a:r>
              <a:rPr lang="en-US" sz="1600">
                <a:cs typeface="Arial" panose="020B0604020202020204" pitchFamily="34" charset="0"/>
              </a:rPr>
              <a:t>1 = </a:t>
            </a:r>
            <a:r>
              <a:rPr lang="en-US" sz="1600" i="1">
                <a:cs typeface="Arial" panose="020B0604020202020204" pitchFamily="34" charset="0"/>
              </a:rPr>
              <a:t>n</a:t>
            </a:r>
            <a:r>
              <a:rPr lang="en-US" sz="1600">
                <a:cs typeface="Arial" panose="020B0604020202020204" pitchFamily="34" charset="0"/>
              </a:rPr>
              <a:t>/</a:t>
            </a:r>
            <a:r>
              <a:rPr lang="en-US" sz="1600" i="1">
                <a:cs typeface="Arial" panose="020B0604020202020204" pitchFamily="34" charset="0"/>
              </a:rPr>
              <a:t>k </a:t>
            </a:r>
            <a:r>
              <a:rPr lang="en-US" sz="1600" err="1">
                <a:cs typeface="Arial" panose="020B0604020202020204" pitchFamily="34" charset="0"/>
              </a:rPr>
              <a:t>đối</a:t>
            </a:r>
            <a:r>
              <a:rPr lang="en-US" sz="1600">
                <a:cs typeface="Arial" panose="020B0604020202020204" pitchFamily="34" charset="0"/>
              </a:rPr>
              <a:t> t</a:t>
            </a:r>
            <a:r>
              <a:rPr lang="vi-VN" sz="1600">
                <a:cs typeface="Arial" panose="020B0604020202020204" pitchFamily="34" charset="0"/>
              </a:rPr>
              <a:t>ư</a:t>
            </a:r>
            <a:r>
              <a:rPr lang="en-US" sz="1600" err="1">
                <a:cs typeface="Arial" panose="020B0604020202020204" pitchFamily="34" charset="0"/>
              </a:rPr>
              <a:t>ợng</a:t>
            </a:r>
            <a:endParaRPr lang="en-US" sz="1600">
              <a:cs typeface="Arial" panose="020B0604020202020204" pitchFamily="34" charset="0"/>
            </a:endParaRPr>
          </a:p>
          <a:p>
            <a:pPr marL="0" indent="0" algn="just">
              <a:lnSpc>
                <a:spcPct val="120000"/>
              </a:lnSpc>
              <a:spcBef>
                <a:spcPts val="1200"/>
              </a:spcBef>
              <a:buNone/>
              <a:defRPr/>
            </a:pPr>
            <a:r>
              <a:rPr lang="en-US" altLang="en-US" sz="1600" err="1">
                <a:cs typeface="Arial" panose="020B0604020202020204" pitchFamily="34" charset="0"/>
                <a:sym typeface="Symbol" panose="05050102010706020507" pitchFamily="18" charset="2"/>
              </a:rPr>
              <a:t>Có</a:t>
            </a:r>
            <a:r>
              <a:rPr lang="en-US" altLang="en-US" sz="1600" i="1">
                <a:cs typeface="Arial" panose="020B0604020202020204" pitchFamily="34" charset="0"/>
                <a:sym typeface="Symbol" panose="05050102010706020507" pitchFamily="18" charset="2"/>
              </a:rPr>
              <a:t> k</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cái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hộp</a:t>
            </a:r>
            <a:r>
              <a:rPr lang="en-US" altLang="en-US" sz="1600">
                <a:cs typeface="Arial" panose="020B0604020202020204" pitchFamily="34" charset="0"/>
                <a:sym typeface="Symbol" panose="05050102010706020507" pitchFamily="18" charset="2"/>
              </a:rPr>
              <a:t> </a:t>
            </a:r>
            <a:r>
              <a:rPr lang="en-US" sz="1600">
                <a:latin typeface="Times New Roman" panose="02020603050405020304" pitchFamily="18" charset="0"/>
                <a:cs typeface="Times New Roman" panose="02020603050405020304" pitchFamily="18" charset="0"/>
                <a:sym typeface="Wingdings" panose="05000000000000000000" pitchFamily="2" charset="2"/>
              </a:rPr>
              <a:t></a:t>
            </a:r>
            <a:r>
              <a:rPr lang="en-US" sz="1600">
                <a:latin typeface="Times New Roman" panose="02020603050405020304" pitchFamily="18" charset="0"/>
                <a:cs typeface="Times New Roman" panose="02020603050405020304" pitchFamily="18" charset="0"/>
              </a:rPr>
              <a:t> </a:t>
            </a:r>
            <a:r>
              <a:rPr lang="en-US" sz="1600" err="1">
                <a:cs typeface="Arial" panose="020B0604020202020204" pitchFamily="34" charset="0"/>
              </a:rPr>
              <a:t>có</a:t>
            </a:r>
            <a:r>
              <a:rPr lang="en-US" sz="1600">
                <a:cs typeface="Arial" panose="020B0604020202020204" pitchFamily="34" charset="0"/>
              </a:rPr>
              <a:t> &lt;  </a:t>
            </a:r>
            <a:r>
              <a:rPr lang="en-US" sz="1600" i="1">
                <a:cs typeface="Arial" panose="020B0604020202020204" pitchFamily="34" charset="0"/>
              </a:rPr>
              <a:t>k</a:t>
            </a:r>
            <a:r>
              <a:rPr lang="en-US" sz="1600">
                <a:cs typeface="Arial" panose="020B0604020202020204" pitchFamily="34" charset="0"/>
              </a:rPr>
              <a:t>(</a:t>
            </a:r>
            <a:r>
              <a:rPr lang="en-US" sz="1600" i="1">
                <a:cs typeface="Arial" panose="020B0604020202020204" pitchFamily="34" charset="0"/>
              </a:rPr>
              <a:t>n</a:t>
            </a:r>
            <a:r>
              <a:rPr lang="en-US" sz="1600">
                <a:cs typeface="Arial" panose="020B0604020202020204" pitchFamily="34" charset="0"/>
              </a:rPr>
              <a:t>/</a:t>
            </a:r>
            <a:r>
              <a:rPr lang="en-US" sz="1600" i="1">
                <a:cs typeface="Arial" panose="020B0604020202020204" pitchFamily="34" charset="0"/>
              </a:rPr>
              <a:t>k</a:t>
            </a:r>
            <a:r>
              <a:rPr lang="en-US" sz="1600">
                <a:cs typeface="Arial" panose="020B0604020202020204" pitchFamily="34" charset="0"/>
              </a:rPr>
              <a:t>) =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t</a:t>
            </a:r>
            <a:r>
              <a:rPr lang="vi-VN" sz="1600">
                <a:cs typeface="Arial" panose="020B0604020202020204" pitchFamily="34" charset="0"/>
              </a:rPr>
              <a:t>ư</a:t>
            </a:r>
            <a:r>
              <a:rPr lang="en-US" sz="1600" err="1">
                <a:cs typeface="Arial" panose="020B0604020202020204" pitchFamily="34" charset="0"/>
              </a:rPr>
              <a:t>ợng</a:t>
            </a:r>
            <a:endParaRPr lang="en-US" sz="1600">
              <a:cs typeface="Arial" panose="020B0604020202020204" pitchFamily="34" charset="0"/>
            </a:endParaRPr>
          </a:p>
          <a:p>
            <a:pPr marL="0" indent="0" algn="just" eaLnBrk="1" hangingPunct="1">
              <a:lnSpc>
                <a:spcPct val="120000"/>
              </a:lnSpc>
              <a:spcBef>
                <a:spcPts val="1200"/>
              </a:spcBef>
              <a:buFontTx/>
              <a:buNone/>
              <a:defRPr/>
            </a:pPr>
            <a:endParaRPr lang="en-US" altLang="en-US" sz="1600">
              <a:cs typeface="Arial" panose="020B0604020202020204" pitchFamily="34" charset="0"/>
              <a:sym typeface="Symbol" panose="05050102010706020507" pitchFamily="18" charset="2"/>
            </a:endParaRPr>
          </a:p>
          <a:p>
            <a:pPr marL="0" indent="0" algn="just" eaLnBrk="1" hangingPunct="1">
              <a:lnSpc>
                <a:spcPct val="120000"/>
              </a:lnSpc>
              <a:spcBef>
                <a:spcPts val="1200"/>
              </a:spcBef>
              <a:buFontTx/>
              <a:buNone/>
              <a:defRPr/>
            </a:pPr>
            <a:r>
              <a:rPr lang="en-US" sz="1600" err="1">
                <a:cs typeface="Arial" panose="020B0604020202020204" pitchFamily="34" charset="0"/>
              </a:rPr>
              <a:t>Mâu</a:t>
            </a:r>
            <a:r>
              <a:rPr lang="en-US" sz="1600">
                <a:cs typeface="Arial" panose="020B0604020202020204" pitchFamily="34" charset="0"/>
              </a:rPr>
              <a:t> </a:t>
            </a:r>
            <a:r>
              <a:rPr lang="en-US" sz="1600" err="1">
                <a:cs typeface="Arial" panose="020B0604020202020204" pitchFamily="34" charset="0"/>
              </a:rPr>
              <a:t>thuẫn</a:t>
            </a:r>
            <a:r>
              <a:rPr lang="en-US" sz="1600">
                <a:cs typeface="Arial" panose="020B0604020202020204" pitchFamily="34" charset="0"/>
              </a:rPr>
              <a:t> </a:t>
            </a:r>
            <a:r>
              <a:rPr lang="en-US" sz="1600" err="1">
                <a:cs typeface="Arial" panose="020B0604020202020204" pitchFamily="34" charset="0"/>
              </a:rPr>
              <a:t>thu</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đã</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minh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lý</a:t>
            </a:r>
            <a:r>
              <a:rPr lang="en-US" sz="1600">
                <a:cs typeface="Arial" panose="020B0604020202020204" pitchFamily="34" charset="0"/>
              </a:rPr>
              <a:t>.</a:t>
            </a:r>
            <a:endParaRPr lang="en-US" sz="1600">
              <a:cs typeface="Arial" panose="020B0604020202020204" pitchFamily="34" charset="0"/>
              <a:sym typeface="Symbol" panose="05050102010706020507" pitchFamily="18" charset="2"/>
            </a:endParaRPr>
          </a:p>
        </p:txBody>
      </p:sp>
      <p:sp>
        <p:nvSpPr>
          <p:cNvPr id="9" name="Rectangle 8">
            <a:extLst>
              <a:ext uri="{FF2B5EF4-FFF2-40B4-BE49-F238E27FC236}">
                <a16:creationId xmlns:a16="http://schemas.microsoft.com/office/drawing/2014/main" id="{60C51EF0-3B42-47F5-B077-844839267EF8}"/>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10" name="Rectangle 2">
            <a:extLst>
              <a:ext uri="{FF2B5EF4-FFF2-40B4-BE49-F238E27FC236}">
                <a16:creationId xmlns:a16="http://schemas.microsoft.com/office/drawing/2014/main" id="{FDFAF07A-08F9-4278-AEFB-FD4E5F4EF861}"/>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Phát</a:t>
            </a:r>
            <a:r>
              <a:rPr lang="en-US" altLang="en-US" sz="2000" b="1"/>
              <a:t> </a:t>
            </a:r>
            <a:r>
              <a:rPr lang="en-US" altLang="en-US" sz="2000" b="1" err="1"/>
              <a:t>biểu</a:t>
            </a:r>
            <a:r>
              <a:rPr lang="en-US" altLang="en-US" sz="2000" b="1"/>
              <a:t> </a:t>
            </a:r>
            <a:r>
              <a:rPr lang="en-US" altLang="en-US" sz="2000" b="1" err="1"/>
              <a:t>nguyên</a:t>
            </a:r>
            <a:r>
              <a:rPr lang="en-US" altLang="en-US" sz="2000" b="1"/>
              <a:t> </a:t>
            </a:r>
            <a:r>
              <a:rPr lang="en-US" altLang="en-US" sz="2000" b="1" err="1"/>
              <a:t>lý</a:t>
            </a:r>
            <a:r>
              <a:rPr lang="en-US" altLang="en-US" sz="2000" b="1"/>
              <a:t> Dirichlet</a:t>
            </a:r>
          </a:p>
        </p:txBody>
      </p:sp>
      <p:cxnSp>
        <p:nvCxnSpPr>
          <p:cNvPr id="11" name="Straight Connector 10">
            <a:extLst>
              <a:ext uri="{FF2B5EF4-FFF2-40B4-BE49-F238E27FC236}">
                <a16:creationId xmlns:a16="http://schemas.microsoft.com/office/drawing/2014/main" id="{D96C71FE-54CC-44B1-BF77-CFD028F6A2F7}"/>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58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6" end="6"/>
                                            </p:txEl>
                                          </p:spTgt>
                                        </p:tgtEl>
                                        <p:attrNameLst>
                                          <p:attrName>style.visibility</p:attrName>
                                        </p:attrNameLst>
                                      </p:cBhvr>
                                      <p:to>
                                        <p:strVal val="visible"/>
                                      </p:to>
                                    </p:set>
                                    <p:anim calcmode="lin" valueType="num">
                                      <p:cBhvr additive="base">
                                        <p:cTn id="7" dur="500" fill="hold"/>
                                        <p:tgtEl>
                                          <p:spTgt spid="9830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idx="1"/>
          </p:nvPr>
        </p:nvSpPr>
        <p:spPr>
          <a:xfrm>
            <a:off x="169862" y="838200"/>
            <a:ext cx="8723313" cy="5180013"/>
          </a:xfrm>
        </p:spPr>
        <p:txBody>
          <a:bodyPr>
            <a:normAutofit/>
          </a:bodyPr>
          <a:lstStyle/>
          <a:p>
            <a:pPr marL="0" indent="0" algn="just" eaLnBrk="1" hangingPunct="1">
              <a:lnSpc>
                <a:spcPct val="110000"/>
              </a:lnSpc>
              <a:buFontTx/>
              <a:buNone/>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5</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phòng</a:t>
            </a:r>
            <a:r>
              <a:rPr lang="en-US" altLang="en-US" sz="1600">
                <a:cs typeface="Arial" panose="020B0604020202020204" pitchFamily="34" charset="0"/>
              </a:rPr>
              <a:t> </a:t>
            </a:r>
            <a:r>
              <a:rPr lang="en-US" altLang="en-US" sz="1600" err="1">
                <a:cs typeface="Arial" panose="020B0604020202020204" pitchFamily="34" charset="0"/>
              </a:rPr>
              <a:t>họp</a:t>
            </a:r>
            <a:r>
              <a:rPr lang="en-US" altLang="en-US" sz="1600">
                <a:cs typeface="Arial" panose="020B0604020202020204" pitchFamily="34" charset="0"/>
              </a:rPr>
              <a:t> </a:t>
            </a:r>
            <a:r>
              <a:rPr lang="en-US" altLang="en-US" sz="1600" err="1">
                <a:cs typeface="Arial" panose="020B0604020202020204" pitchFamily="34" charset="0"/>
              </a:rPr>
              <a:t>bao</a:t>
            </a:r>
            <a:r>
              <a:rPr lang="en-US" altLang="en-US" sz="1600">
                <a:cs typeface="Arial" panose="020B0604020202020204" pitchFamily="34" charset="0"/>
              </a:rPr>
              <a:t> </a:t>
            </a:r>
            <a:r>
              <a:rPr lang="en-US" altLang="en-US" sz="1600" err="1">
                <a:cs typeface="Arial" panose="020B0604020202020204" pitchFamily="34" charset="0"/>
              </a:rPr>
              <a:t>giờ</a:t>
            </a:r>
            <a:r>
              <a:rPr lang="en-US" altLang="en-US" sz="1600">
                <a:cs typeface="Arial" panose="020B0604020202020204" pitchFamily="34" charset="0"/>
              </a:rPr>
              <a:t> </a:t>
            </a:r>
            <a:r>
              <a:rPr lang="en-US" altLang="en-US" sz="1600" err="1">
                <a:cs typeface="Arial" panose="020B0604020202020204" pitchFamily="34" charset="0"/>
              </a:rPr>
              <a:t>cũng</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2 </a:t>
            </a:r>
            <a:r>
              <a:rPr lang="en-US" altLang="en-US" sz="1600" err="1">
                <a:cs typeface="Arial" panose="020B0604020202020204" pitchFamily="34" charset="0"/>
              </a:rPr>
              <a:t>người</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người</a:t>
            </a:r>
            <a:r>
              <a:rPr lang="en-US" altLang="en-US" sz="1600">
                <a:cs typeface="Arial" panose="020B0604020202020204" pitchFamily="34" charset="0"/>
              </a:rPr>
              <a:t> </a:t>
            </a:r>
            <a:r>
              <a:rPr lang="en-US" altLang="en-US" sz="1600" err="1">
                <a:cs typeface="Arial" panose="020B0604020202020204" pitchFamily="34" charset="0"/>
              </a:rPr>
              <a:t>quen</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những</a:t>
            </a:r>
            <a:r>
              <a:rPr lang="en-US" altLang="en-US" sz="1600">
                <a:cs typeface="Arial" panose="020B0604020202020204" pitchFamily="34" charset="0"/>
              </a:rPr>
              <a:t> </a:t>
            </a:r>
            <a:r>
              <a:rPr lang="en-US" altLang="en-US" sz="1600" err="1">
                <a:cs typeface="Arial" panose="020B0604020202020204" pitchFamily="34" charset="0"/>
              </a:rPr>
              <a:t>người</a:t>
            </a:r>
            <a:r>
              <a:rPr lang="en-US" altLang="en-US" sz="1600">
                <a:cs typeface="Arial" panose="020B0604020202020204" pitchFamily="34" charset="0"/>
              </a:rPr>
              <a:t> </a:t>
            </a:r>
            <a:r>
              <a:rPr lang="en-US" altLang="en-US" sz="1600" err="1">
                <a:cs typeface="Arial" panose="020B0604020202020204" pitchFamily="34" charset="0"/>
              </a:rPr>
              <a:t>dự</a:t>
            </a:r>
            <a:r>
              <a:rPr lang="en-US" altLang="en-US" sz="1600">
                <a:cs typeface="Arial" panose="020B0604020202020204" pitchFamily="34" charset="0"/>
              </a:rPr>
              <a:t> </a:t>
            </a:r>
            <a:r>
              <a:rPr lang="en-US" altLang="en-US" sz="1600" err="1">
                <a:cs typeface="Arial" panose="020B0604020202020204" pitchFamily="34" charset="0"/>
              </a:rPr>
              <a:t>họp</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bằng</a:t>
            </a:r>
            <a:r>
              <a:rPr lang="en-US" altLang="en-US" sz="1600">
                <a:cs typeface="Arial" panose="020B0604020202020204" pitchFamily="34" charset="0"/>
              </a:rPr>
              <a:t> </a:t>
            </a:r>
            <a:r>
              <a:rPr lang="en-US" altLang="en-US" sz="1600" err="1">
                <a:cs typeface="Arial" panose="020B0604020202020204" pitchFamily="34" charset="0"/>
              </a:rPr>
              <a:t>nhau</a:t>
            </a:r>
            <a:r>
              <a:rPr lang="en-US" altLang="en-US" sz="1600">
                <a:cs typeface="Arial" panose="020B0604020202020204" pitchFamily="34" charset="0"/>
              </a:rPr>
              <a:t>.</a:t>
            </a:r>
          </a:p>
          <a:p>
            <a:pPr marL="0" indent="0" algn="just" eaLnBrk="1" hangingPunct="1">
              <a:lnSpc>
                <a:spcPct val="110000"/>
              </a:lnSpc>
              <a:buFontTx/>
              <a:buNone/>
            </a:pPr>
            <a:r>
              <a:rPr lang="en-US" altLang="en-US" sz="1600" b="1" err="1">
                <a:solidFill>
                  <a:srgbClr val="FF0000"/>
                </a:solidFill>
                <a:cs typeface="Arial" panose="020B0604020202020204" pitchFamily="34" charset="0"/>
              </a:rPr>
              <a:t>Giải</a:t>
            </a:r>
            <a:r>
              <a:rPr lang="en-US" altLang="en-US" sz="1600" b="1">
                <a:solidFill>
                  <a:srgbClr val="FF0000"/>
                </a:solidFill>
                <a:cs typeface="Arial" panose="020B0604020202020204" pitchFamily="34" charset="0"/>
              </a:rPr>
              <a:t> ?</a:t>
            </a:r>
            <a:endParaRPr lang="en-US" altLang="en-US" sz="1600">
              <a:solidFill>
                <a:srgbClr val="FF0000"/>
              </a:solidFill>
              <a:cs typeface="Arial" panose="020B0604020202020204" pitchFamily="34" charset="0"/>
            </a:endParaRPr>
          </a:p>
        </p:txBody>
      </p:sp>
      <p:sp>
        <p:nvSpPr>
          <p:cNvPr id="18" name="Rectangle 17">
            <a:extLst>
              <a:ext uri="{FF2B5EF4-FFF2-40B4-BE49-F238E27FC236}">
                <a16:creationId xmlns:a16="http://schemas.microsoft.com/office/drawing/2014/main" id="{F2E717E9-1039-44AB-AF83-37E97E65D1B1}"/>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22" name="Rectangle 2">
            <a:extLst>
              <a:ext uri="{FF2B5EF4-FFF2-40B4-BE49-F238E27FC236}">
                <a16:creationId xmlns:a16="http://schemas.microsoft.com/office/drawing/2014/main" id="{814B4875-7001-49EA-B9C6-7D056DB08EFE}"/>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Phát</a:t>
            </a:r>
            <a:r>
              <a:rPr lang="en-US" altLang="en-US" sz="2000" b="1"/>
              <a:t> </a:t>
            </a:r>
            <a:r>
              <a:rPr lang="en-US" altLang="en-US" sz="2000" b="1" err="1"/>
              <a:t>biểu</a:t>
            </a:r>
            <a:r>
              <a:rPr lang="en-US" altLang="en-US" sz="2000" b="1"/>
              <a:t> </a:t>
            </a:r>
            <a:r>
              <a:rPr lang="en-US" altLang="en-US" sz="2000" b="1" err="1"/>
              <a:t>nguyên</a:t>
            </a:r>
            <a:r>
              <a:rPr lang="en-US" altLang="en-US" sz="2000" b="1"/>
              <a:t> </a:t>
            </a:r>
            <a:r>
              <a:rPr lang="en-US" altLang="en-US" sz="2000" b="1" err="1"/>
              <a:t>lý</a:t>
            </a:r>
            <a:r>
              <a:rPr lang="en-US" altLang="en-US" sz="2000" b="1"/>
              <a:t> Dirichlet</a:t>
            </a:r>
          </a:p>
        </p:txBody>
      </p:sp>
      <p:cxnSp>
        <p:nvCxnSpPr>
          <p:cNvPr id="23" name="Straight Connector 22">
            <a:extLst>
              <a:ext uri="{FF2B5EF4-FFF2-40B4-BE49-F238E27FC236}">
                <a16:creationId xmlns:a16="http://schemas.microsoft.com/office/drawing/2014/main" id="{81A07F37-E0DB-4606-AB83-EFE1D8A3EEC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19A7475-D753-4468-87B3-6802FF5EA5A3}"/>
                  </a:ext>
                </a:extLst>
              </p14:cNvPr>
              <p14:cNvContentPartPr/>
              <p14:nvPr/>
            </p14:nvContentPartPr>
            <p14:xfrm>
              <a:off x="133200" y="797760"/>
              <a:ext cx="8803440" cy="5180400"/>
            </p14:xfrm>
          </p:contentPart>
        </mc:Choice>
        <mc:Fallback xmlns="">
          <p:pic>
            <p:nvPicPr>
              <p:cNvPr id="2" name="Ink 1">
                <a:extLst>
                  <a:ext uri="{FF2B5EF4-FFF2-40B4-BE49-F238E27FC236}">
                    <a16:creationId xmlns:a16="http://schemas.microsoft.com/office/drawing/2014/main" id="{219A7475-D753-4468-87B3-6802FF5EA5A3}"/>
                  </a:ext>
                </a:extLst>
              </p:cNvPr>
              <p:cNvPicPr/>
              <p:nvPr/>
            </p:nvPicPr>
            <p:blipFill>
              <a:blip r:embed="rId3"/>
              <a:stretch>
                <a:fillRect/>
              </a:stretch>
            </p:blipFill>
            <p:spPr>
              <a:xfrm>
                <a:off x="123840" y="788400"/>
                <a:ext cx="8822160" cy="5199120"/>
              </a:xfrm>
              <a:prstGeom prst="rect">
                <a:avLst/>
              </a:prstGeom>
            </p:spPr>
          </p:pic>
        </mc:Fallback>
      </mc:AlternateContent>
    </p:spTree>
    <p:extLst>
      <p:ext uri="{BB962C8B-B14F-4D97-AF65-F5344CB8AC3E}">
        <p14:creationId xmlns:p14="http://schemas.microsoft.com/office/powerpoint/2010/main" val="3417480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a:extLst>
              <a:ext uri="{FF2B5EF4-FFF2-40B4-BE49-F238E27FC236}">
                <a16:creationId xmlns:a16="http://schemas.microsoft.com/office/drawing/2014/main" id="{FBCC308A-4181-4789-911D-BA8CCFBC205C}"/>
              </a:ext>
            </a:extLst>
          </p:cNvPr>
          <p:cNvSpPr>
            <a:spLocks noGrp="1" noChangeArrowheads="1"/>
          </p:cNvSpPr>
          <p:nvPr>
            <p:ph idx="1"/>
          </p:nvPr>
        </p:nvSpPr>
        <p:spPr>
          <a:xfrm>
            <a:off x="169863" y="589002"/>
            <a:ext cx="8723312" cy="6268998"/>
          </a:xfrm>
        </p:spPr>
        <p:txBody>
          <a:bodyPr>
            <a:normAutofit/>
          </a:bodyPr>
          <a:lstStyle/>
          <a:p>
            <a:pPr marL="0" indent="0" algn="just" eaLnBrk="1" hangingPunct="1">
              <a:spcBef>
                <a:spcPts val="600"/>
              </a:spcBef>
              <a:buNone/>
              <a:defRPr/>
            </a:pPr>
            <a:r>
              <a:rPr lang="en-US" altLang="en-US" sz="1600" i="1">
                <a:solidFill>
                  <a:srgbClr val="FF0000"/>
                </a:solidFill>
                <a:cs typeface="Arial" panose="020B0604020202020204" pitchFamily="34" charset="0"/>
              </a:rPr>
              <a:t>“</a:t>
            </a:r>
            <a:r>
              <a:rPr lang="en-US" altLang="en-US" sz="1600" i="1" err="1">
                <a:solidFill>
                  <a:srgbClr val="FF0000"/>
                </a:solidFill>
                <a:cs typeface="Arial" panose="020B0604020202020204" pitchFamily="34" charset="0"/>
              </a:rPr>
              <a:t>Nếu</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đem</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bỏ</a:t>
            </a:r>
            <a:r>
              <a:rPr lang="en-US" altLang="en-US" sz="1600" i="1">
                <a:solidFill>
                  <a:srgbClr val="FF0000"/>
                </a:solidFill>
                <a:cs typeface="Arial" panose="020B0604020202020204" pitchFamily="34" charset="0"/>
              </a:rPr>
              <a:t> n </a:t>
            </a:r>
            <a:r>
              <a:rPr lang="en-US" altLang="en-US" sz="1600" i="1" err="1">
                <a:solidFill>
                  <a:srgbClr val="FF0000"/>
                </a:solidFill>
                <a:cs typeface="Arial" panose="020B0604020202020204" pitchFamily="34" charset="0"/>
              </a:rPr>
              <a:t>đối</a:t>
            </a:r>
            <a:r>
              <a:rPr lang="en-US" altLang="en-US" sz="1600" i="1">
                <a:solidFill>
                  <a:srgbClr val="FF0000"/>
                </a:solidFill>
                <a:cs typeface="Arial" panose="020B0604020202020204" pitchFamily="34" charset="0"/>
              </a:rPr>
              <a:t> t</a:t>
            </a:r>
            <a:r>
              <a:rPr lang="vi-VN" altLang="en-US" sz="1600" i="1">
                <a:solidFill>
                  <a:srgbClr val="FF0000"/>
                </a:solidFill>
                <a:cs typeface="Arial" panose="020B0604020202020204" pitchFamily="34" charset="0"/>
              </a:rPr>
              <a:t>ư</a:t>
            </a:r>
            <a:r>
              <a:rPr lang="en-US" altLang="en-US" sz="1600" i="1" err="1">
                <a:solidFill>
                  <a:srgbClr val="FF0000"/>
                </a:solidFill>
                <a:cs typeface="Arial" panose="020B0604020202020204" pitchFamily="34" charset="0"/>
              </a:rPr>
              <a:t>ợng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vào</a:t>
            </a:r>
            <a:r>
              <a:rPr lang="en-US" altLang="en-US" sz="1600" i="1">
                <a:solidFill>
                  <a:srgbClr val="FF0000"/>
                </a:solidFill>
                <a:cs typeface="Arial" panose="020B0604020202020204" pitchFamily="34" charset="0"/>
              </a:rPr>
              <a:t> k </a:t>
            </a:r>
            <a:r>
              <a:rPr lang="en-US" altLang="en-US" sz="1600" i="1" err="1">
                <a:solidFill>
                  <a:srgbClr val="FF0000"/>
                </a:solidFill>
                <a:cs typeface="Arial" panose="020B0604020202020204" pitchFamily="34" charset="0"/>
              </a:rPr>
              <a:t>cái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hộp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thì</a:t>
            </a:r>
            <a:r>
              <a:rPr lang="en-US" altLang="en-US" sz="1600" i="1">
                <a:solidFill>
                  <a:srgbClr val="FF0000"/>
                </a:solidFill>
                <a:cs typeface="Arial" panose="020B0604020202020204" pitchFamily="34" charset="0"/>
              </a:rPr>
              <a:t> bao </a:t>
            </a:r>
            <a:r>
              <a:rPr lang="en-US" altLang="en-US" sz="1600" i="1" err="1">
                <a:solidFill>
                  <a:srgbClr val="FF0000"/>
                </a:solidFill>
                <a:cs typeface="Arial" panose="020B0604020202020204" pitchFamily="34" charset="0"/>
              </a:rPr>
              <a:t>giờ</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cũng</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tìm</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được</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ít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nhất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một</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cái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hộp</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chứa</a:t>
            </a:r>
            <a:r>
              <a:rPr lang="en-US" altLang="en-US" sz="1600" i="1">
                <a:solidFill>
                  <a:srgbClr val="FF0000"/>
                </a:solidFill>
                <a:cs typeface="Arial" panose="020B0604020202020204" pitchFamily="34" charset="0"/>
              </a:rPr>
              <a:t> </a:t>
            </a:r>
            <a:r>
              <a:rPr lang="en-US" altLang="en-US" sz="1600" b="1">
                <a:solidFill>
                  <a:srgbClr val="FF0000"/>
                </a:solidFill>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n/k</a:t>
            </a:r>
            <a:r>
              <a:rPr lang="en-US" altLang="en-US" sz="1600">
                <a:solidFill>
                  <a:srgbClr val="FF0000"/>
                </a:solidFill>
                <a:cs typeface="Arial" panose="020B0604020202020204" pitchFamily="34" charset="0"/>
                <a:sym typeface="Symbol" panose="05050102010706020507" pitchFamily="18" charset="2"/>
              </a:rPr>
              <a:t> </a:t>
            </a:r>
            <a:r>
              <a:rPr lang="en-US" altLang="en-US" sz="1600" i="1" err="1">
                <a:solidFill>
                  <a:srgbClr val="FF0000"/>
                </a:solidFill>
                <a:cs typeface="Arial" panose="020B0604020202020204" pitchFamily="34" charset="0"/>
                <a:sym typeface="Symbol" panose="05050102010706020507" pitchFamily="18" charset="2"/>
              </a:rPr>
              <a:t>đối</a:t>
            </a:r>
            <a:r>
              <a:rPr lang="en-US" altLang="en-US" sz="1600" i="1">
                <a:solidFill>
                  <a:srgbClr val="FF0000"/>
                </a:solidFill>
                <a:cs typeface="Arial" panose="020B0604020202020204" pitchFamily="34" charset="0"/>
                <a:sym typeface="Symbol" panose="05050102010706020507" pitchFamily="18" charset="2"/>
              </a:rPr>
              <a:t> t</a:t>
            </a:r>
            <a:r>
              <a:rPr lang="vi-VN" altLang="en-US" sz="1600" i="1">
                <a:solidFill>
                  <a:srgbClr val="FF0000"/>
                </a:solidFill>
                <a:cs typeface="Arial" panose="020B0604020202020204" pitchFamily="34" charset="0"/>
                <a:sym typeface="Symbol" panose="05050102010706020507" pitchFamily="18" charset="2"/>
              </a:rPr>
              <a:t>ư</a:t>
            </a:r>
            <a:r>
              <a:rPr lang="en-US" altLang="en-US" sz="1600" i="1" err="1">
                <a:solidFill>
                  <a:srgbClr val="FF0000"/>
                </a:solidFill>
                <a:cs typeface="Arial" panose="020B0604020202020204" pitchFamily="34" charset="0"/>
                <a:sym typeface="Symbol" panose="05050102010706020507" pitchFamily="18" charset="2"/>
              </a:rPr>
              <a:t>ợng</a:t>
            </a:r>
            <a:r>
              <a:rPr lang="en-US" altLang="en-US" sz="1600" i="1">
                <a:solidFill>
                  <a:srgbClr val="FF0000"/>
                </a:solidFill>
                <a:cs typeface="Arial" panose="020B0604020202020204" pitchFamily="34" charset="0"/>
                <a:sym typeface="Symbol" panose="05050102010706020507" pitchFamily="18" charset="2"/>
              </a:rPr>
              <a:t>”.</a:t>
            </a:r>
          </a:p>
          <a:p>
            <a:pPr marL="0" indent="0" algn="just" eaLnBrk="1" hangingPunct="1">
              <a:spcBef>
                <a:spcPts val="600"/>
              </a:spcBef>
              <a:buNone/>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3.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nhóm</a:t>
            </a:r>
            <a:r>
              <a:rPr lang="en-US" sz="1600">
                <a:cs typeface="Arial" panose="020B0604020202020204" pitchFamily="34" charset="0"/>
              </a:rPr>
              <a:t> </a:t>
            </a:r>
            <a:r>
              <a:rPr lang="en-US" sz="1600" err="1">
                <a:cs typeface="Arial" panose="020B0604020202020204" pitchFamily="34" charset="0"/>
              </a:rPr>
              <a:t>gồm</a:t>
            </a:r>
            <a:r>
              <a:rPr lang="en-US" sz="1600">
                <a:cs typeface="Arial" panose="020B0604020202020204" pitchFamily="34" charset="0"/>
              </a:rPr>
              <a:t> 100 </a:t>
            </a:r>
            <a:r>
              <a:rPr lang="en-US" sz="1600" err="1">
                <a:cs typeface="Arial" panose="020B0604020202020204" pitchFamily="34" charset="0"/>
              </a:rPr>
              <a:t>người</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ít</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bao </a:t>
            </a:r>
            <a:r>
              <a:rPr lang="en-US" sz="1600" err="1">
                <a:cs typeface="Arial" panose="020B0604020202020204" pitchFamily="34" charset="0"/>
              </a:rPr>
              <a:t>nhiêu</a:t>
            </a:r>
            <a:r>
              <a:rPr lang="en-US" sz="1600">
                <a:cs typeface="Arial" panose="020B0604020202020204" pitchFamily="34" charset="0"/>
              </a:rPr>
              <a:t> </a:t>
            </a:r>
            <a:r>
              <a:rPr lang="en-US" sz="1600" err="1">
                <a:cs typeface="Arial" panose="020B0604020202020204" pitchFamily="34" charset="0"/>
              </a:rPr>
              <a:t>người</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cùng</a:t>
            </a:r>
            <a:r>
              <a:rPr lang="en-US" sz="1600">
                <a:cs typeface="Arial" panose="020B0604020202020204" pitchFamily="34" charset="0"/>
              </a:rPr>
              <a:t> 1 </a:t>
            </a:r>
            <a:r>
              <a:rPr lang="en-US" sz="1600" err="1">
                <a:cs typeface="Arial" panose="020B0604020202020204" pitchFamily="34" charset="0"/>
              </a:rPr>
              <a:t>tháng</a:t>
            </a:r>
            <a:r>
              <a:rPr lang="en-US" sz="1600">
                <a:cs typeface="Arial" panose="020B0604020202020204" pitchFamily="34" charset="0"/>
              </a:rPr>
              <a:t> ?.</a:t>
            </a:r>
          </a:p>
          <a:p>
            <a:pPr marL="0" indent="0" algn="just" eaLnBrk="1" hangingPunct="1">
              <a:spcBef>
                <a:spcPts val="600"/>
              </a:spcBef>
              <a:buFont typeface="Wingdings" panose="05000000000000000000" pitchFamily="2" charset="2"/>
              <a:buNone/>
              <a:defRPr/>
            </a:pPr>
            <a:r>
              <a:rPr lang="en-US" sz="1600" b="1"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Xếp</a:t>
            </a:r>
            <a:r>
              <a:rPr lang="en-US" sz="1600">
                <a:cs typeface="Arial" panose="020B0604020202020204" pitchFamily="34" charset="0"/>
              </a:rPr>
              <a:t> </a:t>
            </a:r>
            <a:r>
              <a:rPr lang="en-US" sz="1600" err="1">
                <a:cs typeface="Arial" panose="020B0604020202020204" pitchFamily="34" charset="0"/>
              </a:rPr>
              <a:t>những</a:t>
            </a:r>
            <a:r>
              <a:rPr lang="en-US" sz="1600">
                <a:cs typeface="Arial" panose="020B0604020202020204" pitchFamily="34" charset="0"/>
              </a:rPr>
              <a:t> </a:t>
            </a:r>
            <a:r>
              <a:rPr lang="en-US" sz="1600" err="1">
                <a:cs typeface="Arial" panose="020B0604020202020204" pitchFamily="34" charset="0"/>
              </a:rPr>
              <a:t>người</a:t>
            </a:r>
            <a:r>
              <a:rPr lang="en-US" sz="1600">
                <a:cs typeface="Arial" panose="020B0604020202020204" pitchFamily="34" charset="0"/>
              </a:rPr>
              <a:t> </a:t>
            </a:r>
            <a:r>
              <a:rPr lang="en-US" sz="1600" err="1">
                <a:cs typeface="Arial" panose="020B0604020202020204" pitchFamily="34" charset="0"/>
              </a:rPr>
              <a:t>cùng</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1 </a:t>
            </a:r>
            <a:r>
              <a:rPr lang="en-US" sz="1600" err="1">
                <a:cs typeface="Arial" panose="020B0604020202020204" pitchFamily="34" charset="0"/>
              </a:rPr>
              <a:t>tháng</a:t>
            </a:r>
            <a:r>
              <a:rPr lang="en-US" sz="1600">
                <a:cs typeface="Arial" panose="020B0604020202020204" pitchFamily="34" charset="0"/>
              </a:rPr>
              <a:t> </a:t>
            </a:r>
            <a:r>
              <a:rPr lang="en-US" sz="1600" err="1">
                <a:cs typeface="Arial" panose="020B0604020202020204" pitchFamily="34" charset="0"/>
              </a:rPr>
              <a:t>vào</a:t>
            </a:r>
            <a:r>
              <a:rPr lang="en-US" sz="1600">
                <a:cs typeface="Arial" panose="020B0604020202020204" pitchFamily="34" charset="0"/>
              </a:rPr>
              <a:t> 1 </a:t>
            </a:r>
            <a:r>
              <a:rPr lang="en-US" sz="1600" err="1">
                <a:cs typeface="Arial" panose="020B0604020202020204" pitchFamily="34" charset="0"/>
              </a:rPr>
              <a:t>nhóm</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12 </a:t>
            </a:r>
            <a:r>
              <a:rPr lang="en-US" sz="1600" err="1">
                <a:cs typeface="Arial" panose="020B0604020202020204" pitchFamily="34" charset="0"/>
              </a:rPr>
              <a:t>tháng</a:t>
            </a:r>
            <a:r>
              <a:rPr lang="en-US" sz="1600">
                <a:cs typeface="Arial" panose="020B0604020202020204" pitchFamily="34" charset="0"/>
              </a:rPr>
              <a:t> </a:t>
            </a:r>
            <a:r>
              <a:rPr lang="en-US" sz="1600" err="1">
                <a:cs typeface="Arial" panose="020B0604020202020204" pitchFamily="34" charset="0"/>
              </a:rPr>
              <a:t>tất</a:t>
            </a:r>
            <a:r>
              <a:rPr lang="en-US" sz="1600">
                <a:cs typeface="Arial" panose="020B0604020202020204" pitchFamily="34" charset="0"/>
              </a:rPr>
              <a:t> </a:t>
            </a:r>
            <a:r>
              <a:rPr lang="en-US" sz="1600" err="1">
                <a:cs typeface="Arial" panose="020B0604020202020204" pitchFamily="34" charset="0"/>
              </a:rPr>
              <a:t>cả</a:t>
            </a:r>
            <a:r>
              <a:rPr lang="en-US" sz="1600">
                <a:cs typeface="Arial" panose="020B0604020202020204" pitchFamily="34" charset="0"/>
              </a:rPr>
              <a:t>. </a:t>
            </a:r>
            <a:r>
              <a:rPr lang="en-US" sz="1600" err="1">
                <a:cs typeface="Arial" panose="020B0604020202020204" pitchFamily="34" charset="0"/>
              </a:rPr>
              <a:t>Vậy</a:t>
            </a:r>
            <a:r>
              <a:rPr lang="en-US" sz="1600">
                <a:cs typeface="Arial" panose="020B0604020202020204" pitchFamily="34" charset="0"/>
              </a:rPr>
              <a:t> </a:t>
            </a:r>
            <a:r>
              <a:rPr lang="en-US" sz="1600" err="1">
                <a:cs typeface="Arial" panose="020B0604020202020204" pitchFamily="34" charset="0"/>
              </a:rPr>
              <a:t>theo</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lý</a:t>
            </a:r>
            <a:r>
              <a:rPr lang="en-US" sz="1600">
                <a:cs typeface="Arial" panose="020B0604020202020204" pitchFamily="34" charset="0"/>
              </a:rPr>
              <a:t> Dirichlet, </a:t>
            </a:r>
            <a:r>
              <a:rPr lang="en-US" sz="1600" err="1">
                <a:cs typeface="Arial" panose="020B0604020202020204" pitchFamily="34" charset="0"/>
              </a:rPr>
              <a:t>tồn</a:t>
            </a:r>
            <a:r>
              <a:rPr lang="en-US" sz="1600">
                <a:cs typeface="Arial" panose="020B0604020202020204" pitchFamily="34" charset="0"/>
              </a:rPr>
              <a:t> </a:t>
            </a:r>
            <a:r>
              <a:rPr lang="en-US" sz="1600" err="1">
                <a:cs typeface="Arial" panose="020B0604020202020204" pitchFamily="34" charset="0"/>
              </a:rPr>
              <a:t>tại</a:t>
            </a:r>
            <a:r>
              <a:rPr lang="en-US" sz="1600">
                <a:cs typeface="Arial" panose="020B0604020202020204" pitchFamily="34" charset="0"/>
              </a:rPr>
              <a:t> </a:t>
            </a:r>
            <a:r>
              <a:rPr lang="en-US" sz="1600" err="1">
                <a:cs typeface="Arial" panose="020B0604020202020204" pitchFamily="34" charset="0"/>
              </a:rPr>
              <a:t>ít</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1 </a:t>
            </a:r>
            <a:r>
              <a:rPr lang="en-US" sz="1600" err="1">
                <a:cs typeface="Arial" panose="020B0604020202020204" pitchFamily="34" charset="0"/>
              </a:rPr>
              <a:t>nhóm</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ít</a:t>
            </a:r>
            <a:r>
              <a:rPr lang="en-US" sz="1600">
                <a:cs typeface="Arial" panose="020B0604020202020204" pitchFamily="34" charset="0"/>
              </a:rPr>
              <a:t> </a:t>
            </a:r>
            <a:r>
              <a:rPr lang="en-US" sz="1600" err="1">
                <a:cs typeface="Arial" panose="020B0604020202020204" pitchFamily="34" charset="0"/>
              </a:rPr>
              <a:t>hơn</a:t>
            </a:r>
            <a:r>
              <a:rPr lang="en-US" sz="1600">
                <a:cs typeface="Arial" panose="020B0604020202020204" pitchFamily="34" charset="0"/>
              </a:rPr>
              <a:t> </a:t>
            </a:r>
            <a:r>
              <a:rPr lang="en-US" altLang="en-US" sz="1600">
                <a:cs typeface="Arial" panose="020B0604020202020204" pitchFamily="34" charset="0"/>
                <a:sym typeface="Symbol" panose="05050102010706020507" pitchFamily="18" charset="2"/>
              </a:rPr>
              <a:t>100/12 </a:t>
            </a:r>
            <a:r>
              <a:rPr lang="en-US" sz="1600">
                <a:cs typeface="Arial" panose="020B0604020202020204" pitchFamily="34" charset="0"/>
              </a:rPr>
              <a:t>= 9 </a:t>
            </a:r>
            <a:r>
              <a:rPr lang="en-US" sz="1600" err="1">
                <a:cs typeface="Arial" panose="020B0604020202020204" pitchFamily="34" charset="0"/>
              </a:rPr>
              <a:t>người</a:t>
            </a:r>
            <a:endParaRPr lang="en-US" sz="1600">
              <a:cs typeface="Arial" panose="020B0604020202020204" pitchFamily="34" charset="0"/>
            </a:endParaRPr>
          </a:p>
          <a:p>
            <a:pPr algn="just" eaLnBrk="1" hangingPunct="1">
              <a:spcBef>
                <a:spcPts val="600"/>
              </a:spcBef>
              <a:defRPr/>
            </a:pPr>
            <a:endParaRPr lang="en-US" sz="1600" b="1">
              <a:cs typeface="Arial" panose="020B0604020202020204" pitchFamily="34" charset="0"/>
            </a:endParaRPr>
          </a:p>
          <a:p>
            <a:pPr marL="0" indent="0" algn="just" eaLnBrk="1" hangingPunct="1">
              <a:spcBef>
                <a:spcPts val="600"/>
              </a:spcBef>
              <a:buNone/>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 4. </a:t>
            </a:r>
            <a:r>
              <a:rPr lang="en-US" sz="1600" err="1">
                <a:cs typeface="Arial" panose="020B0604020202020204" pitchFamily="34" charset="0"/>
              </a:rPr>
              <a:t>Có</a:t>
            </a:r>
            <a:r>
              <a:rPr lang="en-US" sz="1600">
                <a:cs typeface="Arial" panose="020B0604020202020204" pitchFamily="34" charset="0"/>
              </a:rPr>
              <a:t> 5 </a:t>
            </a:r>
            <a:r>
              <a:rPr lang="en-US" sz="1600" err="1">
                <a:cs typeface="Arial" panose="020B0604020202020204" pitchFamily="34" charset="0"/>
              </a:rPr>
              <a:t>loại</a:t>
            </a:r>
            <a:r>
              <a:rPr lang="en-US" sz="1600">
                <a:cs typeface="Arial" panose="020B0604020202020204" pitchFamily="34" charset="0"/>
              </a:rPr>
              <a:t> </a:t>
            </a:r>
            <a:r>
              <a:rPr lang="en-US" sz="1600" err="1">
                <a:cs typeface="Arial" panose="020B0604020202020204" pitchFamily="34" charset="0"/>
              </a:rPr>
              <a:t>học</a:t>
            </a:r>
            <a:r>
              <a:rPr lang="en-US" sz="1600">
                <a:cs typeface="Arial" panose="020B0604020202020204" pitchFamily="34" charset="0"/>
              </a:rPr>
              <a:t> </a:t>
            </a:r>
            <a:r>
              <a:rPr lang="en-US" sz="1600" err="1">
                <a:cs typeface="Arial" panose="020B0604020202020204" pitchFamily="34" charset="0"/>
              </a:rPr>
              <a:t>bổng</a:t>
            </a:r>
            <a:r>
              <a:rPr lang="en-US" sz="1600">
                <a:cs typeface="Arial" panose="020B0604020202020204" pitchFamily="34" charset="0"/>
              </a:rPr>
              <a:t> </a:t>
            </a:r>
            <a:r>
              <a:rPr lang="en-US" sz="1600" err="1">
                <a:cs typeface="Arial" panose="020B0604020202020204" pitchFamily="34" charset="0"/>
              </a:rPr>
              <a:t>khác</a:t>
            </a:r>
            <a:r>
              <a:rPr lang="en-US" sz="1600">
                <a:cs typeface="Arial" panose="020B0604020202020204" pitchFamily="34" charset="0"/>
              </a:rPr>
              <a:t> </a:t>
            </a:r>
            <a:r>
              <a:rPr lang="en-US" sz="1600" err="1">
                <a:cs typeface="Arial" panose="020B0604020202020204" pitchFamily="34" charset="0"/>
              </a:rPr>
              <a:t>nhau</a:t>
            </a:r>
            <a:r>
              <a:rPr lang="en-US" sz="1600">
                <a:cs typeface="Arial" panose="020B0604020202020204" pitchFamily="34" charset="0"/>
              </a:rPr>
              <a:t>. </a:t>
            </a:r>
            <a:r>
              <a:rPr lang="en-US" sz="1600" err="1">
                <a:cs typeface="Arial" panose="020B0604020202020204" pitchFamily="34" charset="0"/>
              </a:rPr>
              <a:t>Hỏi</a:t>
            </a:r>
            <a:r>
              <a:rPr lang="en-US" sz="1600">
                <a:cs typeface="Arial" panose="020B0604020202020204" pitchFamily="34" charset="0"/>
              </a:rPr>
              <a:t> </a:t>
            </a:r>
            <a:r>
              <a:rPr lang="en-US" sz="1600" err="1">
                <a:cs typeface="Arial" panose="020B0604020202020204" pitchFamily="34" charset="0"/>
              </a:rPr>
              <a:t>rằng</a:t>
            </a:r>
            <a:r>
              <a:rPr lang="en-US" sz="1600">
                <a:cs typeface="Arial" panose="020B0604020202020204" pitchFamily="34" charset="0"/>
              </a:rPr>
              <a:t> </a:t>
            </a:r>
            <a:r>
              <a:rPr lang="en-US" sz="1600" err="1">
                <a:cs typeface="Arial" panose="020B0604020202020204" pitchFamily="34" charset="0"/>
              </a:rPr>
              <a:t>phải</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ít</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bao </a:t>
            </a:r>
            <a:r>
              <a:rPr lang="en-US" sz="1600" err="1">
                <a:cs typeface="Arial" panose="020B0604020202020204" pitchFamily="34" charset="0"/>
              </a:rPr>
              <a:t>nhiêu</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viên</a:t>
            </a:r>
            <a:r>
              <a:rPr lang="en-US" sz="1600">
                <a:cs typeface="Arial" panose="020B0604020202020204" pitchFamily="34" charset="0"/>
              </a:rPr>
              <a:t>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chắc</a:t>
            </a:r>
            <a:r>
              <a:rPr lang="en-US" sz="1600">
                <a:cs typeface="Arial" panose="020B0604020202020204" pitchFamily="34" charset="0"/>
              </a:rPr>
              <a:t> </a:t>
            </a:r>
            <a:r>
              <a:rPr lang="en-US" sz="1600" err="1">
                <a:cs typeface="Arial" panose="020B0604020202020204" pitchFamily="34" charset="0"/>
              </a:rPr>
              <a:t>chắn</a:t>
            </a:r>
            <a:r>
              <a:rPr lang="en-US" sz="1600">
                <a:cs typeface="Arial" panose="020B0604020202020204" pitchFamily="34" charset="0"/>
              </a:rPr>
              <a:t> </a:t>
            </a:r>
            <a:r>
              <a:rPr lang="en-US" sz="1600" err="1">
                <a:cs typeface="Arial" panose="020B0604020202020204" pitchFamily="34" charset="0"/>
              </a:rPr>
              <a:t>rằng</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ít</a:t>
            </a:r>
            <a:r>
              <a:rPr lang="en-US" sz="1600">
                <a:cs typeface="Arial" panose="020B0604020202020204" pitchFamily="34" charset="0"/>
              </a:rPr>
              <a:t> ra </a:t>
            </a:r>
            <a:r>
              <a:rPr lang="en-US" sz="1600" err="1">
                <a:cs typeface="Arial" panose="020B0604020202020204" pitchFamily="34" charset="0"/>
              </a:rPr>
              <a:t>là</a:t>
            </a:r>
            <a:r>
              <a:rPr lang="en-US" sz="1600">
                <a:cs typeface="Arial" panose="020B0604020202020204" pitchFamily="34" charset="0"/>
              </a:rPr>
              <a:t> 6 </a:t>
            </a:r>
            <a:r>
              <a:rPr lang="en-US" sz="1600" err="1">
                <a:cs typeface="Arial" panose="020B0604020202020204" pitchFamily="34" charset="0"/>
              </a:rPr>
              <a:t>người</a:t>
            </a:r>
            <a:r>
              <a:rPr lang="en-US" sz="1600">
                <a:cs typeface="Arial" panose="020B0604020202020204" pitchFamily="34" charset="0"/>
              </a:rPr>
              <a:t> </a:t>
            </a:r>
            <a:r>
              <a:rPr lang="en-US" sz="1600" err="1">
                <a:cs typeface="Arial" panose="020B0604020202020204" pitchFamily="34" charset="0"/>
              </a:rPr>
              <a:t>cùng</a:t>
            </a:r>
            <a:r>
              <a:rPr lang="en-US" sz="1600">
                <a:cs typeface="Arial" panose="020B0604020202020204" pitchFamily="34" charset="0"/>
              </a:rPr>
              <a:t> </a:t>
            </a:r>
            <a:r>
              <a:rPr lang="en-US" sz="1600" err="1">
                <a:cs typeface="Arial" panose="020B0604020202020204" pitchFamily="34" charset="0"/>
              </a:rPr>
              <a:t>nhận</a:t>
            </a:r>
            <a:r>
              <a:rPr lang="en-US" sz="1600">
                <a:cs typeface="Arial" panose="020B0604020202020204" pitchFamily="34" charset="0"/>
              </a:rPr>
              <a:t> </a:t>
            </a:r>
            <a:r>
              <a:rPr lang="en-US" sz="1600" err="1">
                <a:cs typeface="Arial" panose="020B0604020202020204" pitchFamily="34" charset="0"/>
              </a:rPr>
              <a:t>học</a:t>
            </a:r>
            <a:r>
              <a:rPr lang="en-US" sz="1600">
                <a:cs typeface="Arial" panose="020B0604020202020204" pitchFamily="34" charset="0"/>
              </a:rPr>
              <a:t> </a:t>
            </a:r>
            <a:r>
              <a:rPr lang="en-US" sz="1600" err="1">
                <a:cs typeface="Arial" panose="020B0604020202020204" pitchFamily="34" charset="0"/>
              </a:rPr>
              <a:t>bổng</a:t>
            </a:r>
            <a:r>
              <a:rPr lang="en-US" sz="1600">
                <a:cs typeface="Arial" panose="020B0604020202020204" pitchFamily="34" charset="0"/>
              </a:rPr>
              <a:t> </a:t>
            </a:r>
            <a:r>
              <a:rPr lang="en-US" sz="1600" err="1">
                <a:cs typeface="Arial" panose="020B0604020202020204" pitchFamily="34" charset="0"/>
              </a:rPr>
              <a:t>như</a:t>
            </a:r>
            <a:r>
              <a:rPr lang="en-US" sz="1600">
                <a:cs typeface="Arial" panose="020B0604020202020204" pitchFamily="34" charset="0"/>
              </a:rPr>
              <a:t> </a:t>
            </a:r>
            <a:r>
              <a:rPr lang="en-US" sz="1600" err="1">
                <a:cs typeface="Arial" panose="020B0604020202020204" pitchFamily="34" charset="0"/>
              </a:rPr>
              <a:t>nhau</a:t>
            </a:r>
            <a:r>
              <a:rPr lang="en-US" sz="1600">
                <a:cs typeface="Arial" panose="020B0604020202020204" pitchFamily="34" charset="0"/>
              </a:rPr>
              <a:t>?</a:t>
            </a:r>
          </a:p>
          <a:p>
            <a:pPr marL="0" indent="0" algn="just" eaLnBrk="1" hangingPunct="1">
              <a:spcBef>
                <a:spcPts val="600"/>
              </a:spcBef>
              <a:buNone/>
              <a:defRPr/>
            </a:pPr>
            <a:r>
              <a:rPr lang="en-US" sz="1600"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viên</a:t>
            </a:r>
            <a:r>
              <a:rPr lang="en-US" sz="1600">
                <a:cs typeface="Arial" panose="020B0604020202020204" pitchFamily="34" charset="0"/>
              </a:rPr>
              <a:t> </a:t>
            </a:r>
            <a:r>
              <a:rPr lang="en-US" sz="1600" err="1">
                <a:cs typeface="Arial" panose="020B0604020202020204" pitchFamily="34" charset="0"/>
              </a:rPr>
              <a:t>ít</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cần</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đảm</a:t>
            </a:r>
            <a:r>
              <a:rPr lang="en-US" sz="1600">
                <a:cs typeface="Arial" panose="020B0604020202020204" pitchFamily="34" charset="0"/>
              </a:rPr>
              <a:t> </a:t>
            </a:r>
            <a:r>
              <a:rPr lang="en-US" sz="1600" err="1">
                <a:cs typeface="Arial" panose="020B0604020202020204" pitchFamily="34" charset="0"/>
              </a:rPr>
              <a:t>bảo</a:t>
            </a:r>
            <a:r>
              <a:rPr lang="en-US" sz="1600">
                <a:cs typeface="Arial" panose="020B0604020202020204" pitchFamily="34" charset="0"/>
              </a:rPr>
              <a:t> </a:t>
            </a:r>
            <a:r>
              <a:rPr lang="en-US" sz="1600" err="1">
                <a:cs typeface="Arial" panose="020B0604020202020204" pitchFamily="34" charset="0"/>
              </a:rPr>
              <a:t>rằng</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6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viên</a:t>
            </a:r>
            <a:r>
              <a:rPr lang="en-US" sz="1600">
                <a:cs typeface="Arial" panose="020B0604020202020204" pitchFamily="34" charset="0"/>
              </a:rPr>
              <a:t> </a:t>
            </a:r>
            <a:r>
              <a:rPr lang="en-US" sz="1600" err="1">
                <a:cs typeface="Arial" panose="020B0604020202020204" pitchFamily="34" charset="0"/>
              </a:rPr>
              <a:t>cùng</a:t>
            </a:r>
            <a:r>
              <a:rPr lang="en-US" sz="1600">
                <a:cs typeface="Arial" panose="020B0604020202020204" pitchFamily="34" charset="0"/>
              </a:rPr>
              <a:t> </a:t>
            </a:r>
            <a:r>
              <a:rPr lang="en-US" sz="1600" err="1">
                <a:cs typeface="Arial" panose="020B0604020202020204" pitchFamily="34" charset="0"/>
              </a:rPr>
              <a:t>nhận</a:t>
            </a:r>
            <a:r>
              <a:rPr lang="en-US" sz="1600">
                <a:cs typeface="Arial" panose="020B0604020202020204" pitchFamily="34" charset="0"/>
              </a:rPr>
              <a:t> </a:t>
            </a:r>
            <a:r>
              <a:rPr lang="en-US" sz="1600" err="1">
                <a:cs typeface="Arial" panose="020B0604020202020204" pitchFamily="34" charset="0"/>
              </a:rPr>
              <a:t>học</a:t>
            </a:r>
            <a:r>
              <a:rPr lang="en-US" sz="1600">
                <a:cs typeface="Arial" panose="020B0604020202020204" pitchFamily="34" charset="0"/>
              </a:rPr>
              <a:t> </a:t>
            </a:r>
            <a:r>
              <a:rPr lang="en-US" sz="1600" err="1">
                <a:cs typeface="Arial" panose="020B0604020202020204" pitchFamily="34" charset="0"/>
              </a:rPr>
              <a:t>bổng</a:t>
            </a:r>
            <a:r>
              <a:rPr lang="en-US" sz="1600">
                <a:cs typeface="Arial" panose="020B0604020202020204" pitchFamily="34" charset="0"/>
              </a:rPr>
              <a:t> </a:t>
            </a:r>
            <a:r>
              <a:rPr lang="en-US" sz="1600" err="1">
                <a:cs typeface="Arial" panose="020B0604020202020204" pitchFamily="34" charset="0"/>
              </a:rPr>
              <a:t>như</a:t>
            </a:r>
            <a:r>
              <a:rPr lang="en-US" sz="1600">
                <a:cs typeface="Arial" panose="020B0604020202020204" pitchFamily="34" charset="0"/>
              </a:rPr>
              <a:t> </a:t>
            </a:r>
            <a:r>
              <a:rPr lang="en-US" sz="1600" err="1">
                <a:cs typeface="Arial" panose="020B0604020202020204" pitchFamily="34" charset="0"/>
              </a:rPr>
              <a:t>nhau</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nguyên</a:t>
            </a:r>
            <a:r>
              <a:rPr lang="en-US" sz="1600">
                <a:cs typeface="Arial" panose="020B0604020202020204" pitchFamily="34" charset="0"/>
              </a:rPr>
              <a:t> </a:t>
            </a:r>
            <a:r>
              <a:rPr lang="en-US" sz="1600" err="1">
                <a:cs typeface="Arial" panose="020B0604020202020204" pitchFamily="34" charset="0"/>
              </a:rPr>
              <a:t>nhỏ</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sao</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en-US" altLang="en-US" sz="1600">
                <a:cs typeface="Arial" panose="020B0604020202020204" pitchFamily="34" charset="0"/>
                <a:sym typeface="Symbol" panose="05050102010706020507" pitchFamily="18" charset="2"/>
              </a:rPr>
              <a:t></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/5 = 6. </a:t>
            </a:r>
            <a:r>
              <a:rPr lang="en-US" altLang="en-US" sz="1600" err="1">
                <a:cs typeface="Arial" panose="020B0604020202020204" pitchFamily="34" charset="0"/>
                <a:sym typeface="Symbol" panose="05050102010706020507" pitchFamily="18" charset="2"/>
              </a:rPr>
              <a:t>Số</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nguyên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nhỏ</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nhất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sz="1600" i="1">
                <a:cs typeface="Arial" panose="020B0604020202020204" pitchFamily="34" charset="0"/>
              </a:rPr>
              <a:t>n</a:t>
            </a:r>
            <a:r>
              <a:rPr lang="en-US" sz="1600">
                <a:cs typeface="Arial" panose="020B0604020202020204" pitchFamily="34" charset="0"/>
              </a:rPr>
              <a:t> = 5</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5+1 = 26.  </a:t>
            </a:r>
          </a:p>
          <a:p>
            <a:pPr marL="0" indent="0" algn="just" eaLnBrk="1" hangingPunct="1">
              <a:spcBef>
                <a:spcPts val="600"/>
              </a:spcBef>
              <a:buNone/>
              <a:defRPr/>
            </a:pPr>
            <a:r>
              <a:rPr lang="en-US" sz="1600" err="1">
                <a:cs typeface="Arial" panose="020B0604020202020204" pitchFamily="34" charset="0"/>
              </a:rPr>
              <a:t>Vậy</a:t>
            </a:r>
            <a:r>
              <a:rPr lang="en-US" sz="1600">
                <a:cs typeface="Arial" panose="020B0604020202020204" pitchFamily="34" charset="0"/>
              </a:rPr>
              <a:t> 26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lượng</a:t>
            </a:r>
            <a:r>
              <a:rPr lang="en-US" sz="1600">
                <a:cs typeface="Arial" panose="020B0604020202020204" pitchFamily="34" charset="0"/>
              </a:rPr>
              <a:t>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viên</a:t>
            </a:r>
            <a:r>
              <a:rPr lang="en-US" sz="1600">
                <a:cs typeface="Arial" panose="020B0604020202020204" pitchFamily="34" charset="0"/>
              </a:rPr>
              <a:t> </a:t>
            </a:r>
            <a:r>
              <a:rPr lang="en-US" sz="1600" err="1">
                <a:cs typeface="Arial" panose="020B0604020202020204" pitchFamily="34" charset="0"/>
              </a:rPr>
              <a:t>nhỏ</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đảm</a:t>
            </a:r>
            <a:r>
              <a:rPr lang="en-US" sz="1600">
                <a:cs typeface="Arial" panose="020B0604020202020204" pitchFamily="34" charset="0"/>
              </a:rPr>
              <a:t> </a:t>
            </a:r>
            <a:r>
              <a:rPr lang="en-US" sz="1600" err="1">
                <a:cs typeface="Arial" panose="020B0604020202020204" pitchFamily="34" charset="0"/>
              </a:rPr>
              <a:t>bảo</a:t>
            </a:r>
            <a:r>
              <a:rPr lang="en-US" sz="1600">
                <a:cs typeface="Arial" panose="020B0604020202020204" pitchFamily="34" charset="0"/>
              </a:rPr>
              <a:t> </a:t>
            </a:r>
            <a:r>
              <a:rPr lang="en-US" sz="1600" err="1">
                <a:cs typeface="Arial" panose="020B0604020202020204" pitchFamily="34" charset="0"/>
              </a:rPr>
              <a:t>chắc</a:t>
            </a:r>
            <a:r>
              <a:rPr lang="en-US" sz="1600">
                <a:cs typeface="Arial" panose="020B0604020202020204" pitchFamily="34" charset="0"/>
              </a:rPr>
              <a:t> </a:t>
            </a:r>
            <a:r>
              <a:rPr lang="en-US" sz="1600" err="1">
                <a:cs typeface="Arial" panose="020B0604020202020204" pitchFamily="34" charset="0"/>
              </a:rPr>
              <a:t>chắn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6 </a:t>
            </a:r>
            <a:r>
              <a:rPr lang="en-US" sz="1600" err="1">
                <a:cs typeface="Arial" panose="020B0604020202020204" pitchFamily="34" charset="0"/>
              </a:rPr>
              <a:t>sinh</a:t>
            </a:r>
            <a:r>
              <a:rPr lang="en-US" sz="1600">
                <a:cs typeface="Arial" panose="020B0604020202020204" pitchFamily="34" charset="0"/>
              </a:rPr>
              <a:t> </a:t>
            </a:r>
            <a:r>
              <a:rPr lang="en-US" sz="1600" err="1">
                <a:cs typeface="Arial" panose="020B0604020202020204" pitchFamily="34" charset="0"/>
              </a:rPr>
              <a:t>viên</a:t>
            </a:r>
            <a:r>
              <a:rPr lang="en-US" sz="1600">
                <a:cs typeface="Arial" panose="020B0604020202020204" pitchFamily="34" charset="0"/>
              </a:rPr>
              <a:t> </a:t>
            </a:r>
            <a:r>
              <a:rPr lang="en-US" sz="1600" err="1">
                <a:cs typeface="Arial" panose="020B0604020202020204" pitchFamily="34" charset="0"/>
              </a:rPr>
              <a:t>cùng</a:t>
            </a:r>
            <a:r>
              <a:rPr lang="en-US" sz="1600">
                <a:cs typeface="Arial" panose="020B0604020202020204" pitchFamily="34" charset="0"/>
              </a:rPr>
              <a:t> </a:t>
            </a:r>
            <a:r>
              <a:rPr lang="en-US" sz="1600" err="1">
                <a:cs typeface="Arial" panose="020B0604020202020204" pitchFamily="34" charset="0"/>
              </a:rPr>
              <a:t>hưởng</a:t>
            </a:r>
            <a:r>
              <a:rPr lang="en-US" sz="1600">
                <a:cs typeface="Arial" panose="020B0604020202020204" pitchFamily="34" charset="0"/>
              </a:rPr>
              <a:t> 1 </a:t>
            </a:r>
            <a:r>
              <a:rPr lang="en-US" sz="1600" err="1">
                <a:cs typeface="Arial" panose="020B0604020202020204" pitchFamily="34" charset="0"/>
              </a:rPr>
              <a:t>loại</a:t>
            </a:r>
            <a:r>
              <a:rPr lang="en-US" sz="1600">
                <a:cs typeface="Arial" panose="020B0604020202020204" pitchFamily="34" charset="0"/>
              </a:rPr>
              <a:t> </a:t>
            </a:r>
            <a:r>
              <a:rPr lang="en-US" sz="1600" err="1">
                <a:cs typeface="Arial" panose="020B0604020202020204" pitchFamily="34" charset="0"/>
              </a:rPr>
              <a:t>học</a:t>
            </a:r>
            <a:r>
              <a:rPr lang="en-US" sz="1600">
                <a:cs typeface="Arial" panose="020B0604020202020204" pitchFamily="34" charset="0"/>
              </a:rPr>
              <a:t> </a:t>
            </a:r>
            <a:r>
              <a:rPr lang="en-US" sz="1600" err="1">
                <a:cs typeface="Arial" panose="020B0604020202020204" pitchFamily="34" charset="0"/>
              </a:rPr>
              <a:t>bổng</a:t>
            </a:r>
            <a:endParaRPr lang="en-US" sz="1600">
              <a:cs typeface="Arial" panose="020B0604020202020204" pitchFamily="34" charset="0"/>
            </a:endParaRPr>
          </a:p>
        </p:txBody>
      </p:sp>
      <p:sp>
        <p:nvSpPr>
          <p:cNvPr id="8" name="Rectangle 7">
            <a:extLst>
              <a:ext uri="{FF2B5EF4-FFF2-40B4-BE49-F238E27FC236}">
                <a16:creationId xmlns:a16="http://schemas.microsoft.com/office/drawing/2014/main" id="{5F2A410D-2C2D-4837-923B-3F4FED343795}"/>
              </a:ext>
            </a:extLst>
          </p:cNvPr>
          <p:cNvSpPr/>
          <p:nvPr/>
        </p:nvSpPr>
        <p:spPr>
          <a:xfrm>
            <a:off x="4114800" y="131802"/>
            <a:ext cx="4114800" cy="553998"/>
          </a:xfrm>
          <a:prstGeom prst="rect">
            <a:avLst/>
          </a:prstGeom>
        </p:spPr>
        <p:txBody>
          <a:bodyPr wrap="square">
            <a:spAutoFit/>
          </a:bodyPr>
          <a:lstStyle/>
          <a:p>
            <a:r>
              <a:rPr lang="en-US" sz="3000">
                <a:solidFill>
                  <a:schemeClr val="bg1"/>
                </a:solidFill>
                <a:latin typeface="Times New Roman" panose="02020603050405020304" pitchFamily="18" charset="0"/>
                <a:cs typeface="Times New Roman" panose="02020603050405020304" pitchFamily="18" charset="0"/>
              </a:rPr>
              <a:t> (P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a:solidFill>
                  <a:schemeClr val="bg1"/>
                </a:solidFill>
                <a:latin typeface="Times New Roman" panose="02020603050405020304" pitchFamily="18" charset="0"/>
                <a:cs typeface="Times New Roman" panose="02020603050405020304" pitchFamily="18" charset="0"/>
              </a:rPr>
              <a:t> (¬Q </a:t>
            </a:r>
            <a:r>
              <a:rPr lang="en-US" sz="300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a:solidFill>
                  <a:schemeClr val="bg1"/>
                </a:solidFill>
                <a:latin typeface="Times New Roman" panose="02020603050405020304" pitchFamily="18" charset="0"/>
                <a:cs typeface="Times New Roman" panose="02020603050405020304" pitchFamily="18" charset="0"/>
              </a:rPr>
              <a:t> ¬P)</a:t>
            </a:r>
            <a:endParaRPr lang="en-US" sz="3000">
              <a:solidFill>
                <a:schemeClr val="bg1"/>
              </a:solidFill>
            </a:endParaRPr>
          </a:p>
        </p:txBody>
      </p:sp>
      <p:sp>
        <p:nvSpPr>
          <p:cNvPr id="9" name="Rectangle 2">
            <a:extLst>
              <a:ext uri="{FF2B5EF4-FFF2-40B4-BE49-F238E27FC236}">
                <a16:creationId xmlns:a16="http://schemas.microsoft.com/office/drawing/2014/main" id="{4845EC51-9EE7-4D15-96C4-E30BA7A1415E}"/>
              </a:ext>
            </a:extLst>
          </p:cNvPr>
          <p:cNvSpPr txBox="1">
            <a:spLocks noChangeArrowheads="1"/>
          </p:cNvSpPr>
          <p:nvPr/>
        </p:nvSpPr>
        <p:spPr>
          <a:xfrm>
            <a:off x="169863" y="72736"/>
            <a:ext cx="7886700" cy="457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mj-cs"/>
              </a:defRPr>
            </a:lvl1pPr>
          </a:lstStyle>
          <a:p>
            <a:pPr fontAlgn="auto">
              <a:spcAft>
                <a:spcPts val="0"/>
              </a:spcAft>
            </a:pPr>
            <a:r>
              <a:rPr lang="en-US" altLang="en-US" sz="2000" b="1" err="1"/>
              <a:t>Phát</a:t>
            </a:r>
            <a:r>
              <a:rPr lang="en-US" altLang="en-US" sz="2000" b="1"/>
              <a:t> </a:t>
            </a:r>
            <a:r>
              <a:rPr lang="en-US" altLang="en-US" sz="2000" b="1" err="1"/>
              <a:t>biểu</a:t>
            </a:r>
            <a:r>
              <a:rPr lang="en-US" altLang="en-US" sz="2000" b="1"/>
              <a:t> </a:t>
            </a:r>
            <a:r>
              <a:rPr lang="en-US" altLang="en-US" sz="2000" b="1" err="1"/>
              <a:t>nguyên</a:t>
            </a:r>
            <a:r>
              <a:rPr lang="en-US" altLang="en-US" sz="2000" b="1"/>
              <a:t> </a:t>
            </a:r>
            <a:r>
              <a:rPr lang="en-US" altLang="en-US" sz="2000" b="1" err="1"/>
              <a:t>lý</a:t>
            </a:r>
            <a:r>
              <a:rPr lang="en-US" altLang="en-US" sz="2000" b="1"/>
              <a:t> Dirichlet</a:t>
            </a:r>
          </a:p>
        </p:txBody>
      </p:sp>
      <p:cxnSp>
        <p:nvCxnSpPr>
          <p:cNvPr id="10" name="Straight Connector 9">
            <a:extLst>
              <a:ext uri="{FF2B5EF4-FFF2-40B4-BE49-F238E27FC236}">
                <a16:creationId xmlns:a16="http://schemas.microsoft.com/office/drawing/2014/main" id="{26A4B721-A113-43F1-87BE-7A914B4FF7A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0AD377D-C0D0-4338-ADAA-6486505FB34C}"/>
                  </a:ext>
                </a:extLst>
              </p14:cNvPr>
              <p14:cNvContentPartPr/>
              <p14:nvPr/>
            </p14:nvContentPartPr>
            <p14:xfrm>
              <a:off x="-3600" y="373320"/>
              <a:ext cx="8801640" cy="5199840"/>
            </p14:xfrm>
          </p:contentPart>
        </mc:Choice>
        <mc:Fallback xmlns="">
          <p:pic>
            <p:nvPicPr>
              <p:cNvPr id="2" name="Ink 1">
                <a:extLst>
                  <a:ext uri="{FF2B5EF4-FFF2-40B4-BE49-F238E27FC236}">
                    <a16:creationId xmlns:a16="http://schemas.microsoft.com/office/drawing/2014/main" id="{10AD377D-C0D0-4338-ADAA-6486505FB34C}"/>
                  </a:ext>
                </a:extLst>
              </p:cNvPr>
              <p:cNvPicPr/>
              <p:nvPr/>
            </p:nvPicPr>
            <p:blipFill>
              <a:blip r:embed="rId3"/>
              <a:stretch>
                <a:fillRect/>
              </a:stretch>
            </p:blipFill>
            <p:spPr>
              <a:xfrm>
                <a:off x="-12960" y="363960"/>
                <a:ext cx="8820360" cy="5218560"/>
              </a:xfrm>
              <a:prstGeom prst="rect">
                <a:avLst/>
              </a:prstGeom>
            </p:spPr>
          </p:pic>
        </mc:Fallback>
      </mc:AlternateContent>
    </p:spTree>
    <p:extLst>
      <p:ext uri="{BB962C8B-B14F-4D97-AF65-F5344CB8AC3E}">
        <p14:creationId xmlns:p14="http://schemas.microsoft.com/office/powerpoint/2010/main" val="1187556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901">
                                            <p:txEl>
                                              <p:pRg st="2" end="2"/>
                                            </p:txEl>
                                          </p:spTgt>
                                        </p:tgtEl>
                                        <p:attrNameLst>
                                          <p:attrName>style.visibility</p:attrName>
                                        </p:attrNameLst>
                                      </p:cBhvr>
                                      <p:to>
                                        <p:strVal val="visible"/>
                                      </p:to>
                                    </p:set>
                                    <p:anim calcmode="lin" valueType="num">
                                      <p:cBhvr additive="base">
                                        <p:cTn id="7" dur="500" fill="hold"/>
                                        <p:tgtEl>
                                          <p:spTgt spid="8090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901">
                                            <p:txEl>
                                              <p:pRg st="4" end="4"/>
                                            </p:txEl>
                                          </p:spTgt>
                                        </p:tgtEl>
                                        <p:attrNameLst>
                                          <p:attrName>style.visibility</p:attrName>
                                        </p:attrNameLst>
                                      </p:cBhvr>
                                      <p:to>
                                        <p:strVal val="visible"/>
                                      </p:to>
                                    </p:set>
                                    <p:anim calcmode="lin" valueType="num">
                                      <p:cBhvr additive="base">
                                        <p:cTn id="13" dur="500" fill="hold"/>
                                        <p:tgtEl>
                                          <p:spTgt spid="8090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901">
                                            <p:txEl>
                                              <p:pRg st="5" end="5"/>
                                            </p:txEl>
                                          </p:spTgt>
                                        </p:tgtEl>
                                        <p:attrNameLst>
                                          <p:attrName>style.visibility</p:attrName>
                                        </p:attrNameLst>
                                      </p:cBhvr>
                                      <p:to>
                                        <p:strVal val="visible"/>
                                      </p:to>
                                    </p:set>
                                    <p:anim calcmode="lin" valueType="num">
                                      <p:cBhvr additive="base">
                                        <p:cTn id="19" dur="500" fill="hold"/>
                                        <p:tgtEl>
                                          <p:spTgt spid="8090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9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901">
                                            <p:txEl>
                                              <p:pRg st="6" end="6"/>
                                            </p:txEl>
                                          </p:spTgt>
                                        </p:tgtEl>
                                        <p:attrNameLst>
                                          <p:attrName>style.visibility</p:attrName>
                                        </p:attrNameLst>
                                      </p:cBhvr>
                                      <p:to>
                                        <p:strVal val="visible"/>
                                      </p:to>
                                    </p:set>
                                    <p:anim calcmode="lin" valueType="num">
                                      <p:cBhvr additive="base">
                                        <p:cTn id="25" dur="500" fill="hold"/>
                                        <p:tgtEl>
                                          <p:spTgt spid="8090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90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0B4FC037-2E38-45FB-8B9D-FC939B8271CD}"/>
              </a:ext>
            </a:extLst>
          </p:cNvPr>
          <p:cNvSpPr>
            <a:spLocks noGrp="1" noChangeArrowheads="1"/>
          </p:cNvSpPr>
          <p:nvPr>
            <p:ph idx="1"/>
          </p:nvPr>
        </p:nvSpPr>
        <p:spPr>
          <a:xfrm>
            <a:off x="169864" y="685801"/>
            <a:ext cx="8723311" cy="5393169"/>
          </a:xfrm>
        </p:spPr>
        <p:txBody>
          <a:bodyPr vert="horz" lIns="91440" tIns="45720" rIns="91440" bIns="45720" rtlCol="0" anchor="t">
            <a:normAutofit/>
          </a:bodyPr>
          <a:lstStyle/>
          <a:p>
            <a:pPr algn="just" eaLnBrk="1" hangingPunct="1">
              <a:lnSpc>
                <a:spcPct val="80000"/>
              </a:lnSpc>
            </a:pPr>
            <a:r>
              <a:rPr lang="en-US" altLang="en-US" sz="1600" dirty="0">
                <a:latin typeface="Arial"/>
                <a:cs typeface="Arial"/>
              </a:rPr>
              <a:t>Trong </a:t>
            </a:r>
            <a:r>
              <a:rPr lang="en-US" altLang="en-US" sz="1600" dirty="0" err="1">
                <a:latin typeface="Arial"/>
                <a:cs typeface="Arial"/>
              </a:rPr>
              <a:t>ch</a:t>
            </a:r>
            <a:r>
              <a:rPr lang="vi-VN" altLang="en-US" sz="1600" dirty="0">
                <a:latin typeface="Arial"/>
                <a:cs typeface="Arial"/>
              </a:rPr>
              <a:t>ư</a:t>
            </a:r>
            <a:r>
              <a:rPr lang="en-US" altLang="en-US" sz="1600" dirty="0" err="1">
                <a:latin typeface="Arial"/>
                <a:cs typeface="Arial"/>
              </a:rPr>
              <a:t>ơng</a:t>
            </a:r>
            <a:r>
              <a:rPr lang="en-US" altLang="en-US" sz="1600" dirty="0">
                <a:latin typeface="Arial"/>
                <a:cs typeface="Arial"/>
              </a:rPr>
              <a:t> </a:t>
            </a:r>
            <a:r>
              <a:rPr lang="en-US" altLang="en-US" sz="1600" dirty="0" err="1">
                <a:latin typeface="Arial"/>
                <a:cs typeface="Arial"/>
              </a:rPr>
              <a:t>trước</a:t>
            </a:r>
            <a:r>
              <a:rPr lang="en-US" altLang="en-US" sz="1600" dirty="0">
                <a:latin typeface="Arial"/>
                <a:cs typeface="Arial"/>
              </a:rPr>
              <a:t>, ta </a:t>
            </a:r>
            <a:r>
              <a:rPr lang="en-US" altLang="en-US" sz="1600" dirty="0" err="1">
                <a:latin typeface="Arial"/>
                <a:cs typeface="Arial"/>
              </a:rPr>
              <a:t>đã</a:t>
            </a:r>
            <a:r>
              <a:rPr lang="en-US" altLang="en-US" sz="1600" dirty="0">
                <a:latin typeface="Arial"/>
                <a:cs typeface="Arial"/>
              </a:rPr>
              <a:t> </a:t>
            </a:r>
            <a:r>
              <a:rPr lang="en-US" altLang="en-US" sz="1600" dirty="0" err="1">
                <a:latin typeface="Arial"/>
                <a:cs typeface="Arial"/>
              </a:rPr>
              <a:t>tập</a:t>
            </a:r>
            <a:r>
              <a:rPr lang="en-US" altLang="en-US" sz="1600" dirty="0">
                <a:latin typeface="Arial"/>
                <a:cs typeface="Arial"/>
              </a:rPr>
              <a:t> </a:t>
            </a:r>
            <a:r>
              <a:rPr lang="en-US" altLang="en-US" sz="1600" dirty="0" err="1">
                <a:latin typeface="Arial"/>
                <a:cs typeface="Arial"/>
              </a:rPr>
              <a:t>trung</a:t>
            </a:r>
            <a:r>
              <a:rPr lang="en-US" altLang="en-US" sz="1600" dirty="0">
                <a:latin typeface="Arial"/>
                <a:cs typeface="Arial"/>
              </a:rPr>
              <a:t> </a:t>
            </a:r>
            <a:r>
              <a:rPr lang="en-US" altLang="en-US" sz="1600" dirty="0" err="1">
                <a:latin typeface="Arial"/>
                <a:cs typeface="Arial"/>
              </a:rPr>
              <a:t>chú</a:t>
            </a:r>
            <a:r>
              <a:rPr lang="en-US" altLang="en-US" sz="1600" dirty="0">
                <a:latin typeface="Arial"/>
                <a:cs typeface="Arial"/>
              </a:rPr>
              <a:t> ý </a:t>
            </a:r>
            <a:r>
              <a:rPr lang="en-US" altLang="en-US" sz="1600" dirty="0" err="1">
                <a:latin typeface="Arial"/>
                <a:cs typeface="Arial"/>
              </a:rPr>
              <a:t>vào</a:t>
            </a:r>
            <a:r>
              <a:rPr lang="en-US" altLang="en-US" sz="1600" dirty="0">
                <a:latin typeface="Arial"/>
                <a:cs typeface="Arial"/>
              </a:rPr>
              <a:t> </a:t>
            </a:r>
            <a:r>
              <a:rPr lang="en-US" altLang="en-US" sz="1600" dirty="0" err="1">
                <a:latin typeface="Arial"/>
                <a:cs typeface="Arial"/>
              </a:rPr>
              <a:t>việc</a:t>
            </a:r>
            <a:r>
              <a:rPr lang="en-US" altLang="en-US" sz="1600" dirty="0">
                <a:latin typeface="Arial"/>
                <a:cs typeface="Arial"/>
              </a:rPr>
              <a:t> </a:t>
            </a:r>
            <a:r>
              <a:rPr lang="en-US" altLang="en-US" sz="1600" dirty="0" err="1">
                <a:latin typeface="Arial"/>
                <a:cs typeface="Arial"/>
              </a:rPr>
              <a:t>đếm</a:t>
            </a:r>
            <a:r>
              <a:rPr lang="en-US" altLang="en-US" sz="1600" dirty="0">
                <a:latin typeface="Arial"/>
                <a:cs typeface="Arial"/>
              </a:rPr>
              <a:t> </a:t>
            </a:r>
            <a:r>
              <a:rPr lang="en-US" altLang="en-US" sz="1600" dirty="0" err="1">
                <a:latin typeface="Arial"/>
                <a:cs typeface="Arial"/>
              </a:rPr>
              <a:t>số</a:t>
            </a:r>
            <a:r>
              <a:rPr lang="en-US" altLang="en-US" sz="1600" dirty="0">
                <a:latin typeface="Arial"/>
                <a:cs typeface="Arial"/>
              </a:rPr>
              <a:t> </a:t>
            </a:r>
            <a:r>
              <a:rPr lang="en-US" altLang="en-US" sz="1600" dirty="0" err="1">
                <a:latin typeface="Arial"/>
                <a:cs typeface="Arial"/>
              </a:rPr>
              <a:t>cấu</a:t>
            </a:r>
            <a:r>
              <a:rPr lang="en-US" altLang="en-US" sz="1600" dirty="0">
                <a:latin typeface="Arial"/>
                <a:cs typeface="Arial"/>
              </a:rPr>
              <a:t> </a:t>
            </a:r>
            <a:r>
              <a:rPr lang="en-US" altLang="en-US" sz="1600" dirty="0" err="1">
                <a:latin typeface="Arial"/>
                <a:cs typeface="Arial"/>
              </a:rPr>
              <a:t>hình</a:t>
            </a:r>
            <a:r>
              <a:rPr lang="en-US" altLang="en-US" sz="1600" dirty="0">
                <a:latin typeface="Arial"/>
                <a:cs typeface="Arial"/>
              </a:rPr>
              <a:t> </a:t>
            </a:r>
            <a:r>
              <a:rPr lang="en-US" altLang="en-US" sz="1600" dirty="0" err="1">
                <a:latin typeface="Arial"/>
                <a:cs typeface="Arial"/>
              </a:rPr>
              <a:t>tổ</a:t>
            </a:r>
            <a:r>
              <a:rPr lang="en-US" altLang="en-US" sz="1600" dirty="0">
                <a:latin typeface="Arial"/>
                <a:cs typeface="Arial"/>
              </a:rPr>
              <a:t> </a:t>
            </a:r>
            <a:r>
              <a:rPr lang="en-US" altLang="en-US" sz="1600" dirty="0" err="1">
                <a:latin typeface="Arial"/>
                <a:cs typeface="Arial"/>
              </a:rPr>
              <a:t>hợp</a:t>
            </a:r>
            <a:r>
              <a:rPr lang="en-US" altLang="en-US" sz="1600" dirty="0">
                <a:latin typeface="Arial"/>
                <a:cs typeface="Arial"/>
              </a:rPr>
              <a:t>. Trong </a:t>
            </a:r>
            <a:r>
              <a:rPr lang="en-US" altLang="en-US" sz="1600" dirty="0" err="1">
                <a:latin typeface="Arial"/>
                <a:cs typeface="Arial"/>
              </a:rPr>
              <a:t>những</a:t>
            </a:r>
            <a:r>
              <a:rPr lang="en-US" altLang="en-US" sz="1600" dirty="0">
                <a:latin typeface="Arial"/>
                <a:cs typeface="Arial"/>
              </a:rPr>
              <a:t> </a:t>
            </a:r>
            <a:r>
              <a:rPr lang="en-US" altLang="en-US" sz="1600" dirty="0" err="1">
                <a:latin typeface="Arial"/>
                <a:cs typeface="Arial"/>
              </a:rPr>
              <a:t>bài</a:t>
            </a:r>
            <a:r>
              <a:rPr lang="en-US" altLang="en-US" sz="1600" dirty="0">
                <a:latin typeface="Arial"/>
                <a:cs typeface="Arial"/>
              </a:rPr>
              <a:t> </a:t>
            </a:r>
            <a:r>
              <a:rPr lang="en-US" altLang="en-US" sz="1600" dirty="0" err="1">
                <a:latin typeface="Arial"/>
                <a:cs typeface="Arial"/>
              </a:rPr>
              <a:t>toán</a:t>
            </a:r>
            <a:r>
              <a:rPr lang="en-US" altLang="en-US" sz="1600" dirty="0">
                <a:latin typeface="Arial"/>
                <a:cs typeface="Arial"/>
              </a:rPr>
              <a:t> </a:t>
            </a:r>
            <a:r>
              <a:rPr lang="en-US" altLang="en-US" sz="1600" dirty="0" err="1">
                <a:latin typeface="Arial"/>
                <a:cs typeface="Arial"/>
              </a:rPr>
              <a:t>đó</a:t>
            </a:r>
            <a:r>
              <a:rPr lang="en-US" altLang="en-US" sz="1600" dirty="0">
                <a:latin typeface="Arial"/>
                <a:cs typeface="Arial"/>
              </a:rPr>
              <a:t>, </a:t>
            </a:r>
            <a:r>
              <a:rPr lang="en-US" altLang="en-US" sz="1600" dirty="0" err="1">
                <a:latin typeface="Arial"/>
                <a:cs typeface="Arial"/>
              </a:rPr>
              <a:t>sự</a:t>
            </a:r>
            <a:r>
              <a:rPr lang="en-US" altLang="en-US" sz="1600" dirty="0">
                <a:latin typeface="Arial"/>
                <a:cs typeface="Arial"/>
              </a:rPr>
              <a:t> </a:t>
            </a:r>
            <a:r>
              <a:rPr lang="en-US" altLang="en-US" sz="1600" dirty="0" err="1">
                <a:latin typeface="Arial"/>
                <a:cs typeface="Arial"/>
              </a:rPr>
              <a:t>tồn</a:t>
            </a:r>
            <a:r>
              <a:rPr lang="en-US" altLang="en-US" sz="1600" dirty="0">
                <a:latin typeface="Arial"/>
                <a:cs typeface="Arial"/>
              </a:rPr>
              <a:t> </a:t>
            </a:r>
            <a:r>
              <a:rPr lang="en-US" altLang="en-US" sz="1600" dirty="0" err="1">
                <a:latin typeface="Arial"/>
                <a:cs typeface="Arial"/>
              </a:rPr>
              <a:t>tại</a:t>
            </a:r>
            <a:r>
              <a:rPr lang="en-US" altLang="en-US" sz="1600" dirty="0">
                <a:latin typeface="Arial"/>
                <a:cs typeface="Arial"/>
              </a:rPr>
              <a:t> </a:t>
            </a:r>
            <a:r>
              <a:rPr lang="en-US" altLang="en-US" sz="1600" dirty="0" err="1">
                <a:latin typeface="Arial"/>
                <a:cs typeface="Arial"/>
              </a:rPr>
              <a:t>của</a:t>
            </a:r>
            <a:r>
              <a:rPr lang="en-US" altLang="en-US" sz="1600" dirty="0">
                <a:latin typeface="Arial"/>
                <a:cs typeface="Arial"/>
              </a:rPr>
              <a:t> </a:t>
            </a:r>
            <a:r>
              <a:rPr lang="en-US" altLang="en-US" sz="1600" dirty="0" err="1">
                <a:latin typeface="Arial"/>
                <a:cs typeface="Arial"/>
              </a:rPr>
              <a:t>các</a:t>
            </a:r>
            <a:r>
              <a:rPr lang="en-US" altLang="en-US" sz="1600" dirty="0">
                <a:latin typeface="Arial"/>
                <a:cs typeface="Arial"/>
              </a:rPr>
              <a:t> </a:t>
            </a:r>
            <a:r>
              <a:rPr lang="en-US" altLang="en-US" sz="1600" dirty="0" err="1">
                <a:latin typeface="Arial"/>
                <a:cs typeface="Arial"/>
              </a:rPr>
              <a:t>cấu</a:t>
            </a:r>
            <a:r>
              <a:rPr lang="en-US" altLang="en-US" sz="1600" dirty="0">
                <a:latin typeface="Arial"/>
                <a:cs typeface="Arial"/>
              </a:rPr>
              <a:t> </a:t>
            </a:r>
            <a:r>
              <a:rPr lang="en-US" altLang="en-US" sz="1600" dirty="0" err="1">
                <a:latin typeface="Arial"/>
                <a:cs typeface="Arial"/>
              </a:rPr>
              <a:t>hình</a:t>
            </a:r>
            <a:r>
              <a:rPr lang="en-US" altLang="en-US" sz="1600" dirty="0">
                <a:latin typeface="Arial"/>
                <a:cs typeface="Arial"/>
              </a:rPr>
              <a:t> </a:t>
            </a:r>
            <a:r>
              <a:rPr lang="en-US" altLang="en-US" sz="1600" dirty="0" err="1">
                <a:latin typeface="Arial"/>
                <a:cs typeface="Arial"/>
              </a:rPr>
              <a:t>là</a:t>
            </a:r>
            <a:r>
              <a:rPr lang="en-US" altLang="en-US" sz="1600" dirty="0">
                <a:latin typeface="Arial"/>
                <a:cs typeface="Arial"/>
              </a:rPr>
              <a:t> </a:t>
            </a:r>
            <a:r>
              <a:rPr lang="en-US" altLang="en-US" sz="1600" dirty="0" err="1">
                <a:latin typeface="Arial"/>
                <a:cs typeface="Arial"/>
              </a:rPr>
              <a:t>hiển</a:t>
            </a:r>
            <a:r>
              <a:rPr lang="en-US" altLang="en-US" sz="1600" dirty="0">
                <a:latin typeface="Arial"/>
                <a:cs typeface="Arial"/>
              </a:rPr>
              <a:t> </a:t>
            </a:r>
            <a:r>
              <a:rPr lang="en-US" altLang="en-US" sz="1600" dirty="0" err="1">
                <a:latin typeface="Arial"/>
                <a:cs typeface="Arial"/>
              </a:rPr>
              <a:t>nhiên</a:t>
            </a:r>
            <a:r>
              <a:rPr lang="en-US" altLang="en-US" sz="1600" dirty="0">
                <a:latin typeface="Arial"/>
                <a:cs typeface="Arial"/>
              </a:rPr>
              <a:t>, </a:t>
            </a:r>
            <a:r>
              <a:rPr lang="en-US" altLang="en-US" sz="1600" dirty="0" err="1">
                <a:latin typeface="Arial"/>
                <a:cs typeface="Arial"/>
              </a:rPr>
              <a:t>và</a:t>
            </a:r>
            <a:r>
              <a:rPr lang="en-US" altLang="en-US" sz="1600" dirty="0">
                <a:latin typeface="Arial"/>
                <a:cs typeface="Arial"/>
              </a:rPr>
              <a:t> </a:t>
            </a:r>
            <a:r>
              <a:rPr lang="en-US" altLang="en-US" sz="1600" dirty="0" err="1">
                <a:latin typeface="Arial"/>
                <a:cs typeface="Arial"/>
              </a:rPr>
              <a:t>công</a:t>
            </a:r>
            <a:r>
              <a:rPr lang="en-US" altLang="en-US" sz="1600" dirty="0">
                <a:latin typeface="Arial"/>
                <a:cs typeface="Arial"/>
              </a:rPr>
              <a:t> </a:t>
            </a:r>
            <a:r>
              <a:rPr lang="en-US" altLang="en-US" sz="1600" dirty="0" err="1">
                <a:latin typeface="Arial"/>
                <a:cs typeface="Arial"/>
              </a:rPr>
              <a:t>việc</a:t>
            </a:r>
            <a:r>
              <a:rPr lang="en-US" altLang="en-US" sz="1600" dirty="0">
                <a:latin typeface="Arial"/>
                <a:cs typeface="Arial"/>
              </a:rPr>
              <a:t> </a:t>
            </a:r>
            <a:r>
              <a:rPr lang="en-US" altLang="en-US" sz="1600" dirty="0" err="1">
                <a:latin typeface="Arial"/>
                <a:cs typeface="Arial"/>
              </a:rPr>
              <a:t>chính</a:t>
            </a:r>
            <a:r>
              <a:rPr lang="en-US" altLang="en-US" sz="1600" dirty="0">
                <a:latin typeface="Arial"/>
                <a:cs typeface="Arial"/>
              </a:rPr>
              <a:t> </a:t>
            </a:r>
            <a:r>
              <a:rPr lang="en-US" altLang="en-US" sz="1600" dirty="0" err="1">
                <a:latin typeface="Arial"/>
                <a:cs typeface="Arial"/>
              </a:rPr>
              <a:t>là</a:t>
            </a:r>
            <a:r>
              <a:rPr lang="en-US" altLang="en-US" sz="1600" dirty="0">
                <a:latin typeface="Arial"/>
                <a:cs typeface="Arial"/>
              </a:rPr>
              <a:t> </a:t>
            </a:r>
            <a:r>
              <a:rPr lang="en-US" altLang="en-US" sz="1600" dirty="0" err="1">
                <a:latin typeface="Arial"/>
                <a:cs typeface="Arial"/>
              </a:rPr>
              <a:t>đếm</a:t>
            </a:r>
            <a:r>
              <a:rPr lang="en-US" altLang="en-US" sz="1600" dirty="0">
                <a:latin typeface="Arial"/>
                <a:cs typeface="Arial"/>
              </a:rPr>
              <a:t> </a:t>
            </a:r>
            <a:r>
              <a:rPr lang="en-US" altLang="en-US" sz="1600" dirty="0" err="1">
                <a:latin typeface="Arial"/>
                <a:cs typeface="Arial"/>
              </a:rPr>
              <a:t>số</a:t>
            </a:r>
            <a:r>
              <a:rPr lang="en-US" altLang="en-US" sz="1600" dirty="0">
                <a:latin typeface="Arial"/>
                <a:cs typeface="Arial"/>
              </a:rPr>
              <a:t> </a:t>
            </a:r>
            <a:r>
              <a:rPr lang="en-US" altLang="en-US" sz="1600" dirty="0" err="1">
                <a:latin typeface="Arial"/>
                <a:cs typeface="Arial"/>
              </a:rPr>
              <a:t>phần</a:t>
            </a:r>
            <a:r>
              <a:rPr lang="en-US" altLang="en-US" sz="1600" dirty="0">
                <a:latin typeface="Arial"/>
                <a:cs typeface="Arial"/>
              </a:rPr>
              <a:t> </a:t>
            </a:r>
            <a:r>
              <a:rPr lang="en-US" altLang="en-US" sz="1600" dirty="0" err="1">
                <a:latin typeface="Arial"/>
                <a:cs typeface="Arial"/>
              </a:rPr>
              <a:t>tử</a:t>
            </a:r>
            <a:r>
              <a:rPr lang="en-US" altLang="en-US" sz="1600" dirty="0">
                <a:latin typeface="Arial"/>
                <a:cs typeface="Arial"/>
              </a:rPr>
              <a:t> </a:t>
            </a:r>
            <a:r>
              <a:rPr lang="en-US" altLang="en-US" sz="1600" dirty="0" err="1">
                <a:latin typeface="Arial"/>
                <a:cs typeface="Arial"/>
              </a:rPr>
              <a:t>thỏa</a:t>
            </a:r>
            <a:r>
              <a:rPr lang="en-US" altLang="en-US" sz="1600" dirty="0">
                <a:latin typeface="Arial"/>
                <a:cs typeface="Arial"/>
              </a:rPr>
              <a:t> </a:t>
            </a:r>
            <a:r>
              <a:rPr lang="en-US" altLang="en-US" sz="1600" dirty="0" err="1">
                <a:latin typeface="Arial"/>
                <a:cs typeface="Arial"/>
              </a:rPr>
              <a:t>mãn</a:t>
            </a:r>
            <a:r>
              <a:rPr lang="en-US" altLang="en-US" sz="1600" dirty="0">
                <a:latin typeface="Arial"/>
                <a:cs typeface="Arial"/>
              </a:rPr>
              <a:t> </a:t>
            </a:r>
            <a:r>
              <a:rPr lang="en-US" altLang="en-US" sz="1600" dirty="0" err="1">
                <a:latin typeface="Arial"/>
                <a:cs typeface="Arial"/>
              </a:rPr>
              <a:t>tính</a:t>
            </a:r>
            <a:r>
              <a:rPr lang="en-US" altLang="en-US" sz="1600" dirty="0">
                <a:latin typeface="Arial"/>
                <a:cs typeface="Arial"/>
              </a:rPr>
              <a:t> </a:t>
            </a:r>
            <a:r>
              <a:rPr lang="en-US" altLang="en-US" sz="1600" dirty="0" err="1">
                <a:latin typeface="Arial"/>
                <a:cs typeface="Arial"/>
              </a:rPr>
              <a:t>chất</a:t>
            </a:r>
            <a:r>
              <a:rPr lang="en-US" altLang="en-US" sz="1600" dirty="0">
                <a:latin typeface="Arial"/>
                <a:cs typeface="Arial"/>
              </a:rPr>
              <a:t> </a:t>
            </a:r>
            <a:r>
              <a:rPr lang="en-US" altLang="en-US" sz="1600" dirty="0" err="1">
                <a:latin typeface="Arial"/>
                <a:cs typeface="Arial"/>
              </a:rPr>
              <a:t>đặt</a:t>
            </a:r>
            <a:r>
              <a:rPr lang="en-US" altLang="en-US" sz="1600" dirty="0">
                <a:latin typeface="Arial"/>
                <a:cs typeface="Arial"/>
              </a:rPr>
              <a:t> </a:t>
            </a:r>
            <a:r>
              <a:rPr lang="en-US" altLang="en-US" sz="1600" dirty="0" err="1">
                <a:latin typeface="Arial"/>
                <a:cs typeface="Arial"/>
              </a:rPr>
              <a:t>ra.</a:t>
            </a:r>
            <a:endParaRPr lang="en-US" altLang="en-US" sz="1600" dirty="0">
              <a:latin typeface="Arial"/>
              <a:cs typeface="Arial"/>
            </a:endParaRPr>
          </a:p>
          <a:p>
            <a:pPr algn="just" eaLnBrk="1" hangingPunct="1">
              <a:lnSpc>
                <a:spcPct val="80000"/>
              </a:lnSpc>
            </a:pPr>
            <a:r>
              <a:rPr lang="en-US" altLang="en-US" sz="1600" dirty="0">
                <a:latin typeface="Arial"/>
                <a:cs typeface="Arial"/>
              </a:rPr>
              <a:t>Tuy </a:t>
            </a:r>
            <a:r>
              <a:rPr lang="en-US" altLang="en-US" sz="1600" dirty="0" err="1">
                <a:latin typeface="Arial"/>
                <a:cs typeface="Arial"/>
              </a:rPr>
              <a:t>nhiên</a:t>
            </a:r>
            <a:r>
              <a:rPr lang="en-US" altLang="en-US" sz="1600" dirty="0">
                <a:latin typeface="Arial"/>
                <a:cs typeface="Arial"/>
              </a:rPr>
              <a:t>, </a:t>
            </a:r>
            <a:r>
              <a:rPr lang="en-US" altLang="en-US" sz="1600" dirty="0" err="1">
                <a:latin typeface="Arial"/>
                <a:cs typeface="Arial"/>
              </a:rPr>
              <a:t>trong</a:t>
            </a:r>
            <a:r>
              <a:rPr lang="en-US" altLang="en-US" sz="1600" dirty="0">
                <a:latin typeface="Arial"/>
                <a:cs typeface="Arial"/>
              </a:rPr>
              <a:t> </a:t>
            </a:r>
            <a:r>
              <a:rPr lang="en-US" altLang="en-US" sz="1600" dirty="0" err="1">
                <a:latin typeface="Arial"/>
                <a:cs typeface="Arial"/>
              </a:rPr>
              <a:t>rất</a:t>
            </a:r>
            <a:r>
              <a:rPr lang="en-US" altLang="en-US" sz="1600" dirty="0">
                <a:latin typeface="Arial"/>
                <a:cs typeface="Arial"/>
              </a:rPr>
              <a:t> </a:t>
            </a:r>
            <a:r>
              <a:rPr lang="en-US" altLang="en-US" sz="1600" dirty="0" err="1">
                <a:latin typeface="Arial"/>
                <a:cs typeface="Arial"/>
              </a:rPr>
              <a:t>nhiều</a:t>
            </a:r>
            <a:r>
              <a:rPr lang="en-US" altLang="en-US" sz="1600" dirty="0">
                <a:latin typeface="Arial"/>
                <a:cs typeface="Arial"/>
              </a:rPr>
              <a:t> </a:t>
            </a:r>
            <a:r>
              <a:rPr lang="en-US" altLang="en-US" sz="1600" dirty="0" err="1">
                <a:latin typeface="Arial"/>
                <a:cs typeface="Arial"/>
              </a:rPr>
              <a:t>bài</a:t>
            </a:r>
            <a:r>
              <a:rPr lang="en-US" altLang="en-US" sz="1600" dirty="0">
                <a:latin typeface="Arial"/>
                <a:cs typeface="Arial"/>
              </a:rPr>
              <a:t> </a:t>
            </a:r>
            <a:r>
              <a:rPr lang="en-US" altLang="en-US" sz="1600" dirty="0" err="1">
                <a:latin typeface="Arial"/>
                <a:cs typeface="Arial"/>
              </a:rPr>
              <a:t>toán</a:t>
            </a:r>
            <a:r>
              <a:rPr lang="en-US" altLang="en-US" sz="1600" dirty="0">
                <a:latin typeface="Arial"/>
                <a:cs typeface="Arial"/>
              </a:rPr>
              <a:t> </a:t>
            </a:r>
            <a:r>
              <a:rPr lang="en-US" altLang="en-US" sz="1600" dirty="0" err="1">
                <a:latin typeface="Arial"/>
                <a:cs typeface="Arial"/>
              </a:rPr>
              <a:t>tổ</a:t>
            </a:r>
            <a:r>
              <a:rPr lang="en-US" altLang="en-US" sz="1600" dirty="0">
                <a:latin typeface="Arial"/>
                <a:cs typeface="Arial"/>
              </a:rPr>
              <a:t> </a:t>
            </a:r>
            <a:r>
              <a:rPr lang="en-US" altLang="en-US" sz="1600" dirty="0" err="1">
                <a:latin typeface="Arial"/>
                <a:cs typeface="Arial"/>
              </a:rPr>
              <a:t>hợp</a:t>
            </a:r>
            <a:r>
              <a:rPr lang="en-US" altLang="en-US" sz="1600" dirty="0">
                <a:latin typeface="Arial"/>
                <a:cs typeface="Arial"/>
              </a:rPr>
              <a:t>, </a:t>
            </a:r>
            <a:r>
              <a:rPr lang="en-US" altLang="en-US" sz="1600" dirty="0" err="1">
                <a:latin typeface="Arial"/>
                <a:cs typeface="Arial"/>
              </a:rPr>
              <a:t>việc</a:t>
            </a:r>
            <a:r>
              <a:rPr lang="en-US" altLang="en-US" sz="1600" dirty="0">
                <a:latin typeface="Arial"/>
                <a:cs typeface="Arial"/>
              </a:rPr>
              <a:t> </a:t>
            </a:r>
            <a:r>
              <a:rPr lang="en-US" altLang="en-US" sz="1600" dirty="0" err="1">
                <a:latin typeface="Arial"/>
                <a:cs typeface="Arial"/>
              </a:rPr>
              <a:t>chỉ</a:t>
            </a:r>
            <a:r>
              <a:rPr lang="en-US" altLang="en-US" sz="1600" dirty="0">
                <a:latin typeface="Arial"/>
                <a:cs typeface="Arial"/>
              </a:rPr>
              <a:t> </a:t>
            </a:r>
            <a:r>
              <a:rPr lang="en-US" altLang="en-US" sz="1600" dirty="0" err="1">
                <a:latin typeface="Arial"/>
                <a:cs typeface="Arial"/>
              </a:rPr>
              <a:t>ra</a:t>
            </a:r>
            <a:r>
              <a:rPr lang="en-US" altLang="en-US" sz="1600" dirty="0">
                <a:latin typeface="Arial"/>
                <a:cs typeface="Arial"/>
              </a:rPr>
              <a:t> </a:t>
            </a:r>
            <a:r>
              <a:rPr lang="en-US" altLang="en-US" sz="1600" dirty="0" err="1">
                <a:latin typeface="Arial"/>
                <a:cs typeface="Arial"/>
              </a:rPr>
              <a:t>sự</a:t>
            </a:r>
            <a:r>
              <a:rPr lang="en-US" altLang="en-US" sz="1600" dirty="0">
                <a:latin typeface="Arial"/>
                <a:cs typeface="Arial"/>
              </a:rPr>
              <a:t> </a:t>
            </a:r>
            <a:r>
              <a:rPr lang="en-US" altLang="en-US" sz="1600" dirty="0" err="1">
                <a:latin typeface="Arial"/>
                <a:cs typeface="Arial"/>
              </a:rPr>
              <a:t>tồn</a:t>
            </a:r>
            <a:r>
              <a:rPr lang="en-US" altLang="en-US" sz="1600" dirty="0">
                <a:latin typeface="Arial"/>
                <a:cs typeface="Arial"/>
              </a:rPr>
              <a:t> </a:t>
            </a:r>
            <a:r>
              <a:rPr lang="en-US" altLang="en-US" sz="1600" dirty="0" err="1">
                <a:latin typeface="Arial"/>
                <a:cs typeface="Arial"/>
              </a:rPr>
              <a:t>tại</a:t>
            </a:r>
            <a:r>
              <a:rPr lang="en-US" altLang="en-US" sz="1600" dirty="0">
                <a:latin typeface="Arial"/>
                <a:cs typeface="Arial"/>
              </a:rPr>
              <a:t> </a:t>
            </a:r>
            <a:r>
              <a:rPr lang="en-US" altLang="en-US" sz="1600" dirty="0" err="1">
                <a:latin typeface="Arial"/>
                <a:cs typeface="Arial"/>
              </a:rPr>
              <a:t>của</a:t>
            </a:r>
            <a:r>
              <a:rPr lang="en-US" altLang="en-US" sz="1600" dirty="0">
                <a:latin typeface="Arial"/>
                <a:cs typeface="Arial"/>
              </a:rPr>
              <a:t> 1 </a:t>
            </a:r>
            <a:r>
              <a:rPr lang="en-US" altLang="en-US" sz="1600" dirty="0" err="1">
                <a:latin typeface="Arial"/>
                <a:cs typeface="Arial"/>
              </a:rPr>
              <a:t>cấu</a:t>
            </a:r>
            <a:r>
              <a:rPr lang="en-US" altLang="en-US" sz="1600" dirty="0">
                <a:latin typeface="Arial"/>
                <a:cs typeface="Arial"/>
              </a:rPr>
              <a:t> </a:t>
            </a:r>
            <a:r>
              <a:rPr lang="en-US" altLang="en-US" sz="1600" dirty="0" err="1">
                <a:latin typeface="Arial"/>
                <a:cs typeface="Arial"/>
              </a:rPr>
              <a:t>hình</a:t>
            </a:r>
            <a:r>
              <a:rPr lang="en-US" altLang="en-US" sz="1600" dirty="0">
                <a:latin typeface="Arial"/>
                <a:cs typeface="Arial"/>
              </a:rPr>
              <a:t> </a:t>
            </a:r>
            <a:r>
              <a:rPr lang="en-US" altLang="en-US" sz="1600" dirty="0" err="1">
                <a:latin typeface="Arial"/>
                <a:cs typeface="Arial"/>
              </a:rPr>
              <a:t>thỏa</a:t>
            </a:r>
            <a:r>
              <a:rPr lang="en-US" altLang="en-US" sz="1600" dirty="0">
                <a:latin typeface="Arial"/>
                <a:cs typeface="Arial"/>
              </a:rPr>
              <a:t> </a:t>
            </a:r>
            <a:r>
              <a:rPr lang="en-US" altLang="en-US" sz="1600" dirty="0" err="1">
                <a:latin typeface="Arial"/>
                <a:cs typeface="Arial"/>
              </a:rPr>
              <a:t>mãn</a:t>
            </a:r>
            <a:r>
              <a:rPr lang="en-US" altLang="en-US" sz="1600" dirty="0">
                <a:latin typeface="Arial"/>
                <a:cs typeface="Arial"/>
              </a:rPr>
              <a:t> </a:t>
            </a:r>
            <a:r>
              <a:rPr lang="en-US" altLang="en-US" sz="1600" dirty="0" err="1">
                <a:latin typeface="Arial"/>
                <a:cs typeface="Arial"/>
              </a:rPr>
              <a:t>các</a:t>
            </a:r>
            <a:r>
              <a:rPr lang="en-US" altLang="en-US" sz="1600" dirty="0">
                <a:latin typeface="Arial"/>
                <a:cs typeface="Arial"/>
              </a:rPr>
              <a:t> </a:t>
            </a:r>
            <a:r>
              <a:rPr lang="en-US" altLang="en-US" sz="1600" dirty="0" err="1">
                <a:latin typeface="Arial"/>
                <a:cs typeface="Arial"/>
              </a:rPr>
              <a:t>tính</a:t>
            </a:r>
            <a:r>
              <a:rPr lang="en-US" altLang="en-US" sz="1600" dirty="0">
                <a:latin typeface="Arial"/>
                <a:cs typeface="Arial"/>
              </a:rPr>
              <a:t> </a:t>
            </a:r>
            <a:r>
              <a:rPr lang="en-US" altLang="en-US" sz="1600" dirty="0" err="1">
                <a:latin typeface="Arial"/>
                <a:cs typeface="Arial"/>
              </a:rPr>
              <a:t>chất</a:t>
            </a:r>
            <a:r>
              <a:rPr lang="en-US" altLang="en-US" sz="1600" dirty="0">
                <a:latin typeface="Arial"/>
                <a:cs typeface="Arial"/>
              </a:rPr>
              <a:t> </a:t>
            </a:r>
            <a:r>
              <a:rPr lang="en-US" altLang="en-US" sz="1600" dirty="0" err="1">
                <a:latin typeface="Arial"/>
                <a:cs typeface="Arial"/>
              </a:rPr>
              <a:t>cho</a:t>
            </a:r>
            <a:r>
              <a:rPr lang="en-US" altLang="en-US" sz="1600" dirty="0">
                <a:latin typeface="Arial"/>
                <a:cs typeface="Arial"/>
              </a:rPr>
              <a:t> tr</a:t>
            </a:r>
            <a:r>
              <a:rPr lang="vi-VN" altLang="en-US" sz="1600" dirty="0">
                <a:latin typeface="Arial"/>
                <a:cs typeface="Arial"/>
              </a:rPr>
              <a:t>ư</a:t>
            </a:r>
            <a:r>
              <a:rPr lang="en-US" altLang="en-US" sz="1600" dirty="0" err="1">
                <a:latin typeface="Arial"/>
                <a:cs typeface="Arial"/>
              </a:rPr>
              <a:t>ớc</a:t>
            </a:r>
            <a:r>
              <a:rPr lang="en-US" altLang="en-US" sz="1600" dirty="0">
                <a:latin typeface="Arial"/>
                <a:cs typeface="Arial"/>
              </a:rPr>
              <a:t> </a:t>
            </a:r>
            <a:r>
              <a:rPr lang="en-US" altLang="en-US" sz="1600" dirty="0" err="1">
                <a:latin typeface="Arial"/>
                <a:cs typeface="Arial"/>
              </a:rPr>
              <a:t>là</a:t>
            </a:r>
            <a:r>
              <a:rPr lang="en-US" altLang="en-US" sz="1600" dirty="0">
                <a:latin typeface="Arial"/>
                <a:cs typeface="Arial"/>
              </a:rPr>
              <a:t> </a:t>
            </a:r>
            <a:r>
              <a:rPr lang="en-US" altLang="en-US" sz="1600" dirty="0" err="1">
                <a:latin typeface="Arial"/>
                <a:cs typeface="Arial"/>
              </a:rPr>
              <a:t>hết</a:t>
            </a:r>
            <a:r>
              <a:rPr lang="en-US" altLang="en-US" sz="1600" dirty="0">
                <a:latin typeface="Arial"/>
                <a:cs typeface="Arial"/>
              </a:rPr>
              <a:t> </a:t>
            </a:r>
            <a:r>
              <a:rPr lang="en-US" altLang="en-US" sz="1600" dirty="0" err="1">
                <a:latin typeface="Arial"/>
                <a:cs typeface="Arial"/>
              </a:rPr>
              <a:t>sức</a:t>
            </a:r>
            <a:r>
              <a:rPr lang="en-US" altLang="en-US" sz="1600" dirty="0">
                <a:latin typeface="Arial"/>
                <a:cs typeface="Arial"/>
              </a:rPr>
              <a:t> </a:t>
            </a:r>
            <a:r>
              <a:rPr lang="en-US" altLang="en-US" sz="1600" dirty="0" err="1">
                <a:latin typeface="Arial"/>
                <a:cs typeface="Arial"/>
              </a:rPr>
              <a:t>khó</a:t>
            </a:r>
            <a:r>
              <a:rPr lang="en-US" altLang="en-US" sz="1600" dirty="0">
                <a:latin typeface="Arial"/>
                <a:cs typeface="Arial"/>
              </a:rPr>
              <a:t> </a:t>
            </a:r>
            <a:r>
              <a:rPr lang="en-US" altLang="en-US" sz="1600" dirty="0" err="1">
                <a:latin typeface="Arial"/>
                <a:cs typeface="Arial"/>
              </a:rPr>
              <a:t>khăn</a:t>
            </a:r>
            <a:r>
              <a:rPr lang="en-US" altLang="en-US" sz="1600" dirty="0">
                <a:latin typeface="Arial"/>
                <a:cs typeface="Arial"/>
              </a:rPr>
              <a:t>.</a:t>
            </a:r>
          </a:p>
          <a:p>
            <a:pPr lvl="1" algn="just" eaLnBrk="1" hangingPunct="1">
              <a:lnSpc>
                <a:spcPct val="80000"/>
              </a:lnSpc>
            </a:pPr>
            <a:r>
              <a:rPr lang="en-US" altLang="en-US" sz="1600" dirty="0" err="1">
                <a:latin typeface="Arial"/>
                <a:cs typeface="Arial"/>
              </a:rPr>
              <a:t>Chẳng</a:t>
            </a:r>
            <a:r>
              <a:rPr lang="en-US" altLang="en-US" sz="1600" dirty="0">
                <a:latin typeface="Arial"/>
                <a:cs typeface="Arial"/>
              </a:rPr>
              <a:t> </a:t>
            </a:r>
            <a:r>
              <a:rPr lang="en-US" altLang="en-US" sz="1600" dirty="0" err="1">
                <a:latin typeface="Arial"/>
                <a:cs typeface="Arial"/>
              </a:rPr>
              <a:t>hạn</a:t>
            </a:r>
            <a:r>
              <a:rPr lang="en-US" altLang="en-US" sz="1600" dirty="0">
                <a:latin typeface="Arial"/>
                <a:cs typeface="Arial"/>
              </a:rPr>
              <a:t> </a:t>
            </a:r>
            <a:r>
              <a:rPr lang="en-US" altLang="en-US" sz="1600" dirty="0" err="1">
                <a:latin typeface="Arial"/>
                <a:cs typeface="Arial"/>
              </a:rPr>
              <a:t>khi</a:t>
            </a:r>
            <a:r>
              <a:rPr lang="en-US" altLang="en-US" sz="1600" dirty="0">
                <a:latin typeface="Arial"/>
                <a:cs typeface="Arial"/>
              </a:rPr>
              <a:t> 1 </a:t>
            </a:r>
            <a:r>
              <a:rPr lang="en-US" altLang="en-US" sz="1600" dirty="0" err="1">
                <a:latin typeface="Arial"/>
                <a:cs typeface="Arial"/>
              </a:rPr>
              <a:t>cầu</a:t>
            </a:r>
            <a:r>
              <a:rPr lang="en-US" altLang="en-US" sz="1600" dirty="0">
                <a:latin typeface="Arial"/>
                <a:cs typeface="Arial"/>
              </a:rPr>
              <a:t> </a:t>
            </a:r>
            <a:r>
              <a:rPr lang="en-US" altLang="en-US" sz="1600" dirty="0" err="1">
                <a:latin typeface="Arial"/>
                <a:cs typeface="Arial"/>
              </a:rPr>
              <a:t>thủ</a:t>
            </a:r>
            <a:r>
              <a:rPr lang="en-US" altLang="en-US" sz="1600" dirty="0">
                <a:latin typeface="Arial"/>
                <a:cs typeface="Arial"/>
              </a:rPr>
              <a:t> </a:t>
            </a:r>
            <a:r>
              <a:rPr lang="en-US" altLang="en-US" sz="1600" dirty="0" err="1">
                <a:latin typeface="Arial"/>
                <a:cs typeface="Arial"/>
              </a:rPr>
              <a:t>cần</a:t>
            </a:r>
            <a:r>
              <a:rPr lang="en-US" altLang="en-US" sz="1600" dirty="0">
                <a:latin typeface="Arial"/>
                <a:cs typeface="Arial"/>
              </a:rPr>
              <a:t> </a:t>
            </a:r>
            <a:r>
              <a:rPr lang="en-US" altLang="en-US" sz="1600" dirty="0" err="1">
                <a:latin typeface="Arial"/>
                <a:cs typeface="Arial"/>
              </a:rPr>
              <a:t>tính</a:t>
            </a:r>
            <a:r>
              <a:rPr lang="en-US" altLang="en-US" sz="1600" dirty="0">
                <a:latin typeface="Arial"/>
                <a:cs typeface="Arial"/>
              </a:rPr>
              <a:t> </a:t>
            </a:r>
            <a:r>
              <a:rPr lang="en-US" altLang="en-US" sz="1600" dirty="0" err="1">
                <a:latin typeface="Arial"/>
                <a:cs typeface="Arial"/>
              </a:rPr>
              <a:t>toán</a:t>
            </a:r>
            <a:r>
              <a:rPr lang="en-US" altLang="en-US" sz="1600" dirty="0">
                <a:latin typeface="Arial"/>
                <a:cs typeface="Arial"/>
              </a:rPr>
              <a:t> </a:t>
            </a:r>
            <a:r>
              <a:rPr lang="en-US" altLang="en-US" sz="1600" dirty="0" err="1">
                <a:latin typeface="Arial"/>
                <a:cs typeface="Arial"/>
              </a:rPr>
              <a:t>các</a:t>
            </a:r>
            <a:r>
              <a:rPr lang="en-US" altLang="en-US" sz="1600" dirty="0">
                <a:latin typeface="Arial"/>
                <a:cs typeface="Arial"/>
              </a:rPr>
              <a:t> n</a:t>
            </a:r>
            <a:r>
              <a:rPr lang="vi-VN" altLang="en-US" sz="1600" dirty="0">
                <a:latin typeface="Arial"/>
                <a:cs typeface="Arial"/>
              </a:rPr>
              <a:t>ư</a:t>
            </a:r>
            <a:r>
              <a:rPr lang="en-US" altLang="en-US" sz="1600" dirty="0" err="1">
                <a:latin typeface="Arial"/>
                <a:cs typeface="Arial"/>
              </a:rPr>
              <a:t>ớc</a:t>
            </a:r>
            <a:r>
              <a:rPr lang="en-US" altLang="en-US" sz="1600" dirty="0">
                <a:latin typeface="Arial"/>
                <a:cs typeface="Arial"/>
              </a:rPr>
              <a:t> </a:t>
            </a:r>
            <a:r>
              <a:rPr lang="en-US" altLang="en-US" sz="1600" dirty="0" err="1">
                <a:latin typeface="Arial"/>
                <a:cs typeface="Arial"/>
              </a:rPr>
              <a:t>đi</a:t>
            </a:r>
            <a:r>
              <a:rPr lang="en-US" altLang="en-US" sz="1600" dirty="0">
                <a:latin typeface="Arial"/>
                <a:cs typeface="Arial"/>
              </a:rPr>
              <a:t> </a:t>
            </a:r>
            <a:r>
              <a:rPr lang="en-US" altLang="en-US" sz="1600" dirty="0" err="1">
                <a:latin typeface="Arial"/>
                <a:cs typeface="Arial"/>
              </a:rPr>
              <a:t>của</a:t>
            </a:r>
            <a:r>
              <a:rPr lang="en-US" altLang="en-US" sz="1600" dirty="0">
                <a:latin typeface="Arial"/>
                <a:cs typeface="Arial"/>
              </a:rPr>
              <a:t> </a:t>
            </a:r>
            <a:r>
              <a:rPr lang="en-US" altLang="en-US" sz="1600" dirty="0" err="1">
                <a:latin typeface="Arial"/>
                <a:cs typeface="Arial"/>
              </a:rPr>
              <a:t>mình</a:t>
            </a:r>
            <a:r>
              <a:rPr lang="en-US" altLang="en-US" sz="1600" dirty="0">
                <a:latin typeface="Arial"/>
                <a:cs typeface="Arial"/>
              </a:rPr>
              <a:t> </a:t>
            </a:r>
            <a:r>
              <a:rPr lang="en-US" altLang="en-US" sz="1600" dirty="0" err="1">
                <a:latin typeface="Arial"/>
                <a:cs typeface="Arial"/>
              </a:rPr>
              <a:t>để</a:t>
            </a:r>
            <a:r>
              <a:rPr lang="en-US" altLang="en-US" sz="1600" dirty="0">
                <a:latin typeface="Arial"/>
                <a:cs typeface="Arial"/>
              </a:rPr>
              <a:t> </a:t>
            </a:r>
            <a:r>
              <a:rPr lang="en-US" altLang="en-US" sz="1600" dirty="0" err="1">
                <a:latin typeface="Arial"/>
                <a:cs typeface="Arial"/>
              </a:rPr>
              <a:t>giải</a:t>
            </a:r>
            <a:r>
              <a:rPr lang="en-US" altLang="en-US" sz="1600" dirty="0">
                <a:latin typeface="Arial"/>
                <a:cs typeface="Arial"/>
              </a:rPr>
              <a:t> </a:t>
            </a:r>
            <a:r>
              <a:rPr lang="en-US" altLang="en-US" sz="1600" dirty="0" err="1">
                <a:latin typeface="Arial"/>
                <a:cs typeface="Arial"/>
              </a:rPr>
              <a:t>đáp</a:t>
            </a:r>
            <a:r>
              <a:rPr lang="en-US" altLang="en-US" sz="1600" dirty="0">
                <a:latin typeface="Arial"/>
                <a:cs typeface="Arial"/>
              </a:rPr>
              <a:t> </a:t>
            </a:r>
            <a:r>
              <a:rPr lang="en-US" altLang="en-US" sz="1600" dirty="0" err="1">
                <a:latin typeface="Arial"/>
                <a:cs typeface="Arial"/>
              </a:rPr>
              <a:t>xem</a:t>
            </a:r>
            <a:r>
              <a:rPr lang="en-US" altLang="en-US" sz="1600" dirty="0">
                <a:latin typeface="Arial"/>
                <a:cs typeface="Arial"/>
              </a:rPr>
              <a:t> </a:t>
            </a:r>
            <a:r>
              <a:rPr lang="en-US" altLang="en-US" sz="1600" dirty="0" err="1">
                <a:latin typeface="Arial"/>
                <a:cs typeface="Arial"/>
              </a:rPr>
              <a:t>liệu</a:t>
            </a:r>
            <a:r>
              <a:rPr lang="en-US" altLang="en-US" sz="1600" dirty="0">
                <a:latin typeface="Arial"/>
                <a:cs typeface="Arial"/>
              </a:rPr>
              <a:t> </a:t>
            </a:r>
            <a:r>
              <a:rPr lang="en-US" altLang="en-US" sz="1600" dirty="0" err="1">
                <a:latin typeface="Arial"/>
                <a:cs typeface="Arial"/>
              </a:rPr>
              <a:t>có</a:t>
            </a:r>
            <a:r>
              <a:rPr lang="en-US" altLang="en-US" sz="1600" dirty="0">
                <a:latin typeface="Arial"/>
                <a:cs typeface="Arial"/>
              </a:rPr>
              <a:t> </a:t>
            </a:r>
            <a:r>
              <a:rPr lang="en-US" altLang="en-US" sz="1600" dirty="0" err="1">
                <a:latin typeface="Arial"/>
                <a:cs typeface="Arial"/>
              </a:rPr>
              <a:t>khả</a:t>
            </a:r>
            <a:r>
              <a:rPr lang="en-US" altLang="en-US" sz="1600" dirty="0">
                <a:latin typeface="Arial"/>
                <a:cs typeface="Arial"/>
              </a:rPr>
              <a:t> </a:t>
            </a:r>
            <a:r>
              <a:rPr lang="en-US" altLang="en-US" sz="1600" dirty="0" err="1">
                <a:latin typeface="Arial"/>
                <a:cs typeface="Arial"/>
              </a:rPr>
              <a:t>năng</a:t>
            </a:r>
            <a:r>
              <a:rPr lang="en-US" altLang="en-US" sz="1600" dirty="0">
                <a:latin typeface="Arial"/>
                <a:cs typeface="Arial"/>
              </a:rPr>
              <a:t> </a:t>
            </a:r>
            <a:r>
              <a:rPr lang="en-US" altLang="en-US" sz="1600" dirty="0" err="1">
                <a:latin typeface="Arial"/>
                <a:cs typeface="Arial"/>
              </a:rPr>
              <a:t>thắng</a:t>
            </a:r>
            <a:r>
              <a:rPr lang="en-US" altLang="en-US" sz="1600" dirty="0">
                <a:latin typeface="Arial"/>
                <a:cs typeface="Arial"/>
              </a:rPr>
              <a:t> hay </a:t>
            </a:r>
            <a:r>
              <a:rPr lang="en-US" altLang="en-US" sz="1600" dirty="0" err="1">
                <a:latin typeface="Arial"/>
                <a:cs typeface="Arial"/>
              </a:rPr>
              <a:t>không</a:t>
            </a:r>
            <a:r>
              <a:rPr lang="en-US" altLang="en-US" sz="1600" dirty="0">
                <a:latin typeface="Arial"/>
                <a:cs typeface="Arial"/>
              </a:rPr>
              <a:t> ?</a:t>
            </a:r>
          </a:p>
          <a:p>
            <a:pPr lvl="1" algn="just" eaLnBrk="1" hangingPunct="1">
              <a:lnSpc>
                <a:spcPct val="80000"/>
              </a:lnSpc>
            </a:pPr>
            <a:r>
              <a:rPr lang="en-US" altLang="en-US" sz="1600" dirty="0" err="1">
                <a:latin typeface="Arial"/>
                <a:cs typeface="Arial"/>
              </a:rPr>
              <a:t>Một</a:t>
            </a:r>
            <a:r>
              <a:rPr lang="en-US" altLang="en-US" sz="1600" dirty="0">
                <a:latin typeface="Arial"/>
                <a:cs typeface="Arial"/>
              </a:rPr>
              <a:t> </a:t>
            </a:r>
            <a:r>
              <a:rPr lang="en-US" altLang="en-US" sz="1600" dirty="0" err="1">
                <a:latin typeface="Arial"/>
                <a:cs typeface="Arial"/>
              </a:rPr>
              <a:t>người</a:t>
            </a:r>
            <a:r>
              <a:rPr lang="en-US" altLang="en-US" sz="1600" dirty="0">
                <a:latin typeface="Arial"/>
                <a:cs typeface="Arial"/>
              </a:rPr>
              <a:t> </a:t>
            </a:r>
            <a:r>
              <a:rPr lang="en-US" altLang="en-US" sz="1600" dirty="0" err="1">
                <a:latin typeface="Arial"/>
                <a:cs typeface="Arial"/>
              </a:rPr>
              <a:t>giải</a:t>
            </a:r>
            <a:r>
              <a:rPr lang="en-US" altLang="en-US" sz="1600" dirty="0">
                <a:latin typeface="Arial"/>
                <a:cs typeface="Arial"/>
              </a:rPr>
              <a:t> </a:t>
            </a:r>
            <a:r>
              <a:rPr lang="en-US" altLang="en-US" sz="1600" dirty="0" err="1">
                <a:latin typeface="Arial"/>
                <a:cs typeface="Arial"/>
              </a:rPr>
              <a:t>mật</a:t>
            </a:r>
            <a:r>
              <a:rPr lang="en-US" altLang="en-US" sz="1600" dirty="0">
                <a:latin typeface="Arial"/>
                <a:cs typeface="Arial"/>
              </a:rPr>
              <a:t> </a:t>
            </a:r>
            <a:r>
              <a:rPr lang="en-US" altLang="en-US" sz="1600" dirty="0" err="1">
                <a:latin typeface="Arial"/>
                <a:cs typeface="Arial"/>
              </a:rPr>
              <a:t>mã</a:t>
            </a:r>
            <a:r>
              <a:rPr lang="en-US" altLang="en-US" sz="1600" dirty="0">
                <a:latin typeface="Arial"/>
                <a:cs typeface="Arial"/>
              </a:rPr>
              <a:t> </a:t>
            </a:r>
            <a:r>
              <a:rPr lang="en-US" altLang="en-US" sz="1600" dirty="0" err="1">
                <a:latin typeface="Arial"/>
                <a:cs typeface="Arial"/>
              </a:rPr>
              <a:t>cần</a:t>
            </a:r>
            <a:r>
              <a:rPr lang="en-US" altLang="en-US" sz="1600" dirty="0">
                <a:latin typeface="Arial"/>
                <a:cs typeface="Arial"/>
              </a:rPr>
              <a:t> </a:t>
            </a:r>
            <a:r>
              <a:rPr lang="en-US" altLang="en-US" sz="1600" dirty="0" err="1">
                <a:latin typeface="Arial"/>
                <a:cs typeface="Arial"/>
              </a:rPr>
              <a:t>tìn</a:t>
            </a:r>
            <a:r>
              <a:rPr lang="en-US" altLang="en-US" sz="1600" dirty="0">
                <a:latin typeface="Arial"/>
                <a:cs typeface="Arial"/>
              </a:rPr>
              <a:t> </a:t>
            </a:r>
            <a:r>
              <a:rPr lang="en-US" altLang="en-US" sz="1600" dirty="0" err="1">
                <a:latin typeface="Arial"/>
                <a:cs typeface="Arial"/>
              </a:rPr>
              <a:t>kiếm</a:t>
            </a:r>
            <a:r>
              <a:rPr lang="en-US" altLang="en-US" sz="1600" dirty="0">
                <a:latin typeface="Arial"/>
                <a:cs typeface="Arial"/>
              </a:rPr>
              <a:t> </a:t>
            </a:r>
            <a:r>
              <a:rPr lang="en-US" altLang="en-US" sz="1600" dirty="0" err="1">
                <a:latin typeface="Arial"/>
                <a:cs typeface="Arial"/>
              </a:rPr>
              <a:t>chìa</a:t>
            </a:r>
            <a:r>
              <a:rPr lang="en-US" altLang="en-US" sz="1600" dirty="0">
                <a:latin typeface="Arial"/>
                <a:cs typeface="Arial"/>
              </a:rPr>
              <a:t> </a:t>
            </a:r>
            <a:r>
              <a:rPr lang="en-US" altLang="en-US" sz="1600" dirty="0" err="1">
                <a:latin typeface="Arial"/>
                <a:cs typeface="Arial"/>
              </a:rPr>
              <a:t>khóa</a:t>
            </a:r>
            <a:r>
              <a:rPr lang="en-US" altLang="en-US" sz="1600" dirty="0">
                <a:latin typeface="Arial"/>
                <a:cs typeface="Arial"/>
              </a:rPr>
              <a:t> </a:t>
            </a:r>
            <a:r>
              <a:rPr lang="en-US" altLang="en-US" sz="1600" dirty="0" err="1">
                <a:latin typeface="Arial"/>
                <a:cs typeface="Arial"/>
              </a:rPr>
              <a:t>giải</a:t>
            </a:r>
            <a:r>
              <a:rPr lang="en-US" altLang="en-US" sz="1600" dirty="0">
                <a:latin typeface="Arial"/>
                <a:cs typeface="Arial"/>
              </a:rPr>
              <a:t> </a:t>
            </a:r>
            <a:r>
              <a:rPr lang="en-US" altLang="en-US" sz="1600" dirty="0" err="1">
                <a:latin typeface="Arial"/>
                <a:cs typeface="Arial"/>
              </a:rPr>
              <a:t>cho</a:t>
            </a:r>
            <a:r>
              <a:rPr lang="en-US" altLang="en-US" sz="1600" dirty="0">
                <a:latin typeface="Arial"/>
                <a:cs typeface="Arial"/>
              </a:rPr>
              <a:t> </a:t>
            </a:r>
            <a:r>
              <a:rPr lang="en-US" altLang="en-US" sz="1600" dirty="0" err="1">
                <a:latin typeface="Arial"/>
                <a:cs typeface="Arial"/>
              </a:rPr>
              <a:t>một</a:t>
            </a:r>
            <a:r>
              <a:rPr lang="en-US" altLang="en-US" sz="1600" dirty="0">
                <a:latin typeface="Arial"/>
                <a:cs typeface="Arial"/>
              </a:rPr>
              <a:t> </a:t>
            </a:r>
            <a:r>
              <a:rPr lang="en-US" altLang="en-US" sz="1600" dirty="0" err="1">
                <a:latin typeface="Arial"/>
                <a:cs typeface="Arial"/>
              </a:rPr>
              <a:t>bức</a:t>
            </a:r>
            <a:r>
              <a:rPr lang="en-US" altLang="en-US" sz="1600" dirty="0">
                <a:latin typeface="Arial"/>
                <a:cs typeface="Arial"/>
              </a:rPr>
              <a:t> </a:t>
            </a:r>
            <a:r>
              <a:rPr lang="en-US" altLang="en-US" sz="1600" dirty="0" err="1">
                <a:latin typeface="Arial"/>
                <a:cs typeface="Arial"/>
              </a:rPr>
              <a:t>mật</a:t>
            </a:r>
            <a:r>
              <a:rPr lang="en-US" altLang="en-US" sz="1600" dirty="0">
                <a:latin typeface="Arial"/>
                <a:cs typeface="Arial"/>
              </a:rPr>
              <a:t> </a:t>
            </a:r>
            <a:r>
              <a:rPr lang="en-US" altLang="en-US" sz="1600" dirty="0" err="1">
                <a:latin typeface="Arial"/>
                <a:cs typeface="Arial"/>
              </a:rPr>
              <a:t>mã</a:t>
            </a:r>
            <a:r>
              <a:rPr lang="en-US" altLang="en-US" sz="1600" dirty="0">
                <a:latin typeface="Arial"/>
                <a:cs typeface="Arial"/>
              </a:rPr>
              <a:t> </a:t>
            </a:r>
            <a:r>
              <a:rPr lang="en-US" altLang="en-US" sz="1600" dirty="0" err="1">
                <a:latin typeface="Arial"/>
                <a:cs typeface="Arial"/>
              </a:rPr>
              <a:t>mà</a:t>
            </a:r>
            <a:r>
              <a:rPr lang="en-US" altLang="en-US" sz="1600" dirty="0">
                <a:latin typeface="Arial"/>
                <a:cs typeface="Arial"/>
              </a:rPr>
              <a:t> </a:t>
            </a:r>
            <a:r>
              <a:rPr lang="en-US" altLang="en-US" sz="1600" dirty="0" err="1">
                <a:latin typeface="Arial"/>
                <a:cs typeface="Arial"/>
              </a:rPr>
              <a:t>anh</a:t>
            </a:r>
            <a:r>
              <a:rPr lang="en-US" altLang="en-US" sz="1600" dirty="0">
                <a:latin typeface="Arial"/>
                <a:cs typeface="Arial"/>
              </a:rPr>
              <a:t> ta </a:t>
            </a:r>
            <a:r>
              <a:rPr lang="en-US" altLang="en-US" sz="1600" dirty="0" err="1">
                <a:latin typeface="Arial"/>
                <a:cs typeface="Arial"/>
              </a:rPr>
              <a:t>không</a:t>
            </a:r>
            <a:r>
              <a:rPr lang="en-US" altLang="en-US" sz="1600" dirty="0">
                <a:latin typeface="Arial"/>
                <a:cs typeface="Arial"/>
              </a:rPr>
              <a:t> </a:t>
            </a:r>
            <a:r>
              <a:rPr lang="en-US" altLang="en-US" sz="1600" dirty="0" err="1">
                <a:latin typeface="Arial"/>
                <a:cs typeface="Arial"/>
              </a:rPr>
              <a:t>biết</a:t>
            </a:r>
            <a:r>
              <a:rPr lang="en-US" altLang="en-US" sz="1600" dirty="0">
                <a:latin typeface="Arial"/>
                <a:cs typeface="Arial"/>
              </a:rPr>
              <a:t> </a:t>
            </a:r>
            <a:r>
              <a:rPr lang="en-US" altLang="en-US" sz="1600" dirty="0" err="1">
                <a:latin typeface="Arial"/>
                <a:cs typeface="Arial"/>
              </a:rPr>
              <a:t>liệu</a:t>
            </a:r>
            <a:r>
              <a:rPr lang="en-US" altLang="en-US" sz="1600" dirty="0">
                <a:latin typeface="Arial"/>
                <a:cs typeface="Arial"/>
              </a:rPr>
              <a:t> </a:t>
            </a:r>
            <a:r>
              <a:rPr lang="en-US" altLang="en-US" sz="1600" dirty="0" err="1">
                <a:latin typeface="Arial"/>
                <a:cs typeface="Arial"/>
              </a:rPr>
              <a:t>đây</a:t>
            </a:r>
            <a:r>
              <a:rPr lang="en-US" altLang="en-US" sz="1600" dirty="0">
                <a:latin typeface="Arial"/>
                <a:cs typeface="Arial"/>
              </a:rPr>
              <a:t> </a:t>
            </a:r>
            <a:r>
              <a:rPr lang="en-US" altLang="en-US" sz="1600" dirty="0" err="1">
                <a:latin typeface="Arial"/>
                <a:cs typeface="Arial"/>
              </a:rPr>
              <a:t>có</a:t>
            </a:r>
            <a:r>
              <a:rPr lang="en-US" altLang="en-US" sz="1600" dirty="0">
                <a:latin typeface="Arial"/>
                <a:cs typeface="Arial"/>
              </a:rPr>
              <a:t> </a:t>
            </a:r>
            <a:r>
              <a:rPr lang="en-US" altLang="en-US" sz="1600" dirty="0" err="1">
                <a:latin typeface="Arial"/>
                <a:cs typeface="Arial"/>
              </a:rPr>
              <a:t>đúng</a:t>
            </a:r>
            <a:r>
              <a:rPr lang="en-US" altLang="en-US" sz="1600" dirty="0">
                <a:latin typeface="Arial"/>
                <a:cs typeface="Arial"/>
              </a:rPr>
              <a:t> </a:t>
            </a:r>
            <a:r>
              <a:rPr lang="en-US" altLang="en-US" sz="1600" dirty="0" err="1">
                <a:latin typeface="Arial"/>
                <a:cs typeface="Arial"/>
              </a:rPr>
              <a:t>là</a:t>
            </a:r>
            <a:r>
              <a:rPr lang="en-US" altLang="en-US" sz="1600" dirty="0">
                <a:latin typeface="Arial"/>
                <a:cs typeface="Arial"/>
              </a:rPr>
              <a:t> </a:t>
            </a:r>
            <a:r>
              <a:rPr lang="en-US" altLang="en-US" sz="1600" dirty="0" err="1">
                <a:latin typeface="Arial"/>
                <a:cs typeface="Arial"/>
              </a:rPr>
              <a:t>bức</a:t>
            </a:r>
            <a:r>
              <a:rPr lang="en-US" altLang="en-US" sz="1600" dirty="0">
                <a:latin typeface="Arial"/>
                <a:cs typeface="Arial"/>
              </a:rPr>
              <a:t> </a:t>
            </a:r>
            <a:r>
              <a:rPr lang="en-US" altLang="en-US" sz="1600" dirty="0" err="1">
                <a:latin typeface="Arial"/>
                <a:cs typeface="Arial"/>
              </a:rPr>
              <a:t>điện</a:t>
            </a:r>
            <a:r>
              <a:rPr lang="en-US" altLang="en-US" sz="1600" dirty="0">
                <a:latin typeface="Arial"/>
                <a:cs typeface="Arial"/>
              </a:rPr>
              <a:t> </a:t>
            </a:r>
            <a:r>
              <a:rPr lang="en-US" altLang="en-US" sz="1600" dirty="0" err="1">
                <a:latin typeface="Arial"/>
                <a:cs typeface="Arial"/>
              </a:rPr>
              <a:t>thật</a:t>
            </a:r>
            <a:r>
              <a:rPr lang="en-US" altLang="en-US" sz="1600" dirty="0">
                <a:latin typeface="Arial"/>
                <a:cs typeface="Arial"/>
              </a:rPr>
              <a:t> đ</a:t>
            </a:r>
            <a:r>
              <a:rPr lang="vi-VN" altLang="en-US" sz="1600" dirty="0">
                <a:latin typeface="Arial"/>
                <a:cs typeface="Arial"/>
              </a:rPr>
              <a:t>ư</a:t>
            </a:r>
            <a:r>
              <a:rPr lang="en-US" altLang="en-US" sz="1600" dirty="0" err="1">
                <a:latin typeface="Arial"/>
                <a:cs typeface="Arial"/>
              </a:rPr>
              <a:t>ợc</a:t>
            </a:r>
            <a:r>
              <a:rPr lang="en-US" altLang="en-US" sz="1600" dirty="0">
                <a:latin typeface="Arial"/>
                <a:cs typeface="Arial"/>
              </a:rPr>
              <a:t> </a:t>
            </a:r>
            <a:r>
              <a:rPr lang="en-US" altLang="en-US" sz="1600" dirty="0" err="1">
                <a:latin typeface="Arial"/>
                <a:cs typeface="Arial"/>
              </a:rPr>
              <a:t>mã</a:t>
            </a:r>
            <a:r>
              <a:rPr lang="en-US" altLang="en-US" sz="1600" dirty="0">
                <a:latin typeface="Arial"/>
                <a:cs typeface="Arial"/>
              </a:rPr>
              <a:t> </a:t>
            </a:r>
            <a:r>
              <a:rPr lang="en-US" altLang="en-US" sz="1600" dirty="0" err="1">
                <a:latin typeface="Arial"/>
                <a:cs typeface="Arial"/>
              </a:rPr>
              <a:t>hóa</a:t>
            </a:r>
            <a:r>
              <a:rPr lang="en-US" altLang="en-US" sz="1600" dirty="0">
                <a:latin typeface="Arial"/>
                <a:cs typeface="Arial"/>
              </a:rPr>
              <a:t> </a:t>
            </a:r>
            <a:r>
              <a:rPr lang="en-US" altLang="en-US" sz="1600" dirty="0" err="1">
                <a:latin typeface="Arial"/>
                <a:cs typeface="Arial"/>
              </a:rPr>
              <a:t>của</a:t>
            </a:r>
            <a:r>
              <a:rPr lang="en-US" altLang="en-US" sz="1600" dirty="0">
                <a:latin typeface="Arial"/>
                <a:cs typeface="Arial"/>
              </a:rPr>
              <a:t> </a:t>
            </a:r>
            <a:r>
              <a:rPr lang="en-US" altLang="en-US" sz="1600" dirty="0" err="1">
                <a:latin typeface="Arial"/>
                <a:cs typeface="Arial"/>
              </a:rPr>
              <a:t>đối</a:t>
            </a:r>
            <a:r>
              <a:rPr lang="en-US" altLang="en-US" sz="1600" dirty="0">
                <a:latin typeface="Arial"/>
                <a:cs typeface="Arial"/>
              </a:rPr>
              <a:t> </a:t>
            </a:r>
            <a:r>
              <a:rPr lang="en-US" altLang="en-US" sz="1600" dirty="0" err="1">
                <a:latin typeface="Arial"/>
                <a:cs typeface="Arial"/>
              </a:rPr>
              <a:t>ph</a:t>
            </a:r>
            <a:r>
              <a:rPr lang="vi-VN" altLang="en-US" sz="1600" dirty="0">
                <a:latin typeface="Arial"/>
                <a:cs typeface="Arial"/>
              </a:rPr>
              <a:t>ư</a:t>
            </a:r>
            <a:r>
              <a:rPr lang="en-US" altLang="en-US" sz="1600" dirty="0" err="1">
                <a:latin typeface="Arial"/>
                <a:cs typeface="Arial"/>
              </a:rPr>
              <a:t>ơng</a:t>
            </a:r>
            <a:r>
              <a:rPr lang="en-US" altLang="en-US" sz="1600" dirty="0">
                <a:latin typeface="Arial"/>
                <a:cs typeface="Arial"/>
              </a:rPr>
              <a:t> hay </a:t>
            </a:r>
            <a:r>
              <a:rPr lang="en-US" altLang="en-US" sz="1600" dirty="0" err="1">
                <a:latin typeface="Arial"/>
                <a:cs typeface="Arial"/>
              </a:rPr>
              <a:t>không</a:t>
            </a:r>
            <a:r>
              <a:rPr lang="en-US" altLang="en-US" sz="1600" dirty="0">
                <a:latin typeface="Arial"/>
                <a:cs typeface="Arial"/>
              </a:rPr>
              <a:t>, hay </a:t>
            </a:r>
            <a:r>
              <a:rPr lang="en-US" altLang="en-US" sz="1600" dirty="0" err="1">
                <a:latin typeface="Arial"/>
                <a:cs typeface="Arial"/>
              </a:rPr>
              <a:t>chỉ</a:t>
            </a:r>
            <a:r>
              <a:rPr lang="en-US" altLang="en-US" sz="1600" dirty="0">
                <a:latin typeface="Arial"/>
                <a:cs typeface="Arial"/>
              </a:rPr>
              <a:t> </a:t>
            </a:r>
            <a:r>
              <a:rPr lang="en-US" altLang="en-US" sz="1600" dirty="0" err="1">
                <a:latin typeface="Arial"/>
                <a:cs typeface="Arial"/>
              </a:rPr>
              <a:t>là</a:t>
            </a:r>
            <a:r>
              <a:rPr lang="en-US" altLang="en-US" sz="1600" dirty="0">
                <a:latin typeface="Arial"/>
                <a:cs typeface="Arial"/>
              </a:rPr>
              <a:t> </a:t>
            </a:r>
            <a:r>
              <a:rPr lang="en-US" altLang="en-US" sz="1600" dirty="0" err="1">
                <a:latin typeface="Arial"/>
                <a:cs typeface="Arial"/>
              </a:rPr>
              <a:t>bức</a:t>
            </a:r>
            <a:r>
              <a:rPr lang="en-US" altLang="en-US" sz="1600" dirty="0">
                <a:latin typeface="Arial"/>
                <a:cs typeface="Arial"/>
              </a:rPr>
              <a:t> </a:t>
            </a:r>
            <a:r>
              <a:rPr lang="en-US" altLang="en-US" sz="1600" dirty="0" err="1">
                <a:latin typeface="Arial"/>
                <a:cs typeface="Arial"/>
              </a:rPr>
              <a:t>mật</a:t>
            </a:r>
            <a:r>
              <a:rPr lang="en-US" altLang="en-US" sz="1600" dirty="0">
                <a:latin typeface="Arial"/>
                <a:cs typeface="Arial"/>
              </a:rPr>
              <a:t> </a:t>
            </a:r>
            <a:r>
              <a:rPr lang="en-US" altLang="en-US" sz="1600" dirty="0" err="1">
                <a:latin typeface="Arial"/>
                <a:cs typeface="Arial"/>
              </a:rPr>
              <a:t>mã</a:t>
            </a:r>
            <a:r>
              <a:rPr lang="en-US" altLang="en-US" sz="1600" dirty="0">
                <a:latin typeface="Arial"/>
                <a:cs typeface="Arial"/>
              </a:rPr>
              <a:t> </a:t>
            </a:r>
            <a:r>
              <a:rPr lang="en-US" altLang="en-US" sz="1600" dirty="0" err="1">
                <a:latin typeface="Arial"/>
                <a:cs typeface="Arial"/>
              </a:rPr>
              <a:t>của</a:t>
            </a:r>
            <a:r>
              <a:rPr lang="en-US" altLang="en-US" sz="1600" dirty="0">
                <a:latin typeface="Arial"/>
                <a:cs typeface="Arial"/>
              </a:rPr>
              <a:t> </a:t>
            </a:r>
            <a:r>
              <a:rPr lang="en-US" altLang="en-US" sz="1600" dirty="0" err="1">
                <a:latin typeface="Arial"/>
                <a:cs typeface="Arial"/>
              </a:rPr>
              <a:t>đối</a:t>
            </a:r>
            <a:r>
              <a:rPr lang="en-US" altLang="en-US" sz="1600" dirty="0">
                <a:latin typeface="Arial"/>
                <a:cs typeface="Arial"/>
              </a:rPr>
              <a:t> </a:t>
            </a:r>
            <a:r>
              <a:rPr lang="en-US" altLang="en-US" sz="1600" dirty="0" err="1">
                <a:latin typeface="Arial"/>
                <a:cs typeface="Arial"/>
              </a:rPr>
              <a:t>ph</a:t>
            </a:r>
            <a:r>
              <a:rPr lang="vi-VN" altLang="en-US" sz="1600" dirty="0">
                <a:latin typeface="Arial"/>
                <a:cs typeface="Arial"/>
              </a:rPr>
              <a:t>ư</a:t>
            </a:r>
            <a:r>
              <a:rPr lang="en-US" altLang="en-US" sz="1600" dirty="0" err="1">
                <a:latin typeface="Arial"/>
                <a:cs typeface="Arial"/>
              </a:rPr>
              <a:t>ơng</a:t>
            </a:r>
            <a:r>
              <a:rPr lang="en-US" altLang="en-US" sz="1600" dirty="0">
                <a:latin typeface="Arial"/>
                <a:cs typeface="Arial"/>
              </a:rPr>
              <a:t> tung </a:t>
            </a:r>
            <a:r>
              <a:rPr lang="en-US" altLang="en-US" sz="1600" dirty="0" err="1">
                <a:latin typeface="Arial"/>
                <a:cs typeface="Arial"/>
              </a:rPr>
              <a:t>ra</a:t>
            </a:r>
            <a:r>
              <a:rPr lang="en-US" altLang="en-US" sz="1600" dirty="0">
                <a:latin typeface="Arial"/>
                <a:cs typeface="Arial"/>
              </a:rPr>
              <a:t> </a:t>
            </a:r>
            <a:r>
              <a:rPr lang="en-US" altLang="en-US" sz="1600" dirty="0" err="1">
                <a:latin typeface="Arial"/>
                <a:cs typeface="Arial"/>
              </a:rPr>
              <a:t>nhằm</a:t>
            </a:r>
            <a:r>
              <a:rPr lang="en-US" altLang="en-US" sz="1600" dirty="0">
                <a:latin typeface="Arial"/>
                <a:cs typeface="Arial"/>
              </a:rPr>
              <a:t> </a:t>
            </a:r>
            <a:r>
              <a:rPr lang="en-US" altLang="en-US" sz="1600" dirty="0" err="1">
                <a:latin typeface="Arial"/>
                <a:cs typeface="Arial"/>
              </a:rPr>
              <a:t>đảm</a:t>
            </a:r>
            <a:r>
              <a:rPr lang="en-US" altLang="en-US" sz="1600" dirty="0">
                <a:latin typeface="Arial"/>
                <a:cs typeface="Arial"/>
              </a:rPr>
              <a:t> </a:t>
            </a:r>
            <a:r>
              <a:rPr lang="en-US" altLang="en-US" sz="1600" dirty="0" err="1">
                <a:latin typeface="Arial"/>
                <a:cs typeface="Arial"/>
              </a:rPr>
              <a:t>bảo</a:t>
            </a:r>
            <a:r>
              <a:rPr lang="en-US" altLang="en-US" sz="1600" dirty="0">
                <a:latin typeface="Arial"/>
                <a:cs typeface="Arial"/>
              </a:rPr>
              <a:t> an </a:t>
            </a:r>
            <a:r>
              <a:rPr lang="en-US" altLang="en-US" sz="1600" dirty="0" err="1">
                <a:latin typeface="Arial"/>
                <a:cs typeface="Arial"/>
              </a:rPr>
              <a:t>toàn</a:t>
            </a:r>
            <a:r>
              <a:rPr lang="en-US" altLang="en-US" sz="1600" dirty="0">
                <a:latin typeface="Arial"/>
                <a:cs typeface="Arial"/>
              </a:rPr>
              <a:t> </a:t>
            </a:r>
            <a:r>
              <a:rPr lang="en-US" altLang="en-US" sz="1600" dirty="0" err="1">
                <a:latin typeface="Arial"/>
                <a:cs typeface="Arial"/>
              </a:rPr>
              <a:t>cho</a:t>
            </a:r>
            <a:r>
              <a:rPr lang="en-US" altLang="en-US" sz="1600" dirty="0">
                <a:latin typeface="Arial"/>
                <a:cs typeface="Arial"/>
              </a:rPr>
              <a:t> </a:t>
            </a:r>
            <a:r>
              <a:rPr lang="en-US" altLang="en-US" sz="1600" dirty="0" err="1">
                <a:latin typeface="Arial"/>
                <a:cs typeface="Arial"/>
              </a:rPr>
              <a:t>bức</a:t>
            </a:r>
            <a:r>
              <a:rPr lang="en-US" altLang="en-US" sz="1600" dirty="0">
                <a:latin typeface="Arial"/>
                <a:cs typeface="Arial"/>
              </a:rPr>
              <a:t> </a:t>
            </a:r>
            <a:r>
              <a:rPr lang="en-US" altLang="en-US" sz="1600" dirty="0" err="1">
                <a:latin typeface="Arial"/>
                <a:cs typeface="Arial"/>
              </a:rPr>
              <a:t>điện</a:t>
            </a:r>
            <a:r>
              <a:rPr lang="en-US" altLang="en-US" sz="1600" dirty="0">
                <a:latin typeface="Arial"/>
                <a:cs typeface="Arial"/>
              </a:rPr>
              <a:t> </a:t>
            </a:r>
            <a:r>
              <a:rPr lang="en-US" altLang="en-US" sz="1600" dirty="0" err="1">
                <a:latin typeface="Arial"/>
                <a:cs typeface="Arial"/>
              </a:rPr>
              <a:t>thật</a:t>
            </a:r>
            <a:r>
              <a:rPr lang="en-US" altLang="en-US" sz="1600" dirty="0">
                <a:latin typeface="Arial"/>
                <a:cs typeface="Arial"/>
              </a:rPr>
              <a:t>...</a:t>
            </a:r>
          </a:p>
          <a:p>
            <a:pPr marL="0" indent="0" algn="just" eaLnBrk="1" hangingPunct="1">
              <a:lnSpc>
                <a:spcPct val="80000"/>
              </a:lnSpc>
              <a:buNone/>
            </a:pPr>
            <a:r>
              <a:rPr lang="en-US" altLang="en-US" sz="1600" dirty="0">
                <a:latin typeface="Arial"/>
                <a:cs typeface="Arial"/>
              </a:rPr>
              <a:t>Trong </a:t>
            </a:r>
            <a:r>
              <a:rPr lang="en-US" altLang="en-US" sz="1600" dirty="0" err="1">
                <a:latin typeface="Arial"/>
                <a:cs typeface="Arial"/>
              </a:rPr>
              <a:t>tổ</a:t>
            </a:r>
            <a:r>
              <a:rPr lang="en-US" altLang="en-US" sz="1600" dirty="0">
                <a:latin typeface="Arial"/>
                <a:cs typeface="Arial"/>
              </a:rPr>
              <a:t> </a:t>
            </a:r>
            <a:r>
              <a:rPr lang="en-US" altLang="en-US" sz="1600" dirty="0" err="1">
                <a:latin typeface="Arial"/>
                <a:cs typeface="Arial"/>
              </a:rPr>
              <a:t>hợp</a:t>
            </a:r>
            <a:r>
              <a:rPr lang="en-US" altLang="en-US" sz="1600" dirty="0">
                <a:latin typeface="Arial"/>
                <a:cs typeface="Arial"/>
              </a:rPr>
              <a:t> </a:t>
            </a:r>
            <a:r>
              <a:rPr lang="en-US" altLang="en-US" sz="1600" dirty="0" err="1">
                <a:latin typeface="Arial"/>
                <a:cs typeface="Arial"/>
              </a:rPr>
              <a:t>xuất</a:t>
            </a:r>
            <a:r>
              <a:rPr lang="en-US" altLang="en-US" sz="1600" dirty="0">
                <a:latin typeface="Arial"/>
                <a:cs typeface="Arial"/>
              </a:rPr>
              <a:t> </a:t>
            </a:r>
            <a:r>
              <a:rPr lang="en-US" altLang="en-US" sz="1600" dirty="0" err="1">
                <a:latin typeface="Arial"/>
                <a:cs typeface="Arial"/>
              </a:rPr>
              <a:t>hiện</a:t>
            </a:r>
            <a:r>
              <a:rPr lang="en-US" altLang="en-US" sz="1600" dirty="0">
                <a:latin typeface="Arial"/>
                <a:cs typeface="Arial"/>
              </a:rPr>
              <a:t> </a:t>
            </a:r>
            <a:r>
              <a:rPr lang="en-US" altLang="en-US" sz="1600" dirty="0" err="1">
                <a:latin typeface="Arial"/>
                <a:cs typeface="Arial"/>
              </a:rPr>
              <a:t>vấn</a:t>
            </a:r>
            <a:r>
              <a:rPr lang="en-US" altLang="en-US" sz="1600" dirty="0">
                <a:latin typeface="Arial"/>
                <a:cs typeface="Arial"/>
              </a:rPr>
              <a:t> </a:t>
            </a:r>
            <a:r>
              <a:rPr lang="en-US" altLang="en-US" sz="1600" dirty="0" err="1">
                <a:latin typeface="Arial"/>
                <a:cs typeface="Arial"/>
              </a:rPr>
              <a:t>đề</a:t>
            </a:r>
            <a:r>
              <a:rPr lang="en-US" altLang="en-US" sz="1600" dirty="0">
                <a:latin typeface="Arial"/>
                <a:cs typeface="Arial"/>
              </a:rPr>
              <a:t> </a:t>
            </a:r>
            <a:r>
              <a:rPr lang="en-US" altLang="en-US" sz="1600" dirty="0" err="1">
                <a:latin typeface="Arial"/>
                <a:cs typeface="Arial"/>
              </a:rPr>
              <a:t>thứ</a:t>
            </a:r>
            <a:r>
              <a:rPr lang="en-US" altLang="en-US" sz="1600" dirty="0">
                <a:latin typeface="Arial"/>
                <a:cs typeface="Arial"/>
              </a:rPr>
              <a:t> 2 </a:t>
            </a:r>
            <a:r>
              <a:rPr lang="en-US" altLang="en-US" sz="1600" dirty="0" err="1">
                <a:latin typeface="Arial"/>
                <a:cs typeface="Arial"/>
              </a:rPr>
              <a:t>rất</a:t>
            </a:r>
            <a:r>
              <a:rPr lang="en-US" altLang="en-US" sz="1600" dirty="0">
                <a:latin typeface="Arial"/>
                <a:cs typeface="Arial"/>
              </a:rPr>
              <a:t> </a:t>
            </a:r>
            <a:r>
              <a:rPr lang="en-US" altLang="en-US" sz="1600" dirty="0" err="1">
                <a:latin typeface="Arial"/>
                <a:cs typeface="Arial"/>
              </a:rPr>
              <a:t>quan</a:t>
            </a:r>
            <a:r>
              <a:rPr lang="en-US" altLang="en-US" sz="1600" dirty="0">
                <a:latin typeface="Arial"/>
                <a:cs typeface="Arial"/>
              </a:rPr>
              <a:t> </a:t>
            </a:r>
            <a:r>
              <a:rPr lang="en-US" altLang="en-US" sz="1600" dirty="0" err="1">
                <a:latin typeface="Arial"/>
                <a:cs typeface="Arial"/>
              </a:rPr>
              <a:t>trọng</a:t>
            </a:r>
            <a:r>
              <a:rPr lang="en-US" altLang="en-US" sz="1600" dirty="0">
                <a:latin typeface="Arial"/>
                <a:cs typeface="Arial"/>
              </a:rPr>
              <a:t> </a:t>
            </a:r>
            <a:r>
              <a:rPr lang="en-US" altLang="en-US" sz="1600" dirty="0" err="1">
                <a:latin typeface="Arial"/>
                <a:cs typeface="Arial"/>
              </a:rPr>
              <a:t>là</a:t>
            </a:r>
            <a:r>
              <a:rPr lang="en-US" altLang="en-US" sz="1600" dirty="0">
                <a:latin typeface="Arial"/>
                <a:cs typeface="Arial"/>
              </a:rPr>
              <a:t>: </a:t>
            </a:r>
            <a:r>
              <a:rPr lang="en-US" altLang="en-US" sz="1600" dirty="0" err="1">
                <a:latin typeface="Arial"/>
                <a:cs typeface="Arial"/>
              </a:rPr>
              <a:t>xét</a:t>
            </a:r>
            <a:r>
              <a:rPr lang="en-US" altLang="en-US" sz="1600" dirty="0">
                <a:latin typeface="Arial"/>
                <a:cs typeface="Arial"/>
              </a:rPr>
              <a:t> </a:t>
            </a:r>
            <a:r>
              <a:rPr lang="en-US" altLang="en-US" sz="1600" dirty="0" err="1">
                <a:latin typeface="Arial"/>
                <a:cs typeface="Arial"/>
              </a:rPr>
              <a:t>sự</a:t>
            </a:r>
            <a:r>
              <a:rPr lang="en-US" altLang="en-US" sz="1600" dirty="0">
                <a:latin typeface="Arial"/>
                <a:cs typeface="Arial"/>
              </a:rPr>
              <a:t> </a:t>
            </a:r>
            <a:r>
              <a:rPr lang="en-US" altLang="en-US" sz="1600" dirty="0" err="1">
                <a:latin typeface="Arial"/>
                <a:cs typeface="Arial"/>
              </a:rPr>
              <a:t>tồn</a:t>
            </a:r>
            <a:r>
              <a:rPr lang="en-US" altLang="en-US" sz="1600" dirty="0">
                <a:latin typeface="Arial"/>
                <a:cs typeface="Arial"/>
              </a:rPr>
              <a:t> </a:t>
            </a:r>
            <a:r>
              <a:rPr lang="en-US" altLang="en-US" sz="1600" dirty="0" err="1">
                <a:latin typeface="Arial"/>
                <a:cs typeface="Arial"/>
              </a:rPr>
              <a:t>tại</a:t>
            </a:r>
            <a:r>
              <a:rPr lang="en-US" altLang="en-US" sz="1600" dirty="0">
                <a:latin typeface="Arial"/>
                <a:cs typeface="Arial"/>
              </a:rPr>
              <a:t> </a:t>
            </a:r>
            <a:r>
              <a:rPr lang="en-US" altLang="en-US" sz="1600" dirty="0" err="1">
                <a:latin typeface="Arial"/>
                <a:cs typeface="Arial"/>
              </a:rPr>
              <a:t>của</a:t>
            </a:r>
            <a:r>
              <a:rPr lang="en-US" altLang="en-US" sz="1600" dirty="0">
                <a:latin typeface="Arial"/>
                <a:cs typeface="Arial"/>
              </a:rPr>
              <a:t> </a:t>
            </a:r>
            <a:r>
              <a:rPr lang="en-US" altLang="en-US" sz="1600" dirty="0" err="1">
                <a:latin typeface="Arial"/>
                <a:cs typeface="Arial"/>
              </a:rPr>
              <a:t>các</a:t>
            </a:r>
            <a:r>
              <a:rPr lang="en-US" altLang="en-US" sz="1600" dirty="0">
                <a:latin typeface="Arial"/>
                <a:cs typeface="Arial"/>
              </a:rPr>
              <a:t> </a:t>
            </a:r>
            <a:r>
              <a:rPr lang="en-US" altLang="en-US" sz="1600" dirty="0" err="1">
                <a:latin typeface="Arial"/>
                <a:cs typeface="Arial"/>
              </a:rPr>
              <a:t>cấu</a:t>
            </a:r>
            <a:r>
              <a:rPr lang="en-US" altLang="en-US" sz="1600" dirty="0">
                <a:latin typeface="Arial"/>
                <a:cs typeface="Arial"/>
              </a:rPr>
              <a:t> </a:t>
            </a:r>
            <a:r>
              <a:rPr lang="en-US" altLang="en-US" sz="1600" dirty="0" err="1">
                <a:latin typeface="Arial"/>
                <a:cs typeface="Arial"/>
              </a:rPr>
              <a:t>hình</a:t>
            </a:r>
            <a:r>
              <a:rPr lang="en-US" altLang="en-US" sz="1600" dirty="0">
                <a:latin typeface="Arial"/>
                <a:cs typeface="Arial"/>
              </a:rPr>
              <a:t> </a:t>
            </a:r>
            <a:r>
              <a:rPr lang="en-US" altLang="en-US" sz="1600" dirty="0" err="1">
                <a:latin typeface="Arial"/>
                <a:cs typeface="Arial"/>
              </a:rPr>
              <a:t>tổ</a:t>
            </a:r>
            <a:r>
              <a:rPr lang="en-US" altLang="en-US" sz="1600" dirty="0">
                <a:latin typeface="Arial"/>
                <a:cs typeface="Arial"/>
              </a:rPr>
              <a:t> </a:t>
            </a:r>
            <a:r>
              <a:rPr lang="en-US" altLang="en-US" sz="1600" dirty="0" err="1">
                <a:latin typeface="Arial"/>
                <a:cs typeface="Arial"/>
              </a:rPr>
              <a:t>hợp</a:t>
            </a:r>
            <a:r>
              <a:rPr lang="en-US" altLang="en-US" sz="1600" dirty="0">
                <a:latin typeface="Arial"/>
                <a:cs typeface="Arial"/>
              </a:rPr>
              <a:t> </a:t>
            </a:r>
            <a:r>
              <a:rPr lang="en-US" altLang="en-US" sz="1600" dirty="0" err="1">
                <a:latin typeface="Arial"/>
                <a:cs typeface="Arial"/>
              </a:rPr>
              <a:t>với</a:t>
            </a:r>
            <a:r>
              <a:rPr lang="en-US" altLang="en-US" sz="1600" dirty="0">
                <a:latin typeface="Arial"/>
                <a:cs typeface="Arial"/>
              </a:rPr>
              <a:t> </a:t>
            </a:r>
            <a:r>
              <a:rPr lang="en-US" altLang="en-US" sz="1600" dirty="0" err="1">
                <a:latin typeface="Arial"/>
                <a:cs typeface="Arial"/>
              </a:rPr>
              <a:t>các</a:t>
            </a:r>
            <a:r>
              <a:rPr lang="en-US" altLang="en-US" sz="1600" dirty="0">
                <a:latin typeface="Arial"/>
                <a:cs typeface="Arial"/>
              </a:rPr>
              <a:t> </a:t>
            </a:r>
            <a:r>
              <a:rPr lang="en-US" altLang="en-US" sz="1600" dirty="0" err="1">
                <a:latin typeface="Arial"/>
                <a:cs typeface="Arial"/>
              </a:rPr>
              <a:t>tính</a:t>
            </a:r>
            <a:r>
              <a:rPr lang="en-US" altLang="en-US" sz="1600" dirty="0">
                <a:latin typeface="Arial"/>
                <a:cs typeface="Arial"/>
              </a:rPr>
              <a:t> </a:t>
            </a:r>
            <a:r>
              <a:rPr lang="en-US" altLang="en-US" sz="1600" dirty="0" err="1">
                <a:latin typeface="Arial"/>
                <a:cs typeface="Arial"/>
              </a:rPr>
              <a:t>chất</a:t>
            </a:r>
            <a:r>
              <a:rPr lang="en-US" altLang="en-US" sz="1600" dirty="0">
                <a:latin typeface="Arial"/>
                <a:cs typeface="Arial"/>
              </a:rPr>
              <a:t> </a:t>
            </a:r>
            <a:r>
              <a:rPr lang="en-US" altLang="en-US" sz="1600" dirty="0" err="1">
                <a:latin typeface="Arial"/>
                <a:cs typeface="Arial"/>
              </a:rPr>
              <a:t>cho</a:t>
            </a:r>
            <a:r>
              <a:rPr lang="en-US" altLang="en-US" sz="1600" dirty="0">
                <a:latin typeface="Arial"/>
                <a:cs typeface="Arial"/>
              </a:rPr>
              <a:t> tr</a:t>
            </a:r>
            <a:r>
              <a:rPr lang="vi-VN" altLang="en-US" sz="1600" dirty="0">
                <a:latin typeface="Arial"/>
                <a:cs typeface="Arial"/>
              </a:rPr>
              <a:t>ư</a:t>
            </a:r>
            <a:r>
              <a:rPr lang="en-US" altLang="en-US" sz="1600" dirty="0" err="1">
                <a:latin typeface="Arial"/>
                <a:cs typeface="Arial"/>
              </a:rPr>
              <a:t>ớc</a:t>
            </a:r>
            <a:r>
              <a:rPr lang="en-US" altLang="en-US" sz="1600" dirty="0">
                <a:latin typeface="Arial"/>
                <a:cs typeface="Arial"/>
              </a:rPr>
              <a:t> – </a:t>
            </a:r>
            <a:r>
              <a:rPr lang="en-US" altLang="en-US" sz="1600" b="1" i="1" dirty="0" err="1">
                <a:solidFill>
                  <a:srgbClr val="FF0000"/>
                </a:solidFill>
                <a:latin typeface="Arial"/>
                <a:cs typeface="Arial"/>
              </a:rPr>
              <a:t>bài</a:t>
            </a:r>
            <a:r>
              <a:rPr lang="en-US" altLang="en-US" sz="1600" b="1" i="1" dirty="0">
                <a:solidFill>
                  <a:srgbClr val="FF0000"/>
                </a:solidFill>
                <a:latin typeface="Arial"/>
                <a:cs typeface="Arial"/>
              </a:rPr>
              <a:t> </a:t>
            </a:r>
            <a:r>
              <a:rPr lang="en-US" altLang="en-US" sz="1600" b="1" i="1" dirty="0" err="1">
                <a:solidFill>
                  <a:srgbClr val="FF0000"/>
                </a:solidFill>
                <a:latin typeface="Arial"/>
                <a:cs typeface="Arial"/>
              </a:rPr>
              <a:t>toán</a:t>
            </a:r>
            <a:r>
              <a:rPr lang="en-US" altLang="en-US" sz="1600" b="1" i="1" dirty="0">
                <a:solidFill>
                  <a:srgbClr val="FF0000"/>
                </a:solidFill>
                <a:latin typeface="Arial"/>
                <a:cs typeface="Arial"/>
              </a:rPr>
              <a:t> </a:t>
            </a:r>
            <a:r>
              <a:rPr lang="en-US" altLang="en-US" sz="1600" b="1" i="1" dirty="0" err="1">
                <a:solidFill>
                  <a:srgbClr val="FF0000"/>
                </a:solidFill>
                <a:latin typeface="Arial"/>
                <a:cs typeface="Arial"/>
              </a:rPr>
              <a:t>tồn</a:t>
            </a:r>
            <a:r>
              <a:rPr lang="en-US" altLang="en-US" sz="1600" b="1" i="1" dirty="0">
                <a:solidFill>
                  <a:srgbClr val="FF0000"/>
                </a:solidFill>
                <a:latin typeface="Arial"/>
                <a:cs typeface="Arial"/>
              </a:rPr>
              <a:t> </a:t>
            </a:r>
            <a:r>
              <a:rPr lang="en-US" altLang="en-US" sz="1600" b="1" i="1" dirty="0" err="1">
                <a:solidFill>
                  <a:srgbClr val="FF0000"/>
                </a:solidFill>
                <a:latin typeface="Arial"/>
                <a:cs typeface="Arial"/>
              </a:rPr>
              <a:t>tại</a:t>
            </a:r>
            <a:r>
              <a:rPr lang="en-US" altLang="en-US" sz="1600" b="1" i="1" dirty="0">
                <a:solidFill>
                  <a:srgbClr val="FF0000"/>
                </a:solidFill>
                <a:latin typeface="Arial"/>
                <a:cs typeface="Arial"/>
              </a:rPr>
              <a:t> </a:t>
            </a:r>
            <a:r>
              <a:rPr lang="en-US" altLang="en-US" sz="1600" b="1" i="1" dirty="0" err="1">
                <a:solidFill>
                  <a:srgbClr val="FF0000"/>
                </a:solidFill>
                <a:latin typeface="Arial"/>
                <a:cs typeface="Arial"/>
              </a:rPr>
              <a:t>tổ</a:t>
            </a:r>
            <a:r>
              <a:rPr lang="en-US" altLang="en-US" sz="1600" b="1" i="1" dirty="0">
                <a:solidFill>
                  <a:srgbClr val="FF0000"/>
                </a:solidFill>
                <a:latin typeface="Arial"/>
                <a:cs typeface="Arial"/>
              </a:rPr>
              <a:t> </a:t>
            </a:r>
            <a:r>
              <a:rPr lang="en-US" altLang="en-US" sz="1600" b="1" i="1" dirty="0" err="1">
                <a:solidFill>
                  <a:srgbClr val="FF0000"/>
                </a:solidFill>
                <a:latin typeface="Arial"/>
                <a:cs typeface="Arial"/>
              </a:rPr>
              <a:t>hợp</a:t>
            </a:r>
            <a:r>
              <a:rPr lang="en-US" altLang="en-US" sz="1600" dirty="0">
                <a:latin typeface="Arial"/>
                <a:cs typeface="Arial"/>
              </a:rPr>
              <a:t>.</a:t>
            </a:r>
          </a:p>
        </p:txBody>
      </p:sp>
      <p:sp>
        <p:nvSpPr>
          <p:cNvPr id="6" name="Rectangle 2">
            <a:extLst>
              <a:ext uri="{FF2B5EF4-FFF2-40B4-BE49-F238E27FC236}">
                <a16:creationId xmlns:a16="http://schemas.microsoft.com/office/drawing/2014/main" id="{2982915D-A6AD-40C0-9659-0BD178D3A7FB}"/>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Giới</a:t>
            </a:r>
            <a:r>
              <a:rPr lang="en-US" altLang="en-US" sz="2000" b="1"/>
              <a:t> </a:t>
            </a:r>
            <a:r>
              <a:rPr lang="en-US" altLang="en-US" sz="2000" b="1" err="1"/>
              <a:t>thiệu</a:t>
            </a:r>
            <a:r>
              <a:rPr lang="en-US" altLang="en-US" sz="2000" b="1"/>
              <a:t> </a:t>
            </a:r>
            <a:r>
              <a:rPr lang="en-US" altLang="en-US" sz="2000" b="1" err="1"/>
              <a:t>bài</a:t>
            </a:r>
            <a:r>
              <a:rPr lang="en-US" altLang="en-US" sz="2000" b="1"/>
              <a:t> </a:t>
            </a:r>
            <a:r>
              <a:rPr lang="en-US" altLang="en-US" sz="2000" b="1" err="1"/>
              <a:t>toán</a:t>
            </a:r>
            <a:endParaRPr lang="en-US" altLang="en-US" sz="2000" b="1"/>
          </a:p>
        </p:txBody>
      </p:sp>
      <p:cxnSp>
        <p:nvCxnSpPr>
          <p:cNvPr id="7" name="Straight Connector 6">
            <a:extLst>
              <a:ext uri="{FF2B5EF4-FFF2-40B4-BE49-F238E27FC236}">
                <a16:creationId xmlns:a16="http://schemas.microsoft.com/office/drawing/2014/main" id="{A7D384C0-BFE1-4DB7-9D42-B892967B1490}"/>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1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ECC489B8-7434-4E03-A4FD-EF7547A36B42}"/>
              </a:ext>
            </a:extLst>
          </p:cNvPr>
          <p:cNvSpPr>
            <a:spLocks noGrp="1" noChangeArrowheads="1"/>
          </p:cNvSpPr>
          <p:nvPr>
            <p:ph idx="1"/>
          </p:nvPr>
        </p:nvSpPr>
        <p:spPr>
          <a:xfrm>
            <a:off x="169863" y="685800"/>
            <a:ext cx="8723312" cy="5393170"/>
          </a:xfrm>
        </p:spPr>
        <p:txBody>
          <a:bodyPr>
            <a:normAutofit/>
          </a:bodyPr>
          <a:lstStyle/>
          <a:p>
            <a:pPr algn="just">
              <a:lnSpc>
                <a:spcPct val="120000"/>
              </a:lnSpc>
              <a:defRPr/>
            </a:pPr>
            <a:r>
              <a:rPr lang="vi-VN" sz="1600">
                <a:cs typeface="Arial" panose="020B0604020202020204" pitchFamily="34" charset="0"/>
              </a:rPr>
              <a:t>Bài toán này được Euler đề nghị, nội dung của nó như sau: </a:t>
            </a:r>
          </a:p>
          <a:p>
            <a:pPr marL="0" indent="0" algn="just">
              <a:lnSpc>
                <a:spcPct val="120000"/>
              </a:lnSpc>
              <a:buFontTx/>
              <a:buNone/>
              <a:defRPr/>
            </a:pPr>
            <a:r>
              <a:rPr lang="en-US" sz="1600" i="1">
                <a:cs typeface="Arial" panose="020B0604020202020204" pitchFamily="34" charset="0"/>
              </a:rPr>
              <a:t>“</a:t>
            </a:r>
            <a:r>
              <a:rPr lang="vi-VN" sz="1600" i="1">
                <a:cs typeface="Arial" panose="020B0604020202020204" pitchFamily="34" charset="0"/>
              </a:rPr>
              <a:t>Có một lần người ta triệu tập từ  6 trung đoàn mỗi trung đoàn 6 sĩ quan thuộc 6 cấp bậc khác nhau: thiếu úy, trung uý, thượng uý, đại uý, thiếu tá, trung tá về tham gia duyệt binh ở sư đoàn bộ. Hỏi rằng có thể xếp 36 sĩ quan này thành một đội ngũ hình vuông sao cho trong mỗi một hàng ngang  cũng như mỗi một hàng dọc đều có đại diện của cả 6 trung đoàn và của cả 6 cấp bậc sĩ  quan.”</a:t>
            </a:r>
          </a:p>
        </p:txBody>
      </p:sp>
      <p:sp>
        <p:nvSpPr>
          <p:cNvPr id="6" name="Rectangle 2">
            <a:extLst>
              <a:ext uri="{FF2B5EF4-FFF2-40B4-BE49-F238E27FC236}">
                <a16:creationId xmlns:a16="http://schemas.microsoft.com/office/drawing/2014/main" id="{14EB9D29-26C0-4DC4-9C46-2F3CCDCE2345}"/>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về</a:t>
            </a:r>
            <a:r>
              <a:rPr lang="en-US" altLang="en-US" sz="2000" b="1"/>
              <a:t> 36 </a:t>
            </a:r>
            <a:r>
              <a:rPr lang="en-US" altLang="en-US" sz="2000" b="1" err="1"/>
              <a:t>sĩ</a:t>
            </a:r>
            <a:r>
              <a:rPr lang="en-US" altLang="en-US" sz="2000" b="1"/>
              <a:t> </a:t>
            </a:r>
            <a:r>
              <a:rPr lang="en-US" altLang="en-US" sz="2000" b="1" err="1"/>
              <a:t>quan</a:t>
            </a:r>
            <a:endParaRPr lang="en-US" altLang="en-US" sz="2000" b="1"/>
          </a:p>
        </p:txBody>
      </p:sp>
      <p:cxnSp>
        <p:nvCxnSpPr>
          <p:cNvPr id="7" name="Straight Connector 6">
            <a:extLst>
              <a:ext uri="{FF2B5EF4-FFF2-40B4-BE49-F238E27FC236}">
                <a16:creationId xmlns:a16="http://schemas.microsoft.com/office/drawing/2014/main" id="{B3CAE598-36C6-4852-ACCB-4C5426A09F2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4D88102-D13E-44B0-B876-CEC4E61364D6}"/>
                  </a:ext>
                </a:extLst>
              </p14:cNvPr>
              <p14:cNvContentPartPr/>
              <p14:nvPr/>
            </p14:nvContentPartPr>
            <p14:xfrm>
              <a:off x="208800" y="1022760"/>
              <a:ext cx="8626320" cy="1695600"/>
            </p14:xfrm>
          </p:contentPart>
        </mc:Choice>
        <mc:Fallback xmlns="">
          <p:pic>
            <p:nvPicPr>
              <p:cNvPr id="2" name="Ink 1">
                <a:extLst>
                  <a:ext uri="{FF2B5EF4-FFF2-40B4-BE49-F238E27FC236}">
                    <a16:creationId xmlns:a16="http://schemas.microsoft.com/office/drawing/2014/main" id="{A4D88102-D13E-44B0-B876-CEC4E61364D6}"/>
                  </a:ext>
                </a:extLst>
              </p:cNvPr>
              <p:cNvPicPr/>
              <p:nvPr/>
            </p:nvPicPr>
            <p:blipFill>
              <a:blip r:embed="rId4"/>
              <a:stretch>
                <a:fillRect/>
              </a:stretch>
            </p:blipFill>
            <p:spPr>
              <a:xfrm>
                <a:off x="199440" y="1013400"/>
                <a:ext cx="8645040" cy="1714320"/>
              </a:xfrm>
              <a:prstGeom prst="rect">
                <a:avLst/>
              </a:prstGeom>
            </p:spPr>
          </p:pic>
        </mc:Fallback>
      </mc:AlternateContent>
    </p:spTree>
    <p:extLst>
      <p:ext uri="{BB962C8B-B14F-4D97-AF65-F5344CB8AC3E}">
        <p14:creationId xmlns:p14="http://schemas.microsoft.com/office/powerpoint/2010/main" val="195601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3" name="Rectangle 3">
            <a:extLst>
              <a:ext uri="{FF2B5EF4-FFF2-40B4-BE49-F238E27FC236}">
                <a16:creationId xmlns:a16="http://schemas.microsoft.com/office/drawing/2014/main" id="{72A1EA4D-F164-4F0B-91E1-4DA0C00B53A8}"/>
              </a:ext>
            </a:extLst>
          </p:cNvPr>
          <p:cNvSpPr>
            <a:spLocks noGrp="1" noChangeArrowheads="1"/>
          </p:cNvSpPr>
          <p:nvPr>
            <p:ph idx="1"/>
          </p:nvPr>
        </p:nvSpPr>
        <p:spPr>
          <a:xfrm>
            <a:off x="169863" y="685801"/>
            <a:ext cx="8723312" cy="5336770"/>
          </a:xfrm>
        </p:spPr>
        <p:txBody>
          <a:bodyPr>
            <a:normAutofit/>
          </a:bodyPr>
          <a:lstStyle/>
          <a:p>
            <a:pPr eaLnBrk="1" hangingPunct="1">
              <a:lnSpc>
                <a:spcPct val="80000"/>
              </a:lnSpc>
            </a:pP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a:t>
            </a:r>
          </a:p>
          <a:p>
            <a:pPr lvl="1" eaLnBrk="1" hangingPunct="1">
              <a:lnSpc>
                <a:spcPct val="80000"/>
              </a:lnSpc>
            </a:pPr>
            <a:r>
              <a:rPr lang="en-US" altLang="en-US" sz="1600">
                <a:cs typeface="Arial" panose="020B0604020202020204" pitchFamily="34" charset="0"/>
              </a:rPr>
              <a:t> A, B, C, D, E, F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err="1">
                <a:cs typeface="Arial" panose="020B0604020202020204" pitchFamily="34" charset="0"/>
              </a:rPr>
              <a:t>trung</a:t>
            </a:r>
            <a:r>
              <a:rPr lang="en-US" altLang="en-US" sz="1600">
                <a:cs typeface="Arial" panose="020B0604020202020204" pitchFamily="34" charset="0"/>
              </a:rPr>
              <a:t> </a:t>
            </a:r>
            <a:r>
              <a:rPr lang="en-US" altLang="en-US" sz="1600" err="1">
                <a:cs typeface="Arial" panose="020B0604020202020204" pitchFamily="34" charset="0"/>
              </a:rPr>
              <a:t>đoàn</a:t>
            </a:r>
            <a:r>
              <a:rPr lang="en-US" altLang="en-US" sz="1600">
                <a:cs typeface="Arial" panose="020B0604020202020204" pitchFamily="34" charset="0"/>
              </a:rPr>
              <a:t>, </a:t>
            </a:r>
          </a:p>
          <a:p>
            <a:pPr lvl="1" eaLnBrk="1" hangingPunct="1">
              <a:lnSpc>
                <a:spcPct val="80000"/>
              </a:lnSpc>
            </a:pPr>
            <a:r>
              <a:rPr lang="en-US" altLang="en-US" sz="1600">
                <a:cs typeface="Arial" panose="020B0604020202020204" pitchFamily="34" charset="0"/>
              </a:rPr>
              <a:t>a, b, c, d, e, f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cấp</a:t>
            </a:r>
            <a:r>
              <a:rPr lang="en-US" altLang="en-US" sz="1600">
                <a:cs typeface="Arial" panose="020B0604020202020204" pitchFamily="34" charset="0"/>
              </a:rPr>
              <a:t> </a:t>
            </a:r>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err="1">
                <a:cs typeface="Arial" panose="020B0604020202020204" pitchFamily="34" charset="0"/>
              </a:rPr>
              <a:t>sĩ</a:t>
            </a:r>
            <a:r>
              <a:rPr lang="en-US" altLang="en-US" sz="1600">
                <a:cs typeface="Arial" panose="020B0604020202020204" pitchFamily="34" charset="0"/>
              </a:rPr>
              <a:t> </a:t>
            </a:r>
            <a:r>
              <a:rPr lang="en-US" altLang="en-US" sz="1600" err="1">
                <a:cs typeface="Arial" panose="020B0604020202020204" pitchFamily="34" charset="0"/>
              </a:rPr>
              <a:t>quan</a:t>
            </a:r>
            <a:r>
              <a:rPr lang="en-US" altLang="en-US" sz="1600">
                <a:cs typeface="Arial" panose="020B0604020202020204" pitchFamily="34" charset="0"/>
              </a:rPr>
              <a:t>. </a:t>
            </a:r>
          </a:p>
          <a:p>
            <a:pPr eaLnBrk="1" hangingPunct="1">
              <a:lnSpc>
                <a:spcPct val="80000"/>
              </a:lnSpc>
            </a:pP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này</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tổng</a:t>
            </a:r>
            <a:r>
              <a:rPr lang="en-US" altLang="en-US" sz="1600">
                <a:cs typeface="Arial" panose="020B0604020202020204" pitchFamily="34" charset="0"/>
              </a:rPr>
              <a:t> </a:t>
            </a:r>
            <a:r>
              <a:rPr lang="en-US" altLang="en-US" sz="1600" err="1">
                <a:cs typeface="Arial" panose="020B0604020202020204" pitchFamily="34" charset="0"/>
              </a:rPr>
              <a:t>quát</a:t>
            </a:r>
            <a:r>
              <a:rPr lang="en-US" altLang="en-US" sz="1600">
                <a:cs typeface="Arial" panose="020B0604020202020204" pitchFamily="34" charset="0"/>
              </a:rPr>
              <a:t> </a:t>
            </a:r>
            <a:r>
              <a:rPr lang="en-US" altLang="en-US" sz="1600" err="1">
                <a:cs typeface="Arial" panose="020B0604020202020204" pitchFamily="34" charset="0"/>
              </a:rPr>
              <a:t>hóa</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thay</a:t>
            </a:r>
            <a:r>
              <a:rPr lang="en-US" altLang="en-US" sz="1600">
                <a:cs typeface="Arial" panose="020B0604020202020204" pitchFamily="34" charset="0"/>
              </a:rPr>
              <a:t> con </a:t>
            </a:r>
            <a:r>
              <a:rPr lang="en-US" altLang="en-US" sz="1600" err="1">
                <a:cs typeface="Arial" panose="020B0604020202020204" pitchFamily="34" charset="0"/>
              </a:rPr>
              <a:t>số</a:t>
            </a:r>
            <a:r>
              <a:rPr lang="en-US" altLang="en-US" sz="1600">
                <a:cs typeface="Arial" panose="020B0604020202020204" pitchFamily="34" charset="0"/>
              </a:rPr>
              <a:t> 6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p>
          <a:p>
            <a:pPr eaLnBrk="1" hangingPunct="1">
              <a:lnSpc>
                <a:spcPct val="80000"/>
              </a:lnSpc>
            </a:pP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trường</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i="1">
                <a:cs typeface="Arial" panose="020B0604020202020204" pitchFamily="34" charset="0"/>
              </a:rPr>
              <a:t>n </a:t>
            </a:r>
            <a:r>
              <a:rPr lang="en-US" altLang="en-US" sz="1600">
                <a:cs typeface="Arial" panose="020B0604020202020204" pitchFamily="34" charset="0"/>
              </a:rPr>
              <a:t>= 4,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lời</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là</a:t>
            </a:r>
            <a:endParaRPr lang="en-US" altLang="en-US" sz="1600">
              <a:cs typeface="Arial" panose="020B0604020202020204" pitchFamily="34" charset="0"/>
            </a:endParaRPr>
          </a:p>
          <a:p>
            <a:pPr eaLnBrk="1" hangingPunct="1">
              <a:lnSpc>
                <a:spcPct val="80000"/>
              </a:lnSpc>
              <a:buFont typeface="Wingdings" panose="05000000000000000000" pitchFamily="2" charset="2"/>
              <a:buNone/>
            </a:pPr>
            <a:r>
              <a:rPr lang="en-US" altLang="en-US" sz="1600">
                <a:cs typeface="Arial" panose="020B0604020202020204" pitchFamily="34" charset="0"/>
              </a:rPr>
              <a:t>		</a:t>
            </a:r>
            <a:r>
              <a:rPr lang="en-US" altLang="en-US" sz="1600">
                <a:solidFill>
                  <a:srgbClr val="000066"/>
                </a:solidFill>
                <a:cs typeface="Arial" panose="020B0604020202020204" pitchFamily="34" charset="0"/>
              </a:rPr>
              <a:t>Ab	</a:t>
            </a:r>
            <a:r>
              <a:rPr lang="en-US" altLang="en-US" sz="1600" err="1">
                <a:solidFill>
                  <a:srgbClr val="000066"/>
                </a:solidFill>
                <a:cs typeface="Arial" panose="020B0604020202020204" pitchFamily="34" charset="0"/>
              </a:rPr>
              <a:t>Dd</a:t>
            </a:r>
            <a:r>
              <a:rPr lang="en-US" altLang="en-US" sz="1600">
                <a:solidFill>
                  <a:srgbClr val="000066"/>
                </a:solidFill>
                <a:cs typeface="Arial" panose="020B0604020202020204" pitchFamily="34" charset="0"/>
              </a:rPr>
              <a:t>	Ba	Cc</a:t>
            </a:r>
          </a:p>
          <a:p>
            <a:pPr eaLnBrk="1" hangingPunct="1">
              <a:lnSpc>
                <a:spcPct val="80000"/>
              </a:lnSpc>
              <a:buFont typeface="Wingdings" panose="05000000000000000000" pitchFamily="2" charset="2"/>
              <a:buNone/>
            </a:pP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Bc</a:t>
            </a:r>
            <a:r>
              <a:rPr lang="en-US" altLang="en-US" sz="1600">
                <a:solidFill>
                  <a:srgbClr val="000066"/>
                </a:solidFill>
                <a:cs typeface="Arial" panose="020B0604020202020204" pitchFamily="34" charset="0"/>
              </a:rPr>
              <a:t>	Ca	Ad	Db</a:t>
            </a:r>
          </a:p>
          <a:p>
            <a:pPr eaLnBrk="1" hangingPunct="1">
              <a:lnSpc>
                <a:spcPct val="80000"/>
              </a:lnSpc>
              <a:buFont typeface="Wingdings" panose="05000000000000000000" pitchFamily="2" charset="2"/>
              <a:buNone/>
            </a:pPr>
            <a:r>
              <a:rPr lang="en-US" altLang="en-US" sz="1600">
                <a:solidFill>
                  <a:srgbClr val="000066"/>
                </a:solidFill>
                <a:cs typeface="Arial" panose="020B0604020202020204" pitchFamily="34" charset="0"/>
              </a:rPr>
              <a:t>		Cd	Bb	Dc	Aa</a:t>
            </a:r>
          </a:p>
          <a:p>
            <a:pPr eaLnBrk="1" hangingPunct="1">
              <a:lnSpc>
                <a:spcPct val="80000"/>
              </a:lnSpc>
              <a:buFont typeface="Wingdings" panose="05000000000000000000" pitchFamily="2" charset="2"/>
              <a:buNone/>
            </a:pPr>
            <a:r>
              <a:rPr lang="en-US" altLang="en-US" sz="1600">
                <a:solidFill>
                  <a:srgbClr val="000066"/>
                </a:solidFill>
                <a:cs typeface="Arial" panose="020B0604020202020204" pitchFamily="34" charset="0"/>
              </a:rPr>
              <a:t>		Da	Ac	</a:t>
            </a:r>
            <a:r>
              <a:rPr lang="en-US" altLang="en-US" sz="1600" err="1">
                <a:solidFill>
                  <a:srgbClr val="000066"/>
                </a:solidFill>
                <a:cs typeface="Arial" panose="020B0604020202020204" pitchFamily="34" charset="0"/>
              </a:rPr>
              <a:t>Cb</a:t>
            </a:r>
            <a:r>
              <a:rPr lang="en-US" altLang="en-US" sz="1600">
                <a:solidFill>
                  <a:srgbClr val="000066"/>
                </a:solidFill>
                <a:cs typeface="Arial" panose="020B0604020202020204" pitchFamily="34" charset="0"/>
              </a:rPr>
              <a:t>	</a:t>
            </a:r>
            <a:r>
              <a:rPr lang="en-US" altLang="en-US" sz="1600" err="1">
                <a:solidFill>
                  <a:srgbClr val="000066"/>
                </a:solidFill>
                <a:cs typeface="Arial" panose="020B0604020202020204" pitchFamily="34" charset="0"/>
              </a:rPr>
              <a:t>Bd</a:t>
            </a:r>
            <a:endParaRPr lang="en-US" altLang="en-US" sz="1600">
              <a:solidFill>
                <a:srgbClr val="000066"/>
              </a:solidFill>
              <a:cs typeface="Arial" panose="020B0604020202020204" pitchFamily="34" charset="0"/>
            </a:endParaRPr>
          </a:p>
          <a:p>
            <a:pPr eaLnBrk="1" hangingPunct="1">
              <a:lnSpc>
                <a:spcPct val="80000"/>
              </a:lnSpc>
            </a:pP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lời</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trường</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 5:</a:t>
            </a:r>
          </a:p>
          <a:p>
            <a:pPr eaLnBrk="1" hangingPunct="1">
              <a:lnSpc>
                <a:spcPct val="80000"/>
              </a:lnSpc>
              <a:buFont typeface="Wingdings" panose="05000000000000000000" pitchFamily="2" charset="2"/>
              <a:buNone/>
            </a:pPr>
            <a:r>
              <a:rPr lang="en-US" altLang="en-US" sz="1600">
                <a:cs typeface="Arial" panose="020B0604020202020204" pitchFamily="34" charset="0"/>
              </a:rPr>
              <a:t>		</a:t>
            </a:r>
            <a:r>
              <a:rPr lang="en-US" altLang="en-US" sz="1600">
                <a:solidFill>
                  <a:srgbClr val="990000"/>
                </a:solidFill>
                <a:cs typeface="Arial" panose="020B0604020202020204" pitchFamily="34" charset="0"/>
              </a:rPr>
              <a:t>Aa	Bb	Cc	</a:t>
            </a:r>
            <a:r>
              <a:rPr lang="en-US" altLang="en-US" sz="1600" err="1">
                <a:solidFill>
                  <a:srgbClr val="990000"/>
                </a:solidFill>
                <a:cs typeface="Arial" panose="020B0604020202020204" pitchFamily="34" charset="0"/>
              </a:rPr>
              <a:t>Dd</a:t>
            </a: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Ee</a:t>
            </a:r>
            <a:endParaRPr lang="en-US" altLang="en-US" sz="1600">
              <a:solidFill>
                <a:srgbClr val="990000"/>
              </a:solidFill>
              <a:cs typeface="Arial" panose="020B0604020202020204" pitchFamily="34" charset="0"/>
            </a:endParaRPr>
          </a:p>
          <a:p>
            <a:pPr eaLnBrk="1" hangingPunct="1">
              <a:lnSpc>
                <a:spcPct val="80000"/>
              </a:lnSpc>
              <a:buFont typeface="Wingdings" panose="05000000000000000000" pitchFamily="2" charset="2"/>
              <a:buNone/>
            </a:pPr>
            <a:r>
              <a:rPr lang="en-US" altLang="en-US" sz="1600">
                <a:solidFill>
                  <a:srgbClr val="990000"/>
                </a:solidFill>
                <a:cs typeface="Arial" panose="020B0604020202020204" pitchFamily="34" charset="0"/>
              </a:rPr>
              <a:t>		Cd	De	</a:t>
            </a:r>
            <a:r>
              <a:rPr lang="en-US" altLang="en-US" sz="1600" err="1">
                <a:solidFill>
                  <a:srgbClr val="990000"/>
                </a:solidFill>
                <a:cs typeface="Arial" panose="020B0604020202020204" pitchFamily="34" charset="0"/>
              </a:rPr>
              <a:t>Ea</a:t>
            </a:r>
            <a:r>
              <a:rPr lang="en-US" altLang="en-US" sz="1600">
                <a:solidFill>
                  <a:srgbClr val="990000"/>
                </a:solidFill>
                <a:cs typeface="Arial" panose="020B0604020202020204" pitchFamily="34" charset="0"/>
              </a:rPr>
              <a:t>	Ab	</a:t>
            </a:r>
            <a:r>
              <a:rPr lang="en-US" altLang="en-US" sz="1600" err="1">
                <a:solidFill>
                  <a:srgbClr val="990000"/>
                </a:solidFill>
                <a:cs typeface="Arial" panose="020B0604020202020204" pitchFamily="34" charset="0"/>
              </a:rPr>
              <a:t>Bc</a:t>
            </a:r>
            <a:endParaRPr lang="en-US" altLang="en-US" sz="1600">
              <a:solidFill>
                <a:srgbClr val="990000"/>
              </a:solidFill>
              <a:cs typeface="Arial" panose="020B0604020202020204" pitchFamily="34" charset="0"/>
            </a:endParaRPr>
          </a:p>
          <a:p>
            <a:pPr eaLnBrk="1" hangingPunct="1">
              <a:lnSpc>
                <a:spcPct val="80000"/>
              </a:lnSpc>
              <a:buFont typeface="Wingdings" panose="05000000000000000000" pitchFamily="2" charset="2"/>
              <a:buNone/>
            </a:pPr>
            <a:r>
              <a:rPr lang="en-US" altLang="en-US" sz="1600">
                <a:solidFill>
                  <a:srgbClr val="990000"/>
                </a:solidFill>
                <a:cs typeface="Arial" panose="020B0604020202020204" pitchFamily="34" charset="0"/>
              </a:rPr>
              <a:t>		</a:t>
            </a:r>
            <a:r>
              <a:rPr lang="en-US" altLang="en-US" sz="1600" err="1">
                <a:solidFill>
                  <a:srgbClr val="990000"/>
                </a:solidFill>
                <a:cs typeface="Arial" panose="020B0604020202020204" pitchFamily="34" charset="0"/>
              </a:rPr>
              <a:t>Eb</a:t>
            </a:r>
            <a:r>
              <a:rPr lang="en-US" altLang="en-US" sz="1600">
                <a:solidFill>
                  <a:srgbClr val="990000"/>
                </a:solidFill>
                <a:cs typeface="Arial" panose="020B0604020202020204" pitchFamily="34" charset="0"/>
              </a:rPr>
              <a:t>	Ac	</a:t>
            </a:r>
            <a:r>
              <a:rPr lang="en-US" altLang="en-US" sz="1600" err="1">
                <a:solidFill>
                  <a:srgbClr val="990000"/>
                </a:solidFill>
                <a:cs typeface="Arial" panose="020B0604020202020204" pitchFamily="34" charset="0"/>
              </a:rPr>
              <a:t>Bd</a:t>
            </a:r>
            <a:r>
              <a:rPr lang="en-US" altLang="en-US" sz="1600">
                <a:solidFill>
                  <a:srgbClr val="990000"/>
                </a:solidFill>
                <a:cs typeface="Arial" panose="020B0604020202020204" pitchFamily="34" charset="0"/>
              </a:rPr>
              <a:t>	Ce	Da</a:t>
            </a:r>
          </a:p>
          <a:p>
            <a:pPr eaLnBrk="1" hangingPunct="1">
              <a:lnSpc>
                <a:spcPct val="80000"/>
              </a:lnSpc>
              <a:buFont typeface="Wingdings" panose="05000000000000000000" pitchFamily="2" charset="2"/>
              <a:buNone/>
            </a:pPr>
            <a:r>
              <a:rPr lang="en-US" altLang="en-US" sz="1600">
                <a:solidFill>
                  <a:srgbClr val="990000"/>
                </a:solidFill>
                <a:cs typeface="Arial" panose="020B0604020202020204" pitchFamily="34" charset="0"/>
              </a:rPr>
              <a:t>		Be	Ca	Db	</a:t>
            </a:r>
            <a:r>
              <a:rPr lang="en-US" altLang="en-US" sz="1600" err="1">
                <a:solidFill>
                  <a:srgbClr val="990000"/>
                </a:solidFill>
                <a:cs typeface="Arial" panose="020B0604020202020204" pitchFamily="34" charset="0"/>
              </a:rPr>
              <a:t>Ec</a:t>
            </a:r>
            <a:r>
              <a:rPr lang="en-US" altLang="en-US" sz="1600">
                <a:solidFill>
                  <a:srgbClr val="990000"/>
                </a:solidFill>
                <a:cs typeface="Arial" panose="020B0604020202020204" pitchFamily="34" charset="0"/>
              </a:rPr>
              <a:t>	Ad</a:t>
            </a:r>
          </a:p>
          <a:p>
            <a:pPr eaLnBrk="1" hangingPunct="1">
              <a:lnSpc>
                <a:spcPct val="80000"/>
              </a:lnSpc>
              <a:buFont typeface="Wingdings" panose="05000000000000000000" pitchFamily="2" charset="2"/>
              <a:buNone/>
            </a:pPr>
            <a:r>
              <a:rPr lang="en-US" altLang="en-US" sz="1600">
                <a:solidFill>
                  <a:srgbClr val="990000"/>
                </a:solidFill>
                <a:cs typeface="Arial" panose="020B0604020202020204" pitchFamily="34" charset="0"/>
              </a:rPr>
              <a:t>		Dc	Ed	Ae	Ba	</a:t>
            </a:r>
            <a:r>
              <a:rPr lang="en-US" altLang="en-US" sz="1600" err="1">
                <a:solidFill>
                  <a:srgbClr val="990000"/>
                </a:solidFill>
                <a:cs typeface="Arial" panose="020B0604020202020204" pitchFamily="34" charset="0"/>
              </a:rPr>
              <a:t>Cb</a:t>
            </a:r>
            <a:endParaRPr lang="en-US" altLang="en-US" sz="1600">
              <a:solidFill>
                <a:srgbClr val="990000"/>
              </a:solidFill>
              <a:cs typeface="Arial" panose="020B0604020202020204" pitchFamily="34" charset="0"/>
            </a:endParaRPr>
          </a:p>
        </p:txBody>
      </p:sp>
      <p:sp>
        <p:nvSpPr>
          <p:cNvPr id="6" name="Rectangle 2">
            <a:extLst>
              <a:ext uri="{FF2B5EF4-FFF2-40B4-BE49-F238E27FC236}">
                <a16:creationId xmlns:a16="http://schemas.microsoft.com/office/drawing/2014/main" id="{F97C1FCF-9739-4946-A8C7-AC0F07DF76F4}"/>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về</a:t>
            </a:r>
            <a:r>
              <a:rPr lang="en-US" altLang="en-US" sz="2000" b="1"/>
              <a:t> 36 </a:t>
            </a:r>
            <a:r>
              <a:rPr lang="en-US" altLang="en-US" sz="2000" b="1" err="1"/>
              <a:t>sĩ</a:t>
            </a:r>
            <a:r>
              <a:rPr lang="en-US" altLang="en-US" sz="2000" b="1"/>
              <a:t> </a:t>
            </a:r>
            <a:r>
              <a:rPr lang="en-US" altLang="en-US" sz="2000" b="1" err="1"/>
              <a:t>quan</a:t>
            </a:r>
            <a:endParaRPr lang="en-US" altLang="en-US" sz="2000" b="1"/>
          </a:p>
        </p:txBody>
      </p:sp>
      <p:cxnSp>
        <p:nvCxnSpPr>
          <p:cNvPr id="7" name="Straight Connector 6">
            <a:extLst>
              <a:ext uri="{FF2B5EF4-FFF2-40B4-BE49-F238E27FC236}">
                <a16:creationId xmlns:a16="http://schemas.microsoft.com/office/drawing/2014/main" id="{E9B770C5-9BA0-4861-B276-B98EF6FE9CBF}"/>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FB5946-349A-4C48-92A5-FA336AE7F596}"/>
                  </a:ext>
                </a:extLst>
              </p14:cNvPr>
              <p14:cNvContentPartPr/>
              <p14:nvPr/>
            </p14:nvContentPartPr>
            <p14:xfrm>
              <a:off x="534960" y="2069280"/>
              <a:ext cx="5409720" cy="3548880"/>
            </p14:xfrm>
          </p:contentPart>
        </mc:Choice>
        <mc:Fallback xmlns="">
          <p:pic>
            <p:nvPicPr>
              <p:cNvPr id="2" name="Ink 1">
                <a:extLst>
                  <a:ext uri="{FF2B5EF4-FFF2-40B4-BE49-F238E27FC236}">
                    <a16:creationId xmlns:a16="http://schemas.microsoft.com/office/drawing/2014/main" id="{DFFB5946-349A-4C48-92A5-FA336AE7F596}"/>
                  </a:ext>
                </a:extLst>
              </p:cNvPr>
              <p:cNvPicPr/>
              <p:nvPr/>
            </p:nvPicPr>
            <p:blipFill>
              <a:blip r:embed="rId4"/>
              <a:stretch>
                <a:fillRect/>
              </a:stretch>
            </p:blipFill>
            <p:spPr>
              <a:xfrm>
                <a:off x="525600" y="2059920"/>
                <a:ext cx="5428440" cy="3567600"/>
              </a:xfrm>
              <a:prstGeom prst="rect">
                <a:avLst/>
              </a:prstGeom>
            </p:spPr>
          </p:pic>
        </mc:Fallback>
      </mc:AlternateContent>
    </p:spTree>
    <p:extLst>
      <p:ext uri="{BB962C8B-B14F-4D97-AF65-F5344CB8AC3E}">
        <p14:creationId xmlns:p14="http://schemas.microsoft.com/office/powerpoint/2010/main" val="232772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4D2A1BC4-69FC-43F6-970C-B9065E20CC03}"/>
              </a:ext>
            </a:extLst>
          </p:cNvPr>
          <p:cNvSpPr>
            <a:spLocks noGrp="1" noChangeArrowheads="1"/>
          </p:cNvSpPr>
          <p:nvPr>
            <p:ph idx="1"/>
          </p:nvPr>
        </p:nvSpPr>
        <p:spPr>
          <a:xfrm>
            <a:off x="169863" y="762001"/>
            <a:ext cx="8723312" cy="5308599"/>
          </a:xfrm>
        </p:spPr>
        <p:txBody>
          <a:bodyPr>
            <a:normAutofit/>
          </a:bodyPr>
          <a:lstStyle/>
          <a:p>
            <a:pPr algn="just"/>
            <a:r>
              <a:rPr lang="vi-VN" altLang="en-US" sz="1600">
                <a:cs typeface="Arial" panose="020B0604020202020204" pitchFamily="34" charset="0"/>
              </a:rPr>
              <a:t>Do lời giải của bài toán có thể biểu diễn bởi 2 hình vuông với các chữ cái la tinh hoa và thường chồng cạnh nhau nên bài toán tổng quát đặt ra còn được biết dưới tên gọi bài toán về </a:t>
            </a:r>
            <a:r>
              <a:rPr lang="vi-VN" altLang="en-US" sz="1600" i="1">
                <a:cs typeface="Arial" panose="020B0604020202020204" pitchFamily="34" charset="0"/>
              </a:rPr>
              <a:t>hình vuông la tinh trực giao</a:t>
            </a:r>
            <a:r>
              <a:rPr lang="vi-VN" altLang="en-US" sz="1600">
                <a:cs typeface="Arial" panose="020B0604020202020204" pitchFamily="34" charset="0"/>
              </a:rPr>
              <a:t>. </a:t>
            </a:r>
          </a:p>
          <a:p>
            <a:pPr algn="just"/>
            <a:r>
              <a:rPr lang="vi-VN" altLang="en-US" sz="1600">
                <a:cs typeface="Arial" panose="020B0604020202020204" pitchFamily="34" charset="0"/>
              </a:rPr>
              <a:t>Euler đã mất rất nhiều công sức để tìm lời giải cho bài toán 36 sĩ quan thế nhưng ông đã không thành công. Từ đó ông đã đề ra một giả thuyết tổng quát là: Không tồn tại hình vuông la tinh trực giao cấp  </a:t>
            </a:r>
            <a:r>
              <a:rPr lang="vi-VN" altLang="en-US" sz="1600" i="1">
                <a:cs typeface="Arial" panose="020B0604020202020204" pitchFamily="34" charset="0"/>
              </a:rPr>
              <a:t>n = </a:t>
            </a:r>
            <a:r>
              <a:rPr lang="vi-VN" altLang="en-US" sz="1600">
                <a:cs typeface="Arial" panose="020B0604020202020204" pitchFamily="34" charset="0"/>
              </a:rPr>
              <a:t>4</a:t>
            </a:r>
            <a:r>
              <a:rPr lang="vi-VN" altLang="en-US" sz="1600" i="1">
                <a:cs typeface="Arial" panose="020B0604020202020204" pitchFamily="34" charset="0"/>
              </a:rPr>
              <a:t>k + </a:t>
            </a:r>
            <a:r>
              <a:rPr lang="vi-VN" altLang="en-US" sz="1600">
                <a:cs typeface="Arial" panose="020B0604020202020204" pitchFamily="34" charset="0"/>
              </a:rPr>
              <a:t>2. </a:t>
            </a:r>
          </a:p>
          <a:p>
            <a:pPr algn="just"/>
            <a:r>
              <a:rPr lang="en-US" altLang="en-US" sz="1600" err="1">
                <a:cs typeface="Arial" panose="020B0604020202020204" pitchFamily="34" charset="0"/>
              </a:rPr>
              <a:t>Tarri</a:t>
            </a:r>
            <a:r>
              <a:rPr lang="en-US" altLang="en-US" sz="1600">
                <a:cs typeface="Arial" panose="020B0604020202020204" pitchFamily="34" charset="0"/>
              </a:rPr>
              <a:t>, </a:t>
            </a:r>
            <a:r>
              <a:rPr lang="en-US" altLang="en-US" sz="1600" err="1">
                <a:cs typeface="Arial" panose="020B0604020202020204" pitchFamily="34" charset="0"/>
              </a:rPr>
              <a:t>năm</a:t>
            </a:r>
            <a:r>
              <a:rPr lang="en-US" altLang="en-US" sz="1600">
                <a:cs typeface="Arial" panose="020B0604020202020204" pitchFamily="34" charset="0"/>
              </a:rPr>
              <a:t> 1901 </a:t>
            </a:r>
            <a:r>
              <a:rPr lang="en-US" altLang="en-US" sz="1600" err="1">
                <a:cs typeface="Arial" panose="020B0604020202020204" pitchFamily="34" charset="0"/>
              </a:rPr>
              <a:t>chứng</a:t>
            </a:r>
            <a:r>
              <a:rPr lang="en-US" altLang="en-US" sz="1600">
                <a:cs typeface="Arial" panose="020B0604020202020204" pitchFamily="34" charset="0"/>
              </a:rPr>
              <a:t> minh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thuyết</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 6, </a:t>
            </a:r>
            <a:r>
              <a:rPr lang="en-US" altLang="en-US" sz="1600" err="1">
                <a:cs typeface="Arial" panose="020B0604020202020204" pitchFamily="34" charset="0"/>
              </a:rPr>
              <a:t>bằng</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duyệt</a:t>
            </a:r>
            <a:r>
              <a:rPr lang="en-US" altLang="en-US" sz="1600">
                <a:cs typeface="Arial" panose="020B0604020202020204" pitchFamily="34" charset="0"/>
              </a:rPr>
              <a:t> </a:t>
            </a:r>
            <a:r>
              <a:rPr lang="en-US" altLang="en-US" sz="1600" err="1">
                <a:cs typeface="Arial" panose="020B0604020202020204" pitchFamily="34" charset="0"/>
              </a:rPr>
              <a:t>tất</a:t>
            </a:r>
            <a:r>
              <a:rPr lang="en-US" altLang="en-US" sz="1600">
                <a:cs typeface="Arial" panose="020B0604020202020204" pitchFamily="34" charset="0"/>
              </a:rPr>
              <a:t> </a:t>
            </a:r>
            <a:r>
              <a:rPr lang="en-US" altLang="en-US" sz="1600" err="1">
                <a:cs typeface="Arial" panose="020B0604020202020204" pitchFamily="34" charset="0"/>
              </a:rPr>
              <a:t>cả</a:t>
            </a:r>
            <a:r>
              <a:rPr lang="en-US" altLang="en-US" sz="1600">
                <a:cs typeface="Arial" panose="020B0604020202020204" pitchFamily="34" charset="0"/>
              </a:rPr>
              <a:t> </a:t>
            </a:r>
            <a:r>
              <a:rPr lang="en-US" altLang="en-US" sz="1600" err="1">
                <a:cs typeface="Arial" panose="020B0604020202020204" pitchFamily="34" charset="0"/>
              </a:rPr>
              <a:t>mọi</a:t>
            </a:r>
            <a:r>
              <a:rPr lang="en-US" altLang="en-US" sz="1600">
                <a:cs typeface="Arial" panose="020B0604020202020204" pitchFamily="34" charset="0"/>
              </a:rPr>
              <a:t> </a:t>
            </a:r>
            <a:r>
              <a:rPr lang="en-US" altLang="en-US" sz="1600" err="1">
                <a:cs typeface="Arial" panose="020B0604020202020204" pitchFamily="34" charset="0"/>
              </a:rPr>
              <a:t>khả</a:t>
            </a:r>
            <a:r>
              <a:rPr lang="en-US" altLang="en-US" sz="1600">
                <a:cs typeface="Arial" panose="020B0604020202020204" pitchFamily="34" charset="0"/>
              </a:rPr>
              <a:t> </a:t>
            </a:r>
            <a:r>
              <a:rPr lang="en-US" altLang="en-US" sz="1600" err="1">
                <a:cs typeface="Arial" panose="020B0604020202020204" pitchFamily="34" charset="0"/>
              </a:rPr>
              <a:t>năng</a:t>
            </a:r>
            <a:r>
              <a:rPr lang="en-US" altLang="en-US" sz="1600">
                <a:cs typeface="Arial" panose="020B0604020202020204" pitchFamily="34" charset="0"/>
              </a:rPr>
              <a:t> </a:t>
            </a:r>
            <a:r>
              <a:rPr lang="en-US" altLang="en-US" sz="1600" err="1">
                <a:cs typeface="Arial" panose="020B0604020202020204" pitchFamily="34" charset="0"/>
              </a:rPr>
              <a:t>xếp</a:t>
            </a:r>
            <a:r>
              <a:rPr lang="en-US" altLang="en-US" sz="1600">
                <a:cs typeface="Arial" panose="020B0604020202020204" pitchFamily="34" charset="0"/>
              </a:rPr>
              <a:t>.</a:t>
            </a:r>
          </a:p>
          <a:p>
            <a:pPr algn="just"/>
            <a:r>
              <a:rPr lang="vi-VN" altLang="en-US" sz="1600">
                <a:cs typeface="Arial" panose="020B0604020202020204" pitchFamily="34" charset="0"/>
              </a:rPr>
              <a:t>Năm 1960 ba nhà toán học Mỹ là Boce, Parker, Srikanda chỉ ra được một lời giải với  </a:t>
            </a:r>
            <a:r>
              <a:rPr lang="vi-VN" altLang="en-US" sz="1600" i="1">
                <a:cs typeface="Arial" panose="020B0604020202020204" pitchFamily="34" charset="0"/>
              </a:rPr>
              <a:t>n = </a:t>
            </a:r>
            <a:r>
              <a:rPr lang="vi-VN" altLang="en-US" sz="1600">
                <a:cs typeface="Arial" panose="020B0604020202020204" pitchFamily="34" charset="0"/>
              </a:rPr>
              <a:t>10</a:t>
            </a:r>
            <a:r>
              <a:rPr lang="vi-VN" altLang="en-US" sz="1600" i="1">
                <a:cs typeface="Arial" panose="020B0604020202020204" pitchFamily="34" charset="0"/>
              </a:rPr>
              <a:t> </a:t>
            </a:r>
            <a:r>
              <a:rPr lang="vi-VN" altLang="en-US" sz="1600">
                <a:cs typeface="Arial" panose="020B0604020202020204" pitchFamily="34" charset="0"/>
              </a:rPr>
              <a:t> và sau đó chỉ ra phương pháp xây dựng hình vuông la tinh trực giao cho mọi  </a:t>
            </a:r>
            <a:r>
              <a:rPr lang="vi-VN" altLang="en-US" sz="1600" i="1">
                <a:cs typeface="Arial" panose="020B0604020202020204" pitchFamily="34" charset="0"/>
              </a:rPr>
              <a:t>n = </a:t>
            </a:r>
            <a:r>
              <a:rPr lang="vi-VN" altLang="en-US" sz="1600">
                <a:cs typeface="Arial" panose="020B0604020202020204" pitchFamily="34" charset="0"/>
              </a:rPr>
              <a:t>4</a:t>
            </a:r>
            <a:r>
              <a:rPr lang="vi-VN" altLang="en-US" sz="1600" i="1">
                <a:cs typeface="Arial" panose="020B0604020202020204" pitchFamily="34" charset="0"/>
              </a:rPr>
              <a:t>k+</a:t>
            </a:r>
            <a:r>
              <a:rPr lang="vi-VN" altLang="en-US" sz="1600">
                <a:cs typeface="Arial" panose="020B0604020202020204" pitchFamily="34" charset="0"/>
              </a:rPr>
              <a:t>2, với  </a:t>
            </a:r>
            <a:r>
              <a:rPr lang="vi-VN" altLang="en-US" sz="1600" i="1">
                <a:cs typeface="Arial" panose="020B0604020202020204" pitchFamily="34" charset="0"/>
              </a:rPr>
              <a:t>k </a:t>
            </a:r>
            <a:r>
              <a:rPr lang="vi-VN" altLang="en-US" sz="1600">
                <a:cs typeface="Arial" panose="020B0604020202020204" pitchFamily="34" charset="0"/>
              </a:rPr>
              <a:t>&gt; 1.</a:t>
            </a:r>
          </a:p>
        </p:txBody>
      </p:sp>
      <p:sp>
        <p:nvSpPr>
          <p:cNvPr id="6" name="Rectangle 2">
            <a:extLst>
              <a:ext uri="{FF2B5EF4-FFF2-40B4-BE49-F238E27FC236}">
                <a16:creationId xmlns:a16="http://schemas.microsoft.com/office/drawing/2014/main" id="{6545CE74-3ADE-4200-A5C8-AA623592B6DE}"/>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về</a:t>
            </a:r>
            <a:r>
              <a:rPr lang="en-US" altLang="en-US" sz="2000" b="1"/>
              <a:t> 36 </a:t>
            </a:r>
            <a:r>
              <a:rPr lang="en-US" altLang="en-US" sz="2000" b="1" err="1"/>
              <a:t>sĩ</a:t>
            </a:r>
            <a:r>
              <a:rPr lang="en-US" altLang="en-US" sz="2000" b="1"/>
              <a:t> </a:t>
            </a:r>
            <a:r>
              <a:rPr lang="en-US" altLang="en-US" sz="2000" b="1" err="1"/>
              <a:t>quan</a:t>
            </a:r>
            <a:endParaRPr lang="en-US" altLang="en-US" sz="2000" b="1"/>
          </a:p>
        </p:txBody>
      </p:sp>
      <p:cxnSp>
        <p:nvCxnSpPr>
          <p:cNvPr id="7" name="Straight Connector 6">
            <a:extLst>
              <a:ext uri="{FF2B5EF4-FFF2-40B4-BE49-F238E27FC236}">
                <a16:creationId xmlns:a16="http://schemas.microsoft.com/office/drawing/2014/main" id="{B80E9D3D-5A70-472B-A50C-80B03EA80C59}"/>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51008CC-4875-42DB-84E1-1ADDC7F33484}"/>
                  </a:ext>
                </a:extLst>
              </p14:cNvPr>
              <p14:cNvContentPartPr/>
              <p14:nvPr/>
            </p14:nvContentPartPr>
            <p14:xfrm>
              <a:off x="188640" y="1711440"/>
              <a:ext cx="8791560" cy="1512720"/>
            </p14:xfrm>
          </p:contentPart>
        </mc:Choice>
        <mc:Fallback xmlns="">
          <p:pic>
            <p:nvPicPr>
              <p:cNvPr id="2" name="Ink 1">
                <a:extLst>
                  <a:ext uri="{FF2B5EF4-FFF2-40B4-BE49-F238E27FC236}">
                    <a16:creationId xmlns:a16="http://schemas.microsoft.com/office/drawing/2014/main" id="{451008CC-4875-42DB-84E1-1ADDC7F33484}"/>
                  </a:ext>
                </a:extLst>
              </p:cNvPr>
              <p:cNvPicPr/>
              <p:nvPr/>
            </p:nvPicPr>
            <p:blipFill>
              <a:blip r:embed="rId3"/>
              <a:stretch>
                <a:fillRect/>
              </a:stretch>
            </p:blipFill>
            <p:spPr>
              <a:xfrm>
                <a:off x="179280" y="1702080"/>
                <a:ext cx="8810280" cy="1531440"/>
              </a:xfrm>
              <a:prstGeom prst="rect">
                <a:avLst/>
              </a:prstGeom>
            </p:spPr>
          </p:pic>
        </mc:Fallback>
      </mc:AlternateContent>
    </p:spTree>
    <p:extLst>
      <p:ext uri="{BB962C8B-B14F-4D97-AF65-F5344CB8AC3E}">
        <p14:creationId xmlns:p14="http://schemas.microsoft.com/office/powerpoint/2010/main" val="207331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5" name="Rectangle 3">
            <a:extLst>
              <a:ext uri="{FF2B5EF4-FFF2-40B4-BE49-F238E27FC236}">
                <a16:creationId xmlns:a16="http://schemas.microsoft.com/office/drawing/2014/main" id="{47F6A5E1-E9A8-4C80-9E35-6C2B657C7770}"/>
              </a:ext>
            </a:extLst>
          </p:cNvPr>
          <p:cNvSpPr>
            <a:spLocks noGrp="1" noChangeArrowheads="1"/>
          </p:cNvSpPr>
          <p:nvPr>
            <p:ph idx="1"/>
          </p:nvPr>
        </p:nvSpPr>
        <p:spPr>
          <a:xfrm>
            <a:off x="169862" y="609603"/>
            <a:ext cx="8723313" cy="5410197"/>
          </a:xfrm>
        </p:spPr>
        <p:txBody>
          <a:bodyPr>
            <a:normAutofit/>
          </a:bodyPr>
          <a:lstStyle/>
          <a:p>
            <a:pPr algn="just"/>
            <a:r>
              <a:rPr lang="vi-VN" altLang="en-US" sz="1600">
                <a:cs typeface="Arial" panose="020B0604020202020204" pitchFamily="34" charset="0"/>
              </a:rPr>
              <a:t>Có những bài toán mà nội dung của nó có thể giải thích cho bất kỳ ai, tuy nhiên lời giải của nó thì ai cũng có thể thử tìm, nhưng mà khó có thể tìm được. </a:t>
            </a:r>
            <a:r>
              <a:rPr lang="en-US" altLang="en-US" sz="1600">
                <a:cs typeface="Arial" panose="020B0604020202020204" pitchFamily="34" charset="0"/>
              </a:rPr>
              <a:t>B</a:t>
            </a:r>
            <a:r>
              <a:rPr lang="vi-VN" altLang="en-US" sz="1600">
                <a:cs typeface="Arial" panose="020B0604020202020204" pitchFamily="34" charset="0"/>
              </a:rPr>
              <a:t>ài toán 4 màu là một bài toán như vậy. </a:t>
            </a:r>
          </a:p>
          <a:p>
            <a:pPr algn="just"/>
            <a:r>
              <a:rPr lang="vi-VN" altLang="en-US" sz="1600">
                <a:cs typeface="Arial" panose="020B0604020202020204" pitchFamily="34" charset="0"/>
              </a:rPr>
              <a:t>Bài toán có thể phát biểu trực quan như sau: Chứng minh rằng mọi bản đồ trên mặt phẳng đều có thể tô bằng 4 màu sao cho không có hai nước láng giềng nào lại bị tô bởi cùng một màu. </a:t>
            </a:r>
          </a:p>
          <a:p>
            <a:pPr algn="just"/>
            <a:r>
              <a:rPr lang="vi-VN" altLang="en-US" sz="1600">
                <a:cs typeface="Arial" panose="020B0604020202020204" pitchFamily="34" charset="0"/>
              </a:rPr>
              <a:t>Chú ý rằng, ta xem như mỗi nước là một vùng liên thông và hai nước được gọi là láng giềng nếu chúng có chung biên giới là một đường liên tục.</a:t>
            </a:r>
          </a:p>
        </p:txBody>
      </p:sp>
      <p:sp>
        <p:nvSpPr>
          <p:cNvPr id="7" name="Rectangle 2">
            <a:extLst>
              <a:ext uri="{FF2B5EF4-FFF2-40B4-BE49-F238E27FC236}">
                <a16:creationId xmlns:a16="http://schemas.microsoft.com/office/drawing/2014/main" id="{70F79472-51E1-4876-815B-6573521FA8EA}"/>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4 </a:t>
            </a:r>
            <a:r>
              <a:rPr lang="en-US" altLang="en-US" sz="2000" b="1" err="1"/>
              <a:t>màu</a:t>
            </a:r>
            <a:endParaRPr lang="en-US" altLang="en-US" sz="2000" b="1"/>
          </a:p>
        </p:txBody>
      </p:sp>
      <p:cxnSp>
        <p:nvCxnSpPr>
          <p:cNvPr id="8" name="Straight Connector 7">
            <a:extLst>
              <a:ext uri="{FF2B5EF4-FFF2-40B4-BE49-F238E27FC236}">
                <a16:creationId xmlns:a16="http://schemas.microsoft.com/office/drawing/2014/main" id="{BB092197-462B-4AA0-9606-D09136EDDC44}"/>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0EC3180-5D26-4EAE-932F-55ECC7A839C9}"/>
                  </a:ext>
                </a:extLst>
              </p14:cNvPr>
              <p14:cNvContentPartPr/>
              <p14:nvPr/>
            </p14:nvContentPartPr>
            <p14:xfrm>
              <a:off x="435600" y="1627200"/>
              <a:ext cx="7682760" cy="558000"/>
            </p14:xfrm>
          </p:contentPart>
        </mc:Choice>
        <mc:Fallback xmlns="">
          <p:pic>
            <p:nvPicPr>
              <p:cNvPr id="2" name="Ink 1">
                <a:extLst>
                  <a:ext uri="{FF2B5EF4-FFF2-40B4-BE49-F238E27FC236}">
                    <a16:creationId xmlns:a16="http://schemas.microsoft.com/office/drawing/2014/main" id="{40EC3180-5D26-4EAE-932F-55ECC7A839C9}"/>
                  </a:ext>
                </a:extLst>
              </p:cNvPr>
              <p:cNvPicPr/>
              <p:nvPr/>
            </p:nvPicPr>
            <p:blipFill>
              <a:blip r:embed="rId3"/>
              <a:stretch>
                <a:fillRect/>
              </a:stretch>
            </p:blipFill>
            <p:spPr>
              <a:xfrm>
                <a:off x="426240" y="1617840"/>
                <a:ext cx="7701480" cy="576720"/>
              </a:xfrm>
              <a:prstGeom prst="rect">
                <a:avLst/>
              </a:prstGeom>
            </p:spPr>
          </p:pic>
        </mc:Fallback>
      </mc:AlternateContent>
    </p:spTree>
    <p:extLst>
      <p:ext uri="{BB962C8B-B14F-4D97-AF65-F5344CB8AC3E}">
        <p14:creationId xmlns:p14="http://schemas.microsoft.com/office/powerpoint/2010/main" val="2205171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checkerboard(across)">
                                      <p:cBhvr>
                                        <p:cTn id="7" dur="500"/>
                                        <p:tgtEl>
                                          <p:spTgt spid="85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checkerboard(across)">
                                      <p:cBhvr>
                                        <p:cTn id="12" dur="500"/>
                                        <p:tgtEl>
                                          <p:spTgt spid="85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checkerboard(across)">
                                      <p:cBhvr>
                                        <p:cTn id="17" dur="500"/>
                                        <p:tgtEl>
                                          <p:spTgt spid="858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ICT-PPT-template(official) - Eng&amp;Vie (4x3)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430292968D67458ADB534040B70FA6" ma:contentTypeVersion="2" ma:contentTypeDescription="Create a new document." ma:contentTypeScope="" ma:versionID="deec1b4f69ca73c35acaec2dd696f2c7">
  <xsd:schema xmlns:xsd="http://www.w3.org/2001/XMLSchema" xmlns:xs="http://www.w3.org/2001/XMLSchema" xmlns:p="http://schemas.microsoft.com/office/2006/metadata/properties" xmlns:ns2="d8a964f5-5408-4aff-8fe3-5b8c9b0126bd" targetNamespace="http://schemas.microsoft.com/office/2006/metadata/properties" ma:root="true" ma:fieldsID="12766acf4e9893628e74edf2d3783efd" ns2:_="">
    <xsd:import namespace="d8a964f5-5408-4aff-8fe3-5b8c9b0126b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64f5-5408-4aff-8fe3-5b8c9b012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7BCCC-D190-49F8-A546-E49AAA96920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ACEC37D-7632-44D4-92C7-003F5CBCCB8F}">
  <ds:schemaRefs>
    <ds:schemaRef ds:uri="d8a964f5-5408-4aff-8fe3-5b8c9b0126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1167498-6953-4022-B7A0-F403AFD445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SoICT-PPT-template(official) - Eng&amp;Vie (4x3) (1)</Template>
  <Application>Microsoft Office PowerPoint</Application>
  <PresentationFormat>On-screen Show (4:3)</PresentationFormat>
  <Slides>42</Slides>
  <Notes>14</Notes>
  <HiddenSlides>0</HiddenSlide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SoICT-PPT-template(official) - Eng&amp;Vie (4x3) (1)</vt:lpstr>
      <vt:lpstr>1_Office Theme</vt:lpstr>
      <vt:lpstr>Toán rời rạc</vt:lpstr>
      <vt:lpstr>Phần thứ nhất</vt:lpstr>
      <vt:lpstr>Nội dung phần 1: Lý thuyết tổ hợp</vt:lpstr>
      <vt:lpstr>Chương 2: Bài toán tồn tại</vt:lpstr>
      <vt:lpstr>Giới thiệu bài toán</vt:lpstr>
      <vt:lpstr>Bài toán về 36 sĩ quan</vt:lpstr>
      <vt:lpstr>Bài toán về 36 sĩ quan</vt:lpstr>
      <vt:lpstr>Bài toán về 36 sĩ quan</vt:lpstr>
      <vt:lpstr>Bài toán 4 màu</vt:lpstr>
      <vt:lpstr>Bài toán 4 màu</vt:lpstr>
      <vt:lpstr>Bài toán 4 màu</vt:lpstr>
      <vt:lpstr>Chương 2: Bài toán tồn tại</vt:lpstr>
      <vt:lpstr>Các kỹ thuật chứng minh cơ bản</vt:lpstr>
      <vt:lpstr>Chứng minh trực tiếp (direct proof)</vt:lpstr>
      <vt:lpstr>Chứng minh trực tiếp (direct proof)</vt:lpstr>
      <vt:lpstr>Chứng minh trực tiếp (direct proof)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Cơ sở qui nạp: Bảng 22 x 22 </vt:lpstr>
      <vt:lpstr>Cơ sở qui nạp: Bảng 22 x 22</vt:lpstr>
      <vt:lpstr>Cơ sở qui nạp: Bảng 22 x 22</vt:lpstr>
      <vt:lpstr>Cơ sở qui nạp: Bảng 22 x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revision>4</cp:revision>
  <dcterms:created xsi:type="dcterms:W3CDTF">2010-05-30T15:59:25Z</dcterms:created>
  <dcterms:modified xsi:type="dcterms:W3CDTF">2022-05-03T21:41:36Z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0x01010059430292968D67458ADB534040B70FA6</vt:lpwstr>
  </property>
</Properties>
</file>