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ink/ink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5" r:id="rId4"/>
    <p:sldMasterId id="2147484261" r:id="rId5"/>
  </p:sldMasterIdLst>
  <p:notesMasterIdLst>
    <p:notesMasterId r:id="rId40"/>
  </p:notesMasterIdLst>
  <p:handoutMasterIdLst>
    <p:handoutMasterId r:id="rId41"/>
  </p:handoutMasterIdLst>
  <p:sldIdLst>
    <p:sldId id="551" r:id="rId6"/>
    <p:sldId id="553" r:id="rId7"/>
    <p:sldId id="554" r:id="rId8"/>
    <p:sldId id="555" r:id="rId9"/>
    <p:sldId id="556" r:id="rId10"/>
    <p:sldId id="557" r:id="rId11"/>
    <p:sldId id="558" r:id="rId12"/>
    <p:sldId id="561" r:id="rId13"/>
    <p:sldId id="559" r:id="rId14"/>
    <p:sldId id="560" r:id="rId15"/>
    <p:sldId id="562" r:id="rId16"/>
    <p:sldId id="563" r:id="rId17"/>
    <p:sldId id="564" r:id="rId18"/>
    <p:sldId id="565" r:id="rId19"/>
    <p:sldId id="566" r:id="rId20"/>
    <p:sldId id="567" r:id="rId21"/>
    <p:sldId id="568" r:id="rId22"/>
    <p:sldId id="569" r:id="rId23"/>
    <p:sldId id="570" r:id="rId24"/>
    <p:sldId id="571" r:id="rId25"/>
    <p:sldId id="572" r:id="rId26"/>
    <p:sldId id="573" r:id="rId27"/>
    <p:sldId id="574" r:id="rId28"/>
    <p:sldId id="575" r:id="rId29"/>
    <p:sldId id="576" r:id="rId30"/>
    <p:sldId id="577" r:id="rId31"/>
    <p:sldId id="578" r:id="rId32"/>
    <p:sldId id="579" r:id="rId33"/>
    <p:sldId id="580" r:id="rId34"/>
    <p:sldId id="581" r:id="rId35"/>
    <p:sldId id="582" r:id="rId36"/>
    <p:sldId id="583" r:id="rId37"/>
    <p:sldId id="584" r:id="rId38"/>
    <p:sldId id="585" r:id="rId39"/>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8AEA6-8054-F0F0-E58E-2B61F770DF30}" v="2" dt="2022-05-10T16:41:54.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ong Tuan Dat 20215268" userId="S::dat.pt215268@sis.hust.edu.vn::1eababab-fcb0-4f0e-9575-5e3be8d897b7" providerId="AD" clId="Web-{6968AEA6-8054-F0F0-E58E-2B61F770DF30}"/>
    <pc:docChg chg="modSld">
      <pc:chgData name="Phuong Tuan Dat 20215268" userId="S::dat.pt215268@sis.hust.edu.vn::1eababab-fcb0-4f0e-9575-5e3be8d897b7" providerId="AD" clId="Web-{6968AEA6-8054-F0F0-E58E-2B61F770DF30}" dt="2022-05-10T16:41:54.751" v="1" actId="1076"/>
      <pc:docMkLst>
        <pc:docMk/>
      </pc:docMkLst>
      <pc:sldChg chg="modSp">
        <pc:chgData name="Phuong Tuan Dat 20215268" userId="S::dat.pt215268@sis.hust.edu.vn::1eababab-fcb0-4f0e-9575-5e3be8d897b7" providerId="AD" clId="Web-{6968AEA6-8054-F0F0-E58E-2B61F770DF30}" dt="2022-05-10T16:41:54.751" v="1" actId="1076"/>
        <pc:sldMkLst>
          <pc:docMk/>
          <pc:sldMk cId="2251586594" sldId="567"/>
        </pc:sldMkLst>
        <pc:spChg chg="mod">
          <ac:chgData name="Phuong Tuan Dat 20215268" userId="S::dat.pt215268@sis.hust.edu.vn::1eababab-fcb0-4f0e-9575-5e3be8d897b7" providerId="AD" clId="Web-{6968AEA6-8054-F0F0-E58E-2B61F770DF30}" dt="2022-05-10T16:41:54.751" v="1" actId="1076"/>
          <ac:spMkLst>
            <pc:docMk/>
            <pc:sldMk cId="2251586594" sldId="567"/>
            <ac:spMk id="5" creationId="{C346A04B-1711-489F-8F9A-63BA8DD8A07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10/05/2022</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19:30.197"/>
    </inkml:context>
    <inkml:brush xml:id="br0">
      <inkml:brushProperty name="width" value="0.05292" units="cm"/>
      <inkml:brushProperty name="height" value="0.05292" units="cm"/>
      <inkml:brushProperty name="color" value="#FF0000"/>
    </inkml:brush>
  </inkml:definitions>
  <inkml:trace contextRef="#ctx0" brushRef="#br0">7123 1837 489 0,'0'0'778'0,"0"0"-594"0,0 0-56 16,0 0-7-16,0 0-41 16,0 0 90-16,25-46-79 15,-21 42-18-15,-2 0 10 16,2 1-58-16,-2 1 40 16,-2 0-22-16,0 2-27 15,0 0 48-15,0 0-43 16,0 0-4-16,0 0 24 15,0-2-40-15,0 1 34 16,-8-3-35-16,-3-2-23 0,-5 0 13 16,-3-3-4-1,-4 3 14-15,-3-2 27 0,-6 0-27 16,-1 1 0-16,-5-2-1 16,-1 3 1-16,-7-2 21 15,-2 0-21-15,-4 2 1 16,-3 1-10-16,-3-1 4 15,-5 5 4-15,-1 0 1 16,-3-4 0-16,-2 4 3 16,0-2 3-16,4 1-6 15,2 2 4-15,5-1 11 16,4 1-15-16,2 0 0 16,-2 0 19-16,4 0-22 15,-5 6 3-15,4 2 0 16,1 7 0-16,0 3 20 0,3 2-19 15,4 2-1-15,2 2 2 16,-2 2-14-16,3 1 12 16,3 1 0-16,1 2-1 15,3 0 16-15,6 0-15 16,2 6 0-16,7 0 0 16,0 3-9-16,5 4 9 15,2 3 0-15,2 1-2 16,4 0 17-16,1 1-15 15,4 1 0-15,0-1 1 16,0-2-21-16,2-2 20 16,16 0 0-16,4 0-14 15,8-1 21-15,3-2-7 16,5 2 0-16,2-1 6 16,3 0 17-16,1 0-23 0,3 0 0 15,1 0-5-15,8-4 17 16,4-1-12-16,4-8 0 15,6-5 9-15,4-3 0 16,6-8-9-16,2-1 0 16,8-8-10-16,5-1 22 15,23-3-12-15,24 0 0 16,24-5 8-16,5-12-12 16,-13-4 4-16,-13 0 0 15,-18 1 4-15,-4 1 7 16,-18 3-11-16,-21 4 0 15,-17 2 1-15,-4-2-5 0,8 1 4 16,9-3 0-16,7-5 0 16,-3-1 1-16,-3 0-1 15,-8-2 3-15,-4-1 9 16,-7-6 11-16,-6-1-23 16,-8-4 9-16,-11-4 36 15,-1-2-44-15,-7-5 41 16,-5 1-2-16,-4-2-39 15,-2-4 54-15,-2 0-37 16,-7-6-12-16,-3-2 28 16,-6-3-28-16,0-4 21 0,0-1 0 15,-8-3-25 1,-13 1 53-16,-4 1-49 0,-6 8 12 16,-4 3 18-16,-7 6-27 15,-12 3-10-15,-8 5 1 16,-32 0-26-16,-35-2 17 15,-36 8-23-15,-11 8-4 16,9 12 7-16,35 10-50 16,39 3 13-16,22 3-23 15,-25 0-124-15,11 3-122 16,8 3-436-16</inkml:trace>
  <inkml:trace contextRef="#ctx0" brushRef="#br0" timeOffset="2051.71">13090 1999 527 0,'0'0'488'15,"0"0"-274"-15,0 0-78 16,0 0 89-16,0 0-60 15,0 0 9-15,0 0-7 16,-62-88-80-16,39 76-25 16,-3-2-62-16,-8-2 31 15,-6-1-16-15,-8 2 7 16,-8 1-21-16,-11-1 15 16,-11 1-4-16,-7 3-24 15,-6-3-6-15,-5-3 18 16,-2 1 26-16,0 0-25 15,5 0 7-15,1-2-8 16,5 2 10-16,2-2-10 0,-2 4 0 16,3 0-3-16,-1 4-6 15,0 2 9-15,1 4-4 16,0 0-8-16,1 2 22 16,-1 0-10-16,1 2 0 15,-2-2-21-15,0 2 20 16,3 0 1-16,4 0 0 15,5 0 5-15,7 0 14 16,12 0-14-16,6 0-5 16,6 0 0-16,7 6-8 15,4 2 8-15,2 5 0 16,2-2-9-16,0 1 20 16,-1 4-11-16,4 2 0 15,3 2 0-15,3 0-27 0,1 0 12 16,7 2-5-16,5 0 14 15,1 5 12-15,4-1-5 16,0 1-1-16,0 4-2 16,0-1-15-16,4 1 18 15,9 5-1-15,1-1 20 16,3 3-9-16,4 2-11 16,-1 3 0-16,2 1 9 15,5 1-21-15,2 1 12 16,4-1 0-16,6 0-3 15,-4-4 15-15,3-3-7 16,-5-2-5-16,-4-6 7 16,-2 0-2-16,-4-4-5 0,-4-1 0 15,-1-1 18-15,-3-2-6 16,1 0-6-16,0-3-6 16,0 3 11-16,1-3 13 15,3 2-18-15,3-4-5 16,4-1 16-16,-1 2-3 15,3-2-14-15,4 0 0 16,6 1 13-16,3-4 5 16,5 1-18-16,6 0 0 15,0-1 13-15,7-2 4 16,1 1-14-16,1-1-3 16,0-2 6-16,3 2-6 15,4-1 0-15,1-5 0 0,1 1-6 16,2 0 20-16,1-3-14 15,-3-2 0-15,0 1 8 16,1 1-7-16,-3-2-1 16,-1-1 0-16,1 3-3 15,-1-1 14-15,-4 0-11 16,-1 0 0-16,-3-1 9 16,-2 2-14-16,-1-2 5 15,1 2 0-15,0-2-4 16,0 4 13-16,-2-1-9 15,-2 0 0-15,-1 2 1 16,-2-3-4-16,1 4 3 16,-2-4 0-16,4 2-7 0,-2 1 19 15,0-2-12 1,0-1 0-16,2 4 9 0,-4-2-12 16,2-3 3-16,0 4 0 15,-2 0-6-15,0-1 9 16,-2-1-3-16,-1 0 0 15,-2-2 1-15,-1-2 3 16,-4 0-4-16,3 0 0 16,-5 0-4-16,2-6 16 15,-2-7-12-15,0 4 0 16,0-5 10-16,-3 0-14 16,3-1 4-16,3-2 0 15,-4-1-9-15,1-3 20 16,-2-1-11-16,-1-1 0 0,-4-5 11 15,-2-3 10-15,-2-1-15 16,-5-2-5-16,-1 0 35 16,-4 0-35-16,-3 0 19 15,-3-1 8-15,-5 2-28 16,-1-3 41-16,-5-1-30 16,0-1-1-16,0-2 40 15,-9-2-49-15,-15-4 21 16,-4-2 9-16,-14-2-31 15,-7-5 25-15,-13 1-25 16,-9 2 0-16,-14 1-6 0,-9 2 11 16,-26-1-6-1,-29 4 1-15,-31 3-5 0,-7 4-7 16,6 11-4-16,11 11-22 16,6 8 6-16,-13 6-68 15,-10 3-74-15,42 0-176 16,30 0-471-16</inkml:trace>
  <inkml:trace contextRef="#ctx0" brushRef="#br0" timeOffset="3319.19">11812 1028 1247 0,'0'0'521'0,"0"0"-455"16,0 0 6-16,0 0-28 16,96-126-37-16,-70 80 27 15,0-6-34-15,-5-3 7 16,-11 4 26-16,-4 6-18 16,-6 9 94-16,0 8-9 0,-8 10-52 15,-2 3 20-15,-3 10-68 16,-1 5 0-16,1 0 2 15,-3 12 6-15,1 20-4 16,1 15-3-16,3 10-1 16,4 8 44-16,7 4-23 15,0 2 13-15,0-5 24 16,13-6-56-16,6-6 30 16,0-10-32-16,-1-5 11 15,5-10-26-15,0-4-15 16,7-11-61-16,23-11-86 15,-5-3-200-15,-7 0-449 0</inkml:trace>
  <inkml:trace contextRef="#ctx0" brushRef="#br0" timeOffset="3804.16">12453 980 367 0,'0'0'1443'0,"0"0"-1096"15,0 0-175-15,0 0-59 16,0 0-105-16,0 0 23 16,0 0-31-16,-91 58 0 15,91-32-12-15,0 1 16 16,0-4-13-16,15 0-1 16,2-3 10-16,0-6 0 15,1-4 1-15,-3-2-1 16,0-6 4-16,-1-2 4 0,0 0 19 15,-1-6-14-15,-3-10 3 16,-4-2-8-16,-4-2-8 16,-2 2 0-16,0 0 0 15,0 0-23-15,-9 4 22 16,0 2-7-16,3 3-24 16,1 4 26-16,3 2-20 15,2 2-19-15,0 1-22 16,0 0-70-16,4 0 10 15,9 0 108-15,6 0 19 0,0 0 40 16,4 0 25 0,-3 0 4-16,-1 4 12 0,2 10-30 15,-3 1 21-15,-1 6-24 16,-3-1-33-16,-3 0 22 16,-2-1-36-16,-4-1-1 15,3-1 0-15,-5-3-48 16,5-8-87-16,-1-6-141 15,2 0-469-15</inkml:trace>
  <inkml:trace contextRef="#ctx0" brushRef="#br0" timeOffset="3931.18">12855 921 1748 0,'0'0'621'15,"0"0"-444"-15,0 0-127 0,0 0-50 16,0 0-52-16,0 0-492 15,0 0-371-15</inkml:trace>
  <inkml:trace contextRef="#ctx0" brushRef="#br0" timeOffset="4120.87">12509 826 1798 0,'0'0'630'0,"0"0"-528"16,0 0-79-16,0 0-23 16,0 0-20-16,0 0 20 0,0 0-82 15,-51 114-159-15,26-88-280 16,5-9-7-16</inkml:trace>
  <inkml:trace contextRef="#ctx0" brushRef="#br0" timeOffset="4277.04">12377 565 1960 0,'0'0'561'16,"0"0"-476"-16,0 0-63 16,0 0-22-16,150-14-67 0,-92 30-141 15,-8 3-520-15</inkml:trace>
  <inkml:trace contextRef="#ctx0" brushRef="#br0" timeOffset="5389.18">13402 994 1202 0,'0'0'568'16,"0"0"-416"-16,0 0-32 15,0 0 6-15,0 0-50 16,0 0-45-16,0 0-6 15,-104-8-25-15,102 8 1 16,-1 0 16-16,1 0-16 16,-5 0 21-16,-2 2-5 0,-2 6-3 15,-3 3 26 1,2 2-34-16,3 0-4 0,1-1-2 16,4 0-2-16,4-3 1 15,0-1-20-15,0 1 4 16,2 0 10-16,12-2-35 15,3-4 17-15,8-3 24 16,2 0-46-16,2 0 5 16,0-10-16-16,-4-4 18 15,-6 0 39-15,-5 2 2 16,-5 2 7-16,-5 5 43 16,-4 2-2-16,2 3 6 15,-2 0-55-15,2 0-3 16,1 14 3-16,2 11 3 15,1 7-2-15,1 9 27 0,-1 7-27 16,1 3 35-16,0 0-25 16,-2 2-10-16,-3-4 17 15,-2-8-17-15,0-4-1 16,0-11 25-16,0-9-15 16,-7-9 23-16,-5-3 18 15,4-5-11-15,-3-5 10 16,1-20-50-16,4-11-25 15,6-13-3-15,0-9-38 16,9-2-2-16,15 2-45 16,3 4-5-16,0 8 36 15,0 7-44-15,-5 10 64 16,-2 4 62-16,-4 7 0 0,-1 7 45 16,-3 3 30-1,-4 4-3-15,-1 2 34 0,-3 2-50 16,0 0 0-16,2 8 21 15,-4 9-22-15,0 8 13 16,-2 4-30-16,0 6-31 16,0-2 23-16,0 0-30 15,2-3-1-15,5-6-34 16,6-6-83-16,21-18-127 16,-1 0-438-16,1-5-548 0</inkml:trace>
  <inkml:trace contextRef="#ctx0" brushRef="#br0" timeOffset="5972.55">13975 1020 1822 0,'0'0'592'0,"0"0"-423"16,0 0-51-16,0 0-73 16,0 0-44-16,-118 14 16 15,91 10-16-15,4 5-1 16,6-3 0-16,6 0-6 15,6-2 5-15,5-4-29 16,0-7-25-16,5-1 9 16,13-5-43-16,2-7 37 15,2 0 26-15,4-13-101 0,0-8-70 16,-2-2-12-16,-4 0 80 16,-9 5 129-16,-2 3 5 15,-7 8 89-15,-2 3 46 16,0 4-47-16,0 0-21 15,0 0-69-15,0 0 8 16,0 8 34-16,0 6-9 16,0 1-1-16,0 2 8 15,7-1-37-15,2 0 5 16,2-4-11-16,3-5-39 16,1-4 29-16,5-3-45 15,0 0-32-15,0-16-44 16,0-4-88-16,-7-2 108 15,-1 4 111-15,-5 2 80 16,-3 4 109-16,-4 1-18 0,0 8-61 16,0 3-9-16,0 0-79 15,0 0-22-15,0 0 0 16,0 7 0-16,0 7 11 16,0 3-10-16,0 1 17 15,2 2 10-15,-1-2-19 16,4 2-1-16,0-2-8 15,-1-2 0-15,4-6-16 16,0-4-21-16,13-6-80 16,-6 0-55-16,1-10-396 0</inkml:trace>
  <inkml:trace contextRef="#ctx0" brushRef="#br0" timeOffset="6168.85">13937 521 1428 0,'0'0'854'0,"0"0"-641"15,0 0-103-15,0 0-110 16,0 0-9-16,0 0 8 16,0 0-45-16,62 34-43 15,-62-6-104-15,-24 10-21 16,-16-6-285-16,-5-5-28 0</inkml:trace>
  <inkml:trace contextRef="#ctx0" brushRef="#br0" timeOffset="6280.68">13525 730 1220 0,'0'0'701'16,"0"0"-454"-16,0 0-107 16,0 0-140-1,0 0-71-15,0 0-479 0,0 0-202 0</inkml:trace>
  <inkml:trace contextRef="#ctx0" brushRef="#br0" timeOffset="6441.11">14053 890 2129 0,'0'0'631'0,"0"0"-537"16,0 0-88-16,0 0-6 15,0 0-213-15,0 0-700 0</inkml:trace>
  <inkml:trace contextRef="#ctx0" brushRef="#br0" timeOffset="6740.64">14605 1055 1196 0,'0'0'837'15,"0"0"-640"-15,0 0-56 16,0 0-21-16,-50 103-75 16,29-62-39-16,-1-1-12 15,-10 12-42-15,6-10-211 16,6-10-488-16</inkml:trace>
  <inkml:trace contextRef="#ctx0" brushRef="#br0" timeOffset="7043.49">14813 994 1607 0,'0'0'478'0,"0"0"-360"16,0 0 45-16,-42 137-74 16,35-81-6-16,2 3-49 15,5 4-25-15,0-3 3 0,0-3-12 16,0-9-22-16,0-10-45 16,2-11-104-1,10-22-130-15,-1-5-315 16,-3-6 46-16</inkml:trace>
  <inkml:trace contextRef="#ctx0" brushRef="#br0" timeOffset="7276.68">14831 1007 1430 0,'0'0'554'16,"0"0"-404"-16,0 0-19 15,0 0-85-15,0 0-37 16,0 0 28-16,0 0-37 0,100 34 20 15,-89-9 11-15,-7 5-29 16,-4 1 42-16,0-3-14 16,-19-2-15-16,-6-5 34 15,-6-2-48-15,-1-2 24 16,1-9-25-16,7-2-75 16,6-6-89-16,7-11-345 15,8-11-811-15</inkml:trace>
  <inkml:trace contextRef="#ctx0" brushRef="#br0" timeOffset="7564.29">15312 820 1633 0,'0'0'529'16,"0"0"-405"-16,0 0-8 15,0 0 10-15,-78 149-27 16,53-92-39-16,-2 5 1 16,1-1-52-16,1-8-9 15,5-3 11-15,2-7-11 16,7-9-32-16,5-10-44 15,6-16-135-15,0-6-318 0,11-2-475 16</inkml:trace>
  <inkml:trace contextRef="#ctx0" brushRef="#br0" timeOffset="8325.77">15459 1048 1657 0,'0'0'623'16,"0"0"-513"-16,0 0 10 15,0 0-37-15,0 0-82 16,0 0 23-16,-114 22-24 0,99 0 3 16,-1 0-9-1,7 1 7-15,3-3-2 0,3-2 1 16,3-6-36-16,0-4 15 15,0-4-62-15,18-4-18 16,4 0 72-16,7-8-122 16,5-12-159-16,-3-6 37 15,-4-2 110-15,-5-1 73 16,-5 4 90-16,-3 4 42 16,-5 7 150-16,-5 6-20 15,-4 4-25-15,2 4-49 16,-2 0-72-16,0 3 6 15,3 12 49-15,-1 8-23 0,0-2 14 16,1 6-42 0,1-4-8-16,1-2 4 0,-1-6-25 15,2-2-2-15,1-5-8 16,3-6-37-16,0-2 46 16,6 0 0-16,2-10-24 15,2-9-27-15,-1 0-34 16,2 1 39-16,-5-1 30 15,-3 8 16-15,-7 3 37 16,-1 3 13-16,-3 4 9 16,-2 1-22-16,0 0-36 15,0 0-1-15,0 1 8 0,0 8-8 16,0-1 32 0,0-2-31-16,3 0 1 0,-3-2 11 15,0-2-6-15,2-2 22 16,0 0 15-16,5 0-14 15,-1 0 54-15,5 0-48 16,3-2-12-16,1-4-8 16,-3 2-10-16,-1 2 14 15,-1 2-20-15,0 0 1 16,-1 0 8-16,-1 12-8 16,2 0 5-16,-4 2 3 15,1-2 3-15,-1-3-19 16,-1 2 7-16,2-7-72 15,2-4-53-15,1-10-364 16,0-12-599-16</inkml:trace>
  <inkml:trace contextRef="#ctx0" brushRef="#br0" timeOffset="8480.82">15911 535 13 0,'0'0'2250'0,"0"0"-1760"15,0 0-417-15,0 0-43 16,0 0-30-16,-116 54-24 16,75-12 6-16,-16 22-122 15,6-10-171-15,9-9-549 0</inkml:trace>
  <inkml:trace contextRef="#ctx0" brushRef="#br0" timeOffset="8968.99">16890 611 1461 0,'0'0'657'16,"0"0"-517"-16,0 0-81 16,-128 47 39-16,88-10-45 15,7 14-51-15,6 5 33 0,6 5-26 16,9 0-9-16,7-1 3 15,5-2-3-15,0-4-22 16,0-4-103-16,21 0-146 16,-4-11-114-16,4-17-274 0</inkml:trace>
  <inkml:trace contextRef="#ctx0" brushRef="#br0" timeOffset="9375.77">17181 782 1491 0,'0'0'569'0,"0"0"-414"15,0 0-77-15,0 0-41 16,0 0-30-16,-128 10 5 15,113 8-12-15,4-1 0 16,7 4-59-16,4 0 6 16,0-2-31-16,2 0-17 15,17-2 46-15,2-1-27 16,6 1 72-16,4-4 10 16,0 0 0-16,0 0 13 15,-6-1-13-15,-7 0 7 16,-7 2 64-16,-9 0 9 15,-2 1 22-15,0 0 7 0,-20-1-35 16,-4 2 43-16,-3-1-75 16,1-5-15-16,5 1-27 15,10-6-39-15,11-5-151 16,0 0-333-16,0-14 23 0</inkml:trace>
  <inkml:trace contextRef="#ctx0" brushRef="#br0" timeOffset="9682.52">17491 892 1129 0,'0'0'939'0,"0"0"-688"16,0 0-150-16,0 0-18 16,0 0-71-16,0 0-12 15,-67 109 0-15,67-73 0 16,0-4-1-16,7-2-38 15,11-8-14-15,1-4 41 16,2-6 2-16,-3-6 10 16,-3-6 40-16,-1 0-3 15,-5-8 56-15,-5-14-42 16,-4-3-50-16,0 0 56 16,0 0-56-16,-2 3 0 15,-7 6-2-15,1 4-40 16,2 2-21-16,2 1-119 0,0 2-213 15,1 0-309-15</inkml:trace>
  <inkml:trace contextRef="#ctx0" brushRef="#br0" timeOffset="10693.39">17745 952 788 0,'0'0'947'0,"0"0"-678"16,0 0-130-16,0 0-43 16,0 0-78-16,0 0 0 15,132-112-11-15,-115 78 5 16,-7-6 9-16,-6-2-8 16,-4 0 36-16,0 5 23 0,-5 7-37 15,-8 9 27-15,-2 6-62 16,-1 11-6-16,-1 4-3 15,0 0 9-15,-3 17 0 16,-2 8 9-16,0 11 3 16,3 6-12-16,4 7 0 15,6 3 1-15,4 2 26 16,5 3-26-16,0-6-1 16,6-1 5-16,13-7 7 15,-1-6-12-15,4-8 0 0,0-9 4 16,3-6-20-1,0-10 5-15,0-4-21 0,0 0 31 16,-2-11-46-16,0-9 39 16,-6 1 2-16,-3-3 6 15,-1 0-6-15,-2 2 6 16,0-1 0-16,-2 8-9 16,-3 0 11-16,2 5-2 15,-5 5 0-15,0-2 1 16,-3 5 36-16,0 0-20 15,0 0-1-15,0 0 0 16,0 0-2-16,0 2-14 16,0 6 16-16,0 0-14 15,0 4 25-15,0-1-27 16,0-2 0-16,0 0-11 0,0-4 13 16,11-5-8-1,5 0 1-15,1 0-39 0,4-5 17 16,1-12-59-16,-4 2 19 15,-2-2 61-15,-8 0 6 16,-1 4 1-16,-5 5 47 16,-2 4 5-16,0 2 28 15,0 2-56-15,0 0-24 16,0 2-2-16,0 13-1 16,0 2 2-16,0 3 0 15,0 5 14-15,0-3-14 16,0-1 0-16,5 0 0 15,6-9-2-15,2-4-8 16,2-8-5-16,5 0-19 16,3-6-48-16,2-18-25 0,-1-8-94 15,3-8-10-15,-3-7 69 16,-1-7 23-16,-1-4 65 16,-4 0 25-16,-5 3 29 15,-6 11 135-15,-3 14 60 16,-4 13-1-16,0 6 7 15,0 11-127-15,0 0-65 16,-9 7 0-16,-1 18-9 16,-4 10 42-16,1 6-35 15,1 9 5-15,3 1 10 16,3 1-8-16,2-2-10 16,1-4-4-16,1-6-7 15,2-7-2-15,0-11-88 0,0-10-20 16,0-12-27-16,0 0-113 15,0-14-115-15</inkml:trace>
  <inkml:trace contextRef="#ctx0" brushRef="#br0" timeOffset="10922.32">18228 794 150 0,'0'0'1310'0,"0"0"-830"15,0 0-293-15,0 0-87 16,0 0-57-16,0 0-21 15,0 0 12-15,96 6-17 16,-64 13-16-16,1 4 23 0,-4 5-15 16,-5 2 0-16,-1 2 41 15,-10 0-49-15,-2 0 27 16,-4-4-15-16,-5-1-7 16,-2-8 3-16,0-5-9 15,0-6-34-15,0-8-77 16,0 0-224-16,0-4-313 0</inkml:trace>
  <inkml:trace contextRef="#ctx0" brushRef="#br0" timeOffset="11279.99">18561 780 1423 0,'0'0'787'15,"0"0"-548"-15,0 0-66 0,0 0-122 16,0 0-48-16,0 0-3 16,0 0-103-16,2 0-22 15,6 9-240-15,1 2-384 0</inkml:trace>
  <inkml:trace contextRef="#ctx0" brushRef="#br0" timeOffset="11913.49">18885 914 28 0,'0'0'1716'16,"0"0"-1365"-16,0 0-234 16,0 0-33-16,0 0-84 15,0 0 1-15,0 0-1 16,-77 50 2-16,65-20 5 16,8 0-7-16,4 1 0 15,0-5 0-15,0-5-7 16,2-6-9-16,10-8 16 15,-4-4 9-15,3-3 13 16,3-4 44-16,1-18-66 16,-1-5-7-16,-3-6-5 0,-3-3-21 15,-2 1 25 1,-2 3-3-16,0 7 11 0,1 4-7 16,1 9-15-16,1 6 8 15,2 3-17-15,0 3 3 16,2 0 22-16,0 3 12 15,0 13-6-15,0 4 37 16,-1 4-35-16,-4 0 35 16,-2 2 4-16,1-3-32 15,-3-6 26-15,0-4-27 16,0-5-7-16,1-5 29 16,1-3-28-16,1 0 10 15,4-2 16-15,1-14-19 16,6-1-17-16,1-2 8 15,-2 3-4-15,-2 4-2 0,-2 4-10 16,-2 4 14-16,0 4-4 16,0 0 12-16,0 0 6 15,2 9 0-15,3 6-5 16,-2 1 5-16,7 3-12 16,-4-4-12-16,3-2-63 15,1-13-154-15,-2 0-339 16,-5-3-79-16</inkml:trace>
  <inkml:trace contextRef="#ctx0" brushRef="#br0" timeOffset="12114.77">19382 495 1096 0,'0'0'953'0,"0"0"-749"15,0 0-105-15,0 0-69 16,0 0 11-16,62 106 34 15,-41-41-55-15,-3 7 15 16,-5 6-16-16,-13 2-13 16,0-2-12-16,-27-1-30 15,-60 17-118-15,5-20-161 16,-3-14-471-16</inkml:trace>
  <inkml:trace contextRef="#ctx0" brushRef="#br0" timeOffset="24657.46">4698 4485 1179 0,'0'0'375'15,"0"0"-223"-15,0 0-82 16,0 0 31-16,0 0-41 16,-12 0-18-16,12 0 0 15,0 0-34-15,0 0 15 16,0 0 16-16,0 0 5 15,0 0 61-15,0 0-48 16,0 0-5-16,0 0 3 16,0 0-49-16,0-1 21 15,0 1-27-15,9-2 1 16,7-1-1-16,6 2 0 16,5-1 0-16,4 2 5 15,3 0 5-15,1 0-10 0,0 0 0 16,1 0 6-16,-1 0-17 15,2 0 13-15,-2 6-2 16,0-3 6-16,6 4 7 16,-1-1-14-16,0-2 1 15,4 1 0-15,4-2-4 16,-2 1 4-16,3-1 0 16,0 0 3-16,-2-1 12 15,3-2-15-15,-2 1 0 16,1-1 0-16,0 3-6 15,0-1 6-15,-2-2 0 16,0 1-6-16,-1 2 20 16,1-1-14-16,5-1 0 15,1-1-6-15,0 0-6 16,3 0 12-16,0 0 0 0,0 0-2 16,-3 0 16-16,-2 0-14 15,1 0 0-15,1 0 0 16,0 0-8-16,1 0 8 15,-5 0 0-15,-2 0 0 16,-3 0 14-16,1 0-14 16,-3 0 0-16,3 0 1 15,4 0-11-15,0 0 10 16,-1 0 0-16,4 0 0 16,2 0 18-16,-4 0-24 15,4 0 6-15,-2 0 0 0,-1 0-6 16,0 0 6-1,0 0 0-15,1 0 0 0,-1 0 16 16,-2 0-23-16,-3 0 7 16,2 0 0-16,-2 0-12 15,1 0 12-15,3 0 0 16,-2 0-1-16,1-3 11 16,2-1-10-16,1-1 0 15,1-1 2-15,-2 0-14 16,3-2 12-16,-3 3 0 15,0 0-2-15,-4 1 11 16,-1 3-9-16,-1 1 0 16,-3-3 1-16,1 3-9 15,-3-1 8-15,0-1 0 0,1-2 3 16,-6-1 7 0,3 4-10-16,-5-4 0 0,1 4 2 15,-5-4-5-15,-7 3 3 16,-2-1 0-16,-7-1-8 15,-2-3 26-15,-4 1-9 16,0-4-9-16,0-2 0 16,1 0-9-16,-1-2 9 15,2 1 0-15,0 0 0 16,2 1 7-16,1 0-16 16,-2 0 9-16,1-2-3 15,1-3-13-15,-3 0 16 16,-5-5 0-16,-4-2-1 0,0-8 16 15,0-3-12 1,0-6-3-16,-4-4 0 0,-5 1 13 16,-5 0-4-16,-3 4-9 15,-4 2 3-15,-8 2 20 16,-4 4-21-16,-9 0-2 16,-3 2 0-16,-6 0 3 15,-2 0 8-15,-5-1-5 16,-3 3-6-16,-1 2-2 15,-6 4 1-15,-2 2 1 16,-8 3 0-16,-5 2 3 16,-5 5-3-16,-1 2 0 15,-10 1 9-15,-1 4-2 16,-2-2 4-16,-4-2-11 16,2 3-1-16,0 0-11 0,3 0 13 15,1 0-1-15,4 0 0 16,0 4 8-16,3 0-10 15,-1 0 2-15,3 0-7 16,-1 0-8-16,3 0 28 16,0 4-13-16,2 0 0 15,2 0 11-15,3 0-13 16,2 2 2-16,0 0 0 16,-1 4 5-16,1 2-5 15,2 0 0-15,0 3-1 16,0-3 5-16,4 3-10 15,3-3-9-15,5 0 15 0,5-2 8 16,6 0 1 0,4 1-6-16,6-1 0 0,7-1 10 15,3 1-13-15,3 2 0 16,6-2 0-16,-1 5-3 16,4-4 3-16,-2 6 0 15,4-1 0-15,-2 1 9 16,-1 4-15-16,-1-1 6 15,1 2 0-15,0 2-4 16,-1 0 5-16,2 4-1 16,4 3 6-16,-2 0 7 15,5 5-20-15,1 2 7 16,7-2 0-16,0-1-3 0,8-3 4 16,0 1-1-16,8-1 6 15,11 3 10-15,8-1-13 16,4 2-3-16,0-1 1 15,-1-2 18-15,0 1-13 16,-5-1-6-16,-2-6 6 16,-8-2 7-16,-1-7-10 15,-8-4-3-15,1-4 0 16,-5-4-15-16,-2-4-9 16,0-2-19-16,2 0-40 15,0 0-138-15,0-5-384 0</inkml:trace>
  <inkml:trace contextRef="#ctx0" brushRef="#br0" timeOffset="25942.99">15280 3648 1258 0,'0'0'334'0,"0"0"-192"16,0 0-62-16,-113-43 24 15,73 34-10-15,0 5-52 16,-4 3 40-16,-6 1-27 15,-3 0-40-15,-6 0 41 16,-3 8-28-16,-2 4 12 16,-5 4 27-16,0 5-67 15,-5 2 33-15,1 8-26 0,0 5-1 16,3 8 27 0,3 6-33-16,5 8 0 0,6 6 6 15,7 5 14-15,6-1-20 16,12-2 0-16,10-2 6 15,9-4-2-15,10 1-4 16,2-2 0-16,11 1-13 16,17 1 29-16,13-4-16 15,8 2 0-15,9-1 1 16,4-1 26-16,5-7-27 16,5-8 0-16,6-6-6 15,24-10 12-15,25-12-6 0,27-12 0 16,4-2 12-1,-27-2-5-15,-31-10-7 0,-32 0 0 16,-6-4-1-16,11-5 17 16,10-3-16-16,9-6 0 15,-6-2 6-15,-6-4-6 16,-11-2 8-16,-9-6-2 16,-8-3 30-16,-12-10-35 15,-11-3 43-15,-7-6-17 16,-9-5-21-16,-8 1 60 15,-5-2-50-15,0 1 8 16,-3 2 31-16,-10-1-44 16,-5 5 48-16,-1 0-48 0,-6 8 2 15,0 1 2 1,-4 2-9-16,-4 1-6 0,-1 3 0 16,-7 6 5-16,-9 4-17 15,-12 6-17-15,-38 8-63 16,-62 18 20-16,-81 9-104 15,24 22-118-15,8 4-456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59:13.085"/>
    </inkml:context>
    <inkml:brush xml:id="br0">
      <inkml:brushProperty name="width" value="0.05292" units="cm"/>
      <inkml:brushProperty name="height" value="0.05292" units="cm"/>
      <inkml:brushProperty name="color" value="#FF0000"/>
    </inkml:brush>
  </inkml:definitions>
  <inkml:trace contextRef="#ctx0" brushRef="#br0">11464 3588 484 0,'0'0'934'0,"0"0"-557"16,0 0-98-16,0 0-101 15,0 0-55-15,0 0-49 0,0-9-41 16,0 9 29-16,0 0-29 16,0 0-18-16,0 0-2 15,0 0-12-15,0 0-2 16,0 0-19-16,-24 9-133 16,-7 6-202-16,-14 1-380 0</inkml:trace>
  <inkml:trace contextRef="#ctx0" brushRef="#br0" timeOffset="2249.46">13474 4478 1487 0,'0'0'591'16,"0"0"-498"-16,0 0 39 15,0 0-11-15,0 0-60 16,0 0 6-16,-5-12-30 15,5 12-37-15,0 0 21 16,0 0-15-16,0 0-6 16,0 0 0-16,0 0 4 15,0 0-11-15,-2 0 4 16,2 0-42-16,-5 0-13 0,-16 0-112 16,0-3-333-16,-1-1-361 15</inkml:trace>
  <inkml:trace contextRef="#ctx0" brushRef="#br0" timeOffset="3889.75">8972 4257 150 0,'0'0'139'0,"0"0"-69"15,0 0-52-15,0 0-2 16,0 0-16-16,0 0 7 16,0 0 7-16,4 0-14 15,-1 0-26-15,2 0-69 0</inkml:trace>
  <inkml:trace contextRef="#ctx0" brushRef="#br0" timeOffset="8107.46">3249 6188 68 0,'0'0'0'0</inkml:trace>
  <inkml:trace contextRef="#ctx0" brushRef="#br0" timeOffset="8279.31">3249 6188 348 0,'-26'-72'104'0,"26"67"-33"16,-3 3-42-16,1-5-21 16,2 2 10-16,0 0-12 0,0-1-6 15,0 2 0-15,0 0-28 16,0-1-39-16,0 4 21 15,0-2-114-15</inkml:trace>
  <inkml:trace contextRef="#ctx0" brushRef="#br0" timeOffset="14989.32">7233 7267 449 0,'0'0'273'0,"0"0"-126"15,0 0-31-15,0 0-8 16,0 0-9-16,0 0 22 15,0-14-26-15,0 14-20 16,0-2 18-16,0 2-7 16,0 0 7-16,0 0-22 15,0 0-42-15,0 0 25 0,0 0-4 16,0 0-9 0,0 0 23-16,0 0-42 0,0 0 0 15,0 0 0-15,0 0-21 16,0 0 23-16,0 0-22 15,0 0-1-15,0-2 23 16,0 2-22-16,0 0 24 16,6-2 7-16,3 2-32 15,1-3 22-15,0 3-23 16,4 0 6-16,1 0-1 16,4 0 6-16,0 0-11 15,3 0 2-15,1 0 10 16,-1 0-11-16,2 0-1 15,1 0 0-15,-2 0-6 16,-4 0 13-16,1 3-7 16,1-1 0-16,-2 0 8 0,2 0-5 15,-3-2-3-15,1 2 0 16,0-2-6-16,-2 0 4 16,1 0 2-16,0 0 0 15,0 0 8-15,2 0-5 16,-1 2-3-16,2-2 0 15,1 1-5-15,1 2 6 16,-2-1-1-16,2 0 0 16,0 0 1-16,1 0 2 15,-2 0-3-15,3-2 0 16,1 3 0-16,1-3 1 16,0 1-1-16,-2-1 0 0,3 0 8 15,-1 2-16 1,0-2 10-16,-3 0-2 0,1 0 3 15,-3 0 9-15,0 0-12 16,-4 0 0-16,0 0 0 16,0 0-5-16,-1 0 5 15,-1 0 0-15,5 0-1 16,-4 0 10-16,5 0-9 16,1 0 0-16,-4 0 1 15,4 0-7-15,-3 0 6 16,-1 0 0-16,2 0-1 15,0 0 9-15,0 0-8 0,0 0 0 16,1 0 0 0,0 0-3-16,2 0 3 0,-1 0 0 15,2 0-2-15,-3 0 17 16,2 0-15-16,1 0 0 16,1 0 2-16,-1 0 12 15,0 0-12-15,-2 0-2 16,3 0 7-16,2 0 4 15,0 0-7-15,0 0-4 16,1 0 1-16,0 0-1 16,2 0 1-16,1 0-1 15,1 0 5-15,0 0 6 16,1 0-11-16,-3 0 0 16,-2 0 1-16,-4 2-7 15,-3-2 6-15,-5 0 0 0,-3 2 3 16,-3-2 7-16,-2 0-10 15,-5 0 0-15,3 0 0 16,-4 0 7-16,3 0-5 16,1 0-2-16,-1 0 0 15,6 0 10-15,1 0-9 16,-1 0-1-16,0 0 0 16,1 0-4-16,1 0 11 15,-1 0-4-15,1 0 4 16,1 0 1-16,-1 0-8 15,-1 0 0-15,2 0 0 16,-4 0-3-16,3 2 3 16,0-2 0-16,-3 2 0 15,2-2 6-15,3 1-3 16,-3-1-3-16,3 0 1 0,-1 2-4 16,-1-2 11-16,-3 0-8 15,0 0 0-15,2 0 0 16,0 0 0-16,1 0 0 15,1 0 0-15,1 0-2 16,2 3 1-16,0-3 1 16,0 1-1-16,-1 2 2 15,4-1 3-15,-4 0-4 16,1 0 0-16,3 0-2 16,-4-2 5-16,1 2-3 0,-3 0 0 15,-1 0 2 1,-1-2-10-16,-1 2 8 15,1-2 0-15,0 0 1 16,3 0 8-16,2 0-9 16,1 0 0-16,4 2-3 0,0-2-5 15,0 0 8-15,-2 2 0 16,1-2-7-16,1 0 7 16,-2 2-1-16,2-2 1 15,-1 0-5-15,0 0-11 16,3 0 16-16,-1 2 0 15,3-2-1-15,0 0 6 16,2 0-5-16,-4 0 0 16,1 0 0-16,-4 0-11 15,1 0 11-15,-2 0 0 0,2 0-1 16,2 0 12-16,2 0-12 16,-1 0 1-16,6 0 0 15,1 0-7-15,0 0 7 16,1 0 0-16,-1 2 0 15,0-2 6-15,-2 3-6 16,1-3 0-16,-5 1 0 16,-3-1-4-16,1 0 4 15,-4 0 0-15,4 0 0 16,-2 0 11-16,1 0-11 16,3 0 0-16,-3 0-2 15,3 0-8-15,-2 0 11 16,2 0-1-16,-3 0 0 15,1 0 8-15,-4 0-9 16,2 0 1-16,0 0 0 0,-4 0-5 16,1 0 6-16,1 0-1 15,-4 0 5-15,1 0 8 16,-3 3-13-16,4-3 0 16,-4 1 0-16,1-1 0 15,-1 0 7-15,1 2-7 16,-1-2 0-16,1 0 9 15,-3 1-18-15,-1-1 9 16,-3 0 0-16,1 3 2 16,2-2-1-16,3-1-1 15,3 2 0-15,3 1 9 16,0 1-9-16,4-2 0 16,0 0 0-16,0 0-10 0,-2 0 11 15,0 0-1-15,-3 0 0 16,-5-2 9-16,-1 0-15 15,-5 0 6-15,-1 0 0 16,0 0 1-16,-2 0 0 16,1 0-1-16,-1 0 0 15,1 0 6-15,-3 0-10 16,4 0 4-16,-4 0 0 16,0 0-1-16,-2 0 5 15,-2 0-4-15,2 0 0 16,-2 0 2-16,3 0-5 15,1 0 3-15,-2 0 0 16,-2 0-2-16,3 0 10 16,-3 0-8-16,0 0 0 0,0 0 0 15,0 0-3-15,0 0 3 16,0 0 0-16,0 0-2 16,0 0 8-16,0 0-6 15,0 0 0-15,0 0 12 16,0 0-16-16,0 0 4 15,0 0 0-15,0 0-1 16,0 0 10-16,0 0-18 16,0 0 3-16,0 0-52 15,0 0-4-15,0 0-110 16,0 0-216-16,0-4-177 0</inkml:trace>
  <inkml:trace contextRef="#ctx0" brushRef="#br0" timeOffset="15223.64">11929 7353 1560 0,'0'0'296'0,"0"0"-296"16,0 0-82-16,0 0 21 0,0 0 6 15,0 0-174-15,0 0-710 16</inkml:trace>
  <inkml:trace contextRef="#ctx0" brushRef="#br0" timeOffset="21503.74">14557 6584 584 0,'0'0'213'0,"0"0"-60"16,0 0-25-16,0 0 1 16,0 0-25-16,0 0-25 15,4-56-24-15,-10 49-55 0,-4 1 0 16,1 2-2-16,1 0 13 16,1 2-7-16,2 2 3 15,5-2 2-15,-2 2 29 16,2 0-18-16,0 0 28 15,0-2 32-15,-2 2 3 16,-1 0 30-16,-1-3-75 16,0 3-26-16,0 0 42 15,1 0-53-15,-1 0 14 16,-3 3-5-16,-2 17-10 0,-4 14 61 16,-5 14 23-1,-3 16-3-15,2 12 27 16,-1 13-55-16,7 2 11 0,1 6-13 15,5-7-41-15,5-9 24 16,2-11-34 0,0-14 2-16,0-14 7 0,0-12 0 15,0-10-9-15,0-7 0 16,0-7-41-16,0-6-54 16,0-6-150-16,0-19-56 15,0-7-590-15</inkml:trace>
  <inkml:trace contextRef="#ctx0" brushRef="#br0" timeOffset="22909.38">14463 6555 940 0,'0'0'240'15,"0"0"-36"-15,0 0-125 16,0 0 55-16,0 0-27 16,0 0-48-16,0 0 2 15,104-40-26-15,-52 34 17 16,8 0 18-16,9-3-7 15,4 1 29-15,6 3-52 16,1-4-10-16,6 2 27 0,4-1-33 16,0-1 16-16,5 2-19 15,-1 1-14-15,6 0 21 16,-2-1-28-16,0 3 9 16,0 4 10-16,-1-1-10 15,-1 1 2-15,1 0-11 16,-1 0 15-16,-2 0-17 15,3 0 2-15,-6 1 0 16,-1 6-1-16,-7 0 10 16,-2 2-9-16,-6-2 0 15,-3 2 1-15,-3 1-3 0,-2 0 3 16,-5-1-1-16,1 2 0 16,-3-3 12-16,-2 0-18 15,-2 0 6-15,-5-4 0 16,-2 0-3-16,-9 1 3 15,-6-4 0-15,-11 0 0 16,-6-1 10-16,-9 3-10 16,-3-3 0-16,-5 0 0 15,0 0-5-15,0 2 5 16,2-2 0-16,-2 4 0 16,5-1-19-16,-1 4 11 15,3 3 8-15,-3 4-24 16,-2 2 23-16,0 4 2 0,-2 6-1 15,0 5 7 1,0 4 4-16,0 7-5 0,0 5-6 16,-8 3 0-16,1 4-2 15,-2 5 10-15,-2 0-8 16,2 0 0-16,0-1 10 16,0-7-11-16,3-6 1 15,1-7 0-15,1-8-10 16,0-8 17-16,1-2-7 15,0-6 0-15,1-2 10 16,-2-1-5-16,0-3-5 16,-3 1 0-16,-2-1 9 15,-2 0-7-15,-4 0-2 16,-5 1 0-16,1-1 15 16,-3 1-14-16,0-1-1 15,-5-2 1-15,-2-2 1 16,-2 2 11-16,-5-1-13 0,-3 0 0 15,-7-1 1-15,-2 2 4 16,-7 0-5-16,0 1 0 16,-3-2-2-16,-2-1 16 15,-2 1-13-15,-1-2-1 16,-1 0 1-16,-1-1 0 16,-3-2-1-16,-4 0 0 15,1 0 0-15,-5 0 7 16,0 0-7-16,-1 0 0 15,-4 0 6-15,0-5-19 0,2 2 13 16,0-3 0 0,2-1-2-16,-2 1 14 0,4 1-12 15,-1 1 0-15,3-1 8 16,0 1-16-16,-2 0 8 16,2 3 0-16,1-1-7 15,6-1 17-15,3 1-13 16,5 2 3-16,8 0 0 15,0 0 8-15,8 0-8 16,1 0 0-16,6 0-1 16,2 0 4-16,4 0-3 15,4 0 0-15,3 0 6 16,2 0-3-16,5 0 0 16,1 0-3-16,3 0 22 15,2 0-22-15,0 0 27 0,0 0-25 16,1 0 5-1,-2 0 4-15,3 0-10 0,1 0 4 16,2 0-5-16,-1 0 8 16,3 0-6-16,2 0-2 15,0 0-2-15,0 0-7 16,0 0 9-16,0 0-10 16,0 0-30-16,0 0-51 15,0 0-1-15,5-4-77 16,7-6-78-16,-1 0-345 0</inkml:trace>
  <inkml:trace contextRef="#ctx0" brushRef="#br0" timeOffset="23065.62">14499 7435 110 0,'0'0'1530'0,"0"0"-1313"15,0 0-217-15,0 0-10 16,0 0-69-16,0 0-174 16,0 0-349-16</inkml:trace>
  <inkml:trace contextRef="#ctx0" brushRef="#br0" timeOffset="27830.07">18457 6988 1252 0,'0'0'567'0,"0"0"-381"15,0 0-17-15,0 0-35 16,0 0-42-16,0 0-67 15,63-44 14-15,-36 28-38 0,2-3-1 16,-2 0 34-16,-5-2-31 16,-2 2 33-16,-7 3-8 15,-2 1-22-15,-7 6 24 16,0 2-24-16,-2 6 20 16,-2 1 7-16,0 0-25 15,0 0-4-15,0 0-4 16,0 15 0-16,0 10-1 15,0 6 1-15,0 7 0 16,0 5 3-16,0 0 6 16,0 0-9-16,0 1 0 15,8-1 13-15,3-3-13 16,1-4 0-16,-3-6-7 16,-3-5-2-16,-5-6-21 15,-1-4-17-15,0-2-22 0,-12-1-23 16,-8 0 34-16,-7-5-3 15,2-2 36-15,6-4 12 16,1-1 26-16,6 0 14 16,9 0 38-16,0 0-7 15,3 0 25-15,0 0-25 16,0 0-19-16,18 0 16 16,6 0-27-16,8 0 41 15,3-4-51-15,-2-2-6 16,1 5 5-16,-5-1-17 15,-2 1-25-15,-5 1-27 16,1-3-109-16,4-3-101 16,-6 0-395-16,-3-4-441 0</inkml:trace>
  <inkml:trace contextRef="#ctx0" brushRef="#br0" timeOffset="28314.36">19431 6785 1493 0,'0'0'645'0,"0"0"-519"0,0 0-77 15,0 0-9-15,0 0-40 16,0 0 0-16,0 0 5 15,5-3 5-15,-5 3-9 16,0 3 11-16,-15 5-1 16,-10 2 39-16,-4 4-48 15,-9 3 8-15,1 1-4 16,-4-1 4-16,3 0-4 16,7-5-6-16,6 0 0 15,10-5-7-15,8-2 8 16,5 1-2-16,2-2 1 15,0 2 0-15,0 2 2 16,2 2 13-16,12 4 8 0,3 2 34 16,3 4-38-16,7 2 20 15,2 3-18-15,5-1-20 16,-1 2 23-16,0-2-23 16,-2-1-1-16,-6-2 0 15,-4-6 2-15,-9-2-8 16,-3-3-23-16,-5-2-84 15,-4 0-46-15,0 0-224 16,-4-5-169-16</inkml:trace>
  <inkml:trace contextRef="#ctx0" brushRef="#br0" timeOffset="29392.2">19037 7122 416 0,'0'0'196'0,"0"0"-100"15,0 0-23-15,0 0-50 16,0 0-17-16,0 0-6 15,0 0 0-15,0-18 54 0,0 14 56 16,0 1 89-16,0-2 33 16,0 1-34-16,0 2 3 15,0 2-6-15,0-2-57 16,0 2-30-16,0 0-73 16,2 0-8-16,8 0-2 15,0 2-7-15,3 12 48 16,8 3-8-16,-1 1-16 15,2 4 17-15,0 2-33 16,1-2-3-16,-1 0-9 16,-2-3-13-16,-2-2 10 15,-5-4-11-15,-1-4-24 0,-6 0-10 16,1-2-109-16,-3-3-169 16,-1-2-300-16,6-2-822 15</inkml:trace>
  <inkml:trace contextRef="#ctx0" brushRef="#br0" timeOffset="30142.02">19948 6886 1146 0,'0'0'328'0,"0"0"-184"15,0 0-7-15,0 0-30 16,0 0 19-16,0 0-46 16,0 0-43-16,-84-44 51 15,57 44-8-15,0 5 3 16,1 9 0-16,-1 7-50 15,5 1 14-15,1 4-45 16,8 0 14-16,7 0-2 16,4 2-14-16,2-4 0 15,0-4-1-15,10-4-2 16,11-6 2-16,5-8 1 16,5-2-10-16,5-10-11 0,-2-15 12 15,-3-6-24-15,-7-5 26 16,-4 2-39-1,-4 1 46-15,-5 8 0 0,-5 4 0 16,-3 8 25-16,-1 2-1 16,-2 8 6-16,0 3-4 15,0 0-14-15,0 0-9 16,0 16-2-16,0 4-1 16,0 7 29-16,0 2-27 15,0 2 17-15,0 3 14 16,0-5-32-16,0-1 13 15,0-4-14-15,9-8 0 16,2-4-9-16,0-9 9 16,5-3-6-16,2 0-2 0,6-17-7 15,-2-5 14-15,3-1-19 16,-5-2-1-16,-4 7 20 16,-3 6 1-16,-6 4 0 15,-3 6 27-15,-1 2-16 16,-1 0 7-16,2 0-2 15,0 17-9-15,3 6 56 16,0 5-36-16,-2 4-8 16,-1 4-7-16,0-1-1 15,-4-3-22-15,0-4-13 16,0-6-35-16,0-6-22 16,0-16-164-16,0 0-371 15,0 0-484-15</inkml:trace>
  <inkml:trace contextRef="#ctx0" brushRef="#br0" timeOffset="30610.66">20697 6649 998 0,'0'0'612'0,"0"0"-394"16,0 0-151-16,0 0-19 0,0 0-42 15,0 0 9-15,0 0 23 16,2 48-8-16,-13-28 37 16,-7 2 28-16,-4 2-28 15,-7 2 44-15,-4 2-68 16,-6 2-8-16,2 1 14 15,1-3-47-15,5-4 15 16,9-4-17-16,6-4 8 16,7-4-8-16,5-2 0 15,4-4-2-15,0 0-8 16,0 0 20-16,11-1 1 16,9 2 4-16,4 3-14 0,5 0 40 15,1 2-40 1,-4 2 13-16,1 0 17 15,-3 5-19-15,-1 1 21 16,-5-2-33-16,-3 1 1 16,-3-2-4-16,-4-2 3 0,-1-1-18 15,-5-1-33-15,-2-4-49 16,0-6-95-16,0-3-349 16,0 0-169-16</inkml:trace>
  <inkml:trace contextRef="#ctx0" brushRef="#br0" timeOffset="31204.29">21085 6785 1147 0,'0'0'383'0,"0"0"-223"16,0 0 36-16,0 0-68 0,-143-6-18 16,116 16-50-16,2 8-36 15,6 4 23-15,5 3-29 16,5 3 4-16,7 1 11 16,2 2-32-16,0-6 14 15,7 0-15-15,11-8 12 16,5-8-6-16,0-9-6 15,4 0-3-15,2-9-16 16,-4-18-52-16,-3-2 20 16,-2-2-2-16,-4 1-14 15,-6 5 61-15,-3 8 6 16,-1 7 25-16,-4 6 50 16,0 4-41-16,-2 0-6 0,2 2-19 15,0 12 16 1,2 7 27-16,3 6-42 0,-1 5-9 15,4 2-1-15,1 0-27 16,5 10-97-16,-3-11-190 16,0-7-259-16</inkml:trace>
  <inkml:trace contextRef="#ctx0" brushRef="#br0" timeOffset="31547.96">21289 6950 1247 0,'0'0'630'0,"0"0"-511"16,0 0 16-16,0 0-116 15,0 0-18-15,0 0-1 16,0 0-16-16,95-8 15 16,-87 16-9-16,-8 3 10 15,0 4 56-15,0 3 15 16,-18 4 6-16,-6 4-13 15,-6 0-11-15,5 3 30 16,2-2-53-16,7-1-18 16,10-4 0-16,6-2-11 15,0-3-1-15,4-4 18 16,16 0-6-16,7-6 30 0,4-2-27 16,5-5-15-1,-1 0 0-15,-4-3-46 0,1-8-14 16,3-15-78-1,-8 4-193-15,-4-3-373 0</inkml:trace>
  <inkml:trace contextRef="#ctx0" brushRef="#br0" timeOffset="32047.9">22114 6605 1220 0,'0'0'405'0,"0"0"-139"16,0 0-123-16,0 0-103 16,0 0-9-16,0 0-30 15,0 0 33-15,-83 80-12 16,55-48-8-16,-1 3 55 15,-4-3-22-15,2 0 8 16,2-1 6-16,0-2-51 16,2-1 24-16,4-2-31 15,5-3 9-15,3-6-12 16,6-1 2-16,2-2-2 16,7-4 0-16,0 0 1 0,0 0-2 15,0 0 1-15,14 3 0 16,1-2 24-16,3 3-16 15,2 0 4-15,4 4 11 16,3 0-22-16,2 3 13 16,0 1-14-16,-2-2 0 15,-2 0-5-15,-6-2 6 16,-3-3-1-16,-5-1 0 16,-2-3 9-16,-2-3-19 15,-3 0-39-15,1-5-63 16,-1 4-99-16,12-3-264 15,-3-2-15-15,5 0 216 0</inkml:trace>
  <inkml:trace contextRef="#ctx0" brushRef="#br0" timeOffset="32219.66">22540 7154 1751 0,'0'0'322'0,"0"0"-318"16,0 0-4-16,0 0-229 15,0 0-261-15,0 0-851 0</inkml:trace>
  <inkml:trace contextRef="#ctx0" brushRef="#br0" timeOffset="32344.64">22540 7154 1287 0,'91'-12'594'0,"-82"5"-437"0,9-1-78 16,7 1-79-16,21 5-22 15,-6 2-247-15,-2 0-426 16</inkml:trace>
  <inkml:trace contextRef="#ctx0" brushRef="#br0" timeOffset="32828.91">23442 6553 965 0,'0'0'498'0,"0"0"-201"16,0 0-61-16,0 0-83 15,0 0-108-15,0 0-44 16,0 0 51-16,9 25-27 16,-32 0 28-16,-7 3 2 15,-10 4-41-15,-3 2 18 0,-1 0-12 16,3-4-20-16,8 1 24 15,6-6-17-15,7-2-5 16,12-3-2-16,5-2 10 16,3-2-11-16,0 1 1 15,11 0 0-15,9-3 25 16,0 3-19-16,1-6 21 16,-4 3-1-16,1-1-25 15,0-1 23-15,-3-1-24 16,1-1 0-16,0 2-6 15,-4 0-32-15,9-2-98 16,-5-2-171-16,-3-3-459 0</inkml:trace>
  <inkml:trace contextRef="#ctx0" brushRef="#br0" timeOffset="33297.53">23826 6617 235 0,'0'0'1151'0,"0"0"-827"15,0 0-188-15,0 0-35 16,0 0-9-16,-117 8-51 15,84 22 26-15,4 4-23 16,2 6-22-16,7 4 24 16,7-1-37-16,9 0 0 0,4-8-5 15,0-3 12-15,0-8-22 16,17-8 6-16,3-12-59 16,7-4 58-16,4-9-62 15,0-20-54-15,1-7 12 16,-3-6-16-16,-5-1 61 15,-6 5 47-15,-2 8 13 16,-8 10 122-16,-3 10 13 16,-5 6-38-16,0 4-23 15,0 0-73-15,0 10 51 16,0 10 29-16,0 8-36 16,-5 5 8-16,1 5-40 0,-2 0-4 15,1 2-9-15,-2-2-38 16,-2 8-112-16,3-8-175 15,-1-12-221-15</inkml:trace>
  <inkml:trace contextRef="#ctx0" brushRef="#br0" timeOffset="33922.39">23919 7167 1211 0,'0'0'239'0,"0"0"-92"0,0 0 47 16,0 0-77-16,0 0-50 15,9 104-19-15,-7-89-46 16,0-2 17-16,-2-7-16 16,2-2 7-16,-2-4 36 15,2 0 31-15,0 0 20 16,4-17-61-16,0-6-36 16,1-5-1-16,3-2-17 0,0 0-17 15,-1 3 27-15,-1 8 1 16,-3 4 7-16,0 5 8 15,-3 9 0-15,0 1-1 16,0 0-7-16,1 0 0 16,-1 11 7-16,0 5 5 15,-2 2 1-15,2 3 11 16,-2-4-23-16,0 0 14 16,0-4-15-16,2-4 1 15,3-7-3-15,1-2 2 16,8 0-7-16,1-8-2 15,8-10-55-15,-1 2 41 16,1 0 2-16,-6 1 21 16,-1 8 6-16,-7 3 15 0,-3 2 29 15,-2 2-6 1,-1 0-36-16,4 0 26 0,0 12-25 16,1 6-3-16,1 2-2 15,-2 0-4-15,0-4-68 16,-5-5-68-16,-2-11-210 15,0 0 0-15,2-9-749 16</inkml:trace>
  <inkml:trace contextRef="#ctx0" brushRef="#br0" timeOffset="34328.56">24598 6519 447 0,'0'0'1028'0,"0"0"-624"15,0 0-215-15,0 0-55 16,0 0-103-16,0 0-11 16,0 0 32-16,9 16-31 15,-22 2 6-15,-9 4 2 16,-4 0-29-16,0 0 35 15,5-2-34-15,0 0 0 16,5 0 9-16,3-4 4 16,7 0-14-16,1-2 0 0,5 0 1 15,0 0-4-15,0 2 3 16,7 3 0-16,6-1 7 16,5 1 8-16,-1 2-12 15,1-4-3-15,1 4 0 16,-6-2-7-16,-3-5 7 15,0 1-46-15,-8-3-34 16,-2-3-136-16,0-3-153 16,-14-5 39-16,-1-1-507 0</inkml:trace>
  <inkml:trace contextRef="#ctx0" brushRef="#br0" timeOffset="34516">24316 6913 456 0,'0'0'821'0,"0"0"-501"0,0 0-99 16,0 0-40-16,0 0-61 16,0 0-13-16,0 0-34 15,29 65-60-15,-17-40 5 16,2-4-18-16,0-1-21 16,-1-4-140-16,-4-6-226 15,0-6-404-15</inkml:trace>
  <inkml:trace contextRef="#ctx0" brushRef="#br0" timeOffset="35531.39">24790 6645 548 0,'0'0'361'0,"0"0"-111"15,0 0-118-15,0 0-26 16,0 0-52-16,0 0-2 15,0 0 56-15,4 16-53 16,-2 1 14-16,3-2 12 16,-2 3-37-16,-3 0 21 15,2-2-20-15,-2 2-8 16,0-2 14-16,0 1-25 16,0-2-2-16,0 2 5 0,0-5-28 15,0-2 19-15,0-1-15 16,0-8-4-16,0 0 19 15,0 1-12-15,0-2 28 16,2 0-2-16,-2 0-25 16,0 0 25-16,0 0-14 15,0 0-9-15,0 0 27 16,0 0-37-16,0 0 25 16,0 0-6-16,0 0-18 15,0 0 17-15,0 0-19 16,0 0 10-16,0 0-5 15,1 0-5-15,-1 0 0 0,0 0 0 16,0 0 11-16,0 0 1 16,0 0-12-16,0 0 6 15,0 0 12-15,0 0-5 16,0 0-10-16,4 0-3 16,2-3 2-16,0-11-1 15,4 0-1-15,1-5-21 16,0-1 14-16,3-4-8 15,1-2-5-15,5 0-5 16,3-2-16-16,0 2 20 16,2 4-38-16,-2 6 19 15,-6 2 38-15,-1 8-20 16,-3 2 22-16,-4 4 0 0,0 0 7 16,0 0-14-1,0 0 7-15,0 8 0 16,0 5 12-16,-3 1 3 15,2 5-12-15,-4 4 23 0,0-2-20 16,0 3 36-16,1-2-35 16,-1 0 14-16,0-4 10 15,2-6-21-15,0-2 1 16,3-6 1-16,2-4-4 16,7 0 37-16,2-19-45 15,4-26-116-15,-4 7-173 16,-4 1-355-16</inkml:trace>
  <inkml:trace contextRef="#ctx0" brushRef="#br0" timeOffset="37359.08">23938 7168 168 0,'0'0'408'16,"0"0"-203"-16,0 0-77 15,0 0-27-15,0 0 12 16,0 0-4-16,0 0-12 16,0 0 32-16,0 0-29 15,0 0 18-15,0 4 33 0,0 6-65 16,0 5-1-16,4 1-25 15,-2 0-28-15,0 2 30 16,-2-2-47-16,0 0 14 16,0-3-4-16,0 2-4 15,0-1 32-15,0 0-36 16,0 0 15-16,0-2 1 16,0-4-32-16,0-2 13 15,0-2-14-15,0-2 8 16,0-2 11-16,0 0-6 15,0 0 18-15,0 0 26 16,0 0-44-16,0 0 26 16,0-3-39-16,0-8 9 15,0-3-24-15,0 2 15 16,0-1 0-16,6-4-8 0,3 1-8 16,3-2 10-16,-1-2 6 15,-1 1-32-15,2 2 31 16,-1 0-35-16,2 4 25 15,-1 0 1-15,-2 3-24 16,1 2 28-16,-1 2-16 16,-2 1 22-16,-1 0-6 15,-3 3 6-15,-2 1 0 16,2 1 3-16,-2 0 9 16,-2 0-18-16,0 0 6 15,0 0 0-15,0 0-9 16,0 0 10-16,0 0-1 15,2 9 11-15,-2 1-5 0,0 5 8 16,0-2-14-16,0 2 2 16,0-1 11-16,0-2-7 15,0 1-4-15,0-2 2 16,0 1 8-16,0-2-5 16,0 0-7-16,0 0 0 15,0 0 1-15,0-2 1 16,0 0-2-16,2-4 0 15,-2 0 12-15,0-4-9 16,2 2-3-16,-2-2 0 16,0 0 16-16,0 0-10 15,0 0 24-15,2 0 10 0,3-3-34 16,1-10 16-16,2-5-22 16,0-2 0-16,1-4-2 15,-1-2-9-15,4-1 10 16,-1 5 1-16,0 3-24 15,-2 2 15-15,0 3 0 16,0 4 9-16,-2 5-7 16,0 1 13-16,-3-1-7 15,2 5 1-15,1 0-5 16,2 0-4-16,-2 0 9 16,-1 0 0-16,1 6-1 15,-1 8 14-15,2 4-7 16,-4 4-6-16,0 2 15 15,1 1 4-15,-3-3-19 16,-2-2 1-16,2-1 1 0,-2-5 11 16,0 1-26-1,0 1-42-15,-6-3-187 0,-3-4-562 0</inkml:trace>
  <inkml:trace contextRef="#ctx0" brushRef="#br0" timeOffset="38546.31">22272 7141 1121 0,'0'0'546'15,"0"0"-247"-15,0 0-32 0,0 0-107 16,0 0-28-16,0 0-59 16,0 0-64-16,0-9 36 15,0 9-45-15,0 0 0 16,4 0 0-16,4 0-91 15,19 0-65-15,-4 0-315 16,4 0-434-16</inkml:trace>
  <inkml:trace contextRef="#ctx0" brushRef="#br0" timeOffset="38937.17">23088 7094 1156 0,'0'0'735'0,"0"0"-431"0,0 0-94 15,0 0-134-15,0 0-76 16,0 0-48-16,0 0-226 16,-33-3-432-16</inkml:trace>
  <inkml:trace contextRef="#ctx0" brushRef="#br0" timeOffset="47403.61">19891 8316 920 0,'0'0'242'16,"0"0"-89"-16,0 0-16 15,0 0-33-15,0 0 59 16,0 0-68-16,78-87 28 15,-72 74 30-15,-3 0-22 16,-3-1 42-16,0 1-63 16,0 2-37-16,-19-3 15 15,-5 4-60-15,-8 1-12 16,-5 6 7-16,-3 3-17 16,-5 0 9-16,5 14-15 15,0 11 1-15,7 6-12 16,6 3 13-16,7 5-2 15,9-1 0-15,11-2 9 16,0-2-10-16,6-7 1 16,21-4 0-16,7-9-12 0,8-8 13 15,5-6-1-15,2-8 0 16,0-21 6-16,-4-6-12 16,-8-10 6-16,-5-3-1 15,-8 5-10-15,-9 6 9 16,-8 11 2-16,-3 8 9 15,-4 10-3-15,0 6 21 16,0 2-27-16,0 0-26 16,0 8 20-16,0 14-9 15,0 6 15-15,0 5 0 16,0 3 8-16,0-1-7 16,0 2-1-16,0-1-21 15,8-4-29-15,11 4-83 16,1-8-188-16,-1-9-372 0</inkml:trace>
  <inkml:trace contextRef="#ctx0" brushRef="#br0" timeOffset="48075.33">20336 8528 497 0,'0'0'1175'16,"0"0"-953"-16,0 0-170 16,0 0-11-16,0 0 23 15,0 0 14-15,0 0-38 16,11 107-30-16,-6-88 25 15,-1-2-34-15,-4-7 10 16,2-4 10-16,-2-2-14 16,2-4 39-16,1 0 7 15,1-3 8-15,5-14-26 16,0-10-35-16,4-3-22 16,5-4 22-16,-2 1-37 0,2 2 23 15,-2 8-1 1,-3 4 11-16,-5 7-2 0,0 6 12 15,-4 6 0 1,0 0-6-16,-1 0 15 0,3 0-4 16,0 4-10-16,2 8 14 15,-2 2 28-15,1 1-42 16,-1 2 26-16,-1-3-19 16,0 1 7-16,-1-4-8 15,1-5-7-15,-3-2 0 16,0-4 1-16,4 0 6 15,3 0-7-15,9-6 0 16,7-12-34-16,2-2 12 16,2 0-20-16,-5 4 26 15,-2 2 4-15,-6 6 24 16,-7 4-5-16,-1 2 35 16,-1 2-29-16,-1 0 42 0,6 3-28 15,1 12 6-15,1 6 4 16,1 0-37-16,-3 3 7 15,-1 0-7-15,-5 8-63 16,2-8-72-16,-8-7-519 0</inkml:trace>
  <inkml:trace contextRef="#ctx0" brushRef="#br0" timeOffset="48778.28">21635 8165 1993 0,'0'0'481'0,"0"0"-447"0,0 0-34 15,0 0-112-15,0 0-150 16,0 0-271-16,0 0-1019 0</inkml:trace>
  <inkml:trace contextRef="#ctx0" brushRef="#br0" timeOffset="48903.25">21624 8484 67 0,'0'0'1894'15,"0"0"-1548"-15,0 0-247 16,0 0-99-16,0 0-207 0,0 0-483 15</inkml:trace>
  <inkml:trace contextRef="#ctx0" brushRef="#br0" timeOffset="49746.88">22627 8181 137 0,'0'0'974'0,"0"0"-754"15,0 0-169-15,0 0 0 16,0 0 75-16,0 0-9 16,0 0 17-16,33 70-49 15,-24-42-35-15,-1 0 36 16,-2-3-43-16,-2-3-1 15,0-7 10-15,-2-2-42 16,-2-9 20-16,3-2-16 16,-3-2 25-16,2 0 54 15,2-6-23-15,4-16-48 16,0-6-22-16,3-7-13 0,5 0 2 16,1-1-21-16,-1 5-10 15,-1 4 20-15,-1 8-6 16,-4 6 26-16,2 6-7 15,-2 4-10-15,-2 3 13 16,1 0 6-16,0 0 0 16,-1 0 9-16,4 9-8 15,-4 5 35-15,4 0 1 16,-1 4-31-16,1 2 35 16,1 3-19-16,0-4-11 15,3 1 36-15,2-1-32 16,-4-4 15-16,0-5 4 15,2-4-13-15,-3-6 38 16,3 0-9-16,1-1 3 16,4-19-11-16,-1-6-33 0,3-7-18 15,-6-1-13-15,-6-12-110 16,-6 8-125-16,-5 9-602 0</inkml:trace>
  <inkml:trace contextRef="#ctx0" brushRef="#br0" timeOffset="52714.86">19971 9210 546 0,'0'0'213'0,"0"0"-147"15,0 0-37-15,0 0 66 16,0 0-63-16,-114 2-32 15,114 4-55-15,0-4-21 16,0 0 29-16,0-2 27 16,0 0 20-16,0 0 33 15,0-4-32-15,0-8 10 0,0 0-11 0,2 0 0 32,-2-2 35-32,0 0 17 0,0 0 110 0,0 0 6 15,0 1 30-15,-4 4 41 31,-10-2-18-31,-3 8-32 0,-4 1-27 16,-5 2-106-16,-6 4 2 0,-2 16-34 0,2 8-5 31,1 1 34-31,8 6-36 16,8-1 9-16,8-4 9 0,7 1-34 0,0-8 25 16,18-2-26-16,9-8 3 15,8-6-15-15,8-7-1 16,3-5-23-16,-1-19-14 15,-3-9-57-15,-6 0 14 32,-9-3-2-32,-7 4 58 0,-9 6 37 0,-5 6 36 15,-3 10 47-15,-1 4 45 0,-2 6-65 16,0 0-38 0,0 0-25-16,2 11 0 0,3 9 25 15,-1 7 23 1,-1 5-7-16,1 2-2 0,0 0-32 15,-2 2 16-15,3-4-23 16,-3 0-37-16,3 0-45 16,-3-10-266-16,0-4-387 0</inkml:trace>
  <inkml:trace contextRef="#ctx0" brushRef="#br0" timeOffset="53324.41">20088 9476 1467 0,'0'0'522'0,"0"0"-453"16,0 0-22-16,0 0-18 31,0 0 17-31,0 111-15 15,0-80-31-15,0-8 23 16,0-2-22-16,0-9 6 16,0-7 38-16,0-3-28 15,0-2 60-15,0 0-5 0,0-5-43 0,0-12-25 16,0-7-4-16,10-2-49 0,1-2 12 16,3 2-28-16,-1 2 56 31,0 5 8-31,1 4 1 15,-4 5 0-15,-1 4 10 0,1 4 17 0,-4 2 16 32,0 0-42-32,1 0 25 15,-4 6-8-15,4 10-17 0,-5 2 56 0,0 1-39 16,-2 4 7-16,0-5-3 16,0-2-16-16,0-4 12 31,0-6-18-31,0-4 1 15,2-2-8-15,5 0 7 16,3-4-11-16,4-10-1 0,3-2-40 16,2-2 52-16,-1 2-10 0,-5 4 10 15,-2 2-7-15,-2 4 15 0,-4 4-5 16,-3 2 29-16,0 0-32 16,0 0 25-16,2 4-10 15,-1 7-3-15,-1 8 21 16,0 1-33-16,1 0-1 15,-1-2-18-15,5-1-94 32,-1-4-220-32,1-7-539 0</inkml:trace>
  <inkml:trace contextRef="#ctx0" brushRef="#br0" timeOffset="53480.31">20559 9565 1637 0,'0'0'699'16,"0"0"-555"-16,0 0-144 15,0 0-102-15,0 0-452 0</inkml:trace>
  <inkml:trace contextRef="#ctx0" brushRef="#br0" timeOffset="53933.33">20951 9567 2009 0,'0'0'376'16,"0"0"-266"-16,0 0-68 15,0 0-42-15,0 0 0 16,0 0-10-16,0 0 10 15,76-55 7-15,-74 55 20 16,-2 0 25-16,0 0 21 16,0 0-63-16,0 9 13 15,2 11-10-15,0 6-4 16,3 6 15-16,-3 4-22 16,-2 0-2-16,0-4 0 15,0-2-11-15,0-1-1 16,-4-8-27-16,-12-3-25 0,-4-6 46 15,-2-1-28-15,2-7 18 16,4-3 27-16,7-1 2 16,5 0 54-1,4 0-6-15,0 0-22 0,0 0 28 16,13 0-49-16,12 0 6 16,6 0-6-16,4-5 0 15,1-1-12-15,-1 0-35 16,13-9-79-16,-11 1-185 15,-1-1-602-15</inkml:trace>
  <inkml:trace contextRef="#ctx0" brushRef="#br0" timeOffset="54120.78">21923 9260 1943 0,'0'0'265'0,"0"0"-265"16,0 0-196-16,0 0-751 0</inkml:trace>
  <inkml:trace contextRef="#ctx0" brushRef="#br0" timeOffset="54246.11">21972 9579 2016 0,'0'0'597'15,"0"0"-504"-15,0 0-90 16,0 0-3-16,0 0-221 16,0 0-894-16</inkml:trace>
  <inkml:trace contextRef="#ctx0" brushRef="#br0" timeOffset="54792.54">20557 9575 555 0,'0'0'965'0,"0"0"-482"15,0 0-326-15,0 0-64 0,0 0-41 16,0 0-52-16,0 0-1 16,80-12-8-16,-60 10-41 15,-5 0-21-15,3 2-98 16,-5-2-158-16,-1 0-372 0</inkml:trace>
  <inkml:trace contextRef="#ctx0" brushRef="#br0" timeOffset="55651.67">20925 9625 1058 0,'0'0'359'0,"0"0"-217"15,0 0-3 1,0 0-50-16,0 0-66 0,0 0 5 15,0 0-12-15,50-66 4 16,-36 45 26-16,1-5-14 16,1 1 21-16,-3-1 35 15,1 2-50-15,-5 4 37 16,0 3-28-16,-5 7-4 16,-2 5 11-16,0 1-53 15,-2 4 24-15,0 0-19 16,0 0 1-16,0 0-14 15,0 0-5-15,0 1 12 16,0 13 24-16,0 3-17 0,0 2 24 16,0 6-7-16,0 3-23 15,-2-1 28-15,2 4-29 16,0-3 1-16,0 2 13 16,0-2 1-16,0-2-15 15,-2-2 0-15,2-2 8 16,-3-2 14-16,-1 1-21 15,0-3 5-15,-2-3 9 16,-2 3-2-16,2-1-13 16,-3-2 0-16,0 0 1 15,-2-4-2-15,0 0 2 16,-2-4-1-16,-3 0 0 0,0-3 7 16,5-2-7-1,2-1 0-15,5-1-2 0,4 3-13 16,0-3 15-16,0 0 0 15,0 0 21-15,2 0-20 16,11 0 29-16,5 0-2 16,0 0-26-16,0 0 31 15,0 0-32-15,-5 0-1 16,0 0 0-16,-1 0-15 16,-4 0-27-16,-1 0-96 15,-1 4-326-15,-2 5-162 0</inkml:trace>
  <inkml:trace contextRef="#ctx0" brushRef="#br0" timeOffset="57651.21">22654 9260 1230 0,'0'0'516'0,"0"0"-370"0,0 0-81 15,0 0 6-15,0 0-60 16,0 0-10-16,0 0 36 16,2 50-3-16,2-23 17 15,0-1 45-15,3 4-36 16,-5 2 18-16,2 0-17 16,-1-1-42-16,0-4 35 15,-3-7-48-15,0-6-5 16,1-6 15-16,-1-8-6 15,3 0 16-15,-1 0 27 16,5-20-6-16,-1-12-16 0,6-12-31 16,3-7-5-16,5-3-4 15,3 4-12-15,3 6 20 16,-2 10-16-16,1 10-4 16,0 8 12-16,-4 6-2 15,0 8 11-15,-1 2-1 16,0 0 10-16,2 4-9 15,-1 10 15-15,1 5-6 16,0 4 31-16,-2 1-18 16,-3 3-7-16,-1-2 8 15,-3 0-14-15,-1-6-3 16,-3-3-6-16,2-3-39 16,0-4-25-16,7-9-160 0,0 0-413 15,-3 0-425-15</inkml:trace>
  <inkml:trace contextRef="#ctx0" brushRef="#br0" timeOffset="57807.71">23420 9224 2011 0,'0'0'640'16,"0"0"-548"-16,0 0-2 15,0 0-59-15,0 0-22 16,0 0-18-16,0 0-61 15,111 26-110-15,-78-12-290 16,1-2-481-16</inkml:trace>
  <inkml:trace contextRef="#ctx0" brushRef="#br0" timeOffset="58291.68">24006 9262 1935 0,'0'0'486'0,"0"0"-324"15,0 0-77-15,0 0-33 16,0 0-30-16,0 0-14 16,0 0-8-16,136-113 0 15,-118 97 0-15,-6 7 26 16,-7 3 33-16,-3 4 23 15,-2 2 16-15,0 0-77 0,0 0 5 16,0 0-26-16,2 6-34 16,3 14 27-16,0 4 7 15,-1 9 0-15,1 0-1 16,-5 1 19-16,0 0-16 16,0 0-2-16,0-1-30 15,0-6 24-15,-5 1-36 16,-6-1-4-16,-2-5 6 15,0-5-22-15,-1-4 31 16,5-7-6-16,5-2 29 16,2-3-5-16,2-1 13 0,0 0-8 15,17 0 7 1,14 3-1-16,9-1 1 0,5 2 1 16,-2-1-37-1,-3 2 13-15,-16 3-100 0,-11-1-206 16,-10 2-435-16</inkml:trace>
  <inkml:trace contextRef="#ctx0" brushRef="#br0" timeOffset="59088.38">19857 10271 1079 0,'0'0'543'0,"0"0"-243"16,0 0-182-16,0 0-38 0,0 0-14 15,0 0-31 1,0 0-33-16,-102 17 14 0,79 12 0 16,5-1 29-16,7 1 48 15,7-2-32-15,4-2-21 16,0-2 12-16,4-7-42 16,17-5 13-16,0-4-23 15,6-7-3-15,-2 0-3 16,0-20-25-16,-4-11 0 15,-5 0 6-15,-5-5-8 16,-7 3 26-16,0 10 14 16,-2 5 5-16,-2 8 49 15,0 8-37-15,0 2 2 16,2 0-26-16,4 3 8 16,1 18-1-16,4 2 14 15,0 8-5-15,0 1 17 16,1 0-25-16,1 0-5 0,0-2-3 15,-1 0-30-15,1-4-42 16,5-2-241-16,-5-8-367 16,1-8-760-16</inkml:trace>
  <inkml:trace contextRef="#ctx0" brushRef="#br0" timeOffset="59650.77">20123 10609 1542 0,'0'0'545'0,"0"0"-462"16,0 0-83-16,0 0 42 15,0 0-34-15,4 104 1 16,-2-77 3-16,0-7-11 16,-2-6-1-16,2-6 26 15,-2-6-25-15,3-2 60 16,-1 0 1-16,4 0-26 15,4-14-20-15,1-10-16 16,4-2-31-16,1-2 7 16,-1-1-20-16,1 6 43 15,-1 2 1-15,1 8 0 16,-1 3-2-16,-1 4 2 0,-3 3 0 16,-1 3-6-1,-2 0 20-15,1 0-14 0,-5 13 25 16,1 0 6-16,-3 3 24 15,1 1-43-15,1-6 3 16,-2-2-6-16,0-3 4 16,1-4-9-16,-1-2-4 15,2 0 0-15,3 0 0 16,4 0 6-16,2-11-6 16,3 1 1-16,-3 1 13 15,3 1-16-15,-1 1 2 16,2 2 0-16,-7 3 4 15,1-1-3-15,-1 3 19 0,-4 0 13 16,0 5-26 0,-1 8 39-16,-1 3-25 0,1 5-15 15,-2-3 0-15,-3-1-6 16,2 0-28-16,2-7-30 16,5-8-127-16,-1-2-182 15,6 0-392-15</inkml:trace>
  <inkml:trace contextRef="#ctx0" brushRef="#br0" timeOffset="59838.18">20757 10626 2051 0,'0'0'619'15,"0"0"-512"-15,0 0-65 0,0 0-42 16,0 0-9-16,0 0-54 15,0 0-99-15,74-4-168 16,-57 4 33-16,-6 0-93 16,1 0-353-16</inkml:trace>
  <inkml:trace contextRef="#ctx0" brushRef="#br0" timeOffset="60353.7">21139 10542 834 0,'0'0'754'0,"0"0"-557"16,0 0-187-16,0 0-10 15,0 0-97-15,0 0-72 16,0 0 109-16,55-35 44 15,-37 35 16-15,2 0 111 16,-2 0 11-16,0 0 43 16,-3 2-26-16,1 13-20 15,-5 3-19-15,-5 3-32 16,-6 8-28-16,0 1 37 16,-6 1-44-16,-19 2 10 0,-4-3 4 15,-7-2-23 1,1-2 22-16,-3-3-26 0,3-6-19 15,6-3 21-15,6-6-21 16,10-3-2-16,8-3-4 16,5-2-58-16,0 0 17 15,2 0-3-15,16-5 36 16,5-5 1-16,2 0 22 16,-2 3-10-16,0 1 38 15,2 5-21-15,2 0 35 16,-3 1-43-16,2 0-9 15,-3 0 0-15,-1 1-7 16,-5 5-42-16,4-5-113 16,-5-1-174-16,-3 0-234 0</inkml:trace>
  <inkml:trace contextRef="#ctx0" brushRef="#br0" timeOffset="60603.64">21842 10425 1696 0,'0'0'381'16,"0"0"-381"-16,0 0-215 15,0 0-361-15</inkml:trace>
  <inkml:trace contextRef="#ctx0" brushRef="#br0" timeOffset="60744.24">21883 10686 1328 0,'0'0'1175'16,"0"0"-936"-16,0 0-162 15,0 0-56-15,0 0-21 16,0 0-127-16,0 0-412 16,17 0-1281-16</inkml:trace>
  <inkml:trace contextRef="#ctx0" brushRef="#br0" timeOffset="63946.62">22604 10261 1395 0,'0'0'490'16,"0"0"-213"-16,0 0-140 16,0 0-32-16,0 0-85 15,0 0-19-15,0 0 26 0,27 50-27 16,-14-23 20-16,-3 4 2 15,-2-1-13-15,-3-3 19 16,-1 2-12-16,-2-5-15 16,0-4 28-16,-2-7-28 15,0-4-1-15,0-5 10 16,0-4-2-16,0 0-1 16,2 0 11-16,1-10 1 15,1-12-19-15,5-6-7 16,2-6-8-16,3 0 5 15,3 2-8-15,2 8 9 16,1 4 9-16,-3 6 0 0,4 6-8 16,-4 3 22-16,1 5-13 15,-3 0 23-15,1 0-18 16,-3 17 40-16,1 1-13 16,-1 4-12-16,-1 3 18 15,-3 0-38-15,-1-1 15 16,2-2-16-16,-4-4-23 15,1-4 22-15,-1-2-84 16,10-12-76-16,-3 0-210 16,3 0-385-16</inkml:trace>
  <inkml:trace contextRef="#ctx0" brushRef="#br0" timeOffset="64102.87">23155 10387 1209 0,'0'0'1026'0,"0"0"-697"15,0 0-168 1,0 0-43-16,0 0-52 0,0 0-65 16,0 0-2-16,140-8-44 15,-85 8-110-15,-7 2-89 16,-9-2-462-16</inkml:trace>
  <inkml:trace contextRef="#ctx0" brushRef="#br0" timeOffset="64633.94">23699 10317 1800 0,'0'0'569'0,"0"0"-379"16,0 0-113-16,0 0-4 15,0 0-73 1,0 0 1-16,0 0-2 0,-48-36-33 15,48 29 16-15,5-5 17 16,8 3-9-16,5 0 1 16,4 2 9-16,1 2 0 15,4 5-3-15,-3 0 9 16,0 0-6-16,-1 5 0 16,-6 11-1-16,-3 6 0 15,-5 2 1-15,-5 3 0 16,-4 4 16-16,0 1-15 15,-7-2 15-15,-13 0-4 16,-8-3-12-16,-6 3 30 16,-2-7-18-16,-1-2-12 15,-1-3 20-15,5-7-14 0,6 0-8 16,11-5 2-16,7-5-27 16,7-1 26-16,2 0-40 15,0 0-14-15,8 0 37 16,13 0 8-16,6 0 10 15,2 0 7-15,2 0 1 16,2 0 47-16,1 0-34 16,-2 0-7-16,0 0-9 15,-3 0-5-15,-4 0-28 16,-6-10-115-16,-5-6-420 0,-5-4-737 0</inkml:trace>
  <inkml:trace contextRef="#ctx0" brushRef="#br0" timeOffset="65321.68">23484 9266 697 0,'0'0'531'16,"0"0"-400"-16,0 0 33 16,0 0-49-16,0 0-80 15,0 0 23-15,0 0-13 16,-7 0 33-16,7 0 66 0,0 0-30 15,0 0 16 1,0 0-31-16,6 0-49 0,11 0 50 16,8 0-39-16,8 0-17 15,4 0 32-15,6 0-55 16,-3 0 24-16,-4 0-26 16,-9 0-17-16,-7-2 11 15,-11 2-4-15,-5 0-10 16,-4 0 1-16,0 0-118 15,-2 4-136-15,-16 12-410 16,-2-1-427-16</inkml:trace>
  <inkml:trace contextRef="#ctx0" brushRef="#br0" timeOffset="69070.52">20283 11143 1156 0,'0'0'1146'0,"0"0"-989"0,0 0-157 15,0 0-46 1,0 0-339-16,0 0-656 0</inkml:trace>
  <inkml:trace contextRef="#ctx0" brushRef="#br0" timeOffset="69226.75">20334 11480 2275 0,'0'0'528'0,"0"0"-474"16,0 0-54-16,0 0-44 15,0 0-162-15,0 0-395 0</inkml:trace>
  <inkml:trace contextRef="#ctx0" brushRef="#br0" timeOffset="69867.17">20009 12065 1521 0,'0'0'381'16,"0"0"-143"-16,0 0-117 16,0 0-29-16,-137-7-14 15,114 31-66-15,2 6-10 16,8 5 12-16,4 4-2 16,9-3-12-16,0-2 0 15,14-6 14-15,10-8-19 16,12-6 5-16,4-8-18 0,2-6 5 15,5-2-63-15,-5-20 20 16,-5-6-9-16,-2-5-9 16,-12-6 59-16,-4 3 7 15,-9 4 8-15,-5 6 95 16,-5 9-4-16,0 7 23 16,0 6-10-16,0 4-37 15,0 0-4-15,0 0-63 16,0 16 0-16,-2 11 36 15,-3 7-36-15,3 5 28 16,2 6-28-16,0-3 0 16,0 0-7-16,11-2-37 0,7-4-61 15,13 4-174-15,-4-12-431 16,-4-6-140-16</inkml:trace>
  <inkml:trace contextRef="#ctx0" brushRef="#br0" timeOffset="70148.36">20543 12497 1585 0,'0'0'565'0,"0"0"-448"0,0 0-60 16,0 0-30-16,0 0 32 15,0 0-44-15,-27 110 12 16,27-84 31-16,0 0-27 16,10-4 23-16,1-4-10 15,2-2-32-15,1-4 26 16,1-6-38-16,1-4-6 16,1-2 6-16,8-16-106 15,-5-12-169-15,-5-2-450 0</inkml:trace>
  <inkml:trace contextRef="#ctx0" brushRef="#br0" timeOffset="70273.34">20572 12226 1438 0,'0'0'533'0,"0"0"-400"16,0 0-48-16,0 0-85 15,0 0-192 1,0 0-358-16</inkml:trace>
  <inkml:trace contextRef="#ctx0" brushRef="#br0" timeOffset="70835.7">21316 12058 1837 0,'0'0'560'16,"0"0"-357"-16,0 0-127 0,0 0-64 15,0 0-12 1,0 0-109-16,0 0-87 0,12 11-311 16,-6 2-209-16</inkml:trace>
  <inkml:trace contextRef="#ctx0" brushRef="#br0" timeOffset="71054.39">21305 12418 1982 0,'0'0'551'0,"0"0"-409"15,0 0-117-15,0 0-25 0,0 0-43 16,0 0-225-16,0 0-398 15,9 0-586-15</inkml:trace>
  <inkml:trace contextRef="#ctx0" brushRef="#br0" timeOffset="71382.42">21337 12014 1607 0,'0'0'533'15,"0"0"-433"-15,0 0-76 16,0 0-24-16,0 0-261 16,0 0-226-16,0 0-183 0</inkml:trace>
  <inkml:trace contextRef="#ctx0" brushRef="#br0" timeOffset="71585.59">21289 12537 1562 0,'0'0'552'0,"0"0"-428"16,0 0-124-16,0 0-6 16,0 0-232-16,0 0-376 0</inkml:trace>
  <inkml:trace contextRef="#ctx0" brushRef="#br0" timeOffset="72038.53">20619 12220 1602 0,'0'0'512'16,"0"0"-417"-16,0 0-95 15,0 0-135-15,0 0-607 16</inkml:trace>
  <inkml:trace contextRef="#ctx0" brushRef="#br0" timeOffset="73132.03">20102 12115 1073 0,'0'0'315'15,"0"0"-191"-15,0 0-44 0,0 0-53 16,0 0-27 0,0 0-56-16,0 0-84 0,-131-13-124 15</inkml:trace>
  <inkml:trace contextRef="#ctx0" brushRef="#br0" timeOffset="73819.42">21297 12494 960 0,'0'0'272'0,"0"0"-84"16,0 0-47-16,0 0-39 15,0 0-26-15,0 0-19 16,0 0-41-16,4-1 18 15,-4 1-34-15,0-3-65 16,-10 2-165-16,-2-5-337 0</inkml:trace>
  <inkml:trace contextRef="#ctx0" brushRef="#br0" timeOffset="74288">20379 11822 1551 0,'0'0'546'0,"0"0"-459"15,0 0-19-15,0 0-68 16,0 0-192-16,0 0-170 0,0 0-411 15</inkml:trace>
  <inkml:trace contextRef="#ctx0" brushRef="#br0" timeOffset="75850.14">22166 11915 1099 0,'0'0'348'15,"0"0"-126"-15,0 0-68 16,0 0-40-16,0 0-82 15,0 0-32-15,0 0 20 16,-5 6-14-16,14 14 48 16,-1 5 33-16,2 8-22 0,-1 5 29 15,-1 0-30-15,-1 5-36 16,0-3 17-16,2-4-44 16,-3-6 17-16,1-8-14 15,0-8 8-15,-5-6-8 16,1-4-4-16,-1-4 0 15,-2 0 30-15,0-6-14 16,2-14 14-16,0-10-30 16,0-6-20-16,0-7 8 15,3-1-11-15,-3 3-3 16,2 3 20-16,1 3-3 16,4 7 9-16,0 6 0 0,1 2-3 15,4 6-7 1,2 2 10-16,0 1 0 0,-4 8-13 15,2 0 22-15,-2 3-9 16,1 0 0-16,-2 3 0 16,-2 11 27-16,0 8-3 15,2 4 2-15,-2 2 32 16,2 4-43-16,-2 0 30 16,0 1-20-16,-1-3-25 15,1-7 40-15,-2 0-39 16,-2-9 5-16,-1-2 1 15,-2-6 5-15,0-2-7 16,0-3-5-16,2 2-45 16,0-3-27-16,11 0-145 15,-1 0-339-15,-1-4-299 0</inkml:trace>
  <inkml:trace contextRef="#ctx0" brushRef="#br0" timeOffset="76818.67">22702 12068 502 0,'0'0'490'0,"0"0"-349"0,0 0 24 15,0 0-53-15,0 0-45 16,0 0-10-16,0 0-27 16,-2 0 25-16,2 0 11 15,0 0-6-15,0 0 27 16,0 0-24-16,0 0 0 15,0 0 28-15,2 0-28 16,6-3 7-16,-4 3-14 16,0 0-27-16,0-1 41 15,1 1-32-15,-1-2 4 16,3 2 4-16,0-3-34 0,4 2 20 16,2-1-23-16,5-1-1 15,2 2 8-15,2-2-10 16,-2 1-1-16,1 1 0 15,-6 1 4-15,1-3 2 16,-5 1-11-16,-3 2 0 16,4-2 34-16,-5 0-33 15,1 0 26-15,-1 2-17 16,-2-2 1-16,-3 2-11 16,0 0 0-16,-2 0 0 15,0-2 1-15,2 2-1 16,1 0-19-16,3-2-51 15,3-6-172-15,0 1-259 16,0-4-363-16</inkml:trace>
  <inkml:trace contextRef="#ctx0" brushRef="#br0" timeOffset="79817.97">23261 11876 1035 0,'0'0'254'15,"0"0"-35"-15,0 0-31 16,0 0-90-16,0 0-35 16,0 0-63-16,0 0 38 15,3-1 5-15,2 13 10 16,1 4 55-16,-2 6-24 16,3 2-26-16,-3-1 4 15,1 4-46-15,-2-5 14 16,1 0-30-16,0-6 1 15,-2-4 12-15,1-4-13 16,-3-1 0-16,2-6 1 16,-2-1 12-16,0 0-7 0,0 0-6 15,2 0-1-15,2 0-11 16,0-12-9-16,4-4-17 16,1-2 10-16,-3 0-5 15,1-2 21-15,0 4-3 16,-1 0 15-16,1 4-14 15,-4 2 14-15,5 4 0 16,-3 0 0-16,-3 4-4 16,2 0 4-16,-1 2 0 15,1 0-4-15,0 0-8 16,1 6 24-16,2 6 0 16,-1 3 20-16,-2 2-25 0,3 1 38 15,-2-3-38-15,-1 0 1 16,-2-3 5-16,1-6 0 15,-1-2-10-15,1-1-3 16,-3-3 14-16,2 0 2 16,-2 0-15-16,2 0 7 15,0 0-1-15,4-10-7 16,1-8 0-16,3-4-6 16,0-3-47-16,3 2 26 15,-1-2-4-15,1 6 22 16,-1 4-4-16,-4 3 16 15,1 3-3-15,-3 3 0 16,4 5 1-16,-3 1 6 16,-1 0-6-16,3 0-1 15,-2 0 40-15,2 12-13 0,-1 4 16 16,-1 4 0-16,0 2-30 16,-2 2 48-16,-1-2-50 15,-2 0-3-15,-2-3 0 16,2-4-8-16,-2 0-1 15,0-5-54-15,0 1-130 16,2-3-139-16,1-6-381 0</inkml:trace>
  <inkml:trace contextRef="#ctx0" brushRef="#br0" timeOffset="80568.09">23981 11997 1483 0,'0'0'497'16,"0"0"-276"-16,0 0-13 16,0 0-61-16,0 0-109 15,0 0-37-15,0 0 17 16,69-16-8-16,-31 14-1 0,3 2-9 16,-6 0 1-16,-4 0-4 15,-6 0 3-15,-10 0-30 16,-4 0 8-16,-4 0-58 15,-2 0-14-15,-5 0-98 16,0 0-107-16,0 0-28 16,0-3-79-16</inkml:trace>
  <inkml:trace contextRef="#ctx0" brushRef="#br0" timeOffset="80802.11">24137 11914 629 0,'0'0'355'0,"0"0"-119"15,0 0 11-15,0 0-63 16,0 0-77-16,0 0-2 16,0 0-4-16,-4 15 50 0,4 3-24 15,0 4-34-15,0 2-11 16,0 4-51-16,0-2-22 16,0 2 3-16,0-1-12 15,0-6-2-15,4 0-69 16,5-6-126-16,5-2-102 15,-3-7-213-15,-1-4-247 0</inkml:trace>
  <inkml:trace contextRef="#ctx0" brushRef="#br0" timeOffset="81161.77">24453 11899 1137 0,'0'0'357'16,"0"0"-218"-16,0 0-4 15,0 0-75-15,0 0 29 16,0 0 34-16,0 0-25 15,0 84 10-15,0-59 10 16,-2-4-48-16,2 2 22 0,0-4-44 16,0 1-21-16,0 1 20 15,0-5-39-15,0-3 1 16,5-2-6-16,1-5-2 16,4-2-2-16,0-4-34 15,7 0-40-15,2-30-35 16,1-2-396-16,-7-9-340 0</inkml:trace>
  <inkml:trace contextRef="#ctx0" brushRef="#br0" timeOffset="81302">24493 11526 1674 0,'0'0'398'15,"0"0"-173"-15,0 0-78 16,0 0-147-16,0 0-62 0,0 0-501 15,0 0-595-15</inkml:trace>
  <inkml:trace contextRef="#ctx0" brushRef="#br0" timeOffset="84395.02">21355 12102 312 0,'0'0'799'0,"0"0"-535"16,0 0-90-16,0 0 7 16,0 0-102-16,0 0 16 15,0 0-21-15,0-23-1 16,0 23 19-16,0-1-17 15,0 1 23-15,0 0-30 16,0 0-28-16,0 0 31 16,-3 0-49-16,3 0-13 15,0 0 2-15,0 0-11 16,0 0-8-16,0 0-66 0,0 0-169 16,-2 24-68-16,-3 3-41 15,1 2-250-15</inkml:trace>
  <inkml:trace contextRef="#ctx0" brushRef="#br0" timeOffset="84598.1">21303 12527 872 0,'0'0'510'0,"0"0"-288"16,0 0-79-16,0 0-40 16,0 0-103-16,0 0-55 0,0 0-197 15,17-16-140-15</inkml:trace>
  <inkml:trace contextRef="#ctx0" brushRef="#br0" timeOffset="86785.09">24490 11490 637 0,'0'0'361'0,"0"0"-164"15,0 0-58-15,0 0-58 16,0 0-28-16,0 0-16 15,0 0 32-15,34-26 9 0,-34 26-5 16,0 0 30-16,0 0-35 16,0 0 1-16,0 0 9 15,0 0-45-15,0 0 22 16,0 0-15-16,0 0-23 16,0 0-2-16,0 0-15 15,-6 6-1-15,-16 17-111 16,2-6-153-16,-7 1-231 0</inkml:trace>
  <inkml:trace contextRef="#ctx0" brushRef="#br0" timeOffset="88706.52">21864 11612 942 0,'0'0'310'15,"0"0"-106"-15,0 0 57 16,0 0-104-16,0 0-44 15,0 0-46-15,0 0-66 16,-4 22 35-16,4 15 42 16,0 13 4-16,0 12 35 15,0 6-50-15,0 6-12 0,4 2 18 16,1-4-58 0,-1-1 29-16,-4-6-35 15,0-6-3-15,0-7 8 0,0-10-14 16,0-13-11-16,0-6-11 15,0-10-54-15,0-9-74 16,0-4-160-16,0-15-223 16,2-7-327-16</inkml:trace>
  <inkml:trace contextRef="#ctx0" brushRef="#br0" timeOffset="90596.69">21700 11689 973 0,'0'0'135'0,"0"0"-83"16,0 0-23-16,0 0 40 15,123-22-19-15,-79 13-3 16,3 4 16-16,6-4-15 16,3 2 33-16,4-2-15 15,4 1-45-15,-1 2 16 16,-1 0-19-16,-4-1-17 0,-4 2 42 15,-8 2-24-15,-1-1 10 16,-7-1 10-16,-1 4-15 16,2-4 40-16,1 1-14 15,4 2-35-15,10-2 37 16,6 2-37-16,2-2-4 16,3 2 6-16,-3 2-1 15,-2 0-13-15,-6 0-3 16,-9 0 1-16,-5 0 1 15,-2 0-2-15,-5 0 0 16,5 0 18-16,1 0-12 16,9 0 14-16,3 0-18 15,2 0 10-15,5 0-15 16,-2 0 3-16,2 0 0 0,-2 0-1 16,-2 0 14-16,-2 0-10 15,2 2-3-15,-4-2 0 16,-4 0-6-16,-1 0 15 15,-3 0-8-15,-4 0-1 16,-2-4 15-16,2-3-22 16,-1 3 7-16,1 1 0 15,-2 2-2-15,-1-2 10 16,1 2-8-16,2 1 0 16,0 0 1-16,4 0 6 15,1-2-7-15,-1 2 0 0,2-3-6 16,-1-1 7-16,-3 2-1 15,-5 0 0-15,-2 2 9 16,-6 0-8-16,-2 0-1 16,-2 0 0-16,-6 0-10 15,1 0 19-15,-2 0-9 16,1 0 0-16,4 0-1 16,-4 0-9-16,-1 0 10 15,-1 0 0-15,-3 0 3 16,-6 0 4-16,-1 2-14 15,-5-2 7-15,0 2-12 16,0 1 11-16,0-2 1 16,0 5 0-16,2 0 26 15,2 2-14-15,-2 2 1 16,1 0-13-16,-3 0 9 0,0-1 25 16,0 2-18-16,0 1 12 15,0 3 18-15,0 0-33 16,0 7 23-16,0 4-20 15,-3 5-14-15,-1 5 17 16,0 4-19-16,-1 2 0 16,-1 4 5-16,-2 2 2 15,0 2 5-15,1-4-12 16,-1-1 6-16,0-4 5 16,4-2-4-16,1-6-7 15,2 0 6-15,1-4 4 16,-2 1-10-16,2-7 0 15,0-1 1-15,-3-3 17 16,1 0-17-16,0-4-1 16,0 0 14-16,0-3-2 0,0 1-8 15,-1 0-4-15,-2-3 0 16,3 0-9-16,-2 0 10 16,-1-2-1-16,1 1 0 15,0-4 10-15,-5 2-10 16,2-2 0-16,-4 4 1 15,-5-4-7-15,-5 4 15 16,0-3-9-16,-8 0 0 16,-2 2 0-16,-5-2-3 15,1 0 3-15,-6 0 0 16,1-3 0-16,-2 1 5 0,-3 1-5 16,-3-4 0-16,-2 2 0 15,-4-3 1-15,-1 0-1 16,-3 2 0-16,-2-2-10 15,-2 0 29-15,-1 0-25 16,3 0 6-16,-2 0 0 16,2 0-6-16,-3-5 6 15,1-1 0-15,-1 1 0 16,-1 1 7-16,-4 0-7 16,0-1 0-16,-3 1 2 15,-4 1-13-15,0 1 11 16,-3 2 0-16,0-2 0 15,0 2-6-15,0 0 6 16,4 0 0-16,5 0 1 0,3 0-11 16,3 0 10-16,5 0 0 15,8 0-1-15,0 0 13 16,3 0-12-16,3 0 0 16,2 0 6-16,-1 0-13 15,-1 0 7-15,-1 0 0 16,-4 0 3-16,0 0 6 15,5 0-6-15,1 2-3 16,7 0 1-16,7 0 17 16,5-1-11-16,0 2-4 15,-1-2-3-15,-2 4 14 16,0 1-25-16,-4-3 11 16,0 4 0-16,0-4-7 0,4 2 14 15,5-4-7 1,3-1 0-16,10 0 14 0,3 0 2 15,4 0-9-15,2 0-6 16,0 0 1-16,0 0 11 16,-2 0-13-16,2 0 0 15,-4 0 0-15,-1 0-1 16,-1 0 1-16,1 0 0 16,0 0 7-16,5 0 1 15,0 0 10-15,0 0-15 16,0-1 14-16,0-1-18 15,0 2 1-15,0-3-19 16,0 2 19-16,8-1-36 16,5 2-1-16,10-3-72 0,3 2-184 15,-2-3-315-15</inkml:trace>
  <inkml:trace contextRef="#ctx0" brushRef="#br0" timeOffset="91409.29">24413 11696 772 0,'0'0'404'16,"0"0"-166"-16,0 0-74 15,0 0-28-15,0 0-71 16,0 0 32-16,0 0 11 16,0-2 12-16,0 2 18 0,0 0-29 15,0 0-36-15,0 0-5 16,0 0-56-16,0 0 6 16,0 0-18-16,0 0 12 15,0 0-26-15,0 0-21 16,0 0-177-16,-2 0-299 15,-4 9-35-15</inkml:trace>
  <inkml:trace contextRef="#ctx0" brushRef="#br0" timeOffset="100657.13">14519 6579 333 0,'0'0'289'0,"0"0"-38"15,0 0-56-15,0 0-20 16,0 0 8-16,0 0-41 16,7-37 64-16,-7 31-104 0,2 4 16 15,-2-1 5 1,0 1-63-16,0 1 2 0,0-2 14 16,0 3-41-16,0 0 8 15,0 0-19-15,0 0-23 16,0 0 27-16,0 0-26 15,0 0-2-15,0 4 0 16,-5 12 4-16,-9 6-4 16,2 6 0-16,-5 5 1 15,4 2 4-15,3 4 5 16,0 1-10-16,-1 0 0 16,3 1 12-16,-2 2-13 15,-1 1 1-15,-3-1 0 16,1-2-4-16,-2 3 13 15,-1-2-9-15,1 0 0 16,3 0 12-16,4-3-2 16,1-4-10-16,3-2 0 0,1-3-12 15,3-2 25-15,-2-2-13 16,-1-2 0-16,1-4 2 16,0-2-2-16,-2-6 0 15,2-2 0-15,2-4 0 16,0-2 10-16,0 0-10 15,-2-2 0-15,2 0 1 16,0 0-7-16,0 0 6 16,0-2 0-16,0 2-1 15,0-2 19-15,0 0-18 16,0 0 0-16,0 3-3 16,0-3-13-16,0 0 16 15,0 0 0-15,0 1-6 0,0-1 22 16,-3 5-16-1,1-2 0-15,0 3 1 0,0 2-5 16,0 0 4-16,2-2-1 16,0 2 0-16,0-3-38 15,0-2 38-15,0 2-7 16,0-4 8-16,2 2-12 16,2-2 13-16,3 2-1 15,-1-2 8-15,1-1 1 16,4 0 1-16,2 0-10 15,6 0 0-15,2 0 2 16,4 0 5-16,2 0-7 16,2 0 7-16,-2 0 4 0,2 0-11 15,-2 0 0-15,-1 0 0 16,0-1-15-16,-3 1 22 16,2-3-7-16,-3 3 0 15,0 0 6-15,2 0-6 16,3 0 0-16,0 0 0 15,0-1-9-15,2 1 20 16,2-3-11-16,-2 3 0 16,2-1 1-16,-2 1-5 15,-2 0 4-15,-1 0 0 16,-5 0 0-16,-3 0 10 16,-3 0-10-16,-3 0 0 0,-2 0-1 15,1 0-8 1,3 0 9-16,3 0 0 0,8 0-1 15,4 0 13-15,4 0-12 16,5 0 0-16,1 0-4 16,-2 0-5-16,-1 0 9 15,-5 0 0-15,-2 0-12 16,-6 1 24-16,-4-1-13 16,-3 0 1-16,-3 3 0 15,3-3-7-15,-1 0 7 16,8 0 0-16,2 1-8 15,4-1 11-15,0 0-3 16,2 0 0-16,-2 3 1 0,-3-3-16 16,-2 0 12-1,-1 1 3-15,-3-1 1 0,-5 0 11 16,2 0-22 0,-5 0 10-16,1 0 0 0,6 0-8 15,1 0 8-15,2 0 0 16,4 0 0-16,-1 0 8 15,2 0-10-15,-2 0 2 16,2 0 0-16,-4 0-10 16,-1-4 16-16,1 3-6 15,-2-2 0-15,-2 2 6 16,2-1-18-16,-1-1 12 16,2 1 0-16,0 2-1 15,1 0-5-15,0 0 6 0,0 0 0 16,2 0 2-1,-4 0-5-15,2 0 3 0,2 0 0 16,-1 0-2-16,3 0 8 16,2 0-6-16,0 0 0 15,0 0-1-15,2 0-13 16,-4 0 14-16,-1 0 0 16,-4 0-8-16,1 0 11 15,-2 0-5-15,0 0 2 16,4 0-4-16,0 0-14 15,1 0 18-15,4 0 0 16,-4 0-6-16,2 0 1 16,-1 0 5-16,-2 0 0 15,-2 0-2-15,-6 0-9 0,-3 0 12 16,-4 0-1-16,2 0 0 16,-3 0 7-1,2 0-10-15,3 0 3 0,3 0 0 16,1 0-9-16,7 0 8 15,-4 0-1-15,4 0-5 16,0 0-7-16,-3 0 8 16,-3 0-4-16,2 0 0 15,0 0-1-15,-4 0-3 16,1 0 3-16,-1 0 2 16,2 0-24-16,-1-1 32 15,-1-4-12-15,1 1 3 16,0 0 1-16,-2 3 9 15,-3-4 0-15,-2 1 0 0,2 0 0 16,-2 0 0-16,1-2 0 16,-1-1 0-16,3-2 0 15,-2-1 0-15,1-2 0 16,3-1 0-16,0-2 2 16,2 1-7-16,-2 0 5 15,1 1 0-15,-3-2 8 16,-3-1 3-16,-3 3-12 15,1-6 1-15,-1 2 0 16,-2-1 18-16,1-7-17 16,-1-3 10-16,4-5-11 15,-2-1 22-15,1-2-9 16,-3 0-13-16,3 3 12 16,-4 0 6-16,0 1-18 15,-3 2 0-15,-2 2 9 0,2 0 6 16,-2-1-16-16,0 2 1 15,2-2 0-15,2 4 1 16,2-2-1-16,-2 4 0 16,-2-2-1-16,2 3 3 15,-1 0-2-15,-3 2 0 16,0 2 0-16,0 2-5 16,0 2 7-16,-3 2-2 15,-3 1 0-15,-6-2 7 16,4 3-8-16,-5-3 1 15,-1 2-6-15,-1-1-11 0,-5 0 9 16,3-1 8-16,-2 3 0 16,-4-3-7-16,-2 1-2 15,-4 1 9-15,-2 4-4 16,-2-2-11-16,-5 4 6 16,-2 0 9-16,2 1-1 15,0 0-24-15,1 0 16 16,3-2 7-16,1 2 2 15,2 1-13-15,2-3 23 16,2 1-10-16,-4 1 0 16,-1 0 1-16,-1 0-8 15,-5 2 7-15,-5 0 0 0,-3 2-6 16,-3 0 4 0,-2-2 1-16,-3 2 1 0,1 0-14 15,1-1 7-15,4-2 7 16,3 2 0-16,3-2 0 15,2-1 0-15,1 2 0 16,-1 1 0-16,-2-2 6 16,-3 1-10-16,-3 2 4 15,-4 0-11-15,1 0 10 16,-2 0-54-16,-1 0 27 16,3 0 0-16,2 0 28 15,2 0 1-15,5 0-1 16,-1 0 0-16,1 0 21 15,0 0-20-15,-3 0 20 16,-3 0-21-16,-4 0 1 16,-4-1 33-16,-1 1-21 15,-2-3-13-15,-1 3 0 0,1-2-10 16,-4 1 4-16,10-2 6 16,1 1 0-16,0-2 40 15,6 2-39-15,-3 2 23 16,2 0-18-16,0 0 4 15,5 0-6-15,5 0-4 16,3 0 0-16,5 0-2 16,7 0 8-16,-1 0-6 15,8 4 0-15,1-2 2 16,1 3 2-16,1-4-4 0,2 1 0 16,-1-2-6-1,1 3 12-15,1-3-6 0,3 0 0 16,2 1 6-16,-1-1-12 15,0 2 6-15,3-2 0 16,2 0 5-16,0 3 5 16,0-3-10-16,0 0 0 15,0 0 1-15,0 0 1 16,0 0-2-16,0 0 0 16,0 0 2-16,0 0 12 15,0 0-14-15,0 0 0 16,0 0-15-16,0 0 3 15,0 0-13-15,0 0-10 16,0 0 8-16,0 0-35 16,0 0 43-16,-2 0-8 0,0 3-31 15,-3 4 40-15,-1 0-73 16,-5 4-20-16,-1-3-13 16,-1 1-23-16,2 0 16 15,2 1-51-15,2-2-41 16,3-4-56-16</inkml:trace>
  <inkml:trace contextRef="#ctx0" brushRef="#br0" timeOffset="112279.11">10846 9669 1303 0,'0'0'392'0,"0"0"-255"15,0 0 74-15,0 0-100 16,0 0-33-16,0 0-44 16,-124 2-33-16,104 12 48 15,0 2-30-15,0 4 14 0,7 1 12 16,4-1-44-16,4-1 13 16,5 1-14-16,0-6 7 15,7-1-22-15,13-8 15 16,6-5-10-16,8 0 1 15,1-12-15-15,0-12 12 16,-7-4-22-16,-6-2 11 16,-6-2 9-16,-7 4 8 15,-5 6 6-15,-4 4 22 16,0 5-14-16,0 6 48 16,0 6-10-16,0 1-24 15,0 0 11-15,0 8-32 16,0 15-1-16,0 4 12 0,0 6-3 15,0 0 2 1,0-1-11-16,7-5 0 0,4-4-7 16,2-7 7-16,6-9 0 15,2-4-16-15,6-3-33 16,2 0 25-16,0-14-30 16,-2-4 3-16,-3-3 44 15,-4 2-24-15,-2 3 31 16,-4 3 9-16,-7 6-3 15,-3 2 62-15,-4 5-6 16,0 0-7-16,0 0 7 16,0 0-48-16,0 10 14 0,0 8-7 15,2 2-15-15,2 7 10 16,1-2-16-16,-2 0-9 16,3 0-18-16,-1-5-92 15,-5 1-132-15,0-5-364 16,0-9-262-16</inkml:trace>
  <inkml:trace contextRef="#ctx0" brushRef="#br0" timeOffset="112435.33">11076 9972 669 0,'0'0'1035'0,"0"0"-659"16,0 0-166-16,0 0-112 15,0 0-30-15,0 0-59 0,0 0-9 16,96-4-11-16,-60 2-126 15,8-5-180-15,-8 4-293 16,-5-4-734-16</inkml:trace>
  <inkml:trace contextRef="#ctx0" brushRef="#br0" timeOffset="112575.92">11515 9904 658 0,'0'0'744'16,"0"0"-466"-16,0 0-64 15,0 0-64-15,0 0-81 16,-31 112-69-16,20-84-22 16,9-6-185-16,2-6-185 15,0-10-446-15</inkml:trace>
  <inkml:trace contextRef="#ctx0" brushRef="#br0" timeOffset="113013.32">11766 9657 1553 0,'0'0'601'16,"0"0"-476"-16,0 0-35 16,0 0-29-16,0 0-55 0,0 0-6 15,0 0 7 1,-118 52 0-16,101-24-7 0,1 0 0 15,5 0 9-15,5-3-4 16,4-1-5-16,2-4 0 16,0-4-11-16,15-7 3 15,7-6-9-15,7-3-36 16,5-4-79-16,-3-20-12 16,-2-6-108-16,-4-5 47 15,-10 1 137-15,-3 0 68 16,-8 6 41-16,-2 6 132 15,-2 8 20-15,0 8 35 16,0 4-114-16,0 2-59 16,0 0-34-16,0 11-10 15,0 6 7-15,0 10-18 0,0 0 11 16,6 3-22 0,3 1 1-16,7 5-121 0,-1-7-141 15,-1-7-272-15</inkml:trace>
  <inkml:trace contextRef="#ctx0" brushRef="#br0" timeOffset="113310.12">11985 9865 487 0,'0'0'858'0,"0"0"-641"16,0 0-165-16,0 0-17 0,0 0 0 15,0 0 0 1,0 0 41-16,33 25 37 0,-33-14-22 16,-2 4 51-16,-9-3-58 15,1 0 0-15,2-2 24 16,2-3-72-16,4-1 0 16,2-1-32-16,0 1 12 15,0-2-19-15,2 0 3 16,12-2-3-16,3-2-7 15,4 0-37-15,18 0-82 16,-6-14-388-16,-4 0-495 0</inkml:trace>
  <inkml:trace contextRef="#ctx0" brushRef="#br0" timeOffset="113450.74">12304 9916 1835 0,'0'0'400'16,"0"0"-400"-16,0 0-42 16,0 0-346-16,0 0-1058 0</inkml:trace>
  <inkml:trace contextRef="#ctx0" brushRef="#br0" timeOffset="113591.3">12587 9950 924 0,'0'0'878'16,"0"0"-709"-16,0 0-169 0,0 0-171 15,0 0-502-15</inkml:trace>
  <inkml:trace contextRef="#ctx0" brushRef="#br0" timeOffset="113716.32">13059 9942 1520 0,'0'0'549'16,"0"0"-464"-16,0 0-85 15,0 0-147-15,0 0-461 0</inkml:trace>
  <inkml:trace contextRef="#ctx0" brushRef="#br0" timeOffset="113919.35">13529 9962 317 0,'0'0'1525'0,"0"0"-1037"16,0 0-399-16,0 0-15 16,0 0-65-16,0 0 6 15,0 0-15-15,-24 125-33 16,12-92-14-16,-3 1-175 15,1-10-290-15,6-12-205 0</inkml:trace>
  <inkml:trace contextRef="#ctx0" brushRef="#br0" timeOffset="114403.61">13915 9588 1551 0,'0'0'548'16,"0"0"-451"-16,0 0 36 16,0 0-30-16,-133 9-63 0,96 19-27 15,4 9 39-15,4 2-37 16,7 3 6-16,6 0-15 15,12-3 9-15,4-4-11 16,0-4-4-16,2-9 0 16,18-6-11-16,7-10-14 15,6-6-2-15,5-6 0 16,2-21-68-16,-2-6-48 16,-4-11-37-16,-5-2-25 15,-10-3 107-15,-5 5 84 16,-5 6 14-16,-7 12 138 15,-2 8 8-15,0 8 43 16,0 8-51-16,0 2-70 16,0 0-34-16,0 22-28 15,-9 8 25-15,2 6 11 0,0 9-42 16,1-1 39-16,6 3-39 16,0-3-2-16,0 1-31 15,2 5-106-15,12-14-169 16,-3-10-413-16</inkml:trace>
  <inkml:trace contextRef="#ctx0" brushRef="#br0" timeOffset="114778.53">14208 9930 1190 0,'0'0'499'15,"0"0"-309"-15,0 0-12 16,0 0-63-16,0 0 15 15,0 0-50-15,0 0-4 16,-44 98 4-16,44-70-43 16,0 0 20-16,0-2-8 0,7 1-10 15,2-8 19-15,2 0-45 16,2-6 5-16,3-5-18 16,1-4-6-16,4-4-10 15,10-16-60-15,-4-12-85 16,-5-6-481-16</inkml:trace>
  <inkml:trace contextRef="#ctx0" brushRef="#br0" timeOffset="114903.5">14198 9774 39 0,'0'0'1522'0,"0"0"-1039"15,0 0-427-15,0 0-56 16,0 0-68-16,0 0-490 0</inkml:trace>
  <inkml:trace contextRef="#ctx0" brushRef="#br0" timeOffset="115169.06">14659 9968 1358 0,'0'0'550'0,"0"0"-318"16,0 0-82-16,0 0-68 15,4 114-47-15,-6-76-35 16,-21 6-74-16,4-8-188 15,1-10-437-15</inkml:trace>
  <inkml:trace contextRef="#ctx0" brushRef="#br0" timeOffset="115778.29">15118 9553 1106 0,'0'0'533'16,"0"0"-317"-16,0 0-36 16,0 0-51-16,0 0-67 0,0 0-47 15,-143 16 38-15,110 12-19 16,1 6 17-16,8 4 29 15,7 0-55-15,8 0 23 16,9 2-48-16,0-4 16 16,4-3-4-16,18-7-12 15,7-10-10-15,2-11 10 16,5-5-34-16,2-7 28 16,0-24-45-16,-5-11-44 15,-6-4 39-15,-7-3 4 16,-7 2 52-16,-4 7 3 15,-7 8 34-15,1 12 43 16,-3 9-16-16,0 9-15 0,0 2-19 16,0 1-24-16,0 19-6 15,0 9 31-15,0 6-30 16,2 7 15-16,0 4-16 16,3 3-10-16,1 1-15 15,7 10-123-15,1-12-139 16,-1-12-352-16</inkml:trace>
  <inkml:trace contextRef="#ctx0" brushRef="#br0" timeOffset="116059.48">15419 10044 1290 0,'0'0'596'16,"0"0"-363"-16,0 0-78 16,0 0-57-16,0 0-51 15,0 0-7-15,0 0 36 16,-6 80-43-16,8-54 9 16,4 0 13-16,3-3-54 15,-1-4 20-15,2 0-21 16,1-7-15-16,3-4 14 15,0-8-69-15,7-8-104 16,-6-19-368-16,-1-5-440 0</inkml:trace>
  <inkml:trace contextRef="#ctx0" brushRef="#br0" timeOffset="116184.45">15407 9824 33 0,'0'0'1161'16,"0"0"-852"-16,0 0-193 15,0 0-116-15,0 0-141 16,0 0-1217-16</inkml:trace>
  <inkml:trace contextRef="#ctx0" brushRef="#br0" timeOffset="116356.31">15620 10044 1224 0,'0'0'638'16,"0"0"-423"-16,0 0-123 16,0 0-33-16,0 0-44 15,122 0-15-15,-75-4-139 16,-12 2-167-16,-8-2-261 0</inkml:trace>
  <inkml:trace contextRef="#ctx0" brushRef="#br0" timeOffset="116543.76">15766 9936 491 0,'0'0'999'16,"0"0"-626"-16,0 0-146 0,0 0-36 16,0 0-120-16,-20 113-42 15,20-74-29-15,0 11-95 16,8-10-249-16,4-10-568 15</inkml:trace>
  <inkml:trace contextRef="#ctx0" brushRef="#br0" timeOffset="117028">16181 10040 1542 0,'0'0'706'0,"0"0"-564"16,0 0-34-16,0 0-38 16,0 0-70-16,0 0 0 15,0 0-6-15,49-58 6 16,-41 56-4-16,-2 0 11 16,-6 2-2-16,0 0 34 15,0 0-28-15,0 0 16 16,2 4-27-16,2 14 0 15,0 10 30-15,-1 4-18 16,1 7-2-16,-2 0-4 16,-2-1 5-16,2 1-22 15,-2-5 11-15,0-7-47 0,0-4 21 16,0-5-47-16,0-9-2 16,-8-1 8-16,-9-5-24 15,-2-2 31-15,-1 2 27 16,2-3 33-16,7 0 36 15,2 0 30-15,7 0 11 16,2 0-23-16,0 0-21 16,0 0 42-16,0 0-29 15,15 0-16-15,10 0 0 16,5 0-24-16,4 0-12 16,5 0 5-16,9 0-105 15,-10-7-145-15,-7-3-528 0</inkml:trace>
  <inkml:trace contextRef="#ctx0" brushRef="#br0" timeOffset="117199.88">16618 10078 1423 0,'0'0'667'15,"0"0"-541"-15,0 0 7 16,0 0 0-16,0 0-90 15,0 0-9-15,0 0-34 16,39 112-51-16,-39-91-1 16,0-7-190-16,-4-5-257 15,-2-9-214-15</inkml:trace>
  <inkml:trace contextRef="#ctx0" brushRef="#br0" timeOffset="117402.95">17083 9966 1743 0,'0'0'328'16,"0"0"-225"-16,0 0-63 15,0 0-40-15,0 0-137 16,0 0-227-16,136-20-258 0</inkml:trace>
  <inkml:trace contextRef="#ctx0" brushRef="#br0" timeOffset="117496.68">17424 9970 652 0,'0'0'309'16,"0"0"-309"-16,0 0-209 0</inkml:trace>
  <inkml:trace contextRef="#ctx0" brushRef="#br0" timeOffset="117621.61">17707 9972 325 0,'0'0'17'0,"0"0"6"16,0 0 352-16,0 0 0 15,0 0-60-15,0 0-158 16,0 0-157-16,18 0-33 0,-5 0-244 16</inkml:trace>
  <inkml:trace contextRef="#ctx0" brushRef="#br0" timeOffset="118074.67">18179 9446 1330 0,'0'0'542'15,"0"0"-347"-15,0 0-36 16,0 0-34-16,0 0-82 16,0 0-42-16,-141 22 45 0,104 13-32 15,4 6 34-15,4 3 14 16,11 5-61-16,7-1 22 16,11-2-23-16,0-3 1 15,2-7-9-15,18-9 8 16,4-10-34-16,5-14 1 15,7-3-23-15,-1-14-2 16,2-17-38-16,-4-7-8 16,-6-10 88-16,-9 7 16 15,-3 1 43-15,-6 10 64 16,-5 10 10-16,-2 7 6 16,-2 10-32-16,0 3-61 15,0 0-9-15,0 3-21 16,0 18 0-16,0 11-1 0,0 7-3 15,0 6 3-15,0 5-64 16,-2 18-66-16,-2-13-90 16,0-9-424-16</inkml:trace>
  <inkml:trace contextRef="#ctx0" brushRef="#br0" timeOffset="118808.84">18373 9876 1258 0,'0'0'372'0,"0"0"-258"15,0 0 36-15,0 0 11 16,0 0-74-16,0 0-35 16,5 130-8-16,-3-99-38 15,0-4 33-15,0-7-22 16,-2-4-17-16,2-8 19 0,-2-6-12 15,5-2-5-15,-1 0 28 16,6-10-1-16,0-12-10 16,4-10-19-16,1-2 0 15,-2 0-11-15,3 2 11 16,-5 4 0-16,1 6 18 16,-3 6-8-16,-3 4 50 15,1 7-51-15,-2 4-9 16,-1 1 6-16,3 0-6 15,-1 1 0-15,1 14-1 16,0 6 16-16,-3 2 3 16,-1 5-11-16,-1-2-5 15,0-1 8-15,-2-2-8 0,2-4-2 16,-2-11 0 0,0 1-29-16,2-9 28 0,5 0-17 15,2 0 11-15,4-9-7 16,5-8-5-16,2-3 10 15,2 0 9-15,-1 2 0 16,-6 4-5-16,1 2 7 16,-7 4-2-16,-3 4 56 15,1 2-27-15,-2 2 2 16,1 0-27-16,5 4 5 16,0 12 9-16,3 4-18 15,1 3 0-15,-3-2-1 0,1 2-30 16,-5-6-26-1,4-9-84-15,-3-4-200 16,-3-4-356-16</inkml:trace>
  <inkml:trace contextRef="#ctx0" brushRef="#br0" timeOffset="119058.77">19152 9370 1513 0,'0'0'396'0,"0"0"-191"16,0 0 21-16,82 118-73 15,-51-53-6-15,0 13-73 16,4 26-65-16,1 24 8 0,-14 25-17 16,-22 2 0-16,-9-27-2 15,-40-34-38-15,-42-18-18 16,-38-6-64-16,-25 0-149 15,-26-3-92-15,48-30-170 16,25-20-804-16</inkml:trace>
  <inkml:trace contextRef="#ctx0" brushRef="#br0" timeOffset="119746.11">10241 9243 557 0,'0'0'336'0,"0"0"-80"16,0 0-42-16,0 0-48 16,0 0-2-16,0 0-12 15,0 0-27-15,-92 67 32 16,52-19-13-16,-2 15-56 15,4 4 41-15,11 10-43 16,11 5-22-16,16 4-30 16,0 2-20-16,34 4-28 15,13-1 11-15,34 31-117 16,-10-23-106-16,-9-19-510 0</inkml:trace>
  <inkml:trace contextRef="#ctx0" brushRef="#br0" timeOffset="121120.79">13979 8855 230 0,'0'0'621'16,"0"0"-349"-16,0 0-78 16,0 0-29-16,0 0-14 15,0 0 61-15,3-60-111 0,1 52-4 16,-2 0 54-1,2 3-46-15,-4 0 6 0,3 3-19 16,-3 0-45-16,0 2 15 16,0 0-47-16,0 0-2 15,0 0-13-15,0 10 9 16,0 12-9-16,0 7 17 16,0 8-17-16,0 5 35 15,0 0-34-15,0-1 18 16,0 0-18-16,0-2 13 15,0-6-8-15,0-2-6 16,0-6 0-16,0-4-13 16,0-5 8-16,0-6-33 15,0-7-50-15,0-3-169 16,-5 0-295-16,1-8-369 0</inkml:trace>
  <inkml:trace contextRef="#ctx0" brushRef="#br0" timeOffset="121464.46">13871 9042 973 0,'0'0'519'0,"0"0"-387"15,0 0-63-15,0 0-40 16,0 0-23-16,0 0 26 0,0 0 16 15,35 46 9-15,-26-27 37 16,-3 6 2-16,1-3 7 16,0 2-35-16,0-3-11 15,1-4 27-15,-1-3-41 16,0-4-10-16,0-6 29 16,4-4-17-16,2 0 30 15,5-4-9-15,9-16-41 16,4-6 34-16,4-6-59 15,3-4 9-15,-5 0-9 16,-4 3-49-16,-8 5-21 16,-11 12-127-16,-10 9-485 0</inkml:trace>
  <inkml:trace contextRef="#ctx0" brushRef="#br0" timeOffset="129087.67">10682 11401 971 0,'0'0'524'16,"0"0"-320"-16,0 0 0 16,0 0-52-16,0 0-15 15,0 0-32-15,-56-51-56 16,41 51 25-16,-1 0-26 16,-5 0-11-16,-2 0 9 15,-4 15-45-15,-2 7 30 0,0 3 3 16,6 3-31-16,8 0 29 15,6 0-32-15,9-4 0 16,0-1-7-16,3-6 7 16,14-5 0-16,8-10-2 15,4-2-17-15,4-6 7 16,5-19 8-16,-3-10-23 16,-2-5 4-16,-3-2-45 15,-10 2 38-15,-7 7 13 16,-4 9 17-16,-6 10 19 15,-3 8 24-15,0 6 15 16,0 0-31-16,0 0-20 16,0 14-7-16,0 10 21 15,0 7 4-15,-3 5 47 16,1 1-39-16,2 2-1 0,0-5-17 16,0-2 2-16,2-8-16 15,7-8-1-15,-2-8-4 16,-1-6-16-16,6-2 17 15,3-6 3-15,7-18-16 16,5-5 6-16,-2 0-2 16,-3 1-12-16,-4 8 15 15,-7 6-6-15,-4 4 28 16,-5 8-13-16,0 2 30 16,-2 0-24-16,3 0 8 15,1 18-5-15,0 9-1 16,3 4 25-16,-3 5-33 15,1 4-6-15,0 1-13 16,-3-4-81-16,9 0-47 16,-3-14-342-16,6-10-229 0</inkml:trace>
  <inkml:trace contextRef="#ctx0" brushRef="#br0" timeOffset="129243.89">11185 11634 1224 0,'0'0'930'16,"0"0"-716"-16,0 0-149 16,0 0-19-16,0 0-24 15,0 120-22-15,-6-87-89 0,-1-4-138 16,1-6-247-16,1-11-81 16</inkml:trace>
  <inkml:trace contextRef="#ctx0" brushRef="#br0" timeOffset="129681.28">11551 11215 1525 0,'0'0'642'0,"0"0"-493"15,0 0-47-15,0 0 8 16,0 0-73-16,0 0-25 0,-132 60 22 16,114-20-33-16,3 2 23 15,7 1-8-15,4-6-8 16,4-4 20-16,0-6-28 16,10-6 0-16,5-9 0 15,5-8-6-15,7-4 6 16,2-8-13-16,5-22-51 15,-1-7-5-15,-2-3-54 16,-8 0 16-16,-8 7 79 16,-7 6 28-16,-2 9 71 15,-4 10 33-15,-2 7-19 16,0 1-11-16,2 0-73 16,2 9 0-16,3 18 35 0,4 2-35 15,0 10 11 1,2 1-12-16,1 2-76 0,8 6-46 15,-2-10-224-15,-1-9-378 0</inkml:trace>
  <inkml:trace contextRef="#ctx0" brushRef="#br0" timeOffset="130024.96">11903 11451 1028 0,'0'0'1044'0,"0"0"-764"16,0 0-184-16,0 0-88 16,0 0-8-16,0 0 0 0,0 0-61 15,76 0 31-15,-76 17 30 16,0 1 3-16,0 4 64 16,-11 3-12-16,-5-2 15 15,1 1-21-15,-4 0-13 16,4-2 32-16,1-4-38 15,6-2 3-15,1-4-14 16,5-1-10-16,2-4-1 16,0-1-2-16,2-2-5 15,15 0 44-15,8 0-45 16,6-1 12-16,9-3-12 16,25 0-96-16,-9-7-78 15,-9-4-571-15</inkml:trace>
  <inkml:trace contextRef="#ctx0" brushRef="#br0" timeOffset="130165.55">12338 11624 1066 0,'0'0'1188'16,"0"0"-924"-16,0 0-195 15,0 0-69-15,0 0-27 16,0 0-278-16,0 0-646 0</inkml:trace>
  <inkml:trace contextRef="#ctx0" brushRef="#br0" timeOffset="130290.53">12600 11644 1461 0,'0'0'606'15,"0"0"-583"-15,0 0-23 16,0 0-361-16</inkml:trace>
  <inkml:trace contextRef="#ctx0" brushRef="#br0" timeOffset="130431.11">12884 11637 1852 0,'0'0'598'16,"0"0"-458"-16,0 0-137 0,0 0-3 15,0 0-143-15,0 0-685 16</inkml:trace>
  <inkml:trace contextRef="#ctx0" brushRef="#br0" timeOffset="131493.34">13342 11739 1371 0,'0'0'367'16,"0"0"-208"-16,0 0 102 16,-4 106-128-16,-12-64-54 15,-2 0-57-15,-7-2-22 16,-8 0-25-16,2-10-229 16,6-10-396-16</inkml:trace>
  <inkml:trace contextRef="#ctx0" brushRef="#br0" timeOffset="132180.7">13651 11189 532 0,'0'0'515'16,"0"0"-333"-16,0 0 12 16,0 0-21-16,0 0-40 15,0 0 11-15,0 0-17 16,-17-30-44-16,-1 30-27 16,-4 0 10-16,-7 0 29 15,0 16-39-15,-4 10 9 16,2 10 7-16,0 5-43 15,6 2 26-15,9 1-33 16,7 0-21-16,9-2 20 16,0-4-21-16,5-9 0 15,13-7-3-15,1-11-25 0,6-8 20 16,2-3-8-16,0-15-17 16,2-21 32-16,-2-5-69 15,-6-5 10-15,-3-2-12 16,-7 3-31-16,-1 9 88 15,-6 8 7-15,-4 12 8 16,0 6 68-16,0 8-14 16,0 2-21-16,0 0-33 15,0 16 16-15,-3 8-14 16,-6 8 23-16,3 7-7 16,-1 1 34-16,3 6-43 15,2 0 0-15,2 0-9 16,0-2-2-16,0-2-41 0,11 8-123 15,3-12-178-15,1-7-291 16</inkml:trace>
  <inkml:trace contextRef="#ctx0" brushRef="#br0" timeOffset="132461.87">13792 11789 1532 0,'0'0'394'0,"0"0"-321"0,0 0 12 15,0 0-1-15,0 0-12 16,0 0 23-16,0 116-37 16,0-92 31-16,0-2 3 15,0-1-43-15,0-2-1 16,2-1-41-16,3-6-7 15,-1-2 0-15,4-6-26 16,-5-4-50-16,9-4-81 16,-2-15-112-16,0-10-308 0</inkml:trace>
  <inkml:trace contextRef="#ctx0" brushRef="#br0" timeOffset="132586.84">13803 11616 370 0,'0'0'1129'15,"0"0"-725"-15,0 0-187 0,0 0-80 16,0 0-137-16,0 0-151 16,0 0-251-16,41-22-460 0</inkml:trace>
  <inkml:trace contextRef="#ctx0" brushRef="#br0" timeOffset="133024.29">13947 11285 844 0,'0'0'690'15,"0"0"-384"-15,0 0-149 0,0 0-18 16,0 0-33 0,0 0-54-16,0 0 12 0,41 4-4 15,-16 3-36-15,-1-3 19 16,3-1-35-16,-2 1-8 16,-6-2-18-16,-2-2-98 15,-5 0-78-15,-3-2-163 16,-4-9-275-16</inkml:trace>
  <inkml:trace contextRef="#ctx0" brushRef="#br0" timeOffset="133196.12">14111 11179 1094 0,'0'0'617'0,"0"0"-422"16,0 0-59-16,0 0-5 15,0 0-4-15,0 0-75 16,0 0 4-16,-49 139-50 15,43-100-6-15,3 1-58 16,3 7-164-16,0-9-298 16,0-14-308-16</inkml:trace>
  <inkml:trace contextRef="#ctx0" brushRef="#br0" timeOffset="133680.34">14389 11253 1280 0,'0'0'780'16,"0"0"-556"-16,0 0-51 15,0 0-135-15,0 0-16 16,78-106-19-16,-65 94 15 16,-3 3-18-16,-8 5 13 15,-2 4 5-15,0 0 52 16,0 0-45-16,0 0-11 15,0 6-7-15,0 15 8 16,0 5-2-16,0 6-13 16,-4 2 2-16,-1 3-2 15,2-3 0-15,-3 1 0 16,2-3-1-16,-3-2-32 16,-2-5 20-16,-2-6-11 0,-2-2-15 15,-5-5 38 1,-1-4-14-16,2-4 15 0,1-1-1 15,5-3 11-15,5 3 1 16,1-3 17-16,5 0-15 16,0 0 39-16,0 0-32 15,3 0 5-15,12 0 2 16,9 0-27-16,3 0 22 16,2 0-22-16,0 0 0 15,-4 0-13-15,-1 0-20 16,-2 0-58-16,5 0-83 15,-4 0-431-15,-4 0-402 0</inkml:trace>
  <inkml:trace contextRef="#ctx0" brushRef="#br0" timeOffset="133836.64">14915 11407 1512 0,'0'0'526'15,"0"0"-304"-15,0 0-90 16,-7 132-76-16,-62-37-56 16,3-11-108-16,-10-5-625 0</inkml:trace>
  <inkml:trace contextRef="#ctx0" brushRef="#br0" timeOffset="136601.54">10277 10601 1020 0,'0'0'552'16,"0"0"-364"-16,0 0-24 16,0 0 28-16,0 0-80 15,0 0-35-15,-139 32-27 16,99 21-4-16,-11 37 61 16,-12 48-28-16,-6 55 3 15,9 23 7-15,22 4-41 16,28-20-3-16,12-35-26 15,42-20-17-15,5-32-4 16,4-32-7-16,-6-18-30 16,0-13-1-16,42 17-79 15,-13-13-137-15,2-13-546 0</inkml:trace>
  <inkml:trace contextRef="#ctx0" brushRef="#br0" timeOffset="140928.65">15528 11121 245 0,'0'0'204'16,"0"0"-64"-16,0 0 39 15,0 0-3-15,0 0-47 16,0 0-41-16,0-14 10 0,0 10-11 16,0 0 10-16,0 0-12 15,0 0-20-15,0 0 58 16,0-1 27-16,0 4-24 15,0 1 43-15,0-3-55 16,0 1-12-16,0 1-31 16,-7 1-52-16,-8 0 33 15,-8 0-51-15,-6 3 9 16,-2 20 15-16,-2 4-17 16,2 7 29-16,4 1-22 15,7 3-15-15,7-4 31 16,8 0-31-16,5-4 10 15,0-6-10-15,15-3 14 16,8-7-14-16,2-9 0 16,6-5-22-16,2 0 20 15,3-7-27-15,-1-15 5 0,-6-9 4 16,-2 0-30-16,-9-6 44 16,-3 3-6-16,-6 0 12 15,-2 8-10-15,-4 6 30 16,-3 6-17-16,0 5 36 15,0 8-15-15,0 1 26 16,0 0-48-16,0 0 4 16,0 18-2-16,0 4-3 15,-8 8 33-15,4 4-6 16,2 0-27-16,-3 3 30 16,5-1-31-16,0-2 0 0,0-4-1 15,0-4-53-15,0-7-26 16,7 2-139-16,2-7-351 15,0-6-228-15</inkml:trace>
  <inkml:trace contextRef="#ctx0" brushRef="#br0" timeOffset="141397.6">15760 11689 1117 0,'0'0'629'0,"0"0"-465"15,0 0-29-15,0 0-53 16,0 0 35-16,0 0-5 16,0 102-53-16,0-72-17 15,0 0 13-15,0-3-39 16,0-4 2-16,0-8-12 16,2-5-6-16,2-7-12 15,12-3-116-15,-3-18-153 16,0-8-293-16</inkml:trace>
  <inkml:trace contextRef="#ctx0" brushRef="#br0" timeOffset="141537.91">15805 11560 1508 0,'0'0'666'0,"0"0"-505"0,0 0-113 15,0 0-48-15,0 0-238 16,0 0-379-16</inkml:trace>
  <inkml:trace contextRef="#ctx0" brushRef="#br0" timeOffset="141819.12">15933 11249 1446 0,'0'0'528'16,"0"0"-433"-16,0 0 36 16,0 0-97-16,0 0-15 15,0 0-8-15,126-4-2 16,-95 4-18-16,-2 0-58 15,-5 0-101-15,-8 0-74 16,-8 0-111-16,-3 0-306 0</inkml:trace>
  <inkml:trace contextRef="#ctx0" brushRef="#br0" timeOffset="141975.29">16140 11159 745 0,'0'0'767'16,"0"0"-441"-16,0 0-189 15,0 0 21-15,0 0-50 16,0 0-42-16,-29 105-27 16,27-69-33-16,0 0-12 15,2 4-95-15,0-9-172 16,0-8-243-16</inkml:trace>
  <inkml:trace contextRef="#ctx0" brushRef="#br0" timeOffset="142397.15">16493 11101 1311 0,'0'0'597'0,"0"0"-390"15,0 0-125-15,0 0-17 16,0 0-60-16,0 0-5 16,0 0 0-16,71 2-19 15,-56 10-18-15,-5 1 36 0,-4 0-11 16,-4 1 12-16,-2 2 43 16,0 2-6-16,-10 2 33 15,-9 2-32-15,-3 0-7 16,-2 3 32-16,4-3-44 15,4-4 18-15,7 0-16 16,5-4-12-16,4-2 4 16,0-1-11-16,0-1 10 15,13-1 33-15,7-1-44 16,5-5 19-16,6 1-20 16,4-4-24-16,15 0-47 15,-10 0-236-15,-7 0-548 0</inkml:trace>
  <inkml:trace contextRef="#ctx0" brushRef="#br0" timeOffset="142584.57">16938 11401 1220 0,'0'0'521'0,"0"0"-269"16,0 0-41-16,0 0-104 15,-8 111-70-15,-4-80-37 16,1-4-11-16,-6-1-160 16,3-10-209-16,5-6-400 0</inkml:trace>
  <inkml:trace contextRef="#ctx0" brushRef="#br0" timeOffset="142850.12">17268 11383 1500 0,'0'0'356'0,"0"0"-286"15,0 0-70-15,0 0-273 16,0 0-419-16</inkml:trace>
  <inkml:trace contextRef="#ctx0" brushRef="#br0" timeOffset="143006.29">17502 11414 1704 0,'0'0'364'16,"0"0"-364"-16,0 0-40 16,0 0-452-16</inkml:trace>
  <inkml:trace contextRef="#ctx0" brushRef="#br0" timeOffset="143115.97">17948 11456 842 0,'0'0'531'16,"0"0"-531"-16,0 0-50 16,0 0-592-16</inkml:trace>
  <inkml:trace contextRef="#ctx0" brushRef="#br0" timeOffset="143662.4">18228 10999 586 0,'0'0'1003'0,"0"0"-682"16,0 0-114-16,0 0 10 16,-124-17-118-16,92 24-8 15,1 15-44-15,2 6 14 0,5 4 6 16,4 6-56-16,4 0 37 15,10 0-39-15,3-2 7 16,3-4-15-16,0-4-1 16,13-6-4-16,6-7 1 15,5-12-39-15,7-3 42 16,3-3-30-16,1-22-58 16,3-6 30-16,-7-9-62 15,-2 3 13-15,-6-1 30 16,-8 6 72-16,-7 10 5 15,-2 7 92-15,-4 8 11 16,-2 7 15-16,0 0-85 0,0 0-19 16,0 5 4-16,0 16-17 15,0 8 51-15,0 9-27 16,2 3-24-16,5 3 14 16,1 3-15-16,2-1-16 15,-2 4-68-15,1-10-214 16,-5-13-468-16</inkml:trace>
  <inkml:trace contextRef="#ctx0" brushRef="#br0" timeOffset="144693.46">18538 11812 58 0,'0'0'1244'0,"0"0"-916"0,0 0-184 16,0 0 22-16,0 0-43 15,0 0-14-15,0 0-34 16,-4 96 5-16,4-71 12 16,0-3-40-16,0-2 9 15,7-2-26-15,4-5-29 16,-2-5 8-16,-1-3-14 15,3-5-12-15,5 0-14 16,2-7-141-16,0-16-390 16,-8-1-1122-16</inkml:trace>
  <inkml:trace contextRef="#ctx0" brushRef="#br0" timeOffset="144833.99">18538 11812 1386 0,'-15'-140'636'0,"10"136"-454"0,2 0-54 16,3 0-54-16,0 4-74 16,17 0-282-16,0-2-341 0</inkml:trace>
  <inkml:trace contextRef="#ctx0" brushRef="#br0" timeOffset="145099.54">18661 11409 1315 0,'0'0'598'0,"0"0"-456"16,0 0-17-16,0 0-75 15,0 0-44-15,0 0-4 16,0 0-2-16,121-17-112 16,-91 17-12-16,1-2-120 15,-10-2-100-15,-6 0-339 0</inkml:trace>
  <inkml:trace contextRef="#ctx0" brushRef="#br0" timeOffset="145271.37">18862 11283 1277 0,'0'0'548'0,"0"0"-371"16,0 0-43-16,0 0-72 15,0 0 21-15,0 0-66 16,0 0-3-16,-39 114-14 16,32-74-150-16,3-5-136 15,4-11-248-15</inkml:trace>
  <inkml:trace contextRef="#ctx0" brushRef="#br0" timeOffset="145427.6">19028 11372 1512 0,'0'0'401'16,"0"0"-401"-16,0 0-56 15,0 0-330-15</inkml:trace>
  <inkml:trace contextRef="#ctx0" brushRef="#br0" timeOffset="145552.84">19271 11364 121 0,'0'0'1556'0,"0"0"-1208"16,0 0-275-1,0 0-73-15,0 0-334 0,0 0-465 0</inkml:trace>
  <inkml:trace contextRef="#ctx0" brushRef="#br0" timeOffset="145662.26">19271 11364 1525 0,'136'-27'600'15,"-136"26"-451"-15,0 1-84 16,0 0-65-16,0 0-318 15,12 0-550-15</inkml:trace>
  <inkml:trace contextRef="#ctx0" brushRef="#br0" timeOffset="145818.15">19583 11314 1798 0,'0'0'385'15,"0"0"-292"-15,0 0-93 16,0 0-579-16</inkml:trace>
  <inkml:trace contextRef="#ctx0" brushRef="#br0" timeOffset="149286.07">19552 10744 1071 0,'0'0'256'0,"0"0"-192"15,0 0 131-15,0 0 59 16,49 137-44-16,-36-50-9 0,-2 32-121 16,-11 29 31-1,0 11-40-15,-29-6-51 0,-13-7 50 16,-18-14-53-16,-21-4-9 16,-23 2-4-16,-27 1-4 15,-25-1-32-15,-21-10-105 16,40-31-435-16,14-27-1084 0</inkml:trace>
  <inkml:trace contextRef="#ctx0" brushRef="#br0" timeOffset="151285.6">5310 8968 224 0,'0'0'196'0,"0"0"-46"15,0 0-16-15,0 0 9 16,0 0-33-16,0 0-28 15,-24-15 7-15,17 13 50 16,2 2-13-16,1-2-3 16,-1 2 28-16,1-2 20 15,2 2-33-15,0 0-36 16,2 0-9-16,0 0-51 16,0 0-10-16,0 0 4 15,0 0-26-15,17 4 46 0,12 4 6 16,10 4-2-16,9-2 26 15,12 1-35-15,7-2-2 16,7 0 0-16,-1-3-28 16,-2-3 18-16,-11-1-30 15,-8-2-2-15,-17 0 5 16,-12 0-5-16,-12 0-7 16,-7 0 9-16,-4 0-1 15,0 0-16-15,0 0-60 16,-24 0-86-16,-2 0-378 15,1-3-432-15</inkml:trace>
  <inkml:trace contextRef="#ctx0" brushRef="#br0" timeOffset="152816.49">7168 8913 644 0,'0'0'244'16,"0"0"-107"-16,0 0 15 16,0 0 22-16,0 0-11 15,0 0 1-15,0 0-85 16,-14-12 14-16,14 12-50 0,0 0 1 16,0 0 0-16,0 0-31 15,0 0 37-15,0 0-25 16,8 0 41-16,5 4 8 15,5 3-40-15,1-1 14 16,4 0 3-16,2-4-31 16,2 4 28-16,2-1-27 15,0-1-6-15,0-2 22 16,4-2-21-16,-2 0 18 16,3 0-10-16,-5 0-23 15,0 0 28-15,-4 0-29 16,-2 0 0-16,0 0 9 15,-3 0 3-15,-1 0-12 16,4 0 0-16,-1 0 9 16,0 0 2-16,1 0-11 0,-3 0 0 15,-1 0 6-15,2 0 9 16,-2 0-15-16,7-2 0 16,-2 0 8-16,5 2-7 15,-1-2-1-15,4 0 0 16,1-1-1-16,1 2 16 15,-1-1-15-15,-2-1 0 16,-2 2 1-16,-2 0 3 16,-2-2-3-16,-3 1 0 15,1 1 21-15,-4-2-12 16,-1 1-1-16,0 1-9 16,-4-2 8-16,-1 1 4 15,-2 0-11-15,0 0 4 0,-4 0 12 16,-1 0-5-1,-2 0-4-15,-1 2-8 0,0 0 9 16,-1 0 9-16,-2 0-16 16,2 0-2-16,-2 0 10 15,0 0 7-15,2-2-16 16,0 2-1-16,3-2 2 16,-3 0 19-16,-2 2-15 15,2 0 1-15,-2 0 27 16,0 0-34-16,0 0 26 15,0 0-25-15,0 0 8 16,0-2 6-16,0 2-13 0,0 0-2 16,0 0 27-16,0 0-26 15,0 0 25-15,0 0-26 16,0 0 9-16,0 0-7 16,0 0-2-16,0 0 0 15,0 0-1-15,0 0 6 16,0 0-13-16,0 0-25 15,0 0-55-15,-2 0-8 16,-9 0-105-16,-3 4-599 0</inkml:trace>
  <inkml:trace contextRef="#ctx0" brushRef="#br0" timeOffset="153316.37">8826 8885 772 0,'0'0'326'0,"0"0"-125"15,0 0-2-15,0 0-11 16,0 0-30-16,0 0-70 16,0 0 33-16,0-16-28 15,0 16-18-15,0 0 6 16,2 0-60-16,3 0 0 16,1 0-21-16,-2 0 12 15,4 0-15-15,-4 0 3 0,-2 0-51 16,-2 2-73-16,0 8-162 15,0-2-98-15</inkml:trace>
  <inkml:trace contextRef="#ctx0" brushRef="#br0" timeOffset="155643.97">11072 8793 485 0,'0'0'244'0,"0"0"2"16,0 0-90-16,0 0 6 15,0 0 1-15,0 0-50 16,0 0 12-16,-18 0-4 15,18-2-12-15,0 2-12 16,0 0-36-16,-2 0 8 16,2 0-5-16,0 0-32 0,0 0 32 15,0 0-38-15,0 0-5 16,0 0 14-16,0 0-34 16,0 0 17-16,0 0-18 15,0 0 12-15,0 0-6 16,0-3 0-16,0 3-5 15,0-1 36-15,6 1-35 16,6-2 33-16,1 2-29 16,0 0 6-16,5-3 15 15,0 3-27-15,2-1 1 16,2-1 24-16,3-1-24 16,2 2 24-16,2 0-25 15,0-2 13-15,-1-1 3 0,1 2-15 16,-2 0 0-1,0 2 13-15,-3 0 1 0,1 0-11 16,0 0-4-16,1 0 11 16,3 0-19-16,4 0 8 15,8 0 0-15,5 0 0 16,4 0 12-16,0 0-12 16,2 0 0-16,-1 0 1 15,-4 2-5-15,0-2 4 16,-5 2 0-16,-1 0 0 15,-6-2 16-15,-2 2-16 16,-1 1 0-16,-1-3 0 0,-2 0-9 16,2 1 9-1,2-1 0-15,3 0-1 0,2 0 13 16,2 0-13-16,-2 0 1 16,-3 0 0-16,3 0-6 15,-5 0 6-15,3 1 0 16,0-1 0-16,-2 3 13 15,1-3-13-15,-1 0 0 16,-3 2 1-16,2-2-7 16,-4 0 6-16,2 0 0 15,-2 0 0-15,0 0 9 16,-2 0-10-16,2 0 1 16,-5 0 0-16,1 0-9 0,-3 0 10 15,1 0-1 1,-2-2 0-16,0-2 12 0,1 3-18 15,-2-4 6 1,0 3 0-16,-2 0-5 0,-5 2 7 16,3-2-2-16,-3 2 0 15,2-2 13-15,6-1-19 16,1 2 6-16,7-1 0 16,5-2-6-16,1 2 7 15,7 2-1-15,1-2 0 16,-1 2 12-16,3 0-13 15,-3 0 1-15,-2 0 0 16,1 0-12-16,-6 0 19 16,3 0-7-16,-5 0 0 15,3 0 8-15,-1 0-17 16,-1 0 9-16,2 0-36 0,4 0 3 16,4 0-59-16,37 0-172 15,-15 0-337-15,-1 0-201 0</inkml:trace>
  <inkml:trace contextRef="#ctx0" brushRef="#br0" timeOffset="155768.91">14480 8775 1230 0,'0'0'378'0,"0"0"-192"16,0 0 2-16,0 0-93 15,0 0-95-15,0 0-284 16,0 0-380-16</inkml:trace>
  <inkml:trace contextRef="#ctx0" brushRef="#br0" timeOffset="156940.51">15328 10528 933 0,'0'0'560'0,"0"0"-327"0,0 0-12 16,0 0-5-16,0 0-95 15,0 0-48-15,0 0-33 16,139-16 43-16,-74 16-30 16,7 0-25-16,3 0 41 15,4 0-56-15,-2 6 2 16,-5-3-9-16,-7-3 12 16,-13 0-16-16,-9 0-2 15,-14 0 1-15,-9 0 14 16,-12-2-15-16,-4 1-7 15,-4 1-12-15,0 0-157 16,0 0-386-16,0 0-562 0</inkml:trace>
  <inkml:trace contextRef="#ctx0" brushRef="#br0" timeOffset="157222.04">17252 10568 954 0,'0'0'531'0,"0"0"-401"16,0 0-107-16,0 0 77 16,0 0-80-16,0 0-20 15,114-3-121-15,-70 3-213 0</inkml:trace>
  <inkml:trace contextRef="#ctx0" brushRef="#br0" timeOffset="157378.13">18114 10546 1425 0,'0'0'608'0,"0"0"-458"0,0 0-17 16,0 0-133-16,0 0-81 16,158-13-279-16,-92 17-587 0</inkml:trace>
  <inkml:trace contextRef="#ctx0" brushRef="#br0" timeOffset="157503.26">18816 10571 1607 0,'0'0'514'16,"0"0"-443"-16,0 0-71 16,0 0-108-16,0 0-636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4:29:59.185"/>
    </inkml:context>
    <inkml:brush xml:id="br0">
      <inkml:brushProperty name="width" value="0.05292" units="cm"/>
      <inkml:brushProperty name="height" value="0.05292" units="cm"/>
      <inkml:brushProperty name="color" value="#FF0000"/>
    </inkml:brush>
  </inkml:definitions>
  <inkml:trace contextRef="#ctx0" brushRef="#br0">10921 2811 863 0,'0'0'522'15,"0"0"-285"-15,0 0-58 16,0 0-92-16,0 0-30 16,0 0-32-16,4-16-12 15,-4 16 24-15,0 0-26 16,0 0 52-16,0 0 54 16,0 0-20-16,0 0 22 15,0 0-44-15,0 0-36 16,0 0 19-16,-9 0-49 15,-14 7 6-15,-7 12-15 0,-10 9 15 16,-8 5-11-16,-5 6-2 16,-3 7-1-16,1 1 35 15,1 1-23-15,3 0 13 16,6-6-5-16,12-6-20 16,6-8 13-16,11-6-14 15,8-8 0-15,3-6-12 16,5-4 11-16,0-2-10 15,0-2-4-15,0 0-35 16,0 0 11-16,0 0-55 16,0-12-60-16,9-10-199 15,3 3-195-15,-4-2 10 0</inkml:trace>
  <inkml:trace contextRef="#ctx0" brushRef="#br0" timeOffset="374.58">10524 2913 1033 0,'0'0'356'16,"0"0"-114"-16,0 0-59 16,0 0-111-16,0 0-12 15,0 0 37-15,0 0-34 16,-121 126 11-16,95-86-15 15,-1 0-27-15,7-3 17 16,2-1-28-16,9-4-12 16,2-5 24-16,5-5-32 0,2-4 11 15,0-7-12-15,0 0 1 16,5-5 16-16,12-6 20 16,10 0-2-16,7 0 23 15,5-9-47-15,4-7 30 16,-3 0-13-16,-4 1-27 15,-3-2 38-15,-2 3-39 16,-4 1 1-16,-4 3-2 16,-6 3-6-16,-3 7-28 15,-14 2-89-15,0 18-227 16,0 2-318-16</inkml:trace>
  <inkml:trace contextRef="#ctx0" brushRef="#br0" timeOffset="5873.29">11112 3588 339 0,'0'0'124'0,"0"0"-61"16,0 0-19-16,0 0 0 15,0 0 21-15,0 0-11 16,42-13 16-16,-38 11 27 16,-4 0 0-16,3 2 19 15,-3 0-22-15,0 0-28 16,0 0 27-16,0 0-28 15,0 0-4-15,0 0-8 16,0 0-30-16,0 0 22 16,0 0 3-16,0 0 10 15,0 0 51-15,0 0-5 0,0 0 1 16,0 0 5-16,0 0-48 16,-11 0 6-16,-7 0-52 15,-6 11-10-15,-10 3 14 16,-6 11 9-16,-2 5 16 15,-6 3 20-15,4 0-34 16,2 2 21-16,7-5-24 16,4-2-26-16,8-4 22 15,5-4-18-15,7-7-6 16,4 0 0-16,2-7 10 16,5-4-16-16,0-2 6 15,0 0-15-15,0 0 15 16,0 0-43-16,0 0-9 15,0 0-33-15,0-2-102 16,3-11-52-16,4 0-124 0,-3-3 102 16,3-11-29-16,-3 8-55 15,-2 0-278-15</inkml:trace>
  <inkml:trace contextRef="#ctx0" brushRef="#br0" timeOffset="6154.51">10785 3641 362 0,'0'0'200'0,"0"0"-2"15,0 0-17-15,0 0 51 16,0 0-56-16,0 0-22 16,0 0 6-16,0-20-47 15,-3 20-18-15,-14 8-26 16,-6 12-20-16,-4 8 61 16,-2 7-32-16,-2 2-10 15,4 3 3-15,8 0-42 0,3-2 10 16,7-2-36-16,7-5 10 15,2-5-9-15,2-4-4 16,21-6 0-16,5-5 1 16,8-7 7-16,4-4-10 15,4 0 2-15,-1-4-53 16,-4-7-22-16,6-5-141 16,-11 1-309-16,-12 7-369 0</inkml:trace>
  <inkml:trace contextRef="#ctx0" brushRef="#br0" timeOffset="9763">5950 5228 7 0,'0'0'145'0,"0"0"-44"15,0 0-22-15,0 0-21 16,0 0 15-16,0 0-2 16,0 0-23-16,-9 0-11 15,9 0-20-15,0 0 31 16,0 0 11-16,-3 0-33 16,3 0-7-16,0 0-19 15,-2 0 1-15,2 0 11 16,0 0-11-16,-2 0 5 0,2 0-6 15,-2 0 1 1,2 0 9-16,0 0-10 0,0 0-12 16,0 0-60-16,0 0-19 15,0 0-1-15,0 0-42 16,0 0-94-16</inkml:trace>
  <inkml:trace contextRef="#ctx0" brushRef="#br0" timeOffset="12403.01">5829 5282 100 0,'0'0'271'15,"0"0"-166"-15,0 0-67 16,0 0-12-16,0 0 33 16,0 0-14-16,0 0 15 15,7 0-6-15,-2 0-17 16,1 0 27-16,0-3 2 15,-1 0 11-15,-1-1 14 16,4 2-32-16,-5-1 11 0,2 0-23 16,2-1-28-1,1 1 22-15,0-1-28 0,0 3 6 16,-1-2 11-16,-1 2-30 16,4-2 25-16,-1 3 21 15,-1-2-6-15,4 1 3 16,1-2-30-16,1 2 0 15,-1-3 16-15,2 1-29 16,1 1 20-16,-3 2-14 16,0-1 1-16,1 1 12 15,-2 0-18-15,-2 0 5 16,1 0 9-16,1 0-9 16,-4 0 7-16,2 0-7 15,3 0-5-15,-2 0 18 16,0 0-18-16,3 0 4 0,-4 0 12 15,4 0-16-15,-1 0 20 16,3 0-15-16,-1 0-5 16,1 0 5-16,2 0-6 15,0-2 0-15,-1 2 12 16,-1 0-5-16,1 0-1 16,0 0-6-16,-2 0 0 15,-1 0 3-15,1 0 4 16,1 0-7-16,-1 0 3 15,3 0 6-15,0 0-9 16,2 0 0-16,-2 0 0 16,-1 0 0-16,2 0 10 15,-1 0-10-15,-1 0 0 16,-1 0 9-16,-1 0-9 16,3 0 0-16,0 0 0 0,0 0-1 15,0 0 2-15,4 0-1 16,-2 0 0-16,1 0 11 15,-2 0-8-15,-1 0-3 16,-3 0 0-16,-1 0-4 16,-1 0 10-16,1 0-6 15,-1 0 0-15,-2 0 6 16,3 0-6-16,-1 0 0 16,3 0 0-16,-1-3 12 15,3 3 0-15,-3-1-12 16,-1 1 0-16,-1 0 2 15,1 0 13-15,-3 0-15 0,-3 0 0 16,4 0 5-16,-1 0 8 16,2 0-13-16,1 0 0 15,1 0 1-15,3 0-1 16,-1 0 0-16,-1 0 0 16,3 0-1-16,-2 0 16 15,-1 0-15-15,1 0 0 16,-1 0 0-16,-3 0-4 15,1 0 4-15,-3 0 0 16,0 0-1-16,3 0 10 16,-1 0-9-16,1 0 0 15,-1 0 1-15,0 0 3 16,0 0-3-16,3 0-1 0,-3 0 0 16,3 0 11-1,-3 0-11-15,0 0 0 0,0 0 2 16,1 0-1-16,0-2-1 15,1 2 0-15,1-3 5 16,2 2 9-16,0-2-12 16,-1 1-2-16,1 0 0 15,3 2 2-15,-6-2-2 16,3 2 0-16,-3-1-1 16,1 1 4-16,-3 0-3 15,-2 0 0-15,1 0 0 16,-1 0 9-16,0 0-9 15,0 0 0-15,0 0 2 16,3 0 10-16,-1 0-11 16,3 0-1-16,-1 0 0 0,1 0-3 15,1 0 5-15,2 0-2 16,-2 0 1-16,1 0 10 16,2 0-12-16,2 0 1 15,1 0 0-15,1 0-6 16,1 0 7-16,2 0-1 15,-3 0 0-15,0 0 11 16,1 0-16-16,0 0 5 16,-4-3 0-16,4 3 0 15,0-1 11-15,2-2-11 16,-3-1 0-16,3 2 7 16,-3-2-2-16,-2 1-5 0,-1 1 0 15,-2-1 6-15,-4 3 0 16,-1-2-6-16,2 2 0 15,-3-1 1-15,1 1 18 16,-1 0-19-16,-2 0 0 16,5 0 6-16,-3 0 6 15,5 0-12-15,3-2 0 16,-2 2 7-16,4 0 0 16,-1-3-6-16,-3 3-1 15,-2 0 7-15,-2 0 6 16,-4 0-13-16,-2 0 0 15,-1 0 6-15,0 0 12 16,-1 0-9-16,-3 0 0 0,2 0 19 16,-1 0-27-16,-1 0 23 15,-1 0-21-15,1 0 6 16,1 0 12-16,-3 0-15 16,0 0 4-16,0 0 6 15,0 0-5-15,1 0-1 16,-3 0-4-16,0 0 3 15,0 0 16-15,0 0-25 16,0 0 7-16,0 0 3 16,0 0 2-16,0 0-6 15,0 0-6-15,0 0-26 16,0 0-42-16,0 0-137 16,0 3-73-16,-16 7-34 15,-2 2-303-15</inkml:trace>
  <inkml:trace contextRef="#ctx0" brushRef="#br0" timeOffset="16433.3">6237 6623 172 0,'0'0'58'0,"0"0"-28"15,0 0-30-15,0 0 6 16,0 0-6-16,0 0 1 15,-70-16-1-15,68 14-13 16,2 0-28-16,-2 0 41 16,0 2 33-16,-2-2-1 15,1 2 23-15,-1-2 29 16,0 2 12-16,2-2 14 16,-4 2-2-16,3-3-37 15,2 2-2-15,-1-1-31 0,0-1 86 16,2 2 3-16,0 0-34 15,0 1-2-15,0 0-36 16,0 0 14-16,0-3 15 16,0 3-43-16,0 0 29 15,0 0-19-15,0 0-24 16,0 0 36-16,0 0-48 16,0 0 1-16,0 0 1 15,0 0-5-15,0 0 1 16,0 0 6-16,0 0-10 15,0-2 44-15,0 2-28 0,8 0 3 16,4-1 15 0,3 1-42-16,6-3 22 0,-1 1-13 15,4 0-9-15,0 0 23 16,1 0-24-16,4 0 1 16,2 2 8-16,3-2 3 15,1 2-5-15,3-2-7 16,0 2 1-16,0 0 9 15,-2 0-9-15,-1 0 5 16,-4 0 6-16,-2 0-3 16,-2 0 1-16,-2 0-10 15,0-2 0-15,2-2 9 16,1 0-1-16,6 0-5 16,1-2-2-16,1 0 12 15,-1 2-11-15,1 1-2 0,-1-2 0 16,-1 1-3-16,-3 2 4 15,-2 0-1-15,-2 2 0 16,0 0 11-16,-3 0-9 16,-1 0-2-16,1-2 0 15,-2 2 10-15,3-2 0 16,0 0-7-16,1 0-2 16,0 2 13-16,6-2-6 15,-1 2-8-15,0-2 0 16,3 2 3-16,0 0 4 15,-3 0-7-15,0 0 0 16,-2 0 5-16,0 0-6 0,-3 0 1 16,3 0 0-16,0 0 15 15,0 0-9-15,2 0 7 16,-2 0-13-16,2 0 12 16,-2 0-1-16,2 0-11 15,-1 0 0-15,3 2 16 16,0 0-4-16,6 2-4 15,-2-2-8-15,3 0 7 16,-2 0 22-16,3 0-29 16,-4 2 0-16,1 1 16 15,0-2-6-15,-1 1 4 16,2 0-14-16,1-1 6 16,0 3 0-16,3-3-6 15,-6 1 0-15,-1-2 11 16,-7 0 4-16,-2-2-5 0,-5 2-10 15,-5-2 9-15,2 0 6 16,-2 0-14-16,-1 0-1 16,-1 0 7-16,-3 0 8 15,-1 0-9-15,-7 0-6 16,0 0 0-16,-2 0-5 16,-2 0 5-16,0 0 0 15,0 0-18-15,0 0-138 16,-6 0-316-16,-9 0-416 0</inkml:trace>
  <inkml:trace contextRef="#ctx0" brushRef="#br0" timeOffset="17979.87">10921 5984 622 0,'0'0'350'0,"0"0"-159"16,0 0-91-16,0 0 3 16,0 0-32-16,0 0 4 15,0 0-20-15,-12-18-21 16,7 15 61-16,-1 1 0 15,-3 2-18-15,-2-2 17 16,-2 2-43-16,-1 0 24 16,0 0-22-16,0 0-24 15,-5 0 29-15,-1 7-36 16,3 0 9-16,-4 5 16 16,1 2-41-16,3 4 31 15,-1 0-14-15,0 4-22 16,4 0 35-16,1 5-35 0,5-1 8 15,0 3 13 1,6 2-13-16,0-1 6 0,2 1-15 16,0 0 8-16,0 1 0 15,0 0-8-15,0 1 0 16,0-1 5-16,4-1 11 16,8 2-16-16,1-3 0 15,3-1 8-15,1 2-14 16,4-1 6-16,1 1 0 15,0-4 0-15,-2-1 18 16,3-4-19-16,-2-2 1 16,-1-1 0-16,6-5-5 15,-2-3 5-15,2-3 0 16,1-1 0-16,2-5 11 16,2-2-17-16,-2 0 6 0,0 0 0 15,0 0-15-15,-2 0 22 16,0-5-7-16,-2-2 0 15,-2-2 14-15,2-2-16 16,2-3 2-16,-2-2-1 16,-2-4-10-16,0-3 19 15,-3-1-8-15,-4 0 0 16,0-2 13-16,-6-4-16 16,-2 0 3-16,-4-4 0 15,-2 0-6-15,-2-4 7 16,0-1-1-16,0 2 0 15,0-2 18-15,0-1-14 16,-10 3-4-16,-4-1 12 0,-6-4 39 16,2 5-27-1,-7-1 41-15,0 3-18 0,-1 1-34 16,-3 4 45-16,1 4-43 16,1 2-7-16,-2 4-4 15,0 4 13-15,-1 2-17 16,-1 5 0-16,0-2-43 15,2 7 34-15,0 2-62 16,-2 2-25-16,-11 5-26 16,6 12-226-16,2 1-323 0</inkml:trace>
  <inkml:trace contextRef="#ctx0" brushRef="#br0" timeOffset="19323.25">16109 6126 424 0,'0'0'113'0,"0"0"-64"16,0 0-38-16,0 0 8 15,0 0 23-15,0 0-32 16,0 0 28-16,-4-51 11 0,4 43-13 15,0-2 22-15,0 0-14 16,0 1 21-16,0-1-5 16,-2-1-20-16,0 4 61 15,-5-1-31-15,0-2-35 16,-2 2 18-16,0-1-24 16,-1 0 9-16,-3 0 52 15,3-1-49-15,1-1 26 16,2 4-12-16,1-3-10 15,1 0 25-15,1 2-42 16,0-2 7-16,1 3-9 16,1 1-25-16,-4 0 36 15,5-1-24-15,-1 5 18 0,0 0 20 16,2 0-22 0,-3 2 30-16,3 0-2 0,0 0-30 15,-2 0 27-15,2 0-30 16,0-2-8-16,-2 2 30 15,2 0-30-15,0 0 9 16,0 0-25-16,-2 0 0 16,2 0-13-16,-2 0 9 15,0 4 4-15,-3 8 18 16,0 8-17-16,1 3 26 16,-3 8 3-16,1 7-18 15,-3 12 50-15,-3 8-38 0,1 13 8 16,-2 7 16-1,-5 7-32-15,2 5 35 0,1-2-8 16,-1-1-31-16,5-4 42 16,1-6-47-16,1-7 8 15,6-10-4-15,1-10 0 16,2-8-3-16,0-10-8 16,0-12 1-16,0-6-19 15,0-7-1-15,0-7-62 16,4-19-54-16,10-15-191 15,1-12-393-15</inkml:trace>
  <inkml:trace contextRef="#ctx0" brushRef="#br0" timeOffset="20619.82">15822 5905 599 0,'0'0'114'16,"0"0"-82"-16,0 0-11 16,0 0-20-16,0 0 34 15,0 0 30-15,0 0-35 16,0 2 32-16,0-2 11 15,0 0 6-15,0 0 24 16,2 2-60-16,7-2 12 16,7 0-8-16,1 0-11 15,4 0 45-15,3 0-36 16,3 0-4-16,2-2 6 16,5-2-21-16,1-2 28 15,5 2 16-15,5 0-13 0,1 0 26 16,4 0-43-16,-2 2-6 15,6-2 18-15,2 2-36 16,0 1 31-16,2-2-23 16,1 3-23-16,1 0 38 15,2 0-31-15,3 0 6 16,1 0 15-16,-2 0-29 16,1 0 28-16,-3 0-13 15,-2 0-6-15,-4 6 23 16,-1-2-31-16,-1 2 8 15,-3-2 13-15,-2 0-19 16,0-2 27-16,1 2-17 16,-2-2-12-16,-3-2 34 0,-1 2-35 15,-4-2 12-15,3 0 0 16,-3 0-5-16,2 0 7 16,1 0-14-16,-1 0 0 15,-5 0 2-15,-6 0 4 16,-6 0-6-16,-9-2 0 15,-5 0 12-15,-7 0-12 16,-4 2 2-16,2 0 8 16,-2-2 18-16,0 2-19 15,0 0-9-15,3-2 0 16,2 0-6-16,1-3-4 16,3 0-3-16,2-1-17 0,-2 0 22 15,-2 2-43 1,-4 2 28-16,3-2-5 0,-2 2 2 15,0 0 20-15,-1 0-20 16,4 0-11-16,-1 0 24 16,1 0-22-16,1 0 34 15,0 2 1-15,-5 0 0 16,2 0-9-16,0 0 9 16,-3 0 0-16,2 0-1 15,-2 0 7-15,4 0-6 16,0 0 0-16,-2 6 9 15,3 4-7-15,-3 4-1 16,2 2-1-16,2 4 21 16,-4 3-12-16,1 2 5 15,-1 1 0-15,-2 3-13 0,-2-1 36 16,2 2-35-16,-2 2 14 16,0 0 15-16,0 2-29 15,0 2 33-15,0 0-18 16,0 0-16-16,0 4 27 15,3-2-22-15,-3 3-5 16,0-3 17-16,2-1-12 16,-2 2 12-16,0-5-4 15,0 0-13-15,3-4 32 16,-3-3-32-16,0 0-1 16,2-5 3-16,-2-4 7 15,2-2-11-15,-2-4 1 0,0-4 0 16,2-2-2-16,-2-2 4 15,0-4-2-15,0 3 0 16,0-3-84-16,0 4-73 16,-29 1-195-16,-2 0-151 15,-4 1-397-15</inkml:trace>
  <inkml:trace contextRef="#ctx0" brushRef="#br0" timeOffset="21494.62">15945 6896 643 0,'0'0'153'15,"0"0"-20"-15,0 0-28 16,0 0-53-16,0 0 51 16,0 0-19-16,0 0-9 15,-7 0 14-15,7 0-24 16,0 0 0-16,1 0-25 15,16 0-7-15,7 0 52 16,12-2-28-16,7-4 9 16,9 2 17-16,6 0-24 15,9 0 8-15,6 0-13 0,8 1-20 16,4 1 21-16,6 1-43 16,0-2 11-1,3 3-4-15,0-2-10 0,-3 2 18 16,-2-1-11-16,-2-3-8 15,-7 2 33-15,-4-5-39 16,-5 3 18-16,-4 1-1 16,-7-3-18-16,-2 1 29 15,-6 1-29-15,-6-2 0 16,-1 4 22-16,-5-2-12 16,0 2-7-16,-4-2-4 15,0 3 11-15,-5-3-2 16,-2 2-9-16,-4-1 0 0,-2 2-3 15,-2-2 15 1,-4 2-12-16,-3-2 0 0,1 3 15 16,-1-1-3-16,-1-2-12 15,-1 3 0-15,1 0 1 16,-3 0 7-16,-2 0-8 16,-2 0 0-16,-1 0 7 15,-3 0-13-15,-2-1 6 16,0 1 0-16,0 0-1 15,0 0-17-15,0 0-7 16,2 0-49-16,2 0-114 16,6 0-1-16,1 0-169 15,-5 0-259-15</inkml:trace>
  <inkml:trace contextRef="#ctx0" brushRef="#br0" timeOffset="21635.26">18143 6789 1243 0,'0'0'346'16,"0"0"-116"-16,0 0-129 15,0 0 44-15,0 0-145 16,0 0-49-16,0 0-528 0</inkml:trace>
  <inkml:trace contextRef="#ctx0" brushRef="#br0" timeOffset="34915.01">5170 7319 176 0,'0'0'292'16,"0"0"-161"-16,0 0-37 16,0 0-28-16,0 0 15 15,0 0-15-15,0 0-5 16,-3-6 30-16,3 6-4 0,0-2-3 16,0 2-7-16,0 0-22 15,0 0 19-15,0 0-7 16,0 0-15-16,0 0 24 15,0 0-14-15,0 0 20 16,-2 0 17-16,2 0-34 16,-2 0-3-16,-2 0-26 15,2 0-29-15,-6 0 48 16,4 0-42-16,-3 0-4 16,1 0 17-16,-4 0-11 15,2 0 14-15,-1 0-15 16,-5 2-14-16,3 4 53 15,-4 0-39-15,1 0 2 0,1 1 21 16,0 2-36-16,0-1 36 16,-1 0-11-16,1 3-20 15,2-3 32-15,-1 5-38 16,1-1 1-16,1 3 18 16,-2-2-13-16,1 4 12 15,-1-2-7-15,-1 3-10 16,3 0 32-1,0 1-33-15,1 1 9 0,3-2 2 16,2 1 3-16,-1 2 0 16,2-3-13-16,1 0 5 15,2 2 3-15,0-2-7 16,0 4-2-16,0-2 18 16,0 4-17-16,0 0 8 15,0-2-9-15,0 2 7 16,5-2-5-16,4 0-1 0,-1-2-1 15,3 3 7-15,-1-3 4 16,1 1-7-16,0-1-4 16,0 1 0-16,0-3-4 15,1 0 4-15,-1-2 0 16,1-2 0-16,0-2 15 16,1 2-16-16,3-3 1 15,-2 4 0-15,3 1-9 16,1-3 10-16,-1 2-1 15,4-1 0-15,-1-1 9 16,0-2-5-16,3-1-4 16,-4 0 0-16,-1-2-15 15,0 1 16-15,0-1-1 0,-3-6 0 16,2 1 10-16,5-1-5 16,-3-2-5-16,4 0 0 15,-1 0-6-15,1-2 7 16,-4-5-1-16,4 1 0 15,-3-3 11-15,-1 1-14 16,0 0 3-16,0-2 0 16,-3-2-9-16,1-2 5 15,0-2 4-15,-1-1 0 16,-3-6-1-16,-2 0 0 16,0 0 1-16,-2-1 0 15,-5-2-8-15,2 0 10 16,-3-1-2-16,-1 2 0 0,1-1 1 15,-3-3-2-15,0 0 1 16,0-1 0-16,0-1 0 16,-3 1 19-16,-6-2-16 15,-2 2 3-15,-4-2 3 16,1 0 24-16,-4 1-23 16,-1-1 13-16,-4-1 15 15,-2 0-32-15,1 1 8 16,0 2-14-16,-1 0 12 15,1 5-14-15,-1 2 2 0,0 3 0 16,1 4 0 0,0 2 13-16,-5 4-23 0,0 3 10 15,-7 2-57-15,-5 5 33 16,-3 0-70-16,-3 0-10 16,3 20-47-16,-8 15-149 15,13 1-101-15,9-7-237 16</inkml:trace>
  <inkml:trace contextRef="#ctx0" brushRef="#br0" timeOffset="36539.94">13503 2027 1257 0,'0'0'325'0,"0"0"-163"16,0 0-13-16,-115 4-26 16,81 14-10-16,-2 6-39 15,0 6-18-15,7 6-32 16,5 5-23-16,4 0 25 0,7 2-26 15,5-1 9-15,6-4-2 16,2-5 2-16,0-2-9 16,16-12 0-16,7-6-11 15,2-9-2-15,9-4 11 16,2-8 2-16,2-18 0 16,0-13-33-16,-5-5 1 15,-6-4-2-15,-7-2 13 16,-7 9 20-16,-4 4 2 15,-7 12 22-15,-2 6 48 16,0 8-11-16,0 10 53 0,0 0-52 16,0 1-42-16,0 0-16 15,0 9 9-15,0 15-12 16,-5 11 33-16,1 6-11 16,0 5 15-16,4 3-34 15,0-3 5-15,0-2-10 16,2-8 8-16,9-6-6 15,1-8 0-15,-3-10-27 16,9-8 14-16,-1-4-14 16,5-8 22-16,3-22-8 15,4-5 1-15,-4-4 11 16,-4 1 1-16,-2 6 0 16,-10 8 8-16,2 4-8 15,-7 7 27-15,-4 8 43 16,2 5-39-16,-2 0 8 0,0 0-37 15,0 0 14-15,0 1-22 16,0 14 15-16,3 7-3 16,-1 6 16-16,2 6-10 15,0 2-9-15,-1-1-3 16,-3 0-43-16,0-1 9 16,0 15-90-16,-11-12-188 15,-5-4-356-15</inkml:trace>
  <inkml:trace contextRef="#ctx0" brushRef="#br0" timeOffset="36696.18">13607 2701 1290 0,'0'0'831'0,"0"0"-577"0,0 0-175 16,0 0-45-16,0 0-13 15,0 0-5-15,0 0-29 16,123-19 13-16,-79 10-125 15,14-12-120-15,-11 4-392 16,-11-1-813-16</inkml:trace>
  <inkml:trace contextRef="#ctx0" brushRef="#br0" timeOffset="36867.68">14166 2520 1502 0,'0'0'652'0,"0"0"-509"15,0 0-72-15,0 0-13 16,0 0-29-16,-10 117-29 16,8-87-26-16,2-2-171 15,0-8-388-15,0-12-124 16</inkml:trace>
  <inkml:trace contextRef="#ctx0" brushRef="#br0" timeOffset="37320.68">14541 1975 1008 0,'0'0'1023'0,"0"0"-765"0,0 0-88 15,0 0-85-15,0 0-70 16,-119 10 13-16,94 30-28 15,-2 8 0-15,4 5 3 16,7-2 9-16,10-2-20 16,6-5 8-16,0-8-4 15,4-6-5-15,16-10-8 16,4-7 11-16,6-13-1 16,3 0-17-16,3-27 24 15,1-17-67-15,-1-12-35 16,-5-9 43-16,-8-3 3 15,-5 3 45-15,-9 9 11 0,-3 13 39 16,-4 12 76-16,-2 13-20 16,0 11-6-16,0 5-13 15,0 2-70-15,0 2 5 16,0 23-11-16,0 12 0 16,-2 11-3-16,0 4 3 15,2 4-32-15,0 3-20 16,20 10-90-16,3-12-135 15,-2-13-355-15</inkml:trace>
  <inkml:trace contextRef="#ctx0" brushRef="#br0" timeOffset="37679.99">14915 2271 1463 0,'0'0'617'0,"0"0"-443"16,0 0-97-16,0 0-74 16,0 0-3-16,0 0-37 15,0 0-9-15,85-19-23 16,-71 19 17-16,-8 8 52 16,-6 2 0-16,0 2 50 15,0 4 46-15,-11 5-37 16,0 0 5-16,-5 3-17 0,3 0-19 15,4 2 35-15,2 0-56 16,5-2-1-16,2-4 30 16,0 0-35-16,9-4 33 15,8 1-9-15,6-6-24 16,4-1 24-16,6-2-25 16,7-4-12-16,5-4-19 15,15 0-127-15,-12-16-192 16,-9-4-533-16</inkml:trace>
  <inkml:trace contextRef="#ctx0" brushRef="#br0" timeOffset="37867.75">15494 2358 523 0,'0'0'1154'16,"0"0"-929"-16,0 0-89 15,0 0-17-15,0 0-54 16,-2 118-25-16,-7-84-40 16,1 0-25-16,-4 0-100 15,3-8-158-15,3-9-224 0</inkml:trace>
  <inkml:trace contextRef="#ctx0" brushRef="#br0" timeOffset="38055.11">15876 2427 1405 0,'0'0'721'16,"0"0"-604"-16,0 0-117 15,0 0-218-15,138-19-402 16,-56 19 484-16,-2 0-74 0</inkml:trace>
  <inkml:trace contextRef="#ctx0" brushRef="#br0" timeOffset="38195.5">16448 2408 1330 0,'0'0'699'16,"0"0"-543"-16,0 0-109 0,0 0-47 15,0 0-91-15,0 0-134 16,114 0-316-16,-39 0 513 15,-7 0-28-15,-9 0-565 16</inkml:trace>
  <inkml:trace contextRef="#ctx0" brushRef="#br0" timeOffset="38789.11">17567 1919 909 0,'0'0'560'0,"0"0"-279"16,0 0 29-16,0 0-145 15,0 0-35-15,-149-42-51 16,106 43-50-16,1 20 28 16,0 9-33-16,5 6 7 15,8 6 12-15,10 2-43 0,10 1 19 16,9 4-19-16,0-3 6 15,13-4-19-15,16-8 13 16,7-7-18-16,6-15 9 16,5-12-43-16,-1 0 22 15,-1-27-28-15,-7-14-20 16,-7-12 44-16,-6-5 5 16,-12-2 25-16,-4 8 4 15,-9 8 21-15,0 14 38 16,0 10 14-16,0 10-27 15,0 7 13-15,0 3-59 16,0 0-5-16,0 21-4 16,0 11 18-16,0 9-6 0,0 12-1 15,0 5 10-15,0 2-11 16,9 2-1-16,4-3-41 16,5 7-68-16,-3-16-204 15,-3-12-381-15</inkml:trace>
  <inkml:trace contextRef="#ctx0" brushRef="#br0" timeOffset="39335.86">17890 2356 530 0,'0'0'568'0,"0"0"-347"16,0 0-13-16,0 0-6 0,0 0-12 15,0 0-82 1,0 0-40-16,-7-6-24 0,7 26-16 16,0 6 46-16,0 5-15 15,5 6-13-15,3 3 27 16,4 2-36-16,-1 3-7 15,2-1 5-15,-2 0-35 16,2-2 34-16,-4 0-22 16,-4-4 1-16,-3-6 22 15,-2-2-24-15,0-8 19 16,0-4 10-16,-9-4-4 16,-6-4 39-16,-6-4-38 15,-2-1-20-15,-2-5-13 16,0 0-4-16,-2-12-28 15,3-19-60-15,9-45-118 16,3 3-357-16,10-2-608 0</inkml:trace>
  <inkml:trace contextRef="#ctx0" brushRef="#br0" timeOffset="39460.82">17785 1971 918 0,'0'0'998'16,"0"0"-710"-16,0 0-134 15,0 0-124-15,0 0-30 16,0 0-394-16,0 0-673 0</inkml:trace>
  <inkml:trace contextRef="#ctx0" brushRef="#br0" timeOffset="40226.57">18444 2421 139 0,'0'0'887'0,"0"0"-565"16,0 0-109-16,-6 107-47 15,-10-71-55-15,1-4-68 16,-1-5-7-16,7-4-36 16,7-6-136-16,2-13-193 0</inkml:trace>
  <inkml:trace contextRef="#ctx0" brushRef="#br0" timeOffset="40710.53">19076 1877 1309 0,'0'0'537'15,"0"0"-417"-15,0 0 59 16,-139 24-73-16,106 6-45 16,6 8-12-16,4 4-48 0,12 6 4 15,7 0-5-15,4-2 0 16,0-4-15-16,19-5 15 16,4-12-22-16,6-8 22 15,4-14-28-15,3-3 27 16,2-20-22-16,0-17-78 15,-2-10 63-15,-10-5 4 16,-5 2 34-16,-8 8 3 16,-7 9 25-16,-4 14 71 15,-2 9 16-15,0 6-35 16,0 4 5-16,0 0-75 16,0 8-10-16,0 17 11 0,0 12 4 15,0 9-15-15,0 7 0 16,3 3-61-16,19 18-43 15,-2-15-179-15,0-10-367 0</inkml:trace>
  <inkml:trace contextRef="#ctx0" brushRef="#br0" timeOffset="41085.44">19525 2446 1132 0,'0'0'641'16,"0"0"-514"-16,0 0-53 15,0 0-52-15,0 0 3 16,0 0 40-16,0 0-43 15,-4 131 0-15,4-94 43 16,0 1-23-16,0 4 17 16,0-3-9-16,2 1-19 15,0-4 42-15,-2-4-48 16,0-6 11-16,0-5-4 16,0-8-31-16,0-7 38 15,-4-1-7-15,-7-5-24 16,-7 0-8-16,-4-13-3 0,4-17-93 15,-9-40-144-15,9 4-435 16,4-3-884-16</inkml:trace>
  <inkml:trace contextRef="#ctx0" brushRef="#br0" timeOffset="41194.93">19385 2199 1397 0,'0'0'521'0,"0"0"-435"15,0 0-86-15,0 0-279 16,0 0-232-16</inkml:trace>
  <inkml:trace contextRef="#ctx0" brushRef="#br0" timeOffset="41413.49">19743 2641 1753 0,'0'0'553'16,"0"0"-435"-16,0 0-49 15,0 0-43-15,0 0-26 16,0 0-33-16,0 0-16 16,121 0-123-16,-84 0-130 15,-8-4-99-15,-11-5-224 0</inkml:trace>
  <inkml:trace contextRef="#ctx0" brushRef="#br0" timeOffset="41554.11">19835 2523 1045 0,'0'0'499'0,"0"0"-272"0,0 0-43 16,0 0-56-16,0 0-25 15,0 0-76-15,-15 116-27 16,15-66-71-16,6-10-228 15,5-8-255-15</inkml:trace>
  <inkml:trace contextRef="#ctx0" brushRef="#br0" timeOffset="41882.11">20207 2607 910 0,'0'0'1061'0,"0"0"-776"16,0 0-113-16,0 0-107 16,0 0-31-16,0 0-34 15,0 0 14-15,24-105-3 16,-19 101-11-16,-5 2 0 16,2 2 46-16,-2 0-29 15,0 0 12-15,0 5-29 16,0 14 6-16,2 9 6 15,0 11-12-15,0 2 0 0,4 4 0 16,-2 1-15 0,-2 0-23-16,0-4-62 0,-2-5-94 15,0-8-81-15,0-7-209 16,-8-10 123-16,-4-7-399 0</inkml:trace>
  <inkml:trace contextRef="#ctx0" brushRef="#br0" timeOffset="42007.1">20207 2899 557 0,'0'0'628'0,"0"0"-268"15,0 0-10-15,0 0-139 16,0 0-116-16,0 0-23 16,0 0-37-16,66-36-34 15,-39 30-2-15,12-7-149 0,-8-2-245 16,-3-1-456-16</inkml:trace>
  <inkml:trace contextRef="#ctx0" brushRef="#br0" timeOffset="42194.57">20709 2394 1577 0,'0'0'648'0,"0"0"-540"16,0 0-40-16,0 0-40 15,0 0-20-15,0 0-8 16,-8 126-12-16,2-92-132 15,-7-1-108-15,1-12-309 16,3-6-365-16</inkml:trace>
  <inkml:trace contextRef="#ctx0" brushRef="#br0" timeOffset="42444.5">21212 2354 1699 0,'0'0'329'0,"0"0"-258"16,0 0-71-16,0 0-277 15,129-4-237-15,-73 2-317 0</inkml:trace>
  <inkml:trace contextRef="#ctx0" brushRef="#br0" timeOffset="42585.09">21833 2324 1465 0,'0'0'535'0,"0"0"-387"15,0 0-148-15,0 0-114 16,148-28-457-16,-80 24-272 0</inkml:trace>
  <inkml:trace contextRef="#ctx0" brushRef="#br0" timeOffset="42726.01">22656 2302 1506 0,'0'0'323'15,"0"0"-100"-15,0 0-49 16,0 0-174-16,0 0-11 16,0 0-267-16,142-19-482 0</inkml:trace>
  <inkml:trace contextRef="#ctx0" brushRef="#br0" timeOffset="42929.09">23304 2289 1024 0,'0'0'573'0,"0"0"-364"15,0 0-44-15,0 0-98 16,0 0-54-16,0 0 8 16,0 0-21-16,42 82-19 15,-30-45-39-15,5 18-32 16,-3-10-101-16,-1-7-105 0</inkml:trace>
  <inkml:trace contextRef="#ctx0" brushRef="#br0" timeOffset="43475.51">24202 1596 1122 0,'0'0'399'16,"0"0"-110"-16,0 0-11 15,0 0-107-15,0 0-39 16,0 0-89-16,0 0-33 15,-87 0 20-15,51 24-29 0,-4 6 38 16,2 4-2-16,2 6-24 16,5 5 44-16,4 2-56 15,12 6 0-15,3-3 3 16,12 0-4-16,0-8 0 16,0-8-13-16,14-12-35 15,5-10 42-15,2-12-32 16,6 0 24-16,2-22 13 15,4-18-32-15,1-10 22 16,-5-9-4-16,0 0-66 16,-9 2 51-16,-3 11 0 15,-7 14 30-15,-6 12 51 0,-4 8-11 16,0 10 41 0,0 2-57-16,0 0-12 0,0 14-11 15,0 16-1-15,0 12 0 16,0 6 14-16,0 9-4 15,0 1-2-15,3 2-8 16,7-3-32-16,13 14-22 16,-3-17-224-16,0-13-493 15</inkml:trace>
  <inkml:trace contextRef="#ctx0" brushRef="#br0" timeOffset="43928.56">24364 2212 459 0,'0'0'1161'0,"0"0"-996"0,0 0-76 16,0 0-4-16,0 0-29 16,-8 112 17-16,8-78-58 15,0-4-6-15,1-4 1 16,4-8 2-16,-3-6-8 15,0-8 7-15,-2-4 43 16,3 0 72-16,2-10-42 16,1-15-60-16,5-12-24 15,0-6-1-15,5-4-1 16,-1 0-11-16,-1 7-2 16,-1 7 0-16,-3 8 17 0,-4 10-2 15,-4 6 28-15,-2 5-10 16,2 4 9-16,0 0-27 15,1 0-10 1,2 10 9-16,6 11 2 0,-1 4 10 16,3 8 7-16,4-2-11 15,-2 2 14-15,3-5-21 16,0-3 0-16,-3-12 24 16,1-5-23-16,4-8 12 15,4 0-13-15,10-38-33 16,-5 0-206-16,-7-2-546 0</inkml:trace>
  <inkml:trace contextRef="#ctx0" brushRef="#br0" timeOffset="44943.92">17418 477 892 0,'0'0'505'0,"0"0"-282"15,0 0-46-15,0 0-86 16,0 0-36-16,0 0-17 15,8 25 47-15,-1 2 2 16,-1 9-34-16,2 4 15 16,-4 6 12-16,2 5-44 15,1 0 19-15,2 2-21 16,-3-3-33-16,4-4 10 16,-4-6-11-16,-2-8-6 15,-1-8-20-15,-3-8-110 16,0-10-72-16,-3-3-176 15,-10-3-200-15</inkml:trace>
  <inkml:trace contextRef="#ctx0" brushRef="#br0" timeOffset="45178.24">17304 880 87 0,'0'0'872'0,"0"0"-561"15,0 0-96-15,0 0-30 16,0 0-102-16,0 0-41 15,0 0 71-15,0 41-35 16,13-16-10-16,3-1 28 16,6 0-41-16,0 1 17 15,5-3-22-15,2-5-29 0,0-1 27 16,2-7-34-16,0-5 4 16,5-4 16-16,-1 0-33 15,6-14-1-15,3-14-62 16,-11 3-222-16,-10 6-342 0</inkml:trace>
  <inkml:trace contextRef="#ctx0" brushRef="#br0" timeOffset="45678.44">16868 1389 901 0,'0'0'360'0,"0"0"-243"15,0 0-98-15,0 0 68 16,0 0-8-16,16 119 20 15,-10-53-18-15,-6 29-35 16,2 27 33-16,-2 26-18 16,4 7-10-16,-2-29 2 15,5-32-16-15,-3-34-17 16,0-8-4-16,3 0-7 16,-2 0-18-16,0-5-17 15,-5-17-87-15,0-27-29 16,0-3-110-16,0-3-62 0</inkml:trace>
  <inkml:trace contextRef="#ctx0" brushRef="#br0" timeOffset="47099.66">16689 1463 146 0,'0'0'996'0,"0"0"-827"16,0 0-102-16,0 0-46 15,0 0 55-15,0 0 42 0,135-62 1 16,-79 55 7-16,6 1-35 16,10 1-2-16,4 2-11 15,4 0-50-15,4 2 10 16,6-2-11-16,5-1-26 15,2 2 35-15,-4-2-30 16,1 2 4-16,-8 2 5 16,-5 0-9-16,-10 0-2 15,-9 0-4-15,-6 0 8 16,-9 2-4-16,-7 2-4 16,-9-2 1-16,-6-2-1 15,-10 2 16-15,-5-2-16 16,-6 0 8-16,-4 0-1 15,2 0 4-15,-2 0-11 16,0 0 0-16,2 2-9 0,0 1 7 16,1 1 2-16,-1 2 0 15,0 2 1-15,2 1 5 16,0 4-5 0,2 3 12-16,0 4-4 0,1 4 3 15,1 2-6-15,0 4-6 16,-4 0 2-16,0 2 3 15,-4 1-4-15,0 4 19 16,0 3 30-16,0 4-49 16,0 4 38-16,0 2-39 15,0 3 9-15,0 0-3 16,0 4-6-16,3-1 0 16,3 2-3-16,-2 1 19 15,-2 1-16-15,-2 0 3 16,0 2 9-16,0-2 10 0,0-4-22 15,0-4 0-15,0-6-3 16,0-3 17-16,-2-6-14 16,0-1 0-16,-2-5 7 15,2 3 10-15,-5-2-16 16,3 0-1-16,-1 2 10 16,2 3-1-16,-1 1-9 15,2-3 0-15,-2 1 0 16,2-1-4-16,-3-4 10 15,3-6-6-15,0 0 0 16,0-4 10-16,2 2-10 16,-3-2 0-16,3 2 1 15,0-4-6-15,0 1 5 0,0-3 0 16,0-2-1 0,0-2 9-16,0-6-9 0,0 2 1 15,-3-6 0-15,3 1-3 16,0-2 3-16,0 1 0 15,-2-3-1-15,0 1 5 16,-2 3-4-16,-5 0 0 16,-3 0 0-16,0 1-3 15,-4-1 3-15,-4-3 0 16,-7 3 3-16,-4 1 13 16,-11-4-16-16,-12 4 0 15,-8-2 1-15,-9 4-4 0,-8 0 3 16,-5 1 0-16,-4 2 0 15,0 0 2-15,3 2-2 16,7-1 0-16,5 1 1 16,10-4 11-16,5-1-12 15,6 0 0-15,6-3 13 16,7-2-1-16,4-2-6 16,12 0-6-16,7 0 6 15,7 0 2-15,7 0-8 16,2 0 0-16,0 0-1 15,0 0 7-15,0 0-6 16,0 0 0-16,0 0 1 16,0 0-1-16,0-2 0 0,0-9 0 15,0 0-6 1,0-3 12-16,2-2-6 0,4 0 0 16,1-2 0-16,-3-2-11 15,1-5 12-15,-2-3-1 16,-3-7 0-1,0-8 16-15,0-3-13 0,0-8-3 16,0-6-1-16,0-3-15 16,2-7 17-16,-2 0-1 15,0-4 5-15,0 4 2 16,0 2 0-16,-12 4-5 16,-3 7 2-16,-3 9 49 15,0 8-28-15,7 11-6 16,2 6-10-16,5 7-8 15,2 8-2-15,2 2-29 0,0 4-46 16,0 2-25-16,0 0-219 16,0 0-421-16,0 0-188 0</inkml:trace>
  <inkml:trace contextRef="#ctx0" brushRef="#br0" timeOffset="48786.77">13028 2983 687 0,'0'0'121'15,"0"0"-75"-15,0 0-5 32,0 0 2-32,0 0 116 15,0 0-20-15,0 0-69 0,71-7 14 0,-44 8-4 16,4 11-22-16,8 1 17 16,5 5-22-16,3 1-15 0,4 6 7 15,4 3-28-15,6 1 21 16,-1 2-19-16,-1-1-5 15,2-3 35-15,-3-8-15 16,0-5-6-16,-3-8 25 16,1-6-33-16,0 0 21 15,-2-18-4-15,-6-3-36 16,-5-6 40-16,-3-3-18 16,-2-2 18-16,-1-5 15 31,4-2-43-31,3 1 11 15,3-1-24-15,2 5 9 0,2 8-18 0,3 4 9 16,-1 6 0-16,3 8-2 0,0 6-9 16,0 2 11-16,-3 2-6 15,-2 19-4-15,0 4 1 16,-1 7 9-16,-4 2 0 16,-4 0-9-16,1 3 19 15,-5-5-10-15,-3-4 0 16,-4-2 2-16,-4-4 2 15,-2-8-4-15,-8-3 0 16,-5-4 10-16,-3-7 1 16,-3 0 26-16,-2 0 56 15,4-13-52-15,3-8 4 16,3-6-44-16,3 0 0 16,5 0 4-16,3 0 3 0,4 1-9 15,1 4 1 1,3 4-10-16,0 4-2 0,0 1 12 15,3 5 0 1,6 2-2-16,3 4 10 0,3 2-8 16,8 0 0-16,0 0-2 15,4 2-8-15,-2 11 10 16,0-4 0-16,2 1 4 16,-5-1 8-16,3-2-6 15,-2-1-6-15,-2-1 0 16,0 0-11-16,-1-2 11 15,-2-2 0-15,1-1 15 0,-4 0-2 16,2 0-10 0,-6-4 2-16,-1-7 4 0,-6-6 23 31,-8-2-17-31,-4-4 17 0,-6-5 32 16,-3-2-41-16,-3-3 27 0,1-3-28 15,-3 5-22-15,-2 4 37 16,0 0-37-16,-2 9 14 15,-3 6 20-15,-2 4-34 16,-2 4 23-16,2 2-23 31,-2 2-1-31,0 0-14 0,0 0-7 0,0 0-37 16,0 0-26-16,0 0-113 16,0 2-336-16,0 2-279 0</inkml:trace>
  <inkml:trace contextRef="#ctx0" brushRef="#br0" timeOffset="54100.64">19211 644 316 0,'0'0'112'0,"0"0"19"16,0 0-27-16,0 0 54 16,0 0 5-16,0 0-11 15,-87-23-3-15,80 21-58 16,3-2 17-16,-2 2 55 16,-1 0-12-16,4-1-60 15,1 3 23-15,0-3-20 16,2 1-8-16,0 2-27 15,0-2-24-15,0 2 29 16,0 0-9-16,0 0-18 16,0 0 12-16,0 0-33 15,0 0 6-15,0 0-17 16,6 0 7-16,15-2 3 0,8 2-2 16,13-3 0-16,14 2 20 15,14 0-23-15,29-4 7 16,28 2 1-16,31 0-17 15,9 1 21-15,-9 2-22 16,-11 0 0-16,-18 0-4 16,-2 0 11-16,-19 0-7 15,-21 0 0-15,-23 2 8 16,-8-2-11-16,7 0 3 16,-1 0 0-16,2 0 0 15,-15 0 8-15,-13 0-8 16,-14 0 0-16,-10 0-15 15,-6 0 14-15,-6 0-26 16,0 0-30-16,0 0-23 16,-18-2-228-16,-6 0-387 0,-3-2 17 0</inkml:trace>
  <inkml:trace contextRef="#ctx0" brushRef="#br0" timeOffset="54538.04">20088 406 772 0,'0'0'312'0,"0"0"-192"15,0 0-41-15,0 0 119 16,0 0 20-16,0 0-65 16,0 0-82-16,-39-15-35 15,39 15 11-15,0 0-25 16,6 0 0-16,10 0 13 16,11 0-16-16,8 14 4 15,10 2 3-15,6 4-14 16,5 2 17-16,2 4-2 15,-7 0-17-15,-6-2 18 16,-14 0-22-16,-14-1 2 0,-15-4-8 16,-2 2 17-1,-23 2 13-15,-25 4 6 0,-14 3-17 16,-9 2-19-16,-1 1-74 16,3 15-105-16,23-11-172 15,17-7-327-15</inkml:trace>
  <inkml:trace contextRef="#ctx0" brushRef="#br0" timeOffset="57537.34">21885 1694 980 0,'0'0'670'0,"0"0"-448"0,0 0-8 16,0 0-116-16,0 0-57 16,0 0-26-16,-123-12 1 15,94 32-15-15,2 4-1 16,7 2 2-16,7 2 26 15,4 0-27-15,4-2 17 16,5-2 1-16,0-1-10 16,2-5-5-16,14-6-4 15,5-4 0-15,3-8-8 0,2 0 8 16,3-18 0-16,0-12-1 16,-6-8-13-16,-8-1 14 15,-3 2 0-15,-8 4 7 16,-4 9 22-16,0 6 2 15,0 7 3-15,0 9 7 16,0 2-35-16,0 0-12 16,0 0 5-16,0 8-29 15,0 17 24-15,0 6 7 16,0 5-1-16,0 3 3 16,4 4-3-16,5 1-13 15,6 10-159-15,-1-9-199 16,0-14-207-16</inkml:trace>
  <inkml:trace contextRef="#ctx0" brushRef="#br0" timeOffset="58193.48">22034 2073 466 0,'0'0'1091'0,"0"0"-854"15,0 0-133-15,0 0-47 16,0 0-7-16,0 0-22 16,0 0-27-16,73-64 23 15,-57 36-18-15,-5-2 17 16,-4-2 41-16,-1 4-8 0,-4 4 53 16,-2 3-45-16,0 8-30 15,0 4 27-15,0 5-49 16,0 4-12-16,0 0 0 15,0 0-24-15,0 8-8 16,0 15 18-16,0 7 14 16,0 8 0-16,-2 8 0 15,2 2 1-15,0 2 20 16,0 0-10-16,0-4-6 16,0-3-5-16,0-10 1 15,2-8-6-15,1-9 5 16,-1-9-17-16,3-7 17 15,-3 0-7-15,3-12 7 16,1-15 0-16,5-11-51 16,3-9 45-16,1-1-66 0,3 6-52 15,0 4 21-15,0 8-45 16,-2 10 63-16,-6 6 28 16,-1 8-7-16,-7 3 62 15,-2 3 2-15,0 0 0 16,0 0 66-16,-15 11-14 15,-1 8 63-15,-1 2-34 16,-2 3-36-16,9 4 0 16,5 0-45-16,5 0 0 15,0 0 0-15,0-4-15 16,11-2 15-16,0-6 0 16,3-3 6-16,-1-6-13 15,-1-2 7-15,-2-5-3 0,3 0-3 16,1-11-115-16,-5-7-229 15,-3 0-520-15</inkml:trace>
  <inkml:trace contextRef="#ctx0" brushRef="#br0" timeOffset="59177.59">21954 1355 859 0,'0'0'548'16,"0"0"-288"-16,0 0-91 15,0 0 7-15,0 0-38 16,0 0-51-16,-114-54 8 16,92 52-54-16,-2 2 2 0,-1 0 20 15,-2 0-37-15,-2 8 21 16,2 6-18-16,-4 6-28 15,0 4 45-15,-5 6-28 16,1 7 6-16,-1 2 12 16,1 10-30-16,1 5 13 15,3 4-19-15,4 2 9 16,5 0 0-16,6 1-8 16,7-3-1-16,3-2 16 15,3-2-1-15,3 0-8 16,0-1-7-16,3-3 2 15,10 0 1-15,3 0-3 16,1-2 0-16,5-2-6 16,3-1 15-16,2-1-9 15,0-2 0-15,4-4-2 0,-2-7-4 16,2-3 6-16,0-4 0 16,1-1-6-16,1-6 11 15,-1 0-5-15,7-1 0 16,-1-2 0-16,5-3 3 15,-2 2-3-15,1-6 0 16,1-1-10-16,-3-1 6 16,2-5 2-16,-1 0-4 15,-1 0-3-15,0-2-4 16,0-10 13-16,0-2 0 16,-4-4-6-16,-1-3 16 15,1-2-10-15,-2-5 0 0,-1-4 1 16,-1-5 5-1,1-3-6-15,-6-2 0 0,-4-2 20 16,-2-4-19-16,-3 0 29 16,-7-3-4-16,0 1-25 15,-2-2 37-15,0 0-29 16,-5-1 7-16,-2 1 23 16,-2-3-37-16,0-1 38 15,0 0-8-15,-6 2-16 16,-10 0 42-16,-4 5-23 0,-4 0-1 0,-3 8 7 31,-4 0-35-31,-1 8 9 16,-1 1-15-16,-2 3-45 0,-1 4 43 0,-3 0-50 15,-2 6-14-15,-8 1 0 0,-11 5-62 16,-12 4-8-16,-61 9-137 16,14 0-299-16,3 0-77 0</inkml:trace>
  <inkml:trace contextRef="#ctx0" brushRef="#br0" timeOffset="60427.28">6698 8063 49 0,'0'0'188'16,"0"0"-188"-16</inkml:trace>
  <inkml:trace contextRef="#ctx0" brushRef="#br0" timeOffset="60521.01">6698 8063 29 0,'20'-25'219'0,"-20"25"-115"0,0 0-23 15,0 0-67-15,4 0-14 16,4 0-98-16</inkml:trace>
  <inkml:trace contextRef="#ctx0" brushRef="#br0" timeOffset="61114.62">6832 8029 603 0,'0'0'322'0,"0"0"-199"16,0 0-63-16,0 0-24 15,0 0 21-15,0 0 62 16,0 0-22-16,22-14-22 16,-17 12-3-16,-1 0-23 0,0-1 44 15,3 2-17 1,5-1-23-16,-2 0 26 0,9-2-37 15,4-1 17-15,6-1 8 16,5 0-42-16,4-1 18 16,6 0-19-16,4 0-8 15,0-1 25-15,2-1-40 16,0 3 19-16,0 3 6 16,1-1-25-16,2 0 24 15,1-1-15-15,1 1-9 16,1 3 23-16,2-3-16 15,0-2 2-15,3 2 18 16,-1-2-28-16,7 0 28 16,-1 0-27-16,7-1 11 0,2 1 5 15,0 1-16 1,-2-2 8-16,1 3 9 0,-7 1-17 16,-7-1 16-16,-4-1-16 15,-8 2-1-15,-3-4 29 16,-3 3-20-16,1-2 6 15,-5 0 13-15,0 2-28 16,-1 0 22-16,-4 0-11 16,-3 2-10-16,-1-2 17 15,-6 3-7-15,1 1-7 16,-7-2 1-16,-6 2 4 16,-1 0-2-16,-8 0-7 15,0 0 0-15,-2 0 15 0,0 0-13 16,0 0 2-1,0 0-4-15,0 0-48 0,0 0-29 16,0-4-172-16,-7 1-420 16,-3-5-904-16</inkml:trace>
  <inkml:trace contextRef="#ctx0" brushRef="#br0" timeOffset="63770.25">10506 8086 441 0,'0'0'215'0,"0"0"-23"16,0 0 3-16,0 0 9 15,0 0-95-15,0 0-28 0,0 0-11 16,18 0-45-16,-3 0 55 16,5 0-13-16,7 0-31 15,7 0 49-15,1 5-33 16,7 3 13-16,3 2-2 16,1 0-51-16,2 2 34 15,1-2-19-15,0 2-18 16,0-2 42-16,4-4-36 15,0 0 8-15,1-5 14 16,4 2-29-16,-2-3 24 16,-3 0-2-16,1 0-30 15,-1 0 46-15,-1 0-46 16,-4 0 13-16,4 4 8 0,2-2-10 16,-4 2-2-1,6-2-9-15,-2 0 8 0,-1-2-10 16,0 0 2-1,1 0 0-15,-2 0 4 0,-2 0 5 16,0 0-9-16,-5 2 0 16,3 2 0-16,-2-2 3 15,0 2-3-15,-1-2 0 16,3-2-1-16,-4 2 8 16,3-2-7-16,-1 0 0 15,2 0 2-15,-2 0-5 16,-1 0 3-16,-3-2 0 15,1-4-2-15,-3 2 15 16,-2 0-13-16,-3-3 0 16,-1 2 0-16,-5-1-9 0,-3-1 9 15,-3-2 0-15,-6 1 0 16,-1-2 9-16,-3-5-9 16,0 0 0-16,1-3 7 15,0-1-14-15,-1-2 7 16,1 0 0-16,-1 2 0 15,3 0 7-15,-1 4-7 16,1-1 0-16,-3 2 1 16,-2 0-9-16,-1 0 8 15,-6-3 0-15,-4 1 3 16,0-4 12-16,0-1-12 16,0-2-3-16,0-2 9 0,0-2-18 15,0 2 9 1,0 0 0-16,0-1 0 15,0 2 14-15,0 2-14 0,0-4 0 16,0 2 13-16,-10-4 11 16,-1 2-17-16,-1-3 23 15,-5 4 3-15,0-4-23 16,-1 2 6-16,0 0-10 16,-2 0 15-16,-4 4-3 15,-3 0-3-15,-4 2 1 16,-7 3 16-16,-2 0-19 15,-5 2-4-15,-3-3-9 16,-2 4 6-16,1-1 5 0,-3 2-11 16,2-3 0-16,-2 3 16 15,4 0-8-15,-4 2 8 16,4-2-16-16,-4 3 14 16,3-2-6-16,-2 3-7 15,-3 0-1-15,-2 0 0 16,-2 2 12-16,-2 1-12 15,-4 1 0-15,-1 0 1 16,-4-1 4-16,3 3-5 16,-2 0 0-16,3 0 1 15,5 2 14-15,3 2-15 16,1 0 0-16,5 0 8 16,-1 0-10-16,6 4 2 0,-2 6 0 15,2 0-4 1,0 1 13-16,3 2-9 0,-2-1 0 15,3 2 6-15,0 3-8 16,1-2 2-16,1 2 0 16,3-2-6-16,-3 2 3 15,-1 1 3-15,1 0 0 16,0 0 6-16,0 0 2 16,0 0-7-16,4-1 0 15,3 2-1-15,2 2 13 16,2-4-13-16,0 3 0 15,2 0 6-15,0 0-1 16,0 3-5-16,2-2 0 16,4 2 6-16,1-3 6 15,2 1-8-15,2-2-1 0,5 1 3 16,0-3 18-16,4 2-24 16,5 0 7-16,2 6 1 15,0-1 7-15,0 4-15 16,11-1 0-16,3 5 12 15,1-3-12-15,3-1 0 16,-3 0 0-16,1-2 1 16,-3-2 13-16,3-2-14 15,-3 0 4-15,3-3 7 16,-1-2 5-16,4 2-14 16,-1-2-2-16,-1 0 19 15,1-2-7-15,-3 0-6 0,4-1 10 16,-4-2-10-1,-1 0 14-15,-1 0-20 0,-3-4 0 16,2 0 5-16,-5-2 11 16,-3-1-16-16,-2-4 26 15,-1 2-26-15,-1-1 35 16,0-2-28-16,3 0-7 16,-3 1 24-16,0-1-10 15,4 0-14-15,-4 0 0 16,0 0 10-16,0 0-11 15,0 0 1-15,0 0 0 16,0 0-18-16,0 0 12 16,0 0-15-16,0 0-28 15,0 0-71-15,0 0 3 16,-10-12-109-16,-3-4-720 0</inkml:trace>
  <inkml:trace contextRef="#ctx0" brushRef="#br0" timeOffset="68269.2">17796 3807 608 0,'0'0'250'16,"0"0"-61"-16,0 0-18 16,0 0 10-16,9-101-4 15,-7 84 35-15,0 7-48 16,0 2 4-16,-2 6-42 16,0 0-75-16,0 2 0 15,0 0-45-15,0 2 1 16,0 17-14-16,0 10 14 15,0 14 6-15,0 11 26 16,-2 5-32-16,0 6 23 16,2 1-27-16,0-6 3 0,0-7 6 15,4-9-6-15,14-9-6 16,3-8 0-16,4-9 15 16,4-4-16-16,13-2 1 15,6-4 0-15,12-2 3 16,14-2-2-16,10 0-1 15,28-1 0-15,31 3 11 16,30 3-21-16,12-1 10 16,-4-2 0-16,-16 2 0 15,-13-2 2-15,-5-2-2 16,6 2 0-16,-2-2 13 16,3-2-13-16,-1 0 0 15,-3-2-2-15,-2 2-14 16,-9 0 16-16,-4 0 0 15,-11 0 0-15,-19 0 4 0,-18-2-13 16,-18 0 8-16,-7 0-19 16,10 0 14-16,7 0-7 15,11-4 13-15,-5-2-2 16,-6-2 10-16,-4 2-8 16,-9 1 0-16,-9-1 0 15,-5-1-6-15,-5 3 6 16,-5-2 0-16,-3 2-2 15,-6 0 14-15,-4-1-12 16,-5 2 0-16,-6 0 0 16,-7-3-6-16,-2-1 15 15,-4-5-9-15,-3-7 4 16,0 0 7-16,-2-1-2 0,2-3-6 16,-2 5 3-16,0 1 1 15,2-2-7-15,-2-3 0 16,3-6-2-16,-1-10 18 15,-2-10-16-15,0-10 0 16,0-13 1-16,0-4 18 16,-5-5-17-16,-3-6 4 15,-1-2 19-15,1-2-24 16,2 5 19-16,2 4-20 16,0 12 6-16,-3 10 30 15,2 13-11-15,-2 11 2 16,3 14 22-16,0 5-48 15,2 7 24-15,2 5-25 0,0 2 14 16,-3 2-26 0,3 0 12-16,0 0 0 0,0 0-8 15,0 0 10-15,-2 0-2 16,2 0 0-16,0 0-2 16,0 0-8-16,0 0 10 15,0 0 0-15,0 0-2 16,-2 0 7-16,2 0-6 15,-2 0 1-15,0 0-9 16,-8 5-6-16,-3 8 15 16,-11 10 0-16,-8 7 0 15,-7 5 18-15,-9 7-15 0,2-1-3 16,1 0 6 0,7-8 15-16,7-3-21 0,8-6 0 15,8-5 1-15,7-9 0 16,8-4-2-16,0-5-22 15,0-1-34-15,0 0 41 16,19-5-44-16,10-18 26 16,13-9-2-16,10-9-96 15,1-8 15-15,1 1 21 16,-5 4 4-16,-4 8 63 16,-10 9 7-16,-8 8 22 15,-10 8 26-15,-3 8 13 16,-3 3 24-16,0 0-7 15,3 8-19-15,8 12 43 16,6 8-37-16,10 6-12 0,5 6 16 16,2 1-46-1,-3-2 11-15,-6 2-12 0,-17 6-89 16,-12-7-170-16,-7-10-447 0</inkml:trace>
  <inkml:trace contextRef="#ctx0" brushRef="#br0" timeOffset="69144">17752 3517 1043 0,'0'0'394'0,"0"0"-220"0,0 0 0 16,0 0-68-16,0 0-57 15,0 0 78-15,0 0-28 16,-65 121-9-16,45-88 12 16,4-1-38-16,5-3 4 15,3-8-42-15,0-4-25 16,4-8 17-16,4-4-18 16,0-5-1-16,0 0 0 15,0 0-42-15,0-13 29 16,6-10-10-16,6-9-50 15,1-7 64-15,0 1-14 16,1 2 24-16,-2 4-1 16,1 10 3-16,-3 4-2 15,4 8 0-15,1 4 0 16,6 2 5-16,1 4-4 0,7 0 11 16,5 4 27-16,8 10-8 15,2 6 29-15,3 0-14 16,-5 2-21-16,-1 0 33 15,-12-6-37-15,-8-2-2 16,-7-6-10-16,-7-2 8 16,-5-1-6-16,0-1-11 15,-2-1-20-15,0 7-28 16,0 14-163-16,-6 0-414 16,-10-2-1097-16</inkml:trace>
  <inkml:trace contextRef="#ctx0" brushRef="#br0" timeOffset="70300.31">5637 9119 189 0,'0'0'241'0,"0"0"-241"16,0 0-316-16</inkml:trace>
  <inkml:trace contextRef="#ctx0" brushRef="#br0" timeOffset="73471.11">5936 8126 396 0,'0'0'498'0,"0"0"-346"16,0 0-42-1,0 0-3-15,0 0-57 0,0 0 1 16,0 0-13-16,0-7-38 16,0 13 37-16,0 14 66 15,0 10 12-15,0 13 18 16,0 11-52-16,0 10 22 15,0 7 7-15,0 12-41 16,0 3 18-16,0 1-37 16,0-1-21-16,0-9 22 15,0-4-45-15,0-10 12 16,0-12-5-16,0-4-5 16,0-14 5-16,0-7-13 15,0-9 2-15,0-9-8 16,0-6-18-16,0-2-50 15,2 0-64-15,5-22-94 16,1-31-37-16,4 7-56 0,-3 0-282 0</inkml:trace>
  <inkml:trace contextRef="#ctx0" brushRef="#br0" timeOffset="75408.16">5978 8135 159 0,'0'0'674'0,"0"0"-506"0,0 0-97 16,0 0-12-16,0 0 21 15,0 0 12-15,0 0 0 16,-25 1-43-16,25-1-30 16,0 0 33-16,0 0-24 15,0 0 8-15,0 0 22 16,0 0-34-16,0 3 24 15,0 1-22-15,0 0-13 16,0 0 35-16,0 2-32 16,0 0 9-16,0-1 0 15,6-1-10-15,5-1 1 16,4-2 9-16,3 2-25 0,7-3 34 16,4 2-23-16,6-2 22 15,5 0 9-15,7 0-26 16,2 0 22-16,7 0-13 15,4 0-19-15,4-5 47 16,3-2-51-16,3 1 9 16,1 2 19-16,0 0-18 15,1 2-5-15,1 2-7 16,2-2 8-16,4-2-2 16,-4-2-6-16,-1 0 0 15,-3-3 3-15,-4 2 11 16,-5-1-14-16,-2 0 0 15,-2 2 0-15,-2 0-2 0,0 0 2 16,-2 2 0 0,-1 2-4-16,-2 2 5 0,-1 0-1 15,-4 0 0-15,-1 0 2 16,6 0 4-16,-2 2-6 16,-1 2 0-16,4-1-1 15,0 2 4-15,-4-1-3 16,1 0 0-16,-5 0 0 15,-1 0-3-15,-5 0 4 16,-9 1-1-16,-6 1 0 16,-8-5-2-16,-7 3 2 15,-3-1 0-15,-3 0 6 0,1 1-13 16,-1 0 7 0,2 2 0-16,1 4-6 0,-1 5 19 15,0 2-13 1,1 3 0-16,0 7 1 0,2 1-1 15,-3 2 0-15,2 2 0 16,3 2-5-16,1 0 6 16,-2 2-1-16,1 0 0 15,-3 2 7-15,2-1-7 16,-2 0 0-16,1 0 0 16,-1-4 0-16,-1-2 0 15,0-5 0-15,-5-7 0 16,0-4 10-16,0-3-11 15,0-2 1-15,0-2 0 16,0 2 21-16,-2-3-19 16,-6 4 4-16,-3-5 1 15,1 2 2-15,-7-2 0 0,-3-1-9 16,-1 0 1-16,-6-2 5 16,-5 2-5-16,-3-1-1 15,-8 0 7-15,-1 2 9 16,-3-2-15-16,-2 0-1 15,-5 0 0-15,1 1-3 16,-2-2 11-16,-1 2-8 16,0 1 7-16,2 1 2 15,4-1-4-15,-2-2-5 16,3 0 7-16,2 2-3 16,0-2-2-16,1-2-2 15,-4 2 13-15,4-2-4 16,-1 1-1-16,1-2-8 15,-2-1 0-15,4 1-3 0,-3-1 3 16,3 0 0-16,-3 0-1 16,0 0 15-16,-2 0-22 15,2 0 8-15,0 0 0 16,0 0-3-16,3 0 13 16,4 0-10-16,-1 0 7 15,5 0 4-15,4 0-1 16,0 0-4-16,3 0-6 15,0 0 24-15,0 0-24 16,-5-1 0-16,2 1 2 16,-4 0 16-16,-4 0-17 15,2 0-1-15,2 0 6 16,3 0 39-16,4 0-32 16,4 0 8-16,6 0 9 0,3 0-24 15,2 0 21-15,3 0-18 16,2 0-2-16,-1 0 5 15,1 0-12-15,-4 0 0 16,3 0 12-16,2 0-3 16,-2 0 9-16,4 0 5 15,1 0-22-15,3 0 26 16,2 0-21-16,0 0-6 16,0 0 0-16,-2 0 17 15,0 0-17-15,-6 0 0 0,-2 0 12 16,-3 0-3-16,-1 0-9 15,-1 0 0-15,1 0 23 16,3 1-22-16,4 2 25 16,0-3-26-16,5 0 9 15,0 0 9-15,2 0-18 16,0 0 0-16,0 0-2 16,0 0 13-16,0 0-12 15,0 0 1-15,0 0 0 16,0 0-9-16,0 0 9 15,0 0 0-15,0 0-6 16,0 0 16-16,0 0-19 16,0 0 9-16,0 0-53 15,0 0 44-15,0 0-67 16,0 0-44-16,0 0-36 0,0 2-359 16,0-1-75-16</inkml:trace>
  <inkml:trace contextRef="#ctx0" brushRef="#br0" timeOffset="77485.85">3989 9749 641 0,'0'0'549'0,"0"0"-473"16,0 0-30-16,0 0-14 0,0 0 30 16,0 0 44-16,-22-4-61 15,22 4-29-15,0-2-3 16,0 2-4-1,2 0 7-15,6 0 13 0,4 0-5 16,1 0 27-16,3 0-24 16,1 0 10-16,6 0 11 15,4 0-13-15,4 4 5 16,4-2-11-16,3-2-28 16,2 2 34-16,5-2-35 15,-3 0 2-15,3 0 8 16,1 0-1-16,0 0-9 15,-2 0 1-15,1 0 7 16,-1 0 32-16,0 0-9 16,1 0-3-16,-3 0 11 0,1 0-38 15,-1 0 12 1,-4 0-13-16,-1 0 8 0,2 0-2 16,-4 0-6-16,1 0 0 15,-2 0-1-15,5 0 12 16,0 0-11-16,0 0 0 15,-1 0 7-15,0 0 8 16,0 0-15-16,0 0 0 16,0 0-1-16,-1 0 9 15,2 0-8-15,-4 0 0 16,3 0 1-16,0 0 5 16,-3 0-6-16,4 2 0 15,-1 1 14-15,-1-2-13 16,1 2 29-16,-3-1-3 15,2-2-26-15,1 1 31 16,-1-1-32-16,3 0 1 0,1 0 0 16,1 0 11-16,0 0-12 15,1 0 4-15,1 0 7 16,1 0 1-16,0 0-11 16,6 0-1-16,-3-1 23 15,4-1-11-15,-3-1-12 16,-1 2 0-16,2-4 11 15,-4 1-3-15,-3 0-7 16,-1 0-1-16,-2 0 33 16,-2 0-33-16,0 2 19 15,2-2-10-15,0 3 8 16,3-4-16-16,-1 4-1 0,5-4 1 16,1 1-1-16,4 0 1 15,0 0-1-15,0 0 3 16,2 0 10-16,0 2-14 15,-1-2 1-15,0 2 0 16,-1-1-9-16,-3 2 10 16,-5 1-1-16,-6 0 0 15,-5 0 18-15,-4-2-19 16,-2 2 1-16,2 0-5 16,-2-3-2-16,4 2 7 15,3 0 0-15,1 1 0 16,1 0 6-16,-3 0-6 15,-2 0 0-15,-2 0 0 16,-6 0-8-16,-3 0 8 0,-5 0 0 16,-1 1 0-16,-5-1 13 15,2 1-13-15,-4-1 0 16,2 0 0-16,-5 0 1 16,0 0-1-16,1 0 0 15,-3 0 4-15,0 0 7 16,-1 0-12-16,5 0 1 15,-1 0-21-15,1 0 20 16,1 0-111-16,-1 0-100 16,8 0-112-16,-6 0-166 15,4 0-421-15</inkml:trace>
  <inkml:trace contextRef="#ctx0" brushRef="#br0" timeOffset="83266.03">18614 1127 342 0,'0'0'117'16,"0"0"-75"-16,0 0-18 15,0 0 8-15,0 0 17 0,0 0-17 16,-5 24 8-16,5-20-4 16,-2-1 26-16,0 2 25 15,2-1-19-15,0 0-42 16,0 2 23-16,0 0-21 15,0 5 9-15,0-3 21 16,0 7-45-16,0 1 17 16,0 3 23-16,0 4-27 15,0 3 26-15,-2 2-13 16,2 4-14-16,0 5 22 16,0 3-20-16,0-1-3 15,0 8 5-15,0 3-27 0,0 2 18 16,2 6-14-16,2 0 0 15,1 2 8-15,-3 1-14 16,-2-1 16-16,0-2 6 16,0-1-10-16,0 0 14 15,0-1 5-15,0 2-30 16,0 0 25-16,0 1-25 16,0-5 13-16,0 0-7 15,0-4 0-15,5-2-3 16,3-2-4-16,-3-3 0 15,1-3 2-15,-4 0 6 16,-2 0-8-16,0 2 11 16,0 4-10-16,0 1 18 0,0 3-19 15,0 0 0 1,0 0 3-16,3-5-3 0,6 0 0 16,0-5 0-1,-1-4 7-15,-2-4-8 0,-2-5 1 16,-4-5 0-16,2-7-1 15,-2-1 1-15,0-3 0 16,0-5 5-16,0-2-5 16,0-3-6-16,0-1-52 15,0-4-65-15,0-14-60 16,0-10-537-16</inkml:trace>
  <inkml:trace contextRef="#ctx0" brushRef="#br0" timeOffset="85155.88">18638 1319 438 0,'0'0'184'15,"0"0"-68"-15,0 0 14 16,0 0-45-16,0 0 0 16,0 0-8-16,123-25-52 15,-90 20 25-15,6 1-27 16,3 1 24-16,5-4-8 15,1 3-25-15,4 0 21 16,2 0-25-16,-2 0 11 16,6 0 19-16,3 0-25 15,1-1 4-15,2 3 30 0,3-1-30 16,3 0 19 0,1-2-22-16,2 1 0 0,3 0 16 15,2-2-32 1,0 2 0-16,0 0 5 0,-2 1 13 15,-1 2-10-15,-1-4 4 16,-3 4-12-16,0-1 27 16,-2-3-14-16,3 0 6 15,1-1 3-15,-1 2-14 16,3-2 25-16,-1 2-26 16,-2-1 2-16,-1 4 10 15,0-1-18-15,-2 2 6 16,2 0 8-16,-2 0-2 15,2 0-10-15,-2 0-3 16,-1 0 12-16,-4 0-3 16,-3 0-8-16,-1-3 7 15,-4 3 21-15,2-1-28 0,-3-1 19 16,4 2-11-16,2 0-2 16,1 0 4-16,5 0-10 15,5 0-1-15,1 0 6 16,1 0-4-16,-1 0-2 15,-4 0 0-15,-4 0 6 16,-7 0-3-16,-4 0-3 16,-1 0 0-16,0 0-1 15,1 0 11-15,6 0-10 16,2 0 0-16,1 0 1 16,1 0 5-16,3 0-6 15,-3 0 1-15,2 0-2 0,-4 0-3 16,-4 0 4-16,-3 0 0 15,-3 0 1-15,-1 0 8 16,0 0-9-16,1 0 0 16,3-3-6-16,1 3 8 15,-3-1-2-15,-1 1 0 16,-3 0 10-16,-5 0-16 16,-2 0 6-16,1 0 0 15,-1 0-1-15,3 0 4 16,6 0-3-16,0 0 0 15,7 0 7-15,5 0-5 16,-3 0-2-16,0 0-1 16,-4 0-10-16,-3 0 13 0,-4 1-2 15,3 4 0 1,-4-1 7-16,2-1-8 0,-4 0 1 16,-3-1 0-16,-6 2-9 15,-3-2 5-15,-5 0 4 16,-4 2 0-16,-6-2 6 15,-5 0-17-15,-3-2 11 16,-5 0-2-16,-2 0-10 16,2 2 11-16,0 0 1 15,1 0 0-15,3 1 4 16,7-1-13-16,1 1 1 16,1 3 0-16,-1 0 2 15,0 0 6-15,-7 0 0 16,-2 0-7-16,-2 0-14 15,-3 3 20-15,-2-2 1 0,3 1-5 16,-2-2 5-16,-1 2 1 16,0 1 5-16,0-2 4 15,0 3 1 1,0 4 14-16,-2 2-18 0,2 4 6 16,-2 0 29-1,0 5-29-15,0 1 4 0,3 3 2 16,1 4-10-16,0 5-6 15,2 0-3-15,0 4 7 16,0 2 4-16,-1-2-10 16,-1 5 5-16,0-4 19 15,0 4-23-15,-4 1 30 0,2 2-22 16,-2 2-8 0,2 0 38-16,0 0-28 0,0 3 8 15,-2-4 6-15,0 1-25 16,0 1 16-16,0-1-1 15,0 0-16-15,0 0 22 16,0-4-22-16,0 1 6 16,0-6 4-16,0 0-1 15,0-3 2-15,0-5-11 16,0 4 0-16,0-5 17 16,-4 2-16-16,0-1 5 15,0 2 3-15,0-1-3 16,4 1 6-16,0-1-12 15,0-5 13-15,0-2-20 16,0-8 8-16,0-2-1 16,0-9 0-16,0-2 12 0,0-5-13 15,0-3 1-15,0 0-28 16,-2 0-29-16,-9-15-122 16,-10-4-488-16</inkml:trace>
  <inkml:trace contextRef="#ctx0" brushRef="#br0" timeOffset="87014.81">18694 3304 542 0,'0'0'170'16,"0"0"-26"-16,0 0-2 15,0 0-45-15,0 0-28 16,0 0-18-16,0 0-31 16,0-3 24-16,0 0-14 15,0 3 24-15,0 0 20 16,0 0-26-16,0 0 30 16,0 0-5-16,0-2-37 15,0 0 26-15,4 0-27 0,4-2-13 16,0 0 11-1,3 0-33-15,3-2 22 0,3 1-3 16,6-1-18-16,2 0 35 16,5 0-9-16,4-1-7 15,6 3 18-15,5-2-37 16,1 0 27-16,6 2-4 16,4-1-12-16,1 0 29 15,3 1-35-15,1 1 1 16,8-2 8-16,0 1-6 15,2 0-3-15,2 2-2 16,3 0 5-16,0-2 9 16,-2 2-17-16,1 0 15 15,3-3 15-15,-2 2-22 0,4-1-3 16,0 0 15-16,1 2-20 16,1-2 19-16,0 2-20 15,3 0 1-15,0 2 12 16,0 0-4-16,-3-2-7 15,0 2-2-15,-1-2 6 16,-1-2 3-16,-2 0-9 16,2-2 0-16,0 0 10 15,1-3 0-15,-2 5-10 16,-2-1 8-16,-6-1-2 16,-5 2 10-16,-1 0-16 15,-3 2 1-15,1-2 13 16,1 2-13-16,6 0 8 0,1-2-9 15,2 1 8 1,3-3 3-16,-3 2-11 0,-2 1 0 16,-1-1 2-16,-3 0-1 15,-3 2-1-15,1-2 0 16,0 0 12-16,7 2-11 16,1-2-1-16,2-3 0 15,6 4-6-15,-1-1 13 16,-2-1-7-16,-7 1 0 15,-2 1 9-15,-4 0-10 16,-3 3 1-16,-4-1 0 16,3 1-12-16,-1 0 19 15,0-2-7-15,4 2 0 16,1-2 9-16,2 2-9 16,-3 0 0-16,-4 0 0 0,1 0-11 15,-3 0 19-15,-6-2-8 16,2 2 0-16,0 0 7 15,0-3-8-15,-2 3 1 16,2 0 0-16,0 0-9 16,0 0 10-16,-2 0-1 15,0 0 1-15,-3 0 10 16,0 0-12-16,-4 0 1 16,-1 0-1-16,-1 0-8 15,-1 0 10-15,-2 0-1 16,-1 0 3-16,0 0 10 15,-3 0-16-15,-5 0 3 0,0 0 0 16,-2 0-10-16,-4 0 16 16,-4 0-6-16,-3 0 1 15,-2 0 14-15,0 0-15 16,-6 0 0-16,2 0 0 16,-5 0 21-16,-1 0-20 15,-4 0 21-15,-2 0 27 16,0 0-31-16,0 0 18 15,0 0-30-15,0 0 1 16,0 0-14-16,0 0 4 16,0 0-42-16,0 0-55 15,-27 5-144-15,1 3-135 16,-2-2-572-16</inkml:trace>
  <inkml:trace contextRef="#ctx0" brushRef="#br0" timeOffset="87155.7">25077 3079 1335 0,'0'0'492'0,"0"0"-492"16,0 0-9-16,0 0-223 15,0 0-452-15</inkml:trace>
  <inkml:trace contextRef="#ctx0" brushRef="#br0" timeOffset="43383.9">17754 789 977 0,'0'0'369'0,"0"0"-64"15,0 0-175-15,0 0-73 16,0 0-50-16,0 0-6 15,7-1 1-15,-5 1 11 16,-2 0-10-16,0 0 35 16,0 0 26-16,0 0 42 0,0 0-25 15,0 0-14 1,0 0-7-16,0 0-44 0,0 0 13 16,0 0-23-16,0 0 0 15,0 0 6-15,0 4-10 16,-2 8-2-16,-10 8 23 15,-1 6-21-15,-4 1 22 16,-2 3-8-16,-3-1-15 16,-3-1 32-16,1-2-24 15,0-2-1-15,5-1 2 16,4-5 2-16,6-7-12 16,4-3 0-16,3-4 1 0,2-4 7 15,0 0-7-15,0 0 10 16,0-4 1-16,9-15-12 15,11-8-8-15,5-3-35 16,4 1-19-16,0-2 16 16,0 6-40-16,-7 2 27 15,-2 9 10-15,-4 5 2 16,-7 0 40-16,-3 7-1 16,-6 0 8-16,0 2 24 15,0 0-11-15,0 0 0 16,0 6 16-16,-4 10 3 15,-9 2 27-15,-1 2-31 16,-1 0-26-16,-1 0 25 16,-1-3-27-16,-4-2-19 15,-12 0-83-15,6-5-258 16,2-7-400-16</inkml:trace>
  <inkml:trace contextRef="#ctx0" brushRef="#br0" timeOffset="43678.48">17165 944 494 0,'0'0'793'0,"0"0"-605"16,0 0-118-16,0 0-54 0,0 0-3 16,0 0-10-16,0 0 4 15,103-12-2-15,-98 12-5 16,-3 0 77-16,-2 0 52 16,0 0-78-16,0 0-51 15,0 8-72-15,0 2-156 16,0 1-576-16</inkml:trace>
  <inkml:trace contextRef="#ctx0" brushRef="#br0" timeOffset="48941.56">12939 2882 709 0,'0'0'274'0,"0"0"-147"16,0 0-21-16,0 0-35 16,0 0-57-16,0 0 4 15,0 0-18-15,6-5 10 16,-6 4 79-16,3 1 39 16,-3 0 41-16,0 0-10 15,0 0-62-15,0 0-17 16,0 0-39-16,2 0-31 0,1 0 26 15,3 6-23-15,1 6 11 16,3 3-1-16,2 2-14 16,-1 1 24-16,3 0-22 15,-3 2-10-15,-1-3 33 16,0 4-27-16,1-2 11 16,-3-1 8-16,4-2-25 15,-1 1 17-15,2-1-18 16,-1-2 0-16,1-2 3 15,-2 0 7-15,0 0-10 16,-2 1 3-16,3-5 4 16,-2 3 2-16,1-1-9 15,4 1 1-15,1-1 24 16,5 1-19-16,1-1 5 16,5 1 3-16,-3-3-13 0,5-1 15 15,-2-3-15-15,2 0 0 16,-2-2 3-16,-3 0 5 15,-1-2-9-15,-2 0 0 16,0 0 11-16,4 0-13 16,1 0 2-16,0 0 0 15,5 0 0-15,1-9 8 16,-1-3-8-16,1 1 0 16,-1-3 8-16,0 2-6 15,1 1-2-15,-1-4 0 16,0 1-7-16,-2 3 14 15,-1-4-7-15,-1 3 0 0,2 0 1 16,-2 2 3 0,2 0-4-16,2 0 0 0,-2 0-11 15,1-1 21-15,0 2-10 16,1-4 0-16,-2 4 0 16,3-1-1-16,-3-1 1 15,-3 4 0-15,3 1-2 16,-2-1 4-16,5 2-2 15,-1-1 0-15,0-2-5 16,0-1-3-16,0 1 8 16,-2 0 0-16,-1 1-11 15,-3 0 8-15,-5 2 3 0,1 2 0 16,-6 0 2-16,-4 3-11 16,-2 0 9-16,0 0 0 15,0 0-6-15,4 0 7 16,3 3-1-16,6 5 0 15,5 2 1-15,2 1-9 16,0 1 8-16,2 2 0 16,-4 0-7-16,-3-1 2 15,-2 3 4-15,-3 1 1 16,-2-3 0-16,-1-1-14 16,-3 2 14-16,-1 0 0 15,-4-2-1-15,1 3 0 16,-5-2 1-16,1 1 0 15,-2 0 0-15,-1-3 1 16,0-1 0-16,-2-4-1 0,0-2 0 16,0-2 19-16,0-3-19 15,0 0 0-15,0 0 7 16,0 0 7-16,0 0-14 16,0-3 0-16,0-9 0 15,0-11-5-15,6-3 4 16,5-4-10-16,7-2-9 15,3-2 11-15,5 2 1 16,5 2 4-16,3 4-2 16,4 2-4-16,0 5 9 15,1 5 1-15,-1 4-3 0,1 4-7 16,3 6 10 0,0 0 0-16,1 0-6 0,1 6 16 15,3 6-10-15,-1 2 0 16,1 3 0-16,0-2-6 15,-2 0 7-15,-3 1-1 16,-5-2 3-16,-3-3 8 16,-7-1-1-16,-5-1-10 15,-4-3 6-15,-7-2 25 16,-2-2-31-16,-5 0 13 16,-1-1 10-16,-3-1-23 15,0 0 25-15,0 0-25 16,2-11-74-16,1-9-202 15,1-7-947-15</inkml:trace>
  <inkml:trace contextRef="#ctx0" brushRef="#br0" timeOffset="54425.84">16789 1423 715 0,'0'0'218'0,"0"0"-145"16,0 0-23-16,0 0-27 16,0 0-17-16,0 0 33 15,0 0 9-15,0 0 36 16,0 0 49-16,0 0-8 16,0 0 15-16,0 0-50 0,0 0-46 15,0 0 4 1,0 0-36-16,0 0 3 0,0 0 7 15,0 0-21-15,0 0 15 16,0 0-16-16,0 3 0 16,0 7 9-16,0 3-6 15,0 5 9-15,0 9 8 16,0 0-8-16,0 8 3 16,0 5-15-16,0 16-84 15,0-8-183-15,0-8-403 0</inkml:trace>
  <inkml:trace contextRef="#ctx0" brushRef="#br0" timeOffset="56501.3">19004 623 611 0,'0'0'242'0,"0"0"-140"0,0 0-32 16,0 0 17-1,0 0-48-15,0 0-13 0,-5 0-10 16,5 0-7-16,0 0 56 16,0 0 12-16,0 0 16 15,-2 0-8-15,0 0-13 16,0 0 8-16,2 0-22 15,0 0-30-15,-2 0 11 16,2 0-23-16,0 0-8 16,-3 0 25-16,3 0-22 15,0-2 15-15,-4 2-16 16,1-2-2-16,-3 0 5 16,-2 0-13-16,3 0 0 0,-2 0 11 15,5 2-10 1,2 0 34-16,0 0 7 0,0 0-25 15,0 0 14-15,0 0-30 16,0 0 6-16,0-2 20 16,0 2-26-16,0 0 42 15,0 0-8-15,0 0-22 16,0 0 29-16,0 0-27 16,0 0 2-16,0 0 19 15,0 0-35-15,0 0 27 16,0 0-3-16,0 0-23 15,0 0 30-15,0 0-31 16,0 0 0-16,0 0-1 16,0 0 6-16,0 0-6 0,0 0 0 15,0 0-9-15,0 0-2 16,0 0 11-16,0 0-12 16,0 0 11-16,0 0-48 15,0 0 25-15,0 0-11 16,0 0-13-16,0 0 47 15,0 0-3-15,0 0 4 16,0 0 36-16,0 0-19 16,0 0 31-16,0 0-17 15,0 0-21-15,0 0 35 16,0 0-33-16,0 0 2 16,0 0 6-16,0 0-11 15,0 0 2-15,0 0-11 0,0 0 12 16,0 0-12-1,0 0 0-15,0 0-12 0,0 0-13 16,0 0-73-16,0 0-30 16,0 0-84-16,0 0-149 15,0 0-24-15,0 0-297 0</inkml:trace>
  <inkml:trace contextRef="#ctx0" brushRef="#br0" timeOffset="58479.04">19051 626 168 0,'0'0'148'0,"0"0"-83"15,0 0-36-15,0 0-23 16,0 0-5-16,0 0 23 16,0 0 12-16,-4-11 34 15,4 11 39-15,0-2 8 16,0 2 17-16,0 0-27 16,0 0-20-16,0 0 15 15,0 0-41-15,0 0-1 16,0 0 6-16,0 0-18 15,0 0 4-15,0-2-15 16,0 2-13-16,0 0 33 0,0 0-29 16,0 0 8-16,0 0 20 15,8 0-34-15,3 0 13 16,3 0-16-16,3 0-19 16,3 0 34-16,5 0-20 15,4 0 7-15,2 0 14 16,1 0-28-16,1 0 23 15,-2 0-18-15,2 0-11 16,-1 0 21-16,1 0-22 16,0 0 1-16,1 2 22 15,1 0-23-15,1 0 15 16,0 0-14-16,-5 0 7 16,-5 0 13-16,1 1-21 0,-7-2 9 15,1-1 6-15,-2 3-8 16,-1-3 8-16,2 1-15 15,2-1 7-15,3 2-3 16,2 1-3-16,2-1-1 16,0-1 1-16,0 4 8 15,2-4-9-15,-4 3 0 16,2 0 1-16,-5-2-1 16,-2 2 0-16,-1 0 0 15,-4-1 0-15,1-2 9 16,0 2-9-16,2-3 0 15,-2 1 0-15,-1-1 2 0,2 0-2 16,-2 0 0 0,1 2 0-16,3-2 14 0,-2 3-14 15,4-2 0-15,3-1 0 16,1 3-4-16,4-3 5 16,3 0-1-16,-1 0 1 15,-2 0 10-15,1 0-9 16,-6 0-2-16,-1 2 0 15,-3-2-6-15,-2 0 6 16,-2 0 0-16,0 0 0 16,-2 0 11-16,-1 0-10 15,1 0-1-15,1 0 0 16,2 0 3-16,3 0-1 0,2 0-2 16,2 0 10-1,3 0-4-15,3 0 2 0,1 0-8 16,-2 0 0-16,2 0-1 15,-3 0 1-15,1 0 0 16,-2 0 0-16,2 0 12 16,-2 0-12-16,2 0 0 15,0 0 1-15,3 0 11 16,-1 0-11-16,6-2 10 16,-2-1 8-16,5 2-18 15,5 1 11-15,0 0-12 16,4 0 0-16,1 0 3 15,1 0-2-15,3 0-1 16,-1 0 0-16,1 0 15 16,0 0-12-16,-1 0-3 0,3 0 0 15,0-3 0-15,2 3 1 16,5-2 11-16,1 1 0 16,7-2-5-16,-2 2 5 15,2-2-12-15,-1 2 6 16,-1 1 0-16,0-3 0 15,-2 3-5-15,5 0-1 16,-1 0 6-16,7 0-2 16,1 0-4-16,1 0 0 15,0 0-6-15,-2 0 7 16,-4 0-1-16,-5 0 0 16,-1 0 6-16,-3 0-12 15,-5 3 5-15,-2-2 1 16,-4 3-2-16,-1-1 8 0,-2-3-6 15,-1 0 0-15,-1 1 15 16,3-1-14-16,-5 2-1 16,-2-2 1-16,-4 3 2 15,-8-3 3-15,-4 1-6 16,-2-1 0-16,0 0 6 16,-5 0-6-16,1 0 0 15,-5 0 0-15,-6 0-3 16,1 0 3-16,-4 0 0 15,-2 0 2-15,0 0 8 16,-5 0-9-16,-1 0-1 16,-2 0 0-16,2 0-9 15,-1 0 10-15,2 0-1 0,4 0 0 16,0 0-4-16,3 0 3 16,-2 0-8-16,0 0-6 15,-2 0 14-15,-5 0-8 16,0 0 7-16,-2 0-5 15,0 0-41-15,-11 0-68 16,-67 0-103-16,3 6-167 16,-19-1-574-16</inkml:trace>
  <inkml:trace contextRef="#ctx0" brushRef="#br0" timeOffset="59263.91">19748 267 218 0,'0'0'624'0,"0"0"-416"16,0 0-47-16,0 0-29 15,0 0-41-15,0 0-53 0,0 0-16 16,11-16 33-16,-4 12 3 15,-1 1 24-15,1 3 29 16,0-2-31-16,0 2 1 16,1 0 11-16,3 0-55 15,1 0 8-15,3 0-23 16,3 6-2-16,3 4 18 16,2 1-23-16,6 3 8 15,3 4 0-15,6 0-23 16,2 1 26-16,4 4-26 15,1-1 0-15,1 0 3 16,2 0 6-16,-5 0-9 16,1-2 0-16,0-1 6 15,-4-6-2-15,-2 1-4 16,-12-4 0-16,-5-4-9 16,-13-2 19-16,-6 0-10 0,-2-1 36 15,0 0-6-15,0 4 35 16,-13 8-35-16,-11 7 2 15,-10 8 35-15,-8 4-53 16,-13 5-4-16,-8 2-7 16,-10 6-3-16,-5-1-39 15,-18 14-117-15,20-12-351 16,19-11-533-16</inkml:trace>
  <inkml:trace contextRef="#ctx0" brushRef="#br0" timeOffset="62054.45">22212 1371 32 0,'0'0'146'0,"0"0"-2"16,0 0-82-16,0 0-45 15,0 0 18-15,0 0 17 16,0 0 65-16,9-20-15 16,-9 15 1-16,0 3 53 15,0-3-42-15,0 4 2 16,0-1-61-16,0-1-9 15,0 2-13-15,-4-4 2 16,-1 1 43-16,-2 0-62 16,-1-2 31-16,1 2 31 15,-5-3 16-15,4 4-10 16,-1-1-14-16,-3 0-26 16,2 2 27-16,-1 2-42 0,-3 0 3 15,3 0 5-15,-1 0-36 16,-1 0 18-16,3 0-5 15,-2 0-14-15,1 0 37 16,-3 0-22-16,3 0 11 16,-2 0 23-16,1 0-43 15,2 0 28-15,-3 0-22 16,-1 2-6-16,1-2 16 16,-1 3-21-16,1-2 6 15,-3 0 2-15,2 2 5 16,1 0-11-16,2 2-3 15,1-1 8-15,0 0 0 16,1 2-8-16,1 0 0 0,-1-1 4 16,1 1 10-16,0-3-14 15,0 2 0-15,-2 0 1 16,3 2 21-16,1-4-22 16,-3 1 7-16,0 0 5 15,2 3 0-15,-1-3-8 16,-3 2-4-16,1 2 1 15,2-1-3-15,-3 1 2 16,1 0 0-16,-1 1 2 16,3-2 8-16,-2 1-1 15,2 0-9-15,1 2 2 16,-2-2-1-16,2 2-1 16,0 2 0-16,1 1 0 15,-3-1 9-15,2 0-9 0,-2 0 0 16,3 0 0-16,-3 2-3 15,0-1 3-15,2 4 0 16,-1-3 0-16,1-1 16 16,3 0-16-16,-4 1 0 15,4-2 8-15,0 2-17 16,-2-2 10-16,3 0-1 16,-1 0 0-16,-2-1 13 15,4 2-13-15,0-1 0 16,-2 2 1-16,2-1 1 15,-1 1-2-15,1 0 0 16,0 1-1-16,-2 2 13 16,0-1-12-16,0-1 0 0,0 2 1 15,0-2-4-15,2 3 3 16,-3-1 0-16,1 1-1 16,2 0 12-16,0 0-11 15,-3-1 0-15,2 0 0 16,3 2-5-16,-2-6 5 15,2 3 0-15,-2 0 0 16,2 0 10-16,0 0-10 16,0 1 0-16,0-1 1 15,0-2-6-15,0 1 5 16,0-1 0-16,0 1 0 16,0 0 9-16,0-1-10 0,0 3 1 15,0 1 0-15,0-2-4 16,2 0 4-1,3 2 0-15,0-2-1 0,-1-2 10 16,1 2-10-16,3-5 1 16,-4 2 0-16,4-3-8 15,-4 0 8-15,2 0 0 16,1 0-1-16,-1-2 4 16,2 0-3-16,-4 0 0 15,3 1 0-15,-1-2-8 16,1 1 8-16,2-2 0 15,0 2 0-15,-3-2 7 16,2 0-8-16,3-2 1 0,-5 2 0 16,3-1-12-16,0-1 12 15,0-3 0 1,-1 3 0-16,1-2 10 16,3 2-10-16,-3-1 0 0,-1 1 0 15,4-3-9-15,-3 1 9 16,1 2 0-16,0-1-1 15,1 0 9-15,0 0-14 16,0-2 6-16,0 4-2 16,3-4-7-16,-1 1 9 15,0 1 0-15,1-2-1 16,-2-1 7-16,5 0-12 16,-6 3 6-16,3-3-1 15,-4 0-13-15,1 0 14 16,1 1 0-16,-1-1 0 0,-3 0 7 15,4 0-7-15,-1 0 0 16,0 0 0-16,3 0-11 16,-2 0 12-1,5 0-1-15,-3 0 0 0,1 0 3 16,-5 0-14-16,-1 0 11 16,1 0 0-16,-4-1-10 15,1 1 11-15,1-3-1 16,2 2 0-16,-2-2 10 15,3 1-17-15,-1 1 7 16,1-2 0-16,-3 0-11 16,3-2 12-16,-1 4-1 15,0-4 0-15,2 0 6 16,-1 1-12-16,2-1 6 16,1-1 0-16,-1 0-8 0,-1 0 8 15,0-1 0-15,2-2 0 16,-3 3 0-16,0-2 2 15,-1 0-2-15,0 1 0 16,-1-2-9-16,3-1 10 16,-4-2-1-16,3 0 0 15,1-1 8-15,-1-2-9 16,-1 1 1-16,4 0 0 16,-3-2-11-16,1-2 12 15,-3 1-1-15,1-2 0 0,2-2 3 16,-3 2-14-1,2-3 11-15,0-3 0 0,0 3-5 16,-2 0 5-16,-1 1 0 16,2 0-1-16,-4 1 10 15,-1-2-15-15,-1 0 6 16,-2 0 0-16,0-2 19 16,-2 1-17-16,4-4 4 15,-4 1 0-15,0-2 3 16,0 2-1-16,0-1-2 15,0 1-4-15,0 2 30 16,0 2-31-16,-6 0 11 16,2 2 6-16,-3 2-12 15,3-2 10-15,-2 2-16 16,-2-2 0-16,4-2 16 16,-3 1-9-16,1 4-1 0,0-1 14 15,-4 2-19-15,0 2 16 16,3 2-13-16,-5-2-1 15,1 2 9-15,0 2-11 16,2-2-1-16,0 2 0 16,0 0 14-16,1 2-10 15,-2 0-4-15,2 1 6 16,-3 1 2-16,1 1-1 16,-1-4-7-16,1 3 0 15,-2 0 12-15,1-1-7 16,2 0-5-16,-2 2 0 15,2-4 5-15,0 4 7 0,-2-1-6 16,2 1-3-16,0 2 6 16,0 0 5-16,2 2-14 15,3-4 0-15,-2 3 4 16,-1-2 4-16,-1 2-8 16,2 0 0-16,0 0 9 15,-1 1-17-15,0 1 8 16,0-3 0-16,1 1-9 15,1 2 8-15,-2-2 1 16,4 2 0-16,-3 0 7 16,4 0-4-16,0 0-3 15,0 0-13-15,0 0-1 16,2 0-30-16,-5 0-7 16,-1 0-59-16,-10 2-132 0,3 6-265 15,-3 0-240-15</inkml:trace>
  <inkml:trace contextRef="#ctx0" brushRef="#br0" timeOffset="63436.75">21702 1388 258 0,'0'0'133'15,"0"0"-22"-15,0 0-34 16,0 0 2-16,0 0-4 16,0 0-40-16,0 0 14 15,-76 17-9-15,67-13-2 16,1 0 15-16,-2 0-18 15,3 0 7-15,-1 2 7 16,1 3-32-16,-1-1 21 16,0 1-17-16,2 4-20 15,-1-2 26-15,-1 1-26 16,0 2 13-16,0-1 24 16,-1-2-31-16,3 1 32 15,-4 3-13-15,3 1-11 0,1 0 18 16,2 2-11-16,-2 2-8 15,2 0 10-15,0-1-1 16,2 0 15-16,-3-1-24 16,1 2 18-16,-2-2 28 15,0 2-28-15,0 0 1 16,1 0 12-16,-1 2-23 16,4 3 16-16,0 1-29 15,2-1-8-15,0 2 26 16,0 1-26-16,0 0 0 15,0 0 11-15,2 0-3 16,2 0-2-16,2 3-7 0,3-4 1 16,1 1 42-1,-3 0-25-15,1-3 4 0,2-1-2 16,-2-4-11 0,-1-2 7-16,-3-5-16 0,-2-2-9 15,-2-5-35-15,0-2-173 16,-15-4-380-16</inkml:trace>
  <inkml:trace contextRef="#ctx0" brushRef="#br0" timeOffset="65103.3">16882 1432 98 0,'0'0'308'16,"0"0"-218"-16,0 0-49 0,0 0-17 16,0 0 70-1,0 0 7-15,0 0-11 0,23-29 40 16,-23 25-55-16,0 3 54 15,0-3-12-15,0 4-72 16,0 0 0-16,0 0-9 16,0 0-26-16,0 0 15 15,0 0-9-15,0 0-10 16,0 0-5-16,0 0 9 16,0 4-10-16,-4 11 32 15,-1 5-17-15,1 5 14 16,2 5-17-16,-1 2-1 15,3 4 18-15,0 0-20 16,0 4 17-16,0-2-5 16,0 2-21-16,0-2 28 0,0 1-3 15,0-2-9-15,0-1 25 16,0-1-30-16,0-1-2 16,0-2 12-16,0 1-20 15,0-2 20-15,0-4-10 16,0 3-11-16,0-7 28 15,0 4-27-15,0-4 14 16,0 2-8-16,0-2 0 16,0 1 7-16,0 2-6 15,0 0-7-15,0-1 10 16,0-2 0-16,0 0-11 0,-3-2 0 16,3 0 1-1,0 1 6-15,0 0-7 0,0-1 0 16,0 0-1-16,0-1-1 15,0 2 2-15,0-1 0 16,0-4 9-16,0 3-10 16,0 1 1-16,0-1 0 15,0 0-3-15,0-1 4 16,0 2-1-16,3-4 0 16,0 4 8-16,-3-3-15 15,2-1 7-15,-2 2 0 16,0-1 7-16,0 2 3 15,0 0 2-15,2 0-8 16,2 2 2-16,-1 1-1 0,1-4-5 16,-2 1 0-16,0-4 4 15,0 1 7-15,0-1-11 16,1-2 8-16,-3-3-7 16,2 3 26-16,0 3-26 15,1-1 12-15,-1 0 24 16,-2 0-36-16,2 0 20 15,1 1-6-15,-1-6-14 16,0 1 20-16,-2-4-21 16,2 0 7-16,0 0 31 15,-2-3-36-15,2 0 16 16,0 1 4-16,-2-2-22 16,3 0 25-16,-3 0-25 15,2 0 0-15,-2 0-2 16,2 3 13-16,1-3-11 0,-3 2 0 15,2-4 1-15,-2 5 8 16,0-3-9-16,0 0 0 16,2-2-8-16,-2 2 8 15,3-4 0-15,-3 2 0 16,0-2-11-16,0 0 1 16,0 0 10-16,0 0 0 15,0 0 0-15,0 0-39 16,0 0-10-16,0 0-14 15,0 0-51-15,0-34-67 16,-5-2-196-16,-2-11-323 0</inkml:trace>
  <inkml:trace contextRef="#ctx0" brushRef="#br0" timeOffset="68468.3">19496 2117 512 0,'0'0'377'15,"0"0"-191"-15,0 0-92 0,0 0-17 16,0 0 0-16,0 0-19 16,0 0-29-16,0 4 27 15,-7 2 27-15,-1 2 42 16,-6 1-2-16,1-2-69 16,-1 1 5-16,1-1-14 15,2-4-20-15,4-1 13 16,3 0-37-16,1-2 17 15,3 0 1-15,0 0-10 16,0 0 43-16,0 0-43 16,0 0 4-16,9-6-21 0,3-2 9 15,-4 4-1 1,1 0 12-16,1 1-11 0,-2 3 2 16,-1-3-3-1,-3 3-3-15,0 0-4 0,-4 0-1 16,0 0 8-16,0 0 0 15,0 0-85-15,-4 12-83 16,-9 4-99-16,-1 0-274 0</inkml:trace>
  <inkml:trace contextRef="#ctx0" brushRef="#br0" timeOffset="83826.28">19519 1550 709 0,'0'0'254'0,"0"0"-114"0,0 0-66 16,0 0-21-16,0 0-21 15,0 0 12-15,-11-8 25 16,8 4-8-16,-2 2 32 16,1-2 31-16,2 2-56 15,-5-1 1-15,1 2-38 16,-2-1-20-16,-2-1 13 15,-1 3-23-15,-1 0 5 16,-1 0 8-16,-1-1-13 16,3 0 39-16,2-2-5 15,-2-1 0-15,-2 2 24 16,0-2-48-16,-6 1 1 16,2 2-12-16,-7 1 12 15,1 0-10-15,-1 0-2 16,1 0 0-16,4 0-3 0,-2 0 9 15,4 0-6 1,-1 0 0-16,-3 0 2 0,4 0-4 16,-3 1 2-16,-3 8 0 15,4-1-6-15,-4 2 12 16,3 2-6-16,0-2 0 16,2 0 9-16,-2 2-7 15,0 0-2-15,2 2 0 16,-1-1-2-16,1 0 9 15,-1 3-7-15,4-1 2 16,1-1 5-16,1 5 2 16,3-2-7-16,-4 2-2 15,1 1 26-15,1 3-25 0,-1-1 12 16,0 1 4 0,0 1-16-16,1 2 29 0,1 1-29 15,0-1 0-15,0 2 23 16,-1-2-23-16,1-1 7 15,1 2 11-15,2-1-18 16,0 0 21-16,1 0-22 16,1 0 0-16,-2 4 16 15,2-2-10-15,1 0-3 16,1-2 4-16,1-1-4 16,2 0 17-16,1 0-20 15,-2-1 0-15,2 1 9 16,0-2 0-16,0 1-9 15,0 0 0-15,0-1 6 0,0-2 11 16,6-1-17-16,3 2 0 16,-3-1 12-16,6 1-2 15,-3-3-8-15,1 0-2 16,4 1 7-16,-3 0 5 16,1 0-12-16,1 0 0 15,1-2 5-15,-1 2 4 16,2-1-9-16,3-2 0 15,-2 1 13-15,-2 0-3 16,0 0-10-16,2-2 0 16,-5 0-1-16,3-2 9 0,-3 0-8 15,-3 0 0 1,4-2 1-16,1 2 9 0,3-2-9 16,-1 2-1-16,3-1 15 15,-3-4-2-15,2 1-8 16,-4-1-5-16,-2-2 10 15,0-1-10-15,2 3 0 16,1-1 0-16,-1 0 0 16,3-1 11-16,-1 1-11 15,3 2 0-15,0 1 7 16,0-1-11-16,2 0 4 16,2-1 0-16,-2 0-2 15,0 1 10-15,0-2-8 16,-2 0 0-16,-1-1 1 15,0-1-4-15,-1 1 3 0,-3-1 0 16,2-2-6-16,-1 2 18 16,1 0-12-16,3 1 0 15,0 0 1 1,-1-1-6-16,6 2 5 0,2-2 0 16,-2-2-1-16,4 2 6 15,-2-2-5-15,0-1 0 16,-1 0 1-16,0 1-7 15,3-2 6-15,-2 2 0 16,-1-3-1-16,1 2 8 16,-3 1-7-16,0-2 0 15,1 2 1-15,-3-2-12 16,2-2 11-16,0 0 0 16,3 0 0-16,0 0 9 15,1 0-17-15,0 0 8 16,-1 0 0-16,2 0-9 0,-2 0 9 15,-1 0 0-15,6 0-6 16,-1-4 15-16,2-2-9 16,0 0 0-16,0-1 0 15,-3 1-12-15,1-3 12 16,-5 1 0-16,2 0-2 16,-6 0 13-16,-3 0-11 15,4-2 0-15,-4-2 0 16,1 0-6-16,0 0 6 15,2-4 0-15,-2 0 0 16,1-3 13-16,4-2-14 0,-3 0 1 16,1 1 0-1,-2 1-9-15,-1 1 9 0,-3-3 0 16,-1 1 1-16,-3-2 13 16,-4-2-3-16,-1-4 3 15,-1-4-4-15,0-2 39 16,-1 0-48-16,0 0 0 15,1 0 2-15,-2 5 10 16,5 2-11-16,-3 0-1 16,-3 4-1-16,0-6 40 15,-2 1-22-15,0-2 31 16,0-4 12-16,-14-5-40 16,-1 2 23-16,-3-5-30 0,-4 0-3 15,-2-2 22-15,-3 0-26 16,-3-1 13-16,-1 4 7 15,-2 0-27-15,-5 1 31 16,-4 0-16 0,-7 0-14-16,-7 0 27 0,-6 0-28 15,-7 1 0-15,-7 6 0 16,-2 0 6-16,-2 5-16 16,-1 4 5-16,6 3-47 15,2 2 16-15,5 1-65 16,-12 0-38-16,20 4-65 15,6 2-581-15</inkml:trace>
  <inkml:trace contextRef="#ctx0" brushRef="#br0" timeOffset="84201.18">17511 2071 1283 0,'0'0'243'0,"0"0"-243"15,0 0-133-15,0 0-379 0</inkml:trace>
  <inkml:trace contextRef="#ctx0" brushRef="#br0" timeOffset="86869.86">20946 1586 593 0,'0'0'328'0,"0"0"-97"0,0 0-63 16,0 0-65-16,0 0 51 16,0 0-72-16,0 0-31 15,-56-20-6-15,41 20-10 16,-3 5-3-16,-3 14-7 15,-6 4 26-15,-5 6-18 16,-1 5 5-16,-2 6 23 16,0 8-26-16,6 4-1 15,6 5-21-15,7 1-7 16,7 2 9-16,9-2-15 16,0 0-6-16,0-2 5 15,15-6-30-15,3-1 23 16,7-9-12-16,0-4-40 0,4-8 60 15,-1-8-38 1,3-6 10-16,5-10 27 0,2-4-19 16,2-4 19-16,-3-20 1 15,2-6-3-15,-3-10 3 16,-5-6 9-16,-7-7 23 16,-2-5 67-16,-8-2-28 15,-3-2 34-15,-9 0-37 16,-2 5-19-16,0 9 25 15,-13 7-48-15,-12 6-26 16,-4 9-8-16,-6 6-78 16,-34 12-109-16,7 6-207 15,-1 2-291-15</inkml:trace>
  <inkml:trace contextRef="#ctx0" brushRef="#br0" timeOffset="90414.64">23005 1626 370 0,'0'0'677'16,"0"0"-515"-16,0 0 9 15,0 0-92-15,0 0 0 16,0 0-38-16,0 0-41 15,-42-13 23-15,26 13-22 16,-3 1 17-16,-4 11 59 16,-1 4-30-16,-1 5 16 15,0 4-12-15,6 3-22 0,3 7 8 16,5 1-28-16,4 0-8 16,5 1 10-16,2-2-10 15,0-7-2-15,7-5 1 16,8-6-41-16,4-11 23 15,7-6-4-15,1 0-9 16,2-12-8-16,-4-14-44 16,-2-9 21-16,-2-3 10 15,-8-6-6-15,-2 3 26 16,-4 2 9-16,-4 7 23 16,-3 10 33-16,0 11-14 15,0 2 9-15,0 7 5 16,0 2-31-16,0 0 4 15,0 2-6-15,0 14 9 16,0 8 36-16,-1 6-10 0,-6 6 12 16,1 6-8-1,1 5-24-15,3 3 6 0,-1 0-21 16,3 2-12-16,0 0-70 16,0 8-110-16,0-12-98 15,0-9-951-15</inkml:trace>
  <inkml:trace contextRef="#ctx0" brushRef="#br0" timeOffset="90774.83">23082 2377 1020 0,'0'0'269'16,"0"0"-153"-16,0 0 7 15,0 0-37-15,0 0-7 0,-8 127-22 16,6-97-27-16,2 2-30 16,-2-3 10-16,0-5-10 15,-3-6-35-15,3-4-44 16,2-11-90-16,0 0-61 16,0-3-292-16</inkml:trace>
  <inkml:trace contextRef="#ctx0" brushRef="#br0" timeOffset="91031.36">23155 2480 1054 0,'0'0'406'0,"0"0"-188"0,0 0-50 16,0 0-83-16,0 0-76 15,0 0 13-15,0 0 0 16,-38 28-22-16,31-12 31 16,4 1-25-16,1-1-5 15,2 1-1-15,0-3-47 16,5 2-77-16,11-6-176 16,0-3-394-16</inkml:trace>
  <inkml:trace contextRef="#ctx0" brushRef="#br0" timeOffset="91191.97">23327 2552 955 0,'0'0'585'16,"0"0"-367"-16,0 0-188 15,0 0-30-15,0 0-290 16,0 0-509-16</inkml:trace>
  <inkml:trace contextRef="#ctx0" brushRef="#br0" timeOffset="91530.43">23489 2510 1117 0,'0'0'408'0,"0"0"-127"0,0 0-132 16,0 0-76-1,0 0-73-15,0 0-17 0,0 0 6 16,36-39-22-16,-30 38 33 16,-2 1 3-16,-4 0-1 15,0 0 34-15,0 0-5 16,0 0-30-16,0 14 13 16,0 9-14-16,0 2-21 15,-13 7-21-15,-3 0-96 16,-1-1-69-16,-1-4-5 15,5-4-1-15,1-5 127 16,6-9 49-16,3-2 37 0,3-5 3 16,0-2 5-1,0 0 11-15,14 0-19 0,4 0-27 16,0 0-70-16,-5-5-213 0</inkml:trace>
  <inkml:trace contextRef="#ctx0" brushRef="#br0" timeOffset="92764.74">23255 1420 588 0,'0'0'272'0,"0"0"-154"0,0 0 17 16,0 0-56 0,0 0-38-16,0 0-21 15,0 0-20-15,-36-17 0 16,25 17 6-16,0 0 1 0,0 0 13 16,0 0 12-16,-1 0-23 15,1 0 10-15,-2 0-18 16,-3 0-1-16,-2 0 5 15,1 0-4-15,-1 0 5 16,-2 2-5-16,0 5 6 16,2-2 6-16,0 4-6 15,0 1-5-15,1-2-2 16,1 4 1-16,1 2-1 16,-3-1 0-16,-1 2 0 15,4 1-5-15,-1 0 11 16,1 0-6-16,-1 2 0 15,1 0 2-15,-1 2-4 0,1 2 2 16,-1 2-10 0,3-1 3-16,-2 6 5 0,5 1 2 15,-1 3 0-15,3 0 0 16,-2 4-1-16,3 1-7 16,-2 4 0-16,0 2 6 15,1 1-19-15,-1 2 20 16,0 0 1-16,2 1-7 15,3-3-1-15,-2 4 8 16,6-1 0-16,0-1 0 16,0 2-7-16,6-1 6 15,10 0 1-15,3 0-29 0,4-1 12 16,-1-3-1-16,-1-4 17 16,2-3-8-16,0-4 9 15,-3-1 0-15,2-6 0 16,0 0 12-16,2 1-14 15,4-4 2-15,1 1-29 16,2 0-33-16,2 0-43 16,1-1-199-16,1-3 242 15,1-4 9-15,15-10-32 16,-10-2-110-16,0-4 134 0</inkml:trace>
  <inkml:trace contextRef="#ctx0" brushRef="#br0" timeOffset="92981.63">23533 2789 563 0,'0'0'373'16,"0"0"-185"-16,52-144-93 15,-23 65-9-15,0-7-53 16,2-6 22-16,-6-4 69 16,-6-1 33-16,-7 1 52 15,-8 4-51-15,-4 4-67 16,0 10 9-16,-8 7-64 15,-15 14-21-15,-8 7-15 16,-14 11-73-16,-51 11-131 16,7 9-317-16,-5 12-329 0</inkml:trace>
  <inkml:trace contextRef="#ctx0" brushRef="#br0" timeOffset="93688.05">17725 2759 1722 0,'0'0'325'15,"0"0"-325"-15,0 0-22 16,0 0-319-16,0 0-212 0</inkml:trace>
  <inkml:trace contextRef="#ctx0" brushRef="#br0" timeOffset="93831.43">17821 2801 1179 0,'0'0'29'0,"0"0"-29"0,0 0-557 0</inkml:trace>
  <inkml:trace contextRef="#ctx0" brushRef="#br0" timeOffset="94056.92">17821 2801 849 0,'40'40'0'16,"-40"-40"-29"-16</inkml:trace>
  <inkml:trace contextRef="#ctx0" brushRef="#br0" timeOffset="94520.01">17840 2903 502 0,'0'0'0'16</inkml:trace>
  <inkml:trace contextRef="#ctx0" brushRef="#br0" timeOffset="94834.71">17840 2903 1000 0,'-37'-24'249'0,"34"21"-184"16,3 3-59-16,0 0-6 15,0 0-116-15,7 0-13 16,5 0-164-16</inkml:trace>
  <inkml:trace contextRef="#ctx0" brushRef="#br0" timeOffset="95016.95">17797 2882 955 0,'0'0'252'15,"0"0"-176"-15,0 0-76 16,0 0-89-16,0 0-196 0</inkml:trace>
  <inkml:trace contextRef="#ctx0" brushRef="#br0" timeOffset="95239.81">17797 2882 986 0,'43'6'259'0,"-43"-6"-167"0,0 0-92 16,0 1-34-16,0 4-28 15,0 0-64-15,0 1-105 16,2-2-10-16,-2 0 88 16,0-4 112-16,0 0 18 0</inkml:trace>
  <inkml:trace contextRef="#ctx0" brushRef="#br0" timeOffset="96650.83">22729 798 383 0,'0'0'374'0,"0"0"-165"15,0 0-82-15,0 0 22 16,0 0-44-16,0 0 1 16,0 0 32-16,0 0-17 15,0 0 0-15,0 0-20 16,0 0-16-16,0 0 28 16,-11 0-57-16,-5 0-16 15,-9 0-8-15,-8 0-21 16,-7 0 18-16,-4 0-9 15,-5 0 3-15,-5 0 17 16,1 0-22-16,-3 0 18 0,-2 0 5 16,0 0-27-1,0 0 8-15,10 0-21 0,3 0-1 16,9 0 24-16,7 0-23 16,7 0 20-16,6 0 0 15,7 0-20-15,4 0 31 16,3 0-24-16,2 0-6 15,0 0-4-15,0 0 1 16,0 0 0-16,0 0 1 16,0 0-30-16,0 0 18 15,0 0-44-15,0 0-66 16,7 0-107-16,9-4-283 16,-1-4-149-16</inkml:trace>
  <inkml:trace contextRef="#ctx0" brushRef="#br0" timeOffset="96828.36">22091 689 461 0,'0'0'854'0,"0"0"-589"16,0 0-102-16,-117 0-10 16,84 5-82-16,10 4-55 15,7 5-16-15,10 2-32 16,6 3-87-16,10 5-43 15,17-4-106-15,0-4-359 0</inkml:trace>
  <inkml:trace contextRef="#ctx0" brushRef="#br0" timeOffset="97585.65">21869 886 519 0,'0'0'293'16,"0"0"23"-16,0 0-177 15,0 0 2-15,0 0 10 0,0 0 6 16,0 0-69-1,-9-19-63-15,9 19 18 0,0 0-34 16,0 0-8-16,0 13 25 16,0 9 34-16,-2 8 32 15,-2 2-6-15,2 5-29 16,-4 0 16-16,4-1-54 16,2-2-9-16,0-3 5 15,0-6-5-15,0 0-20 16,0-7 3-16,0-2-162 15,0-4-139-15,0-3-278 0</inkml:trace>
  <inkml:trace contextRef="#ctx0" brushRef="#br0" timeOffset="98102.93">21648 1088 431 0,'0'0'297'0,"0"0"-118"16,0 0 25-16,0 0 6 16,0 0-71-16,0 0-28 15,0 0-54-15,0-15-36 16,0 15 26-16,0 0 9 15,5 15 34-15,1 4 30 16,2 7-23-16,0 4 3 16,1 3-45-16,1 4-17 15,-1-3 12-15,3-5-39 0,2-4 0 16,-3-8 12 0,-3-10-22-16,-1-3 55 0,5-4-1 15,-2 0-16 1,9-4 20-16,5-16-52 0,2-4-7 15,1 0-41-15,0-2-81 16,-4 2-94-16,-5 5-264 16,-7 7-286-16</inkml:trace>
  <inkml:trace contextRef="#ctx0" brushRef="#br0" timeOffset="100918.08">17676 2310 1187 0,'0'0'210'0,"0"0"-210"0,0 0-191 15,0 0-925-15</inkml:trace>
  <inkml:trace contextRef="#ctx0" brushRef="#br0" timeOffset="102195.14">22068 1323 584 0,'0'0'218'0,"0"0"-53"16,0 0-19-16,0 0-37 16,0 0-1-16,-125-12-54 15,94 12-31-15,-6 6-7 16,2 10 19-16,-5 6-6 0,-2 5 16 15,-1 4 25-15,-1 12-31 16,1 4-14-16,3 10-25 16,7 7 1-16,2 6 1 15,10 6-2-15,10 5-25 16,9-5-5-16,2-2-58 16,9-8 43-16,20-6-16 15,6-4 21-15,8-7-10 16,26-2-71-16,-9-12-130 15,-4-16-611-15</inkml:trace>
  <inkml:trace contextRef="#ctx0" brushRef="#br0" timeOffset="103209.57">23173 1409 480 0,'0'0'140'16,"0"0"-42"-16,0 0 45 16,0 0-71-16,-115-4 38 15,89 4-15-15,-4 0-50 16,0 11 16-16,-3-1-19 0,-1 5-6 16,1 6 19-1,0 3-14-15,1 6-14 0,3 4-6 16,0 2-21-16,5 4 23 15,-1 4-15-15,5 2-7 16,2 4 8-16,5 3-7 16,-1-1-2-16,6-2 0 15,1 2 7-15,0-2-13 16,5 2 6-16,0 0 0 16,2 3-1-16,0-4 2 15,0 2-1-15,0-3 0 16,9 0 16-16,5-4-14 15,5 0-2-15,1-4-20 0,5-5 19 16,4-3-13 0,2-2 12-16,2-4-24 0,3-2-14 15,4-2 29-15,0-2-22 16,4-4-13-16,4-2 28 16,0-4-25-16,4-6-24 15,-1-6-50-15,0 0-6 16,0 0 48-16,1-8 1 15,-4-7 31-15,2-2 26 16,-6-5-9-16,-4 0 26 16,-4-6 75-16,-2-3 14 15,-5-2 7-15,0-9-1 16,-3-7-20-16,1-5-14 16,-1-10-61-16,-3-2 16 0,-5-6 21 15,-4 0 8-15,-6-1 77 16,-5 1 42-16,-3 4 2 15,0 3 17-15,-14 5-76 16,-9 1 10-16,-3 2 7 16,-1 5-62-16,-6 2 12 15,-3 6-34-15,-4 3-22 16,-2 5 1-16,-8 7-17 16,-1 4-2-16,-2 8 0 15,-3 5-24-15,0 9 11 16,5 3-56-16,2 0-79 15,-2 13-88-15,10 2-328 16,9-4-237-16</inkml:trace>
  <inkml:trace contextRef="#ctx0" brushRef="#br0" timeOffset="117773.93">23014 1398 895 0,'0'0'372'0,"0"0"-175"16,0 0-41-16,0 0-89 15,0 0-57-15,0 0 13 16,0 0-23-16,0 0 0 16,0 0 9-16,0 0-1 15,0 0 48-15,0 0 19 16,0 0-7-16,-2 0 13 15,2 0-30-15,-2 0-5 16,-1 0-2-16,1 0-26 16,-1 0 22-16,0 0-14 15,-4 0-20-15,-2 0 10 0,2 0-16 16,-4 0 0-16,3 0-1 16,-6 0 4-16,-1 0-3 15,-3 3 0-15,-5 5 0 16,4 0-6-16,-4 2 6 15,0 1 0-15,4 0-1 16,-1 2 10-16,1 1-15 16,4 2 6-16,-1 0-1 15,3 0-12-15,3-1 13 16,-2 4 0-16,1 0-1 16,1 2 7-16,2 1-6 15,-1 2 0-15,0 1 0 16,0 0-1-16,2 5 2 15,1 1-1-15,-1 2 5 16,3 3 2-16,-3-2-7 0,2 2 0 16,3-5 1-16,0-4-3 15,2 0 2-15,0-4 0 16,0 0 6-16,0-2 5 16,0 2-8-16,0 3-3 15,0 0 0-15,4 2 6 16,1 0-6-16,-1 2 0 15,3-4 2-15,-2 3 9 16,0-3-8-16,1 0-3 16,0 0 1-16,1-2 19 15,2 0-20-15,0 1 0 0,-1-4 11 16,2 2-1 0,-1-4-8-16,-1 3-2 15,2-4 6-15,1 3 9 0,-1-6-14 16,2 2-1-16,-1-4 24 15,0 0-23-15,0-1 14 16,0 0-15-16,3 0 9 16,-3-2-3-16,2 0-6 15,1 0 0-15,1 0 18 16,0 0-8-16,3 0 0 16,3-2-10-16,-1 0 14 15,2 0-19-15,0 0 6 16,3-2-1-16,0 0 3 15,1-2 8-15,0 1-10 0,3-4-1 16,-1-1 1-16,2 0-5 16,-1 0 4-16,0 0 0 15,1 0-6-15,-1 0 15 16,0 0-9-16,-5-6 0 16,1 2 6-16,-3-2-11 15,-2 0 5-15,2-2 0 16,0 0 0-16,5 0 10 15,0-2-10-15,0-2 0 16,0 2 1-16,-3-5-8 16,-2 2 7-16,0-2 0 15,3-1 1-15,-3 0 12 16,0-2-13-16,-1-4 0 0,-1 0 1 16,-3-6 13-1,-1-5-4-15,-1-10 14 0,2-9 33 16,-5-10-37-16,2-11 24 15,-1-4-7-15,-2-3-21 16,-4 3 39-16,-2 11-28 16,-5 5-26-16,0 10-1 15,-7 7-12-15,-22 5-23 16,-45 5-71-16,8 10-147 16,-8 9-475-16</inkml:trace>
  <inkml:trace contextRef="#ctx0" brushRef="#br0" timeOffset="120293.84">22073 1332 451 0,'0'0'143'0,"0"0"-11"16,0 0 6-16,0 0 28 15,0 0-27-15,0 0-37 16,0 0-31-16,3-9-29 15,-3 7 15-15,0 0 27 0,0 0-15 16,-6 0-14-16,-1 2-10 16,-2-2-35-16,-2 0 24 15,-3 0-33-15,1 0 30 16,-3 0-2-16,-1-2-18 16,1 2 32-16,-2 2 4 15,0 0-25-15,-1 0 22 16,1 0-32-16,-3 0-3 15,0 0 11-15,0 0-11 16,0 0 24-16,0 3-16 16,1 6-7-16,-1-1 25 15,0 2-23-15,-3 2 1 0,3 0 1 16,-2 2-7 0,4 1-1-16,0-2-6 0,2 1 1 15,1 0 12-15,1 2-13 16,1 3 18-16,1-1 12 15,-1 4-29-15,4 0 27 16,-1 0-16-16,-1 2-10 16,3 2 19-16,1 1-21 15,-2-2 0-15,4 2 1 0,1 2 9 16,-1-3-4-16,4 3 5 16,0-1-3-16,2-1 12 15,0 5-19-15,0 0-1 16,0 2 11-16,0 3-3 15,0-1-6-15,6 0-2 16,-2-1 7-16,3 2-2 16,-1-3-5-16,4-2 0 15,-2 1 4-15,3-4 10 16,4 0-10-16,1-4-4 16,1 0 1-16,0-2 5 15,1-4-6-15,-2-1 0 16,-1 0 4-16,1-2 5 0,-1 0-4 15,1-1-5-15,2 0 1 16,0-1 14-16,1-1-14 16,4-2-1-16,-1-1 13 15,3-2-3-15,-1 1-7 16,3-3-3-16,-3-3 2 16,0 1 1-16,0 1-3 15,-5-4 0-15,-1 3-1 16,-3-2 5-16,-1 0-4 15,2 0 0-15,0 0 1 16,-1-2-2-16,5 2 1 16,3-2 0-16,0 0-1 0,2 0 11 15,4 0-10 1,-2-10 0-16,0-1 1 0,2-4-4 16,-2-1 3-16,-3-3 0 15,2-4-1 1,-1-1 9-16,0-2-8 0,-1-6 0 15,1-2 1-15,-3-8 1 16,2-7-2-16,-3-4 0 16,-2-8 14-16,-1-3 3 15,-5 0-8-15,-3 5 14 16,-3 5-21-16,-5 7 65 16,-2 4-33-16,0 7 2 15,0 4-11-15,-13 4-16 16,1 2-9-16,-1 6 0 15,-1 4-23-15,3 2 22 0,3 2-28 16,0 4 8-16,2 4 11 16,1 0-39-16,2 2 26 15,3-2-18-15,-1 2-22 16,1-1 54-16,-2 2-11 16,2 1 18-16,0-2-10 15,0 2 10-15,0 0 1 16,0 0 1-16,0 0-36 15,0 0 35-15,0 0-21 16,0 0 22-16,0 0-14 16,0 0 18-16,0 0-4 15,0 0 0-15,-2 0-30 16,2 0-15-16,-2 0-110 0,0 0-62 16,-3 3 34-16,5 6-92 15,0-5-50-15,0 0-331 0</inkml:trace>
  <inkml:trace contextRef="#ctx0" brushRef="#br0" timeOffset="143034.47">13179 9278 100 0,'0'0'730'0,"0"0"-476"16,0 0-80-16,0 0 36 15,0 0-27-15,0 0 19 16,13-62-22-16,-13 56-55 0,0 2 9 16,0-1-30-16,-6 4-58 15,-7 0-7-15,-10 1-39 16,-8 0 6-16,-11 0-6 16,-9 11 10-16,-7 13-9 15,0 4-1-15,3 6 0 16,5 0-5-16,11 0 7 15,12-2-2-15,13-3 0 16,14-4 1-16,0-4-7 16,22-7-4-16,14-6-27 15,5-8 28-15,1 0-31 16,-3-22 17-16,-3-6 1 16,-11-5-30-16,-12 4 38 15,-6 2 0-15,-5 5 14 16,-2 6 15-16,0 7 4 0,0 3 14 15,0 6 19-15,0 0-46 16,0 3 4-16,9 15-10 16,7 4 0-16,3 8-6 15,4 2 7-15,6 0-2 16,2-2-11-16,15-1-102 16,-7-9-195-16,-1-11-325 0</inkml:trace>
  <inkml:trace contextRef="#ctx0" brushRef="#br0" timeOffset="144466.61">13875 9083 614 0,'0'0'202'16,"0"0"19"-16,0 0-147 16,0 0 33-16,0 0-33 15,0 0 25-15,0 0-12 16,140-12-20-16,-93 12-11 16,6 0-5-16,1 0-19 15,4-2 15-15,4 2-2 16,0-1-5-16,3-4 15 0,-1 2-16 15,1-4 9-15,0 4 6 16,0-4-22-16,2 2 11 16,-3 0-8-16,3 0-23 15,0 1 19-15,-3-1-6 16,4-1-18-16,-2 0 21 16,1 0-26-16,4 0 8 15,-2 0 12-15,5 2-1 16,-1 0 15-16,1-1-35 15,2 4-1-15,-1 0 19 16,3-2-18-16,1 1-1 16,-4 1 3-16,3-4 11 15,-2 1-12-15,-3-2-2 16,-1 0 0-16,-3 2-4 16,-5-2 5-16,1 0-1 0,-1 0 0 15,3-1 8 1,1-2-10-16,3 1 2 0,4 0 0 15,6 0-2-15,-1-1 6 16,4 4-4-16,-1 2 0 16,4-2 2-16,0 3 4 15,2 0-6-15,7 0 0 16,2 2 3-16,4 0 6 16,3 0-9-16,0 0 0 15,1 0 1-15,1 0 7 16,-2 0-3-16,2 0-4 15,-2 2 1-15,0-2 11 16,-3 2-13-16,-2-2 0 0,-4 0 12 16,-5 0-12-1,-6 0 0-15,-2 0 0 0,-8 0 2 16,-2-2 10-16,-3-2-12 16,-5 0 0-16,3-2 6 15,1-1-9-15,5-2 3 16,4-1 0-16,5 0-1 15,4 0 8-15,4 4-7 16,7 1 7-16,22 2 4 16,24-1-5-16,24 2-6 15,8 2 0-15,-5 0 5 16,-15 0 4-16,-15 0-9 16,-1 0 0-16,1 0 9 15,0 0 1-15,1 0-10 0,1 2 0 16,-2 4 5-16,2-2 1 15,-20 0-6-15,-23-2 9 16,-24-2-3-16,-9 0 3 16,16 0-9-16,12 0 0 15,10 0 8-15,-5-9 3 16,-11 2-11-16,-11 0 0 16,-11 0-13-16,-11 1 3 15,-16 2 1-15,-13 4-18 16,-20 0-7-16,-7 0-74 15,-90 0-83-15,-6 4-161 16,-20 0-602-16</inkml:trace>
  <inkml:trace contextRef="#ctx0" brushRef="#br0" timeOffset="145749.46">14142 9801 74 0,'0'0'677'0,"0"0"-579"16,0 0-14-16,0 0 0 15,0 0 0-15,127-14 11 16,-67 6-56-16,10 0 44 15,3 0 8-15,5-4 63 16,4 3-33-16,5-4-12 16,4 2 7-16,5-2-40 15,22 1-25-15,20 0 38 0,21 0-45 16,1 2-13 0,-12 0 22-16,-17 0-40 0,-15 2 24 15,1 1-18-15,1-6-17 16,1 3 35-16,-1 0-37 15,2 0 14-15,3 3 8 16,2-6-13-16,1 1-3 16,-1 1-6-16,-2-1 6 15,-3 1-5-15,-2 1-1 16,-19-2 0-16,-10 1 1 16,-19 4 10-16,-1 0-11 15,14 0 0-15,13-4 0 16,13 4-4-16,0-4 4 15,-1 4 0-15,0 0 10 16,2-1-4-16,-4 2 6 0,2 2-11 16,0 0 10-16,15 2-7 15,18 1-4-15,17 1 0 16,5 0 1-16,-8 0 9 16,-10 0-10-16,-16 0 0 15,6 0 0-15,-4 0-6 16,0 0 6-16,0 0 0 15,3 0-1-15,-3-5 13 16,1 2-13-16,-5-1 1 16,3-5 0-16,-3 4-6 0,4-4 7 15,0 2-1 1,-4 5 1-16,-5-3 16 0,-16 4-15 16,-19-2-2-16,-18 3 0 15,-3 0-11-15,5 0 11 16,6 0 0-16,-4 0 0 15,-17 0-20-15,-21 0-6 16,-17 0-56-16,-18 0-51 16,-43 0 16-16,-17 0-142 15,-19 0-320-15</inkml:trace>
  <inkml:trace contextRef="#ctx0" brushRef="#br0" timeOffset="146419.31">15172 9057 842 0,'0'0'330'0,"0"0"-145"0,0 0 19 16,0 0-43-16,0 0-26 16,0 0-78-16,0 0 16 15,40 3 28-15,-32 27-29 16,4 12 5-16,-1 6 3 15,-3 10-28-15,4 3 19 16,-3 0-38-16,-3 1-11 16,4-3-4-16,-6-8-11 15,3-7 1-15,-5-9-8 0,2-11-45 16,3-10-29 0,2-14-182-16,0 0-351 0,2-12-213 15</inkml:trace>
  <inkml:trace contextRef="#ctx0" brushRef="#br0" timeOffset="146887.81">16011 8995 578 0,'0'0'259'0,"0"0"-48"16,0 0-57-16,0 0-7 0,0 0 14 16,0 0 22-1,0 0 38-15,0 83-47 0,0-42-22 16,0 8-7-16,3 1-84 15,1 4-15-15,0 0-9 16,1-2-29-16,0-4-5 16,-3-3-3-16,0-8-69 15,0-1-39-15,0-9-238 16,3-11-452-16</inkml:trace>
  <inkml:trace contextRef="#ctx0" brushRef="#br0" timeOffset="147347.7">17021 8881 438 0,'0'0'693'0,"0"0"-418"0,0 0-74 16,0 0-58-16,0 0-91 15,0 0 83-15,0 0 23 16,-7 126-47-16,7-77 17 16,3 1-67-16,1 1-33 15,0-1 9-15,-2 0-37 16,-2-3 13-16,0-5-13 15,3-3-32-15,-1-11-50 16,12-10-193-16,1-11-328 16,1-7-753-16</inkml:trace>
  <inkml:trace contextRef="#ctx0" brushRef="#br0" timeOffset="147720.62">17854 8897 818 0,'0'0'358'16,"0"0"-172"-16,0 0-101 16,0 0 0-16,0 0 41 15,0 0-38-15,0 0 43 16,31 88 4-16,-22-52-16 16,0 6-5-16,-2 5-64 15,-3 3-3-15,-1 2-5 16,-3-2-41-16,0 0 16 15,0-2-17-15,0-4-63 16,6-2-119-16,3-12-210 16,2-9-380-16</inkml:trace>
  <inkml:trace contextRef="#ctx0" brushRef="#br0" timeOffset="148136.16">18935 8879 864 0,'0'0'375'0,"0"0"-171"0,0 0 21 16,0 0-67-16,0 0-79 16,0 0 87-16,0 0-32 15,15 100-38-15,-10-60 5 16,-3 7-47-16,0-1-27 15,3 2-2-15,-3 2-16 16,2-4-9-16,1-2 0 16,-3-6-13-16,0-4-11 0,3-6-103 15,8-7-107-15,0-10-370 16,1-8-297-16</inkml:trace>
  <inkml:trace contextRef="#ctx0" brushRef="#br0" timeOffset="148527.84">20038 8832 924 0,'0'0'303'0,"0"0"-153"16,0 0 40-16,0 0-60 16,0 0-56-16,0 0 55 15,0 0 24-15,6 81-29 16,-4-39-17-16,-2 4-39 15,3 3-3-15,-1 1-34 16,0-1-30-16,0-4 18 16,2-5-18-16,0-4 0 15,0-6-1-15,0-6-74 16,3-5-20-16,9-13-167 0,-3-5-332 16,3-1-587-16</inkml:trace>
  <inkml:trace contextRef="#ctx0" brushRef="#br0" timeOffset="148900.47">21000 8855 1013 0,'0'0'243'0,"0"0"-147"16,0 0 78-16,0 0-16 16,0 0-26-16,0 0-14 15,0 0 29-15,42 96-66 16,-32-52 16-16,-4 7-30 15,2 4-36-15,-1 1 34 16,3-1-51-16,-4-3-7 16,1-4 5-16,-3-9-11 15,0-3-2-15,-1-13-44 16,-3-5-78-16,5-11-85 0,-3-7-265 16,2 0-264-16</inkml:trace>
  <inkml:trace contextRef="#ctx0" brushRef="#br0" timeOffset="149300.47">21972 8835 715 0,'0'0'266'0,"0"0"-97"0,0 0-8 15,0 0 29-15,0 0-21 16,0 0-49-16,0 0 45 15,35 139-32-15,-28-100-22 16,-3 8-11-16,-2-1-61 16,3-1 10-16,-3 0-25 15,0-5-23-15,0-4 20 16,-2-7-20-16,0-4-1 16,0-8 0-16,0-9-13 15,3-5-67-15,-1-3-244 16,5 0-442-16</inkml:trace>
  <inkml:trace contextRef="#ctx0" brushRef="#br0" timeOffset="149871.87">22772 8809 667 0,'0'0'324'16,"0"0"-115"-16,0 0 7 16,0 0-11-16,0 0-100 15,0 0-35-15,0 0 2 16,13-8 4-16,-7 28 44 16,-1 8 26-16,-1 5-54 15,-4 11 17-15,0 4-64 16,0 2-5-16,0 1-18 15,0-4-20-15,0-6 9 16,0-4-11-16,0-9-49 16,0-10-55-16,7-7-170 15,0-6-271-15,1-5-287 0</inkml:trace>
  <inkml:trace contextRef="#ctx0" brushRef="#br0" timeOffset="150593.25">23243 8738 675 0,'0'0'354'15,"0"0"-241"-15,0 0-41 16,0 0 23-16,0 0-59 16,150 3 22-16,-97 3-41 15,1 0 4-15,-3-1 3 16,-7 0-15-16,-3-1 14 15,-10 0-13-15,-9-4-4 16,-8 3 19-16,-10-3-9 16,-2 0 35-16,-2 1 3 15,0 3-37-15,0 4-3 0,0 4-14 16,0 8 0-16,0 6-1 16,0 4 2-16,0 2-1 15,0 2 16-15,0 0-16 16,3 1 24-16,-3-3-16 15,0-3 11-15,0 1 12 16,0-1-24-16,0 1 1 16,0 0-4-16,2-2 5 15,-2-3-8-15,0-4-1 16,0-7 0-16,0-2 11 16,-5-2 8-16,-10-3 38 15,-3 2-2-15,-7-1-46 16,-4 2 7-16,-6-1-16 15,-5-2 1-15,-14 1 7 16,-11-2-7-16,-30-2-1 0,-34-2 0 16,-32 0-5-16,-10-2-2 15,9 0-5-15,19 0 12 16,35 0 2-16,24 0-2 16,22 0 36-16,12 0 43 15,4 0-39-15,-1 0-8 16,9 0-32-16,16 0-37 15,17 0-79-15,5 0-270 16,0 0-218-16</inkml:trace>
  <inkml:trace contextRef="#ctx0" brushRef="#br0" timeOffset="152378.57">15066 8499 537 0,'0'0'307'16,"0"0"-81"-16,0 0-89 16,0 0-41-16,0 0-47 15,0 0-32-15,0 0 14 0,0-2-2 16,0 5 19-16,8 9 17 15,-2 4 1-15,1 6 33 16,-1 4-23-16,-1 2 9 16,2 6 8-16,-1 4-24 15,1 1-16-15,2 3-5 16,-2-2-31-16,0-5 12 16,-5-4-11-16,-2-7-12 15,0-6 47-15,0-4-12 16,-7-4 39-16,-13-4 15 15,-5-4-46-15,-5-2-12 16,0 0-37-16,-3-2 9 16,1-18-18-16,3-4-40 0,10-32-81 15,5 6-217 1,8 0-375-16</inkml:trace>
  <inkml:trace contextRef="#ctx0" brushRef="#br0" timeOffset="152522.14">14969 8296 1428 0,'0'0'480'15,"0"0"-418"-15,0 0-62 16,0 0-176-16,0 0-200 16,113-3-500-16</inkml:trace>
  <inkml:trace contextRef="#ctx0" brushRef="#br0" timeOffset="152691.31">15238 8578 588 0,'0'0'957'0,"0"0"-716"16,0 0-110-16,0 0 19 16,0 0-22-16,0 0-96 15,125 4-32-15,-94-4-63 16,7 0-137-16,-7 0-203 15,-8 0-423-15</inkml:trace>
  <inkml:trace contextRef="#ctx0" brushRef="#br0" timeOffset="152875.9">15363 8474 945 0,'0'0'411'15,"0"0"-87"-15,0 0-80 16,0 0-111-16,0 0-100 15,0 0-32-15,0 0-2 16,-11 19-30-16,11 0-63 16,0 1-77-16,0 8-122 15,2-6-1-15,9-4-354 0</inkml:trace>
  <inkml:trace contextRef="#ctx0" brushRef="#br0" timeOffset="153174.53">15602 8480 367 0,'0'0'1034'15,"0"0"-635"-15,0 0-168 16,0 0-89-16,0 0-91 16,0 0-6-16,0 0-14 15,56-98-6-15,-52 94 27 16,0 2-18-16,-2 2-15 15,-2 0 14-15,3 0-32 16,-3 0 8-16,1 0-9 16,2 10 10-16,-1 10-22 15,0 6 6-15,-2 5-31 16,0 7-1-16,0 5-112 16,0 0-81-16,-7 7-253 0,-5-12 104 15,-4-9-359-15</inkml:trace>
  <inkml:trace contextRef="#ctx0" brushRef="#br0" timeOffset="153293.81">15600 8757 535 0,'0'0'407'16,"0"0"-126"-16,0 0-32 16,0 0 36-16,0 0-40 15,0 0-72-15,0 0-37 16,39 0-93-16,-20-4-33 16,2 0-10-16,15-1-131 15,-7 4-157-15,-2-5-316 0</inkml:trace>
  <inkml:trace contextRef="#ctx0" brushRef="#br0" timeOffset="153775.59">16174 8369 694 0,'0'0'261'16,"0"0"-155"-16,0 0 14 16,0 0-23-16,0 0-12 15,0 0-15-15,35 115 13 16,-27-83 1-16,-2 3 8 16,1 5 6-16,-3 0-28 15,0 1 12-15,-2 0-12 16,2-3-29-16,-4-7 16 15,0-6 10-15,0-7-19 16,-4-8 59-16,-8-7-17 16,-9-3-8-16,0 0-27 0,-4-3-55 15,0-19 0-15,3-12-13 16,4-38-97-16,7 6-143 16,4 1-440-16</inkml:trace>
  <inkml:trace contextRef="#ctx0" brushRef="#br0" timeOffset="153912.17">16181 8163 1026 0,'0'0'508'0,"0"0"-369"16,0 0-139 0,0 0-46-16,0 0-223 0,0 0-584 0</inkml:trace>
  <inkml:trace contextRef="#ctx0" brushRef="#br0" timeOffset="154112.37">16361 8416 1328 0,'0'0'680'15,"0"0"-497"-15,0 0-92 16,0 0-56-16,0 0-35 15,0 0-9-15,0 0-118 16,101 0-64-16,-82 0-88 16,-7 0-83-16,-3-3-253 0</inkml:trace>
  <inkml:trace contextRef="#ctx0" brushRef="#br0" timeOffset="154281.41">16361 8416 1124 0,'89'-115'604'15,"-89"115"-360"-15,0 0-71 16,-2 5-95-16,2 13-42 16,0 8 35-16,0 4-39 15,0 2-32-15,0 2 0 16,0-2-20-16,14 2-187 16,1-9-332-16,3-12-353 0</inkml:trace>
  <inkml:trace contextRef="#ctx0" brushRef="#br0" timeOffset="154645.94">16666 8272 1392 0,'0'0'568'16,"0"0"-409"-16,0 0-87 15,0 0-60-15,0 0-12 16,0 0-37-16,0 0 9 16,43-6-12-16,-36 15 25 15,-7 1 15-15,0 5 8 0,0 1 20 16,-7 4 13 0,-7 0-13-16,-1 0 15 0,1 3-17 15,5-4-17-15,5 1 14 16,4-4-22-16,0-2 6 15,0-2 28-15,2-6 14 16,7-2 39-16,5-4-14 16,-1 0-14-16,3 0-7 15,3 0-53-15,2-10-55 16,8-7-93-16,-4 4-397 16,-6-1-496-16</inkml:trace>
  <inkml:trace contextRef="#ctx0" brushRef="#br0" timeOffset="154848.64">17580 8506 1631 0,'0'0'359'0,"0"0"-338"16,0 0-21-16,0 0-303 16,158-26-473-16</inkml:trace>
  <inkml:trace contextRef="#ctx0" brushRef="#br0" timeOffset="155000.31">18509 8507 1565 0,'0'0'595'0,"0"0"-421"16,0 0-169-16,178-37-5 15,-73 30-272-15,7 4-602 0</inkml:trace>
  <inkml:trace contextRef="#ctx0" brushRef="#br0" timeOffset="155142.76">20123 8520 1139 0,'0'0'732'0,"0"0"-250"0,0 0-292 15,0 0-190-15,158-42-36 16,-60 38-303-16,8 2-532 0</inkml:trace>
  <inkml:trace contextRef="#ctx0" brushRef="#br0" timeOffset="155269.03">21509 8478 1512 0,'0'0'166'0,"0"0"-123"0,0 0-43 16,0 0-148-16,0 0-555 16</inkml:trace>
  <inkml:trace contextRef="#ctx0" brushRef="#br0" timeOffset="156284.91">23319 8279 510 0,'0'0'280'0,"0"0"-56"0,0 0-2 15,0 0-6-15,0 0-48 16,0 0-41-16,0 0-29 16,0-16-20-16,0 16 42 15,0 0-34-15,0 0-1 16,0 0-9-16,0 0-58 15,0 0 4-15,0 0-22 16,0 9 1-16,0 7 11 16,0 6-11-16,4 4-1 15,2-2 4-15,0-1 7 16,-1-2-11-16,-1-7 0 0,0-4 2 16,-2-6 7-16,1-4-8 15,-1 0 36-15,5-4 54 16,4-17-75-16,2-6 6 15,7-6-22-15,1-1-30 16,-2 0 24-16,4 6-27 16,-5 3 10-16,-3 10 23 15,-1 5-4-15,-3 6 3 16,-3 2 1-16,2 2-3 16,1 0-3-16,-1 0 7 15,2 14-1-15,3 6 25 16,1 4-24-16,4 1 29 15,0-2-24-15,5 0 3 16,-5-5 25-16,4-9 3 16,-6-6 23-16,3-3 13 0,-2-3-37 15,6-16-5-15,-3-10-31 16,0-2-45-16,0-17-38 16,-5 5-198-16,-9 5-648 15</inkml:trace>
  <inkml:trace contextRef="#ctx0" brushRef="#br0" timeOffset="157970.84">15600 9360 667 0,'0'0'386'0,"0"0"-156"16,0 0-152-16,0 0 11 15,0 0-59-15,0 0-29 16,0 0 2-16,-41-10-3 15,41-8 0-15,0 0 34 16,9 0-26-16,4 4 27 16,3 2-17-16,4 4-18 15,0 0 21-15,-3 4-20 16,0 0-1-16,-7 2 16 16,-5 2-8-16,-2 0 95 15,-3 0 55-15,0 0-26 16,0 0-25-16,0 0-107 0,-3 0-3 15,-6 7-82 1,0 4-146-16,5-1-116 0,-2-2-436 0</inkml:trace>
  <inkml:trace contextRef="#ctx0" brushRef="#br0" timeOffset="158927.26">23346 8909 103 0,'0'0'1020'0,"0"0"-820"16,0 0-115-16,0 0 12 15,0 0-57-15,0 0-39 16,0 0 26-16,-80 79-26 15,80-79 5-15,0 0 49 16,9 0-10-16,8-7-17 16,4-3-22-16,-1 1 1 15,0 0 10-15,-4 3-16 16,-3 2 7-16,-4 4 0 0,-9 0-8 16,0 0-14-1,-36 25-58-15,-8-1-101 0,-8 0-456 16</inkml:trace>
  <inkml:trace contextRef="#ctx0" brushRef="#br0" timeOffset="159759.57">15773 9293 325 0,'0'0'380'0,"0"0"-139"0,0 0-79 16,0 0-96-16,0 0-66 15,0 0-84-15,0 0-158 0</inkml:trace>
  <inkml:trace contextRef="#ctx0" brushRef="#br0" timeOffset="161399.04">15664 9668 95 0,'0'0'787'0,"0"0"-550"0,0 0-110 15,0 0 30-15,0 0-48 16,0 0-44-16,0 0-64 16,-4-15 21-16,4 24 29 15,0 10 15-15,0 5-8 0,0 6-16 16,0 4-27-1,0 3 17-15,6 0-31 0,-1 2 15 16,1 1 3 0,1-3-18-16,0 3 18 0,-1-5-19 15,-1-3 0-15,1-2 3 16,-4 0 4-16,1-3-7 16,-3 1 4-16,0-5 5 15,0-1-9-15,0-4 0 16,4-5-6-16,5-8 5 15,2-2-40-15,6-3 35 16,8 0 5-16,6-3 2 16,6-6 6-16,5-1-7 15,8-1 0-15,12 1-9 16,4 0 19-16,5 1-10 0,8-4 0 16,0 4 2-16,6-4 7 15,2 1-9-15,3 2 0 16,-1 2 28-16,-1 2-28 15,3 2 19-15,1 0 2 16,1 0-21-16,4 1 28 16,3-2-28-16,18-1 0 15,26 0-1-15,24 0 10 16,3-1-9-16,-10 2 0 16,-17 3 1-16,-19 0 4 15,-2 0-5-15,-3 2 0 16,3 0-9-16,-16 0 12 15,-15 0-3-15,14 0 0 16,21 0 1-16,24-2 2 0,28-2-2 16,-10 0-1-16,-15 4 18 15,-5-2 3-15,-2 2 17 16,-4 0-38-16,1 0 10 16,4 0-3-16,-1 0-7 15,0 0 0-15,-5 0-6 16,-8 0 15-16,-21 0-9 15,-23 0 0-15,-18 0 1 16,-9-2-1-16,18-3 0 16,12 4 0-16,30-4-1 15,-14 4-5-15,2 0 4 0,-1-2-9 16,-17 1-38 0,10-2 37-16,-7 2-20 0,-7-4 19 15,-7 2 12-15,-3-2-7 16,-2 0 8-16,-1 2 0 15,2-1 6-15,-2 4-16 16,-5 1 13-16,-6-2-3 16,-12 2 0-16,-15 0 10 15,-13-3-10-15,-10 2 1 16,-9 0 20-16,0 1 24 16,0-3-45-16,3 3 0 15,7 0-1-15,3 0-18 16,4 0 8-16,4 0-10 15,-5 0 2-15,-2 0 6 16,-4 0 13-16,-5 0 0 0,-5 0 14 16,-4-3-13-16,-2-2 52 15,0-3 2-15,0-4-45 16,-4-5 40 0,-5-2-48-16,3-6-1 0,-1-2 21 15,2-3-10-15,3-5-8 16,2-2-4-16,-2-2 8 15,-3-3-7-15,1 2 1 16,-5 2-2-16,2 4 60 16,0 4-60-16,3 4 55 15,2 4-37-15,2 2-17 16,0 1 4-16,0 4-5 0,0 2 0 16,0 4 9-1,0 0 1-15,0 5 4 0,0 3-2 16,0 1-11-16,0 0 13 15,0 0-14-15,0 0 0 16,0 0 0-16,0 0-7 16,0 1 7-16,0 12 7 15,0 5-1-15,0 1 32 16,0 3-23-16,-6-1 8 16,-6-1 3-16,-1-2-20 15,-5 0 9-15,-2-3-15 16,2-2 1-16,1-3-10 15,1-2 2-15,6-2-32 16,4-1-5-16,4-5-44 16,2 0 29-16,0-3-64 15,2-17-88-15,14-5 22 0,6 0 7 16,1-2 51-16,-1 0 77 16,4 5 25-16,-3 1 29 15,-1 5 44-15,-2 6 17 16,-3 4 84-16,-1 5-41 15,0 1 23-15,-3 0 8 16,3 1-52-16,-1 15 23 16,6 7-45-16,3 1-42 15,1 6-3-15,-1-1-16 16,0 9-102-16,-5-5-251 16,-13-11-357-16</inkml:trace>
  <inkml:trace contextRef="#ctx0" brushRef="#br0" timeOffset="162333.94">15686 9724 1106 0,'0'0'561'16,"0"0"-343"-16,0 0-99 16,0 0-67-16,0 0-21 15,0 0 8-15,0 0 56 16,-105 50-6-16,85-37-18 16,3 3-17-16,1-1-47 15,3-4 9-15,2 0-16 16,3-5-16-16,4-2 10 0,4-3-77 15,0-1-87-15,0 0 7 16,16-11 0-16,1-8-35 16,4 1 78-16,-1 2 88 15,-2 0 32-15,2 7 57 16,-4 0 76-16,3 5 43 16,2 4-39-16,3 0 2 15,2 0-30-15,6 11-64 16,1 4 2-16,0 6-47 15,15 2-83-15,-11 0-165 16,-4-9-580-16</inkml:trace>
  <inkml:trace contextRef="#ctx0" brushRef="#br0" timeOffset="164475.31">16529 9701 130 0,'0'0'689'15,"0"0"-428"-15,0 0-120 16,0 0-25-16,0 0-19 16,0 0-46-16,0 0 26 15,29 24 11-15,-25 7 7 16,0 9-4-16,-2 6-47 0,-2 8 13 15,0 4-37 1,0 2-6-16,0 0 27 0,0 0-28 16,2-1 16-16,-2 1 0 15,3-2-15-15,-3 2 8 16,0-6-22-16,0-4 6 16,2-6 1-16,2-12-7 15,1-8 0-15,-2-9 3 16,1-9-3-16,-2-5 0 15,0 2-6-15,-2-3 6 16,2 0-7-16,-2 3 8 16,0 1-2-16,3 2-4 15,1 3-23-15,2 1-16 0,4-2-21 16,-1-2 1 0,7-2 26-16,1-3-15 0,4-1 46 15,12 0-2-15,2 0 10 16,7 0-2-16,5 0-11 15,5 0-9-15,3 0 20 16,5 0-8-16,5-2 9 16,4-3 11-16,4 1-10 15,7-3 26-15,10 2-4 16,4-4-11-16,4 3 4 16,4-1-9-16,3 1-5 15,0-1 12-15,-3 1-1 16,1 2 33-16,-3 3-46 15,2-2 1-15,-2 2 12 16,3 1-6-16,-3 0-3 16,0 0-4-16,-2 0 1 0,-3 0 8 15,-7 0-9-15,1 0 0 16,-2 0 22-16,2 4-21 16,21 0 32-16,23 0-15 15,19 2-11-15,8-1 11 16,-13 1-18-16,-30-1 1 15,-31-4-3-15,-17 1-3 16,-2 1 5-16,11 1 0 16,14-2 1-16,14 2 2 15,-3 0-3-15,-1 0 0 16,-1-3-1-16,-6 2 1 16,1-3 0-16,-4 0 0 15,1 0 10-15,1 0-15 16,-3 0 5-16,-1 0 0 0,1 0-1 15,-4 0-9-15,-6 0 10 16,0 0 0-16,-4 0 0 16,-2 0 3-16,-7 0-3 15,-3 0 0-15,-7 0-8 16,-9 0 14-16,-4 0-6 16,-10 0 0-16,-6-3 2 15,-4 2 4-15,-3-2-6 16,5 2 0-16,4 1 2 15,7 0 9-15,4 0-11 16,1 0 0-16,-8 0 2 16,-8 0 2-16,-12 0-2 0,-6 0 45 15,-7-4 68-15,-2-5-57 16,0 3-15-16,0 0-27 16,0 2-6-16,0-2-20 15,2 1 10-15,4-4-18 16,-5-3 12-16,-1-3 12 15,0-8-3-15,0-1 19 16,0-6-14-16,0-4 30 16,0-4-37-16,0-6 5 15,0-6 3-15,0-5 6 16,0-3-9-16,0-2 7 16,3 2-12-16,-3 0 61 15,0 2-17-15,-12 1-21 0,-9 4 15 16,-2 1-38-16,-2 1 5 15,6 4-6-15,5 3 0 16,5 5-11-16,7 1 11 16,2 2 0-16,0 2-7 15,0 3 5-15,0 6 2 16,0 3 0-16,0 5 1 16,0 3 3-16,0 6-4 15,0 2 6-15,0 1 1 16,0 3 5-16,0 0-10 15,0 0-2-15,0 0-1 16,0 0-11-16,0 0 12 16,0 0 0-16,0 0-1 15,0 0 7-15,0 0-6 0,0 0 0 16,0 0 0-16,0 0-9 16,0 0 9-16,0 0 0 15,0 0-1-15,0 0 0 16,-2 0-8-16,0 0 9 15,-6 0-14-15,-2 7 4 16,-9 10 7-16,-4 5 3 16,-6 6 1-16,-2-1 11 15,-1 2-2-15,5-3-5 16,5-4-4-16,7-4 7 16,3-8-8-16,8-2 0 15,2-4 0-15,2-2-18 0,0-2-13 16,0 0-50-16,4 0-6 15,14-4 47-15,7-13-31 16,6-8-49-16,0-3 8 16,3 0-1-16,-2 2 69 15,-2 6 22-15,-3 5 22 16,-8 8 34-16,-1 3 35 16,-5 4 42-16,3 0-25 15,0 4-30-15,4 11 21 16,-1 6-37-16,6 3-39 15,-2 6-1-15,-3 12-5 16,-7-8-166-16,-11-4-440 0</inkml:trace>
  <inkml:trace contextRef="#ctx0" brushRef="#br0" timeOffset="165253.81">16548 9657 740 0,'0'0'522'16,"0"0"-251"-16,0 0-28 16,0 0-36-16,0 0-68 15,0 0-37-15,0 0-19 0,-73 76-63 16,58-53 25-16,1-4-35 15,5-2 2-15,1-8-24 16,4-3 12-16,4-3-65 16,0-3-99-16,0 0-74 15,8-21-32-15,7-6-63 16,5-9 12-16,3 3 135 16,-2-1 44-16,0 7 142 15,-5 8 148-15,1 7 87 16,-4 6-5-16,1 2 30 15,-1 4-25-15,1 0-30 16,3 0-84-16,6 4-63 16,4 10-17-16,2 3-41 15,10 8-58-15,-3-2-195 16,-7-6-433-16</inkml:trace>
  <inkml:trace contextRef="#ctx0" brushRef="#br0" timeOffset="167175.66">17413 9547 570 0,'0'0'331'15,"0"0"-106"-15,0 0-145 16,0 0-24-16,0 0 24 16,0 0-12-16,0 0 22 15,18 116-30-15,-16-67 4 16,2 7 35-16,-4 5-51 15,0 10 13-15,0 3 8 16,0 3-17-16,0 4 11 0,0-2-8 16,0-2-5-1,0-2 15-15,0-6-43 0,0 0 2 16,0-2 1-16,0-3-24 16,0 0 15-16,0 2-16 15,0 0 1-15,-4-5 2 16,-2-7-3-16,6-10-3 15,0-12-3-15,0-10 10 16,0-8-5-16,0-5 1 16,0-6-4-16,0 1-5 15,0-2-18-15,0 0-20 16,0-1-5-16,0 1-15 16,0 1 31-16,6-2 3 15,-2 4-9-15,4-1 40 0,0 2 0 16,5 0 2-16,5-2 4 15,7 0 2-15,4-1 0 16,9-3-6-16,6 0 0 16,10 0 0-16,8 0 1 15,7-5-1-15,7-3 18 16,4 2-17-16,2 2 22 16,1 0-22-16,1-1 16 15,3 4 22-15,2-2-28 16,5 0 1-16,4-1 6 15,5 0-17-15,3 1 26 16,4-2-16-16,-3 1-10 16,-2 2 4-16,-1 0 5 15,-2-1-10-15,-1 2 10 16,-3-2-9-16,2 3 27 0,-4 0-17 16,2 0-11-16,0 0 17 15,-2 0-11-15,0 0-3 16,0 0-3-16,-3 0 9 15,-4 0-6-15,1 0-3 16,-4 7 0-16,1-1-8 16,0-2 9-16,-2-1-1 15,0-3 0-15,-3 0 10 16,-4 0-7-16,-5 0-3 16,-1 0 0-16,-5-5-10 15,-3 1 17-15,-1 2-7 16,-1 2 0-16,-1-2 1 15,-2 2-2-15,-3-3 1 0,-1-1 0 16,-1 1-1-16,-2-4-5 16,-2-1 6-16,-6 1 0 15,-3-5 1-15,-10-2-3 16,-10-3 2-16,-11-2 0 16,-3-1 22-16,-5 0-21 15,1-3 38-15,-1 1-35 16,0-1 9-16,3-4-11 15,-5-2-2-15,0-7 0 16,0-1 34-16,0-7-16 16,-12-4 25-16,-5-2-12 15,-4-4-12-15,4-2 20 16,-3-5-32-16,5-1-6 0,-1-2 26 16,5 1-25-16,3-1 41 15,8 3-39-15,0-2 5 16,0 3-1-16,0-1-8 15,6 3 0-15,-4 3 0 16,0 2 12-16,-2 3-6 16,0 6-6-16,0 4 1 15,0 2-4-15,0 4 3 16,0 4 0-16,0 2 0 16,2 2 12-16,-2 4-12 15,0 1 0-15,0 4 7 16,0 0 22-16,-10 4-28 0,0 0 7 15,1 6-5-15,0 2 7 16,4 1-10-16,3 4 0 16,-2-2-3-16,1 2-14 15,1 0 17-15,-2-2 0 16,2 2-5-16,-2 0 17 16,1 0-12-16,-2 0 0 15,-1 0-6-15,-3 0-9 16,-2 0 12-16,-3 0-15 15,1 7 17-15,2 0-23 16,0 0 24-16,2 5 0 16,0-1-1-16,0 3-11 15,-2 4 12-15,-1 2 0 16,-1 4-1-16,-3 5 11 0,-5 3-10 16,-4 4 0-16,-2-2 0 15,0 0 9-15,6-2-8 16,-1-8-1-16,7-6 0 15,7-6 14-15,3-4-14 16,3-5 0-16,2-2 0 16,0-1-2-16,0 0 2 15,0 0-16-15,0 0-12 16,17-18-62-16,6-6-135 16,22-21-93-16,-5 4-227 15,-5 3 8-15</inkml:trace>
  <inkml:trace contextRef="#ctx0" brushRef="#br0" timeOffset="167350.09">21818 9388 168 0,'0'0'213'0,"0"0"-109"16,0 0-58-16,0 0 41 15,0 0 45-15,0 0 14 16,136-30 77-16,-114 30-44 16,0 10-16-16,0 9 14 15,1 2-57-15,0 9-19 16,-2 3-38-16,4 1-41 15,-1-1-6-15,-3 3-16 16,-8 1-147-16,-9-7-140 16,-4-8-458-16</inkml:trace>
  <inkml:trace contextRef="#ctx0" brushRef="#br0" timeOffset="168122.57">17445 9531 1141 0,'0'0'514'0,"0"0"-352"16,0 0 11-16,0 0-113 16,0 0-20-16,0 0 17 15,0 0 7-15,-52 88 17 16,43-64-43-16,2-4-11 15,0-4-3-15,3-2-12 16,2-6-20-16,2-4 8 16,0-2-87-16,0-2-31 0,0 0-19 15,0-14-90-15,0-10-69 16,0-2 165-16,0-2 104 16,0 4 27-16,4 4 7 15,5 8 72-15,3 4 14 16,1 6 10-16,1 2 59 15,1 0-55-15,7 0 14 16,3 10-47-16,4 7-59 16,19 12-15-16,-8-3-128 15,-1-4-413-15</inkml:trace>
  <inkml:trace contextRef="#ctx0" brushRef="#br0" timeOffset="171628.48">11963 12062 453 0,'0'0'226'16,"0"0"-115"-16,0 0 22 16,0 0 0-16,0 0-20 15,0 0-30-15,0 0-12 16,0-4 81-16,0 4 30 15,0 0-1-15,0 0-35 16,0 0-62-16,0 0-25 0,0 0-31 16,0 0-28-1,0 0 16-15,0 4-9 0,0 5-7 16,0 6 24-16,0 1-24 16,0 5 33-16,0 3-14 15,3 2-12-15,5 3 27 16,1-5-33-16,-1 0 17 15,0-6 1-15,-4-3-19 16,-2-7 24-16,-2 1-7 16,2-1-16-16,-2 0 33 15,0 2-13-15,3 3 1 16,-1 0-11-16,0 3-1 16,0 0-4-16,-2 3-5 15,0-1 0-15,0 0 26 0,0 1-27 16,0 4 21-1,0-1 13-15,0 2-34 0,0-3 29 16,0 2-28-16,0-5-1 16,5-2 8-16,4-2 2 15,4-5-10-15,-1 0 10 16,-1-3 1-16,-1-4 5 16,2 0-15-16,-1-2-1 15,2 0 12-15,1 0 0 16,0 0-12-16,3-6 0 15,-4-2 6-15,1-4-20 16,-3-2 14-16,-1-6-24 16,-4-5-7-16,-4-4-73 15,-2-21-110-15,0 6-374 16,-14 5-386-16</inkml:trace>
  <inkml:trace contextRef="#ctx0" brushRef="#br0" timeOffset="171795.87">11955 11833 1187 0,'0'0'261'16,"0"0"-181"-16,0 0-80 15,0 0-164-15,0 0-194 0</inkml:trace>
  <inkml:trace contextRef="#ctx0" brushRef="#br0" timeOffset="172087.87">12525 12115 1283 0,'0'0'320'0,"0"0"-193"15,0 0-101-15,0 0 21 16,160 0 16-16,-100-1-63 15,7 1-90-15,-16 0-134 16,-13 0-300-16</inkml:trace>
  <inkml:trace contextRef="#ctx0" brushRef="#br0" timeOffset="172279.77">12631 12316 1470 0,'0'0'651'0,"0"0"-531"0,0 0-80 16,0 0-15-16,0 0 18 15,137 0-43-15,-76 0-51 16,-12 0-168-16,-8 0-439 0</inkml:trace>
  <inkml:trace contextRef="#ctx0" brushRef="#br0" timeOffset="173144.29">13563 12012 947 0,'0'0'325'16,"0"0"-167"-16,0 0-91 16,0 0 51-16,0 0-10 15,0 0-22-15,0 0-17 16,24 103-9-16,-17-62 51 15,2 5-29-15,-2 2-12 0,3 4 2 16,-1 2-35-16,5 0 22 16,-3-3-38-16,3-5-15 15,-6-9 13-15,-4-9-19 16,-1-7 0-16,-3-9 15 16,0-8-1-16,0-2 43 15,0-2-9-15,-11 0-29 16,-14-2 18-16,-6-14-37 15,-7-8 0-15,-1-6-7 16,-5-6-2-16,7-3 8 16,8 2-26-16,6-4-50 15,13 2 1-15,10-18-160 16,8 8-326-16,15 4-335 0</inkml:trace>
  <inkml:trace contextRef="#ctx0" brushRef="#br0" timeOffset="173250.01">13563 12012 1239 0</inkml:trace>
  <inkml:trace contextRef="#ctx0" brushRef="#br0" timeOffset="173287.91">13563 12012 1239 0,'105'-36'396'0,"-105"35"-367"0,10 1-29 0,15-3-211 15,2 3-448-15</inkml:trace>
  <inkml:trace contextRef="#ctx0" brushRef="#br0" timeOffset="173452.46">13908 12112 1392 0,'0'0'404'0,"0"0"-289"15,0 0-54-15,0 0-17 16,136 0-44-16,-72 0-66 15,-14-3-471-15,-13-6-713 0</inkml:trace>
  <inkml:trace contextRef="#ctx0" brushRef="#br0" timeOffset="173628">14033 11958 922 0,'0'0'722'0,"0"0"-500"15,0 0-136-15,0 0-6 16,0 0-50-16,-12 104-14 16,12-73-16-16,27 4-117 15,0-7-222-15,0-8-543 0</inkml:trace>
  <inkml:trace contextRef="#ctx0" brushRef="#br0" timeOffset="174029.92">14516 12001 1564 0,'0'0'550'16,"0"0"-449"-16,0 0 35 16,0 0-44-16,76-118-78 15,-58 100 6-15,-5 6-16 16,-6 6 7-16,-3 6 2 15,-3 0 5-15,-1 0 1 16,3 22 24-16,1 10-32 16,-4 10 20-16,2 4-22 15,0 4-2-15,2 2 5 16,-2-2-12-16,1 3-2 16,-3-6 1-16,0-2-63 15,0-7 21-15,-9-8-13 0,-5-7-11 16,-1-11 50-16,1-7-12 15,5-5 20-15,7 0-3 16,2 0-28-16,0-10 9 16,9-4 6-16,11 0-12 15,1-2 22-15,0 0-110 16,0-11-150-16,-6 8-68 16,-8-1-367-16</inkml:trace>
  <inkml:trace contextRef="#ctx0" brushRef="#br0" timeOffset="174212.43">13425 11580 1872 0,'0'0'335'0,"0"0"-233"16,0 0-102-16,0 0-12 15,0 0-62-15,0 0-256 16,143-22-376-16</inkml:trace>
  <inkml:trace contextRef="#ctx0" brushRef="#br0" timeOffset="174846.74">15249 12008 895 0,'0'0'305'0,"0"0"-121"15,0 0-83-15,0 0 50 16,0 0 28-16,123 0-38 16,-25 0-17-16,40 0 37 15,45 0-51-15,13 0-24 16,-11 0-33-16,-22 0-22 16,-50 1-5-16,-26 2-26 15,-25-3-1-15,-12 0-50 16,-6 0-75-16,-9 0-109 15,-35-25-273-15,-2 3-48 16,-39-4-514-16</inkml:trace>
  <inkml:trace contextRef="#ctx0" brushRef="#br0" timeOffset="174984.37">16335 11812 436 0,'0'0'843'0,"0"0"-531"0,0 0-234 16,0 0-40-16,119-1 63 15,-61 27 12-15,-4 6-55 16,-7 7 17-16,-13 0-12 15,-13 1-5-15,-11-2 11 16,-10-5-53-16,-18-5-16 16,-11-11-134-16,2-12-485 0</inkml:trace>
  <inkml:trace contextRef="#ctx0" brushRef="#br0" timeOffset="176080.44">19253 8136 163 0,'0'0'270'16,"0"0"-143"-16,0 0-65 15,0 0-9-15,0 0 1 16,0 0-1-16,0 0-2 0,31-39 24 16,-30 33 52-16,2-3-1 15,-3 2-28-15,4 1 36 16,-4-2 2-16,0 4 30 16,0 0-34-16,2 2-14 15,-2 2-23-15,2 0-57 16,-2 0 11-16,2 0-27 15,2 0-9-15,1 14 45 16,1 9 4-16,1 7 5 16,2 5-11-16,-1 5-44 15,4 0 22-15,-1 1-27 16,0-3-6-16,-2-4 5 16,0-4 2-16,-2-6-10 0,-3-6 2 15,-2-6-72 1,-2-4-16-16,0-6-157 0,0-2-241 15,-9 0 123-15</inkml:trace>
  <inkml:trace contextRef="#ctx0" brushRef="#br0" timeOffset="176343.74">19234 8333 664 0,'0'0'322'0,"0"0"-117"16,0 0-92-16,0 0 19 15,0 0-4-15,0 0-42 16,0 0 15-16,64 87 27 0,-45-63-35 16,1-5 27-1,1 0-27-15,-1-4-8 0,-2-8 26 16,-1-4-31-16,-1-3 15 16,-3 0-5-16,3-10-38 15,-1-11-6-15,1-4-45 16,-5 0 0-16,1 0-1 15,-5 2-82-15,-3 5-43 16,0 5-185-16,-4 8-532 0</inkml:trace>
  <inkml:trace contextRef="#ctx0" brushRef="#br0" timeOffset="176509.29">19606 8434 1646 0,'0'0'756'16,"0"0"-600"-16,0 0-135 15,0 0-21-15,0 0-180 16,0 0-578-16</inkml:trace>
  <inkml:trace contextRef="#ctx0" brushRef="#br0" timeOffset="177882.66">20009 7732 590 0,'0'0'352'0,"0"0"-189"16,0 0-40-16,0 0-72 16,0 0-50-16,0 0 24 15,0 0-25-15,-5 15 2 16,5-5 28-16,0 5-10 15,0 3 27-15,0 3-14 0,0 9 11 16,3 6 20-16,-3 5-21 16,0 8-5-16,2 5 23 15,-2 4-39-15,2 4 45 16,0 4-37-16,0 5 3 16,3 2 52-16,-3 8-1 15,4 3-4-15,-1 4 4 16,0 2-37-16,-3 1 4 15,-2-7-17-15,0-4-3 16,0-8 30-16,-4-5-41 16,-6-5-2-16,4-6-12 15,1-2 9-15,3-7-11 16,0-4-4-16,2-5 0 0,0-1-6 16,0-8 6-1,0-1 0-15,0-5 5 0,0-3 1 16,0-4-6-16,0-2 0 15,0-4 0-15,0 0-12 16,0-4 9-16,0 0-33 16,0-2-11-16,0 0-80 15,0-4-72-15,0 0-200 16,0 0-462-16</inkml:trace>
  <inkml:trace contextRef="#ctx0" brushRef="#br0" timeOffset="180468.7">17402 11648 1141 0,'0'0'359'0,"0"0"-234"15,0 0-46-15,0 0 16 16,0 0-24-16,4 133-57 16,3-92 19-16,2-2-15 15,-4-7-11-15,1-9 11 0,-2-8-11 16,-2-9-5 0,-2-6 18-16,2 0 18 0,-2-8 2 15,6-16-40-15,-2-9-59 16,2-5 11-16,3 1-21 15,4-3 10-15,1 5 11 16,4 6 48-16,-3 4 6 16,1 10 13-16,-3 2 7 15,-1 7 42-15,-1 5-21 16,-3 1 16-16,4 0 10 16,-3 1-13-16,2 15 4 15,0 5-27-15,0 2-20 16,0 5-15-16,2-2-2 15,1 1-93-15,2-4-114 0,-1-5-320 16,-5-8-286-16</inkml:trace>
  <inkml:trace contextRef="#ctx0" brushRef="#br0" timeOffset="180614.31">17892 11703 886 0,'0'0'484'15,"0"0"-311"-15,0 0-22 16,118-35-18-16,-76 31-133 16,10 4-26-16,-15 0-210 15,-10 0-266-15</inkml:trace>
  <inkml:trace contextRef="#ctx0" brushRef="#br0" timeOffset="180794.83">18033 11604 990 0,'0'0'409'0,"0"0"-109"16,0 0-65-16,0 0-87 15,0 0-34-15,0 0-60 16,-14 113-48-16,14-79-6 16,0-2-4-16,0 1-145 15,4-8-181-15,6-9-345 0</inkml:trace>
  <inkml:trace contextRef="#ctx0" brushRef="#br0" timeOffset="181185.8">18426 11610 874 0,'0'0'321'16,"0"0"-157"-16,0 0-34 16,0 0 58-16,0 0-42 0,0 0-54 15,8 116 24-15,0-80-20 16,3 0-37-16,3 3 29 15,-3 0-49-15,0 1 1 16,0-1 1-16,-2-3-28 16,-3-6 11-16,-1-4-24 15,-2-8 6-15,-3-4-6 16,0-6 12-16,0-6-9 16,-14-2-3-16,-1 0-16 15,-3-7-38-15,-11-38-134 16,6 5-300-16,1-4-122 0</inkml:trace>
  <inkml:trace contextRef="#ctx0" brushRef="#br0" timeOffset="181305.46">18313 11522 750 0,'0'0'351'16,"0"0"-118"-16,0 0-51 16,0 0-81-16,0 0-101 15,0 0-42-15,119-64-242 16,-86 62-997-16</inkml:trace>
  <inkml:trace contextRef="#ctx0" brushRef="#br0" timeOffset="181470.03">18698 11570 1400 0,'0'0'501'16,"0"0"-349"-16,0 0-37 0,0 0-50 15,0 0-65-15,0 0-60 16,139 8-222-16,-104-8-508 0</inkml:trace>
  <inkml:trace contextRef="#ctx0" brushRef="#br0" timeOffset="182002.64">19064 11634 126 0,'0'0'1463'0,"0"0"-963"16,0 0-361-16,0 0 18 16,0 0-128-16,0 0-18 15,0 0-4-15,53-62 7 16,-42 50-12-16,1-4-2 15,-3 2 1-15,-1 0-6 16,1 4 5-16,-2 1 0 16,-2 6 1-16,-5 2 15 15,2 1-17-15,-2 0 1 16,0 0 0-16,0 4 3 16,0 17-3-16,0 5 9 15,2 6 20-15,0 4-28 0,-2 2 19 16,2 1-20-1,0-2 1-15,-2-1 0 0,0-4-1 16,0-4-28-16,0-5-22 16,0-4-66-16,-4-7-66 15,-14-3-45-15,-1-5-13 16,-2-4 102-16,4 0 138 16,3 0 3-16,5 0 163 15,9 0-14-15,0 0-7 16,0-4-78-16,21 2-43 15,2-3 36-15,9 3-42 16,-1 2-5-16,0 0-13 16,-4 0-33-16,0 0-143 0,-11 0-353 15,-5 2-373-15</inkml:trace>
  <inkml:trace contextRef="#ctx0" brushRef="#br0" timeOffset="182621.95">17410 12137 712 0,'0'0'237'16,"0"0"-113"-16,210-22 64 15,-67 19 2-15,37-1-24 16,14 4 0-16,-5 0-56 16,-12 0 15-16,-28 0-54 15,-7 0-12-15,-6 0-6 16,-11 0-52-16,-23-5 15 15,-19 2-16-15,-25-1 9 16,-9 1-22-16,-3 1 13 0,-3 0-74 16,-12 2-110-16,-17 0-165 15,-14 0-263-15</inkml:trace>
  <inkml:trace contextRef="#ctx0" brushRef="#br0" timeOffset="183258.25">17912 12589 922 0,'0'0'260'0,"0"0"-179"16,0 0 13-16,0 0 81 15,0 0-21-15,0 0-91 16,0 0-39-16,-27-64-24 16,52 46 0-16,2 5-2 15,4 3-8-15,0 4 10 16,0 6 0-16,1 0-3 15,-5 0-6-15,1 12 18 0,-4 9-6 16,-5 5 30-16,-9 3-12 16,-5 6 36-16,-5 3-26 15,0-2-3-15,-7 0 20 16,-11-2-36-16,-2-4 28 16,-2-3 34-16,-1-8-49 15,0-1 21-15,2-5-32 16,5-7-14-16,3-3 0 15,5-3-12-15,-2 0-17 16,4 0-33-16,0-8-51 16,5-4 66-16,-1-1 6 15,2 3 10-15,0 1 30 16,0 3-31-16,11 2 23 0,5 4 8 16,3 0 1-1,6 0 29-15,0 4-6 0,4 8 5 16,4 6 38-16,1 1-43 15,10-3 14-15,-2-1 1 16,2-2-37-16,-5-7 26 16,-3-6-27-16,-10 0-48 15,4-12-19-15,-9-6-197 16,-7-4-376-16</inkml:trace>
  <inkml:trace contextRef="#ctx0" brushRef="#br0" timeOffset="184217.69">-2855 11300 620 0</inkml:trace>
  <inkml:trace contextRef="#ctx0" brushRef="#br0" timeOffset="185306.78">2810 11554 584 0,'0'0'331'16,"0"0"-162"-16,-129-30-53 16,75 16-39-16,3 0 40 15,8 2 133-15,6 2-120 16,10 2-45-16,8 1 44 0,5 4 4 15,7 0-15 1,7 1-31-16,0 2-72 0,9 0 10 16,26 0-25-16,21 0 0 15,45 0 27-15,45 2-27 16,53 7 16-16,30-5 10 16,12 0-17-16,13-4 48 15,5 0-9-15,30 0-21 16,25-6 12-16,16-2-32 15,17-1-4-15,2 4-3 16,-6 0 13-16,-12 4-10 16,-14-3-3-16,-19 2 0 15,-22 2-6-15,-28-2 2 16,-35 0-5-16,-38 2-39 16,-55 0-60-16,-43 0-83 15,-50 0-143-15,-27 6-216 16,-6 4-320-16</inkml:trace>
  <inkml:trace contextRef="#ctx0" brushRef="#br0" timeOffset="185856.31">2413 12571 611 0,'0'0'104'0,"0"0"-103"15,0 0 29-15,0 0 88 0,152-50 81 16,-28 33-52-16,59-3-49 15,33 0 24-15,25 2-6 16,16 6 28-16,7 5-11 16,33 2-55-16,30 1 20 15,28 4-12-15,25 0-24 16,13 0 19-16,8 0-47 16,-9 0-4-16,-11 0 2 15,-18-2-21-15,-28-6 18 16,-24-4-29-16,-30 0 1 15,-49-2-2-15,-63 2-10 16,-48 0-78-16,-57 3-188 16,-41 2-304-16</inkml:trace>
  <inkml:trace contextRef="#ctx0" brushRef="#br0" timeOffset="186407.83">3468 11482 806 0,'0'0'323'15,"0"0"-137"-15,0 0-51 0,0 0 88 16,0 0-36-16,0 0-108 16,0 0-48-16,-56-14-31 15,56 42 0-15,0 15 74 16,6 11 22-16,3 13 26 15,1 10-28-15,-2 5-40 16,1 2 19-16,0-2-49 16,0-3-17-16,0-7-7 15,5-8 0-15,-2-11-34 16,5-10-52-16,18-25-196 16,-6-12-217-16,2-6-89 0</inkml:trace>
  <inkml:trace contextRef="#ctx0" brushRef="#br0" timeOffset="186637.21">4277 11480 920 0,'0'0'995'0,"0"0"-805"16,0 0-111-16,0 0 42 15,22 117-41-15,-9-47 13 16,5 10-60-16,1 7-15 16,6 4-18-16,4-1-2 15,4-5-87-15,28 11-86 0,-10-24-556 16,3-20-687-16</inkml:trace>
  <inkml:trace contextRef="#ctx0" brushRef="#br0" timeOffset="187291.46">7592 11419 848 0,'0'0'552'0,"0"0"-405"16,0 0-126-16,135 0 67 15,21 0 11-15,67-3 63 16,28-7-18-16,1 1-60 15,-28 6 6-15,-42-1-30 0,-42 0-8 16,-34-3 3 0,-40 4-41-16,-26-1-14 0,-7 1-6 15,-12 2-84-15,-19-2 27 16,-9 3 18-16,-40 0-104 16,-61 3-87-16,10 5-143 15,-3-1-506-15</inkml:trace>
  <inkml:trace contextRef="#ctx0" brushRef="#br0" timeOffset="187582.69">8004 11514 477 0,'0'0'614'0,"0"0"-478"16,0 0-27-16,0 0 79 16,0 139 2-16,0-78-38 15,2 12 17-15,4 4-52 16,-1 2-39-16,0-3 8 16,1-2-60-16,1-3-9 15,-1-9-4-15,2-8-13 16,5-10 0-16,-2-14-55 0,11-20-93 15,-1-10-148 1,0 0-339-16</inkml:trace>
  <inkml:trace contextRef="#ctx0" brushRef="#br0" timeOffset="187874.91">8824 11446 1084 0,'0'0'394'0,"0"0"-229"16,0 0-52-16,0 0-35 16,0 0 64-16,0 0-13 0,42 144-63 15,-33-84 18-15,0 8-23 16,-2 1-18-16,-3-1 12 15,2-7-54-15,-3-2 16 16,-1-6-17-16,0-8-6 16,-2-6-74-16,0 1-143 15,0-12-263-15,0-6-180 0</inkml:trace>
  <inkml:trace contextRef="#ctx0" brushRef="#br0" timeOffset="188056.43">8514 12398 990 0,'0'0'201'0,"127"-20"-156"16,-8 2 111-16,34-1 1 16,-13 4-61-16,-30 5-22 15,-24 2-74-15,-43 4-7 16,-14-3-226-16</inkml:trace>
  <inkml:trace contextRef="#ctx0" brushRef="#br0" timeOffset="189090.66">3684 10379 836 0,'0'0'308'0,"0"0"-92"0,0 0-64 15,0 0-50-15,0 0-4 16,0 0 11-16,0 0 48 16,0 47-19-16,0-22-23 15,0-1-7-15,4 2-37 16,3 1 0-16,-1-4-8 16,4 0-41-16,-3-4 14 15,3-5-36-15,-1-2 1 16,0-5-2-16,4-7-14 15,5 0-32-15,11-23-32 16,-4-9-201-16,-6-4-409 0</inkml:trace>
  <inkml:trace contextRef="#ctx0" brushRef="#br0" timeOffset="189211.33">3819 10100 1054 0,'0'0'577'0,"0"0"-307"16,0 0-125-16,0 0-145 15,0 0-11-15,0 0-465 16,0 0-281-16</inkml:trace>
  <inkml:trace contextRef="#ctx0" brushRef="#br0" timeOffset="189595.31">3708 10975 1075 0,'0'0'372'0,"0"0"-144"16,0 0-19-16,0 0-108 0,0 0-25 15,0 0-12 1,0 0 5-16,5 46 33 0,0-19-33 16,3 6-18-16,-2 0-10 15,2 0-39-15,-4 1 13 16,0-1-15-16,-4-6-51 15,0 0-4-15,0-10-144 16,0-5-187-16,0-9-182 0</inkml:trace>
  <inkml:trace contextRef="#ctx0" brushRef="#br0" timeOffset="189811.73">3688 11122 988 0,'0'0'310'0,"0"0"-88"0,0 0 20 16,0 0-52-16,-6 123-32 16,6-90-16-16,10-4-56 15,6 0-40-15,2-6 13 16,2-4-40-16,0-5-1 16,4-9-16-16,7-5-2 15,30-15-15-15,-5-16-173 16,-5-2-606-16</inkml:trace>
  <inkml:trace contextRef="#ctx0" brushRef="#br0" timeOffset="190711.33">8147 10132 831 0,'0'0'254'16,"0"0"-50"-16,0 0-30 16,2 106-9-16,9-60 1 15,-1 4-43-15,3 1-15 16,1-1-24-16,0-2-24 15,1-3 5-15,-1-5-47 16,-5-7-2-16,-1-5-1 16,-5-8-8-16,-3-12 5 15,0-3 28-15,0-5 64 16,-15 0 13-16,-10-6-94 0,-6-13-13 16,-3-5-10-16,-3-6-13 15,-2-6-26 1,1-5-74-16,-1-39-196 0,5 11-314 15,14 0-310-15</inkml:trace>
  <inkml:trace contextRef="#ctx0" brushRef="#br0" timeOffset="190834">8191 9800 1654 0,'0'0'705'16,"0"0"-573"-16,0 0-75 15,0 0-57-15,0 0-162 16,0 0-614-16</inkml:trace>
  <inkml:trace contextRef="#ctx0" brushRef="#br0" timeOffset="191253.9">8418 10744 1202 0,'0'0'608'16,"0"0"-442"-16,0 0-68 16,0 0 64-16,-13 134-59 15,13-78-17-15,-2 7-7 16,-3 1-51-16,3 1 14 15,-2 0-17-15,-1-3-23 16,0-6 4-16,1-6-6 16,0-8-57-16,-2-9-37 15,-1-17-176-15,-3-8-295 16,4-8-203-16</inkml:trace>
  <inkml:trace contextRef="#ctx0" brushRef="#br0" timeOffset="191456.33">8338 11182 1028 0,'0'0'378'15,"0"0"-106"-15,0 0-27 16,0 0-103-16,4 124-3 16,22-91-51-16,9 0-42 0,0-4-21 15,2-7-23 1,-1-8-4-16,-1-11-43 0,2-11-88 15,-8-21-243-15,-12-1-628 0</inkml:trace>
  <inkml:trace contextRef="#ctx0" brushRef="#br0" timeOffset="192213.31">5824 11432 639 0,'0'0'492'0,"0"0"-344"16,0 0-103-16,0 0 42 15,0 0 0-15,0 0 16 16,-2 136 12-16,2-82 49 16,0 8 14-16,-2 7 1 15,-1 0-88-15,3 4-12 16,0-3-40-16,0-6-28 16,0-4 16-16,5-5-27 15,2-9-1-15,0-6-11 16,-2-10-67-16,1-7-57 15,3-20-107-15,2-3-258 0,-2 0-36 16</inkml:trace>
  <inkml:trace contextRef="#ctx0" brushRef="#br0" timeOffset="192538.44">6451 11412 988 0,'0'0'336'15,"0"0"-213"-15,0 0 15 0,0 0 45 16,0 142-58-16,2-82 10 15,-2 7 25-15,0 0-34 16,0 4-7-16,0-3-32 16,0-6-64-16,0-3 8 15,-4-9-31-15,-3-11-11 16,-2-7-6-16,-4-9-92 16,-7-19-116-16,1-4-387 15,4-3-478-15</inkml:trace>
  <inkml:trace contextRef="#ctx0" brushRef="#br0" timeOffset="192914.44">6204 10668 168 0,'0'0'897'15,"0"0"-657"-15,0 0-92 16,0 0-62-16,0 0-18 16,0 0 100-16,0 0-61 0,-16 81 26 15,16-48-38-15,0 5-2 16,0 4 14-16,0 2-42 15,0 3 3-15,0-1-19 16,0 2-43-16,0-2 25 16,0-7-31-16,0-2 9 15,0-7-13-15,0-7 4 16,0-4-12-16,2-3-33 16,-2-2-125-16,0-4-176 15,0-6-313-15</inkml:trace>
  <inkml:trace contextRef="#ctx0" brushRef="#br0" timeOffset="193182.71">6063 11219 804 0,'0'0'301'0,"0"0"-149"16,0 0 29-16,0 0 15 15,0 0-61-15,0 0-11 16,0 118-17-16,9-90 0 16,5-1-26-16,7-1 11 15,4-2-42-15,2-4 9 16,0-4-25-16,0-5-33 16,-5-10 29-16,2-1-30 15,-2-14-12-15,3-43-58 16,-2 3-247-16,-8-4-291 0</inkml:trace>
  <inkml:trace contextRef="#ctx0" brushRef="#br0" timeOffset="193717.29">5402 10038 920 0,'0'0'558'0,"0"0"-383"15,0 0-83-15,0 0 42 16,-8 115-62-16,8-74-3 16,0 3-5-16,12-1-36 15,-1-3 15-15,-2-8-29 16,0-6-13-16,-2-10 7 15,-2-4-8-15,5-12-87 16,-1 0-120-16,0 0-269 0</inkml:trace>
  <inkml:trace contextRef="#ctx0" brushRef="#br0" timeOffset="193881.84">5439 9892 1415 0,'0'0'406'16,"0"0"-293"-16,0 0-113 15,0 0-31-15,134-29-223 16,-101 29-340-16</inkml:trace>
  <inkml:trace contextRef="#ctx0" brushRef="#br0" timeOffset="194031.45">5677 10093 183 0,'0'0'749'0,"0"0"-554"15,0 0-94-15,0 0-28 16,0 0-34-16,145 25-39 16,-107-25-56-16,-9 0-212 0</inkml:trace>
  <inkml:trace contextRef="#ctx0" brushRef="#br0" timeOffset="194220.95">5838 9966 1043 0,'0'0'678'0,"0"0"-561"0,0 0-60 15,0 0 21-15,-21 124-62 16,21-80 10-16,0 0-26 15,0-1-66-15,5 1-124 16,9-10-139-16,-3-14-350 0</inkml:trace>
  <inkml:trace contextRef="#ctx0" brushRef="#br0" timeOffset="194633.83">6157 10030 1405 0,'0'0'399'0,"0"0"-312"16,0 0-40-16,0 0 44 16,0 0-37-16,0 0 39 15,0 120-15-15,0-92-1 16,0 1 18-16,0 1-32 16,0 0-4-16,0 0 1 0,0-1-43 15,0 0 9-15,0-8-26 16,-3-4 1-16,-1-7 8 15,0-4-3-15,-4-3-6 16,-2-3 0-16,-1 0-35 16,-5-13 1-16,3-17-88 15,-3-42-189-15,7 6-341 16,0-3-162-16</inkml:trace>
  <inkml:trace contextRef="#ctx0" brushRef="#br0" timeOffset="194753.52">6063 9797 864 0,'0'0'412'0,"0"0"-168"0,0 0-39 16,0 0-51-16,0 0-91 16,0 0-63-16,0 0-154 15,87-54-210-15,-87 68-597 0</inkml:trace>
  <inkml:trace contextRef="#ctx0" brushRef="#br0" timeOffset="195210.3">5323 10503 880 0,'0'0'295'15,"0"0"-73"-15,0 0-17 16,0 0 75-16,0 0-98 16,143-28-66-16,-57 21-33 15,35-2-42-15,28-3 17 16,7 2-6-16,-24 2-40 0,-32 4 29 16,-37 0-29-16,-13 2-11 15,2 1-1-15,-3-2-14 16,-7 3-78-16,-19 0-73 15,-23 0-221-15,-12 14-99 16,-14-2-124-16</inkml:trace>
  <inkml:trace contextRef="#ctx0" brushRef="#br0" timeOffset="195523.45">5656 10676 958 0,'0'0'297'0,"0"0"-165"16,0 0-103-16,0 0 75 16,0 0-5-16,0 0 11 15,0 0-24-15,126-4-10 16,-117 4 35-16,-5 0-33 16,-4 8-16-16,0 6 32 15,0 4-44-15,0 0 7 16,0 1-37-16,0-2-20 15,0-1 21-15,-2-2-20 16,2-4-1-16,0-2 2 0,0-2-2 16,7-4-11-16,13-2-51 15,9 0-13-15,4-2-68 16,17-25-133-16,-8-2-114 16,-4 1-361-16</inkml:trace>
  <inkml:trace contextRef="#ctx0" brushRef="#br0" timeOffset="199273.14">11920 11757 1362 0,'0'0'651'0,"0"0"-504"16,0 0-32-16,0 0 1 0,0 0-70 16,0 0-18-16,0 0 28 15,0 0-38-15,0 0 16 16,0 0-11-16,0 0-13 15,0 0 23-15,0 0-26 16,0 0-6-16,0 0-1 16,0 0-3-16,-2 0-18 15,2 1-34-15,0 2-65 16,-2 5-98-16,2-1-372 16,-2 1-117-16</inkml:trace>
  <inkml:trace contextRef="#ctx0" brushRef="#br0" timeOffset="201157.86">16601 12059 542 0,'0'0'358'16,"0"0"-228"-16,0 0-70 16,0 0 19-16,0 0-29 15,0 0 33-15,0 0 82 0,48-24 81 16,-48 24 7-1,0 0-65-15,0 0-24 0,0 0-53 16,0 0-51-16,-4 14 12 16,-8 6-18-16,-1 4 0 15,-3 2-33-15,1 1-13 16,1-1-16-16,3 4-54 16,5-6-126-16,3-10-493 0</inkml:trace>
  <inkml:trace contextRef="#ctx0" brushRef="#br0" timeOffset="202327">18486 11798 939 0,'0'0'319'0,"0"0"-171"16,0 0-16-16,0 0-129 16,0 0-3-16,0 0-100 15,0 0 30-15,0 0 20 16,0 0 9-16,0 0 27 15,8 0-143-15,1 0-560 0</inkml:trace>
  <inkml:trace contextRef="#ctx0" brushRef="#br0" timeOffset="203265.21">18408 11743 588 0,'0'0'0'0</inkml:trace>
  <inkml:trace contextRef="#ctx0" brushRef="#br0" timeOffset="206105.93">13225 13371 935 0,'0'0'372'16,"0"0"-143"-16,0 0 12 16,0 0 37-16,0 0-115 15,0 0-77-15,0 0-25 16,-56-46-52-16,33 46 9 16,-2 8-8-16,-1 8-7 0,4 4 21 15,4-2-24-15,9 0 1 16,9-1-2-16,0 2-3 15,11 1 2-15,18 0 2 16,11 2-18-16,7 2 10 16,1 1 3-16,-2 0 5 15,-7 0-12-15,-12-1 15 16,-9-3-3-16,-13 0 9 16,-5-3 19-16,-7-2 58 15,-17 2-29-15,-3 1-27 16,0-6-12-16,2 1-18 15,10-6-23-15,5-4-93 16,10-4-202-16,0-10-281 0,12-11-204 16</inkml:trace>
  <inkml:trace contextRef="#ctx0" brushRef="#br0" timeOffset="206540.9">13634 13391 1270 0,'0'0'370'0,"0"0"-265"16,0 0 50-16,0 0-23 15,44 104-66-15,-30-70-20 16,-1-2-31-16,1-4-14 0,-3-8 27 16,-2-3-28-16,-3-10 0 15,-1-3 11-15,0-4-3 16,2 0 12-16,5-5 7 15,4-16-27-15,5-7 0 16,-2-2-19-16,1-2-13 16,-5 2 31-16,-1 5-8 15,-3 8 9-15,-2 5 0 16,0 8 1-16,0 4 2 16,0 0 3-16,2 8 6 15,2 12 42-15,6 2-42 16,-2 3 22-16,1-6-24 15,1 0-1-15,0-10 7 16,-5-3-15-16,-4-6 17 16,-1 0 66-16,-2-8-11 0,0-16-25 15,-1-10-48-15,1-2-15 16,-3-2-13-16,8 0-131 16,-3 10-176-16,4 10-460 0</inkml:trace>
  <inkml:trace contextRef="#ctx0" brushRef="#br0" timeOffset="207305.86">14617 13333 1580 0,'0'0'657'15,"0"0"-531"-15,0 0 31 0,-147 22-73 16,113 4-53-16,7 4-18 15,9 2-13-15,10-3 0 16,3 1-9-16,5-11-29 16,0-5 14-16,2-6-21 15,15-5-7-15,2-3 36 16,8 0-26-16,0-19-10 16,0-3-26-16,-1 2 0 15,-6 0 47-15,-2 4 10 16,-5 6 21-16,-3 6 7 15,-6 4 1-15,0 0 15 16,1 0 16-16,-1 4-4 0,0 10 27 16,4 5-16-1,-2 4-24-15,5 1 5 0,1 0-27 16,3-2-12-16,1-5-20 16,2-6-68-1,6-4-7-15,-2-7-38 0,2 0-32 16,-1 0 38-16,-5-4 69 15,-3-1 70-15,-3 5 14 16,-2 0-6-16,1 24 42 16,1 14 32-16,-1 12-31 15,-3 13 3-15,4 5-39 16,-1 8 11-16,3 3 11 16,3-3-21-16,4 0 47 15,-2-12 108-15,1-10-131 16,-7-11-23-16,-1-18-17 0,-5-11-16 15,-5-14 16-15,-2 0 15 16,0-26 40-16,0-18-54 16,-2-11-1-16,-9-12 0 15,-3-10 9-15,-1-6-9 16,1-8 0-16,1 5 1 16,6 4 3-16,7 14-4 15,0 11 0-15,5 13-8 16,12 12 4-16,6 11 4 15,3 6 0-15,1 7-4 16,2 8-6-16,-4 0 10 0,-3 12-5 16,-6 10-2-1,-8 5 14-15,-8 0 1 0,0 0 14 16,-2-4-10-16,-18-2 34 16,-2-6-33-16,0-5-13 15,3-10-40-15,9-1-231 16,7-20-453-16</inkml:trace>
  <inkml:trace contextRef="#ctx0" brushRef="#br0" timeOffset="207546.71">15602 12850 1714 0,'0'0'610'0,"0"0"-488"0,0 0-9 15,-129 122 11-15,88-38-51 16,8 28-15-16,6 23 0 16,9-11-44-16,14-24 15 15,4-31-29-15,0-19-44 16,2 6 6-16,9 4-75 16,2 4-57-16,18-1-110 15,-3-18-484-15,4-17 105 0</inkml:trace>
  <inkml:trace contextRef="#ctx0" brushRef="#br0" timeOffset="208064.81">16040 13309 1179 0,'0'0'631'0,"0"0"-452"16,0 0 18-16,0 0-85 15,0 0-32-15,0 0 30 16,0 0-9-16,16 96 4 16,-9-60-21-16,4 0-23 15,2-2 23-15,1-4-63 16,4-2 3-16,-1-4-11 0,4-6-13 16,-2-6-6-16,1-8-63 15,1-4-66-15,0-34-4 16,0-7-348-16,-7-12-607 0</inkml:trace>
  <inkml:trace contextRef="#ctx0" brushRef="#br0" timeOffset="208182.58">16085 13058 1217 0,'0'0'351'0,"0"0"-338"15,0 0-13-15,0 0-536 0</inkml:trace>
  <inkml:trace contextRef="#ctx0" brushRef="#br0" timeOffset="208368.31">16541 13472 1510 0,'0'0'681'16,"0"0"-461"-16,0 133-40 15,-2-70-98-15,-13 1-28 16,-7-2-54-16,-10-2-61 16,-22 10-70-16,11-16-353 15,0-11-716-15</inkml:trace>
  <inkml:trace contextRef="#ctx0" brushRef="#br0" timeOffset="214055.05">22081 11423 1145 0,'0'0'382'15,"0"0"-143"-15,0 0-150 16,0 0 83-16,0 0-74 16,0 0-7-16,45 93-7 15,-32-53-42-15,-3 8 14 16,0 4-16-16,1 4-25 15,-5 1 28-15,1-4-30 0,-5-3 8 16,-2-6 6 0,0-7-21-16,-5-9 24 0,-9-6-8 15,-7-9 6-15,4-1 22 16,-1-7-50-16,-1-5-19 16,4 0-33-16,-1-18-89 15,-5-50-217-15,5 4-352 16,3-4-292-16</inkml:trace>
  <inkml:trace contextRef="#ctx0" brushRef="#br0" timeOffset="214186.08">22034 11369 907 0,'0'0'285'0,"0"0"-151"15,0 0-55-15,0 0-79 16,132-27-57-16,-95 27-263 0</inkml:trace>
  <inkml:trace contextRef="#ctx0" brushRef="#br0" timeOffset="214360.09">22350 11444 740 0,'0'0'736'0,"0"0"-422"15,0 0-136-15,0 0-14 16,0 0-62-16,0 0-77 15,0 0-2-15,134 22-23 16,-83-22-142-16,-11 0-369 16,-9 0-553-16</inkml:trace>
  <inkml:trace contextRef="#ctx0" brushRef="#br0" timeOffset="214512.89">22519 11300 1038 0,'0'0'936'0,"0"0"-665"16,0 0-140-16,0 0-73 16,0 0-46-16,0 0-12 15,-44 126-10-15,44-76-75 16,11-10-147-16,5-10-443 0</inkml:trace>
  <inkml:trace contextRef="#ctx0" brushRef="#br0" timeOffset="-214593.1">22849 11372 28 0,'0'0'2016'0,"0"0"-1644"16,0 0-248-16,0 0-56 15,0 0-41-15,0 0-26 16,0 0-1-16,50-85 0 15,-46 85 1-15,0 0-7 16,1 19 6-16,-1 7 0 0,0 10-1 16,-2 5 1-1,-2 9-1-15,0 3-32 0,0 1-71 16,-4 0-44 0,-13-6-173-16,-14-2-211 0,-5-9-2 15,0-16 14-15,7-9 243 16,18-12 277-16,4 0 641 15,7 0-239-15,0 0-29 16,0-3-101-16,18-6-120 16,13-1-75-16,8-1 4 15,3-1-35-15,1-1-45 16,3 1-1-16,14-4-83 16,-12 2-409-16,-3-2-235 0</inkml:trace>
  <inkml:trace contextRef="#ctx0" brushRef="#br0" timeOffset="-213730.31">24546 11157 46 0,'0'0'1224'16,"0"0"-1034"-16,0 0 30 0,0 0 18 16,0 0-84-1,10 128-94-15,-1-92-8 0,-2-4-36 16,1-6 2-16,-3-8 2 15,0-8-19-15,-3-5 14 16,2-5 11-16,5-6 45 16,2-18-71-16,5-12-27 15,4-4-40-15,2-2 7 16,3 0-8-16,-3 11 47 16,-2 5 11-16,-2 10 10 15,-5 10 7-15,-2 4-6 16,-2 2 48-16,0 8 22 15,-1 14-9-15,4 8 18 16,2 6-46-16,-1 6-21 16,2 2 1-16,1 1-14 0,-5-1-49 15,-11 6-138-15,0-11-343 16,-2-6-417-16</inkml:trace>
  <inkml:trace contextRef="#ctx0" brushRef="#br0" timeOffset="-212863">22136 12403 540 0,'0'0'230'0,"0"0"24"16,0 0-83-16,0 0 18 15,0 0-55-15,0 0 36 0,0 0 9 16,69 122-67-16,-57-81 3 16,-1 4-11-16,-3-3-30 15,-1-2 33-15,-7-6-36 16,0-5-18-16,0-7 25 15,-4-7-53-15,-7-6 39 16,0-5-43-16,-5-4-9 16,0 0-24-16,1-13-37 15,-6-37-98-15,6 2-139 16,1-4-451-16</inkml:trace>
  <inkml:trace contextRef="#ctx0" brushRef="#br0" timeOffset="-212740.02">22120 12270 829 0,'0'0'573'0,"0"0"-348"16,0 0-136-16,0 0-32 15,148-36-57-15,-97 36-290 16,-7 0-585-16</inkml:trace>
  <inkml:trace contextRef="#ctx0" brushRef="#br0" timeOffset="-212591.77">22492 12347 1064 0,'0'0'545'0,"0"0"-381"15,0 0-111-15,0 0-53 16,0 0-19-16,126-1-336 0,-98-5-489 0</inkml:trace>
  <inkml:trace contextRef="#ctx0" brushRef="#br0" timeOffset="-212443.45">22631 12250 1190 0,'0'0'606'0,"0"0"-364"15,0 0-132-15,0 0 1 16,0 0-48-16,0 0-51 16,-9 139-12-16,9-104-41 15,3 3-154-15,7-7-369 0,4-16-334 16</inkml:trace>
  <inkml:trace contextRef="#ctx0" brushRef="#br0" timeOffset="-212124.14">22976 12162 1657 0,'0'0'379'15,"0"0"-266"-15,0 0-49 16,0 0-63-16,0 0 0 16,0 0-1-16,0 0 11 15,47 50-11-15,-44-34 15 0,-1-3 13 16,-2-1 48-16,0 3-36 16,2-3 18-16,0-1-15 15,2 0-31-15,3 1 19 16,0-4-30-16,1-2 0 15,6-1 39-15,2-4-39 16,9-1 6-16,4 0-7 16,19-18-97-16,-6-4-125 15,-1-2-554-15</inkml:trace>
  <inkml:trace contextRef="#ctx0" brushRef="#br0" timeOffset="-211585.25">24380 12137 1197 0,'0'0'305'0,"0"0"-147"16,0 0 16-16,0 0 6 0,0 0-32 15,0 0-66-15,18 123-23 16,-11-93-6-16,-5-4-52 15,0-5 22-15,-2-8-18 16,0-5 4-16,0-4 13 16,0-4-7-16,0 0 5 15,0-12-20-15,0-14-75 16,0-7 16-16,7-2-20 16,4 1-24-16,3 3 48 15,-2 12 22-15,-1 5 33 0,-3 6 40 16,-2 4-9-1,-2 4 39-15,1 0-10 0,-2 0-13 16,6 7 31 0,-3 12-32-16,3 0-26 15,-1 4-6-15,4 2-14 0,-1-2-28 16,7 1-132-16,-3-8-310 16,-1-4-287-16</inkml:trace>
  <inkml:trace contextRef="#ctx0" brushRef="#br0" timeOffset="-211454.52">24674 12222 1517 0,'0'0'630'16,"0"0"-432"-16,0 0-123 0,0 0-75 16,0 0-25-16,0 0-284 15,145-19-629-15</inkml:trace>
  <inkml:trace contextRef="#ctx0" brushRef="#br0" timeOffset="-211040.33">24968 12140 1646 0,'0'0'354'16,"0"0"-97"-16,0 0-128 15,0 0-118-15,0 0-11 16,0 0-51-16,0 0 16 16,65-91 33-16,-56 83 4 0,-5 2 15 15,-2 4 13-15,-2 2-17 16,0 0 20-16,0 0-32 16,0 8 5-16,0 13 40 15,0 4-37-15,0 10 17 16,0 1-26-16,0 3-8 15,-2 4 7-15,-2 0-44 16,-3-6-27-16,-2-1-84 16,-2-8-113-16,-2-6-45 15,-3-6 68-15,3-5 95 16,4-8 151-16,5 0 6 16,4-3 64-16,0 0-53 15,4 0-7-15,11 0-20 16,6 0-6-16,3 1-59 15,-4 2-38-15,-6 0-176 0</inkml:trace>
  <inkml:trace contextRef="#ctx0" brushRef="#br0" timeOffset="-210183.37">24413 12671 1377 0,'0'0'0'0,"0"0"-343"0</inkml:trace>
  <inkml:trace contextRef="#ctx0" brushRef="#br0" timeOffset="-205251.65">22544 13401 1159 0,'0'0'490'0,"0"0"-327"16,0 0-9-16,0 0-102 15,0 0-9-15,0 0 3 16,0 21 79-16,0 6 20 16,0 3-45-16,0 2-7 15,0 3-14-15,0-2-38 16,9-3 9-16,2-3-33 15,2-5-16-15,-1-7 12 16,-3-2-13-16,2-8-9 0,2-5-20 16,11-5-71-16,1-17-56 15,-5-9-594-15</inkml:trace>
  <inkml:trace contextRef="#ctx0" brushRef="#br0" timeOffset="-205115.96">22548 13140 1542 0,'0'0'598'16,"0"0"-507"-16,0 0 27 0,0 0-118 15,0 0-207 1,0 0-402-16</inkml:trace>
  <inkml:trace contextRef="#ctx0" brushRef="#br0" timeOffset="-203731.87">23712 13321 954 0,'0'0'211'0,"0"0"-81"16,0 0 57-16,0 0-38 16,0 110-42-16,4-70-9 15,0-2-26-15,4-4 34 16,-2-4-52-16,-2-7-9 16,-1-10-1-16,-1-3-35 0,-2-6 18 15,0-4 10 1,0 0-3-16,0-1 0 0,0-19-34 15,0-7-48-15,0-9 16 16,0 0-23-16,0-2 39 16,0 6-6-16,0 8 7 15,6 6 2-15,4 8 9 16,-2 1-7-16,-1 8 10 16,2-1-1-16,0 2 2 15,0 0 24-15,-1 2-5 16,6 12 55-16,-3 2-45 15,5 4 2-15,-3 0-5 16,-2 3-19-16,1-2-1 16,-6-1-6-16,-1-2-101 0,-5 0-40 15,2-4-226-15,-2-5-236 0</inkml:trace>
  <inkml:trace contextRef="#ctx0" brushRef="#br0" timeOffset="-203580.25">24015 13425 977 0,'0'0'753'16,"0"0"-588"-16,0 0-128 16,0 0-37-16,124-22-17 15,-84 22-260-15,-9 0-255 0</inkml:trace>
  <inkml:trace contextRef="#ctx0" brushRef="#br0" timeOffset="-203381.22">24129 13325 1237 0,'0'0'264'15,"0"0"-12"-15,0 0-57 16,-12 104-74-16,12-64-57 15,0-1-63-15,0-4-2 16,3-5-26-16,8-6-137 16,4-12-73-16,1-3-106 15,-1-9-391-15</inkml:trace>
  <inkml:trace contextRef="#ctx0" brushRef="#br0" timeOffset="-203135.27">24391 13351 1151 0,'0'0'356'16,"0"0"-133"-16,0 0-11 16,0 0-51-16,0 0-53 0,11 108-41 15,-4-82 4 1,0 0-15-16,-1-6-23 0,1-2 5 15,0-6-38-15,-2-4-4 16,-3-4-32-16,4-4-125 16,1-15-192-16,-3-10-446 0</inkml:trace>
  <inkml:trace contextRef="#ctx0" brushRef="#br0" timeOffset="-203007.65">24353 13166 1258 0,'0'0'608'0,"0"0"-334"16,0 0-103-16,0 0-141 16,0 0-30-16,0 0-238 15,0 0-405-15</inkml:trace>
  <inkml:trace contextRef="#ctx0" brushRef="#br0" timeOffset="-202261.9">24777 13451 1175 0,'0'0'341'16,"0"0"-101"-16,0 0-99 16,0 0-68-16,0 0-27 15,0 0-28-15,0 0-12 16,106-8 23-16,-83 4-28 15,-4 0-2-15,0 0-6 16,-5 0-61-16,-4-1-66 16,-5 2-136-16,-3 0-101 0</inkml:trace>
  <inkml:trace contextRef="#ctx0" brushRef="#br0" timeOffset="-201678.52">24830 13365 1200 0,'0'0'241'0,"0"0"-84"0,0 0-30 16,0 0 10-16,0 0-24 16,0 0-56-16,0 0-29 15,0 114-28-15,2-90-56 16,1 2-121-16,1-6-145 15,3-8-402-15</inkml:trace>
  <inkml:trace contextRef="#ctx0" brushRef="#br0" timeOffset="-201147.4">25091 13378 1175 0,'0'0'325'0,"0"0"-121"16,0 0-36-16,0 0-36 15,0 0-86-15,0 0 3 16,0 0-11-16,4-66 33 16,-4 66 16-16,0 0-44 0,0 0 8 15,0 0-39-15,0 0-1 16,0 0-1-16,2 4-9 15,1 13 9-15,-3 2 21 16,1 6-30-16,-1 1 25 16,0 2-3-16,0 2-21 15,0-2 28-15,0-2-30 16,0 0 0-16,0-3-2 16,0-5-1-16,0-3 2 15,0-3-25-15,0-3-35 16,0-1 26-16,0-5-51 15,-8 4 16-15,-6-6 30 0,1 3-27 16,0-4 57 0,2 3 10-16,4-3 0 0,3 0 73 15,2 0-33-15,2 0-19 16,0 0 23-16,0 0-44 16,2 0 15-16,13 0-6 15,5 0-3-15,3 0 32 16,4 0-38-16,-6 0 0 15,2 0-30-15,-3 0-128 16,-7 0-209-16,-6 2-304 0</inkml:trace>
  <inkml:trace contextRef="#ctx0" brushRef="#br0" timeOffset="-199178.1">17065 13381 895 0,'0'0'502'0,"0"0"-279"16,0 0-37-16,0 0-49 16,0 0-91-16,0 0 6 15,0 0 79-15,27 62-36 16,-21-30-9-16,-1 1-6 15,0 0-49-15,-4-3 2 16,2-4-32-16,-1-5-1 16,-2-6 7-16,3-4-7 15,-3-6-1-15,0-5 1 0,0 0-14 16,0 0 6-16,0-13-14 16,0-15-66-16,0-7 35 15,4-3-18-15,2 2 0 16,4 2 28-16,-1 10 23 15,-3 8 19-15,1 7 2 16,-3 7 6-16,1 2 47 16,2 0-23-16,-1 5 31 15,3 15 21-15,3 5-44 16,-4 4 7-16,1 1-27 16,0 0-18-16,-2-1-2 15,2-6-48-15,-3-5-51 16,0-5-103-16,2-5-331 15,-2-8-253-15</inkml:trace>
  <inkml:trace contextRef="#ctx0" brushRef="#br0" timeOffset="-199013.28">17393 13516 178 0,'0'0'1469'0,"0"0"-1108"16,0 0-262-16,0 0 2 15,0 0-63-15,158-8-38 16,-111 8-56-16,-3 0-246 16,-10 0-243-16,-12 0-683 0</inkml:trace>
  <inkml:trace contextRef="#ctx0" brushRef="#br0" timeOffset="-198828.32">17589 13415 159 0,'0'0'1366'0,"0"0"-995"0,0 0-251 16,0 0-14-16,0 0-47 15,0 0-15-15,0 106-44 16,6-75-13-16,4-4-64 16,1-1-210-16,-3-8-203 15,4-5-756-15</inkml:trace>
  <inkml:trace contextRef="#ctx0" brushRef="#br0" timeOffset="-198503.94">18064 13364 1045 0,'0'0'589'0,"0"0"-383"15,0 0-71-15,0 0 48 16,0 0-22-16,0 0-59 16,0 115-14-16,0-83-8 15,0-2-37-15,0-2 7 0,0-1-30 16,2-8-11-16,7-1 3 15,-3-5-12-15,2-6-7 16,0-5-45-16,1-2-87 16,-1-22-51-16,2-9-363 15,-6-7-538-15</inkml:trace>
  <inkml:trace contextRef="#ctx0" brushRef="#br0" timeOffset="-198383.04">18046 13148 375 0,'0'0'1260'0,"0"0"-876"16,0 0-202-16,0 0-74 16,0 0-108-16,0 0-191 0,0 0-448 15</inkml:trace>
  <inkml:trace contextRef="#ctx0" brushRef="#br0" timeOffset="-193179.64">24374 13415 347 0,'0'0'286'0,"0"0"-154"0,0 0 62 15,0 0-71-15,0 0-39 16,0 0 7-16,0 0 12 16,0-12 39-16,0 12-7 15,0 0 10-15,0 0-2 16,0 0-39-16,0 0-13 15,0 0-36-15,0 0-29 16,0 0 21-16,0 0-45 16,0 6 8-16,0 14 30 0,-3 9 3 15,-2 6 9-15,3 3-18 16,0 6-18-16,2 3 12 16,0-1-22-16,0 2-3 15,0-2-3-15,2 0 11 16,5-4-6-16,2-6-5 15,-2-6 0-15,-3-6-5 16,-2-7 15-16,-2-10 4 16,0-3 48-16,-6-1 26 15,-15-3 21-15,-10 0-81 16,-2 0-19-16,0 0 0 16,1 0-9-16,8 0 0 15,4 0-46-15,-1 6-68 0,-7 7-70 16,3 1-359-1,0 3-306-15</inkml:trace>
  <inkml:trace contextRef="#ctx0" brushRef="#br0" timeOffset="-192760.06">24137 14325 1508 0,'0'0'634'15,"0"0"-386"-15,0 0-132 16,0 0-25-16,0 0-51 15,0 0-33-15,0 0-14 16,136-10-1-16,-91 10-90 0,3-6-67 16,-7 2-356-16,-12 1-252 0</inkml:trace>
  <inkml:trace contextRef="#ctx0" brushRef="#br0" timeOffset="-192485.91">24618 14153 1463 0,'0'0'346'0,"0"0"-207"16,0 0 13-16,0 0 6 15,0 0-66 1,0 0-3-16,0 111-39 0,0-84 20 15,0-2-21-15,0-2-47 16,0-3 27-16,0-2-29 16,0-8-32-16,0-1-39 15,6-9-142-15,2-6-276 16,-2-11-277-16</inkml:trace>
  <inkml:trace contextRef="#ctx0" brushRef="#br0" timeOffset="-192377.72">24616 14055 1202 0,'0'0'354'16,"0"0"-17"-16,0 0-119 0,0 0-100 16,0 0-118-16,0 0-152 15,0 0-428-15</inkml:trace>
  <inkml:trace contextRef="#ctx0" brushRef="#br0" timeOffset="-192217.57">25039 13900 1746 0,'0'0'606'0,"0"0"-395"15,0 0-55-15,0 0-148 16,0 0-8-16,0 0-145 0,-118 0-450 16,60 16-657-16</inkml:trace>
  <inkml:trace contextRef="#ctx0" brushRef="#br0" timeOffset="-191118.97">18056 13345 636 0,'0'0'374'0,"0"0"-206"16,0 0-39-16,0 0 3 0,0 0-38 15,0 0-18-15,0 0-62 16,-8-20 52-16,8 20 55 15,0 0-29-15,0 0 37 16,0 0-42-16,0 6-56 16,0 18 59-16,0 12-19 15,0 10-18-15,0 10 5 16,0 6-43-16,0 6 20 16,0 5 2-16,0-1-37 15,0 1 44-15,6 2-27 16,6-5 1-16,-3-4 11 15,1-4-28-15,0-10 15 16,-4-4-16-16,-1-13 2 16,-3-9 8-16,-2-10-10 15,0-5 24-15,0-5 61 16,-9-6-30-16,-11 0 5 0,-7 0-20 16,-4-5-22-16,-2-9 57 15,-1-6-39-15,3-2-1 16,4-3-9-16,6 2-26 15,5-7-1-15,5 2-38 16,5-4-68-16,6-3 2 16,12-18-78-16,15 4-149 15,2 5-511-15</inkml:trace>
  <inkml:trace contextRef="#ctx0" brushRef="#br0" timeOffset="-190755.87">18434 13509 1060 0,'0'0'571'0,"0"0"-361"16,0 0 8-16,0 0-59 16,0 0-85-16,0 0-31 15,0 0 41-15,33-16-20 16,-18 14-3-16,3 0-33 15,0 0-22-15,-2 0 3 16,-3 2-9-16,3 0-55 16,1-2-80-16,-1 0-230 15,-5-2-415-15</inkml:trace>
  <inkml:trace contextRef="#ctx0" brushRef="#br0" timeOffset="-190433.73">18864 13327 179 0,'0'0'1305'0,"0"0"-930"16,0 0-224-16,0 0 13 15,0 0-4-15,0 0-71 16,0 0-15-16,0 134 27 16,0-102-50-16,0-2 23 15,0 0-24-15,0-4-43 16,0-2 24-16,0-4-31 0,0-6-1 16,2-4-5-16,2-5-87 15,1-5-26-15,1-16-110 16,0-15-311-16,0-9-339 0</inkml:trace>
  <inkml:trace contextRef="#ctx0" brushRef="#br0" timeOffset="-190314.65">18819 13097 1333 0,'0'0'678'0,"0"0"-568"15,0 0-82-15,0 0-28 16,0 0-371-16,0 0-616 0</inkml:trace>
  <inkml:trace contextRef="#ctx0" brushRef="#br0" timeOffset="-190086.4">19176 13405 1182 0,'0'0'894'0,"0"0"-681"16,0 0-175-16,0 0 19 16,0 0-45-16,0 0-2 15,141 0-20-15,-95-2-7 16,-7 0-61-16,-5-2-49 16,-7-8-110-16,-7 2-110 0,-11-1-212 15</inkml:trace>
  <inkml:trace contextRef="#ctx0" brushRef="#br0" timeOffset="-189920.67">19344 13233 1313 0,'0'0'502'0,"0"0"-307"16,0 0-10-16,0 0-143 16,0 0-5-16,0 0-3 15,0 0-34-15,-7 114 0 16,7-80-38-16,3 7-170 0,11-8-324 15,1-11-851-15</inkml:trace>
  <inkml:trace contextRef="#ctx0" brushRef="#br0" timeOffset="-189569.05">19703 13355 1631 0,'0'0'583'0,"0"0"-446"16,0 0-9-16,0 0-99 15,0 0-21-15,54-112-8 16,-34 91-15-16,-2 7 15 16,-10 2 1-16,1 6 0 15,-6 5 78-15,-1 1-21 16,1 0-9-16,-1 0-13 0,2 5-26 15,2 17 7-15,3 10 14 16,-6 7-24-16,6 2 28 16,-5 6-34-16,-2-1 10 15,3-2-4-15,-3-7 1 16,0-10-16-16,-2-4-40 16,2-10-65-16,0-9-49 15,4-4-429-15,-2 0-551 0</inkml:trace>
  <inkml:trace contextRef="#ctx0" brushRef="#br0" timeOffset="-189269.04">20225 12486 1126 0,'0'0'679'0,"0"0"-534"16,0 0-44-16,0 0 113 15,75 151-69-15,-46-69-35 16,-4 10-46-16,-7 6-27 16,-9-1 39-16,-7-1-18 15,-2-2 2-15,-7-1 17 0,-19-7-62 16,-8-3 3-16,-13-12-18 15,-8-3-33-15,-48 15-29 16,14-19-119-16,-5-12-346 0</inkml:trace>
  <inkml:trace contextRef="#ctx0" brushRef="#br0" timeOffset="-188501.6">17946 13060 175 0,'0'0'836'16,"0"0"-623"-16,0 0-76 16,0 0 10-16,0 0 20 15,0 0-57-15,0 0-36 16,4 50 30-16,-4-40-40 15,0-2-25-15,0-2 6 16,0-4-37-16,0 1 23 16,0-3-6-16,0 0-12 15,0 0 33-15,0 0-46 16,0-11-8-16,9 3 8 16,2 0-41-16,0 2 23 15,-2 4 0-15,0 0 5 16,-4 2 3-16,-3 0 10 0,-2 0-15 15,0 0 9-15,0 4-28 16,0 6 34-16,-14 2-37 16,-10 6-131-16,4-2-102 15,-1-4-120-15</inkml:trace>
  <inkml:trace contextRef="#ctx0" brushRef="#br0" timeOffset="-187789.81">16051 13315 620 0,'0'0'346'16,"0"0"-135"-16,0 0-73 15,0 0-53-15,0 0 26 16,0 0 36-16,0 0 34 16,12 24-24-16,-8-6-45 0,1 6-57 15,-5 4-26 1,0 0-29-16,0 0-88 15,0-2-130-15,-11-6-154 0,-1-10-184 16</inkml:trace>
  <inkml:trace contextRef="#ctx0" brushRef="#br0" timeOffset="-184578">21854 11933 352 0,'0'0'1186'15,"0"0"-925"-15,0 0-111 16,0 0 89-16,0 0-133 16,0 0-43-16,75 0-6 15,6 0 28-15,37 0 43 16,26 0-51-16,-3-2 7 0,-27 0-20 15,-35-1-37-15,-18 2 24 16,-1-2-35-16,0 2-4 16,-4-1 9-16,-18-1-10 15,-14 3-8-15,-15 0-3 16,-5 0 1-16,-4 0-14 16,0 0-47-16,0 0-106 15,-4 6-66-15,-3 1-617 0</inkml:trace>
  <inkml:trace contextRef="#ctx0" brushRef="#br0" timeOffset="-184015.26">24607 11631 1132 0,'0'0'520'0,"0"0"-268"0,0 0 6 15,0 0-24 1,0 0-148-16,0 0-11 0,134-19 28 16,-74 17-67-16,0 0 21 15,-6 2-35-15,-9 0-22 16,-10 0 16-16,-8 0-16 15,-12 0-68-15,-13 14-75 16,-2 3-240-16,0 2-513 0</inkml:trace>
  <inkml:trace contextRef="#ctx0" brushRef="#br0" timeOffset="-182607.54">22185 12747 1189 0,'0'0'502'15,"0"0"-343"-15,0 0-80 16,0 0 70-16,0 0-41 16,194-22-13-16,-65 12-42 15,27-2 8-15,-8 2-8 16,-30 2-32-16,-36 4 23 15,-24 0-32-15,2-2-10 16,1 0 7-16,-2 0 0 16,-17 0-18-16,-13 2-15 15,-13 2-108-15,-3 0-115 0,-5 2-314 16,-2 0-416-16</inkml:trace>
  <inkml:trace contextRef="#ctx0" brushRef="#br0" timeOffset="-182209.79">24624 12515 1215 0,'0'0'659'0,"0"0"-479"16,0 0-127-16,0 0 108 15,0 0-16-15,0 0-79 16,135-14 1-16,-86 10-23 16,-3 1-32-16,-3 2 18 15,-7-2-30-15,-9 3-9 16,-8 0-18-16,-9 0-108 16,-10 14-86-16,-3 7-175 0,-15 1-251 15</inkml:trace>
  <inkml:trace contextRef="#ctx0" brushRef="#br0" timeOffset="-181562.84">22419 13884 856 0,'0'0'348'0,"0"0"-117"16,0 0-70-16,0 0 80 15,0 0-61-15,0 0-55 16,0 0 40-16,83 0-64 16,-29 0-31-16,8-1-9 0,4-5-41 15,-3 1 13-15,-10 3-10 16,-8 0-23-16,-14 2 0 16,-14 0-39-16,-11 0-101 15,-6 0-235-15,0 2-323 0</inkml:trace>
  <inkml:trace contextRef="#ctx0" brushRef="#br0" timeOffset="-178247.61">25022 13422 42 0,'0'0'212'16,"0"0"-68"-16,0 0 19 0,0 0-41 16,0 0-49-1,0 0-9-15,0 0-12 0,-9-7 42 16,9 7-8-16,-3-1-16 15,3-2-24-15,-2 1-11 16,0 1 18-16,2 1-34 16,-2-3-17-16,2 1 41 15,-2 0-23-15,2 0-11 16,0-2 4-16,-2 2-6 16,2 0 14-16,0 0 8 15,-3 0-19-15,1 0 13 16,0 0-22-16,0 2 0 0,-3-2 17 15,3 2-11-15,2 0 9 16,0 0-3-16,0 0-6 16,0 0 37-16,0 0-24 15,0 0 30-15,0 0 18 16,0 0-21-16,0 0 27 16,0 0-8-16,0 0-19 15,0-3 22-15,0 3-40 16,0 0-6-16,0-3 11 15,0-1-33-15,9-2 33 16,2-2-34-16,2-2 6 16,1-3-7-16,1 1 1 15,-3-1 0-15,-2 1-8 0,-1 2 17 16,-4 1-9 0,-2 3 0-16,-1 5 2 0,-2-1 14 15,0 2-16-15,0 0 8 16,0 0-8-16,0 0 0 15,0 0 0-15,0 6 0 16,0 8 1-16,2 4 20 16,2 2-21-16,0 8-46 15,0-5-172-15,-1-4-457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21:19.931"/>
    </inkml:context>
    <inkml:brush xml:id="br0">
      <inkml:brushProperty name="width" value="0.05292" units="cm"/>
      <inkml:brushProperty name="height" value="0.05292" units="cm"/>
      <inkml:brushProperty name="color" value="#FF0000"/>
    </inkml:brush>
  </inkml:definitions>
  <inkml:trace contextRef="#ctx0" brushRef="#br0">20213 1935 1051 0,'0'0'363'0,"0"0"-174"16,0 0-33-16,0 0-71 16,0 0 6-16,0 0-13 15,-77-61-18-15,56 50 32 16,-2-1-30-16,-4-2-1 0,-10 1 23 15,0 2-45-15,-10 0 4 16,-4 1-11-16,-10 1-31 16,-3 2 22-16,-7 0-23 15,-1 1 0 1,-1 1-2-16,0-1 3 0,1 5-1 16,2-2 18-16,2 3-10 15,1 0 14-15,-2 0-22 16,0 0 0-16,2 3 14 15,-2 6-13-15,-3 1-1 16,-2 4 0-16,2 0 18 16,-6 4-15-16,0 0-3 15,2 5 0-15,0-2 15 16,4 8-14-16,4 1 4 16,5 4-5-16,3 2 13 0,6 2-20 15,7 2 7-15,8 1-4 16,5-1-5-16,6 1 10 15,1 1-1-15,5 3 0 16,3-1 6-16,6 0-12 16,3 4 6-16,0-2 0 15,3 4-8-15,5-2 19 16,0 1-11-16,2-1 0 16,0-2 10-16,0 2-7 15,0-2-3-15,2-2 0 16,7 0-3-16,3-2 11 15,3-1-8-15,3-3 10 16,5 2-4-16,7-4 12 16,6 0-18-16,6 2 0 15,8-4 1-15,2 2 5 0,5-3-6 16,7-2 0-16,5 2 14 16,7-3-14-16,5-1 0 15,2-2 1-15,5-2-1 16,-1 0 1-16,-2-6-1 15,-2 2 10-15,0 0 3 16,0-6-11-16,-1 1-2 16,0 1 0-16,-1-4-5 15,-1-1 14-15,-2 0-9 16,0-2 0-16,0-1 14 16,0-6-22-16,0-1 8 15,3-2 0-15,0 0-7 16,4 0 16-16,0 0-9 0,4-8 0 15,-3-4-2-15,-1 0-10 16,-4 0 12-16,-6-2 0 16,-1-2-5-1,-5-1 17-15,-2 0-12 0,-5-1 0 16,1-3 11-16,-3-2-17 16,-2-4 6-16,-2-2 0 15,-8-7-2-15,-3-4 13 16,-5-5-11-16,-7 0 24 15,-6-6-23-15,-4-3 34 16,-6-2-35-16,-3-1 0 16,-7 1 41-16,-7 0-35 15,0 0 35-15,-5 0-3 16,-18-4-23-16,-8 0 38 0,-4-2-37 16,-7-1-16-16,-10-3 8 15,-3 0 1-15,-6 0-9 16,-3-2 0-16,-9 2-30 15,-8 1 21-15,-33 1-69 16,-53 2-20-16,-80 4-8 16,-60 4-119-16,46 19-365 15,23 8-539-15</inkml:trace>
  <inkml:trace contextRef="#ctx0" brushRef="#br0" timeOffset="19214.24">2784 5352 1059 0,'0'0'212'0,"0"0"-58"16,0 0-61-16,0 0 42 16,0 0-3-16,0 0-58 15,-8-8-2-15,8 8-57 16,0 0 8-16,0 0 24 15,0 0-28-15,0 0 23 16,0 0-9-16,12 0-26 0,3 0 52 16,6 0-31-16,6 0-12 15,6 0 10-15,2 0-10 16,7 0-4-16,3 0-11 16,2 0 12-16,2 0 7 15,0 0-20-15,2 2 0 16,1 0 1-16,0-2 14 15,2 2-15-15,2-2 0 16,0 0 6-16,4 2-5 16,-3-2-1-16,4 0 0 15,-3 0-1-15,2 0 10 16,-3 0-9-16,4 2 0 16,-1 3 1-16,0-3-8 15,5 3 7-15,-1-1 0 16,6-1-1-16,-1 2 7 15,2-3-6-15,3 0 0 0,-1 2 1 16,-2-2-6-16,1 4 5 16,-1 0 0-16,-2 3-1 15,-2-2 8-15,0 3-7 16,-2-2 0 0,-3 2 1-16,3 0-2 0,-1-3 1 15,3 2 0-15,2-5 2 16,3 2 14-16,-1-4-16 15,2 2 0-15,-1-2 0 16,-1 0-8-16,0 0 8 16,3 0 0-16,1-2-1 0,6 0 13 15,1 0-12 1,3 0 0-16,2 0 0 16,0 0-16-16,-5 0 16 0,-2 0 0 15,-5 0 0-15,-3 0 17 16,-3 0-17-16,-4-2 0 15,-3-4 0-15,-2-2-1 16,-4 0 1-16,-2 2 0 16,-8-2-2-16,-3 2 21 15,-9 0-20-15,-14 0 1 16,-3 4 0-16,-10 0-2 16,-5 2 10-16,-2 0-1 15,0-2 27-15,0 2-28 0,0-2-12 16,0 2-7-1,-26 0-119-15,3 0-130 0,-11 2-346 0</inkml:trace>
  <inkml:trace contextRef="#ctx0" brushRef="#br0" timeOffset="20385.86">3094 6006 902 0,'0'0'181'15,"0"0"-84"-15,0 0 10 16,0 0 16-16,0 0-23 16,0 0 17-16,0 0-100 15,-27 0-8-15,27 0 8 16,0 0-5-16,4 0 74 0,6 0 3 15,9 0-45-15,6 0 31 16,8 0-38-16,5 5 9 16,10 1 34-16,8-1-52 15,9-2 13-15,7 4-25 16,9-5-5-16,11 2 13 16,19-3-24-16,-7 2 0 15,6-2 3-15,15 2 9 16,6-3-12-16,35 0 0 15,3 0 1-15,-11 0 7 16,-15-3-7-16,-16 2-1 16,-1 1 22-16,0 0-14 15,6-3 17-15,3 3-25 16,0-1 13-16,0-2-4 16,-5 3-9-16,-2 0 0 15,-1 0-2-15,-5 0 21 16,3-1-19-16,-18-1 0 0,-17-1 10 15,-22 2 6-15,-5-2-15 16,6 1-1-16,11 1 20 16,6-4-8-16,-1 2 5 15,-4 0-17-15,-4-1 11 16,-5 3 11-16,-7-2-10 16,-7-1 7-16,-8 2 11 15,-11-2-18-15,-14 3 13 16,-6-3-25-16,-12 1 9 15,-5 3 37-15,-2 0-22 0,0 0-6 16,0 0-15 0,0 0-3-16,0 0-21 0,0 0-76 15,-22 0-118-15,-2 0-330 16,-6 0-424-16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21:58.907"/>
    </inkml:context>
    <inkml:brush xml:id="br0">
      <inkml:brushProperty name="width" value="0.05292" units="cm"/>
      <inkml:brushProperty name="height" value="0.05292" units="cm"/>
      <inkml:brushProperty name="color" value="#FF0000"/>
    </inkml:brush>
  </inkml:definitions>
  <inkml:trace contextRef="#ctx0" brushRef="#br0">6130 2689 1234 0,'0'0'645'16,"0"0"-474"-16,0 0-151 16,0 0-12-16,0 0-8 15,0 0 1-15,12 2 30 16,-4 1-23-16,-1-2 9 16,-3-1 36-16,0 1-26 15,-4 2 57-15,2-1-10 0,1-1-45 16,2 5 40-16,1 3-35 15,3 3-4-15,5 3 24 16,1-2-48-16,1 3 34 16,1 0-18-16,-1-4-22 15,-3-2 50-15,3-4-49 16,-3-2 16-16,6-4 44 16,0 0-51-16,6-10 34 15,4-18-34-15,4-11 4 16,5-16-22-16,5-11 8 15,2-29-73-15,8-41-43 16,-11 18-162-16,-11 11-459 0</inkml:trace>
  <inkml:trace contextRef="#ctx0" brushRef="#br0" timeOffset="5111.91">8841 3611 1465 0,'0'0'581'0,"0"0"-411"0,0 0-63 15,0 0-40-15,0 0 13 16,0 0-74-16,-15 0 3 16,15 0 55-16,5 0-1 15,3 0 41-15,1 0-16 16,3 0-25-16,-1 0 59 16,9 0-69-16,2 4-7 15,6 2-6-15,13-4-31 16,7 1 5-16,13-3-14 15,3 0-114-15,19 0-49 16,-16-3-205-16,-16-7-719 0</inkml:trace>
  <inkml:trace contextRef="#ctx0" brushRef="#br0" timeOffset="8642.29">11894 4572 1731 0,'0'0'551'16,"0"0"-397"-16,0 0-80 15,0 0-42-15,0 0 52 16,0 0-52-16,16 0 9 16,-1 0 50-16,5 0-44 15,5-6 33-15,2 0-27 0,4-2-37 16,2 2 48-16,9-2-64 15,29-2-1-15,48-7 0 16,39-15-96-16,-18 5-99 16,-33-9-91-16</inkml:trace>
  <inkml:trace contextRef="#ctx0" brushRef="#br0" timeOffset="10345.06">10123 5522 1866 0,'0'0'574'0,"0"0"-402"16,0 0-112-16,0 0 4 15,0 0-64-15,0 0 0 16,-21 32 2-16,61-18 8 16,14-1-20-16,8-6-7 15,14-3-78-15,49-4 40 16,-18-6-143-16,-16-14-562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22:34.496"/>
    </inkml:context>
    <inkml:brush xml:id="br0">
      <inkml:brushProperty name="width" value="0.05292" units="cm"/>
      <inkml:brushProperty name="height" value="0.05292" units="cm"/>
      <inkml:brushProperty name="color" value="#FF0000"/>
    </inkml:brush>
  </inkml:definitions>
  <inkml:trace contextRef="#ctx0" brushRef="#br0">4453 4443 869 0,'0'0'175'0,"0"0"-106"16,0 0-54-16,0 0-8 15,0 0-7-15,0 0 0 16,0 0 11-16,0 0 23 16,0 0 35-16,0 0 37 15,0 0 57-15,0 0 39 16,0 0-60-16,0 0-9 16,0 0-51-16,0 0-57 0,0 0 28 15,0 0-38 1,0 0-14-16,0 0 25 0,0 0-24 15,0 0 23-15,0 0 3 16,0 0-22-16,0 0 19 16,0 0-25-16,0 0 1 15,0 0-5-15,0 0 5 16,0 0-1-16,0 0 0 16,0 0 8-16,0 2-4 15,4 1-4-15,4-2 0 16,3 3 12-16,3-1-3 15,1 0-9-15,3-1 0 16,1-2 15-16,2 2-15 16,2-2 0-16,-1 0 6 15,3 0-11-15,-3 0 16 0,0 0-11 16,-1 0 0-16,-2 0 9 16,1 0-17-16,1 0 8 15,-2 3 0-15,4-3 5 16,-1 0-5-16,0 1 0 15,3-1 0-15,-3 0 5 16,1 0-13-16,-2 0 8 16,2 0 0-16,-1 0 2 15,1 0-2-15,-1 0 0 16,0 0 0-16,-2 0 9 16,0 0-10-16,0 0 1 15,1 0 0-15,0 0-6 16,4 0 6-16,0 0 0 15,2 0 0-15,2 0 13 0,0 0-20 16,0 0 7-16,0 0 0 16,0 0-6-16,-3 0 7 15,-2 0-1-15,1 0 3 16,-2 0 9-16,0 0-19 16,0 0 7-16,2 0 0 15,-1 0-8-15,1 0 16 16,1 0-8-16,-1 0 0 15,1 0 7-15,-1 0-14 16,-2 0 7-16,0 0 0 16,0 0-8-16,-1 0 10 0,1 0-2 15,-1 3 0 1,0-3 11-16,1 2-11 16,1-2 0-16,2 0 0 15,-1 1-13-15,0-1 14 0,-1 0-1 16,1 0 0-16,-3 0 14 15,0 3-15-15,1-3 1 16,-4 2 0-16,2-2-10 16,1 0 10-16,1 0 0 15,-2 0 0-15,6 0 16 16,0 0-20-16,-2 0 4 16,2 0 0-16,-4 0-12 15,2 0 14-15,0 0-2 16,-1 0 0-16,3 0 16 15,0 0-24-15,4 0 8 16,-4 0 0-16,9 0-8 0,-5 0 9 16,0 0-1-1,0 0 0-15,-2 0 14 0,-3 0-15 16,1 0 1-16,-2 0 0 16,-1 0-13-16,-1 0 22 15,-1 0-9-15,2 0 0 16,1 0 9-16,4 0-11 15,2 0 2-15,0 0 0 16,5 0-13-16,-3-2 15 16,1-2-2-16,-1 2 0 15,-4 2 13-15,-2-3-13 16,-1 3 0-16,-1 0 0 0,0 0-10 16,-1 0 11-1,3 0-1-15,0 0 0 0,2-1 14 16,-3 1-13-1,3 0-1-15,-2 0-2 0,1 0-13 16,2 0 17-16,2 0-2 16,1 1 0-16,2 4 10 15,3-4-11-15,2 4 1 16,-2-1 0-16,2-1-13 16,-2 1 13-16,3-1 0 15,-4 1 0-15,3-1 15 16,0 1-16-16,1-1 1 15,-1 1 0-15,-1-3-12 16,4 2 12-16,-1-3 0 0,0 0 0 16,1 0 14-16,-3 0-15 15,2 0 1-15,1 0 0 16,-3 0-10-16,2 0 10 16,1 0 0-16,-4 0 1 15,1 0 11-15,1 0-12 16,-3 0 0-16,2 0 1 15,0 0-13-15,0 0 12 16,-4 0 0-16,-3 0 0 16,-2-3 21-16,-2-1-21 15,-2 3 0-15,0-3 0 16,-2 0-5-16,0 2 5 16,4-1 0-16,3 2 8 15,2 1 8-15,2 0-8 16,-1 0-8-16,0 0 0 0,1 0-6 15,-3 0 6-15,-2 0 0 16,1 0-1-16,-1 1 10 16,-4 2-10-16,-3-3 1 15,-3 0 0-15,-2 0-10 16,-1 0 11-16,2 2-1 16,-3-2 7-16,2 1 10 15,1 2-13-15,0-3-4 16,3 1 1-16,0-1-9 15,2 3 8-15,0-3 0 16,2 1 0-16,-3-1 21 0,3 0-21 16,-3 3 0-16,3-3 0 15,0 0-13-15,2 0 13 16,-2 1 0-16,0-1-1 16,-1 3 16-16,-2-3-16 15,-1 2 1-15,1-1 0 16,-1-1-11-16,1 0 11 15,0 0 0-15,1 0 3 16,2 0 9-16,-2 0-13 16,-4 0 1-16,4 0 0 15,-3 0-13-15,1 0 14 16,-1 0-1-16,0 0 0 16,-1 0 11-16,-2 0-11 15,-1 0 0-15,2 0 1 0,-2 0-10 16,2 0 9-16,-1 0 0 15,0 0 0-15,-1 0 9 16,2 0-9 0,-2 0 0-16,0 0 0 0,-1 0-10 15,1 0 10-15,0 0 0 16,0 0 0-16,-1 0 15 16,4 0-15-16,1 0 0 15,3 0 0-15,-3 0-7 16,2 0 7-16,1 0 0 15,-3 0-10-15,2 0 27 16,1 0-17-16,0 0 0 16,-1 0 0-16,3 0-5 0,-5 0 5 15,0 0 0-15,-3 0-7 16,-2 0 22-16,-1 0-15 16,0 0 0-16,1 0 0 15,0 0-6-15,2 0 6 16,1 0 0-16,0 0-1 15,6 0 13-15,1 0-12 16,4 0 0-16,3 3 15 16,1-1-17-16,4-2 2 15,-1 1 0-15,-1-1-7 16,1 0 16-16,-3 3-9 16,-6-3 0-16,0 2 0 15,-2-2-3-15,0 0 3 16,2 0 0-16,-2 0-6 15,0 0 18-15,2 0-12 0,-2 0 0 16,1 0 2 0,3 0-5-16,3 0 3 0,2 0 0 15,-1 0-6-15,3 0 18 16,-3 0-12-16,1 0 0 16,0 0 1-16,2 0-4 15,2 0 3-15,2 0 0 16,1 0 0-16,-3 0 9 15,-5 0-9-15,1 0 0 16,0 0 1-16,4 0-5 0,2 0 4 16,1 0 0-1,-1 0-1-15,-2 0 6 16,-2 0-5-16,2 0 0 0,0 0 8 16,5 0-19-16,-3 0 11 15,0 0 0-15,-3 0 0 16,-6 0 0-16,2 0 0 15,-1 0 0-15,3 0 1 16,1 0-2-16,3 0 1 16,-4 0 0-16,-1 0-6 15,-3 0 13-15,1 0-7 16,-3 0 0-16,-2-2 1 16,-2-1 9-16,-5 2-10 15,-9 1 0-15,-1-2-11 16,-8 2 21-16,-4 0-10 0,0 0 0 15,0 0 6-15,0 0 12 16,0 0-17-16,0 0 14 16,0 0 11-16,0 0-11 15,0 0-12-15,0 0-3 16,0 0 8-16,0 0-29 16,0 0 19-16,0 0-47 15,0-4-19-15,-2 2-144 16,-14-2-481-16</inkml:trace>
  <inkml:trace contextRef="#ctx0" brushRef="#br0" timeOffset="890.41">4530 3596 819 0,'0'0'210'0,"0"0"-139"0,0 0-8 15,0 0-44-15,0 0-18 16,0 0 22-16,0 0-13 16,-12-4 55-16,12 4 55 15,0 0-5-15,-1 0 9 16,-3 4-62-16,-4 21-8 15,2 13 53-15,-3 15-50 16,1 12 36-16,-2 28 0 16,3-6-38-16,4 2 23 15,2 2-39-15,1-21-23 16,0 2 21-16,0-9-37 16,0-10 1-16,0-13 1 15,0-8-2-15,0-11-8 0,0-10-98 16,0-11-117-16,0-7-120 15,1-15-63-15</inkml:trace>
  <inkml:trace contextRef="#ctx0" brushRef="#br0" timeOffset="2202.6">4482 3673 1061 0,'0'0'326'0,"0"0"-175"16,0 0-112-16,0 0-11 15,0 0 61-15,0 0-28 16,142-7-1-16,-82 7 42 16,9 0-11-16,9 0 3 15,9 1-47-15,7 1-6 16,20 0 23-16,21 0-54 15,23-2 12-15,2 3-8 16,-28 0-7-16,-31 0 14 16,-1-1-21-16,18-1 7 15,17-1-5-15,15 0-2 16,-16 0 0-16,-32 0 0 16,-19 0 17-16,-19 0-16 0,-5 0-1 15,9 0 0 1,12 0 0-16,11 0 0 0,-4 0 0 15,2 0 9-15,-1 0 0 16,1-6-2-16,-2-2-7 16,-1-1 8-16,1 0 2 15,-4 1 2-15,-2 1-6 16,-4 1 13-16,1 1-18 16,2 1 22-16,1 0-23 15,0-2 0-15,4 2 4 16,0-2-4-16,0-2 0 15,-1 1 0-15,-3-2 14 16,-1 1-15-16,-7 0 1 16,3-3 0-16,-4 4-9 15,-1-3 10-15,0 2-1 0,-1 0 0 16,-4 0 18 0,1 2-20-16,-3-3 2 0,-1 4 0 15,-3-2-10-15,-6-2 10 16,-4 3 0-16,0-2-2 15,-3 1 16-15,0 1-14 16,4 3 0-16,-1-1 0 16,4 0-2-16,0 2 2 15,2 2 0-15,0 0 0 16,-7 0 19-16,2 0-20 16,-7 0 1-16,-3 0 0 15,-4 0-11-15,-6 0 11 0,-4 0 0 16,-7 0-1-1,0 0 17-15,-5 0-17 0,6 0 1 16,3 0 0-16,5 2-10 16,2 2 10-16,1 0 0 15,-1 2-1-15,-2-3 16 16,4 4-15-16,1-1 0 16,1 0 0-16,3 0-12 15,-5 0 12-15,-6-2 0 16,-5-1 0-16,-9 1 12 15,-5-2-13-15,-6 1 1 16,-2-3 0-16,0 0-11 16,0 1 11-16,2-1 0 0,0 3-6 15,3 1 22 1,1 2-16-16,4 0 0 0,-4 0 0 16,3 5-13-16,-1-4 13 15,2 3 0-15,-1 0-1 16,-3 2 9-16,-2-1-10 15,1 0 2-15,0 3-3 16,-3 2-6-16,3 4 9 16,1 2 0-16,0 5 2 15,6-2 14-15,-3 1-16 16,-1 2 0-16,-1-1 0 16,-2-2-15-16,-3 2 15 15,1 1 0-15,-3 2 8 16,0 0 9-16,0 2-17 15,0 5 0-15,0-2 6 0,0 5 0 16,2-1 6 0,0-2-11-16,-2 0 33 0,2 1-25 15,-2-2 14-15,0 0-1 16,0-1-10-16,2 4 18 16,3-3-15-16,1-1-2 15,-2-3 9-15,2-9-10 16,-2-2 0-16,-4-7-12 15,0-6 11-15,0-5 5 16,0-3-16-16,0 0 0 16,0 0 0-16,0 0-7 15,0 0-32-15,-4 0-82 16,-12-7-204-16,0-8-603 0</inkml:trace>
  <inkml:trace contextRef="#ctx0" brushRef="#br0" timeOffset="5702.1">14422 4401 515 0,'0'0'279'0,"0"0"-81"16,0 0-81-16,0 0-58 15,0 0 8-15,0 0 20 16,0 0-38-16,-4 2 19 16,4-2-20-16,0 0-3 15,0 0 50-15,0 0-37 16,0 0-16-16,0 0 24 0,4 2-12 15,4 0 27-15,0 0-43 16,4 0-29-16,10 3 30 16,3-2-37-16,4 1 5 15,2 1 20-15,6-1-19 16,1-1 4-16,5 1-12 16,1 2 1-16,6 1 1 15,-2-2-2-15,6 1 0 16,-3 1 0-16,2-4 19 15,-4 2-20-15,1-1 1 16,-2-2 0-16,-1-1-6 16,0 3 6-16,-2 0 0 15,1-1 0-15,-1 0 15 0,2 1-15 16,-2-1 0 0,-2-2 0-16,5 3-6 0,-2-1 6 15,-2 0 0 1,2 0 2-16,-2-1 12 0,-5-2-14 15,2 0 0-15,-3 1 1 16,-3-1-4-16,4 0 4 16,-1 0-1-16,2 0 8 15,-1 0 2-15,4 0-10 16,-1 0 0-16,3 0 0 16,-3 0-9-16,0 0 9 15,-1 0 0-15,-3 0 0 16,-3 0 13-16,1 0-13 15,-3 3 0-15,0-3 2 16,4 2 7-16,-2-1-9 0,-1 4 0 16,1-4 1-16,-1 2 13 15,1 1-14-15,-2 0 0 16,3-2 1-16,0 2-7 16,-2-2 6-16,1 0 0 15,-1-1-1-15,-1 2 11 16,-2 1-10-16,-2-2 0 15,-2 2 1-15,-5-2-10 16,0 2 9-16,-2-1 0 16,1 0 0-16,0-1 11 15,2 0-11-15,0-2 0 16,-2 0 1-16,2 0-4 0,-1 0 3 16,-1 0 0-16,0 0-1 15,-3 0 11-15,3 0-11 16,-4 0 1-16,3 0 0 15,0 2-9-15,2-2 9 16,3 2 0-16,2-2-1 16,2 2 8-16,-1-2-7 15,2 0 0-15,-1 0 1 16,-3 0 5-16,1 0-6 16,-2 0 0-16,-3 2-10 15,-3-2 22-15,0 0-13 16,-3 0 1-16,1 0 0 15,1 0-6-15,2-6 6 0,0 0 0 16,3 0-1 0,-4 0 3-16,1 0-2 0,-1-1 0 15,0 4 6-15,-3-3-12 16,1 1 6-16,-3 1 0 16,-1-1-2-16,-1-1 11 15,-1-2-9-15,0 2 0 16,0-5 6-16,2 4-6 15,-2-1 0-15,5-2 0 16,-1-1-1-16,1 1 12 16,1 1-11-16,-2-3 0 15,-2 4 8-15,-2-4 3 16,-2-3-10-16,2 0 0 16,-2 2 19-16,0 1-6 15,0 0-10-15,0 2-4 0,-2 0 7 16,1 0-5-1,-1 2-2-15,0-2 0 0,-2-2 36 16,1 1-36-16,-4-6 30 16,2 1-12-16,-1-2-18 15,-3 0 49-15,2-2-39 16,-2-2-1-16,0 0 33 16,0 0-42-16,0-3 41 15,0 4-27-15,-2-3-6 16,-7 1 29-16,0 0-18 15,-7-2-19-15,-1 2 4 16,-3-2 13-16,-5 1-17 0,-2 0 0 16,-4 1 19-16,0-2-17 15,-6 1-2-15,1-1 0 16,-7 2 9-16,-1-1 6 16,-6-1-10-16,-1 1 1 15,-4 2 7-15,-1 2-5 16,-5-2-8-16,-1 2 0 15,-2-1-9-15,-3-2 15 16,2-1-6-16,1 4 0 16,-1 0 12-16,3 3-15 15,-3 0 3-15,2 2 0 16,-1 2-6-16,-3 1 16 16,0 2-11-16,-4 2 1 15,-1 0 0-15,-1-1-1 16,0 2 1-16,-3-1 0 0,3 0 3 15,-2-1 4-15,5 1-8 16,1 2 1-16,0 1 0 16,3 1 4-16,4 1-4 15,2 1 0-15,1 1-8 16,-5 1 12-16,2 0-4 16,-5 0 0-16,1 0 9 15,-1 0-16-15,4 0 7 16,1 0 0-16,4 3-2 15,2 4-1-15,-2 0 3 16,5 4 7-16,0 1 4 16,-1-1-5-16,2 2-6 15,6-4 0-15,2 4-2 0,5-1 13 16,8-2-11 0,4 2 0-16,6 2 13 0,0 2-20 15,-1-1 7-15,-3 6 0 16,-3 0-6-16,-1-2 12 15,0 3-6-15,-2-2 4 16,4 0 8-16,0 0-7 16,4-2-5-16,6 2 0 15,-3 1-6-15,2 1 15 16,0 0-9-16,0 2 2 16,1 2 11-16,-1-1-14 15,3 4 1-15,1-2 0 16,-2 3 1-16,3-5 7 15,2 4-8-15,-3-4 4 0,-1 2 11 16,1-2-5-16,-1 1-10 16,-5-2 0-16,6 1 26 15,0-3-26-15,4-5 16 16,1 2-5-16,3-1 4 16,0-2-26-16,4 0 11 15,2 1 0-15,0-3-10 16,0 1 11-16,0 0-1 15,0-2 0-15,8-1 6 16,0-2-18-16,3 2-24 16,3-2-64-16,3 1-17 15,14 10-130-15,-2-4-380 16,-4-2-204-16</inkml:trace>
  <inkml:trace contextRef="#ctx0" brushRef="#br0" timeOffset="5811.46">14389 4476 1580 0,'0'0'534'0,"0"0"-453"16,0 0-44-16,0 0-37 15,0 0-91-15,0 0-449 0</inkml:trace>
  <inkml:trace contextRef="#ctx0" brushRef="#br0" timeOffset="54459.63">13462 6753 354 0,'0'0'337'0,"0"0"-120"16,0 0-68-16,0 0-77 16,0 0-8-16,0 0-38 15,2 0 20-15,-2 0 16 16,3 0-17-16,-3 0 54 16,2 0 12-16,5 0-66 15,0 0 23-15,1 3-36 16,-1 2 2-16,2 7 1 15,-2 4-34-15,-3 6 47 16,-2 10-4-16,-2 13-23 16,0 9 43-16,0 14-21 15,0 8 14-15,0 9 13 0,0 2-54 16,0 6 30 0,0-1-10-16,0 3-35 0,0-1 66 15,-10-2-44-15,0-5 5 16,-1-1-4-16,3-8-16 15,1-6 12-15,2-10-20 16,0-6 8-16,3-8-19 16,0-12 11-16,2-10-8 15,0-12 7-15,0-10-87 16,0-14-11-16,2-20-98 16,8-7-584-16</inkml:trace>
  <inkml:trace contextRef="#ctx0" brushRef="#br0" timeOffset="56554.55">13342 6769 387 0,'0'0'218'0,"0"0"5"16,0 0-71-16,0 0-15 16,0 0-15-16,143-3-61 15,-101 0 30-15,4 0 17 16,9 0-47-16,0-1 17 16,7 3-37-16,6-4-9 15,5 1 15-15,5 0-46 16,4 3 35-16,4-2-5 15,7 3-30-15,-1 0 44 0,5 0-29 16,-2-1 13 0,1 1 26-16,-2 0-41 0,-1-3 30 15,1 0-7-15,-3 0-26 16,4 0 42-16,0-2-39 16,1 4 11-16,0-4 29 15,-1 3-53-15,-1-2 42 16,2 2-7-16,-1 1-36 15,3-2 62-15,4 1-30 16,2 2-13-16,0 0 5 16,-3 0-16-16,-1 0 7 15,-4-4-15-15,-3 0 11 16,-1 0 19-16,-5 0-29 16,0-2-1-16,0 3 15 15,-2-2 0-15,5-1-15 0,-3 4 0 16,2-2 11-1,-4 4-3-15,-1 0-8 0,1 0 0 16,-2 0-2-16,2 0 15 16,-1 0-13-16,1 0 0 15,2 0 9-15,-2 0-15 16,-4-2 6-16,0 2 0 16,-6-2-8-16,4 2 22 15,-1 0-14-15,2 0 0 16,5 0 1-16,1 2-3 15,4 6 2-15,-2-2 0 16,-1 2-6-16,0-2 14 16,-4-1-8-16,-5 2 0 0,-6-1 1 15,-6 0-1 1,-6 0 0-16,1 2 0 0,-1 1-7 16,0-2 16-16,2 3-9 15,1 2 0-15,-5-2 7 16,-8 2-16-16,-4-3 9 15,-13-1 0-15,-8-2-7 16,-8-1 8-16,-3 4-1 16,-1-2 0-16,3 8 6 15,3 3-13-15,4 4 7 16,6 6 0-16,-2 4-8 16,2 4 23-16,0 6-15 15,-8 2 0-15,2 5 11 16,-10-1 4-16,-1-1-15 0,-10 0 0 15,-2-3-2-15,0-4 16 16,0 0-14-16,-9 0 0 16,-3 4 11-16,1 0-6 15,3 5-5-15,-2 1 0 16,6 0-5-16,-3 1 17 16,5-4-12-16,-2 0 0 15,2-6 6-15,-2 2-9 16,-4-7 3-16,2-3 0 15,-3-1-13-15,-1-3 11 16,0-2 2-16,-3-2 0 16,-1-3-20-16,1-4 20 15,-3-2-23-15,1-3 23 0,-4 0-18 16,0-3 5-16,-4-2 13 16,-6 1-1-16,-2-2 29 15,-9-1-27-15,-7 0 4 31,-2 0-4-31,-6-2-2 16,-3 0 13-16,-5-2-12 16,-1-2 0-16,-6 0 0 15,-1 0-12-15,-2 0 12 16,-3 0 0-16,-4 0-6 16,-1 0 18-16,-4 0-12 15,2 0 0-15,-4 0 15 0,-3 0-30 16,1-2 15-16,-2-2 0 15,-6 0-2-15,0-2 20 16,-4 0-18-16,1 0 0 16,4 2 6-16,3 1-9 15,4-1 3-15,2-1 0 16,5 3-12-16,-1 0 13 16,-2 0-1-16,3 0 1 15,-5 0 7-15,-2-2-4 16,-2 0-4-16,-3 2 0 0,3-2-3 15,-2 1 11 1,5 2-8-16,1 1 0 0,2 0 7 16,3 0-22-16,0 0 10 15,-3 0 5-15,3 0 0 16,-3 0 17-16,0 0-17 16,0 0 0-16,1 1 8 15,2 2-17-15,1-1 9 16,3 0 0-16,1 0-12 15,3 2 24-15,1-2-12 16,-1 2 0-16,-2-2 7 16,-2 0-27-16,0-2 20 15,-2 2 0-15,-1-2 7 16,-1 0 0-16,-3 2-7 16,3-2 0-16,0 0 6 0,4 2-6 15,0-2 0 1,4 3 0-16,-1-2 0 0,-2 2-9 15,2 0 9-15,-3-2-1 16,0 2 11-16,2-1-5 16,5 0-5-16,4 0 0 15,5-2-16-15,6 0 16 16,0 1 0-16,4-1-1 16,3 0 20-16,5 0-17 15,4 0-2-15,5 0 0 16,1 0-8-16,7 3 9 15,1-3-1-15,3 2 5 16,-1 0 10-16,2 2-15 16,-1 0 0-16,-2 0 0 15,4 0 1-15,-2 3 8 0,1-1-4 16,-1-3 10-16,6 3-9 16,-1 1 20-16,7-3-14 15,2-3-11-15,7 1 27 16,0-2-28-16,2 0 0 15,0 0 0-15,0 0-12 16,2 0 11-16,11 0-44 16,10 0-43-16,14-2-40 15,-1-10-230-15,-7 0-604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23:57.377"/>
    </inkml:context>
    <inkml:brush xml:id="br0">
      <inkml:brushProperty name="width" value="0.05292" units="cm"/>
      <inkml:brushProperty name="height" value="0.05292" units="cm"/>
      <inkml:brushProperty name="color" value="#FF0000"/>
    </inkml:brush>
  </inkml:definitions>
  <inkml:trace contextRef="#ctx0" brushRef="#br0">5787 942 1064 0,'0'0'649'16,"0"0"-471"-16,0 0-84 16,0 0-49-16,0 0-16 15,0 0-28-15,13-2-1 0,-4 2 39 16,-2 0-28 0,1 8 29-16,2 2 10 0,1 1-17 15,-3 3 39-15,4 4-27 16,1 0-11-16,-2 0 12 15,5 0-37-15,-1 0 28 16,-1-4-6-16,1-5-30 16,-1-3 54-16,-1-3-31 15,1-3 29-15,5-4 61 16,8-23-55-16,4-9-3 16,3-10-47-16,3-8-9 15,4-8-8-15,5-22-107 16,-10 13-144-16,-7 13-821 0</inkml:trace>
  <inkml:trace contextRef="#ctx0" brushRef="#br0" timeOffset="24353.69">3911 2841 519 0,'0'0'226'16,"0"0"-57"-16,0 0-75 15,0 0-27-15,0 0-35 0,0 0-31 16,0-2 27 0,0 1-9-16,0 1 33 0,0 0 39 15,0 0-11-15,0 0 44 16,0 0 17-16,0 0-39 16,0 0 16-16,0 0-62 15,0 0-12-15,0 0 0 16,0 0-44-16,0 0 28 15,0 0-25-15,0 0 4 16,0 3 7-16,0 17-13 16,0 10 35-16,0 14 39 15,0 9-39-15,0 9 18 16,-2 8-11-16,-3 4-9 16,1 2 37-16,0 2-32 0,-2 1-2 15,2-4 20-15,2-2-43 16,2-5 37-16,-2-5-30 15,2-9-15-15,0-10 20 16,0-8-25-16,0-10 0 16,0-8 5-16,0-8 3 15,0-4-18-15,0-6-30 16,0 0-76-16,0 0-9 16,0-41-98-16,0-1-402 15,0-4-360-15</inkml:trace>
  <inkml:trace contextRef="#ctx0" brushRef="#br0" timeOffset="26587.55">3900 2916 584 0,'0'0'262'16,"0"0"-95"-16,0 0-38 15,0 0-35-15,0 0 29 0,0 0-50 16,0 0 26-16,-7-7-15 16,7 7-11-16,0 0 42 15,0 0-36-15,0-2-16 16,0 2-11-16,0 0-51 15,0 0 31-15,0-2-12 16,3 2-20-16,10-2 40 16,-1 0-34-16,7 0 14 15,-1 1 17-15,1-2-35 16,4 2 24-16,6-2-16 16,4 0-2-16,7-2 46 15,2 1-54-15,3 1 1 0,2-2-1 16,0-1 16-1,0 2-16-15,-3 0 0 0,-1 0 0 16,-5 2-4-16,-3 0 5 16,-2 2-1-16,-1-3 5 15,-1 3 9-15,0 0-10 16,0-1-4-16,3 0 0 16,-1-2-3-16,0 1 9 15,-2 2-6-15,-2-1 0 16,-1 1 7-16,0 0-8 15,1 0 1-15,-2 0 0 16,0-3-3-16,0 3 3 16,-1-2 0-16,1 2 0 15,-5 0 14-15,-1 0-16 16,-6 0 2-16,-3 0 0 0,-6 0-15 16,-2 0 24-16,1 0-9 15,-5 0 0-15,2 0 8 16,-2 0-14-16,2 0 6 15,-2 0 0-15,2 0-9 16,0 0 15-16,0 0-6 16,2 0 0-16,-1 0 1 15,2 0-2-15,2 0 1 16,-1 0-3-16,1 0-3 16,2 0-22-16,-2 0 26 15,-3 2-15-15,0 1-3 16,-4-2 9-16,2 1 3 15,-2-2 7-15,0 3-8 0,0-3 4 16,0 1 5 0,0-1 0-16,0 1 1 0,3 2-2 15,0 1 1-15,-3-2 0 16,2 0-1-16,-2 2 7 16,0 0-7-16,0 0 1 15,0 3 0-15,2 2-1 16,-2 1 1-16,2 4 0 15,0 0 1-15,1 2 11 16,-3 1-12-16,0 0 0 16,2 2 0-16,-2-1-9 15,0 4 9-15,0-2 0 0,0 4 9 16,2 0 4-16,-2-1-9 16,0 4-4-16,2 0 0 15,-2 3 14-15,0-1-13 16,0 4 7-16,2-1-5 15,-1 1 13-15,2 0-14 16,2-2-2-16,-2 2 0 16,-1-5-9-16,-2-2 9 15,2-2 0-15,-2-4 0 16,2-4 17-16,-2 0-18 16,0-4 1-16,3 0 0 15,-3-1-6-15,0-2 12 16,0-1-6-16,0-2 1 15,0-2 14-15,0 0-14 16,0-2-1-16,0-2 0 0,0 0-3 16,0 3 14-16,0-3-11 15,0 0 31-15,0 0-22 16,0 0 23-16,0 0-17 16,-7 0 9-16,0 0 13 15,-2 0-37-15,0 0 21 16,-2 0-1-16,-2 0-19 15,-3 0 29-15,-2 0-24 16,0 0-6-16,-1 0 33 16,-2 0-27-16,-1-3 13 15,0 0-19-15,0-2 18 16,-5 3-15-16,-2 2-3 16,-5 0 0-16,-3 0-9 0,-12 0 15 15,0 0-7-15,-7 0 1 16,-4 0 0-16,0 4 9 15,2 5-9-15,-1-3 6 16,6 1 10-16,2-1-4 16,2 2 5-16,7-1-14 15,3-2 10-15,6 1-11 16,5-1-2-16,10-2 0 16,1 0 4-16,4-3 10 15,3 1-14-15,0-1 0 16,-1 2 1-16,-3-2-4 15,0 0 3-15,3 2 0 0,-1-2-1 16,1 0 19 0,2 0-18-16,2 0 0 0,0 0 6 15,3 0 11-15,0 0-17 16,-3 0 0-16,3 0 4 16,-6 0 13-16,2 0-13 15,-1 0-4-15,2 0 1 16,-2 0 1-16,5 0-1 15,2 0-1-15,2 0 11 16,0 0 5-16,0 0-18 16,0 0 2-16,0 0 0 15,0 0 0-15,-3 0 8 16,3 0-8-16,-2 0 13 16,-1 0 2-16,2 0-4 15,-1 0-11-15,2 0 1 0,-3 0-4 16,3 0 4-16,0 0-1 15,0 0 0-15,-3 0 18 16,3 0-19-16,-2 0 1 16,0 0 0-16,0 0 6 15,0 0 0-15,-2 0 0 16,1 0 6-16,1 0-4 16,0 0 9-16,2 0-17 15,0 0 0-15,0 0-6 16,-2 0 14-16,2 0-8 15,0 0 0-15,-2 0 13 16,2 0-17-16,0 0 4 16,0 0 0-16,0 0-15 0,0 0 6 15,0 0-3-15,0 0-16 16,0 0-46-16,0 0 9 16,0 0-89-16,0 0-187 15,0 0-675-15</inkml:trace>
  <inkml:trace contextRef="#ctx0" brushRef="#br0" timeOffset="31977.62">9712 3502 892 0,'0'0'311'0,"0"0"-176"15,0 0 23-15,0 0-4 16,0 0-53-16,0 0-1 16,-4 0-28-16,4 0 32 0,0 0-7 15,0 0-32 1,0 0 18-16,0 3-45 0,0-3-13 16,0 0-8-16,4 2-11 15,14 2 47-15,7 0-3 16,6 2-42-16,9-2 33 15,7 0-40-15,4-2-1 16,3 1 0-16,-3-2 7 16,-7-1-7-16,-6 0 0 15,-9 0 2-15,-9 0 1 16,-7 0-3-16,-7 0 0 16,-6 0 19-16,0 0-18 15,0 0 65-15,0 0-31 16,-16 0-29-16,-7 0-9 15,-3 0 14-15,-8 0-11 16,-5 0 0-16,3 3 15 16,0 0-15-16,3-2 0 0,4-1 1 15,6 3-2-15,8-3 1 16,2 0 0-16,10 0 6 16,3 0 12-16,0 0-33 15,0 0 15-15,0 0-15 16,0 0-3-16,9 0 19 15,11 0-1-15,5 0 0 16,4 0 15-16,2 0-16 16,-2 0 1-16,-2 0 0 15,-3 0-13-15,-6 0 13 16,-5 0-20-16,-2 0-3 16,-4 0-62-16,-7 0-43 15,0 4-187-15,0 4-422 0</inkml:trace>
  <inkml:trace contextRef="#ctx0" brushRef="#br0" timeOffset="37398.21">6228 4542 405 0,'0'0'350'15,"0"0"-184"-15,0 0-83 16,0 0 8-16,0 0-38 0,0 0 7 16,0 0-2-1,0 0-5-15,0 0 36 0,0 0-7 16,0 0 26-16,0 0 6 16,0 0-65-16,0 0 14 15,0 0-16-15,0 0-35 16,0 0 40-16,0 0-43 15,0 0 3-15,0 0 11 16,0 0-21-16,0 0 29 16,0 0-7-16,0 0-22 15,0 0 51-15,0 0-37 16,0 0 0-16,0 0 0 16,0 0-5-16,0 0-19 15,0 0 8-15,0 0-4 0,0 0-9 16,0 0 20-16,0 0-7 15,2 1 6-15,7-1 4 16,4 0-14-16,1 0 4 16,-1 0 0-16,5 0 14 15,0 0-14-15,2 0 0 16,3 0 0-16,-2 0 12 16,2 0-12-16,1 0 0 15,1 0 1-15,-1 0-4 16,1 0 4-16,-1 0-1 15,1 0 0-15,0 0 9 16,-2 0-15-16,0 0 6 16,2 0 0-16,-1 0 1 0,-2 0 0 15,-2-1-1 1,3 1 0-16,0-3 11 0,-2 2-13 16,3-2 2-16,4 0 0 15,1 0-6-15,2 0 12 16,2-1-6-16,-2 2 0 15,2-2 13-15,-1-1-20 16,1 4 7-16,-2 1 0 16,1 0-9-16,-1 0 18 15,2 0-9-15,0 0 0 16,3 0 10-16,0 0-14 16,2 0 4-16,0-3 0 15,-1 3-3-15,4-1 9 16,-5-2-6-16,-1 3 1 15,-2 0 8-15,1 0 7 0,-3 0-10 16,0 0-6-16,3 0 15 16,-1 0-5-16,2 0-7 15,4 0-3-15,-1 0 14 16,-1 0-14-16,-1 0 0 16,2 0 0-16,-2 0-1 15,-2 0 10-15,3 0-9 16,3 0 0-16,1 0 9 15,-2 0-12-15,3 0 4 16,1 0-1-16,-3 0 0 16,-2 0 7-16,-3 0-7 15,-1 0 0-15,-5 3 6 16,-3-2-9-16,1-1 3 0,-4 3 0 16,-1-3 14-16,2 1-7 15,-3-1 9-15,-1 0-16 16,-5 3 6-1,-1-3-1-15,-5 0-4 0,-3 2-1 16,-2-2 36-16,1 0-35 16,0 0 31-16,-1 0-31 15,3 0 8-15,1 0 3 16,1 0-11-16,1 0-1 16,-2 0 0-16,-3 0 16 15,-3 0-16-15,-2 0 0 16,0 0-21-16,0 0 20 0,0 0-62 15,-36 0-98-15,1 0-319 16,-9 0-147-16</inkml:trace>
  <inkml:trace contextRef="#ctx0" brushRef="#br0" timeOffset="40875.61">2556 4877 720 0,'0'0'217'0,"0"0"-136"15,0 0 11-15,0 0 5 0,0 0-75 16,0 0 10-16,0 0-32 16,-2-3 0-16,2 3 62 15,-2 0-16-15,2 0 1 16,-2 0-11-16,2 0-35 16,-3 11 47-16,1 8 45 15,0 12-51-15,-2 9 25 16,1 14-26-16,-2 9 24 15,3 12 6-15,-1 3-49 16,3 5 28-16,0-5-16 16,0-4-15-16,0-7 23 15,0-11-42-15,0-11 15 0,0-11-11 16,0-9 9-16,0-11-7 16,0-6-6-16,0-3-71 15,0-5-33-15,-6-5-126 16,0-11-101-16,0-6-430 0</inkml:trace>
  <inkml:trace contextRef="#ctx0" brushRef="#br0" timeOffset="43031.39">2591 4856 335 0,'0'0'276'0,"0"0"-91"16,0 0-60-16,0 0-19 16,0 0-14-16,0 0 4 15,0 0-44-15,-6-2-17 16,6 2 26-16,0 0-25 15,0 0 19-15,0 0 13 16,0 0-31-16,0 0 12 16,0 0-49-16,0 0-22 15,0 0 22-15,4 0 22 16,8 0 27-16,3 0 5 0,8 0-42 16,1 0 33-1,8 0-30-15,3 0 20 0,5 0 48 16,7 0-81-16,2 0 12 15,2 0-9-15,3 0 9 16,-3 0-12-16,-2 0-2 16,-3 0 0-16,-5 0 0 15,-3 0 9-15,-5 0-9 16,3 0 0-16,-3 0 1 16,2 0 2-16,2 0-3 15,-4 0 0-15,3 0-7 16,-3 0 20-16,2 0-13 15,1 0 0-15,2 0 7 16,0 0-4-16,2 0-3 16,0 0 0-16,-2 0-7 0,2 0 11 15,-2 0-4-15,0 0 0 16,2 0 2-16,2 0-2 16,2 0 0-16,2 0 0 15,0 0-2-15,-1 0 4 16,-3 0-2-16,-1 0 0 15,-1 0 0-15,-3 0-9 16,-1 2 9-16,-1 1 0 16,1-2-1-16,2-1 8 15,0 0-7-15,-3 0 0 16,-3 0 2-16,-8 0-10 16,-6 0 8-16,-7 0 0 15,-4 0-7-15,-5 0 20 0,-2 0-13 16,2 0 0-1,-2 0 1-15,0 0-13 0,0 0 12 16,0 0 0-16,0 0 0 16,0 0-2-16,0 0 2 15,0 3 0-15,0-2 0 16,0 3 0-16,0 5 0 16,2 0 7-16,3 6-7 15,0 1 15-15,-1 2-12 16,3 1-3-16,-3 2 0 15,3 1-9-15,-3 2 15 16,-2 2-7-16,3 2 1 16,-3 0 0-16,1 4 0 15,-3 2 0-15,2 0 1 0,2 1 6 16,-2-1-6-16,0 0-1 16,1-4 4-16,-1 0 2 15,-2-6 13-15,0-3-14 16,0-2-4-16,0-3 17 15,0-2-18-15,0-2 0 16,0 0 5-16,0-2 6 16,0-1-8-16,0-3-3 15,0-1 2-15,0-3-1 16,0 0 5-16,0 0-3 16,0 0-3-16,0 2 2 15,0 0-8-15,-5 0 6 16,3 0-19-16,-2 2 10 0,2-3-7 15,0 0 9 1,-1 0 5-16,1-2 4 0,0-1-7 16,-3 2 5-16,1 1 0 15,-3-3 9-15,-2 1 0 16,0 0-9-16,-4 2 0 16,0-1 0-16,-3 0 5 15,-1 0-5-15,-5-2 0 16,-2 0 0-16,0 3 8 15,-3-3-9-15,-2 0 1 16,-1 1 0-16,1 2 9 16,-4-2-9-16,0 2 0 15,-2 0 0-15,-3 1-4 0,-4 0 4 16,1 1 0 0,-3-2 6-16,2 1-2 0,-1-4-4 15,3 2 0-15,1-2-9 16,-2 0 15-16,1 0-6 15,2 0 0-15,0 0 3 16,0 0-6-16,0 0 4 16,3 0-1-16,-1 0 0 15,1 0-11-15,-4 0 11 16,4 0 0-16,-5 0 11 16,-3 0-3-16,1 0-8 15,-4 0 0-15,1-2-1 16,1 1 12-16,-2-2-10 15,5 3-1-15,-5-2 10 0,2 2 10 16,-3 0-9-16,1 0-11 16,-2 0 14-16,4 0-10 15,5 0 36-15,-2 0-21 16,7 0-10-16,3 0 26 16,2 0-24-16,5 0 5 15,4 0 6-15,2 0-20 16,5 0 11-16,4 2-12 15,2 1 11-15,0-2-6 16,1 1-4-16,-3 1-2 16,0-2 23-16,0-1-14 15,2 0 15-15,1 3 7 16,4-3-22-16,2 0 18 0,0 0-27 16,0 0 0-16,0 0-1 15,0 0-32-15,0 0 18 16,0 0-56-16,0 0-50 15,0 0-29-15,0 0-200 16,2 0-58-16,7 0-631 0</inkml:trace>
  <inkml:trace contextRef="#ctx0" brushRef="#br0" timeOffset="50592.1">12907 3789 567 0,'0'0'775'16,"0"0"-525"-16,0 0-115 15,0 0-34-15,0 0-53 16,0 0-23-16,-102 15 3 16,86 1-26-16,1 4 69 15,4 3-17-15,-1-2-7 0,6 4 4 16,4-4-40-16,2 2-11 16,0-5 3-16,0-1 3 15,11-7-12-15,9-4-11 16,3-6 17-16,4 0 39 15,1-18-39-15,-2-8-17 16,1-6-11-16,-6 0-15 16,-6-1 41-16,-3 2-9 15,-6 5 11-15,-4 8 52 16,-2 3 10-16,0 9 27 16,0 3 3-16,0 3-43 0,0 0-9 15,0 0-40 1,0 2-2-16,0 14 2 0,0 4 9 15,0 4 28 1,0 0-20-16,0 2-10 0,0-4 9 16,0-3-16-16,0-4 0 15,7-5-8-15,4-4-36 16,0-6-2-16,4 0-17 16,4 0-20-16,-1-6 32 15,-3-8-59-15,3-1 39 16,-3 0 56-16,-3-1 8 15,-1 1 7-15,-3 4 54 16,-3 3 24-16,-1 0 54 16,-1 4-36-16,-3 2-26 15,2 2 3-15,-2 0-73 0,0 0 33 16,0 0-16 0,0 0-11-16,0 0 26 0,0 0-32 15,0 2 0-15,0 12 16 16,3 6-7-16,1 6 12 15,-2 6-18-15,2 3 10 16,-2-4-2-16,1-1-11 16,-1-6 0-16,0-6-2 15,0-7 1-15,0-6-1 16,1-3-8-16,-3-2-11 16,0 0 14-16,3 0 7 15,-3 0 0-15,0 0 13 16,0 0 2-16,2 0-14 15,-2 0-1-15,0 0 1 16,0 0-4-16,0 0 3 0,0 0 0 16,0 0-1-16,0 0-2 15,0 0 2-15,0 0-38 16,0 0-83-16,0 7-95 16,-10 3-556-16</inkml:trace>
  <inkml:trace contextRef="#ctx0" brushRef="#br0" timeOffset="51779.65">12820 4747 1060 0,'0'0'299'0,"0"0"-219"15,0 0-73-15,0 0 81 16,0 0-7-16,-2 135-10 16,2-81 23-16,0-1-23 0,0-3 1 15,0-5 13-15,0-12-57 16,0-5-2-16,0-10-2 15,0-5-23-15,0-8 30 16,0-5-20-16,0 0 7 16,0 0 4-16,2-14-22 15,7-8-8-15,3-1-1 16,4-4 6-16,1 3-4 16,1 4 7-16,0 4 0 15,-2 6-12-15,-3 4 0 16,1 6 12-16,-6 0 0 15,1 4-3-15,-3 14 2 16,-3 6 2-16,-3 2 9 16,0 5 46-16,-3-4-22 15,-14 3 25-15,-3-3 13 0,-2-5-17 16,-3-5 36-16,3-2-53 16,-1-5-5-16,5-4 1 15,3-3-23-15,2 0-1 16,1-3-10-16,6 0-36 15,0 0 7-15,6-9-117 16,10-16-123-16,13 3-313 16,3-1-170-16</inkml:trace>
  <inkml:trace contextRef="#ctx0" brushRef="#br0" timeOffset="52263.59">13128 5202 1393 0,'0'0'598'16,"0"0"-446"-16,0 0-47 15,0 0-103-15,0 0 36 16,0 0-18-16,0 0-13 16,47-51 2-16,-34 34 10 15,-1-2-19-15,-6 5 24 16,1 2 14-16,-5 7 56 15,0 0-57-15,-2 5-16 16,0 0-21-16,0 0-2 16,0 6 2-16,0 14-7 0,0 9 7 15,0 4 3-15,0 6 4 16,-4 3-7-16,-6-1 0 16,-3-1-10-1,-2-2-8-15,-3-2-6 0,-4-7-41 16,-2-5 51-16,-1-4-24 15,7-8 38-15,5-3-2 16,8-8 20-16,5-1 0 16,0 0-18-16,5 0 1 15,17 0 69-15,7 0-33 16,5 0-9-16,-1 0 20 16,-3 0-47-16,0 0 24 15,-8 0-25-15,-2 2-29 16,-2-2 18-16,2 0-105 15,-6 0-173-15,-3-10-475 0</inkml:trace>
  <inkml:trace contextRef="#ctx0" brushRef="#br0" timeOffset="53200.9">12496 3535 1071 0,'0'0'514'0,"0"0"-289"15,0 0-36-15,0 0-57 16,0 0-79-16,0 0 3 16,0 0-9-16,-98 32 51 15,64 12 12-15,1 12-33 16,1 12 31-16,6 7-55 15,10 3-14-15,7-2-18 16,9-6-12-16,0-3-9 16,0-9 0-16,7-2-60 15,1 20-56-15,-3-14-212 16,-5-4-548-16</inkml:trace>
  <inkml:trace contextRef="#ctx0" brushRef="#br0" timeOffset="53638.25">12222 4818 1704 0,'0'0'366'0,"0"0"-259"16,0 0-20-16,0 0-63 15,-88 113 7-15,71-53 34 16,3 10-35-16,6 4 28 16,3 0-14-16,5 1-44 15,0-9 27-15,18-5-27 0,6-6-29 16,26-11-61-16,-6-13-181 15,1-19-388-15</inkml:trace>
  <inkml:trace contextRef="#ctx0" brushRef="#br0" timeOffset="54138.15">13547 3963 715 0,'0'0'852'0,"0"0"-535"16,0 0-131-16,0 0-108 15,0 0-33-15,0 0-17 16,0 0 3-16,0 74 27 16,0-41-57-16,-8 0 12 15,-2-4-13-15,6-2-101 16,0-9-175-16,4-10-349 0</inkml:trace>
  <inkml:trace contextRef="#ctx0" brushRef="#br0" timeOffset="54669.28">13957 3615 1175 0,'0'0'591'16,"0"0"-425"-16,0 0-42 15,0 0 20-15,-113 14-79 16,83 12 5-16,4 7-12 0,0 2-38 16,9 4-2-16,8 1-18 15,7-2 1-15,2-5-2 16,0-2 1-16,11-7-1 16,9-6-5-16,1-10-25 15,6-8 29-15,-1 0-8 16,3-20-32-16,0-8-2 15,-5-7-23-15,-5-2 11 16,-6 3 37-16,-5 1 19 16,-3 9 4-16,-5 8 11 15,0 6 41-15,0 6 48 16,0 4-70-16,0 0-25 0,0 0-9 16,0 19 1-16,0 9 46 15,0 5-15-15,3 6-31 16,3 2 10-1,3 3-11-15,5-4-34 0,1-7-56 16,16-14-182-16,-4-10-421 16,-3-9-20-16</inkml:trace>
  <inkml:trace contextRef="#ctx0" brushRef="#br0" timeOffset="54963.78">14162 3864 1302 0,'0'0'767'0,"0"0"-539"0,0 0-112 16,0 0-88-16,0 0-28 16,0 0 0-16,0 0 2 15,31-16 6-15,-16 16-8 16,-3 0 0-16,-3 0 5 16,-7 8-23-16,-2 6 14 15,0 4 4-15,-2 4 14 16,-13 4 33-16,-4 2 16 15,7-2-8-15,2-2-54 16,10 0 5-16,0-5-6 16,0-3-4-16,20-2-12 15,5-5 16-15,4-1-1 16,2-3-23 0,5-4-92-16,-7 2-119 0,-12 1-505 0</inkml:trace>
  <inkml:trace contextRef="#ctx0" brushRef="#br0" timeOffset="55416.74">13521 5261 1437 0,'0'0'655'0,"0"0"-503"16,0 0-103-16,0 0-42 15,0 0 33-15,-23 143-40 16,18-99-13-16,5-8-57 16,0-11-158-16,0-14-278 15,0-11-226-15</inkml:trace>
  <inkml:trace contextRef="#ctx0" brushRef="#br0" timeOffset="55916.68">13817 4740 1756 0,'0'0'500'0,"0"0"-454"16,0 0-15-16,0 0-22 0,0 113 37 15,0-59-12-15,0 2-34 16,0 0 31-16,0-6-31 15,0-8 0-15,0-10-1 16,0-9 7-16,0-10-6 16,0-8 0-16,0-5 6 15,0 0-20-15,2-3 14 16,0-15-35-16,3-4 11 16,1-2-25-16,4-1 49 15,1 6-7-15,-1 5-8 16,4 3 5-16,-1 5 8 15,3 6 2-15,-1 0-12 16,4 3 15-16,-6 13-4 16,-2 7 1-16,-2 4 0 15,-7 1 30-15,-2 0-3 0,0-2 8 16,-2-2 36-16,-16-3-42 16,-2-6 43-16,-2-1-18 15,-3-5-32-15,0-3 36 16,4-6-56-16,0 0-1 15,7 0-1-15,4-10-49 16,3-6-24-16,7-1-28 16,0 0-101-16,11 1-268 15,7 3-234-15</inkml:trace>
  <inkml:trace contextRef="#ctx0" brushRef="#br0" timeOffset="56323.05">14191 5134 1780 0,'0'0'519'16,"0"0"-494"-16,0 0-15 16,0 0-2-16,0 0-7 15,0 0-2-15,0 0-51 16,67 7 25-16,-65 5 26 15,-2 2 2-15,0 5 60 16,-15 4 3-16,-5 2-24 16,-3 2 44-16,4 1-46 15,0-1-13-15,9-3 8 16,2-4-24-16,8-4 1 0,0-2-10 16,8-4 0-16,11-4 8 15,8-2 26-15,2-4-1 16,2 0 4-16,-2 0-25 15,-4 0 8-15,-8-4-20 16,-3 1 10-16,-8 0-16 16,-1 3 6-16,-5 0-42 15,0 0-1-15,0 0-91 16,-15 4-77-16,-4 3-316 16,2 2-424-16</inkml:trace>
  <inkml:trace contextRef="#ctx0" brushRef="#br0" timeOffset="56760.2">14684 4057 1680 0,'0'0'499'0,"0"0"-420"15,0 0 9-15,0 0-62 16,0 0-26-16,0 0 37 16,0 0-26-16,-23 104-11 15,10-76 0-15,-1-4-121 16,6-3-105-16,5-9-339 15,3-5-435-15</inkml:trace>
  <inkml:trace contextRef="#ctx0" brushRef="#br0" timeOffset="57306.98">15058 3676 1088 0,'0'0'526'0,"0"0"-353"0,0 0-57 15,0 0 12-15,0 0-33 16,0 0-84-16,0 0 57 15,-87 0-47-15,65 27 29 16,-3 8 45-16,1 4-49 16,3 5 28-16,8 2-43 15,5 3-29-15,8-2 8 16,0-6-10-16,0-7 0 16,11-6-1-16,6-12-14 15,3-11 15-15,5-5-26 16,2-10-13-16,2-23 23 15,0-8-73-15,-5-8 35 0,-4-2 38 16,-6 0-3-16,-3 9 19 16,-7 9 18-16,-2 12 29 15,-2 11 54 1,0 3-40-16,0 7-18 0,0 0-33 16,0 0-9-16,0 10-2 15,0 12-5-15,2 13 6 16,3 9 15-16,2 6-15 15,2 3 0-15,4-2-9 16,1-2-96-16,10-7-83 16,-2-14-418-16,-2-14-238 0</inkml:trace>
  <inkml:trace contextRef="#ctx0" brushRef="#br0" timeOffset="57666.21">15312 3913 1181 0,'0'0'850'16,"0"0"-654"-16,0 0-133 15,0 0-63-15,0 0-35 16,0 0 16-16,0 0-70 16,40-25 16-16,-33 25 36 15,-3 0 37-15,-4 0 20 16,0 2 11-16,0 8 10 15,-6 4 24-15,-10 6-34 16,-2 3 24-16,2 2-15 16,5 3-33-16,7-1 1 0,4 0-8 15,0-3-16-15,2 1 10 16,13-3-18-16,4-3 24 16,0 2 0-16,-1 0 1 15,-3 0 10-15,-5 1-2 16,-4 2 5-16,-6-2 28 15,0 4-41-15,-4-2 15 16,-21 4-16-16,-10 2-83 16,-32 20-117-16,7-5-366 15,2-4-298-15</inkml:trace>
  <inkml:trace contextRef="#ctx0" brushRef="#br0" timeOffset="57994.25">14773 5253 1390 0,'0'0'359'0,"0"0"-150"16,0 0-59-16,-23 125-106 16,8-81-4-16,-1 0-40 15,1-1-62-15,-3-5-146 16,5-11-281-16,3-13-377 0</inkml:trace>
  <inkml:trace contextRef="#ctx0" brushRef="#br0" timeOffset="58587.88">14980 4873 1352 0,'0'0'529'0,"0"0"-497"16,0 0-10-16,0 0 13 15,0 0-16-15,2 140 23 16,3-90-42-16,-5-2 11 16,0-4 12-16,0-6-5 15,0-8 30-15,0-10-30 16,0-6-8-16,0-7 24 16,0-7-26-16,0 0 23 0,0-8-31 15,0-14-12 1,0-5-23-16,6-1 5 0,1 0 21 15,2 5-3-15,4 2 4 16,2 6 8-16,1 7-8 16,3 2 7-16,-2 6-7 15,1 0 8-15,-1 0 0 16,0 7 9-16,-5 11 0 16,-3 7 15-16,-2-2 18 15,-7 5-14-15,0 0 32 16,0 0 3-16,-16 1-14 15,-3-5 37-15,-4-5-40 0,-1-3 12 16,3-3-1 0,2-7-48-16,3-2-2 0,5-4-7 15,0 0-65-15,6 0-19 16,1-8-135-16,4-8-379 16,0 1-476-16</inkml:trace>
  <inkml:trace contextRef="#ctx0" brushRef="#br0" timeOffset="59759.47">15419 5191 766 0,'0'0'809'0,"0"0"-587"16,0 0-161-16,0 0-61 0,0 0-19 15,0 0 15-15,0 0-5 16,4-2 18-16,5 2 1 15,1 0-9-15,-2 0 13 16,-1 0 46-16,-1 2-59 16,-2 6 27-16,-1 4 5 15,-3 0-22-15,0 7 43 16,0-1-16-16,0 0-19 16,-3 2 46-16,-1-2-36 15,2-2-1-15,2 2-26 16,0-1 13-16,6 2-16 15,10 4 2-15,-3 0 10 16,-1 4 38-16,-3-4-18 16,-5 1 49-16,-4 2 2 15,0-2-17-15,0-2 20 0,-6-2-58 16,-5-1-21-16,1-5 10 16,-1 0-16-16,1-2-24 15,-6-1-24-15,3 2-84 16,-8-2-33-16,3 0-225 15,7-5-279-15</inkml:trace>
  <inkml:trace contextRef="#ctx0" brushRef="#br0" timeOffset="60306.55">15758 4135 1200 0,'0'0'578'0,"0"0"-395"0,0 0-33 16,0 0-45-1,0 0-76-15,0 0-2 0,0 0-15 16,0 10 1-16,-4 13-13 16,1 12 0-16,-6 8-16 15,-7 36-98-15,5-13-191 16,0-1-219-16</inkml:trace>
  <inkml:trace contextRef="#ctx0" brushRef="#br0" timeOffset="60743.71">15895 5252 1249 0,'0'0'549'15,"0"0"-449"-15,0 0 25 16,0 0-76-16,0 0-8 16,-29 128-41-16,20-99-7 15,3-6-74-15,0-7-182 16,4-4-223-16,2-11-786 0</inkml:trace>
  <inkml:trace contextRef="#ctx0" brushRef="#br0" timeOffset="60915.45">16319 5231 1850 0,'0'0'329'0,"0"0"-329"16,0 0-124-16,0 0-546 15,0 0-690-15</inkml:trace>
  <inkml:trace contextRef="#ctx0" brushRef="#br0" timeOffset="61071.67">16729 5231 1825 0,'0'0'468'0,"0"0"-394"0,0 0-74 15,0 0-304-15,0 0-501 0</inkml:trace>
  <inkml:trace contextRef="#ctx0" brushRef="#br0" timeOffset="61368.48">16584 4284 195 0,'0'0'1558'16,"0"0"-1195"-16,0 0-196 15,0 0-60-15,0 0-107 16,0 0-79-16,0 0-163 15,17-3-395-15</inkml:trace>
  <inkml:trace contextRef="#ctx0" brushRef="#br0" timeOffset="62337">17194 3565 1249 0,'0'0'592'0,"0"0"-462"0,0 0 26 16,0 0-28-16,0 0-64 16,-131 19-1-16,104 10-51 15,2 9-2-15,8 6-4 16,3 3 5-16,9-3-11 15,5-2 0-15,0-7-6 16,13-8 0-16,6-11-19 16,8-12-61-16,4-4 71 15,5-14-41-15,0-19-97 0,0-13-57 16,-5-4 23 0,-7 0 127-16,-6 4 52 0,-10 9 8 15,-2 8 164-15,-6 12 27 16,0 6-15-16,0 11-61 15,0 0-112-15,0 2-3 16,0 18 0-16,0 8 7 16,0 8 36-16,0 4-43 15,0 5 6-15,0-4-6 16,0 4-72-16,8 3-111 16,5-10-205-16,-1-10-228 0</inkml:trace>
  <inkml:trace contextRef="#ctx0" brushRef="#br0" timeOffset="62605.15">17431 3948 1452 0,'0'0'369'0,"0"0"-298"15,0 0-46-15,0 0 3 0,0 0 15 16,0 106 30-16,2-68-36 16,2 1 17-16,-2-2-10 15,-2-4-44-15,0-3 20 16,0-8-20-16,0-6-50 16,0-7-77-16,10-9-227 15,-2 0-149-15,1-11-299 0</inkml:trace>
  <inkml:trace contextRef="#ctx0" brushRef="#br0" timeOffset="62854.73">17560 4034 1440 0,'0'0'393'16,"0"0"-211"-16,0 0-63 15,0 0-85-15,0 0 26 16,0 0-43-16,0 0 6 16,-40 101 8-16,38-79-3 15,2-2 36-15,-2-2-33 16,2-2-30-16,0-2 8 16,0-3-9-16,0-1-62 15,20-8-98-15,1-2-197 16,4 0-229-16</inkml:trace>
  <inkml:trace contextRef="#ctx0" brushRef="#br0" timeOffset="63015.24">17827 4131 1731 0,'0'0'546'0,"0"0"-495"15,0 0-51-15,0 0-286 0,0 0-307 16</inkml:trace>
  <inkml:trace contextRef="#ctx0" brushRef="#br0" timeOffset="63483.88">18119 4179 1780 0,'0'0'397'15,"0"0"-293"-15,0 0-66 0,0 0-35 16,0 0-3 0,0 0 3-16,0 0 15 0,51-109-18 15,-46 102 6-15,-1 1 17 16,-4 3 54-16,0 3-48 15,2 0-8-15,1 0-21 16,2 10 8-16,1 13-8 16,0 4 0-16,3 4 6 15,3 5-3-15,-6-2-2 16,1 2-1-16,-3-1 0 16,-2-2-33-16,-2-6-8 15,0-4-38-15,-4-7-38 16,-11-6 30-16,-3-2-3 0,3-4 90 15,1-4 18-15,5 0 45 16,7 0 40-16,2 0-91 16,0 0 2-16,15 0-6 15,10 0-8-15,2 0-37 16,-1 0-69-16,-1 0-128 16,-8 0-160-16,-7 6-621 0</inkml:trace>
  <inkml:trace contextRef="#ctx0" brushRef="#br0" timeOffset="64264.99">17103 4788 1068 0,'0'0'756'16,"0"0"-576"-16,0 0-95 15,0 0-63-15,0 0 7 16,0 0-14-16,0 0 38 16,0 147-19-16,6-90 36 15,-1-1-57-15,0-3 0 0,-5-5 1 16,2-11-3-16,-2-6 0 15,0-10-11-15,0-14 6 16,0-4-11-16,0-3 5 16,0-5-26-16,0-16-42 15,0-8-54-15,4-3 74 16,3-1-13-16,5 2-32 16,0 9 68-16,5 6-12 15,0 8 30-15,-1 8-2 16,-1 0 5-16,-1 0 4 0,-3 8 9 15,-3 11 17 1,0 4 61-16,-6 5-47 0,-2 4 25 16,0 0 4-16,-10-2-27 15,-7-1 27-15,-3-9-4 16,0-4-26-16,-2-4 38 16,3-6-67-16,4-5 2 15,4-1-12-15,2 0-71 16,5-3-67-16,4-13-153 15,0 0-277-15,0 4-358 0</inkml:trace>
  <inkml:trace contextRef="#ctx0" brushRef="#br0" timeOffset="64912.14">17277 5434 1113 0,'0'0'326'15,"0"0"-206"1,0 0 35-16,0 0-55 0,0 0-7 16,0 0-70-16,0 0-1 15,109-74 9-15,-96 43-30 16,-4 4 21-16,-4-2 48 15,-5 5-5-15,0 4 33 16,0 8-44-16,0 4-24 16,0 6-30-16,-3 2-15 15,-1 0 14-15,-3 16 0 0,1 9-4 16,-1 6-4 0,5 6 10-16,2 3-1 0,0 2 2 15,0 0 16-15,0-2-15 16,0 0-3-16,7-6 8 15,-1-4-5-15,-1-8-3 16,-3-10 0-16,0-3 0 16,-2-9 0-16,2 0 0 15,0-14-34-15,4-13-98 16,2-5 13-16,3-4-90 16,3 4-75-16,-3 5 59 15,-1 6 109-15,2 6 95 16,-5 6 20-16,-1 4 1 15,-4 2 20-15,0 3 9 16,-2 0 23-16,0 0 45 0,0 4 2 16,0 9 20-16,-2 4-24 15,-4 2-19-15,-3 0 25 16,5 1-57-16,-1 0 28 16,2-2-4-16,3 0-68 15,0-2 36-15,0-2-32 16,0 0 15-16,0-3-38 15,14-2 16-15,-1-4-19 16,16-5-132-16,-4 0-190 16,0-13-363-16</inkml:trace>
  <inkml:trace contextRef="#ctx0" brushRef="#br0" timeOffset="65052.7">17682 5498 1498 0,'0'0'489'0,"0"0"-400"16,0 0-89-16,0 0-78 15,0 0-136-15,0 0-486 0</inkml:trace>
  <inkml:trace contextRef="#ctx0" brushRef="#br0" timeOffset="65536.98">18004 5456 1594 0,'0'0'510'16,"0"0"-354"-16,0 0-33 15,0 0-108-15,0 0 23 16,0 0-38-16,0 0-34 15,60-89 33-15,-52 74-6 16,-3 3 7-16,-1 1 31 16,-2 8-19-16,0 0 47 15,2 3-59-15,2 0 7 16,-2 0-21-16,3 17 18 16,-1 3-4-16,-1 6 0 15,-3 4-25-15,-2 4 25 0,0 2-52 16,0 2-18-16,0-2 7 15,-9-1-70-15,-4-3 40 16,-1-5 10-16,-3 0-24 16,-3-8 44-16,1-4-54 15,4-5 117-15,2-4 92 16,8-3 40-16,5-3 36 16,0 0-102-16,12 0-33 15,12 0 52-15,10 0-51 16,1 0-17-16,1 0 6 15,-3 0-9-15,-6 0-19 16,-7-5 5-16,-7-2-86 16,-10-8-98-16,-3-1-217 15,0 0-604-15</inkml:trace>
  <inkml:trace contextRef="#ctx0" brushRef="#br0" timeOffset="66255.53">17778 4142 16 0,'0'0'1066'16,"0"0"-705"-16,0 0-141 0,0 0-54 15,0 0-8 1,0 0-55-16,0 0-22 0,0-7 19 16,5 4-41-16,4-1 5 15,4 3-19-15,3-3-44 16,-1-1 33-16,-1 4-34 16,-3-2 0-16,-3 3-12 15,-6 0 12-15,-2 0-45 16,0 4-126-16,-6 9-344 15,-5-5-155-15</inkml:trace>
  <inkml:trace contextRef="#ctx0" brushRef="#br0" timeOffset="66567.97">18777 3850 1270 0,'0'0'587'15,"0"0"-392"-15,0 0 23 0,0 132-50 16,0-76-103-16,0 2-32 16,-9-3-33-16,-11-3-54 15,-22 0-109-15,3-16-453 16,4-10-1025-16</inkml:trace>
  <inkml:trace contextRef="#ctx0" brushRef="#br0" timeOffset="67786.42">19442 3402 1230 0,'0'0'483'0,"0"0"-312"15,0 0-44-15,0 0-48 16,0 0 8-16,-113-7-31 16,84 7 26-16,-2 9-23 0,0 6-22 15,4 3 37-15,2 6-49 16,5 3-13-16,6 4 0 15,4 2 2-15,6 4-15 16,4-3 1-16,0 0-1 16,4-3-22-16,16-7 23 15,2-7-22-15,5-8 3 16,2-9-20-16,4 0 39 16,1-18-54-16,-1-13-27 15,-4-5 54-15,-5-6-14 16,-6-4 10-16,-6 0 29 15,-4 4 4-15,-5 8 9 16,-3 10 44-16,0 9-10 16,0 9 42-16,0 6-69 15,0 0-18-15,0 0 0 0,0 11 1 16,0 11 9 0,-5 10 27-16,1 6-11 0,-2 3 46 15,6 5-58-15,0-2 4 16,0-3-12-16,0-1-5 15,4-5-2-15,7-7-69 16,9-11-114-16,-4-4-192 16,3-12-418-16</inkml:trace>
  <inkml:trace contextRef="#ctx0" brushRef="#br0" timeOffset="68442.53">19619 3729 1044 0,'0'0'244'16,"0"0"-160"-16,0 0-72 16,0 0-11-16,0 0 10 15,0 0 16-15,0 0 101 16,0 0 51-16,0 0 38 15,0 0-75-15,0 0-83 16,0 0 3-16,8-12-62 16,4-2 1-16,3-7-1 0,1-6-15 15,-1-2-1-15,-1-8-9 16,-3-1-8-16,-2 4 27 16,-4 5 12-1,-5 4 27-15,0 10 37 0,0 8-69 16,0 5 25-16,0 2-26 15,0 0-4-15,-5 22-5 16,-4 9 15-16,2 12-6 16,1 7 36-16,2 6-26 15,1 2 36-15,0 3-15 16,3-1-30-16,0-2 28 16,0-4-29-16,0-8 0 15,0-8 1-15,3-10 13 16,-3-12-14-16,0-10 0 15,0-6-2-15,0 0-18 16,0-13-1-16,0-12-65 16,0-5 61-16,-5-1-34 0,3 2 47 15,2 5-31-15,0 4-38 16,0 6 39-16,4 4-67 16,4 6 3-16,-2 2 63 15,-1 2 20-15,-3 0 23 16,-2 0 57-16,0 14-5 15,0 4 55-15,0 6-37 16,-2 6-36-16,-7 2-16 16,2 2-8-16,0 3-20 15,5-6-12-15,0-2-82 0,2-5-72 16,0-2-99-16,-2-10-128 16,-1-4-618-16</inkml:trace>
  <inkml:trace contextRef="#ctx0" brushRef="#br0" timeOffset="69379.81">19668 3846 753 0,'0'0'263'0,"0"0"-47"16,0 0-34-16,0 0-54 16,0 0-39-16,0 0-4 15,0 0 33-15,31 0-2 16,-14-4-43-16,2 2-10 0,-2 0-19 16,-1 2-44-16,0 0 16 15,-3 0-16-15,-4 6-15 16,-5 4 13-16,-4 2 4 15,0 4-2-15,-2 2 65 16,-15 3 10-16,-8 6 23 16,0 1-31-16,0 3-23 15,6-4 16-15,3 3-60 16,7-2 9-16,7-2-9 16,2 1 9-16,0-1-21 15,13-2 12-15,12 0-24 16,2-1-32-16,-1 13-119 15,-6-7-177-15,-13-2-475 0</inkml:trace>
  <inkml:trace contextRef="#ctx0" brushRef="#br0" timeOffset="69895.48">18511 5520 1003 0,'0'0'676'0,"0"0"-505"16,0 0-93-16,0 0 65 15,7 103-62-15,-7-67-23 16,0 2-20-16,-13-6-38 15,-8-2 0-15,-8-5-58 16,8-8-280-16,2-9-618 0</inkml:trace>
  <inkml:trace contextRef="#ctx0" brushRef="#br0" timeOffset="70613.89">19115 4959 235 0,'0'0'1330'15,"0"0"-957"-15,0 0-197 16,0 0-133-16,0 0-28 16,0 0 56-16,0 130-42 15,0-64 26-15,0 5-14 16,0-4-23-16,0-6 34 16,0-11-52-16,0-12 1 15,0-14 8-15,0-12 9 0,0-8-18 16,0-4 0-1,0 0-30-15,0-16 24 0,2-12-68 16,9-4 1-16,3-2 55 16,1 6-41-16,1 4 18 15,4 8 11-15,-2 8-15 16,-1 8 43-16,-1 0-29 16,-3 0 31-16,1 15-1 15,-5 10 12-15,-1 5 33 16,-4 2-6-16,-4 4-19 15,0 2 60-15,-7-1-51 16,-9-5 28-16,-6-7 22 16,-3-5-30-16,-2-3 25 15,1-10-35-15,1-3-36 16,1-4 26-16,4 0-28 16,4-1-28-16,4-14-21 15,8-2-119-15,4-8-17 0,0 3-181 16,2 6-201-16</inkml:trace>
  <inkml:trace contextRef="#ctx0" brushRef="#br0" timeOffset="71644.89">19479 5695 1033 0,'0'0'317'0,"0"0"-164"15,0 0 26-15,0 0-83 0,0 0 0 16,0 0-12 0,0 0-31-16,46-13 1 0,-30-9-34 15,-3-3-20-15,0-7 37 16,-2-5-36-16,-2 1 9 15,-2-2 28-15,-3 6-38 16,-4 4 37-16,3 7 13 16,-3 10-38-16,0 5 48 15,0 4-60-15,0 2-1 16,0 0 0-16,0 0-40 16,0 17 41-16,0 2 27 15,-7 6-17-15,-2 4 14 16,1 0-23-16,-2 4 20 15,1 1 6-15,5-3-16 16,0-5-5-16,4-7-6 0,0-6 6 16,0-5-15-16,0-6 9 15,0 0 0-15,0-2 8 16,0 0 2-16,0 0-10 16,0 0 0-16,0 0-4 15,0 0-4-15,0 0 8 16,0 0 0-16,0 0 23 15,0 0-15-15,0 0-3 16,0 0-5-16,0 0 12 16,0 0-20-16,0 0 8 15,0 0 0-15,0 0 10 16,0 0-9-16,0 0 16 16,-2 3 7-16,-1 6-23 15,1-2 31-15,-2 4-32 16,1 1 6-16,-2-2 11 0,3-2-6 15,0-2-2-15,0 0-8 16,2 0 16-16,-2 2-7 16,0 0-10-16,0 4 1 15,-1 0 7-15,-1 0 1 16,2 2 2-16,0-3 1 16,-1-3-2-16,3-1-1 15,0-3-9-15,0-2 0 16,0-2 8-16,0 0 1 15,0 0-2-15,0 0-6 16,0 0 13-16,0 0-20 16,0 0 6-16,0 0 0 15,0 0-8-15,0 0 16 16,0 0-8-16,0 2 0 16,0-2 13-16,0 0-20 0,0 0 7 15,0 0-27-15,0 0 27 16,0 0-69-16,0 0-5 15,0-10-39-15,0-3-357 16,0-2-211-16</inkml:trace>
  <inkml:trace contextRef="#ctx0" brushRef="#br0" timeOffset="72254.45">19587 5703 952 0,'0'0'314'16,"0"0"-190"-16,0 0 1 15,0 0-43-15,0 0-61 16,0 0-6-16,0 0 2 15,43-40 7-15,-34 37 47 16,2-3-34-16,3 2-31 16,-1-1 39-16,3-1-44 0,-1-1 18 15,1 3-19 1,-3 3 14-16,0 1-6 0,-2 0-8 16,-2 0 0-16,-2 0-1 15,-5 0 10-15,0 0-3 16,1 0 49-16,-3 0-15 15,0 1 34-15,0 6-37 16,0-1-16-16,0 3 35 16,0 4-49-16,0-1 21 15,0-1-1-15,0 3-18 16,-7-1 19-16,-9-1 1 16,-4-2-4-16,0-4 32 15,0 0-34-15,0-2 7 16,7 0 6-16,0-2-30 15,10-2 19-15,1 2-25 0,2-2-13 16,0 0 0-16,0 2 5 16,2 0 8-16,12 2 12 15,3 0-6-15,8 0 46 16,2 0-26-16,1 2-25 16,0 0 44-16,-7 0-44 15,-5-2 6-15,-3 0-7 16,-5 0-4-16,-8-2-7 15,0-2-80-15,-14 2-199 16,-6-2-589-16</inkml:trace>
  <inkml:trace contextRef="#ctx0" brushRef="#br0" timeOffset="73956.86">19253 4419 834 0,'0'0'372'0,"0"0"-135"15,0 0-21-15,0 0-98 16,0 0-13-16,0 0-14 16,0 0 10-16,0-6 32 15,0 6-61-15,0 0 1 16,0 0-17-16,-6 8-35 16,-7 7 34-16,-4 6-18 15,0 4-21-15,-3 0 30 16,-1 2-44-16,4-1 20 0,-1-2-13 15,5-4 6-15,1-4-9 16,4-6-6-16,3-4-12 16,3-2 3-16,2-2-48 15,0-2-3-15,0 0-38 16,0 0-108-16,4-2-83 16,8-10-40-16,1-2-55 0</inkml:trace>
  <inkml:trace contextRef="#ctx0" brushRef="#br0" timeOffset="74331.82">19251 4485 758 0,'0'0'383'15,"0"0"-163"-15,0 0-80 16,0 0-62-16,0 0 2 16,0 0-36-16,0 0 42 15,2-1 62-15,0 1-5 16,2 0-3-16,2 0-38 16,0 0-41-16,3 5 21 15,3 8-58-15,3 1 14 0,3 4 4 16,-1 2-41-1,1 2 50-15,-2 2-29 0,1-2-10 16,-1 0 31-16,-4-6-41 16,-4-3 16-16,-1-2-15 15,-3-5 10-15,-4 0-26 16,0-2 7-16,0 5-103 16,-13-4-163-16,-7-2-648 15</inkml:trace>
  <inkml:trace contextRef="#ctx0" brushRef="#br0" timeOffset="75425.27">12957 4323 986 0,'0'0'314'16,"0"0"-73"-16,0 0-24 16,0 0-44-16,0 0-27 15,0 0-72-15,-7-22-24 16,7 22 24-16,0 0-29 16,-2 0 14-16,-1 0-21 15,3 14-36-15,0 6 62 16,0 4-48-16,0 3-9 15,0 4-2-15,0-3-5 0,0-1-9 16,0-7-64 0,0-5-116-16,3-8-132 0,4-7-284 15,-1 0-655-15</inkml:trace>
  <inkml:trace contextRef="#ctx0" brushRef="#br0" timeOffset="75597.1">13117 4315 170 0,'0'0'1530'0,"0"0"-1169"15,0 0-261-15,0 0-60 16,0 0-40-16,0 0-18 16,-20 120-129-16,20-88-251 15,0-6-281-15</inkml:trace>
  <inkml:trace contextRef="#ctx0" brushRef="#br0" timeOffset="76065.75">13911 4307 1373 0,'0'0'586'16,"0"0"-509"-16,0 0-24 0,0 0-7 15,0 0-27-15,0 0 21 16,0 0-40-16,0 122 1 16,-5-99-7-16,3-3-37 15,2-4-96-15,0-5-187 16,0-4-235-16</inkml:trace>
  <inkml:trace contextRef="#ctx0" brushRef="#br0" timeOffset="76237.59">14069 4351 990 0,'0'0'1026'0,"0"0"-804"16,0 0-136 0,0 0-83-16,0 0-3 0,0 0-18 15,-13 112-183-15,23-83-327 16,3-10-190-16</inkml:trace>
  <inkml:trace contextRef="#ctx0" brushRef="#br0" timeOffset="76659.7">14866 4434 1429 0,'0'0'495'0,"0"0"-360"16,0 0-76-16,0 0-24 15,0 0 23-15,0 0-42 16,0 0 13-16,-16 92-29 15,16-75-18-15,-2 1-29 16,2-6-126-16,0-6-97 16,0-6-20-16,0 0-231 0</inkml:trace>
  <inkml:trace contextRef="#ctx0" brushRef="#br0" timeOffset="76815.57">14866 4434 768 0,'100'9'792'0,"-100"-9"-478"0,0 0-191 16,0 0-66 0,0 16-26-16,0 7-30 0,0 2-2 15,0 14-56-15,0-9-219 16,0-8-231-16</inkml:trace>
  <inkml:trace contextRef="#ctx0" brushRef="#br0" timeOffset="77409.53">17223 4413 738 0,'0'0'968'0,"0"0"-627"0,0 0-210 15,0 0-90-15,0 0 2 16,0 0-36-16,0 0 7 15,-6 101-10-15,3-73-4 16,3-4-41-16,0-2-100 16,0-6-143-16,0-6-35 15,3-8-271-15</inkml:trace>
  <inkml:trace contextRef="#ctx0" brushRef="#br0" timeOffset="77581">17427 4476 689 0,'0'0'970'0,"0"0"-705"16,0 0-150-1,0 0-88-15,0 0-27 0,0 0-39 16,-50 122-174-16,30-90-127 16,2-8-381-16</inkml:trace>
  <inkml:trace contextRef="#ctx0" brushRef="#br0" timeOffset="78377.7">16069 4246 1699 0,'0'0'572'0,"0"0"-471"0,0 0-101 15,0 0-9-15,0 0-109 16,0 0-96-16,0 0-283 15,67 11-204-15</inkml:trace>
  <inkml:trace contextRef="#ctx0" brushRef="#br0" timeOffset="78502.67">16308 4257 1177 0,'0'0'643'0,"0"0"-407"16,0 0-101-16,0 0-124 0,0 0-11 15,0 0-95-15,115-6-274 16,-80 6-246-16</inkml:trace>
  <inkml:trace contextRef="#ctx0" brushRef="#br0" timeOffset="78643.42">16859 4251 1390 0,'0'0'639'15,"0"0"-483"-15,0 0-82 16,0 0-74-16,0 0-249 16,0 0-347-16</inkml:trace>
  <inkml:trace contextRef="#ctx0" brushRef="#br0" timeOffset="79268.12">16074 5298 1086 0,'0'0'510'15,"0"0"-280"-15,0 0-42 16,0 0-99-16,0 0-89 15,0 0-136-15,0 0-56 0,29-6-112 16,-9 2-286-16</inkml:trace>
  <inkml:trace contextRef="#ctx0" brushRef="#br0" timeOffset="79408.84">16354 5273 942 0,'0'0'721'0,"0"0"-457"15,0 0-79-15,0 0-117 16,0 0-68-16,0 0 0 16,0 0-235-16,127 6-309 15,-100-1-256-15</inkml:trace>
  <inkml:trace contextRef="#ctx0" brushRef="#br0" timeOffset="79518.06">16553 5292 1020 0,'0'0'728'0,"0"0"-433"16,0 0-153-16,0 0-107 15,0 0-35-15,0 0-336 16,0 0-676-16</inkml:trace>
  <inkml:trace contextRef="#ctx0" brushRef="#br0" timeOffset="80267.88">20367 3934 1175 0,'0'0'854'15,"0"0"-655"-15,0 0-144 0,0 0-44 16,0 0 59-16,0 117-57 15,-11-72-13-15,-6 16-37 16,0-15-214-16,-1-10-371 0</inkml:trace>
  <inkml:trace contextRef="#ctx0" brushRef="#br0" timeOffset="80814.63">21002 3898 1568 0,'0'0'561'0,"0"0"-479"15,0 0-82-15,0 0-127 16,0 0-89-16,0 0-108 16,158-10-476-16</inkml:trace>
  <inkml:trace contextRef="#ctx0" brushRef="#br0" timeOffset="80971.2">21896 3917 1445 0,'0'0'559'16,"0"0"-453"-16,0 0-106 16,0 0-103-16,0 0-36 15,167-17-195-15,-98 11-334 0</inkml:trace>
  <inkml:trace contextRef="#ctx0" brushRef="#br0" timeOffset="81111.48">22743 3916 1279 0,'0'0'575'0,"0"0"-473"16,0 0 76-16,0 0-178 15,0 0 0-15,0 0-150 16,150 0-367-16,-71 0 250 15,-4 0-392-15</inkml:trace>
  <inkml:trace contextRef="#ctx0" brushRef="#br0" timeOffset="81220.78">23304 3957 810 0,'0'0'819'16,"0"0"-468"-16,0 0-147 16,0 0-93-16,0 0-111 15,0 0-74-15,0 0-130 16,-35 27-406-16</inkml:trace>
  <inkml:trace contextRef="#ctx0" brushRef="#br0" timeOffset="82408">20339 5547 504 0,'0'0'382'16,"0"0"-159"-16,0 0-57 15,0 0 69-15,0 0-5 16,0 0-119-16,0 0-18 16,0 0-61-16,0 0-25 15,0 0-14-15,0 1-30 16,0 10 37-16,0 4-22 0,-10 2 11 15,3 1-74-15,-1 1-69 16,-4 7-67-16,6-5 5 16,-1-5-297-16</inkml:trace>
  <inkml:trace contextRef="#ctx0" brushRef="#br0" timeOffset="82595.75">20610 5650 1267 0,'0'0'359'0,"0"0"-359"0,0 0-109 15,0 0-261-15,0 0-363 0</inkml:trace>
  <inkml:trace contextRef="#ctx0" brushRef="#br0" timeOffset="82736.05">21198 5591 1081 0,'0'0'507'16,"0"0"-762"-1,0 0-341-15</inkml:trace>
  <inkml:trace contextRef="#ctx0" brushRef="#br0" timeOffset="82876.69">21925 5548 1187 0,'0'0'177'15,"0"0"-177"-15,0 0-251 16,0 0-485-16</inkml:trace>
  <inkml:trace contextRef="#ctx0" brushRef="#br0" timeOffset="83017.52">22591 5530 750 0,'0'0'752'15,"0"0"-628"-15,0 0-124 16,0 0-247-16,0 0-377 0</inkml:trace>
  <inkml:trace contextRef="#ctx0" brushRef="#br0" timeOffset="83157.83">23126 5488 1272 0,'0'0'312'16,"0"0"-312"-16,0 0-169 0,0 0-626 0</inkml:trace>
  <inkml:trace contextRef="#ctx0" brushRef="#br0" timeOffset="83298.55">23344 5490 1280 0,'0'0'0'0,"0"0"-17"15,0 0-697-15</inkml:trace>
  <inkml:trace contextRef="#ctx0" brushRef="#br0" timeOffset="84220.08">23728 3226 1071 0,'0'0'235'0,"0"0"-177"15,0 0-26-15,0 0-5 16,0 0 53-16,42 137-20 16,-11-48-33-16,4 38 50 15,7 43-53-15,-5 21-8 16,-10-3-7-16,-12-15 7 15,-15-26-8-15,0-5 1 16,-9-6 6-16,-20-3 99 16,-12-3-39-16,-7 0 2 15,-12 0-14-15,-9-1-62 0,-7-4-1 16,7-22-47-16,-21 4-135 16,22-34-124-16,7-18-602 0</inkml:trace>
  <inkml:trace contextRef="#ctx0" brushRef="#br0" timeOffset="87469.32">19217 4421 373 0,'0'0'559'0,"0"0"-345"16,0 0-110-16,0 0-20 16,0 0-36-16,0 0 0 15,0-12 55-15,0 12 8 16,0-2 26-16,0 2 30 16,0 0-59-16,0 0 8 0,0 0-29 15,0 0-39-15,-2 0 38 16,0 0-48-16,0 0-29 15,-2 0-9-15,-6 0 18 16,-1 9-14-16,-6 7-4 16,-3 5 14-16,-3 4 14 15,-3 0-21-15,2 6 13 16,1-1 28-16,0 0-47 16,3-1 25-16,5-2-17 15,4-4 1-15,-1-2 28 16,6-6-31-16,-1-7 4 15,3-1 18-15,4-5-20 16,0-2 5-16,0 0-14 0,0 0-4 16,0 0-14-1,0 0 3-15,0 0-31 0,0 0-15 16,9-10-92 0,13-18-100-16,0 4-308 0,-2-2-228 15</inkml:trace>
  <inkml:trace contextRef="#ctx0" brushRef="#br0" timeOffset="87735">19226 4395 1490 0,'0'0'474'0,"0"0"-367"16,0 0 10-16,0 0-111 15,0 0 59-15,0 0-7 16,0 0-36-16,10 94 54 16,-2-69-23-16,5-4 11 15,1 4 2-15,0-1-47 16,3-2 20-16,-4-2-39 16,1-4-14-16,-3-2 8 15,-4-4-139-15,-3-3-171 16,-4-4-376-16</inkml:trace>
  <inkml:trace contextRef="#ctx0" brushRef="#br0" timeOffset="119961.71">1451 7613 1234 0,'0'0'698'0,"0"0"-485"15,0 0-83-15,0 0-4 16,0 0-92-16,0 0-27 16,-119 36 36-16,104-19-31 0,-1 5 6 15,6 0 26-15,1 4-36 16,7-2 7-16,2 0-15 16,0-2-21-16,2-4 4 15,13-4 3-15,3-5 14 16,5-9-7-16,1 0-14 15,2-6 18-15,1-19 3 16,0-3-57-16,-5-3 56 16,-6 2-22-16,-2 1 23 15,-8 4 9-15,-4 4 6 16,-2 6 13-16,0 5 32 16,0 8-25-16,0-1 52 15,0 2-71-15,0 0-5 0,0 0-11 16,0 10 22-1,0 10-6-15,2 4 2 0,5 3-9 16,-1 6 9 0,4-1-18-16,1 0-9 0,3-4-18 15,1-4-98-15,3-3-18 16,13-20-228-16,-2-1-369 16,-3 0-564-16</inkml:trace>
  <inkml:trace contextRef="#ctx0" brushRef="#br0" timeOffset="120102.3">1796 7636 909 0,'0'0'1043'15,"0"0"-768"-15,0 0-133 16,0 0-95-16,0 0-45 16,0 0-1-16,114-30-1 0,-67 30-123 15,-11 0-214-15,-7 0-369 0</inkml:trace>
  <inkml:trace contextRef="#ctx0" brushRef="#br0" timeOffset="120289.76">1910 7786 1748 0,'0'0'654'16,"0"0"-522"-16,0 0-25 15,0 0-75-15,0 0-16 16,0 0-16-16,0 0 0 0,83 0-49 15,-48 0-49-15,15-6-206 16,-13-8-342-16,-1 1-111 0</inkml:trace>
  <inkml:trace contextRef="#ctx0" brushRef="#br0" timeOffset="120633.43">2938 7265 1622 0,'0'0'489'0,"0"0"-355"16,0 0-53-16,0 0 7 15,0 0-23-15,-121 50 17 16,88-6 10-16,-1 8-29 16,0 9 41-16,10 5-22 15,6 3-22-15,10 4-6 16,8 0-46-16,0-4-9 16,13-3 1-16,9-4-78 15,3-7-7-15,2-9-68 16,8-11-73-16,-6-12-98 15,-3-13-349-15</inkml:trace>
  <inkml:trace contextRef="#ctx0" brushRef="#br0" timeOffset="121258.3">3191 7600 1098 0,'0'0'494'0,"0"0"-412"16,0 0-12-16,0 0-66 15,0 0-2-15,0 0 3 16,0 0 1-16,129-87-6 15,-104 81 0-15,-10 5 12 0,-5-2 3 16,-8 3 34 0,-2 0 45-16,0 0 41 0,-2 8-37 15,-14 10 28 1,-3 3-37-16,2 1-55 0,1 2 18 16,5-4-37-16,7 0-14 15,4-2-2-15,0-2 13 16,2 2-12-16,13-2 0 15,3 0 16-15,3 2-8 16,-4-2-8-16,-1 0 0 16,-3 2 9-16,-4-2 3 15,-7 0 10-15,-2 2 36 16,0 2-16-16,-4 0 16 16,-11 2-43-16,-6 0-6 15,2-1-9-15,3-1-15 0,5-6-66 16,11-10-105-1,0-4-368-15,0 0-223 0</inkml:trace>
  <inkml:trace contextRef="#ctx0" brushRef="#br0" timeOffset="121430.11">3617 7768 1560 0,'0'0'828'0,"0"0"-679"15,0 0-14-15,0 0-80 16,-49 125-54-16,42-87-1 0,7-1-76 16,0 3-96-16,0-10-220 15,0-7-422-15</inkml:trace>
  <inkml:trace contextRef="#ctx0" brushRef="#br0" timeOffset="121883.13">4151 7633 1886 0,'0'0'400'0,"0"0"-317"15,0 0 40-15,0 0-102 16,0 0-15-16,0 0-12 16,61-101-3-16,-41 68 9 15,-3 1-2-15,-3 6 4 16,-5 4 10-16,-4 8 7 15,-1 6 26-15,-2 4 22 16,0 4-54-16,0 0 32 16,0 0-41-16,3 14 8 15,0 12 54-15,-3 10-11 16,2 8 2-16,-4 9 8 16,0 0-64-16,0 2 18 0,0-3-19 15,0-2-89-15,0-6 16 16,5-4-95-16,-3-9-156 15,4-18-506-15</inkml:trace>
  <inkml:trace contextRef="#ctx0" brushRef="#br0" timeOffset="122086.55">4644 7676 1607 0,'0'0'670'0,"0"0"-552"16,0 0 59-16,0 0-61 0,0 112-77 16,0-72 19-16,0 4-58 15,0-3-20-15,0-5-16 16,-4-4-122-16,-1-10-139 16,3-8-352-16,2-10-899 0</inkml:trace>
  <inkml:trace contextRef="#ctx0" brushRef="#br0" timeOffset="122445.5">4931 7457 1787 0,'0'0'544'16,"0"0"-398"-16,0 0-128 15,0 0 8-15,0 0-26 16,0 0 1-16,0 0-16 16,112-33 15-16,-99 38-1 15,-9 13-12-15,-4 7 26 16,-6 6 12-16,-19 9 60 16,-9 7-27-16,-1 1 51 15,2-2-52-15,4-4 1 16,11-2 12-16,7-7-64 15,11-4 24-15,0-3-30 0,0-6 9 16,16-1-7 0,5-8-2-16,8-2 0 0,5-5 0 15,6-4-3-15,5 0-41 16,19-10-104-16,-10-9-127 16,-12 3-292-16</inkml:trace>
  <inkml:trace contextRef="#ctx0" brushRef="#br0" timeOffset="122632.96">5423 7832 1098 0,'0'0'891'0,"0"0"-574"16,0 0-122-16,0 0-68 16,0 0 22-16,0 0-89 15,-35 106-36-15,20-73-24 0,-1-1-54 16,3 0-33-16,-8-2-87 15,8-7-296-15,2-10-460 0</inkml:trace>
  <inkml:trace contextRef="#ctx0" brushRef="#br0" timeOffset="123898.3">5800 7331 1024 0,'0'0'523'0,"0"0"-267"16,0 0 49-16,0 0-122 16,0 0-76-16,0 0-9 0,0 0-79 15,-26-14 21-15,14 18 0 16,-1 6-25-16,1 4 34 16,2 2-33-16,5 2-15 15,3 6 18-15,2 4-11 16,0 7-2-16,7 1-2 15,9 4 10-15,5 1-9 16,2 2-5-16,-1-1 0 16,-2 0-6-16,-2-2 15 15,-7-4-9-15,-7 0 0 16,-4-4 13-16,0-1-1 16,-6-8-12-16,-12 0 1 15,-3-10 8-15,4-3 1 16,2-6-8-16,6-4-2 15,7 0-7-15,2-23 7 0,0-12-27 16,8-12-19 0,13-12 38-16,-2-5-24 0,2-5 32 15,-4 4-1-15,-5 4 10 16,-8 9 40-16,-2 12-1 16,-2 8-12-16,0 7 16 15,0 8-51-15,-8 7-1 16,-2 2-11-16,-1 6-80 15,3 2-7-15,1 0-100 16,2 14-151-16,0 2-239 16,5-2-139-16</inkml:trace>
  <inkml:trace contextRef="#ctx0" brushRef="#br0" timeOffset="124070.42">6130 7661 932 0,'0'0'533'0,"0"0"-192"16,0 0 36-16,5 143-171 16,-5-97-73-16,-10-2-72 15,-5 0-61-15,-1-1-11 16,-2 2-134-16,3-10-333 16,4-11-343-16</inkml:trace>
  <inkml:trace contextRef="#ctx0" brushRef="#br0" timeOffset="124491.9">6352 7429 1455 0,'0'0'565'16,"0"0"-352"-16,0 0-157 15,0 0 14-15,0 0-43 0,0 0-26 16,0 0 10 0,128-28-11-16,-102 22-17 0,-6 2 11 15,-9 2 5-15,-5 2 1 16,-4 0 25-16,-2 0-1 15,0 16 49-15,0 12 8 16,0 11 4-16,0 5-12 16,0 7-44-16,0 4 30 15,0-3-33-15,0 0-19 16,-2-6 5-16,-2-4-12 16,0-9-10-16,0-8-28 15,-1-9-89-15,-5-16-65 16,0 0-325-16,-1-11-451 0</inkml:trace>
  <inkml:trace contextRef="#ctx0" brushRef="#br0" timeOffset="124632.49">6451 7640 211 0,'0'0'1622'0,"0"0"-1096"16,0 0-345-16,0 0-79 15,0 0-29-15,0 0-73 16,129-43-6-16,-66 42-70 15,-12 1-265-15,-7 0-749 0</inkml:trace>
  <inkml:trace contextRef="#ctx0" brushRef="#br0" timeOffset="124804.33">6959 7780 1661 0,'0'0'576'16,"0"0"-346"-16,0 0-61 15,0 0-79-15,-81 133-90 16,72-99-5-16,1-2-74 16,-3 0-164-16,1-7-349 15,2-10-436-15</inkml:trace>
  <inkml:trace contextRef="#ctx0" brushRef="#br0" timeOffset="125382.31">7400 7415 810 0,'0'0'328'15,"0"0"-40"-15,0 0-25 16,0 0-30-16,0 0-57 16,0 0-20-16,0 0-42 15,-142 13-22-15,113 11 13 0,4 3-69 16,10 1 12-16,5 3-45 15,10-3 7-15,0-6-10 16,7-4 0-16,11-8-39 16,4-10 14-16,3 0-34 15,3-12-13-15,-2-17-91 16,0-3-20-16,-4-1 102 16,-4-2 39-16,-7 7 42 15,-2 9 51-15,-5 6 48 16,-4 9 23-16,2 4-42 15,-2 0-53-15,3 13 31 16,-1 15 14-16,1 9 1 16,1 12 18-16,0 5-46 0,1 4 23 15,-3 3-2 1,-2-2-42-16,0-5 39 0,0-6-62 16,-2-12 0-16,-14-8 5 15,3-6-6-15,-5-5-10 16,2-6-75-16,0-11-117 15,3 0-169-15,7 0-690 0</inkml:trace>
  <inkml:trace contextRef="#ctx0" brushRef="#br0" timeOffset="125585.43">7688 7820 1099 0,'0'0'837'16,"0"0"-525"-16,0 0-115 16,0 0-22-16,0 0-81 15,2 129-65-15,-9-99-10 16,-7-2-19-16,4-3-64 16,-2-4-48-16,5-9-168 15,5-6-401-15</inkml:trace>
  <inkml:trace contextRef="#ctx0" brushRef="#br0" timeOffset="125975.96">8049 7386 1864 0,'0'0'494'0,"0"0"-388"15,0 0 12-15,0 0-38 16,0 0-69-16,0 0 29 16,-68 125-30-16,64-79 2 15,4 4 11-15,0-1-23 16,0-2 0-16,4-3-7 16,8-5 23-16,5-3-17 15,1-5 1-15,3-7-1 16,3-8-25-16,-2-10 26 0,-4-6 0 15,0 0-13-15,-8-13 16 16,-4-9-3-16,-6-4 0 16,0-2 6-16,-6 0 4 15,-9 3-10-15,-3 6 0 16,1 3-1-16,-1 4-60 16,0 5-39-16,-2-6-99 15,2 3-349-15,5-2-347 0</inkml:trace>
  <inkml:trace contextRef="#ctx0" brushRef="#br0" timeOffset="126210.28">8483 7117 1542 0,'0'0'528'16,"0"0"-290"-16,78 116 12 15,-47-50-107-15,-4 10 2 16,-5 21-48-16,-13 23-68 16,-9 20 22-16,-23 5-45 15,-33-11-6-15,-21-13-29 16,-23-11-105-16,-20-5-23 16,22-24-184-16,1-19-713 0</inkml:trace>
  <inkml:trace contextRef="#ctx0" brushRef="#br0" timeOffset="127397.47">14603 7127 1431 0,'0'0'608'16,"0"0"-483"-16,0 0-38 16,0 0-42-16,0 0 2 15,35 117 64-15,-16-50-39 16,-3 7-60-16,-3-4 32 15,-2-3-43-15,-2-10-1 16,-5-8 3-16,1-16 20 16,-3-10-29-16,0-11 6 15,0-9-21-15,3-3 3 16,4-3 9-16,6-19-9 16,6-6 5-16,3-5-42 0,0 3 55 15,3 4-21 1,-2 7-13-16,-5 9 21 0,-3 7-4 15,-5 3 17-15,-5 0-7 16,-6 14 14-16,-1 10 1 16,0 3 42-16,-13 2-25 15,-9 2 54-15,-2-5-54 16,-1-2 20-16,-2-6 9 16,0-4-33-16,3-6 14 15,1-4-21-15,6-4-1 16,6 0-26-16,4 0-28 15,7-16-70-15,11-24-47 16,18 4-424-16,4-3-347 0</inkml:trace>
  <inkml:trace contextRef="#ctx0" brushRef="#br0" timeOffset="127538.1">15207 7385 1397 0,'0'0'671'15,"0"0"-495"-15,0 0-126 16,0 0-4-16,121-20-46 16,-73 20-41-16,-7 9-162 15,-12 2-531-15</inkml:trace>
  <inkml:trace contextRef="#ctx0" brushRef="#br0" timeOffset="127709.93">15282 7632 1704 0,'0'0'661'0,"0"0"-523"16,0 0 25-16,0 0-128 15,0 0-11-15,0 0-18 16,119 0-6-16,-50-14-103 16,-11 0-268-16,-9-7-480 0</inkml:trace>
  <inkml:trace contextRef="#ctx0" brushRef="#br0" timeOffset="127991.12">16186 6978 1852 0,'0'0'615'0,"0"0"-469"0,0 0-36 16,-119 26-23-16,82 19-35 15,0 15 47-15,4 12-33 16,6 5-29-16,10 3 41 16,6 1-47-16,8-1-7 15,3-1-10-15,0-5 7 16,5-4-42-16,6-6 3 16,4-7-104-16,3-12-14 0,16-11-98 15,-5-13-286 1,2-17-395-16</inkml:trace>
  <inkml:trace contextRef="#ctx0" brushRef="#br0" timeOffset="128647.17">16337 7363 1073 0,'0'0'504'16,"0"0"-329"-16,0 0 56 16,0 0-105-16,0 0-45 15,0 0-28-15,0 0-46 16,15-28 32-16,-6 25-15 0,0 3-14 15,0 0 40 1,-2 0-32-16,-3 0 13 0,-2 0-2 16,-2 3-28-16,0 9 34 15,0 4-19-15,0 2-8 16,-9 2 27-16,3 1-34 16,2-2 8-16,4 1-9 15,0 2 16-15,2 2-22 16,13-2 6-16,3 2-4 15,3-2-12-15,-2 0 16 16,-1 0 0-16,-5-1 0 16,-1-1 14-16,-10 0-14 15,-2-1 17-15,0 0 14 16,-12 1 64-16,-7-1-51 16,-6 0-1-16,0 2-24 15,1-4-11-15,0-3-16 16,4 1-8-16,-1-8-63 0,4-1-3 15,9-6-122-15,6-12-177 16,2-10-652-16</inkml:trace>
  <inkml:trace contextRef="#ctx0" brushRef="#br0" timeOffset="128819.01">16798 7670 1967 0,'0'0'483'0,"0"0"-398"16,0 0-53-16,0 0-32 15,-36 108-92-15,36-78-194 16,0-10-566-16</inkml:trace>
  <inkml:trace contextRef="#ctx0" brushRef="#br0" timeOffset="129193.93">17069 7455 1910 0,'0'0'380'0,"0"0"-271"0,0 0-16 16,0 0-83-16,0 0 1 15,0 0-8-15,110-114 9 16,-95 101 0-16,-1 2 29 16,-3 1 20-16,-5 4 39 15,0 2-48-15,-4 4 7 16,0 0-7-16,0 0-52 16,0 0 27-16,3 16-6 15,-3 9-1-15,2 11 37 16,-2 1-37-16,-2 7 21 15,0 0-4-15,0 3-37 16,0-1 9-16,0-5-9 16,0 0-62-16,-6-4-11 0,-5 2-103 15,1-9-70-15,6-10-582 16</inkml:trace>
  <inkml:trace contextRef="#ctx0" brushRef="#br0" timeOffset="129381.38">17703 7690 2192 0,'0'0'556'16,"0"0"-495"-16,0 0 54 15,0 0-55-15,-54 132-60 16,54-98-29-16,0-2-71 0,0-7-104 15,6-11-175-15,6-10-434 0</inkml:trace>
  <inkml:trace contextRef="#ctx0" brushRef="#br0" timeOffset="129740.67">17819 7395 1829 0,'0'0'538'16,"0"0"-428"-16,0 0 24 16,0 0-97-16,0 0-20 15,0 0-16-15,142-90 11 16,-118 90-7-16,-3 0-4 16,-6 0 8-16,-6 8 57 0,-4 7-30 15,-5-2 36-15,0 9-2 16,-23 4-24-16,-7 7 33 15,-4 2-43-15,3 3-18 16,4 2 21-16,8-1-31 16,11-2 2-16,8 1-10 15,0-9 11-15,18-3-14 16,11-6 3-16,9-6-6 16,6-5 6-16,10-9-90 15,4 0-46-15,22-34-79 16,-11 1-352-16,-11-1-1304 0</inkml:trace>
  <inkml:trace contextRef="#ctx0" brushRef="#br0" timeOffset="129896.92">18536 7607 1809 0,'0'0'519'16,"0"0"-316"-16,0 0-6 15,0 117-54-15,0-71-29 16,-7 4-77-16,-11 2-37 15,-15-3-108-15,-40 7-105 16,1-14-266-16,3-14-679 0</inkml:trace>
  <inkml:trace contextRef="#ctx0" brushRef="#br0" timeOffset="130646.75">16167 7461 707 0,'0'0'535'15,"0"0"-306"-15,0 0-79 0,0 0-77 16,0 0-9 0,0 0-29-16,0 0 7 0,64-50 64 15,-51 44 9-15,0-2 19 16,-1 0-43-16,5 1-50 16,3 0 3-16,-1-3-43 15,2 2-1-15,-4 2 6 16,-3 0 3-16,-5 2-9 15,-5 1 0-15,-4 3-96 16,0 0-241-16,0 0-569 0</inkml:trace>
  <inkml:trace contextRef="#ctx0" brushRef="#br0" timeOffset="134348.96">19035 7336 430 0,'0'0'658'0,"0"0"-419"15,0 0 5-15,0 0-62 16,0 0-62-16,0 0 12 16,6-39-15-16,-6 34-17 15,0 4-9-15,0-2-40 0,-2 3 12 16,-11 0-51-1,-3 0-1-15,-8 11 33 0,-3 5-43 16,1 4 8-16,1 0-3 16,4 4 6-16,9 0-12 15,5 1 0-15,7-4 0 16,0 4 0-16,9-2 0 16,13-1 0-16,7 1 4 15,5-2 9-15,-1-1-13 16,-2 3 0-16,-2 1 8 15,-4-2-17-15,-10 0 9 16,-6-2 0-16,-6-3-9 16,-3 0 1-16,-3-1 8 15,-17-4 0-15,-5 0 13 16,-1-4 4-16,1-2-17 0,8-6 0 16,3 0 15-16,9-2-3 15,5-22-21-15,0-10 9 16,9-10-12-16,11-8-4 15,5-5 16-15,0-2 0 16,-6 4 1-16,-5 5 20 16,-3 10-21-16,-9 7 13 15,0 12-5-15,-2 7 2 16,0 8-10-16,0 6-52 16,0 0-147-16,-2 18-287 15,-4 2-2-15,-1 2-708 0</inkml:trace>
  <inkml:trace contextRef="#ctx0" brushRef="#br0" timeOffset="134567.67">19612 7619 1164 0,'0'0'609'16,"0"0"-397"-16,0 0-13 16,0 0-117-16,-38 125-80 15,27-93-2-15,-2 3-124 0,4-5-155 16,-1-13-235-16</inkml:trace>
  <inkml:trace contextRef="#ctx0" brushRef="#br0" timeOffset="137863.76">20336 7168 807 0,'0'0'286'0,"0"0"-95"16,0 0 31-16,0 0-36 15,0 0 7-15,0 0-13 16,0 0-69-16,9-32 29 0,-11 28-54 15,-19 3-61-15,-5 1 35 16,-12 0-29-16,-7 5 21 16,-5 16 13-16,-4 4-41 15,8 6 40-15,5-2-37 16,14 3-19-16,12-7-8 16,13 1 1-16,2-4-1 15,2-2 0-15,22-8-1 16,10-5 1-16,6-7-25 15,7 0-21-15,-3-7 22 16,-2-13-39-16,-1-3 30 16,-10-2 10-16,-2-1-18 15,-7-1 40-15,-6 5-8 16,-3 7 9-16,-6 3 3 16,-3 6 5-16,1 3-6 0,-5 3-1 15,4 0 14-15,0 4-9 16,5 14 17-16,0 7-1 15,2 7 28-15,-2 4-33 16,1 6 5-16,-4 0 23 16,-6 4-32-16,0-2 32 15,0 0-24-15,-6-5-20 16,-13-4 22-16,-1-4-21 16,-4-3-2-16,2-4 0 15,-1-4-63-15,0 0-16 16,0-1-114-16,5-8-303 15,9-7-385-15</inkml:trace>
  <inkml:trace contextRef="#ctx0" brushRef="#br0" timeOffset="138066.84">20807 7561 1964 0,'0'0'322'0,"0"0"-128"16,0 0-63-16,-63 129-106 16,41-87-11-16,-1-2-14 15,4-2-91-15,-10 2-50 16,6-9-328-16,7-12-274 0</inkml:trace>
  <inkml:trace contextRef="#ctx0" brushRef="#br0" timeOffset="138754.19">21312 7163 727 0,'0'0'525'0,"0"0"-357"16,0 0-17-16,0 0 8 16,0 0-90-16,0 0-30 15,0 0 111-15,14 9 4 16,-12 18 10-16,-1 7-9 15,-1 8-51-15,0 2 10 16,0 4-40-16,0 0-43 0,3-2 31 16,-1-1-50-16,1-5 10 15,-1-7-10-15,0-6 4 16,-2-7-14-16,2-10-2 16,0-4-42-16,0-4 15 15,3-2-74-15,2 0-14 16,8-8-29-16,-1-10-343 15,1-4-342-15</inkml:trace>
  <inkml:trace contextRef="#ctx0" brushRef="#br0" timeOffset="139129.09">21657 7204 1407 0,'0'0'562'0,"0"0"-446"16,0 0 22-16,0 0-80 15,0 0-30-15,0 0 63 16,-71 113-37-16,54-67-18 16,7 2 49-16,8-2-70 15,2 0 12-15,0-2-10 16,6-1-5-16,15-7 8 15,4-5-20-15,6-6 0 0,2-8 4 16,5-10 5 0,-1-7-9-16,2-6 19 15,-1-24-4-15,-3-8-9 0,-4-12-6 16,-8-7 1 0,-8-1-6-16,-6 0 6 0,-9 8-1 15,0 6 0-15,-15 12-10 16,-14 6-27-16,-7 11-84 15,-13 15-70-15,7 0-277 16,8 0-457-16</inkml:trace>
  <inkml:trace contextRef="#ctx0" brushRef="#br0" timeOffset="139379.03">22299 7588 1942 0,'0'0'326'0,"0"0"-163"16,0 0 33-16,-44 123-139 16,23-77-29-16,-1 0-28 15,-2-5-3-15,2-3-26 16,-1-6-76-16,-2 1-114 15,6-9-332-15,5-13-352 0</inkml:trace>
  <inkml:trace contextRef="#ctx0" brushRef="#br0" timeOffset="141956.54">22883 7215 235 0,'0'0'152'16,"0"0"-24"-16,0 0 2 15,0 0-51-15,0 0-25 16,0 0 63-16,0 0-28 16,24-27-2-16,-19 24 20 15,-1 0 0-15,0-1 25 16,0 3-2-16,2-1 20 15,-4-1 45-15,-2 2-45 16,2 1-25-16,-2 0-35 16,0 0-53-16,0 0 15 15,0 0-32-15,0 0-8 0,0 0 28 16,0 0-39-16,0 1 17 16,-6 15 28-16,-10 9-21 15,-7 4 35-15,-4 8-36 16,-6-1-12-16,2 2 35 15,0-2-41-15,7-3 14 16,6-3-13-16,7-8 6 16,7-4-7-16,4-7-6 15,0-3 0-15,0-2-5 16,21-4 11-16,8 1 2 16,9-3-8-16,5 0-5 15,-1 0 5-15,-1-5-26 16,-2-5-15-16,-5 0 32 15,-5-2-40-15,-8-1 14 0,-5-6 8 16,-5 1-30-16,-3-4 28 16,-8 2-19-16,0 1 0 15,0 4 47-15,0 3-29 16,-4 6 30-16,-2 1 23 16,2 5-22-16,-3 0 26 15,-2 0-24-15,-4 17 55 16,0 9 46-16,-3 4-55 15,5 6 3-15,2-2-9 16,7 3-37-16,-1-3 26 16,3-1-32-16,0-3-22 15,0-5 10-15,5-3-101 16,10-12-70-16,-1-4-182 0,3-6-647 16</inkml:trace>
  <inkml:trace contextRef="#ctx0" brushRef="#br0" timeOffset="142253.34">23522 6890 1264 0,'0'0'363'0,"0"0"-185"16,0 0-13-16,0 0-15 16,0 0 34-16,78 126-71 15,-69-50-2-15,-6 13-11 16,-3 5-58-16,-5 0 25 16,-17 3-36-16,-20 11-31 15,-28 18 16-15,-34 24-16 16,-25 7-56-16,-14-7-47 15,34-41-182-15,24-35-418 0</inkml:trace>
  <inkml:trace contextRef="#ctx0" brushRef="#br0" timeOffset="148408.17">12001 7157 909 0,'0'0'327'0,"0"0"-124"0,0 0-29 16,0 0-25-16,0 0-23 16,0 0-44-16,31-48 26 15,-24 42-39-15,-1 2 6 16,1-1 20-16,-2 2-34 16,-3 0 22-16,-2 3-12 15,0 0-37-15,0 0 33 16,0 0-46-16,0 0-1 15,0 0 14-15,0 0-25 16,0 0-8-16,-9 11-1 16,-8 8 0-16,-4 12 48 15,-10 6-29-15,-7 8-1 16,-7 3 23-16,-3 2-40 16,-6-1 7-16,-4 1-2 0,2-3 9 15,3 0-7 1,4-8-8-16,7 0 0 0,4-9 0 15,9-3 12-15,9-6-12 16,4-5 0-16,5-4 1 16,6-7-8-16,1 0 7 15,4-3 0-15,0 0 0 16,0-2 15-16,0 0-15 16,0 0 0-16,0 0 7 15,0 0-13-15,0 0 6 16,0 0 0-16,0 0-1 15,0 0 14-15,0 0-5 16,0 0 7-16,0 0-8 0,0 0 14 16,0 0-21-1,0 0 1-15,0 0 10 0,0 0-1 16,0 0-10-16,7 0 3 16,3 0 9-16,6 0 18 15,2 0-21-15,4 0-8 16,3 2 48-16,0 2-43 15,6 0 30-15,0 4-1 16,6 1-35-16,6 0 50 16,2 5-43-16,1 2-7 15,1 2 26-15,-3 0-11 16,-1 3-9-16,-5-1 1 16,-2-1 7-16,-5 2-7 15,-8-6-7-15,-1-1 0 0,-7-2-12 16,-6-2 12-16,0-1 0 15,-5-1-54-15,1 2-114 16,-1 10-26-16,-2-2-86 16,0-6-638-16</inkml:trace>
  <inkml:trace contextRef="#ctx0" brushRef="#br0" timeOffset="150876.34">2997 8207 80 0,'0'0'1056'0,"0"0"-742"16,0 0-100-16,0 0-49 16,0 0-42-16,0 0-29 15,-4 0 4-15,4 0-34 16,0 0-10-16,9 0 63 15,4 0-44-15,5-2 0 16,2-2 4-16,4 2-29 16,3-2 14-16,2 0-29 0,0-1-12 15,5 2 39-15,-1 1-47 16,0-3 14-16,-1 3-12 16,-6-3-5-16,-5 1 0 15,-8 2-10-15,-5 2 0 16,-5 0-16-16,-1 0-16 15,3 0-74-15,-3 0-119 16,5 5-657-16</inkml:trace>
  <inkml:trace contextRef="#ctx0" brushRef="#br0" timeOffset="151798">16207 7986 1073 0,'0'0'541'15,"0"0"-413"-15,0 0 80 16,0 0-37-16,0 0-71 15,0 0 28-15,0 0-29 32,24 0 1-32,-7 0 19 15,0 0-73-15,1 0 27 0,3 0-18 0,0 0-28 16,4 0 42-16,2 0-57 16,2 0 7-16,0 0-8 15,-4 0 7-15,-4 0-18 16,-5 0 0-16,-7 0-26 0,-5 0 20 31,-4 0-77-31,0 0-37 0,-13 5-63 0,-14 9-479 31,-6 0-892-31</inkml:trace>
  <inkml:trace contextRef="#ctx0" brushRef="#br0" timeOffset="153094.71">4069 8024 980 0,'0'0'543'16,"0"0"-327"-16,0 0 28 0,0 0-79 15,0 0-25 1,0 0-44-16,-11-16-62 0,11 16 6 16,4 0-2-16,12 0 18 15,4 0 56-15,2 0-60 16,7 9 25-16,3 0-6 15,-1 1-39-15,4 3 16 16,-5-5-39-16,3-2-7 16,-9-2 2-16,-6 0-4 15,-5-1-13-15,-4-3-53 16,1 0-94-16,-2 0-102 16,-1 0-831-16</inkml:trace>
  <inkml:trace contextRef="#ctx0" brushRef="#br0" timeOffset="154219.31">17163 8024 134 0,'0'0'661'16,"0"0"-430"-16,0 0 5 15,0 0-23-15,0 0 6 16,0 0-3-16,-55-23-56 16,55 21-35-16,0 2-14 15,0-2-58-15,0 2 40 16,0 0-51-16,0 0 12 0,0 0 5 16,9 0-43-1,6 0 63-15,9 0-32 0,8 0-37 16,5 0 53-16,4 0-62 15,-1 0 15-15,-1 0-7 16,-5 0 9-16,-5-3-12 16,-6 3-6-16,-7-1-6 15,-8 1-14-15,-6 0-13 16,-2 0-38-16,-18 8-46 16,-11 8-357-16,-6-1-161 0</inkml:trace>
  <inkml:trace contextRef="#ctx0" brushRef="#br0" timeOffset="155187.97">4925 8191 1228 0,'0'0'494'0,"0"0"-321"16,0 0-66-16,0 0-12 16,0 0-20-16,0 0 21 15,0 0 15-15,44-22-47 16,-28 22 31-16,2 0-10 15,0 0-39-15,6 0 15 16,1 0-55-16,-6 0-4 16,1 0-2-16,-1 0-6 15,-4 0-29-15,-1 3-94 16,-6 0-434-16</inkml:trace>
  <inkml:trace contextRef="#ctx0" brushRef="#br0" timeOffset="156266">18037 7949 1018 0,'0'0'557'0,"0"0"-307"16,0 0-15-16,0 0-112 16,0 0-30-16,0 0-59 15,-2 0-25-15,2 0 41 16,2 0-41-16,13 0 50 16,5 0-2-16,5 0-49 0,2 0 18 15,-5 1-26-15,-2 2-20 16,-7-2-18-16,-11 10-189 15,-2-1-334-15,0-3-107 0</inkml:trace>
  <inkml:trace contextRef="#ctx0" brushRef="#br0" timeOffset="157296.72">5627 8207 1096 0,'0'0'350'0,"0"0"-166"16,0 0-8-16,0 0-85 15,0 0-28-15,0 0-7 16,0 0-27-16,-17 0 62 15,17 0 5-15,0 0 19 16,0 0 25-16,0 0-71 16,0 0-12-16,0 0-30 15,12 0-9-15,8 0 10 0,9 0 2 16,8 0-20-16,4-4 53 16,1 2-50-16,-4 0-1 15,-7-2 8-15,-6 2-4 16,-9 2-8-16,-8 0-8 15,-3 0-53-15,1 0-3 16,2 0-187-16,-4 4-557 0</inkml:trace>
  <inkml:trace contextRef="#ctx0" brushRef="#br0" timeOffset="158280.84">18943 7993 702 0,'0'0'808'0,"0"0"-461"16,0 0-114-16,0 0-58 15,0 0-56-15,0 0-90 16,0 0 8-16,24-11 21 16,8 11-13-16,8 0 46 0,3 0-49 15,-1 0-2-15,-2 0 19 16,-9 0-59-16,-6 0 33 16,-9 0-28-16,-8 0 5 15,-5 0 21-15,-3 0-31 16,0 0-2-16,0 0-31 15,-21 6-132-15,-5 7-221 16,-3-3-518-16</inkml:trace>
  <inkml:trace contextRef="#ctx0" brushRef="#br0" timeOffset="160639.71">6728 7028 591 0,'0'0'269'0,"0"0"-83"15,0 0-64 1,0 0 24-16,0 0-37 15,0 0 4-15,0 0 12 0,-43-28-40 16,34 27-6-16,0-1-9 16,0-1-38-16,-4 3 44 15,-1 0-35-15,1 0 8 16,-5 0 15-16,0 0-43 16,0 0 19-16,1 3-3 15,-1 3-28-15,-2 1 34 16,6-1-33-16,1 4-10 15,-3 0 10-15,3 1 1 16,-3 1-11-16,3 1 0 16,-3-1 12-16,1 3-1 15,-3-1-9-15,3-3 4 0,-1 3 32 16,1 1-37 0,-4-1 27-16,4 1 2 0,-3 2-29 15,2 1 29 1,1-2-30-16,1 2 1 0,1-2 10 15,2 0-2-15,2 0-9 16,0 0 0-16,-2 1 12 16,2 0 0-16,0 1-12 15,-2-3 0-15,5 2 27 16,-4-1-15-16,4 0-6 16,1 2-6-16,3 0 12 15,2 3-25-15,0-2 13 16,0 3 0-16,0 1-6 15,0-1 15-15,4 0 3 16,3 1-5-16,-4 0 8 0,4-2-7 16,-3 2-8-16,-2-2 0 15,0 2 3-15,2 1 6 16,1 0-9-16,-1 1 2 16,3 0 10-16,0 1-12 15,2 2 0-15,1 0 0 16,2-2-11-16,1 3 19 15,1-1-8-15,-3-2 0 16,2-2 16-16,-1 0-16 16,-4 0 0-16,3 0 0 15,1-3-3-15,-1 4 5 16,5-1-2-16,-1 2 0 16,3-2 16-16,-1-2-16 0,1 0 0 15,0-1 0-15,0-3-16 16,-2-4 16-16,-1-3 0 15,1-3 0 1,1 1 15-16,2-6-15 0,2 2 0 16,2-5 0-16,4 0 13 15,-3 0-6-15,-1 0-4 16,1 0-3-16,-2-6 20 16,3-2-20-16,-2-4 0 15,-2 2 0-15,2-3-6 16,-1 1 14-16,0-2-8 15,-2 3 4-15,1-5 7 16,-4 1-7-16,1-3-4 16,-3 1 0-16,1-4 2 0,-5 0 8 15,-1-8-10-15,-4-1 14 16,1-3-3-16,-3-2 4 16,2-4-15-16,0 2 0 15,0-2 13-15,1 1-7 16,-3 0 2-16,0-2 5 15,-2-2-7-15,-2-2 14 16,0 2-4-16,0-2-15 16,-4 0 49-16,-7 1-50 15,-3-1 21-15,4 3 19 16,1-2-39-16,-4 3 41 0,6 0-26 16,-4 2-2-1,-3 4 38-15,-1 1-34 0,-4 4 12 16,2 5 23-1,-1 0-41-15,-2 6 33 0,2 0-34 16,-2 1-10-16,1 2 16 16,-2 0-8-16,1 1-9 15,-2 4 0-15,6 4 12 16,3 2-24-16,-1 1 12 16,8 3-9-16,1 0-6 15,3 0-35-15,2 0-49 16,0 9-31-16,5 23-58 15,10-3-24-15,3-4-549 0</inkml:trace>
  <inkml:trace contextRef="#ctx0" brushRef="#br0" timeOffset="162592.34">19844 6745 485 0,'0'0'237'0,"0"0"-56"15,0 0 4-15,0 0-20 16,0 0-71-16,0 0 31 16,57-26-3-16,-49 24-55 15,-2 2-3-15,-1 0-48 16,-1 0 1-16,0 0 13 16,-2 0-23-16,0 0 50 15,1 0-1-15,-3 0-23 0,3 0 45 16,-3 0-12-1,0 0 13-15,0 0 10 0,0 0-48 16,0 0 32-16,0 0-29 16,0 0-27-16,0 0 38 15,0 0-55-15,-6 0 1 16,-2 0 54-16,-3 5-38 16,-3 4 27-16,-1 3-44 15,-1 2 18-15,1 2 5 16,-1 3-23-16,3 0 8 15,-1 2 13-15,1 1-14 16,2 2 17-16,-1 2-24 16,1 2 9-16,0 1 22 15,0 4-23-15,2-1-1 16,1 3 10-16,-2 4-1 0,4 2-9 16,-1-1-7-1,1-3 1-15,1 2-4 0,2-5 4 16,3-1-1-16,0-4 23 15,0 0-11-15,0 0 12 16,0-1-15-16,0 2 0 16,10 0 19-16,-1 0-22 15,-1 2-3-15,4-1 9 16,-1-1 6-16,2 0-18 16,3-2 0-16,-1-1 0 15,3 0 2-15,-2-4-2 16,-1 2 0-16,-1-3-1 15,1 1 15-15,0-3-14 16,2 0 0-16,1 1 0 16,-1-2-4-16,3-1 4 15,0 0 0-15,0-4-2 16,1-3 19-16,-2 2-17 0,1-3 0 16,-1 0 0-1,0-3-6-15,1 2 6 0,3-5 0 16,-1 0-8-16,0-4 13 15,3 0-6-15,0 0 1 16,-2 0-6-16,4-10-12 16,-2 0 18-16,0-2 0 15,-3-2-1-15,0-2 8 0,2 0-8 16,-1-4 1 0,2-3 0-16,-2 0-12 15,0-5 12-15,-3-5 0 16,-2-3-2-16,0 1 7 0,-2-7-5 15,-3 5 0-15,0-1 6 16,-1 2-8-16,-2 1 2 16,-1 2 0-16,1-2-1 15,-4-1 18-15,-2 1-17 16,-1-2 12-16,-3-3-11 16,0 0 56-16,0-4-34 15,0-4 17-15,-13-1 21 16,1 2-52-16,-3 2 30 15,1 3-25-15,1 4-5 16,-3 2 21-16,3 6-30 16,-2 2 0-16,-6-1 26 0,1 6-14 15,-3-4 1-15,0 4-13 16,-4-1 17 0,2-1 4-16,3 6-21 0,2-2 0 15,-1 0 12-15,3 7 3 16,3-1-15-16,-1 3 0 15,1 1 1-15,-1 0-16 16,-1 3 15-16,-4-2 0 16,-5 2-10-16,-6 2-14 15,-5 1-9-15,-17 5-36 16,-26 0-48-16,-51 17 11 16,-59 19-79-16,17-3-85 15,3-10-397-15</inkml:trace>
  <inkml:trace contextRef="#ctx0" brushRef="#br0" timeOffset="168950.41">7233 8201 1126 0,'0'0'324'0,"0"0"-164"16,0 0-83-16,0 0 21 16,145-32 76-16,-68 20-42 15,14 2-48-15,10 2-47 16,2 1 24-16,1 7 1 15,-2 0-55-15,-5 0 22 16,-13 0-29-16,-12 0 0 0,-19 0-8 16,-17 0-18-1,-16 0-59-15,-12 0-75 0,-8 0-88 16,-6 0-49-16,-16 7-297 16</inkml:trace>
  <inkml:trace contextRef="#ctx0" brushRef="#br0" timeOffset="169231.62">7264 8404 859 0,'0'0'698'0,"0"0"-573"15,0 0-21-15,0 0-11 0,0 0 19 16,127-32 27-16,-46 16-17 15,27-2-70-15,26-2-24 16,-11 3 27-16,-12 4-53 16,-18 3 17-16,-18 6-19 15,2-1 9-15,1 2-18 16,-15 0-50-16,-23 3-135 16,-18 0-76-16,-22 0-254 15,-20 3 6-15,-16 5 3 0</inkml:trace>
  <inkml:trace contextRef="#ctx0" brushRef="#br0" timeOffset="169465.74">7079 8643 1526 0,'0'0'193'16,"0"0"-134"-16,0 0 56 15,154-21 77-15,-30 3 16 16,37-2-107-16,13 6-34 16,-12 6-36-16,-19 6-25 15,-36 2-12-15,-20 0-21 16,9 0-167-16,-28 0-396 16,-3 0-456-16</inkml:trace>
  <inkml:trace contextRef="#ctx0" brushRef="#br0" timeOffset="170324.92">21270 7977 1174 0,'0'0'346'0,"0"0"-216"0,0 0 117 15,0 0-29-15,0 0-98 16,0 0-40-16,0 0-18 16,102-50 9-16,-13 37 48 15,42 2-43-15,44-1 4 16,14-1-7-16,-4 3-58 16,-23 5 27-16,-23-4-42 15,-28 4 11-15,-20-1-17 16,-23-1 13-16,-8 1-7 15,2 0 0-15,3 2-18 16,-7-2 17-16,-16 3-48 16,-18 2-38-16,-17 1 8 15,-7 0-84-15,-33 18-93 0,-14 4-213 16,-4 0-241-16</inkml:trace>
  <inkml:trace contextRef="#ctx0" brushRef="#br0" timeOffset="170762.31">21094 8161 690 0,'0'0'146'15,"0"0"-48"-15,0 0 102 16,0 0 14-16,0 0 45 16,0 0-90-16,0 0-61 15,-3-46-13-15,35 36-5 16,10-2 23-16,22 0-23 15,39 0 43-15,47 0-24 0,48 4-41 16,24 2 40 0,-6 1-71-16,-17 5 5 15,-37 0-7-15,-10 0-24 0,-32 0 8 16,-28 0-19-16,-28 0 1 16,-14 0-22-16,-5 0 17 15,-6 0-42-15,-8 0-11 16,-21 0-82-16,-24 0-20 15,-22 3-399-15,-13 3-23 0</inkml:trace>
  <inkml:trace contextRef="#ctx0" brushRef="#br0" timeOffset="171480.89">21542 8307 912 0,'0'0'229'16,"0"0"-28"-16,0 0-62 15,0 0 21-15,0 0-62 16,0 0-2-16,160-50-21 16,-89 40 55-16,31-2-8 15,35 2-55-15,25 3 2 0,8 2-67 16,-32 5-1-16,-38 0-1 16,-38 0-31-16,8 0-72 15,-15 0-173-15,-8 0-365 16</inkml:trace>
  <inkml:trace contextRef="#ctx0" brushRef="#br0" timeOffset="174027.17">2817 8300 939 0,'0'0'276'15,"0"0"-130"-15,0 0 1 0,0 0-64 16,0 0-3-1,0 0 13-15,107-75-75 0,-62 59 10 16,3 0-9-16,4-1 19 16,-2 4 32-16,-2-1-39 15,-2 4-6-15,1 2 27 16,5 3-33-16,3 4 25 16,5 1-2-16,2 0-42 15,8 0 47-15,-1 0-34 16,2 4-4-16,-2 3 10 15,-4 2-6-15,-2 1-4 16,-9 0 5-16,-2 0-7 16,-5 1 26-16,-9 4-32 15,-5 0 6-15,-4-2 17 16,-2 5-18-16,-7-2 22 0,0 3 0 16,-2-1-27-1,-3 0 28-15,-1 0-29 0,-1-3 6 16,-2 0 2-16,-1-3 9 15,-2 0-17-15,-3-3 0 16,-1-2 1-16,0-3 4 16,-2-1-5-16,0-3 0 15,2 0 11-15,-4 0 4 16,2 0-8-16,2 0-7 16,3 0 11-16,1-7 1 15,8-7-12-15,4-2 0 16,4-4-1-16,5 2 7 0,5-1-6 15,1 1 0 1,6 2 0-16,3 3-6 0,8 1 6 16,6-1 0-16,4 1-2 15,7 3 5-15,-2 2-3 16,1 1 0-16,-2 2 1 16,-7 4 0-16,-1 0 1 15,-4 0-2-15,-5 4 35 16,0 7-33-16,0 0 29 15,5 1-6-15,-1 1-24 16,5-1 44-16,0-2-43 16,0 0 13-16,-2 1 30 15,-6-1-44-15,2 2 34 16,-5-4-2-16,-3 1-27 16,-2-5 35-16,-3-3-41 0,-6-1 0 15,-4 0-1-15,-2 0 1 16,-3 0-1-16,-4-1-78 15,14-13-75-15,-8 0-139 16,4-3-875-16</inkml:trace>
  <inkml:trace contextRef="#ctx0" brushRef="#br0" timeOffset="175417.47">16410 7981 1134 0,'0'0'263'15,"0"0"-96"-15,0 0-41 0,0 0 95 16,0 0-136-1,0 0-56-15,0 0-11 0,-13-13-5 16,13 13 31-16,9 0 13 16,4 7-24-16,5 0 41 15,7 5-49-15,4-1 3 16,6 1 37-16,7-3-65 16,3 1 22-16,4-1-22 15,0-5 9-15,2-4-3 16,0 0-6-16,1 0 0 15,-4 0 1-15,2-8 13 16,1-4-14-16,-4-2 0 0,1 0 1 16,-3 1 2-16,0 2-3 15,-3 2 0 1,2 4-1-16,-1 5 4 0,4 0-3 16,-2 0 0-1,1 0 1-15,1 5-6 0,-3 4 5 16,-1 2 0-16,-1 2-1 15,-6-1 1-15,-3 4 0 16,-8 0 0-16,-3 2 1 16,-6-2 5-16,-5 0-5 15,-2-4-1-15,-3 0 3 16,-1-5 10-16,-3-2-13 16,-2-4 0-16,2-1 1 15,-2 0 28-15,2 0-13 16,4 0 12-16,0 0 2 0,5-8-17 15,7-5-13 1,1-3 0-16,8 0 2 0,4-2-7 16,5 2 5-16,7 0 0 15,1 2-6-15,5 0 3 16,5 4 3-16,1 4 0 16,7 2 0-16,1 2-7 15,4 2 7-15,2 0 0 16,-2 0-2-16,2 0 11 15,-3 3-9-15,2 3 5 16,-5 0 2-16,-3 3 16 16,-2-1-11-16,-5-2-2 15,-2-2 30-15,3 0-16 16,-6 0 49-16,0-2-55 16,-11-2-8-16,-6 0 29 0,-10 0-33 15,-8 0 6-15,-7 0 37 16,-6 0-47-16,0 0 19 15,0 0-21-15,0 0-59 16,-8 0-3-16,-61 1-179 16,2 8-228-16,-16-3-535 0</inkml:trace>
  <inkml:trace contextRef="#ctx0" brushRef="#br0" timeOffset="177651.31">6669 6938 728 0,'0'0'311'15,"0"0"-165"-15,0 0-39 16,0 0-20-16,0 0-40 16,0 0 44-16,0 0 25 0,-7-6-3 15,3 6-1-15,-3 0-49 16,1 0-19-16,-1 0 31 15,0 0-39-15,-4 0 12 16,0 0-31-16,-3 0 4 16,-1 0 35-16,-1 0-31 15,1 4 2-15,-3 4 5 16,1 1-24-16,-4 1 18 16,3 3-8-16,1 1-17 15,-2 0 49-15,4 2-49 16,1 0-1-16,-1 2 12 15,-1 0 1-15,-1 2-10 16,1-2-3-16,3 3 9 16,-1-3 15-16,1 0-24 0,-1 0 6 15,3-3 13-15,3 3-3 16,-1-1-10 0,2-1-6-16,2 0 1 0,-1 0 23 15,-1 0-24-15,-2 2 16 16,2 1 7-16,-1 2-11 15,-1 0 1-15,-1-2-13 16,4-1 14-16,2 2-20 16,2-3 6-16,-1-2 0 15,3 1-18-15,0-2 36 16,0 0-17-16,0 0 5 16,0 0 7-16,0 0 17 15,0 2-28-15,0 3 11 16,0-1 9-16,0 0-11 0,0 2-1 15,0-3-10-15,0 2 1 16,0 0 5-16,0-2-6 16,5 1 0-16,-1 1-1 15,5-2 10-15,0 1-9 16,0 0 0-16,-1 3 7 16,2-1-1-16,-2 0-5 15,1 1-1-15,0 1 6 16,1 3 11-16,0-3-17 15,4 0 0-15,1-2-5 16,-1 0-4-16,4-4 9 16,-6-2 0-16,5 0-1 15,-4-3 19-15,0-3-18 16,3 5 0-16,2-1 1 0,0 0 6 16,-1 1-7-1,4 0 0-15,0-1-7 0,0-1 20 16,-1-3-13-16,-1 1 0 15,0-5 1-15,-1 0-7 16,-3 0 6-16,1-4 0 16,-1 0-7-16,6 0 33 15,-4 0-26-15,5 0 0 16,-1-4 0-16,-4-3 3 16,1 2-3-16,-5 0 0 15,1 1 0-15,-6 0 17 0,4-1-17 16,-1 1 0-1,0-4 0-15,3 0-1 0,-1-3 1 16,0 1 0-16,1-3 6 16,-1-1 15-16,1-2-20 15,-1 0-1-15,1-2 8 16,-1-2-13-16,-1 0 5 16,5-4 0-16,-7 0-1 15,2-2 19-15,-3-5-16 16,-3-1 5-16,-1-4 2 15,-3-6 27-15,-2-1-35 16,0-5 16-16,0-1 35 16,-9 1-41-16,-4 2 44 15,-3 1-10-15,-1 6-45 16,1 0 69-16,-5 3-56 16,4 2 14-16,-6 2 8 15,-1 0-19-15,-5 2-4 0,-2 2-10 16,-3 2 10-16,0-1 27 15,2 6-37-15,0 3 6 16,3 0 7-16,7 4-2 16,5 3 1-16,6 4-14 15,1 0 1-15,8 6-13 16,0-2 12-16,0 3-21 16,2 0 20-16,-2 0-69 15,-1 0 36-15,1 0-34 16,0 0-32-16,0 0 27 15,2 0-69-15,0 0-2 16,0 0-57-16,2-2-470 0,7-4-175 0</inkml:trace>
  <inkml:trace contextRef="#ctx0" brushRef="#br0" timeOffset="178213.69">6667 6159 535 0,'0'0'307'16,"0"0"-55"-16,0 0-58 0,0 0-58 16,0 0 37-16,0 0-51 15,0 0-13-15,-2-3-10 16,2 3-39-16,0 10 43 16,-3 14 28-16,3 6-45 15,-2 6 31-15,0 5-73 16,2-2 1-16,-2-1-2 15,2-3-36-15,0-8 14 16,-3-2-21-16,3-5-6 16,-2-7-9-16,0-2-35 15,0-3-66-15,0-2-104 16,-3-2-173-16,1-4-9 16,-3 0-212-16</inkml:trace>
  <inkml:trace contextRef="#ctx0" brushRef="#br0" timeOffset="178494.87">6561 6519 519 0,'0'0'259'0,"0"0"-17"16,0 0-38-16,0 0-19 15,0 0 1-15,0 0-91 16,0 0-19-16,0-4-46 16,0 8 26-16,0 12 86 15,0 4-51-15,7 0-12 16,5 2 10-16,1-2-49 15,1-1 29-15,-1-2-18 0,1-3-30 16,-3-3 48-16,-3-5-43 16,4-6 11-16,-1 0 22 15,2 0-38-15,3-5 27 16,1-11-48-16,4-4 13 16,-1-1-30-16,-1-6-12 15,1-1-59-15,12-16-53 16,-5 7-406-16,-2 1-381 15</inkml:trace>
  <inkml:trace contextRef="#ctx0" brushRef="#br0" timeOffset="179593.97">20247 6038 393 0,'0'0'684'0,"0"0"-468"16,0 0-85-16,0 0 66 0,0 0-52 15,0 0-34-15,0 0-25 16,-24-36-33-16,24 36 26 16,0 0-27-16,0 0-32 15,0 4 22-15,0 13 12 16,0 12 44-16,-5 5-11 15,1 6-32-15,3 4 14 16,-1 2-41-16,2-2-28 16,0-4 16-16,0-2-14 15,0-4-4-15,0-8-11 16,0-6-78-16,0-6 2 16,-9-5-149-16,1-8-291 15,-1-1-125-15</inkml:trace>
  <inkml:trace contextRef="#ctx0" brushRef="#br0" timeOffset="179812.66">20075 6311 430 0,'0'0'857'16,"0"0"-645"-16,0 0-102 16,0 0-14-16,0 0-8 15,0 0 7-15,0 0 30 16,32 102-32-16,-3-88-38 15,2-6 17-15,-2-7-26 16,-2-1-7-16,-6 0 6 16,-2-5-45-16,-3-13-65 15,-8 2-223-15,-3 4-739 0</inkml:trace>
  <inkml:trace contextRef="#ctx0" brushRef="#br0" timeOffset="181113.27">20040 6649 411 0,'0'0'305'0,"0"0"-103"15,0 0-69-15,0 0-12 16,0 0-44-16,0 0-3 15,0 0-30-15,-49-14-10 16,40 14 59-16,0 0-27 16,-2 0 59-16,0 8-26 0,0 0-27 15,-1 2 0-15,1 2-30 16,0 0-7-16,-2 0 21 16,2 2-30-16,-3 3 21 15,1-2-2-15,-1 3-28 16,3 0 32-16,3 3-24 15,-2-2-6-15,4 2 27 16,-1-1-40-16,1 2 16 16,1 2-10-16,-2 0-4 15,0 2 11-15,1 2-12 16,-1-1-7-16,1 2 22 16,-1 3-13-16,-2-1 9 15,2 1 10-15,3 1-28 16,2-2 31-16,2-1-31 0,0-4 0 15,0-2 5 1,0-2 7-16,0 1-8 0,0-5 10 16,0 5-13-16,0-2 33 15,0 4-34-15,0 0 0 16,0 5 13-16,0-3 2 16,0 2-15-16,0-1 0 15,0-4 9-15,0-1-3 16,0-1-6-16,4-1 0 15,3-1 3-15,-1-2 11 16,-1-2-14-16,-1-3 0 16,1 2 15-16,-1-3-9 15,1 3-6-15,-3-3 0 0,2 1-8 16,1-1 16 0,-1 2-8-16,1-4 0 15,0 2 6-15,-1-2-9 0,2-1 3 16,-1 0 0-16,-1-1-3 15,3 2 16-15,0 0-13 16,-1 0 0-16,3 2 12 16,1-2-16-16,0 2 4 15,1 1 0-15,3-4-11 16,-3 1 20-16,3 1-9 16,-1-4 0-16,3 3 7 15,-6-1-7-15,4-1 0 16,-3 0 0-16,0-2-7 15,0 0 20-15,1 1-13 16,3-1 0-16,5-2-4 16,1 1-12-16,2-5 13 15,4 0-11-15,2 0 7 0,0 0-19 16,-2-3 26-16,0-6-1 16,-2-1-13-16,-2-2-1 15,2-2 15-15,-1-4-3 16,1 0-11-16,0-7 1 15,-1-3 11-15,1-8 2 16,-1-4-16-16,3-8 1 16,-4-4 3-16,-2-6 0 15,-5-6 2-15,-5-4-11 16,-7-3 21-16,-4-1 0 0,0 2-24 16,-6 3 11-1,-11 1-79-15,-6 9-85 0,-18-12-124 16,6 17-96-16,2 10-450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27:19.220"/>
    </inkml:context>
    <inkml:brush xml:id="br0">
      <inkml:brushProperty name="width" value="0.05292" units="cm"/>
      <inkml:brushProperty name="height" value="0.05292" units="cm"/>
      <inkml:brushProperty name="color" value="#FF0000"/>
    </inkml:brush>
  </inkml:definitions>
  <inkml:trace contextRef="#ctx0" brushRef="#br0">1527 3806 606 0,'0'0'198'16,"0"0"-88"-16,0 0-51 15,0 0-26-15,0 0 52 16,0 0-30-16,0-20-26 16,0 20-16-16,0 0-7 15,0 0 9-15,0 0 50 16,0 0 10-16,-2 0 34 15,-3 0-36-15,-2 0-28 16,1 0 0-16,-3 0-32 16,3 0 20-16,-4-2-8 15,3 2 25-15,1-2 14 16,4 2-42-16,-1 0 22 16,2 0-3-16,1 0-31 0,0 0 20 15,0 0-30-15,-3 0 0 16,3 0 11-16,0 0-9 15,0 0 5-15,0 0 17 16,0 0-24-16,0 0 13 16,0-3-3-16,0 3-10 15,0 0 7-15,0 0-7 16,0 0 0-16,3 0 14 16,1 0-13-16,4 0 24 15,3 0-9-15,3 0-7 16,3 0 28-16,2 0-36 15,3 0 19-15,5 0 4 16,-1 0-23-16,5 3 22 0,0-1-23 16,4 0 0-1,-6-2 16-15,-1 2-14 0,-1-1 5 16,-3-1 8-16,-1 3-14 16,-2-2 18-16,2 2-19 15,0-1 1-15,3 0 10 16,1 0-3-16,2 0-8 15,2 0 0-15,1-2 13 16,1 1-12-16,-2 2-1 16,0-1 0-16,3 0-11 15,-3 0 19-15,-2-1-8 16,2 2 0-16,-2-2 9 16,-2 1-10-16,0 1 1 15,-3-1 0-15,0 2-10 0,3-2 11 16,-2 0-1-16,4 0 0 15,-2 0 12-15,4 0-16 16,-2-2 4-16,2 2 0 16,-2 0-9-16,-1 2 10 15,1-2-1-15,-2 0 0 16,4-2 9-16,-2 0-7 16,5 2-2-16,-1-2 0 15,3 0-11-15,0 0 19 16,-1 0-8-16,1 0 0 15,-1 0 10-15,1 0-14 0,-1 0 4 16,2 0 0 0,-6 0-6-16,-2 0 13 15,-3 0-7-15,-1 0 0 16,-3 0 2-16,1 0-2 0,0 0 0 16,4 0 0-16,2-2-6 15,7-2 15-15,0 0-9 16,4 0 0-16,2 2 1 15,1-2-2-15,-3 2 1 16,-2 0 0-16,-3-1-6 16,-2 3 13-16,2 0-7 15,-4 0 0-15,0-1 1 16,2 1-1-16,3-2 0 16,2-1 0-16,-1 0-1 15,4 0 4-15,-3 2-3 16,-3-1 0-16,-3 2 1 15,3 0-4-15,-2-2 3 0,0 2 0 16,-1 0-1-16,1-2-3 16,0 2 4-16,4-3 0 15,-2 2 7-15,1-1-8 16,1 0 1-16,-1 0 0 16,-1 0 0-16,2 0 13 15,-6-1-13-15,0 3 0 16,0 0 1-16,1 0 11 15,1 0-12-15,0 0 7 16,3 0-2-16,-1-1 8 16,3 1-13-16,-2 0 0 15,2-3 0-15,-5 3 3 0,3-1-3 16,-2 1 0-16,3 0 0 16,-1 0 12-16,2 0-12 15,0 0 0-15,4 0 0 16,-2 0-6-16,2 0 6 15,2 0 0-15,-1 0 1 16,-1 0 16-16,1-2-18 16,-3 0 1-16,-2 2 0 15,2-2-6-15,-2 2 6 16,2-3 0-16,-2 3 0 16,1 0 14-16,2 0-15 15,1 0 1-15,-2 0 0 16,3 0-7-16,-1 0 7 0,1 0 0 15,-1 0-1-15,0 0 10 16,-1 0-10-16,-2 0 1 16,-2 0 0-16,0 0-7 15,1 0 7-15,-2 3 0 16,-1 1 0-16,4-1 12 16,0 1-12-16,4 1 0 15,-4-3 0-15,1 2 1 16,1-2 0-16,-3-1-1 15,-3 2 8-15,3-1 6 16,-3-2-7-16,4 2 4 16,-1-2-10-16,1 0 20 15,4 0-14-15,-3 0-5 16,-2 0-2-16,0 0 13 16,-2 0-10-16,-1 0-3 0,1 0 0 15,-1 0 0-15,3-2 7 16,0 0-7-16,-2-1 2 15,2 3 12-15,-3 0-11 16,1 0-3-16,2-1 0 16,1 1-6-16,0 0 7 15,1 0-1-15,-5 0 0 16,2 0 11-16,-4 0-17 16,-2 0 6-16,0 0 0 15,1 0-8-15,-1 0 9 16,2 0-1-16,-2 0 0 0,1 0 9 15,1 0-12 1,2 0 3-16,1 0 0 16,-1 0-9-16,4 0 10 15,-4 0-1-15,-1 0 0 0,-1 0 12 16,-2 0-19-16,1 0 7 16,-3 0 0-16,0 0-6 15,-3 0 13-15,1 0-7 16,1 0 0-16,-1 0 8 15,2 0-8-15,0-2 0 16,2 0 0-16,2 0-6 16,3 2 13-16,-1 0-7 15,-2 0 0-15,2 0 8 16,1 0-14-16,-1 0 6 0,3 0 0 16,1 0-11-1,3 0 22-15,-1 0-11 0,5 0 0 16,-4 0 7-16,1 0-13 15,-4 0 6-15,3 0 0 16,1 0-10-16,-1 0 20 16,-4 0-10-16,0 2 0 15,-4 0 6-15,-1 0-7 16,-2-1 1-16,1-1 0 16,1 0-6-16,0 0 7 15,-2 0-1-15,1 0 0 16,-5 0 2-16,-4 0-1 15,2 0-1-15,0 0 0 0,2 0-6 16,-1 3 14 0,3 1-8-16,5-2 0 0,1 2 6 15,1-3 30-15,4 1-36 16,0 1 0-16,-2-1 0 16,2-1 12-16,-2 2-12 15,-4-3 0-15,-1 2 6 16,-4-2 6-16,-5 2-12 15,-2-2 0-15,1 0 0 16,-3 2 12-16,2-2-12 16,0 0 0-16,1 0 7 15,-1 0-4-15,0 0-3 16,-1 2 0-16,1 0-12 16,-2-2 28-16,4 2-16 15,3-2 0-15,4 0 9 0,5 0 12 16,1 0-21-1,1 2 0-15,3-2-2 0,-6 2 8 16,-3 0-6-16,-3 0 0 16,-9 0 1-16,-7-2-10 15,-4 2 9-15,-5-2 0 16,-2 0-1-16,1 0 15 16,-1 0-14-16,3 0 0 15,-1 0 0-15,0 0-4 16,3 0 4-16,-1 0 0 15,4 0-5-15,-4 0 16 16,3 0-12-16,-5 0 1 0,-2 0 0 16,-2 0-21-16,0 0 7 15,-10 0-66-15,-15 0-113 16,-8-2-529-16</inkml:trace>
  <inkml:trace contextRef="#ctx0" brushRef="#br0" timeOffset="5639.3">11976 2948 1324 0,'0'0'562'0,"0"0"-437"16,0 0 10-16,0 0-47 16,0 0-57-16,0 0 12 15,-21 19 10-15,13 10 32 16,-5 2 32-16,-1 11-51 15,-3 2 10-15,1 1-3 16,-4 6-27-16,0-1 10 16,-2 1-43-16,-3 2-7 15,-2-3-12-15,4-2 3 16,2-7-30-16,3-5-21 16,7-9-71-16,7-10-19 15,4-17-113-15,15-3-354 16,7-19 58-16</inkml:trace>
  <inkml:trace contextRef="#ctx0" brushRef="#br0" timeOffset="5889.24">12280 3017 1069 0,'0'0'994'16,"0"0"-767"-16,0 0-92 15,0 0-50-15,0 0-61 16,0 0 47-16,-85 113-40 16,64-61-16-16,2 2 11 0,1-2-16 15,3-2-10 1,-2-3 0-16,4-7-34 0,4-6-3 16,7-4-97-1,2-8-134-15,0-14-393 0</inkml:trace>
  <inkml:trace contextRef="#ctx0" brushRef="#br0" timeOffset="10325.7">4561 3083 1035 0,'0'0'270'16,"0"0"-187"-16,0 0-57 15,0 0 96-15,0 0 72 16,0 149-61-16,0-85-16 16,0 7-6-16,4-3-59 15,4-2-11-15,-2-6-28 16,-1-8-4-16,-3-8 10 0,-2-10-19 15,0-9-13 1,0-9-33-16,0-13-97 0,0-9-70 16,-2-16-80-16,-3-9-541 15</inkml:trace>
  <inkml:trace contextRef="#ctx0" brushRef="#br0" timeOffset="11294.24">4540 3017 671 0,'0'0'403'0,"0"0"-267"15,0 0-119-15,0 0 29 16,0 0 11-16,0 0 41 15,0 0 16-15,59-3-44 16,-28 3 26-16,5-2 29 16,9 2-72-16,6 0 9 15,5-2-21-15,3 2-2 16,7-3 5-16,-2 3-42 16,5 0 30-16,0 0-24 15,3 0-7-15,1 0 35 16,0 0-36-16,3-1 10 15,0-3 5-15,0 1-8 16,-3-2 14-16,-4 0-21 0,-4 1 6 16,-3 1 26-16,-4 0-26 15,2 0 10-15,-2 0-4 16,2 3 0-16,1-2-5 16,3 2-7-16,3 0 1 15,3 0-1-15,-2 0 1 16,3-1-1-16,-4 1 0 15,-5 0 15-15,-1 0-12 16,-5-3-3-16,-3 3 0 16,3 0-4-16,-3-1 4 15,1-2 0-15,-1 2 0 16,-2-2 15-16,-2 0-12 16,-3-1-3-16,-4 1 0 15,-5-1-10-15,-3 0 10 16,-3 2 0-16,-4 1 0 0,-5 1 9 15,-2 0-11-15,-4-3 2 16,-1 3 0-16,-1 0-8 16,-1-2 9-16,-3 2-1 15,2-1 0-15,-1 1 15 16,-1-3-24-16,-4 3 9 16,0 0 0-16,-1 0-15 15,2 0 17-15,0 0-2 16,-1 0 0-16,3 0 1 15,-3 0-10-15,4 0 5 16,-4 0 1-16,0 3-10 16,-3-2-2-16,-1 4 7 15,0-2 7-15,-2 4 1 16,2-2 3-16,2 4-3 0,0 0 6 16,0 3-4-16,3 3 5 15,-3 1-7-15,0 3 0 16,-2 5 2-16,-2 7-2 15,0 7 1-15,0 7 20 16,0 10 29-16,0 7-37 16,0 4 23-16,0 1-11 15,3 0-24-15,2-9 41 16,-1-3-35-16,-2-8-5 16,-2-13 13-16,0-9-4 15,0-9-19-15,0-7 8 0,0-7-84 16,-18-2-74-1,-1-21-237-15,-8-4-549 0</inkml:trace>
  <inkml:trace contextRef="#ctx0" brushRef="#br0" timeOffset="12059.68">6259 2894 1288 0,'0'0'493'16,"0"0"-364"-16,0 0-26 16,0 0 14-16,0 0-64 15,0 0-13-15,0 0 35 16,72-41-57-16,-19 9 56 16,14-10 3-16,13-8-35 15,13-8 22-15,23-18-57 16,22-18 22-16,28-19-6 15,0-4-12-15,-14 9 3 16,-32 24-14-16,-35 22 0 16,-22 12 9-16,-5 2 0 15,6-4-6-15,3-7 29 0,4-1-32 16,-11 6 28 0,-6 10-21-16,-9 4-6 0,1 6 29 15,-4 2-29-15,-3 2-1 16,3 2 7-16,0-2 6 15,5 1-17-15,1 3 4 16,6 2 0-16,-4 2-15 16,-6 6 17-16,-9 2-2 15,-8 6 0-15,-11 2 13 16,-7 2-9-16,-7 2-4 16,-2-1 0-16,0 3 25 15,0 0-25-15,0 0-1 16,0 0-11-16,0 0-58 15,-2 0-30-15,-9 0-118 16,-12 11-62-16,3-5-243 16,-2 0-115-16</inkml:trace>
  <inkml:trace contextRef="#ctx0" brushRef="#br0" timeOffset="12293.99">8307 1246 1028 0,'0'0'567'15,"0"0"-421"-15,0 0-61 16,0 0-25-16,0 0-59 16,0 0 21-16,133-27 10 15,-99 27-26-15,-5 0 41 16,-7 14-14-16,-9 5 19 0,-5 6 14 16,-8 3-33-16,0 3-14 15,0 2-19-15,-8 1-5 16,2 7-151-16,3-9-206 15,3-12-508-15</inkml:trace>
  <inkml:trace contextRef="#ctx0" brushRef="#br0" timeOffset="12700.16">8750 1145 1164 0,'0'0'406'0,"0"0"-290"16,0 0-51-16,0 0-57 16,0 0 17-16,0 0 0 15,134-76-25-15,-110 49 32 16,-6-1-31-16,-7 0 40 15,-9-1 44-15,-2 2-17 16,0 5 10-16,-8 4-8 16,-8 8-69-16,-2 4 24 15,-2 6-16-15,0 0 6 16,0 14 42-16,0 12-40 16,2 8 32-16,7 10-18 15,4 5-30-15,7 1 37 0,0 3-38 16,4-6 0-16,17 0 0 15,1-10-9-15,1-5-27 16,5-7-53 0,20-12-139-16,-5-7-139 0,-2-6-247 0</inkml:trace>
  <inkml:trace contextRef="#ctx0" brushRef="#br0" timeOffset="13137.83">9180 1157 1587 0,'0'0'380'16,"0"0"-185"-16,0 0-139 0,0 0-47 15,0 0-9 1,0 0-50-16,0 0 33 0,-33 88 16 16,47-68 2-16,1-3-3 15,3-4 11-15,-1-3-9 16,-1-4 6-16,-1-4 9 15,-3-2 12-15,-3 0-14 16,-3-12-7-16,-4-6-12 16,-2 0-28-16,0-1-10 15,0 2 8-15,0 1-24 16,0 2 33-16,0 2-13 16,0 4-7-16,0 2 47 0,0 4-42 15,7 2 15 1,2 0 26-16,1 0 1 0,4 0 36 15,0 0-3-15,1 2-2 16,3 8 57-16,1 1-41 16,-2 3-6-16,1 3 3 15,-3 2-30-15,-1-2 18 16,-3-1-32-16,-7 1-31 16,-2-6-67-16,-2-1-152 15,0-4-113-15,0-6-303 0</inkml:trace>
  <inkml:trace contextRef="#ctx0" brushRef="#br0" timeOffset="13262.84">9564 1124 1109 0,'0'0'695'16,"0"0"-496"-16,0 0-88 16,0 0-111-16,0 0-102 15,0 0-271-15,0 0-576 0</inkml:trace>
  <inkml:trace contextRef="#ctx0" brushRef="#br0" timeOffset="13465.59">9290 1037 1234 0,'0'0'674'15,"0"0"-455"-15,0 0-121 16,0 0-56-16,0 0-42 0,0 0-37 15,0 0 26 1,-46 41 11-16,31-20 0 0,-3-6-41 16,-3-5-105-1,4-1-169-15,5-9-442 0</inkml:trace>
  <inkml:trace contextRef="#ctx0" brushRef="#br0" timeOffset="13606.19">9129 816 1196 0,'0'0'924'16,"0"0"-719"-16,0 0-112 0,0 0-93 15,0 0-12-15,187-28-103 16,-113 28-372-16,-8 0-580 0</inkml:trace>
  <inkml:trace contextRef="#ctx0" brushRef="#br0" timeOffset="14246.65">10116 1161 918 0,'0'0'1062'15,"0"0"-794"-15,0 0-130 16,-147 0-34-16,120 8-27 15,11 4-77-15,10 6-6 0,6-2-28 16,0 2-79-16,0-6 22 16,4-5 13-16,6-4 26 15,0-3 44-15,3-3-1 16,1-16 7-16,-3-3-61 16,-1-2-11-16,-4 4 53 15,-2 5-6-15,-1 8 27 16,-1 6 0-16,2 1-31 15,0 1-3-15,6 21 34 16,1 7 41-16,2 14 38 16,3 6-19-16,-3 4 13 15,-2 5 14-15,-4-1-43 16,-5-3 27-16,-2-8-29 16,0-8-33-16,-5-8 32 0,-8-12-41 15,-2-8 24-15,2-5 55 16,-1-5-39-1,5-3 3-15,3-19-43 0,6-10-70 16,0-12 54-16,6-10-44 16,19-7-15-16,6 0-13 15,5-4-18-15,-3 7 58 16,-2 9 23-16,-4 12 25 16,-8 10 36-16,0 7 4 15,-11 9 20-15,-1 5 1 16,-2 6-18-16,-3 0 13 0,0 0-23 15,3 12 26 1,1 8 17-16,1 4-46 16,2 4-12-16,-2 2-18 15,1-2-12-15,3-2-25 0,3-6-103 16,22-14-187-16,-3-5-412 16,0-1-503-16</inkml:trace>
  <inkml:trace contextRef="#ctx0" brushRef="#br0" timeOffset="14777.78">10582 1113 1303 0,'0'0'815'0,"0"0"-561"15,0 0-58-15,0 0-110 0,0 0-51 16,-121 1-3 0,99 18-30-16,5 0-2 0,3 4 0 15,7 1-14-15,5-4-12 16,2-4-37-16,0-5 2 15,2-2 36-15,11-7-26 16,5-2 50-16,3 0-13 16,0-11-21-16,2-6-19 15,-5-1-6-15,-5-2 8 16,-4 4 50-16,-3 4 4 16,0 6 20-16,-6 4 34 15,0 2-28-15,0 0-13 16,0 0-15-16,0 2 0 15,2 10 24-15,0 2-24 16,0 2 23-16,2 0-7 0,1-2-15 16,-1 1 18-1,2-7-19-15,2-1-12 0,1-3 12 16,0-4-53-16,8 0 14 16,-2 0-26-16,2-2-53 15,0-8 55-15,-3-2 29 16,-3 2 34-16,-5 2 46 15,-1 2-1-15,-3 4 55 16,1 2-16-16,-3 0-61 16,2 0-4-16,0 0-9 15,4 10-10-15,3 6 23 16,3 0-12-16,-1 0-6 16,-1 1-5-16,2-6-30 15,-1-5 2-15,3-6-116 16,-3-4-227-16,-1-15-630 0</inkml:trace>
  <inkml:trace contextRef="#ctx0" brushRef="#br0" timeOffset="15074.6">10570 692 1064 0,'0'0'1042'0,"0"0"-789"16,0 0-111-16,0 0-128 15,0 0-13-15,0 0 16 16,0 0-15-16,47 56-4 16,-47-27-17-16,0 4-78 0,-17-3-23 15,-17-1-100-15,-35 4-115 16,-12-8-221-16,6-4-31 16,8-6 167-16,34-14 420 15,11-1 593-15,1 0-16 16,8 0-64-16,1 0-146 15,12 0-160-15,0-6-207 16,27-6-6-16,10 2-201 16,0 0-505-16</inkml:trace>
  <inkml:trace contextRef="#ctx0" brushRef="#br0" timeOffset="15246.42">10765 1051 1570 0,'0'0'1020'15,"0"0"-837"-15,0 0-183 16,0 0-21-16,0 0-134 16,0 0-798-16</inkml:trace>
  <inkml:trace contextRef="#ctx0" brushRef="#br0" timeOffset="15731">11228 948 1159 0,'0'0'719'0,"0"0"-474"15,0 0-43-15,0 0-106 16,0 0-59-16,0 0 1 15,0 0 24-15,-35 76 45 16,14-30-35-16,-4 5-41 16,1 3 20-16,-5 4-51 15,0 0-15-15,-2 0-17 0,-11 13-104 16,6-15-126-16,9-16-599 16</inkml:trace>
  <inkml:trace contextRef="#ctx0" brushRef="#br0" timeOffset="16308.68">11353 1249 1016 0,'0'0'413'0,"0"0"-236"16,0 0-94-16,0 0-40 15,0 0 93-15,0 0 3 16,0 0-25-16,8 140 1 16,-5-90-70-16,1 7 6 15,0 1-14-15,-2-2-31 16,4 0-3-16,-4-6-3 15,0-8-90-15,0-12-75 16,0-13-181-16,0-17-225 0</inkml:trace>
  <inkml:trace contextRef="#ctx0" brushRef="#br0" timeOffset="16574.23">11368 1207 1373 0,'0'0'554'0,"0"0"-443"16,0 0-82-16,0 0-1 16,0 0-26-16,0 0 17 15,0 0-19-15,114 1 1 16,-96 16 21-16,-11 4 6 0,-5 4 25 16,-2 5 5-1,-2 2-23-15,-17 0 5 0,-3-3-7 16,-2-3-32-16,1-7 7 15,3 0-8-15,3-7-76 16,5-12-193-16,6 0-424 16,6-3-648-16</inkml:trace>
  <inkml:trace contextRef="#ctx0" brushRef="#br0" timeOffset="17308.43">11839 976 1209 0,'0'0'485'0,"0"0"-440"15,0 0 90-15,0 0 24 16,-43 102-38-16,28-57 37 16,-6 1-81-16,1 2-28 15,0 0-12-15,2-4-35 16,5-4-4-16,2-3-38 0,8-11-115 15,3-11-162-15,19-9-213 16,5-6-223-16</inkml:trace>
  <inkml:trace contextRef="#ctx0" brushRef="#br0" timeOffset="18105.12">12083 1149 836 0,'0'0'993'16,"0"0"-753"-16,0 0-107 16,0 0-77-16,0 0-10 0,0 0-46 15,-117 34 12-15,98-12-9 16,6 0-3-16,2-3-20 16,4 2 20-16,3-5-40 15,4-3 24-15,0-2-6 16,0-7-39-16,4-2 38 15,12-2-18-15,4 0 17 16,4-17-74-16,3-2-101 16,0-3 18-16,-2-2 66 15,-6 1 35-15,-3 6 70 16,-3 3 10-16,-6 4 15 16,-3 6 65-16,-1 4-5 15,-3 0 42-15,0 0-43 16,0 4-10-16,0 10 43 15,0 4-22-15,0 2-32 0,0 0-6 16,0-2-46-16,5-2 21 16,-1-1-22-16,4-9-13 15,1-4 13-15,5-2-32 16,6 0 4-16,0-7-47 16,5-7-49-16,-3-4 76 15,-3 2 26-15,-2 4 22 16,-7 4 10-16,-5 2 34 15,-3 6 51-15,0 0-35 16,-2 0-47-16,0 0 29 16,5 6-2-16,-3 8-6 15,5 2 25-15,-3 2-37 16,3-2 9-16,-3-2-6 16,1-2-19-16,-3-6 6 15,1-4-12-15,1-2 1 16,2 0 40-16,3 0-40 0,3-8 21 15,1-7-22-15,1 1-10 16,-1-3 8-16,-5 3 2 16,2 4 0-16,-6 4 35 15,0 2-8-15,3 2 16 16,-1 2-17-16,5 0-26 16,3 0 26-16,2 0-25 15,-1 0 7-15,1 6 18 16,-3 3-24-16,-2-1 11 15,1 1 6-15,-3-1-17 16,-3-2 43-16,1-2-31 16,0 0-14-16,-1 1 0 0,-1-5-4 15,-1 0-34 1,8-13-51-16,-4-10-220 16,1-6-680-16</inkml:trace>
  <inkml:trace contextRef="#ctx0" brushRef="#br0" timeOffset="18276.96">12523 655 1998 0,'0'0'574'16,"0"0"-496"-16,0 0-11 16,-119 51-67-16,77-13-6 0,2 7 6 15,-9 24-127-15,8-13-158 16,8-7-477-16</inkml:trace>
  <inkml:trace contextRef="#ctx0" brushRef="#br0" timeOffset="18698.74">14046 692 1832 0,'0'0'383'0,"0"0"-242"16,0 0-57-16,-113 96-60 15,77-40 28-15,4 4-28 16,9 5-14-16,4 0 20 0,13 0-30 15,3-3 0-15,3-2-1 16,5-6-60-16,15-6-2 16,16-2-79-16,-3-14-144 15,-4-13-323-15</inkml:trace>
  <inkml:trace contextRef="#ctx0" brushRef="#br0" timeOffset="19104.89">14438 860 1219 0,'0'0'865'0,"0"0"-669"15,0 0-94-15,0 0-31 16,0 0-71-16,0 0 1 15,-126 24-1-15,112-1-8 16,5 0-3-16,7 1-14 16,2 2-34-16,0-1 48 15,11-2 11-15,11 1 8 16,7 1 1-16,2-1 0 16,1-1 4-16,-6-1-13 15,-3-4 0-15,-8 1 15 0,-6-6-15 16,-6 2 37-16,-3-5 24 15,0 0-23-15,-16 0 29 16,-7 0-22-16,-4-2-2 16,4 0-7-16,0-6-36 15,9 0-31 1,10-2-26-16,4-8-108 0,20-10-303 16,7-6-371-16</inkml:trace>
  <inkml:trace contextRef="#ctx0" brushRef="#br0" timeOffset="20057.8">14673 1026 1437 0,'0'0'621'0,"0"0"-476"16,0 0-64-16,0 0-19 0,0 0-47 16,0 0-14-16,0 0-2 15,-39 109 2-15,39-81 3 16,1-2-4-16,16-2-13 15,-1-8 6-15,0-4 1 16,-3-9 6-16,0-3 43 16,-2 0 1-16,-2-19 7 15,-4-1-23-15,-3-2-27 16,-2 0 39-16,0 0-34 16,-14 2 7-16,-1 3 23 15,4 7-25-15,4 5 9 16,3 1-20-16,4 4-35 0,0 0 14 15,0-2-21-15,0-1 29 16,4-5 7 0,14-1 12-16,4-10-5 0,5-4-1 15,4-8 6-15,-2-5-13 16,-4-3 7-16,-5 0 0 16,-7 3-12-16,-12 8 30 15,-1 7-5-15,0 8 18 16,-5 3-31-16,-11 6 25 15,-2 4-25-15,0 0 0 16,1 8 0-16,-1 11 15 16,0 11-15-16,2 1 0 15,5 7 14-15,4 1-2 16,7 4-12-16,0-2 0 16,0 0-1-16,16-2 10 0,9-6-18 15,2-5 3-15,4-9-46 16,2-9 39-16,-2-8-29 15,1-2-11-15,-3-4 19 16,-5-12-20-16,-2-2 54 16,-6 0-1-16,-5-1 1 15,-3 6 6-15,-2 2 6 16,-6 8 26-16,0 0 19 16,0 3-56-16,0 0-2 15,0 0-4-15,0 0-8 16,0 5 4-16,0 4 10 15,0 4-1-15,0-1 10 16,0-1 2-16,0 2-9 16,4-3-3-16,2-4-8 0,2-2-1 15,5-4-29-15,4 0-11 16,1 0-18-16,4-9-113 16,-2-4 18-16,-2-3 61 15,-5 0 101-15,-4 4 19 16,-6 1 97-16,2 8 81 15,-5 0-28-15,0 3-101 16,0 0-31-16,0 0-37 16,0 9 0-16,2 6 8 15,2 2-7-15,3 3-1 16,1-2 7-16,2-2 5 16,1-2-19-16,1-6 7 15,2-8-42-15,4 0 19 16,6-6-95-16,3-16-194 15,11-24-234-15,-5-9-35 0,-2 2 64 16</inkml:trace>
  <inkml:trace contextRef="#ctx0" brushRef="#br0" timeOffset="20463.95">15477 898 510 0,'0'0'383'15,"0"0"145"-15,0 0-21 16,0 0-249-16,0 0-54 16,0 0-110-16,6-88-77 15,-6 97-3-15,-8 12-8 16,-2 9 22-16,2 10 12 15,-3 2-38-15,0 7 39 0,4-4-41 16,0 1 6-16,3-1-13 16,0-9-44-16,-2-7-5 15,2-8-33-15,-3-11-101 16,1-10-149-16,-10-4-65 16,-4-26-222-16,0-6-75 15,2 0 681-15,9 11 20 16,4 4 395-16,4-2-70 15,1 3-32-15,0 1-47 16,0 8 40-16,8 4-55 16,13 4-119-16,6 1-10 15,2 2 8-15,2 0-19 16,0 0 7-16,-2 11-24 16,-2 6-1-16,-1 1 19 15,-4 4-43-15,3 5 5 0,-5-1-33 16,-2 3-15-16,-2 0-12 15,-8-3 6-15,-3-6-64 16,-5-3-21-16,0-14-121 16,-7-3-300-16,-5 0-398 0</inkml:trace>
  <inkml:trace contextRef="#ctx0" brushRef="#br0" timeOffset="20558">15586 998 570 0,'0'0'1315'15,"0"0"-1029"-15,0 0-178 16,0 0-108-16,0 0-220 16,0 0-537-16</inkml:trace>
  <inkml:trace contextRef="#ctx0" brushRef="#br0" timeOffset="21182.54">15882 1061 1646 0,'0'0'535'0,"0"0"-439"16,0 0-28-16,0 0-68 16,0 0-31-16,0 0 31 15,0 0 13-15,-45 80-1 16,45-57 16-16,0 4-22 0,6-3 0 15,7-4 10 1,-1-3-10-16,5-4-6 0,-5-9 0 16,2-4-4-16,1 0-14 15,-3-4 18-15,1-16-35 16,-2-6 8-16,-4-2-25 16,0-2 37-16,-5 4 5 15,-2 2 10-15,2 8 5 16,-2 4 2-16,0 6-6 15,2 2-1-15,-2 4-10 16,3 0-7-16,1 0 17 16,-3 14 0-16,5 1 55 15,-4 4-29-15,3-1 5 0,-1 0 0 16,0-4-23 0,1-2 4-16,-1-6-12 15,-2-1 6-15,3-5 25 0,0 0-25 16,1 0 7-16,7-3-1 15,1-9 4-15,-1 2-16 16,1-1 0-16,-3 5 0 16,-3 3-5-16,2 0 5 15,1 3 0-15,2 0-9 16,1 0 18-16,-1 0-9 16,1 6 0-16,-2 3 0 15,2-1-22-15,-5-4 14 16,0-2-51-16,-3-2-52 15,4 0-69-15,-4-8-183 0,1-8-258 16</inkml:trace>
  <inkml:trace contextRef="#ctx0" brushRef="#br0" timeOffset="21369.99">16337 842 935 0,'0'0'388'0,"0"0"151"15,0 0-276-15,0 0-88 16,0 0-56-16,0 0-60 15,0 0 29-15,127 32-32 16,-102 14-30-16,-6 8 36 16,-3 10-45-16,-9 5 5 15,-7 3-10-15,0 4-12 0,-36 2-1 16,-65 27-90 0,8-19-86-16,-7-14-530 0</inkml:trace>
  <inkml:trace contextRef="#ctx0" brushRef="#br0" timeOffset="22900.88">12274 2953 84 0,'0'0'228'16,"0"0"-228"-16,0 0-222 0</inkml:trace>
  <inkml:trace contextRef="#ctx0" brushRef="#br0" timeOffset="23478.87">12274 2953 41 0,'3'-8'106'0,"0"7"106"16,-3 1-14-16,0-3-46 15,0 1-8-15,0 2-23 16,0-1-54-16,0 1 21 16,0 0-17-16,0 0-46 15,0 0 25-15,0 0-16 16,0 0 0-16,0-3 11 15,0 3-29-15,0 0 19 16,2-2 4-16,-2 2 25 16,0 0 72-16,2 0-43 15,-2 0-13-15,0 0 8 16,0 0-45-16,0 0 27 16,0 0-16-16,0 0-37 0,0 0 33 15,0 0-38 1,0 0 10-16,0 0 27 0,0 0-48 15,0 0-2-15,0 0-8 16,0 11 9-16,-4 7 7 16,-5 8 14-16,-5 6-5 15,1 4 11-15,-1 2-18 16,-1 2 7-16,-1 0-16 16,1 0 9-16,1 0 9 15,-1 0-17-15,-1 0 14 16,1 3 25-16,-1-1-31 15,0-2 30-15,3 2-11 16,-3-2-27-16,3 3 36 16,0-1-36-16,0-5 4 0,1-1 5 15,3-6 5 1,1-3 0-16,0-6-7 0,4-6-7 16,2-3 35-16,0-6-35 15,2-2 14-15,0-4 17 16,0 2-32-16,-3-2 37 15,3 0-36-15,0 0 8 16,0 0-9-16,0 0 0 16,0 0 0-16,0 0 0 15,0 0-59-15,0 0 10 16,0 0-70-16,0-4-165 16,0-8-405-16</inkml:trace>
  <inkml:trace contextRef="#ctx0" brushRef="#br0" timeOffset="26759.36">1257 5792 476 0,'0'0'833'15,"0"0"-696"-15,0 0-112 16,0 0-10-16,0 0 43 0,0 0 12 16,15 0 56-1,8 0-53-15,6 0-35 0,3 0 34 16,7 0-40 0,4 0 21-16,3-3 37 0,4-1-52 15,3 0 25-15,7-2-26 16,5 0-36-16,2 2 46 15,4 0-45-15,1 0 8 16,1 2 11-16,0 2-10 16,3 0 1-16,-1 0-12 15,0 0 9-15,0 0 4 16,-2 0-13-16,-1 0 0 16,-1 0 5-16,-6 0 9 15,-4 0-11-15,-4 0-3 0,-10 0 0 16,-9 0-8-16,-11 0 16 15,-11 0-8-15,-7 0 0 16,-5 2 10-16,-4-2 8 16,0 0-3-16,0 0-14 15,-10 2 9-15,-7 0-10 16,-4-2-12-16,-6 2 0 16,1 0 12-16,-3 0-9 15,-3 0 9-15,-1 0-15 16,-2-2 0-16,-5 2 15 15,-1-2 0-15,-5 2 0 16,-2-2 10-16,-2 3-16 16,-6-3 6-16,0 1 0 0,-4 1-15 15,-3-2 5 1,-1 0 1-16,2 0 3 0,1 0-26 16,1 0 31-1,6 0 1-15,2 0 0 0,4 0-7 16,2-6 14-16,3 0-7 15,1 2 0-15,2 0 3 16,-3 2-13-16,2 2-32 16,-2 0 41-16,1 0 0 15,0 0-15-15,-1 0 15 16,3 4 1-16,0 2 0 16,5 0-2-16,3-2 2 15,6 1 0-15,5-5 5 16,8 1 12-16,4-1-14 15,2 0 6-15,5 0 3 16,2 0-18-16,0 0 6 16,0 0-30-16,0 0 29 0,0 0-50 15,0 0 32-15,0 0 10 16,0 0-18-16,11 0 27 16,5 0 0-16,9 0 0 15,6 0 13-15,11-1-6 16,7-5 8-16,9-1 24 15,11-1-26-15,8 2 22 16,11 2-35-16,4-1 0 16,7 2 21-16,4 0-11 15,-1 3-10-15,-2 0 0 0,1 0 8 16,-7 0-10 0,-3 0 2-16,-9 3 0 0,-4 0-1 15,-9 0 11-15,-11-1-10 16,-6-2 13-16,-15 0-11 15,-10 2 37-15,-7-2-27 16,-6 0 0-16,-6 0 12 16,-3 0-15-16,-3 0 3 15,-2 0 11-15,0 0-22 16,0 0 38-16,0 0-39 16,0 0 1-16,0 0-1 15,-17 0-104-15,-6 2-163 16,-6-2-593-16</inkml:trace>
  <inkml:trace contextRef="#ctx0" brushRef="#br0" timeOffset="35007.42">3804 5725 588 0,'0'0'166'16,"0"0"-91"-16,0 0 17 0,0 0-34 16,0 0 14-1,0 0 28-15,-2-7-49 0,2 7 13 16,0 0 5-16,0 0-11 15,0 0 51-15,-3 0-7 16,1 0-6-16,2 0 5 16,-2 0-56-16,2 0 0 15,-3 0-21-15,3 0-18 16,0 0 17-16,0 0-22 16,0 0-1-16,0 0 46 15,0 0-33-15,0 0 25 16,0 0-13-16,0 0-11 0,0 0 41 15,0 0-43 1,0 0-12-16,0 0 9 0,0 0-2 16,0 0-7-16,0 0 0 15,0 0-15-15,0 0 15 16,5-1 10-16,4 1-2 16,6-2-8-16,2 0 16 15,2 2-16-15,1-2 0 16,5 0 1-16,0 2 4 15,1 0-5-15,-2 0 0 16,1 0-8-16,0 0 21 16,-3 0-13-16,2 0 0 15,-1 0 0-15,-1 0-11 16,-1 0 11-16,0 0 0 16,2 0-1-16,-1 0 8 15,-2 0-7-15,2 0 0 16,-1 0 1-16,-2 0-6 0,1 0 5 15,-1 0 0-15,-2 0-1 16,1 0 15-16,-3 0-14 16,3 0 0-16,0 0 0 15,2 0-7-15,-2 0 7 16,2 0 0-16,2 0 1 16,-1 0 9-16,-2 0-10 15,-1 0 0-15,0 0 0 16,2 0-6-16,-2 0 6 15,0 0 0-15,2-2-1 16,0 2 11-16,2-3-10 16,0 2 0-16,1-2 1 15,-4 1-9-15,4-1 8 0,-3 0 0 16,-3 3-1 0,0-1 12-16,-2 1-12 0,-1 0 1 15,-1 0 0-15,1 0-6 16,3-2 7-16,3 2-1 15,3 0 0-15,-4-3 13 16,4 3-22-16,-1-1 9 16,-2 1 0-16,2 0-1 15,1 0 1-15,-4 0 0 16,4 0 0-16,-1 0 14 16,-4 0-15-16,2 0 1 15,-4 0 0-15,-1 0-10 0,-3 0 10 16,-1 0 0-1,-3 0-1-15,1 0 14 16,1 0-10-16,0 0-3 0,1 0 0 16,5 0 0-16,-1 0 1 15,6 0-1-15,1 0 0 16,1 0 12-16,1 0-13 16,0 0 1-16,-1 0 0 15,-3 0-7-15,-3 0 8 16,-3 0-1-16,-5 0 0 15,-5 0 12-15,1 0-7 16,-5 0-5-16,2 0 1 16,-2 0 42-16,0 0-33 15,0 0 17-15,0 0-4 16,0 0-22-16,0 0 5 0,0 0-6 16,0 0-59-16,-2 0-48 15,-12 0-198 1,-1-3-536-16</inkml:trace>
  <inkml:trace contextRef="#ctx0" brushRef="#br0" timeOffset="44458.33">3356 6735 902 0,'0'0'288'0,"0"0"-239"15,0 0-49-15,0 0 0 16,0 0 0-16,0 0 36 15,22 0 12-15,-11 0-31 16,0 0 50-16,1 0 26 16,-1 0-7-16,-2 0 9 0,-2 0-47 15,1 0 12-15,3 0-21 16,3-1-27-16,1-2 36 16,5 1-36-16,5 1 7 15,2-2 3-15,2 1-8 16,2 1-9-16,0-2-5 15,5 3 6-15,-1-2-9 16,1 1 10-16,2-2-7 16,0 1 2-16,0 0 17 15,-3 0-19-15,1-2 0 16,-3 3 1-16,-2-4 19 16,-4 3-20-16,2 0 0 15,-2 2 31-15,0-2-31 16,0 2 37-16,2-2-37 15,-3 2 16-15,1-3 0 0,-1 3-16 16,4-1 6-16,-1 1 13 16,2-1-8-16,0-2-1 15,4 1-10-15,-1 1 0 16,1-2-7-16,2 1 7 16,-4 1 0-16,3-2 0 15,-3 0 19-15,0 0-21 16,-2 1 2-16,1 0 0 15,-1 2-4-15,-2-2 4 16,0 0 0-16,0 0 0 16,0 0 18-16,1 2-17 15,0-2-1-15,1 0 7 16,-2 2-5-16,2-2 4 16,-4 0-6-16,-3 2 0 15,1-2 12-15,-5 2-12 0,1-2 0 16,-4 2 0-16,1 0 3 15,1 0 5-15,0 0-3 16,1 0-1-16,-1 0 8 16,4 0-2-16,2 0-10 15,2 0 0-15,2 0-4 16,4 0 11-16,0 0-7 16,1 0 0-16,1-3 12 15,1 3-12-15,-3 0 0 16,1 0 1-16,4 0-10 0,-3 0 18 15,1 0-9-15,-1 0 0 16,3 0 6-16,0 0-7 16,5 0 1-16,-1 0 0 15,1 0-15-15,-4 3 16 16,1-1-1-16,-4 2 0 16,-1 0 16-16,0 2-22 15,-2 0 6-15,2-1 0 16,1-2-4-16,1 0 11 15,6-3-7-15,-1 1 0 16,0-1 9-16,3 0-10 16,0 2 1-16,-2-2 0 15,1 0-12-15,-5 0 13 0,0 0-1 16,-1 0 0 0,-3 3 12-16,1-3-16 0,1 1 4 15,4-1 0-15,-1 0-5 16,0 0 11-16,3 0-6 15,-2 0 0-15,2 0 12 16,-3 0-12-16,-2 0 0 16,-2 0 0-16,-3 0-10 15,0 0 23-15,-2 0-13 16,3 0 0-16,-4 0 8 16,2-4-16-16,-1 1 8 15,1 0 0-15,-1 1-1 16,0 1 2-16,3 1-1 15,-3 0 0-15,1 0 8 16,3 0-14-16,1 0 6 0,3 0 0 16,1 0-6-16,3 0 15 15,1-3-9-15,-1 1 0 16,-1-2 9-16,0 2-17 16,3 2 8-16,2-2 0 15,2 2 44-15,-3 0-35 16,1 0-6-16,-2 0-3 15,-5 0 7-15,0-2-13 16,-2 0 6-16,-3 0 0 16,2-2-9-16,-6 2 14 15,0 0-5-15,-2-1 0 16,-3 2 1-16,3 1-1 16,-2 0 0-16,2 0 0 15,2 0-2-15,-2 0 4 16,2 0-2-16,1 0 0 0,3 0 6 15,4 0-6-15,5 0 0 16,3 0 0-16,2 0-8 16,-1 0 20-16,-1 0-13 15,3 0 1-15,-4 0 0 16,3 1 2-16,-5 4-2 16,-1 1 0-16,-4-4-10 15,2 2 18-15,2-2-8 16,3-2 0-16,2 0 2 15,-2 2-8-15,1-2 6 16,-5 0 0-16,-2 0-6 16,-4 0 19-16,1 0-13 0,-1 0 0 15,2 0 1 1,0 0 0-16,5 0-1 0,-1 0 0 16,3 0-1-16,1 0 13 15,6 0-12-15,-1 0 0 16,2 0 0-16,-1-2-11 15,-1 2 11-15,-2 0 0 16,-8 0-1-16,0 0 0 16,-5 0 0-16,-3 0 1 15,-2 0 0-15,0-2-10 16,-1 0 11-16,-4 0-1 16,-1-2 0-16,0 2 14 15,-1 0-14-15,0 0 0 0,3-1 0 16,0 2-4-16,4 1 4 15,5 0 0-15,1 0 16 16,6 0-14-16,-3 0 11 16,-2 0-13-16,-5 0 0 15,-4 0-12-15,-2 0 12 16,-3 0 0-16,-6 0 0 16,-4 0 15-16,-8 0-15 15,-1 0 7-15,-3-1 4 16,-2-2 62-16,0 0-64 15,0-2-2-15,0 1-7 16,0 0-28-16,0 0-8 16,-2 2-72-16,-49 0-139 15,-1 2-233-15,-14 0-408 0</inkml:trace>
  <inkml:trace contextRef="#ctx0" brushRef="#br0" timeOffset="48160.58">7717 7654 159 0,'0'0'408'0,"0"0"-266"16,0 0-34-16,0 0 6 16,0 0-29-16,137-8 160 15,-89 6-45-15,4 0-120 16,4 0-21-16,7-2-15 16,1 1 4-16,6 0 28 15,1-1-31-15,0 0-2 16,0 0 8-16,-1-3-35 15,1 3 44-15,-3 1 0 0,4-1-30 16,2 1 27 0,-4 2-32-16,5 1 9 0,-6-3 13 15,2 3-36-15,1 0 20 16,1 0 0-16,0 0-25 16,5-1 45-16,3-1-50 15,-2 0 10-15,6 0 17 16,-2-1-21-16,-1 3 8 15,-6 0-15-15,-3 0 6 16,-8 0 6-16,-7 0-3 16,-7 0 7-16,-9 0 10 15,-10 0-19-15,-8-1 23 16,-9-2-17-16,-7 2-11 16,-4-2 59-16,-4 2-39 15,0 1-10-15,0-2-12 0,0-1-12 16,0 3-36-16,0 0-99 15,0 0-429-15,0 0-488 0</inkml:trace>
  <inkml:trace contextRef="#ctx0" brushRef="#br0" timeOffset="49644.61">11293 7630 707 0,'0'0'244'0,"0"0"-138"16,0 0-51-16,0 0-3 0,0 0 6 15,0 0 31 1,0 0-45-16,-7-8-44 16,7 8 51-16,0 0 1 0,0 0 12 15,0 0 25-15,0-3-40 16,11 3 42-16,4 0-14 15,8-1-26-15,8 1 21 16,6 0 13-16,11 0-29 16,3 0-9-16,9 0-46 15,3 0 33-15,6 0-15 16,-1 0-12-16,3 0 32 16,4 0-39-16,0 1 6 15,1 4 8-15,-1-3 0 16,4 2-5-16,1-2 23 15,2-1-22-15,2 4 47 0,-1-1-47 16,2-2 11-16,-2 3 9 16,-4-4-19-16,2 1-8 15,2 0-3-15,1 0 12 16,5-1 5-16,2-1-17 16,5 0 0-16,1 0 0 15,-2 0 14-15,1 0-14 16,0 0 0-16,-3 0 7 15,-1 0-4-15,-1 0-3 16,0 0 0-16,-1 4 2 16,-1-2 14-16,2 3-13 15,3-3 0-15,1 0 11 16,3-2 6-16,0 2-19 0,0-2-1 16,-5 0 12-16,1 2 3 15,-5 0-10-15,0 0-5 16,-4 0 9-16,0 2 8 15,-5-2-15-15,-2-2 2 16,-2 0 4-16,-4 0 8 16,-8 0-16-16,-9 0 0 15,-10 0 0-15,-14 0-18 16,-13 0 18-16,-11 0-34 16,-7 0 6-16,-7 0-78 15,-71 0-91-15,2 4-399 16,-12 4-181-16</inkml:trace>
  <inkml:trace contextRef="#ctx0" brushRef="#br0" timeOffset="53128.18">8656 7820 90 0,'0'0'933'0,"0"0"-731"15,0 0-11-15,0 0-47 16,0 0 3-16,0 0-22 16,0 0-69-16,-24-32 6 15,21 28 5-15,-1 0-20 16,0 2 62-16,-3-2-50 15,-1 0-18-15,-2 2 5 16,-3 0-45-16,-1 0 33 16,-2 2-21-16,1 0-7 15,0 0 19-15,-3 0-25 16,1 0 1-16,-2-3 6 0,-1 3 6 16,-4-1-13-16,-5-2 0 15,-6 2 1-15,-4-1-7 16,-3 1 6-16,-5-2 0 15,-3 0-1-15,2-1 7 16,-3 1-9-16,0-1 3 16,1-2 0-16,4 2 5 15,1-2-5-15,3-1 0 16,1 1-2-16,1 2 14 16,2 0-12-16,1-1 0 15,-1 1 6-15,-2 0-21 16,-2 0 5-16,-2 0 10 15,-4 2-1-15,-3-4 0 0,-2 2 1 16,1-2 0 0,-3 0 0-16,1 1-1 0,1-2 1 15,-1-2 0-15,5 2 14 16,-2 0-5-16,4-1 7 16,-1 1-16-16,0-1 1 15,2-2 4-15,-1-1-4 16,3 2-1-16,-4-1 6 15,4 1 6-15,-3 1-7 16,1 1-5-16,-4 0-8 16,-1 1-4-16,0 3 21 15,-3-2-9-15,-1 4 3 0,-4-3 11 16,4 1-28 0,0-1 2-16,-2 0 12 0,2 2 28 15,1-2-27-15,1 3 14 16,2-4-7-16,1 3 1 15,2 0 3-15,-1 2-12 16,0-1-2-16,0 1-11 16,-1 0 13-16,-1 0 0 15,-1 0-3-15,4 0 10 16,-1 0-4-16,2 0-3 16,3 0 0-16,-1 0-12 15,1 0 26-15,0 0-14 16,1 0 0-16,-2 0 9 15,0 0-7-15,-1 0-2 16,-6 0 0-16,1 0-3 0,-2 0 12 16,-5 0-9-16,2 3 0 15,-2 4 4-15,0 0-13 16,4 1 9-16,2 5 0 16,2-4-4-16,4 1 4 15,3 1 0-15,1-1 0 16,2 1 14-16,2 0-4 15,2 1-10-15,3 0 0 16,2-1-6-16,1 4 16 16,4 1-10-16,4-3 0 15,0 2 1-15,-1-1-5 16,0 3 4-16,2-2 0 16,-6 1-3-16,0 0 16 15,-2 2-13-15,-2 2 0 16,0 0 11-16,0 0-2 0,2 2-9 15,2 0 0-15,2 0-9 16,6 2 15-16,0-1-7 16,4-1 1-16,3 0 0 15,2 0-1-15,1-3 1 16,2 2 0-16,0-1-2 16,1-1 23-16,1 4-21 15,-1-1 0-15,1 2 11 16,2 0-7-16,1 0-4 15,2 2 0-15,0 1-6 0,0-1 12 16,0-1-6 0,0 0 0-16,2-1 9 0,6 0-2 15,1-4-7-15,-3 2 0 16,0-4-3-16,2-1 18 16,-2 2-15-16,3-1 0 15,-3 0 8-15,4-2-8 16,-1 3 0-16,2-2 0 15,0-1-6-15,2 3 12 16,3 0-6-16,-1 0 0 16,1 1 0-16,2-2 5 15,-2 0-5-15,-1-3 0 16,1 2-8-16,-1-5 10 16,3 2-2-16,0-2 0 15,4-1 0-15,5 0 11 0,0-1-11 16,4 0 0-16,-3-2-1 15,4 3 16-15,-1-4-15 16,3 0 0-16,-1 0 6 16,3 1-13-16,1-4 7 15,6 0 0-15,1 0 2 16,4-4 19-16,2 0-21 16,4 0 0-16,2 0 1 15,0 0-7-15,0 0 6 16,3 0 0-16,-3 3-3 15,2 0 16-15,-2 0-13 16,2-2 0-16,-2-1 0 16,-4 1-6-16,4-1 6 0,-3 0 0 15,3 0 0 1,1 0 14-16,2 0-15 0,1 0 1 16,0 0 0-16,3-1-7 15,-1 0 7-15,-2 1 0 16,3 0 3-16,-3 0 15 15,-4 0-17-15,0 0-1 16,-5 0 0-16,0 0-15 16,0 0 16-16,-1-3-1 15,-2 3 1-15,0-2 16 16,-2 2-16-16,-1 0-1 16,1 0 0-16,-1 0-8 15,2 0 9-15,2 0-1 16,-1 0 2-16,4 0 16 0,0 0-18 15,-2 0 0-15,0 0 0 16,-2 0-12-16,-1 0 13 16,3 0-1-16,-2 0 1 15,2 0 13-15,0 0-20 16,2 0 6-16,-1 0 0 16,2 0-8-16,3 0 16 15,0 0-8-15,-2-4 0 16,-4 2 9-16,2 0-15 15,-3 0 6-15,-3 0 0 16,0 0-9-16,-5-2 10 16,-1 0-1-16,3 0 0 15,-3-2 12-15,0 0-17 0,1 0 5 16,-2 2 0 0,-3 0-7-16,-3 2 8 0,1 0-1 15,-1 2 0-15,0-2 12 16,2 2-18-16,0-2 6 15,3 0 0-15,-1-2-5 16,1 2 7-16,1-2-2 16,-4 0 0-16,-1-1 13 15,-3 4-19-15,-4-1 6 16,-1-1 0-16,-2 0-9 16,1-1 15-16,0 0-6 15,-1 0 0-15,1-5 9 16,-3 4-15-16,2-5 6 0,-3 2 0 15,0-2-9 1,0 0 20-16,-3 2-11 0,-1-3 0 16,-1 2 1-16,-1-2-11 15,1-1 10-15,-3 1 0 16,3-4-15-16,-3-3 24 16,3-1-9-16,-3 0 0 15,1-1-1-15,-1 1-8 16,-2-2 9-16,-1 0 0 15,-4 2-4-15,1 0 11 16,-3-2-7-16,-2 1 0 16,0-1 9-16,0 2-4 15,-2-1-5-15,4 0 0 16,-4-3 3-16,0 1 11 16,0 3-14-16,0-3 0 0,0-1 7 15,0 1-4-15,0 0-3 16,0 1 0-16,0-4 17 15,-12 0-8-15,-3-5 9 16,-6 3-8-16,-3-2 2 16,-4 0-4-16,-3-2-8 15,-4 2-5-15,-7 0-4 16,-10 3-47-16,-8 5 9 16,-15 4-32-16,-72 8-86 15,15 4-66-15,-2 5-463 0</inkml:trace>
  <inkml:trace contextRef="#ctx0" brushRef="#br0" timeOffset="67984.07">9510 7979 897 0,'0'0'350'16,"0"0"-89"-16,0 0-95 15,0 0-14-15,2-12-7 16,-2 10-65-16,0 2 6 0,2 0-48 16,-2 0-25-16,0 0 35 15,0 0-36-15,0 0 22 16,0 0-3-16,0 0-30 16,0 0 20-16,0 0-21 15,-4 0 10-15,-7 6 44 16,-6 2-46-16,-2-1 15 15,-5 4 2-15,-5-1-19 16,-10 0 31-16,-3-1-16 16,-9 3-20-16,-9 3 45 15,-3-3-45-15,-1 2 29 16,-1-2-6-16,7 2-14 16,8-1 5-16,9-2-15 0,12-1 2 15,9-2-2-15,9-2 1 16,2-2-1-16,7-2 0 15,0-2 8-15,2 0-14 16,0 0 6-16,0 0 0 16,0 0-17-16,0 0-15 15,0 0-23-15,0 0-49 16,0 0-105-16,4-2-303 16,7-8-86-16</inkml:trace>
  <inkml:trace contextRef="#ctx0" brushRef="#br0" timeOffset="68546.47">9057 7903 882 0,'0'0'292'0,"0"0"-190"16,0 0-1-16,0 0 17 15,0 0-73-15,0 0-9 0,0 0 25 16,-21 7-5-16,5 4 68 15,-5 3-41-15,-6 0-8 16,2 2 22-16,-7 1-50 16,1 4 13-16,0-3-11 15,2 2-40-15,4-2 47 16,5-1-55-16,7 0 5 16,3-3-6-16,6-2-5 15,2 0 5-15,2 0 0 16,0-2 9-16,0 5-7 15,0-4-2-15,10 5 1 16,2 0 37-16,4 2-38 16,2 0 44-16,4-2-22 0,1 0-20 15,1 1 43 1,-2-6-45-16,-1 0 0 0,-6-4 6 16,1 0 11-16,-5-3-34 15,-3-4 11-15,0 0-130 16,-6 0-242-16,-2 0-589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29:24.252"/>
    </inkml:context>
    <inkml:brush xml:id="br0">
      <inkml:brushProperty name="width" value="0.05292" units="cm"/>
      <inkml:brushProperty name="height" value="0.05292" units="cm"/>
      <inkml:brushProperty name="color" value="#FF0000"/>
    </inkml:brush>
  </inkml:definitions>
  <inkml:trace contextRef="#ctx0" brushRef="#br0">8868 3873 641 0,'0'0'556'15,"0"0"-404"-15,0 0-52 16,0 0 30-16,0 0-53 16,0 0-38-16,-2 0 15 0,2 0-53 15,0 0 12-15,0 0 21 16,0 0 10-16,0 0 54 16,0 0-9-16,0 0-30 15,0 0 28-15,0 0-50 16,0 0-2-16,0 0-7 15,0 0-27-15,0 0 24 16,0 0-25-16,0 3 0 16,0 5 11-16,0 2-10 15,5 5 11-15,8-3 5 16,-2 5-11-16,2 2 1 16,1-2-7-16,3 1 1 15,1 0 28-15,1-2-29 0,2 0 9 16,2 1-9-1,1-3 9-15,3-3-5 0,0 0-4 16,-1-3 0 0,3-4-4-16,-2-1 14 0,2 1-10 15,-2-4 0-15,2 0 13 16,0 0-11-16,2 0-2 16,0 0-8-16,0-4-7 15,1-2 13-15,-1-2 2 16,0 3 0-16,0-2-5 15,0 1-2-15,1 1 2 16,-3 2-7-16,2 1 2 16,0 0 0-16,0 2 9 15,0 0 0-15,0 0-11 0,-2 0 4 16,3 0 5-16,-5 7-11 16,-3 1 3-16,-2 2 4 15,-4 0 7-15,0 2 0 16,-5-1 3-16,0 2-10 15,-3-4 7-15,-4 2-2 16,-1-4-12-16,-1-3 12 16,-4 1 2-16,2-3 0 15,-2-2 8-15,0 0 3 16,0 0-11-16,0 0 0 16,2 0 0-16,2 0 1 15,4-2-1-15,5-10 0 16,3-3-27-16,0 1 15 15,6-1-4-15,0-1 4 16,2 2 5-16,5-5-12 0,4 4 4 16,2-1 9-16,2 2-23 15,2 1 28-15,0 6-14 16,-2 2 14-16,2 3-17 16,-1 2 19-16,-1 0-1 15,3 0 0-15,-1 0 9 16,3 2-12-16,0 4 3 15,1 3 0-15,1-4-1 16,-1 3 12-16,3-2-9 16,-1 0 11-16,3 0-7 15,2-2 12-15,-2 2-18 16,2-3 6-16,1 0 12 0,-4-3-17 16,0 3 8-16,-5-3 16 15,-7 0-17 1,-1 1 29-16,-5-1-17 0,-2 0-3 15,-5 0 21-15,1 0-32 16,-6 0 10-16,-1 0-4 16,-5 0 0-16,-5 0-5 15,-4 0-7-15,-2 0 0 16,0 0 23-16,0 0-23 16,0 0 0-16,0 0-35 15,-35 0-109-15,2 0-175 16,-7 0-697-16</inkml:trace>
  <inkml:trace contextRef="#ctx0" brushRef="#br0" timeOffset="8997.89">11565 3954 622 0,'0'0'291'15,"0"0"-163"-15,0 0-76 16,0 0 9-16,0 0-6 15,0 0-13-15,0-1 41 16,0 1-24-16,0 0 1 16,0 0 85-16,0 0-59 15,0 0-10-15,0 0-9 0,0 0-27 16,0 0 14 0,-8 0-48-16,-5 7-5 0,-12 13 27 15,-35 28-28-15,2-3-196 16,-2-4-317-16</inkml:trace>
  <inkml:trace contextRef="#ctx0" brushRef="#br0" timeOffset="21291.89">16416 619 1182 0,'0'0'529'0,"0"0"-399"16,0 0 10-16,0 0-65 16,0 0-60-16,0 0-15 15,5 0-6-15,-1 0 6 0,0 11 23 16,0 1-7-16,-2 1 23 16,0 3 1-16,0-1-23 15,-2-3 33-15,0 0-26 16,0-2-16-16,0-4 26 15,0-2-34-15,0-1 16 16,0-3-6-16,0 0-8 16,0 0 33-16,5 0-26 15,-1 0 3-15,2-1 12 16,8-15-23-16,-1-2 6 16,6-3-7-16,-2-1 1 15,1 3 0-15,0 0-1 0,-1 3 0 16,0 3-10-16,-4 2 14 15,-3 3-4-15,-2 4 0 16,-4 4 8-16,0 0-1 16,1 0 0-16,1 8-1 15,4 11 26-15,0 4-23 16,3 6 37-16,-1 3-3 16,1-2-42-16,-1 0 48 15,-3-2-48-15,-1-4 1 16,1-4 5-16,-2-4-7 15,0-2-6-15,-1-4-59 16,19-10-69-16,-5 0-125 16,4 0-437-16</inkml:trace>
  <inkml:trace contextRef="#ctx0" brushRef="#br0" timeOffset="21463.72">17030 613 1923 0,'0'0'474'16,"0"0"-363"-16,0 0-8 15,0 0-93-15,0 0 16 16,0 0-26-16,0 0-77 16,126-5-98-16,-94 8-432 15,-12 7-326-15</inkml:trace>
  <inkml:trace contextRef="#ctx0" brushRef="#br0" timeOffset="21651.18">16985 802 1028 0,'0'0'1103'16,"0"0"-852"-16,0 0-76 16,0 0-100-16,0 0-48 15,0 0-27-15,0 0 1 16,84 0-2-16,-36 0-96 15,23-4-186-15,-11-5-422 16,-14 2-333-16</inkml:trace>
  <inkml:trace contextRef="#ctx0" brushRef="#br0" timeOffset="22151.07">17557 475 831 0,'0'0'410'0,"0"0"-220"0,0 0-30 16,0 0 2-16,0 0-86 15,0 0-4-15,0 0 10 16,130-38-57-16,-110 38 20 16,-4 0-19-16,-5 0-15 15,-7 0 48-15,-2 0-59 16,-2 8 1-16,0 2 12 15,-2 2-1-15,-7 4 4 16,-1 2 32-16,4 2-48 16,4 3 0-16,2-2 0 15,0 3-25-15,14-2 18 16,3 3-14-16,4-2 20 16,-1 0 1-16,-3-2 0 15,-3 2 16-15,-5-3-7 16,-7 0 14-16,-2-3 4 0,-6 4-27 15,-23-1-1-15,-32 10-50 16,6-7-329-16,3-4-255 0</inkml:trace>
  <inkml:trace contextRef="#ctx0" brushRef="#br0" timeOffset="22994.65">16425 573 51 0,'0'0'415'0,"0"0"-122"15,0 0-91-15,0 0-22 16,0 0-2-16,0 0-16 16,0 0 35-16,6-4-29 15,-6 4-42-15,0 0 13 0,0 0-74 16,0 0-11-16,0 0-7 15,0 8-46-15,-6 10 89 16,-3 10 5-16,3 4-28 16,0 5 14-16,-1 3-46 15,4-3 0-15,1-4 1 16,2-2-35-16,0-6 21 16,0-3-22-16,0-6 0 15,0-4-11-15,0-1-72 16,0-4-128-16,2-6-476 0</inkml:trace>
  <inkml:trace contextRef="#ctx0" brushRef="#br0" timeOffset="24744.21">19360 689 766 0,'0'0'534'0,"0"0"-359"0,0 0-19 16,0 0-50-16,0 0-79 16,0 0 5-16,3-1-20 15,-3 1-12-15,2 0 38 16,-2 0-11-16,0 0 55 16,0 0 9-16,0 0-42 15,0 0 33-15,0 0-23 16,0 0-16-16,0 0 27 15,0 0-42-15,0 0 15 16,0 0-3-16,0 0-28 16,0 0 0-16,0 0-12 0,-5 0-18 15,-6 0 18-15,-2 6 21 16,-3 8 19-16,-2 5-28 16,0 3-5-16,3 5 18 15,3 1-19-15,6 4-5 16,4 1-1-16,2-2 9 15,0 1-10-15,6-3 1 16,12-4 0-16,5 0 26 16,4-6-26-16,-1-3 0 15,5-7-1-15,0-6-2 16,0-3 3-16,4 0 0 16,-7-1 1-16,-2-15 0 15,-1-5 1-15,-7-3 9 16,-3-3 25-16,-3-6-35 15,-5-3 39-15,-5 0-9 0,-2-1-30 16,0 2 50 0,0 1-51-16,-14 3 1 0,-1 6 1 15,-3 0 7-15,-2 6-18 16,-2 3-10-16,-1 1-53 16,4 5 27-16,-2 4-65 15,5 3-40-15,-3 3-148 16,3 0-276-16,5 0-77 0</inkml:trace>
  <inkml:trace contextRef="#ctx0" brushRef="#br0" timeOffset="25212.84">19748 920 902 0,'0'0'593'15,"0"0"-344"-15,0 0-91 16,0 0-57-16,0 0 0 16,0 0-27-16,0 0-9 15,-13 99-49-15,6-77-9 0,0 0-7 16,7-4-91 0,0-7-191-16,0-7-314 0</inkml:trace>
  <inkml:trace contextRef="#ctx0" brushRef="#br0" timeOffset="25619">20069 662 1245 0,'0'0'513'15,"0"0"-439"-15,0 0 51 16,0 0-85-16,0 0-30 0,0 0 16 16,0 0-10-16,-83 70 16 15,72-38 33-15,0 0-25 16,4 4 13-16,5-1-31 16,2-2-14-16,0-1 12 15,4-1-19-15,12-6-1 16,2-5 11-16,4-4-10 15,1-6 14-15,2-7-8 16,-2-3 10-16,2 0 44 16,-3-17-39-16,-1-7 9 15,-8-8 11-15,-5-5-34 16,-3-2 19-16,-5-1-27 0,0 2-12 16,-2 4 11-16,-11 6-83 15,-1 7-26-15,-4 7-106 16,5 9-323-1,4 3-302-15</inkml:trace>
  <inkml:trace contextRef="#ctx0" brushRef="#br0" timeOffset="25837.74">20545 1023 624 0,'0'0'861'0,"0"0"-694"0,0 0 9 15,0 0-24-15,0 0-98 16,0 0-54-16,-73 104-63 16,56-87-259-16,5-9-275 0</inkml:trace>
  <inkml:trace contextRef="#ctx0" brushRef="#br0" timeOffset="26290.73">20782 736 1493 0,'0'0'308'0,"0"0"-244"0,0 0 20 15,0 0-84-15,0 0 7 16,0 0-3-16,0 0 8 16,-47 116 4-16,47-86-16 15,0 1 9-15,0-4 10 16,5 2-6-16,6-6 12 15,2-1 23-15,3-2-37 16,1-3 33-16,3-5-22 0,3-5-9 16,-1-4 41-1,2-3-26-15,1 0 22 0,0-12-1 16,-3-11-36-16,-7-2 38 16,-6-5-4-16,-9-7-11 15,0 1 31-15,-2-3-52 16,-20 4-8-16,-3 5-7 15,-4 6-50-15,0 4-4 16,0 7-90-16,0 3-145 16,7 4-299-16,7 3-354 0</inkml:trace>
  <inkml:trace contextRef="#ctx0" brushRef="#br0" timeOffset="26556.27">21212 515 907 0,'0'0'356'0,"0"0"-166"16,0 0 10-16,0 0-60 15,106 123-75-15,-83-67-10 16,-5 3-22-16,-7 8-32 15,-9 1 21-15,-2 1-22 16,-6-2-25-16,-21 0-64 16,-11-7-75-16,-43 14 6 15,5-16-96-15,1-12-356 0</inkml:trace>
  <inkml:trace contextRef="#ctx0" brushRef="#br0" timeOffset="27181.14">19191 425 991 0,'0'0'386'0,"0"0"-140"15,0 0-106-15,0 0-115 16,0 0 23-16,0 0 66 16,0 0 9-16,-82 81 36 15,49-38-42-15,-6 7 9 16,3 6-28-16,2 9-35 16,8 4 5-16,11 5-51 15,5 1-11-15,10-2 1 16,0-1 5-16,19-6-12 15,8-7 0-15,2-6 6 0,2-12-18 16,-4-4 12 0,-6-13-65-16,-11-5-37 0,-8-7-188 15,-2-8-469-15</inkml:trace>
  <inkml:trace contextRef="#ctx0" brushRef="#br0" timeOffset="30711.56">19267 1341 1069 0,'0'0'499'0,"0"0"-325"15,0 0 12-15,0 0-106 16,0 0-14-16,0 0-32 15,-4-5-27-15,0 5 12 16,-2 0-19-16,-5 0 0 16,-5 15 89-16,-6 10-28 15,-4 7 18-15,-8 12-19 16,-1 10-10-16,-2 10 32 16,4 14-52-16,2 22 17 15,9-6-3-15,11 3-44 16,11-1 31-16,0-18-31 15,24 3 0-15,7-15 18 16,1-12-12-16,-3-16 6 0,-5-13 15 16,-9-8-27-16,-3-11 31 15,-7-6-31-15,-3 0-1 16,-2 0 0-16,0-10-117 16,0-9-144-16,0-2-476 0</inkml:trace>
  <inkml:trace contextRef="#ctx0" brushRef="#br0" timeOffset="31758.18">19481 1586 709 0,'0'0'309'0,"0"0"-113"15,0 0-46-15,0 0-23 16,0 0 55-16,0 0-14 15,0-28 2-15,0 28-20 16,-8 0-87-16,-5 0 4 16,-7 0-5-16,-4 2-61 15,-5 14 98-15,-2 6-66 16,2 6 7-16,2 9-3 16,5 4-30-16,11 3 15 0,7 4-22 15,4 2-2 1,0-1-22-16,17-7 24 0,10-4 0 15,3-8 0-15,6-10 18 16,0-10-18-16,5-10 0 16,-4-2 0-16,-1-26-1 15,-5-10 2-15,-8-10-1 16,-11-8 14-16,-7-2-1 16,-5 1-3-16,0 5-10 15,-13 10-26-15,-5 9 17 16,-4 14-82-16,0 7-43 15,-3 12-206-15,8 0-222 16,3 6-166-16</inkml:trace>
  <inkml:trace contextRef="#ctx0" brushRef="#br0" timeOffset="31945.64">19810 1845 948 0,'0'0'336'0,"0"0"-75"16,0 0-32-16,0 116-90 16,-4-75-45-16,-9 3-68 15,-3-1-26-15,0 1-70 16,5-11-316-16,6-14-269 0</inkml:trace>
  <inkml:trace contextRef="#ctx0" brushRef="#br0" timeOffset="32398.67">20081 1520 1446 0,'0'0'385'0,"0"0"-246"16,0 0-50-16,0 0-83 16,0 0 19-16,0 0-20 0,0 0-5 15,-41 96 8 1,34-60 23-16,2 2-1 16,5 2 26-16,0 0 13 0,0 0-55 15,1-1 25-15,19-5-39 16,0-6 0-16,5-4 17 15,-2-10-15-15,0-6 11 16,0-8 30-16,-4 0-25 16,-1-18 49-16,-4-10-30 15,-1-10-13-15,-9-4 46 16,-1-5-37-16,-3 1-9 16,0 2-14-16,-9 7 2 15,-9 4-24-15,-4 7 7 0,-3 10-72 16,-2 5-3-1,1 9-88-15,-8 2-69 16,10 1-289-16,4 9-132 0</inkml:trace>
  <inkml:trace contextRef="#ctx0" brushRef="#br0" timeOffset="32648.6">20518 1783 1482 0,'0'0'363'0,"0"0"-178"0,0 0-23 16,0 0-66-16,8 131-73 15,-8-94-10-15,0-5-6 16,-2-2-7-16,-15-5-41 15,-5-8-95-15,3-5-204 16,3-12-462-16</inkml:trace>
  <inkml:trace contextRef="#ctx0" brushRef="#br0" timeOffset="33054.75">20811 1770 1787 0,'0'0'381'0,"0"0"-307"16,0 0 65-16,0 0-121 15,0 0-5-15,0 0 2 16,0 0-15-16,85-100 0 16,-72 82 3-16,-5 4 16 15,0 3-6-15,-6 5 29 16,0 5-29-16,-2 1 50 16,0 0-45-16,4 0 5 0,1 1-18 15,3 16 7-15,4 8 7 16,-1 4-19-16,2 5 6 15,-1 4 5-15,-2 0-11 16,2-2-24-16,-5-3-34 16,1-2-92-16,-1-8-151 15,-1-13-452-15</inkml:trace>
  <inkml:trace contextRef="#ctx0" brushRef="#br0" timeOffset="33351.56">21281 1376 816 0,'0'0'1168'16,"0"0"-954"-16,0 0-162 15,0 0 3-15,0 0-9 16,0 0-5-16,82 110 15 15,-57-57-55-15,-1 10 15 16,-2 5-5-16,-3 4-4 16,-4 2 54-16,-7 1-31 15,0-3 41-15,-8-2-17 16,0-2-45-16,-31 0-18 0,-61 33-18 16,5-17-156-1,-6-11-498-15</inkml:trace>
  <inkml:trace contextRef="#ctx0" brushRef="#br0" timeOffset="34382.58">19344 2380 1154 0,'0'0'406'0,"0"0"-192"15,0 0-9-15,0 0-121 16,0 0-42-16,0 0 23 15,0 0 6-15,-52 47 8 16,27-14-20-16,0 8-18 0,0 2 29 16,8 9-30-1,1 4 23-15,10 3-10 0,6 3-44 16,0-2 22-16,10-2-31 16,11-5 0-16,1-8 3 15,-2-8 6-15,-2-9-18 16,-7-9-9-16,-6-6-102 15,-5-11-100-15,0-2-416 16,0 0-571-16</inkml:trace>
  <inkml:trace contextRef="#ctx0" brushRef="#br0" timeOffset="36616.42">19527 2566 874 0,'0'0'499'0,"0"0"-320"16,0 0 31-16,0 0-40 15,0 0-68-15,0 0 5 16,0 0-49-16,-6-18-29 15,-3 18 10-15,-3 0-33 16,-5 12 40-16,-1 9-12 16,-3 6-28-16,4 7 37 15,1 5-36-15,10 1 5 16,3 2-3-16,3-4 10 0,3-4-20 16,17-4 1-16,7-7 0 15,6-12 9-15,3-9 2 16,3-2-4-16,-1-13 7 15,-4-14-1-15,-5-7-9 16,-9-5 5-16,-4-5-3 16,-10-1 52-16,-6 0-38 15,0 5-4-15,0 7-9 16,-2 6-7-16,-12 5 0 16,-1 9-42-16,-3 7-59 15,-1 6-94-15,-8 1-201 16,2 15-250-16,7 0-546 0</inkml:trace>
  <inkml:trace contextRef="#ctx0" brushRef="#br0" timeOffset="36850.78">19984 2789 1066 0,'0'0'732'16,"0"0"-591"-16,0 0 35 15,0 0-23-15,0 0-97 0,-27 109-13 16,14-86-43-16,1 1-35 16,0-3-89-16,1-8-352 15,3-9-392-15</inkml:trace>
  <inkml:trace contextRef="#ctx0" brushRef="#br0" timeOffset="37256.89">20247 2702 818 0,'0'0'1185'0,"0"0"-966"0,0 0-148 15,0 0 18-15,0 0-83 16,0 0-6-16,0 0 12 16,100-81 1-16,-80 61-13 15,-4 3 0-15,-5 3 10 16,-2 4 5-16,-4 4 28 15,-1 3 3-15,-4 3 21 16,0 0-55-16,0 0 24 16,0 0-36-16,2 7 18 15,0 13-14-15,0 10 10 16,1 7 2-16,-3 3 6 0,0 2-10 16,0 0-9-1,0-6-3-15,0-2-47 0,0-6-4 16,0-4-107-16,0-8-153 15,0-11-402-15</inkml:trace>
  <inkml:trace contextRef="#ctx0" brushRef="#br0" timeOffset="37553.75">20859 2775 1279 0,'0'0'293'16,"0"0"-108"-16,0 0 18 15,0 0-93-15,0 0-35 16,0 0-54-16,-34 120-12 16,26-96-18-16,0-2 4 15,-6-1-131-15,3-7-196 16,1-7-301-16</inkml:trace>
  <inkml:trace contextRef="#ctx0" brushRef="#br0" timeOffset="37959.85">21229 2592 337 0,'0'0'1376'16,"0"0"-1106"-16,0 0-180 15,0 0 39-15,0 0-101 16,0 0-13-16,0 0 16 16,-93 71-19-16,84-35-11 15,5 3 4-15,4-2 1 16,0-1 25-16,0-2-31 0,10-3-8 16,9-8-3-16,1-5 3 15,2-8 8-15,2-8 27 16,-1-2-26-16,-1-6 50 15,0-16-10-15,-4-8 2 16,-7-6 27-16,-5 0-64 16,-6-2 27-16,0 2-33 15,0 5-6-15,-10 4-5 16,-5 5-44-16,-10 1-57 16,6 5-143-16,5 7-413 0</inkml:trace>
  <inkml:trace contextRef="#ctx0" brushRef="#br0" timeOffset="38225.44">21501 2424 1104 0,'0'0'277'16,"0"0"-1"-16,0 0-15 15,91 120-82-15,-64-65-36 16,0 3-79-16,-2 10 10 16,-10 3-45-16,-5 6-27 15,-10 3 28-15,-2 3-24 0,-41 21-7 16,-35 22 1-16,-47 25-163 16,11-23-189-16,3-30-641 0</inkml:trace>
  <inkml:trace contextRef="#ctx0" brushRef="#br0" timeOffset="38990.86">19342 3130 897 0,'0'0'677'16,"0"0"-416"-16,0 0-67 15,0 0-32-15,0 0-55 16,0 0-60-16,0 0 29 15,-87 89-44-15,70-38 3 16,1 7 26-16,3 5-42 16,4 3 33-16,2 2-4 15,0-2-16-15,3 0 21 16,4-2-53-16,0-3 0 16,0-5 0-16,6-6-22 0,8-8-36 15,1-1-130-15,2-8-360 16,-7-14-522-16</inkml:trace>
  <inkml:trace contextRef="#ctx0" brushRef="#br0" timeOffset="42302.59">19585 3260 1109 0,'0'0'358'16,"0"0"-223"-16,0 0 33 0,0 0-71 16,0 0-34-1,0 0-31-15,0 0-20 0,-80 32 1 16,67-1 10-16,0 5-1 16,-1 6 59-16,5 2-37 15,3 0 12-15,4 1-9 16,2-8-39-16,0-3 14 15,8-5-22-15,9-10-14 16,6-5 14-16,4-8 7 16,6-6 18-16,3-4 12 15,4-20-37-15,-2-6 24 16,-5-3-24-16,-4-4 0 16,-4-3 7-16,-8 0-6 15,-5-2-1-15,-7 4 30 16,-5 4-23-16,0 3 39 0,-7 7-46 15,-11 4 12-15,-5 4-24 16,-4 4-17-16,-2 8-23 16,0 4-83-16,1 0-87 15,-8 15-74-15,12 6-93 16,4 0-467-16</inkml:trace>
  <inkml:trace contextRef="#ctx0" brushRef="#br0" timeOffset="42552.6">19986 3557 1230 0,'0'0'648'16,"0"0"-529"-16,0 0-1 15,0 0 24-15,0 0-117 16,-27 122 2-16,16-89-27 16,3-2-23-16,-4 3-95 15,6-9-204-15,1-10-304 0</inkml:trace>
  <inkml:trace contextRef="#ctx0" brushRef="#br0" timeOffset="42989.96">20302 3573 1647 0,'0'0'479'0,"0"0"-393"16,0 0 11-16,0 0-69 16,0 0 10-16,0 0-38 15,0 0 0-15,94-98 0 16,-72 68-21-16,1-1 21 0,-9 4 0 16,1 0 0-1,-6 8 16-15,-3 2-15 0,-2 7 29 16,0 5 22-16,-4 3-51 15,2 2 27-15,-2 0-28 16,0 0 6-16,0 0-3 16,0 0-3-16,0 13 0 15,2 9 42-15,0 9-41 16,-2 3 37-16,0 2-38 16,0 2 9-16,0-2-22 15,0-2 13-15,-6-1-85 16,-4-4-84-16,6-7-178 15,-1-8-383-15</inkml:trace>
  <inkml:trace contextRef="#ctx0" brushRef="#br0" timeOffset="43224.28">20766 3573 1624 0,'0'0'555'0,"0"0"-438"15,0 0-21-15,0 0-20 0,-9 112-66 16,7-77-9-16,2-6-2 16,-4-2-108-16,-5-10-118 15,2-4-265-15,0-13-188 0</inkml:trace>
  <inkml:trace contextRef="#ctx0" brushRef="#br0" timeOffset="43677.25">21112 3448 1780 0,'0'0'341'16,"0"0"-223"-16,0 0-32 16,0 0-42-16,0 0-44 15,0 0-34-15,0 0 32 16,77-97-42-16,-61 77 42 15,-3-1-17-15,-4 3 38 16,-2 6-13-16,0 1 20 16,-3 5-13-16,-2 2 55 15,-2 2-41-15,3 2-12 16,-3 0 7-16,4 0-7 16,0 16-2-16,4 5 29 0,0 9-41 15,1 5 64 1,-5 2-44-16,-2 4-3 0,0-1 0 15,-2-4-2-15,0-4-15 16,0-4-1-16,0-6-45 16,0-6 17-16,-4-10-125 15,-2-2-122-15,-1-4-393 0</inkml:trace>
  <inkml:trace contextRef="#ctx0" brushRef="#br0" timeOffset="44114.68">21459 3048 1470 0,'0'0'347'0,"0"0"-243"16,0 0 29-16,0 0-20 15,0 0-9-15,54 115-41 16,-41-68-27-16,1 7 32 16,-3 2-35-16,-7 2 26 15,-4 1 36-15,0-4-41 16,-2 4 40-16,-14-5-12 16,-4 0-16-16,-2-1 28 15,-1-5-55-15,-1-2 3 0,4-6-12 16,0-6-23-16,2-4 7 15,2-6-14-15,1-1 1 16,1-6-1-16,1-3 1 16,-1 1-1-16,1-4 0 15,3-1-7-15,0-4 7 16,4 1-33-16,1-3-27 16,3-3 25-16,2-1-52 15,0 0 3-15,-2 0-28 16,2 0-90-16,-2-8-493 0</inkml:trace>
  <inkml:trace contextRef="#ctx0" brushRef="#br0" timeOffset="45270.65">19288 3871 522 0,'0'0'248'0,"0"0"-141"15,0 0 7-15,0 0 9 16,0 0-22-16,0 0 30 15,0 0-2-15,8-12 9 16,-8 12 24-16,0 0-41 16,0 0 18-16,0 0-14 15,0 0-57-15,-8 0 9 16,-7 8-32-16,-5 15-20 16,-5 8 45-16,-1 12-36 15,2 6 13-15,1 4 5 16,8 4-41-16,1-1 39 15,10 0-18-15,2-2-31 0,2-2 34 16,0 0-29-16,15-2 5 16,7-5 5-16,1-5-4 15,1-7 5-15,0-6-17 16,-3-5 0-16,-3-9 7 16,-5-2 6-16,-1-5-13 15,-4-2 0-15,-3-2-11 16,-3-2 10-16,-2 2-50 15,0 0-41-15,0 2-61 16,-13 1-204-16,-5-4-605 0</inkml:trace>
  <inkml:trace contextRef="#ctx0" brushRef="#br0" timeOffset="47410.78">19531 4342 1542 0,'0'0'485'16,"0"0"-420"-16,0 0 65 16,0 0-112-16,0 0 5 15,0 0-14-15,108-108-9 16,-77 75-1-16,-4-4-46 15,-3 0-22-15,-6-2 68 16,-7 8-16-16,-4 4 17 0,-3 10 37 16,-4 7-6-1,0 3 37-15,0 7-32 0,0 0-27 16,0 0-4-16,0 18 21 16,0 12-25-16,0 10 76 15,0 4-49-15,0 5 11 16,0-1-39-16,0 0 2 15,0-4-13-15,0-2-10 16,0-6-74-16,2-2-106 16,9-11-196-16,1-14-239 0</inkml:trace>
  <inkml:trace contextRef="#ctx0" brushRef="#br0" timeOffset="47598.21">20026 4332 1272 0,'0'0'626'0,"0"0"-534"16,0 0 45-16,0 0-21 15,0 0-72-15,0 0 1 16,0 116-45-16,0-91 0 16,0-2-29-16,0-5-153 15,0-9-180-15,3-4-232 0</inkml:trace>
  <inkml:trace contextRef="#ctx0" brushRef="#br0" timeOffset="48020">20370 4087 1793 0,'0'0'378'16,"0"0"-304"-16,0 0-15 16,0 0-51-16,0 0 3 15,0 0 10-15,-31 122-12 16,31-85-9-16,0 2 0 16,0-5 9-16,8 0 0 15,10-3-8-15,2-6 0 0,5-2-1 16,4-7 24-16,0-8-17 15,4-8 14-15,-2 0-19 16,1-11 33-16,-8-13-33 16,-2-11 5-16,-8 0 13 15,-8-5-14-15,-6-2 31 16,0 2-1-16,-4 3-35 16,-12 4 11-16,-4 2-12 15,-2 7-35-15,1 7-23 16,0 7-88-16,2 3-56 15,-1 7-311-15,5 0 104 16,7 8-515-16</inkml:trace>
  <inkml:trace contextRef="#ctx0" brushRef="#br0" timeOffset="48223.07">20833 4325 910 0,'0'0'385'0,"0"0"-49"16,0 0-15-16,0 0-139 15,9 127-46-15,-9-95-71 16,0-5-59-16,-6 0 28 16,-8-5-34-16,3-9-46 15,-5-13-106-15,7 0-396 0,3-6-75 16</inkml:trace>
  <inkml:trace contextRef="#ctx0" brushRef="#br0" timeOffset="48613.61">21052 4109 1483 0,'0'0'275'16,"0"0"-174"-16,0 0-67 16,0 0-12-16,0 0 47 15,-34 125-6-15,52-94-49 0,4 0 22 16,5 1-26-16,2-7-10 16,0-5 0-16,0-7-7 15,0-4 7-15,-3-9 20 16,1 0 5-16,-2-13 39 15,-3-12-57-15,-5-7 20 16,-3-7 8-16,-7-1-23 16,-7-5 50-16,0-5-28 15,-7-3-34-15,-13 3 18 16,-5 3-18-16,-2 6-28 16,1 11-2-16,2 10-93 15,-1 10-62-15,-4 10-178 16,9 0-28-16,4 0-337 0</inkml:trace>
  <inkml:trace contextRef="#ctx0" brushRef="#br0" timeOffset="48847.96">21468 3921 201 0,'0'0'990'16,"0"0"-652"-16,0 0-54 15,107 120-80-15,-76-69-54 16,-2 10-73-16,-5 3 8 16,-6 4 4-16,-11 4-59 15,-7 3 7-15,-7 0-31 16,-28 6-12-16,-17 1-21 16,-66 45-118-16,12-23-123 0,-9-8-377 15</inkml:trace>
  <inkml:trace contextRef="#ctx0" brushRef="#br0" timeOffset="49535.31">19373 4532 927 0,'0'0'737'0,"0"0"-458"16,0 0-169-16,0 0-17 0,0 0-21 15,-116 47-42-15,87-6 70 16,3 9-49-16,2 10 3 16,5 2 27-16,11 5-47 15,8 1 33-15,0-4-28 16,6-4-38-16,19-4 20 15,4-6-21-15,0-5-36 16,4-4-52-16,-8-11-245 16,-8-11-522-16</inkml:trace>
  <inkml:trace contextRef="#ctx0" brushRef="#br0" timeOffset="51878.47">19469 4945 170 0,'0'0'1029'0,"0"0"-729"0,0 0-140 15,0 0 24-15,0 0-93 16,0 0-28-16,0 0-41 15,10-16-5-15,7 1 38 16,8-1-48-16,-1-4 3 16,3-2-1-16,-1-2 9 15,-1-2-18-15,-5 0 0 16,-5 3 7-16,-1 0 29 0,-5 3-22 16,0 4 6-1,-4 4 22-15,-3 6-40 0,0 2 32 16,-2 4-31-16,2 0 7 15,-2 0 26-15,0 0-29 16,0 0 9-16,0 10 26 16,0 14-11-16,0 8 54 15,0 10-32-15,0 5-39 16,0 0 46-16,0 2-60 16,0-3 0-16,0-6 0 15,0-5-1-15,0-4-14 16,0-7-58-16,0-5-107 15,10-13-15-15,3-5-371 16,-2-1-47-16</inkml:trace>
  <inkml:trace contextRef="#ctx0" brushRef="#br0" timeOffset="52097.17">20009 4981 1200 0,'0'0'580'0,"0"0"-424"16,0 0 67-16,-23 108-101 15,15-69-84-15,1-1 19 16,2-5-57-16,3-3 0 16,2-7-34-16,0-8-145 15,0-15-174-15,0 0-191 0,0 0-251 16</inkml:trace>
  <inkml:trace contextRef="#ctx0" brushRef="#br0" timeOffset="52612.67">20385 4820 1234 0,'0'0'386'0,"0"0"-196"0,0 0-45 16,0 0-68-16,0 0-75 16,0 0 14-16,0 0 15 15,-25 51 1-15,21-24 41 16,0 4-29-16,4 1 5 15,0-2 13-15,0 0-37 16,0-3 9-16,11 0-30 16,5-3 4-16,1-4 5 15,5-5-2-15,1-8-11 16,4-5 16-16,-2-2-15 16,0-2 22-16,2-16-23 15,-4-6 1-15,-5-4 14 16,-3-4-14-16,-4-2 4 0,-6 0 41 15,-3-2-46-15,-2-1 40 16,0 3-28-16,-2-2-11 16,-12 5 13-16,1 0-5 15,-3 5-9-15,-1 3 0 16,1 6-30-16,-1 5 14 16,0 6-51-16,-1 6-55 15,1 0-45-15,0 0-106 16,1 16-88-16,2-3 1 15,7 2-324-15</inkml:trace>
  <inkml:trace contextRef="#ctx0" brushRef="#br0" timeOffset="52862.61">20748 4927 942 0,'0'0'407'0,"0"0"-74"16,0 0-100-16,0 0-91 15,0 0-50-15,26 128-57 16,-26-98 11-16,0-2-37 16,0-5-8-16,-3 0-2 15,-11-4-6-15,1-8-66 16,-7-2-113-16,2-8-217 15,7-1-346-15</inkml:trace>
  <inkml:trace contextRef="#ctx0" brushRef="#br0" timeOffset="53331.25">21042 5015 971 0,'0'0'758'0,"0"0"-609"0,0 0-75 15,0 0-26-15,0 0-46 16,0 0 23-16,0 0-25 15,91-117-27-15,-72 90 26 16,-4 1 1-16,-3 1 0 16,-4 3 52-16,-4 6 1 15,1 4 45-15,-3 6-30 16,-2 2 4-16,0 3 23 16,3 1-64-16,-1 0 6 15,0 1-16-15,3 17-15 16,-1 8 64-16,0 8-45 15,1 5-2-15,-3 1 4 16,-2 0-15-16,2-2-12 16,-2-4 0-16,0-4-49 15,0-4 21-15,0-8-97 16,0-6-88-16,0-12-102 0,2-4-337 16,8-16-597-16</inkml:trace>
  <inkml:trace contextRef="#ctx0" brushRef="#br0" timeOffset="53596.81">21441 4573 1517 0,'0'0'499'15,"0"0"-418"-15,0 0 32 0,0 0 2 16,0 0-35-16,64 121-4 15,-45-64-61-15,-3 2 27 16,-3 4-11-16,-3 0-19 16,-5-1 47-16,-5 1-38 15,0-1 8-15,-15 1 18 16,-16 4-39-16,-17 2 1 16,-12 3-9-16,-55 34-85 15,12-18-27-15,3-9-382 0</inkml:trace>
  <inkml:trace contextRef="#ctx0" brushRef="#br0" timeOffset="54409.16">19697 5270 889 0,'0'0'565'0,"0"0"-303"0,0 0-125 16,0 0 18-16,-114 44 10 16,83-8-74-16,-2 6 29 15,1 10-47-15,8 4-51 16,3 5 72-16,10 6-57 16,9-3 27-16,2-1 8 15,0-3-72-15,13-3 32 16,10-7-32-16,1-6-25 15,3-7 24-15,-2-6-97 16,11-9-74-16,-10-11-104 16,-4-9-469-16</inkml:trace>
  <inkml:trace contextRef="#ctx0" brushRef="#br0" timeOffset="56877.3">19695 5691 980 0,'0'0'355'0,"0"0"-181"16,0 0 22-16,0 0 13 15,0 0-109-15,0 0-18 16,0 0-29-16,-10 0-31 16,20-9 42-16,5-5-21 15,5-4 4-15,5-5-31 16,4-7-7-16,-3-1-3 16,1-1-6-16,-3 2 0 15,-5 4-6-15,-6 4 18 0,-5 4-12 16,0 8 0-1,-4 4 10-15,-2 4-13 0,0 2 3 16,-2 0 0-16,3 0 18 16,-1 20 4-16,-2 12 51 15,0 6-9-15,0 8-54 16,0 4 41-16,0-2-51 16,0-4 2-16,0-1-10 15,-2-5-37-15,-1-6-81 16,3-4-111-16,0-8-311 15,0-12-189-15</inkml:trace>
  <inkml:trace contextRef="#ctx0" brushRef="#br0" timeOffset="57064.8">20194 5700 1795 0,'0'0'471'0,"0"0"-394"16,0 0 51-16,0 0-100 16,-83 131-1-16,76-99-27 15,3-2-28-15,2-6-44 16,2-5-179-16,0-3-258 16,0-11-72-16</inkml:trace>
  <inkml:trace contextRef="#ctx0" brushRef="#br0" timeOffset="57455.28">20358 5721 1620 0,'0'0'554'16,"0"0"-409"-16,0 0-96 15,0 0-42-15,0 0 7 16,0 0-14-16,0 0-18 16,89-82-38-16,-64 52-1 15,-8 2 56-15,0 3 2 16,-7 5 18-16,-2 6 59 16,-4 6-26-16,0 4 24 15,-1 3-26-15,-3 1-38 0,2 0 33 16,2 0-45-16,-2 11 10 15,0 11 30-15,0 10-39 16,-2 8 33-16,0 5-22 16,0-1 3-16,-6 0-21 15,0-6 6-15,-1-2-58 16,0-6-39-16,2-3-118 16,1-10-153-16,4-7-483 0</inkml:trace>
  <inkml:trace contextRef="#ctx0" brushRef="#br0" timeOffset="57658.41">20773 5765 1177 0,'0'0'775'0,"0"0"-587"16,0 0-88-16,0 0-20 15,-18 119-78-15,16-94-2 16,0-5-20-16,-3-4-191 16,1-8-269-16,2-8-192 0</inkml:trace>
  <inkml:trace contextRef="#ctx0" brushRef="#br0" timeOffset="58048.91">21042 5472 1478 0,'0'0'398'0,"0"0"-246"15,0 0-54-15,0 0-28 16,-71 112 10-16,71-69-47 15,0 1 1-15,2-4-34 16,19-4 9-16,1-8-27 16,4-6 25-16,5-8-7 15,0-6 18-15,1-8-2 0,2 0-8 16,-3-4-8-16,-5-14 16 16,-3-8 2-16,-7-4-17 15,-10-7 4-15,-6-3 34 16,0-4-23-16,-12 2 26 15,-9 5-42-15,-4 2 12 16,-4 9-33-16,0 5-4 16,0 4-109-16,-4-2-83 15,8 6-344-15,8-1-172 0</inkml:trace>
  <inkml:trace contextRef="#ctx0" brushRef="#br0" timeOffset="58269.98">21397 5278 1335 0,'0'0'528'0,"0"0"-338"16,51 145-25-16,-29-70-7 16,0 8-92-16,-3 0-20 15,-6 4-5-15,-9-2-30 0,-4 4-13 16,-15 0 2-1,-26-1-85-15,-55 32-75 0,7-22-215 16,0-14-241-16</inkml:trace>
  <inkml:trace contextRef="#ctx0" brushRef="#br0" timeOffset="58847.98">19616 6007 1540 0,'0'0'390'15,"0"0"-244"-15,0 0 16 16,0 0-82-16,-133 115 16 16,110-59-39-16,5 8-51 15,7 5 40-15,9 5-45 0,2-5 0 16,2 0 2 0,19-6-3-16,6-4-27 0,13 5-89 15,-5-13-228-15,-6-18-425 16</inkml:trace>
  <inkml:trace contextRef="#ctx0" brushRef="#br0" timeOffset="60691.28">19706 6471 601 0,'0'0'1299'0,"0"0"-1031"16,0 0-166-16,0 0-97 15,0 0 35-15,0 0-29 16,0 0 32-16,75-30-22 15,-39 6-21-15,0-4-4 16,-3-5 2-16,-6 1-17 16,-5 0 19-16,-4 0-12 0,-5 4 13 15,-4 6-1 1,-2 6 34-16,-3 4-34 0,-4 6 26 16,2 6-7-16,-2 0-18 15,0 0 48-15,0 12-40 16,0 14 42-16,0 7 15 15,0 8-65-15,0 3 35 16,0 1-36-16,0-1 9 16,-2-4-31-16,2-3-5 15,0-1-93-15,0-7-72 16,0-6-385-16,2-8-146 0</inkml:trace>
  <inkml:trace contextRef="#ctx0" brushRef="#br0" timeOffset="60894.42">20336 6429 770 0,'0'0'1269'0,"0"0"-981"15,0 0-202-15,0 0-12 16,0 0-28-16,-36 107-34 15,34-80-24-15,-2-4-23 16,-1 0-155-16,1-7-168 16,0-10-383-16</inkml:trace>
  <inkml:trace contextRef="#ctx0" brushRef="#br0" timeOffset="61316.14">20595 6377 1430 0,'0'0'590'0,"0"0"-436"16,0 0-112-16,0 0 37 15,0 0-59-15,0 0-1 16,0 0-25-16,85-111 6 16,-62 79 0-16,-2 1-15 0,-5 1 34 15,-3 5-19-15,-5 5 37 16,-1 6-10-16,-2 6 61 16,-5 4-54-16,1 4-3 15,-1 0 8-15,0 2-24 16,0 17 5-16,0 12 33 15,0 9-44-15,0 4 40 16,0 0-48-16,0 1 0 16,-1-5-1-16,-1-7-26 15,-1-2-23-15,3-8-83 16,0-5-159-16,0-9-395 0</inkml:trace>
  <inkml:trace contextRef="#ctx0" brushRef="#br0" timeOffset="61503.64">21000 6381 1719 0,'0'0'554'16,"0"0"-432"-16,0 0 17 15,-62 128-114-15,49-92-8 16,3-3-17-16,4-4-124 15,1-8-197-15,3-14-704 0</inkml:trace>
  <inkml:trace contextRef="#ctx0" brushRef="#br0" timeOffset="61909.75">21352 6492 1910 0,'0'0'392'16,"0"0"-279"-16,0 0-86 15,0 0-5-15,0 0-22 16,96-128-43-16,-64 88 12 0,-3 0-70 15,-8 3 60-15,-5 4 41 16,-3 9 14-16,-6 7 85 16,-5 10 10-16,-1 7-47 15,-1 0 42-15,0 6-80 16,0 20-6-16,0 14 63 16,0 10-80-16,0 6 38 15,0 4-32-15,0 1 7 16,0-5 2-16,0-4-16 15,-1-6-22-15,-1-12-15 16,-1-12-90-16,3-22-37 16,0-6-414-16,6-22-311 0</inkml:trace>
  <inkml:trace contextRef="#ctx0" brushRef="#br0" timeOffset="62128.45">21916 6061 1393 0,'0'0'564'0,"0"0"-323"15,27 112-90-15,-10-45-36 16,4 9 15-16,-2 8-53 16,-1 5-13-16,-9 1-56 15,-9-2 7-15,-11-3-30 16,-33-3-37-16,-66 22-74 15,8-22-181-15,1-16-680 0</inkml:trace>
  <inkml:trace contextRef="#ctx0" brushRef="#br0" timeOffset="70454.63">22334 549 833 0,'0'0'867'15,"0"0"-660"-15,0 0-128 16,0 0 13-16,-128-3-28 16,90 9-30-16,-12 11 19 15,-2 0-52-15,-11 0 17 16,1-1 13-16,-2 1-11 15,5-4 23-15,3 1-18 16,3-1-24-16,3-1 2 16,6-2 9-16,-2-2-12 15,11-2 0-15,6-1-68 0,12-2 13 16,11-3-87 0,6 0-161-16,0-4-303 15,8-6-263-15</inkml:trace>
  <inkml:trace contextRef="#ctx0" brushRef="#br0" timeOffset="70782.67">21713 545 825 0,'0'0'577'16,"0"0"-442"-16,0 0 6 15,0 0-5-15,0 0-47 16,0 0 27-16,-136 47-41 0,93-20 19 16,-3 5 14-16,-1 0-16 15,7 2-9-15,7-3-48 16,10-3-26-16,12-4-18 16,11-3-8-16,0 0 8 15,9-3 9-15,16-2 0 16,8-4 28-16,7-4 16 15,3-2-43-15,-1-1 30 16,0-2-31-16,1 1-59 16,15 6-128-16,-12 0-476 15,-6 0-634-15</inkml:trace>
  <inkml:trace contextRef="#ctx0" brushRef="#br0" timeOffset="71985.52">23039 5663 1164 0,'0'0'375'16,"0"0"-306"-16,0 0 79 16,0 0-69-16,0 0-35 15,0 0 44-15,0 0-32 16,-129 68 10-16,89-42 38 15,-8 2-25-15,-5 4 24 16,-6 4-21-16,-7 2-36 16,-3 2 28-16,-2 2-50 15,2 1-9-15,9-7 6 0,6-4-8 0,15-6-4 16,7-6-9-16,10-4 11 0,6-2-14 31,1-2 3-31,-4 4 0 16,0 0-8-16,-6 4 20 0,-2-4-12 0,5 0 0 15,7-4 11-15,5-4-17 32,6-6 6-32,4 0 0 0,0-2-12 0,0 0-17 31,0 0 16-31,0 0 4 16,0 0-61-16,2-2 48 15,10-6-79-15,5-8-171 16,-3 4-268-16,-1-2-130 0</inkml:trace>
  <inkml:trace contextRef="#ctx0" brushRef="#br0" timeOffset="72516.64">22239 5934 1159 0,'0'0'200'0,"0"0"-150"32,0 0-10-32,0 0-15 0,0 0 37 15,0 0 45-15,0 0-56 0,-18 77 13 0,7-45 31 31,-2 3-10-31,-6 1 38 16,-2 6-38-16,-4 0-7 16,0 2 24-16,3-2-65 15,3-6 5-15,7-6-4 0,7-8-37 0,5-5-2 16,0-8-19-16,9-4 19 16,14-4-10-16,3-1 22 15,3 0 20-15,3 0 0 16,1-1-20-16,2-5 20 0,1-2-10 15,-1-3-13-15,4 1 30 16,-3 1-37-16,-3-2 11 16,-6 1-4-16,-2 4 8 15,-10 1-9-15,-1 0-7 16,-8 1 6-16,-2 2-9 16,-4 2 5-16,2 0-2 15,-2 0 0-15,0 0-54 16,0 0 3-16,0-2-118 31,0-2-367-31,0 0-85 0</inkml:trace>
  <inkml:trace contextRef="#ctx0" brushRef="#br0" timeOffset="73625.8">21846 5957 963 0,'0'0'334'16,"0"0"-141"-16,0 0-41 0,0 0-63 15,0 0 39 1,0 0-27-16,0 0 21 0,66 32-29 16,-51-4-65-16,-4 5 15 15,-6 5-43-15,-5 6-11 16,0 30-27-16,-16-10-254 15,-5-6-333-15</inkml:trace>
  <inkml:trace contextRef="#ctx0" brushRef="#br0" timeOffset="74750.5">19728 6003 560 0,'0'0'391'0,"0"0"-227"0,0 0-99 15,0 0-25 1,0 0 53-16,0 0-35 0,0 0 22 16,4-4 62-16,-4 4-14 15,0 0-9-15,0 0-20 16,-8 0-15-16,-5 3-18 15,3 5-40-15,-4-1 4 16,1 1 35-16,0 2-34 16,0 1 7-16,0 0 6 15,-6 4-36-15,1 3 32 16,1 2-26-16,-4 2-13 16,0 5 33-16,1 0-32 15,1 3 16-15,4 1 20 0,0-2-37 16,5-1 30-1,4 4-16-15,0 0-14 0,0 4 45 16,2 2-45 0,0 1 25-16,1 3 3 0,1 0-27 15,0 0 28-15,0 0-29 16,0 0 10-16,2 1 4 16,0-4-15-16,0-2 0 15,11-1 12-15,5-4-3 16,1 0 15-16,1-2-24 15,-1-3 2-15,-3 3 13 16,-1-5-9-16,-3 2 0 16,-4-6 7-16,1 1 5 15,-3-4-10-15,0-6-8 16,-1-2-1-16,1-4-21 16,-1-2 10-16,-1-4-24 15,0 0-22-15,2 0-131 0,1 0-159 16,-3-14-475-16</inkml:trace>
  <inkml:trace contextRef="#ctx0" brushRef="#br0" timeOffset="78218.42">19253 3767 182 0,'0'0'371'0,"0"0"-273"16,0 0-98-16,0 0-23 0,0 0-64 16,0 0-96-16</inkml:trace>
  <inkml:trace contextRef="#ctx0" brushRef="#br0" timeOffset="78577.73">19253 3767 222 0,'27'117'178'16,"-27"-117"-105"-16,0 0 1 15,0 0 49-15,0 0-22 16,0 0 13-16,0 0 33 15,0 0 2-15,0 0 32 0,0 0-20 16,0 0-38-16,0 0 20 16,0 0-47-16,0 0-14 15,0 0-10-15,-4 0-65 16,-5 8 61-16,-5 4-30 16,-1 5-13-16,-3 10 37 15,-2 3-41-15,0 5 13 16,4 5 13-16,3-1-33 15,2 4 23-15,6 1-33 16,3 0 9-16,2 0-1 16,0 2-11-16,0-2-1 15,9-2 0-15,1-2-43 16,4 6-82-16,-2-11-99 16,-4-9-418-16</inkml:trace>
  <inkml:trace contextRef="#ctx0" brushRef="#br0" timeOffset="79421.28">19265 4600 705 0,'0'0'369'15,"0"0"-190"-15,0 0-82 16,0 0-16-16,0 0-4 0,0 0-36 16,0 0 35-1,-45 2-2-15,38 6-8 0,-4 2 62 16,2 4-25-16,-4 5-2 16,2 0-4-16,-3 7-45 15,3 6 18-15,2-1-13 16,4 6-40-16,1 1 48 15,4 0-52-15,0 1 4 16,0-1 17-16,2 0-21 16,8 1-2-16,3 0 16 15,0-1-26-15,-1 2 40 16,0-4-28-16,0 0-5 16,-3-1 32-16,-1-8-40 15,1-2 24-15,-1-9-24 16,-2-4-6-16,3-4 0 0,-3-4-7 15,2-2-22-15,0-2 28 16,1 0-93-16,3 0-33 16,-2-8-157-1,-1-4-396-15</inkml:trace>
  <inkml:trace contextRef="#ctx0" brushRef="#br0" timeOffset="80389.8">19630 5288 517 0,'0'0'289'0,"0"0"-195"16,0 0-50-16,0 0 0 16,0 0-28-16,0 0 13 15,0 0-12-15,-3 0 25 16,1 0 69-16,0 0-9 0,-2 0 27 15,-1 0 29-15,-3 8-38 16,-2 0 2-16,-1 4-26 16,-2 1-16-16,-5 2 24 15,0 2-46-15,-2 4 2 16,0 1 5-16,1 4-42 16,-2 3 28-16,5-2-22 15,3 3-18-15,5 2 38 16,0 1-48-16,4 3 17 15,2-3 13-15,2 2-29 16,0-2 26-16,0 2 5 16,0-2-32-16,0 0 60 15,0 1-59-15,2-2-1 16,12-4 1-16,1-5 10 16,3-2-13-16,-2-5 1 0,1-4-14 15,-6-4 4-15,-1-4-45 16,-6-4-27-16,-2 0-65 15,-2-2-231-15,0-9-283 0</inkml:trace>
  <inkml:trace contextRef="#ctx0" brushRef="#br0" timeOffset="80936.55">19269 5317 856 0,'0'0'589'0,"0"0"-377"15,0 0-117-15,0 0-54 16,0 0 64-16,0 0-90 16,0 0-15-16,38 97-129 0,-34-75-222 15,-2-4-615-15</inkml:trace>
  <inkml:trace contextRef="#ctx0" brushRef="#br0" timeOffset="88144.35">22519 1949 1385 0,'0'0'397'0,"0"0"-249"15,0 0-4-15,0 0-131 16,0 0-13-16,0 0-22 16,-23-3 22-16,6 12 62 15,-3 9 1-15,-9 5-15 16,-6 8 67-16,-12 11-36 15,-9 10 8-15,-8 9 9 16,-7 5-50-16,-3 2 16 16,7-4-33-16,9-4-19 15,10-10 20-15,9-8-30 16,12-8 0-16,8-12 0 16,7-8-11-1,8-8 4-15,1-4-60 0,3-2-49 16,0 0 13-1,0-19-103-15,0-6-462 0,0 0-100 16</inkml:trace>
  <inkml:trace contextRef="#ctx0" brushRef="#br0" timeOffset="88550.48">21967 2169 1311 0,'0'0'403'0,"0"0"-251"0,0 0-89 16,0 0-25-16,0 0 17 15,0 0 6-15,-76 129 46 16,45-81-19-16,2 0 9 15,2-2-17-15,5-4-47 16,9-4 1-16,8-7-34 16,5-5 8-16,0-8-25 15,16-5 7-15,10-2 10 16,8-7 36-16,7-4-24 16,-2 0 38-16,1-2-19 15,0-11-22-15,-4 1 29 16,-2 0-38-16,-5 1 0 15,-8 2 0-15,0 3-10 16,-10 2-4-16,-6 4-62 0,-5 0-105 16,0 9-113-16,-16 9-335 15,-5 2-395-15</inkml:trace>
  <inkml:trace contextRef="#ctx0" brushRef="#br0" timeOffset="90268.81">21505 3776 1568 0,'0'0'543'0,"0"0"-505"0,0 0-38 15,0 0-15 1,0 0-122-16,0 0-380 0,0 0-5 0</inkml:trace>
  <inkml:trace contextRef="#ctx0" brushRef="#br0" timeOffset="90409.4">21787 3807 84 0,'0'0'2015'0,"0"0"-1732"16,0 0-283-16,0 0-31 15,0 0-575-15</inkml:trace>
  <inkml:trace contextRef="#ctx0" brushRef="#br0" timeOffset="106033.59">11709 4567 1393 0,'0'0'484'0,"0"0"-326"16,0 0-52-16,0 0-1 15,0 0-18-15,0 0-27 16,-47-1 49-16,29 21-49 16,-3 5 4-16,-4 14 25 15,2 7-47-15,5 6 24 16,5 6-17-16,5 4-48 0,8 2 35 15,0 2-36-15,0 1-24 16,12 2-7-16,9-5-110 16,12 10-37-1,-2-18-191-15,1-18-521 0</inkml:trace>
  <inkml:trace contextRef="#ctx0" brushRef="#br0" timeOffset="108376.89">11810 4985 35 0,'0'0'1131'0,"0"0"-751"0,0 0-178 16,0 0-39-1,0 0-44-15,0 0-61 0,0 0 14 16,37-43-49-16,-12 19-22 16,1-3 38-16,3-1-38 15,-1-4-1-15,-2 2 12 16,-4-1 4-16,-1 5 4 16,-8 4 15-16,-3 7-11 15,-2 2 57-15,-2 7-45 16,-4 2 4-16,-2 4 17 15,0 0-56-15,3 0 36 16,-1 19-26-16,2 8-2 16,0 9 74-16,1 9-53 15,0 4-6-15,-3 0-9 0,0-5 3 16,0-6-18 0,1-6 0-16,-1-7-62 0,0-6 9 15,2-5-127-15,5-10-80 16,3-4-353-16,-2 0-272 0</inkml:trace>
  <inkml:trace contextRef="#ctx0" brushRef="#br0" timeOffset="108845.43">12487 4694 1000 0,'0'0'317'15,"0"0"-208"-15,0 0 17 16,0 0-66-16,0 0-59 16,0 0 35-16,0 0-21 15,0-4 13-15,0 4 45 16,0 0-16-16,0 0 29 15,0 0-39-15,0 0-41 16,0 0 51-16,0 0-44 16,0 0-6-16,0 0 2 15,0 0 9-15,0 0-7 0,0 0-11 16,0 0 0 0,0 0 7-16,0 0-1 0,0 0 12 15,0 0 36-15,0 0-34 16,0 0 27-16,0 0-22 15,0 0-24-15,0 0 33 16,0 0-34-16,0 0 0 16,0 0 9-16,0 0 4 15,0 0 6-15,0 0-11 16,0 0-1-16,0 0-4 16,0 0-3-16,0 0-65 15,0 0-118-15,-5 0-509 0</inkml:trace>
  <inkml:trace contextRef="#ctx0" brushRef="#br0" timeOffset="109157.89">12297 5059 451 0,'0'0'673'15,"0"0"-463"-15,0 0-76 16,0 0 93-16,0 0-24 0,0 0-39 16,0 0-11-16,20 90-52 15,-24-54 5-15,-10-1-69 16,1-3-31-16,1-6-12 15,6-6-16-15,6-12-148 16,0-8-376-16,3 0-173 0</inkml:trace>
  <inkml:trace contextRef="#ctx0" brushRef="#br0" timeOffset="109595.27">12685 4694 1311 0,'0'0'551'16,"0"0"-403"-16,0 0-7 16,0 0-88-16,0 0 5 15,0 0-21-15,0 0-31 16,-50-10 51-16,33 26-12 15,-3 4 26-15,3 7 24 16,1 0-54-16,5 2 18 16,6 2-41-16,5 2-9 15,0 1 16-15,9-3-24 16,11 0-1-16,4-3 0 16,3-4 20-16,2-8-25 15,-2-8 5-15,0-8 0 0,0 0 0 16,0-16 0-16,-6-16 0 15,-1-8-7-15,-7-4 5 16,-5-4 2-16,-8-1 0 16,0 3-15-16,-2 6 1 15,-12 8-15-15,-7 7-29 16,4 11-14-16,-3 5-105 16,-2 9-97-16,4 0-437 15,7 6-205-15</inkml:trace>
  <inkml:trace contextRef="#ctx0" brushRef="#br0" timeOffset="109939.19">13086 4961 1228 0,'0'0'685'0,"0"0"-539"0,0 0-25 15,0 0 11-15,-4 102-79 16,-9-66-52-16,3 1 28 16,-5-1-29-16,-1-6-43 15,-1-4-48-15,-6-11-153 16,5-5-332-16,3-10-501 0</inkml:trace>
  <inkml:trace contextRef="#ctx0" brushRef="#br0" timeOffset="111079.29">13373 4709 1156 0,'0'0'503'0,"0"0"-353"15,0 0 2-15,0 0-52 16,0 0 4-16,0 0-55 15,0 0-8-15,-109 102 16 16,107-68-29-16,2-1 10 16,0-1-15-16,5 0-23 15,12-3 28-15,5-5-26 16,7-4-2-16,3-7 6 16,1-7 11-16,0-6-11 15,3 0 1-15,-5-23-6 16,-4-7 22-16,-7-6-10 0,-4-5-13 0,-11-3 8 15,-5 2 4-15,0 2-3 0,-3 6-9 16,-15 10 0-16,0 8-13 16,-6 6-29-16,0 10-65 31,-8 0-98-31,5 10-300 16,5 6-3-16</inkml:trace>
  <inkml:trace contextRef="#ctx0" brushRef="#br0" timeOffset="111360.75">13745 5078 1197 0,'0'0'650'0,"0"0"-458"15,0 0-76-15,0 0-33 32,-33 101-80-32,24-73-3 15,-4-4-59-15,-3-2-210 0,3-5-294 0,1-11-711 0</inkml:trace>
  <inkml:trace contextRef="#ctx0" brushRef="#br0" timeOffset="111985.33">13984 4953 1603 0,'0'0'348'0,"0"0"-228"0,0 0-79 0,0 0 61 16,0 0-74-16,0 0-6 0,0 0-3 31,127-100-18-31,-113 74 26 15,-7 2 14-15,1 1 11 16,-6 7 28-16,0 6-35 16,-2 7 14-16,0 0-5 15,0 3-48-15,0 0 13 16,0 3-19-16,0 14 0 16,0 9 29-16,0 7-28 0,0 3 17 0,0 4 5 31,0-1-17-31,0 4 11 0,0-5-17 0,-4 0 0 15,-1-7-19-15,-1-4 17 16,-1-5-5-16,-2-8-7 16,-2-2-42-16,0-3 35 15,-3-6-19-15,-1-1 16 0,-3 1 9 16,5-3 11-16,-1 0 4 16,8 0 17-16,1 0-10 15,5 0 17-15,0 0-22 16,0 0 5-16,0 0 21 15,15-3-20-15,6 1 17 16,1 1 13-16,7-1-37 16,0 2 24-16,0 0-25 15,3 0 1-15,-7 0-12 16,-2 0-8-16,-3 0-27 16,-2 2-39-16,2-2-154 15,-4 0-448-15,-1 0-362 0</inkml:trace>
  <inkml:trace contextRef="#ctx0" brushRef="#br0" timeOffset="112172.78">14581 5101 1702 0,'0'0'392'0,"0"0"-181"15,0 0-36-15,0 0-139 16,-11 119-35-16,2-90-1 0,-7 1-175 0,3-5-376 16,0-9-562-16</inkml:trace>
  <inkml:trace contextRef="#ctx0" brushRef="#br0" timeOffset="113250.65">14893 4764 867 0,'0'0'346'0,"0"0"-174"15,0 0 0-15,0 0 17 0,0 0-60 16,0 0-18 0,0 0 9-16,-2-7-50 0,-8 7-10 15,0 0 8-15,-3 2-34 16,-3 7 52-16,-3 5-40 15,2 8-7-15,-1 5 26 16,3 6-56-16,3 6 20 16,8 0-15-16,4 4 3 15,0 0-25-15,16-6 8 16,11-1 0-16,6-6-3 16,7-4 4-16,5-5-1 15,3-10 4-15,0-7 11 16,-2-4-12-16,-3 0-3 15,-5-15 0-15,-7-12 5 16,-4-5 5-16,-8-6-7 0,-9-7 23 16,-6 0-25-1,-4-1 22-15,0-1-23 0,-8 3-8 16,-9 4-4-16,-5 8-8 16,-7 4-16-16,-5 6-34 15,-28 7-89-15,8 7-104 16,4 3-424-16</inkml:trace>
  <inkml:trace contextRef="#ctx0" brushRef="#br0" timeOffset="114094.21">15584 5051 1508 0,'0'0'599'0,"0"0"-432"16,0 0-99-16,0 0-34 16,0 0 14-16,0 0-47 15,0 0 12-15,-63 116-13 16,61-97-36-16,2-3-62 16,0-7-234-16,4-9-374 0</inkml:trace>
  <inkml:trace contextRef="#ctx0" brushRef="#br0" timeOffset="114515.98">15802 4867 1627 0,'0'0'379'0,"0"0"-235"16,0 0-66-16,0 0-38 15,0 0 20-15,0 0-43 0,0 0 15 16,98-43-32-16,-80 28 2 16,-3-2 16-16,-3 1-18 15,-4 0 29-15,-1 4 16 16,-3 0-30-16,1 4 31 15,-2 4-21-15,-3 0-25 16,2 4 30-16,-2 0-21 16,0 0-9-16,0 0 17 15,0 10-7-15,0 13 27 16,0 4 11-16,0 7-35 16,0 5 28-16,-5 0-34 15,0 0-4-15,1 1-3 16,0-4-40-16,-1-2-24 15,3 4-102-15,0-10-183 0,2-7-441 16</inkml:trace>
  <inkml:trace contextRef="#ctx0" brushRef="#br0" timeOffset="114969.01">16308 4923 836 0,'0'0'1138'0,"0"0"-903"0,0 0-100 16,0 0-55-16,0 0-68 15,0 0 8-15,0 0-20 16,55-64-1-16,-35 41 1 16,-3-2-3-16,-2 2 2 15,-1 1 1-15,-6 4 0 16,1 4 48-16,-5 6-28 16,0 2 22-16,0 3 4 15,-4 3-35-15,2 0 23 0,2 0-24 16,0 15-4-1,3 10 49-15,-3 2-46 0,0 9 23 16,-1 3-19-16,0-1 5 16,-3 0-26-16,2-4 8 15,-2-2-47-15,0-4-5 16,2-4-91-16,0-8-96 16,0-7-522-16</inkml:trace>
  <inkml:trace contextRef="#ctx0" brushRef="#br0" timeOffset="115468.93">16231 5065 1472 0,'0'0'617'15,"0"0"-462"-15,0 0-56 16,0 0-4-16,0 0-42 16,0 0-32-16,-53 107 4 15,40-80-25-15,0-3-1 0,1-4-39 16,2-2-125 0,1-6-178-16,7-7-449 0</inkml:trace>
  <inkml:trace contextRef="#ctx0" brushRef="#br0" timeOffset="115781.63">16901 5069 1652 0,'0'0'547'16,"0"0"-454"-16,0 0 50 15,0 0-74-15,0 0-27 16,0 0-27-16,-69 122-15 15,67-97-6-15,2-6-80 16,0-2-102-16,0-5-126 16,0-10-380-16</inkml:trace>
  <inkml:trace contextRef="#ctx0" brushRef="#br0" timeOffset="116359.3">17185 4948 963 0,'0'0'982'15,"0"0"-803"-15,0 0-113 16,0 0-32-16,0 0-3 15,59-117-31-15,-37 90 6 16,-3 5 2-16,-2 4-1 16,-7 7 18-16,-3 2 42 0,-4 7-20 15,-1 2 26-15,-2 0-39 16,2 2-33-16,0 20 67 16,3 9-31-16,-3 4 4 15,2 10-5-15,-2-1-35 16,1 2 16-16,-2-2-17 15,2-4-22-15,-3-2 21 16,0-8-65-16,0-4-8 16,0-8-23-16,-9-3-73 15,-6-8 0-15,-5-3-18 16,-3-2 46-16,-2-2 81 16,0 0 61-16,2 0 70 15,3 0 81-15,7 0 19 16,6 0 4-16,2 0-54 0,5 0-28 15,0 0-7-15,0 0-58 16,18 7 39-16,5-2 13 16,8 1-50-16,2 2 21 15,3-2-50-15,-3 0 10 16,-2-1-22-16,-2-1-43 16,-4-4-33-16,-2 0-70 15,-6-9-413-15,-6-9-595 16</inkml:trace>
  <inkml:trace contextRef="#ctx0" brushRef="#br0" timeOffset="116593.62">17749 4550 1881 0,'0'0'491'15,"0"0"-384"-15,0 0 70 16,74 153-50-16,-49-65-64 16,-8 24 19-16,-17 24-76 15,0 6-6-15,-46-6-1 16,-28-7-101-16,-22-15-41 16,14-26-76-16,1-15-646 0</inkml:trace>
  <inkml:trace contextRef="#ctx0" brushRef="#br0" timeOffset="117749.65">16481 5109 134 0,'0'0'870'16,"0"0"-594"-16,0 0-119 0,0 0 36 16,0 0-70-16,0 0 15 15,0 0 18-15,0-18-45 16,0 16-1-16,2-1-33 15,6 2-36-15,1 0 24 16,3-4-42-16,5 4 15 16,2-4 22-16,1 3-44 15,1 2 26-15,-4 0-36 16,-1 0 1-16,-7 0-11 16,-3 0 4-16,-4 0-28 15,-2 0-28-15,-10 10-144 16,-15 1-312-16,0 4-380 0</inkml:trace>
  <inkml:trace contextRef="#ctx0" brushRef="#br0" timeOffset="118436.93">15891 5135 849 0,'0'0'351'16,"0"0"-175"-16,0 0-31 15,0 0-21-15,0 0-69 16,0 0 15-16,0 0 3 16,0 0 6-16,4 0 68 15,8 0-25-15,3 0-39 16,2 0 19-16,4 0-47 0,-1 0-24 15,1 0-18-15,-4 0 2 16,-3 0-30-16,-6 0-19 16,-8 0-92-16,0 6-154 15,0 0-476-15</inkml:trace>
  <inkml:trace contextRef="#ctx0" brushRef="#br0" timeOffset="119708">12041 5149 737 0,'0'0'265'15,"0"0"-102"-15,0 0-59 16,0 0-38-16,0 0 37 16,0 0-2-16,0 0 33 15,0-4 31-15,0 4-31 0,0 0 9 16,0 0-48-16,0 0-48 15,0 0 22-15,0 0-40 16,0-2-7-16,6 2 19 16,6-2-39-16,3 0 26 15,6-1-28-15,1 3 1 16,1 0-17-16,11 0-103 16,-5 7-263-16,-6 3-742 0</inkml:trace>
  <inkml:trace contextRef="#ctx0" brushRef="#br0" timeOffset="121395.07">18066 5311 257 0,'0'0'185'0,"0"0"14"16,0 0 17-16,0 0-13 15,0 0-14-15,0 0-57 16,0 0 42-16,-2 0-8 15,2 0-22-15,0 0 22 16,0 0-52-16,0 0-24 16,0 0 19-16,0 0-75 15,0 0 21-15,0 0-39 16,0 0-2-16,0 0-4 16,0 0-9-16,8 0-1 15,5 0 24-15,6 12-8 16,1 5-3-16,-1 3-13 0,2 6 8 15,-4 4-1-15,1 7-7 16,-2-2 0-16,-3 5 0 16,-2-2 19-16,-1 2-19 15,-4 1 0-15,-6-3 0 16,0 2 24-16,0 0-15 16,-16 2 24-16,-11 2 27 15,-10 4-47-15,-5 0 35 16,-8 0-24-16,2-1-11 15,1-5 48-15,5-4-50 16,10-7-1-16,8-8 21 16,9-7-14-16,7-5-9 15,4-5-8-15,4-4-6 16,0-2-15-16,0 0 21 16,0 0 0-16,0 0-2 0,0 0-32 15,0 0 13-15,0 0-41 16,0 0-56-16,0 0 12 15,4-21-170-15,6 1-427 16,-2-2-826-16</inkml:trace>
  <inkml:trace contextRef="#ctx0" brushRef="#br0" timeOffset="121801.22">17852 5905 1506 0,'0'0'483'0,"0"0"-369"16,0 0 7-16,0 0-40 16,0 0-81-16,0 0 52 15,0 0 3-15,-31 62-33 16,13-27 52-16,-2 2-48 15,0 2 33-15,2-1 17 16,5-4-61-16,4-2 16 16,9-4-31-16,0-6 8 15,2-4-10-15,22-4 2 16,7-6 0-16,12-6 21 0,3-2-13 16,2 0 16-16,-2 0-24 15,-5-10 19-15,-8 2-16 16,-8 0-3-16,-8 2 0 15,-7 2-1-15,-4 4-32 16,-6 0-1-16,0 0-68 16,-12 0-169-16,-7 2-406 15,-7 6-289-15</inkml:trace>
  <inkml:trace contextRef="#ctx0" brushRef="#br0" timeOffset="123004.08">11694 5841 1107 0,'0'0'515'0,"0"0"-339"16,0 0-51-16,0 0-33 15,0 0-26-15,0 0-20 16,0 0 41-16,-12 0-28 16,-5 6 13-16,-8 10 38 15,-6 5-40-15,-3 6 38 16,-1 7-20-16,4 9-46 0,4 3 37 15,6 8-41 1,11 2-1-16,5 3 17 16,5 2-53-16,0 2 22 15,18-1-23-15,4-3 14 0,3-2-8 16,0-5-6-16,-4-6 0 16,0-8-11-16,-5-7-1 15,-1-10-18-15,-1-7-37 16,-1-5-60-16,-1-9 6 15,0 0-180-15,-3-3-490 0</inkml:trace>
  <inkml:trace contextRef="#ctx0" brushRef="#br0" timeOffset="124253.78">17479 5742 945 0,'0'0'363'0,"0"0"-132"16,0 0-45-16,0 0-66 15,0 0-39-15,0 0-40 16,0 0 48-16,23 5-11 0,-1 11 7 16,3 7 7-1,4 6-22-15,0 7-2 0,0 8 2 16,-2 4-42-16,-6 4 29 16,-2 3-37-16,-6 4 19 15,-10-1 15-15,-3 3-42 16,0 2 25-16,-1-4 6 15,-19 0-31-15,-2-5 53 16,-9-4-34-16,-3-6-3 16,-1-6 34-16,-3-5-53 15,5-8 29-15,7-6-26 16,9-7 2-16,6-5-14 16,7-3 0-16,4-4-30 15,0 0 17-15,0 0-62 0,0 0 16 16,0 0-14-16,0 0-55 15,4 0-46 1,2-4-504-16</inkml:trace>
  <inkml:trace contextRef="#ctx0" brushRef="#br0" timeOffset="132111.31">11827 6270 586 0,'0'0'1129'0,"0"0"-793"0,0 0-218 15,0 0 9-15,0 0-84 16,4-10-17-16,10 0 32 15,3-2-46-15,6-4 10 16,0 0-1-16,1-2-6 16,2-4-6-16,1 0-9 15,0-3 1-15,-2-1-13 16,-1 2 12-16,-4 1 0 16,-6 2 0-16,-4 7 20 15,-5 5-20-15,-3 4 14 16,-2 5-8-16,0 0 56 0,0 0-62 15,0 13 0-15,0 12 47 16,0 9-8-16,0 8 16 16,0 6-34-16,0-3-12 15,-4 1 16-15,-1-2-25 16,-1-2-13-16,1-6 12 16,1-1-90-16,4-6-30 15,0-6-158-15,0-7-461 16,7-7-759-16</inkml:trace>
  <inkml:trace contextRef="#ctx0" brushRef="#br0" timeOffset="132330.01">12417 6316 1607 0,'0'0'616'0,"0"0"-468"16,0 0-97-16,0 0 4 15,0 0 49-15,0 0-67 16,-13 109 23-16,7-75-60 16,-4-1 17-16,2 0-27 15,1-5 10-15,1-2-28 16,1-6-24-16,5-6-109 16,0-12-102-16,2-2-415 15,14 0-270-15</inkml:trace>
  <inkml:trace contextRef="#ctx0" brushRef="#br0" timeOffset="132736.47">12718 6029 1679 0,'0'0'562'0,"0"0"-426"15,0 0-86-15,0 0 5 16,0 0-43-16,-69 113-2 16,67-69 17-16,2-2-27 15,0 0 0-15,0-6 15 16,9-4 7-16,5-6-22 16,1-4 9-16,3-8 3 15,2-4 12-15,0-7-16 0,5-3 9 16,2 0 38-16,-4-21-55 15,2-8 30-15,-5-6-30 16,-7-5 1-16,-8-4 14 16,-5 0-15-16,0 0 0 15,-7 4 0-15,-10 8 0 16,-1 5-1-16,-1 12-51 16,4 7-73-16,5 8-47 15,0 0-341-15,2 0-59 16,8 8-489-16</inkml:trace>
  <inkml:trace contextRef="#ctx0" brushRef="#br0" timeOffset="132923.62">13017 6153 388 0,'0'0'570'16,"0"0"-280"-16,0 0 16 15,52 101-10-15,-44-64-16 16,-6 2-146-16,-2-2-15 15,0-1-66-15,0-3-53 16,-10-4 24-16,2-3-24 16,2-8-79-16,1-14-117 15,3-4-444-15,2 0-330 0</inkml:trace>
  <inkml:trace contextRef="#ctx0" brushRef="#br0" timeOffset="133329.78">13454 5975 1617 0,'0'0'322'15,"0"0"-96"-15,0 0-179 16,0 0 36-16,0 0-6 15,0 0-47-15,-48 147 32 16,46-99-44-16,2-1 4 0,0 2 40 16,0-6-62-16,12-5 27 15,5-7-16-15,6-6 5 16,2-7 0-16,1-8-15 16,3-10 5-16,3 0 15 15,-3-13-5-15,-4-16-16 16,0-10 0-16,-4-7 9 15,-9-5 16-15,-7-2-11 16,-5-1-5-16,0 4 22 16,-20 4-19-16,-11 10-6 15,-6 7-6-15,-11 10-37 16,-1 10-4-16,-20 9-111 16,13 4-138-16,12 10-568 0</inkml:trace>
  <inkml:trace contextRef="#ctx0" brushRef="#br0" timeOffset="133876.66">13917 6328 1185 0,'0'0'627'0,"0"0"-488"16,0 0-25-16,0 0-21 15,0 0-24-15,0 0-5 16,0 0-64-16,-62 133-15 15,46-93-68-15,3-10-301 16,1-8-448-16</inkml:trace>
  <inkml:trace contextRef="#ctx0" brushRef="#br0" timeOffset="134845.04">14084 6184 846 0,'0'0'860'0,"0"0"-578"16,0 0-144-16,0 0 32 15,0 0-84-15,0 0-27 16,0 0-38-16,56-42-11 16,-34 19 2-16,0-3-12 15,-2-3 0-15,-2-1-3 16,-5-1 12-16,1 6-9 0,-5 4 5 15,-5 7 9 1,-2 5 6-16,-1 4-5 0,-1 4-2 16,0 1 30-16,0 0-41 15,0 0 5-15,0 8 9 16,0 13-15-16,0 10 44 16,0 4-25-16,0 8-18 15,0 1 37-15,0 2-37 16,0-4 8-16,0-2-10 15,0-6 14-15,0-6-26 16,4-6 12-16,-1-6-48 16,-1-4-4-16,-2-3-101 15,0-5-105-15,0 0-354 16,-10-1 120-16,-9-3 205 0,-6 0 17 16,-2 0 270-16,5 0 43 15,5 0 285-15,3 0 3 16,6-2 18-16,8 2-47 15,0-1-64-15,0 1-79 16,0-3-47-16,10 2 18 16,8 1-49-16,6-3-7 15,8 2-20-15,-1-2-54 16,5 0 12-16,-3-2-12 16,-2 4-67-16,7-8-12 15,-7 3-152-15,-6-2-495 0</inkml:trace>
  <inkml:trace contextRef="#ctx0" brushRef="#br0" timeOffset="135001.59">14679 6322 1547 0,'0'0'516'15,"0"0"-334"-15,0 0-34 16,0 0-110-16,-47 103-38 15,34-78-64-15,-1-4-250 16,6-7-583-16</inkml:trace>
  <inkml:trace contextRef="#ctx0" brushRef="#br0" timeOffset="135719.84">14889 6190 702 0,'0'0'1284'0,"0"0"-1015"0,0 0-151 0,0 0-46 32,0 0-55-17,0 0 26-15,0 0-42 0,71-71-1 0,-47 38-37 0,0-3 4 16,-3-3 24-16,-5 0-1 15,-1 3 10-15,-3 9 21 16,-6 7-11-16,-4 9 55 16,0 6-23-16,-2 5-27 15,0 0 22-15,0 8-28 32,0 14 7-32,0 11 38 0,0 9-38 0,0 3 19 15,0 4-27-15,0-2-7 16,0 0 7-16,0-3-8 0,0-4-8 15,-2-8-7-15,-4-4-74 32,-2-4-27-32,-5-8-77 0,0-2-288 0,-5-1 0 15,-2-8-46-15,0 2 462 16,0-4 65-16,0 2 208 16,6-4 41-16,6 1 7 15,3-2-11-15,5 0 14 16,0 3-128-16,5-3-50 15,19 1 110-15,7 4-74 0,8-4-22 16,0 2-46 0,-1-2-22-16,-5-1 21 0,-4 0-48 31,-6 0-9-31,-6 0-36 0,-5 0-114 0,-5-1-577 0</inkml:trace>
  <inkml:trace contextRef="#ctx0" brushRef="#br0" timeOffset="136516.81">15633 6180 1016 0,'0'0'619'15,"0"0"-335"-15,0 0-201 0,0 0-33 32,0 0 114-32,0 0-74 0,-14 118-21 0,8-78-30 31,-3 0-26-31,-3-1-25 15,1-8 12-15,3-2-92 16,-2-5-63-16,4-8-383 16,6-10-131-16</inkml:trace>
  <inkml:trace contextRef="#ctx0" brushRef="#br0" timeOffset="137000.79">16040 5919 836 0,'0'0'537'0,"0"0"-282"0,0 0-10 15,0 0-89-15,0 0-42 16,0 0-5-16,0 0-59 16,-93 66 24-16,77-31-10 15,5 1-39-15,4 4 57 16,7 0-69-16,0-3 4 16,0 1 5-16,16-5-8 0,6-5-14 15,5-8 0-15,4-6 10 16,5-10-5-16,-1-4-5 15,4-4 0-15,-6-20-13 16,-2-10 20-16,-7-5-7 16,-6-10 0-16,-5-1 1 15,-5-3-6-15,-8 3 5 16,0 6-16-16,-6 10 15 16,-13 6-68-16,-4 12 2 15,-1 6-108-15,-10 10-197 16,5 0-228-16,5 0-707 0</inkml:trace>
  <inkml:trace contextRef="#ctx0" brushRef="#br0" timeOffset="137313.22">16475 6264 1172 0,'0'0'616'0,"0"0"-387"16,0 0-40-16,0 0-42 15,-27 122-104-15,16-95-3 16,-1-5-40-16,2-3-18 16,-1-2-15-16,-3-11-180 15,5-4-345-15,3-2-186 0</inkml:trace>
  <inkml:trace contextRef="#ctx0" brushRef="#br0" timeOffset="137797.47">16689 5905 1189 0,'0'0'259'0,"0"0"63"16,0 0-158-16,0 0-71 15,0 0 71-15,0 0-102 16,0 0 5-16,-88 70-10 16,80-42-36-16,4 3 50 15,2 1-42-15,2 2-1 0,0 0 12 16,0-2-34-16,10-2 10 15,3-2-16-15,3-4 11 16,3-6-2-16,0-6-9 16,0-8 0-16,5-4 17 15,0 0 1-15,0-10-15 16,1-12-3-16,-4-8 9 16,-6-4 0-16,-5-6-9 15,-2-2 0-15,-8-1-12 16,0 4-14-16,0 1 18 15,-10 7-31-15,-5 7-62 16,-3 8 10-16,-1 8-159 0,2 6-316 16,7 2-94-16</inkml:trace>
  <inkml:trace contextRef="#ctx0" brushRef="#br0" timeOffset="138047.41">16952 6122 692 0,'0'0'405'0,"0"0"84"0,0 0-323 16,0 0 14-1,0 114-3-15,-5-82-78 0,0-2-31 16,1-1-37-16,0-6-23 15,-3-3-16-15,3-4 2 16,-6-8-105-16,4-4-163 16,2-4-375-16</inkml:trace>
  <inkml:trace contextRef="#ctx0" brushRef="#br0" timeOffset="138531.7">17212 5966 434 0,'0'0'717'16,"0"0"-568"-16,0 0 71 15,0 0-129-15,0 0 15 16,0 0 45-16,0 0-28 16,-37 73-33-16,32-40-12 15,3-1-47-15,2 4 42 16,0-3-30-16,0 3-9 16,0-5 27-16,2-1-42 15,9-3 18-15,2-6-11 0,1-3-25 16,3-6 38-1,4-1-24-15,-1-7-4 16,5-4 27-16,1 0-36 16,2-10 16-16,0-11-18 0,-2-5 16 15,1-2 3-15,-4-3-2 16,-4-5-2-16,-3 3 38 16,-5-5-39-16,-1 2 36 15,-6-1 1-15,-4 4-51 16,0 1 18-16,0 3-18 15,-20 5-40-15,-14 6 5 16,-53 9-105-16,10 3-138 16,-15 1-555-16</inkml:trace>
  <inkml:trace contextRef="#ctx0" brushRef="#br0" timeOffset="148857.41">16352 5099 517 0,'0'0'244'16,"0"0"-63"-16,0 0-83 16,0 0-30-16,0 0-13 15,0 0-25-15,2 0 41 16,3 0 2-16,0 0 12 15,4 0 39-15,1 0-24 0,4 0-1 16,4 0-23 0,0-4-58-16,3 1 29 0,0 2-17 15,-3 1-28-15,-3 0 29 16,-1 0-31-16,-7 0 0 16,-3 0 0-16,-4 0-46 15,0 0-125-15,0 0-233 0</inkml:trace>
  <inkml:trace contextRef="#ctx0" brushRef="#br0" timeOffset="154856.03">11891 5492 91 0,'0'0'413'0,"0"0"-206"15,0 0-35-15,0 0-68 16,0 0 22-16,0 0-23 15,0 0-2-15,0-8 7 16,0 8 15-16,0 0 10 16,0 0-12-16,-2 0-45 0,2 0 25 15,0 0-37-15,0 0 5 16,0 0 11-16,0 0-56 16,0 0 24-16,0 0-23 15,0 0-16-15,0 0 41 16,0 0-49-16,0 0 0 15,0 0 22-15,0 0-11 16,2 0 5-16,15 0 9 16,0 0-18-16,8 0 27 15,-1 0-26-15,3 0-9 16,2 0 24-16,2 0-14 16,3 0-4-16,1 0-6 15,3 0 8-15,5 0 2 16,1 0-10-16,3 0 0 15,-3 0 8-15,0 0 8 0,-1 0-15 16,-1 0-1-16,1 2 0 16,-3 0 0-16,4-2 0 15,-2 0 0-15,1 0 1 16,-3 0 6-16,-1 2-7 16,-8 0 0-16,-4 3 0 15,-4-2-11-15,-2 1 11 16,-1 1 0-16,-3-4-8 15,2 3 25-15,0-2-17 16,4 0 0-16,3 0 2 0,0-2-7 16,6 2 5-1,0 0 0-15,-3 0-1 16,2 0 8-16,-2 0-7 0,-2 2 0 16,0-2 1-16,-4 0-4 15,4 1 3-15,0-3 0 16,2 1-8-16,2-1 23 15,0 0-15-15,1 0 0 16,-1 2 1-16,2-2-10 16,-2 3 9-16,0-2 0 15,3 1-6-15,-1-2 19 16,3 3-13-16,0-3 0 16,2 0 2-16,2 1-13 15,-3-1 11-15,4 2 0 16,-3 2 0-16,-5-3-3 0,-3 4 3 15,0-1 0 1,-5 0 1-16,-4-1-1 0,2 1 0 16,0-3 0-16,1 1-5 15,3-2 19 1,-1 2-14-16,8-2 0 0,2 2 0 16,2 1-2-16,1-3 2 15,2 1 0-15,-2-1-6 16,0 3 15-16,-4-1-9 15,-2-1 0-15,1 4 6 16,-3-4-19-16,2 1 13 16,4 2 0-16,-2-1-9 15,3-2 18-15,-3 3-9 16,3-2 0-16,1 2 1 16,0-1-2-16,1 1 1 0,3-3 0 15,-1 2-6 1,-2-3 4-16,-1 1 2 0,-4-1 0 15,-2 0 8-15,-3 0-16 16,-4 0 8-16,0 0 0 16,1 0-10-16,-1 0 19 15,4 0-9-15,1 0 0 16,3 0 6-16,-1 0-11 16,-2 0 5-16,2 0 0 15,4 0-10-15,-2 0 17 16,1 0-7-16,2 0 0 15,1 0 2-15,0-1-9 16,-1-2 7-16,-1 3 0 16,-1-1-9-16,-5 1 12 15,0-3-3-15,-2 3 0 0,0 0 7 16,0-1-14-16,2-2 7 16,1 2 0-16,-1-4-12 15,-2 4 12-15,2-2 0 16,-2 2 0-16,0-2 1 15,2 3-1-15,-2-1 0 16,2-2 0-16,1 1-9 16,-1 1 9-16,2-2 0 15,-2 3 0-15,3-2 11 16,-1 1-19-16,2-1 8 0,0-1 0 16,0-1-7-16,-4 2 8 15,-2 0-1-15,-3 0 0 16,-3 1 14-16,-1-2-14 15,1 2 0-15,1 1 0 16,5-3-14-16,0 3 20 16,4-1-6-16,4-2 0 15,-4 1 11-15,2-2-20 16,-3 0 9-16,-3 0 0 16,-5 1-6-16,-2-2 12 15,0 4-6-15,-1-4 0 16,0 1 12-16,2 0-18 15,2 0 6-15,-1 0 0 16,3 0-9-16,-3-2 10 16,1 0-1-16,-3 0 0 0,-5 0 13 15,0 2-13-15,-7 0 0 16,1 0 0-16,3-2-10 16,0 2 11-16,1 0-1 15,3-2 0-15,0 0 16 16,2 0-16-16,0 0 0 15,0-2 0-15,-2 2-15 16,-1-2 21-16,-1 2-6 16,-3 0 0-16,3 1 9 15,-3 0-18-15,1-1 9 16,-1 2 0-16,1 0-9 16,-1 0 10-16,2-2-1 15,2 2 0-15,0-2 9 0,1-3-10 16,-2 4 1-16,-3-3-11 15,1 2-1-15,-4-2 18 16,-1 2-6-16,1 0 0 16,3-2 9-16,-3 0-9 15,4 0 0-15,-1-2 1 16,1 0-13-16,0-2 13 16,-2 2-1-16,2-3 0 15,-5 1 12-15,1 1-14 16,-2-6 2-16,1 0 0 15,-1 0-1-15,2-5 2 16,-2 1-1-16,1-4 0 16,1 2 6-16,0 0-7 15,-1 2 1-15,-3-2 0 0,-1 3 2 16,-5-2 7-16,3 1 1 16,-3 2 2-16,0-1 7 15,0 0-18-15,0-1-1 16,2 4 0-16,0-2-8 15,0-2 8-15,1 4 0 16,-3-1 5-16,0 1 11 16,0-2 6-16,0 3-8 15,0-1-13-15,-12 0 26 16,1 0-27-16,0 3 0 16,-3-1-2-16,4 3 22 15,-1 0-21-15,1 2 1 16,-1 0 0-16,3 0-2 15,-4-1 2-15,-1 2 0 0,-3 0-1 16,-1 0 14-16,-6 0-13 16,-2 0 0-16,-4-2-4 15,-2 2-18-15,-4-2 32 16,0 1-10-16,1 2 2 16,1-1 18-16,-1-1-20 15,2 1 0-15,0 1 0 16,1 0-20-16,-3 1 20 15,0-1 0-15,-4 1-12 16,-2-1 43-16,-5 2-32 16,-1-1 1-16,-1 0 0 15,-4 0-11-15,-3 1 11 0,1-3 0 16,-1 1-1-16,-1 0-1 16,-3 1 2-16,0 2 0 15,-2-1 1 1,-3 0 5-16,3 0-6 0,2-2 0 15,-2 0-9-15,2 2 16 16,-2-3-7-16,-1 2 0 16,4 0 6-16,-3-4-21 15,2 3 15-15,-2 0-1 16,0-1-17-16,-3 2 30 16,-1-3-12-16,-1 2 0 15,0-2-8-15,0-2 7 0,1 2 1 16,1-2 0-1,1 2-11-15,0 0 25 0,-1-1-10 16,3 1-4 0,0 1 0-16,0-1 1 0,5 1-1 15,3 0 0-15,1-2 8 16,2 4-6-16,2-2-4 16,-2 4-4-16,-2-1-3 15,-3 3-7-15,-5 2 16 16,0-1 0-16,-3 2 17 15,-5-3-8-15,-2 1-9 16,-3-2 0-16,-1 3 7 16,-2-3-23-16,-2 1 16 15,2-1 0-15,5 2 4 16,4 0 11-16,3 2-15 0,5 0 0 16,6 0 2-16,-2 0-19 15,2 0 18-15,-1 0-1 16,0 0 1-16,-3 0 10 15,0 4-11-15,0 3 0 16,3-3 11-16,2-1-16 16,3-1 5-16,2 0 0 15,1-2 1-15,1 3 12 16,2-1-13-16,-3-1 0 16,1 4 1-16,-4 2-7 15,2 1 6-15,-3 0 0 16,3 5-10-16,0-4 22 15,2 1-12-15,-1 0 0 16,1-2 1-16,1 1 0 16,1 1-1-16,-1-2 0 0,1 0-1 15,0 0-1-15,0-1 2 16,-3 3 0-16,1 1 6 16,-3 1-9-16,-2 0 3 15,0 0 0-15,0 2-1 16,4 0 0-16,0 0 1 15,8-3 0-15,1 4 9 16,5-3 4-16,2 1-13 16,4-3 0-16,2 3-1 15,-4-1 11-15,0 3-10 16,-2 1 0-16,0 2 6 0,-2 0-1 16,2 0-5-1,0 2 0-15,4-3-1 0,5 1 1 16,0 1 0-16,2-2 0 15,3 1 10-15,1 0-5 16,1 3-5-16,2-1 0 16,-1 0 13-16,4 1-11 15,-1 4-2-15,-1-1 0 16,6 0 10-16,0 2-1 16,2-2-9-16,2 1 0 15,0-2-3-15,0-1 16 16,0-2-13-16,0 1 0 0,0 1 17 15,3-3 0 1,4 4-17-16,1 2 0 0,0-4-2 16,3-1 11-16,1 0-9 15,1-2 0-15,1-2 9 16,-1 2-4-16,0-2-5 16,-1-1 0-16,-4 0 3 15,-1-1 9-15,-1 1-12 16,2-2 2-16,-2 1 17 15,3 0-16-15,-1 1-3 16,2-1 0-16,1-3-13 16,-1 2 14-16,4-1-1 15,-1-5 0-15,1 1 16 16,-3 1-12-16,1-4-4 16,1 2 0-16,-2-4-3 0,0 3 10 15,4 0-7-15,-1 3 6 16,4-3 8-16,0 0-6 15,1 0-8-15,2-2 0 16,-3 0 5-16,-3-1 1 16,-1 2-6-16,-3-4 1 15,-5 2 17-15,1-1-19 16,-2-2 1-16,-1 2 0 16,1-2-9-16,1 2 11 15,0-2-2-15,3 2 1 16,3-2 17-16,-1 0-19 15,0 2 1-15,-2-2 0 16,0 0-12-16,-3 0 13 16,-1 0-1-16,0 0 0 15,-3 0 18-15,-2 0-24 0,0 0 6 16,0 0-3-16,0 0-10 16,0 2-20-16,-2 0-31 15,-29 4-39-15,2 2-143 16,-7-2-463-16</inkml:trace>
  <inkml:trace contextRef="#ctx0" brushRef="#br0" timeOffset="164994.26">11881 3940 388 0,'0'0'582'16,"0"0"-346"-16,0 0-13 16,0 0-81-16,0 0-54 15,0 0 11-15,6 2 9 16,7 2 21-16,-1-2-37 16,-1 0-28-16,-5 1 37 15,-1-3-43-15,0 1 1 16,-3-1 10-16,0 0-50 15,5 3 18-15,3-3-3 16,6 0-32-16,7 2 48 16,4-2-49-16,4 1 10 15,4 2-2-15,1-2 0 0,4 1-9 16,1 2 0-16,3 0 6 16,7 0 25-16,7 4-31 15,7 0 0-15,8 2 2 16,2-1 11-16,4 1-13 15,-6-3 0-15,-5 1 6 16,-11-4-12-16,-12 0 6 16,-10-4-6-16,-10 2 0 15,-12-2-22-15,-4 0 19 16,-4 0 8-16,-3-2-46 16,0-12 27-16,0-4-47 15,-2-2 12-15,0-3 27 16,0 6-24-16,0 1 52 0,0 4 0 15,0 6 1 1,2 0 1-16,3 5-2 0,3 1 0 16,4 0 4-16,3 0-4 15,1 0 31-15,-3 3-11 16,-1 15-12-16,-3 7-8 16,-9 8 0-16,0 9-97 15,-21 27-150-15,-10-11-340 16,-2-4-754-16</inkml:trace>
  <inkml:trace contextRef="#ctx0" brushRef="#br0" timeOffset="170118.03">11987 5456 208 0,'0'0'183'0,"0"0"-46"15,0 0-62-15,0 0-26 16,0 0-18-16,0 0-3 16,0 0 24-16,-6 0-26 15,6 0 5-15,0 0-1 16,0 0-17-16,0 0 29 15,0 0-19-15,0 0-13 16,0 0 25-16,0 0-28 16,0 0 19-16,0 0 25 15,0 0-15-15,0 0 43 16,0 0-8-16,0 0-40 16,0 0 11-16,0 0-42 0,0 0 0 15,0 0 3-15,0 0 7 16,0 0-10-16,0 0 0 15,0 0 0-15,0 0 8 16,-2-2-7-16,-1 2 16 16,-1 0 12-16,2-1-28 15,2 1 34-15,0-3 0 16,0 3-7-16,0-2 25 16,0 2-35-16,-2-2-11 15,2 2 0-15,0 0-7 16,0 0 0-16,0 0-13 15,0 0 0-15,0 0 12 16,0 0 2-16,0 0-1 0,0 0 35 16,0 0-27-1,0 0 33-15,0 0-22 0,0 0-19 16,0 0 33-16,0 0-33 16,0 0 0-16,0 0 2 15,0 0 14-15,0 0-12 16,0 0 15-16,0 0-19 15,0 0 39-15,0 0-31 16,0 0-7-16,0 0 17 16,0 0-8-16,0 0 3 15,0 0-11-15,0 0 11 16,0 0-12-16,0 0-1 16,0 0-1-16,0 0 0 15,0 0-76-15,-2 0-72 16,2 0-80-16,0 0-274 0</inkml:trace>
  <inkml:trace contextRef="#ctx0" brushRef="#br0" timeOffset="174741.98">11920 5450 763 0,'0'0'263'15,"0"0"-68"-15,0 0-46 16,0 0-91-16,0 0 14 16,0 0-14-16,0 0-19 15,19-20 50-15,-15 20-18 16,0-2 7-16,1 2 36 15,-3 0-43-15,2 0 2 16,1 0-32-16,4 0-34 16,2 0 48-16,5 0-48 15,1 0 5-15,8 0 16 16,0 0-27-16,4 0 33 16,0 4-26-16,2 0 1 0,0 0 11 15,1 0-20-15,-2 0 0 16,2-2 14-16,-1 2-5 15,-2 1-9-15,0-4 0 16,2 0 9-16,-2 2 0 16,1-3-9-16,2 2 0 15,2-2-5-15,-3 0 20 16,0 0-15-16,0 1 0 16,0 2 9-16,-2 1-11 15,-2-2 2-15,-3 2 0 16,1 0-6-16,-3 2 8 15,3-4-2-15,0 3 0 16,-2-4 7-16,2 1-7 0,0 1 0 16,0-2 0-1,-1 1-6-15,0 1 12 0,-1-1-6 16,-1 1 0-16,1 1 8 16,-4-2-14-16,1 2 6 15,3 0 0-15,-1-2-2 16,2 2 8-16,3 0-6 15,0-1 0-15,2-2 8 16,2 1-14-16,-2 1 6 16,2-2 0-16,-2 1-8 15,3 1 14-15,-3-2-6 16,0 1 0-16,-3-2 11 16,2 0-17-16,-2 3 6 15,2-3 0-15,1 0-6 16,-2 1 12-16,-3-1-6 0,1 0 0 15,-3 0 7-15,-4 0-5 16,-2 0-2-16,0 0 0 16,-3 0-7-16,-2 0 13 15,1 0-6-15,2 0 0 16,0 0 11-16,3 0-16 16,2 0 5-16,1 0 0 15,5 0-8-15,-2 0 17 16,4 0-9-16,-2 0 0 15,-2 0 7-15,-2 0-7 16,-3 0 0-16,1 0 0 16,-6 0-7-16,-3 0 9 0,2 0-2 15,-5 0 3-15,1 0 9 16,-1 0-11-16,2 0-1 16,2 0 1-16,5 0-9 15,-1 0 9-15,4 0-1 16,0 0 0-16,3 0 15 15,-3 0-21-15,-2 0 6 16,-1-1 0-16,-5 1-9 16,-5 0 9-16,2 0 0 15,-6-3 0-15,2 3 12 16,-2-2-9-16,3 1-3 16,1-2 1-16,1 0-7 15,2-2 8-15,-2 1-2 0,1 0 0 16,-1-2 10-1,0 0-8-15,0 0-2 0,1-1 0 16,1-2 1-16,1-1-1 16,-2 0 0-16,1-3 2 15,3 2 11-15,-2-1-14 16,1 0 1-16,-1 0 0 16,-2 1-3-16,1-4 3 15,1 3 0-15,-4-3 4 16,3 2 11-16,-3-1-9 15,-1-3-6-15,0 1 1 16,-1 2 14-16,-2-1-14 16,1 3-1-16,-1 2 1 15,0-1 18-15,-2 4-19 16,2-2 0-16,0 0 0 0,0 0-9 16,0 1 9-16,-2 3 0 15,0-2-1-15,0 2 21 16,0 3-26-16,0-1 6 15,0 1 0-15,0 1-6 16,0-1 6-16,3-1 0 16,-3 2-2-16,0-4 16 15,0 4-14-15,0 1 0 16,0 0-23-16,0 0 23 16,0 0-97-16,-7 0-106 15,-24 7-74-15,2 9-82 16,-2 2-137-16</inkml:trace>
  <inkml:trace contextRef="#ctx0" brushRef="#br0" timeOffset="177069.53">12153 5366 437 0,'0'0'140'0,"0"0"-47"0,0 0-31 16,0 0-28-16,0 0-19 15,0 0 18-15,0 0-33 16,-92 34 1-16,72-24 6 16,0 0-7-16,2-2 0 15,2 0-1-15,5-4 2 16,7-2 18-16,2 0 60 15,2-2 72-15,0 0-1 16,0 0-96-16,0 0-8 16,2 0 11-16,9 0 1 15,5 0 39-15,3 0-20 16,6 0-17-16,4 0 11 16,4 0-50-16,7 0 11 0,3 0-6 15,1 0-24 1,4 0 37-16,-3 0-5 0,1 0 5 15,0 4 29-15,1 1-32 16,-2-2 14-16,2 2-14 16,-1 1-29-16,1 3 30 15,3-1-36-15,2 2-1 16,4 0 19-16,0 0-10 16,2-2-6-16,-3 0-3 15,-1 0 9-15,0 1-16 16,-5-2 7-16,0-1 0 15,-4 2 0-15,1 1 6 0,1-4-6 16,0 1 0 0,4-2 7-16,3 1-8 0,1-4 1 15,-1 1 0-15,-3 1-12 16,-5-3 18-16,-3 1-6 16,-2-1 0-16,2 2 10 15,0-2-23-15,-1 0 13 16,1 3-2-16,-1-3-7 15,-4 0-8-15,-3 0 5 16,-4 0 11-16,-4 0-5 16,-4 0 5-16,-3 0 1 15,-3-3-4-15,1 0-13 16,-2 0 16-16,0 3-8 16,-1-2 2-16,1 2-21 15,-3-1 26-15,1-1-5 0,-5-2 7 16,-1-1 3-16,-1 1-2 15,0-1 7-15,0-4 1 16,-2 2 1-16,0 2-17 16,2-1 7-16,0 3-16 15,-2-2 10-15,-1 1-15 16,0 0 21-16,-2 0-6 16,3-2 14-16,-1 0-5 15,1-3-3-15,0-2 1 16,3-1 0-16,1-2 8 15,1-2-9-15,0 0 6 16,1-1 4-16,-1 0 2 16,-2-5-5-16,-1-1 1 0,-1-2 51 15,2-4-36 1,-4-2 27-16,2-3 10 0,1-2-26 16,2-4 10-16,0 0-22 15,2-1-22-15,-2 1 40 16,0 0-39-16,0 0 13 15,-3 0-1-15,-1-3-4 16,-3 3-2-16,-2-1-7 16,2 0 0-16,-2 3 4 15,0 4-4-15,0 2 0 16,0 6 0-16,0 5 15 16,0 2-15-16,0 5 0 0,0 4 0 15,0 4-3 1,0 0 3-16,0 2 0 0,0 2-1 15,-2 2 1-15,0-2-1 16,-1 2 1-16,3-3-19 16,-2 3 5-16,0 0 1 15,-4-1 5-15,-1 1-9 16,-5-3-6-16,-5 2 11 16,-3-2 11-16,-7 0 1 15,-6-3-4-15,-6 2 5 16,0-2-1-16,-10 0 0 15,-3-1 2-15,-4 2-9 16,-3-1 7-16,-3-1 0 16,-4 0-10-16,4 1 10 15,-3 0 0-15,3-1-1 0,-3 1-2 16,1-2-8-16,-3-1 11 16,3 2 0-16,1-5-7 15,1 2 7-15,0-2 0 16,-1 1-9-16,1-4-5 15,-3 3 13-15,-2 0-4 16,0-1-13-16,-4-4 9 16,-4 3 0-16,-2-3 9 15,-3 0-1-15,-3-2 13 16,1 5-12-16,0-1 0 16,-2 5-24-16,-1-1 24 15,0 5 2-15,-1 0 4 16,3 5 23-16,5 1-17 0,4 0-9 15,8 0-3 1,6 0 1-16,4 0 11 0,4 0-11 16,6 0-1-1,2 0 17-15,5 0-6 0,4 4-11 16,-1-1 0-16,5 1 0 16,0 1-2-16,6-2 3 15,7 0-1-15,7-1 18 16,7-2-5-16,1 0-9 15,3 0-4-15,0 0-3 16,0 0-7-16,0 0 10 16,0 0 0-16,0 0-1 15,0 0-4-15,3 2 5 16,5 0 12-16,3 2 1 16,1 0-4-16,-1 0-9 0,-1 0 0 15,0 2-1-15,-4 1 7 16,1 2-6-16,-1 3 0 15,-3 3 10-15,2-1 4 16,-3 9-14-16,0 3 0 16,-2 4-5-16,2 4 22 15,3 4-17-15,-3 4 0 16,0 2 9-16,-2 6 1 16,0 5-4-16,0 5 6 15,0 3 6-15,0-2-3 16,-4 3-11-16,-3 1-2 15,3-5 14-15,-1 0-12 0,2-5-4 16,1-5 0-16,0-6-6 16,2-8 24-16,0-9-18 15,0-4 15-15,0-11-9 16,0-6 25-16,0-4-25 16,0-2-5-16,0 0 39 15,0 0-39-15,0 0 20 16,0 0 0-16,0 0-20 15,0 0 28-15,0 0-29 16,0 0 1-16,0 0-3 16,0 0 2-16,0 0-19 15,-2 0-44-15,-5 0-84 16,3 0-86-16,-2 0-645 0</inkml:trace>
  <inkml:trace contextRef="#ctx0" brushRef="#br0" timeOffset="178647.28">11406 5554 393 0,'0'0'390'15,"0"0"-194"-15,0 0-56 16,0 0-38-16,0 0-81 16,0 0 24-16,0 0 13 15,38 0-26-15,-13 0 10 16,6 0 6-16,5 0 25 15,1 0 17-15,3 0-45 16,3 0 5-16,-1 0-5 0,0 0-30 16,3 0 27-16,-3 0-11 15,3 0-22-15,-1 0 32 16,3 0-41-16,2 0 21 16,0 0-5-16,0 0 0 15,0 0-9-15,-3 0-7 16,0 0 8-16,-4 0 16 15,3 0-22-15,-3 0 7 16,3 0 11-16,-3 0-14 16,0 0 7-16,1 0-13 15,1 0 9-15,-1 0-10 16,1 0 1-16,0 2 0 16,5 1 0-16,1-1 12 15,-2-2-12-15,6 3 0 16,0-3-4-16,1 0-2 0,-2 0 6 15,-3 0 0-15,-2 0-1 16,-3 0 10-16,-3 0-9 16,1 0 0-16,-1 0 1 15,2 0-4-15,3 0 3 16,0 0 0-16,-2 0-8 16,1 0 17-16,-6 0-9 15,-1 0 0-15,-6 0 0 16,-2 0-6-16,-1 0 6 15,0 0 0-15,1 0-2 16,1 0 10-16,1 0-8 16,-2 0 0-16,-3 0 0 0,2 0-8 15,-5 0 8 1,0 0 0-16,-4 0-6 0,2 0 9 16,-1 2-3-16,3 0 0 15,1 3-4-15,-1-4-4 16,-3 3 8-16,-1-1 0 15,-4-2-8-15,-3 1 13 16,-6-2-5-16,1 2 0 16,0-2 0-16,0 2-2 15,0 1 2-15,-3-2 0 16,1-1-6-16,-2 3-4 16,-5-1 10-16,0-1 0 15,0-1-3-15,0 2 3 0,0 1 0 16,2 0 1-1,0 1-1-15,3 3-1 0,-2-1 1 16,2-1 0-16,2 2 2 16,-5-1 5-16,3 1-7 15,-3 4-8-15,-2-2 7 16,0 4-1-16,0 1 2 16,0 2 17-16,0 0-15 15,0 2 14-15,3-2-16 16,-1 2 0-16,0-2-10 15,0 0 17-15,0 2-7 16,-2 0 0-16,0 0 10 16,0 1-2-16,0 0-7 15,0 1 0-15,0 4 16 16,0 1-8-16,0-2-7 0,0 5-2 16,5-1 19-16,-1-2-18 15,3 2-1-15,-2-1 0 16,-2-4-3-16,-3 1 12 15,0 2-9-15,0 1 0 16,0 0 8-16,0 0-3 16,3 2-5-16,-1 0 0 15,0 0-6-15,1 1 14 16,-3-4-8-16,0 2 1 16,0-1 10-16,0-1 30 15,0-2-29-15,0-2-11 16,0-4 34-16,-3-3-29 15,3-6-6-15,0-4 0 0,0-4-78 16,0 0-59-16,0-4-240 16</inkml:trace>
  <inkml:trace contextRef="#ctx0" brushRef="#br0" timeOffset="180006.34">11529 5470 869 0,'0'0'305'0,"0"0"-44"16,0 0-82-16,0 0-82 15,0 0-24-15,0 0-60 16,0 0 25-16,-7 58 49 16,0-22-46-16,-1 10 57 0,-6 8-38 15,-1 7-13-15,-4 5 33 16,2 6-49-16,-3 6 22 15,1 4-38-15,2 6-9 16,-1 4 19-16,3-1-19 16,-1 1-6-16,3-6 5 15,1-5 12-15,1-9-17 16,5-6 0-16,0-8 1 16,3-7-11-16,3-5 10 15,-2-4 0-15,2-8 0 16,0-8 1-16,0-7-2 15,2-6-5-15,11-9-28 16,5-4 23-16,8 0-6 16,5-6 17-16,8-9 0 0,3 2 12 15,5-3-12-15,4 2 0 16,7 0 0-16,4 2-8 16,5 2 8-16,5 4 0 15,-3 0-1-15,2 3 5 16,-2 3-4-16,2 0 0 15,0 0 3-15,6 0-15 16,0 9 12-16,6 1 0 16,4 2-7-16,4-1 16 15,3 4-9-15,2-3 0 16,-3 0-33-16,-1-1 32 16,-5 2-44-16,-3-3 31 15,-5 0 3-15,0-1 5 16,-3-1 6-16,-3-1 0 15,1-1 2-15,-6 0-11 0,0-2 9 16,-6 0 0-16,-6 0-1 16,-4 1 3-16,-4-2-2 15,-3 0 0-15,-7 0 1 16,-1 0-1-16,-5-2 0 16,-3 0 0-16,-3 2-1 15,-1-3 7-15,-3 0-6 16,-4 0 0-16,0 0 9 15,-5 0-14-15,-4 0 6 16,-3 0-1-16,1-8 15 16,-2-1 1-16,-1-4-11 15,3 3-5-15,-1-3 3 16,2 5-15-16,0-5 5 0,-1 1 5 16,1-3-13-16,0 0 14 15,-4-3 1-15,3-2 10 16,-3 0-10-16,0-3 40 15,4 2-34-15,-2-3-4 16,5-2 11-16,0-3-4 16,3 0-9-16,-1-4 1 15,1 1 8-15,-6-2 25 16,-1-2-6-16,-3-2 3 16,1-4 41-16,-5-4-46 0,0-2 15 15,0-7-37 1,0-3-4-16,2-2 0 15,4-29-88-15,1 15-131 16,0 9-465-16</inkml:trace>
  <inkml:trace contextRef="#ctx0" brushRef="#br0" timeOffset="181646.62">17749 4596 191 0,'0'0'199'16,"0"0"-71"-16,0 0-49 16,0 0-35-16,0 0 22 0,0 0-31 15,-24 0-11-15,17-2-24 16,-2 0-1-16,-4-2-24 15,-5 0-14-15,-7-1-14 16,-4 2-51-16,-6-3 56 16,-3-3 48-16,-4 2 47 15,-1-1-30-15,1-3 5 16,2 2 8-16,4-3-13 16,3 1 34-16,3 1-30 15,5 2-20-15,-2 1 44 16,2-1-32-16,-2 1 23 15,0 0-30-15,-2 0-6 16,-2 1 0-16,0-1-13 0,-2 3-23 16,-3 0 36-1,3-3-8-15,-3 3 7 0,3 0 1 16,-4 0-70-16,2 0-22 16,-1 0-54-16,-1-2-14 15,-1 2-36-15,-5-1 182 16,-1 3 14-16,-1-3 158 15,-20-1-97-15,13 0-61 16,4 2-206-16</inkml:trace>
  <inkml:trace contextRef="#ctx0" brushRef="#br0" timeOffset="182099.6">14497 4476 150 0,'0'0'126'0,"0"0"-93"16,0 0-12-16,0 0-21 15,0 0 0-15,-81 124 10 16,74-92-10-16,1 0-39 16,2 4 27-16,-2 0 12 15,0 16-30-15,2-8-42 0</inkml:trace>
  <inkml:trace contextRef="#ctx0" brushRef="#br0" timeOffset="187161.15">15797 5151 438 0,'0'0'275'0,"0"0"-39"0,0 0-67 15,0 0-56-15,0 0 1 16,0 0-41-16,0 0 15 16,0 0 0-16,0 0-29 15,0 0 30-15,0 0-30 16,0 0-12-16,0 0 43 16,0 0-31-16,0 0 8 15,0 0 8-15,0 0-36 16,0 0 2-16,0 0-41 15,5 0 0-15,11 0-1 16,1 0 1-16,4 0-49 16,8 0-48-16,-5 0-219 15,-7 4-354-15</inkml:trace>
  <inkml:trace contextRef="#ctx0" brushRef="#br0" timeOffset="194393.6">17173 4941 332 0,'0'0'511'15,"0"0"-333"-15,0 0-19 0,0 0-41 16,0 0-47 0,0 0-18-16,0 0-32 0,0 0 45 15,0 0 9-15,0 0-18 16,0 0 41-16,0 0-28 16,0 0 3-16,0 0 9 15,0 0-35-15,0 0 15 16,0 0-23-16,0 0-39 15,0 0 22-15,0 0-22 16,0 0 0-16,0 0-2 16,2 0 13-16,4 0-11 15,1 0 17-15,4 0-15 16,0 0 31-16,2-6-33 0,1-2 0 16,-1-1 5-1,1-2 7-15,-3-1-12 0,2-1 0 16,-2-1 10-16,0 0 6 15,1-2-16-15,-1 1 0 16,0-2-2-16,0 2 8 16,0 0-6-16,-2 3 3 15,-5 5 4-15,1 1 38 16,-5 2-26-16,2 1 9 16,-2 3 26-16,0 0-47 15,0 0 21-15,3 0-17 16,-3 0-3-16,0 0 9 15,0 0-17-15,0 0 0 16,0 0-5-16,0 0 16 0,0 0-11 16,0 0 0-16,0 0-5 15,0 0-5-15,0 0 10 16,0 7 0-16,0 3 5 16,0 5 12-16,0 1-17 15,0 1 3-15,0 2 4 16,0 4 12-16,0-1-19 15,-3 2 1-15,1 2 5 16,-3-1 1-16,1 4-7 16,2-1 0-16,-3-2 14 15,1 0-14-15,2-4 0 16,-3 0 0-16,1-4-8 16,-1-1 19-16,2-2-11 0,2-3 0 15,-2 1 7 1,1-3-8-16,2-1 1 15,-2-1 0-15,0 0-9 0,2-2 19 16,-2 0-10-16,2 0 0 16,0 0 7-16,-2 1-15 15,2-1 8 1,0-2-3-16,0 1-6 0,0 2-17 16,0-4 12-16,-3 2-1 15,3-1-24-15,0-1 39 16,-2 0-28-16,0-1-11 15,-3-2 22-15,1 1-32 16,-1 2 10-16,-3-3 27 16,0 1-44-16,-3 2-51 15,3-3-3-15,-1 0-40 0,-3 0 31 16,6 0 25 0,2 0 77-16,1 0 17 0,3 0 0 15,0 0 76-15,0 0-15 16,3 0 2-16,9 0 12 15,2 0-61-15,15-3-14 16,-4 3-79-16,-4 0-466 0</inkml:trace>
  <inkml:trace contextRef="#ctx0" brushRef="#br0" timeOffset="197424.33">17130 4985 929 0,'0'0'337'0,"0"0"-197"15,0 0 7-15,0 0-42 16,0 0-88-16,0 0 21 16,0 0-12-16,0 0 5 0,2 0 61 15,7 0-23 1,0 0-1-16,1-6 0 0,7-2-53 15,3-4 17-15,0-2-32 16,2-2 8-16,3-4-16 16,-4 0 8-16,2-2 0 15,-3 2-1-15,-3 1 10 16,0 1-9-16,-6 5 0 16,-2 2 2-16,-2 3 12 15,-5 2-14-15,0 4 6 16,0 0 0-16,0 2 6 15,-2 0-12-15,0 0 0 16,2 0-12-16,-2 0-3 16,0 0 15-16,0 0 0 15,0 0-8-15,0 0 24 16,0 0-16-16,0 0 0 16,0 0 0-16,0 2 34 0,0 6-34 15,0 5 1-15,0-1 15 16,0-1 0-16,0 3-11 15,0 0 11-15,0 0-15 16,0 3 36-16,0-4-26 16,0 5 6-16,-2 1 24 15,-2-1-40-15,0 2 21 16,-1 0-22-16,0 0 9 16,1 0-9-16,-1 0 0 15,3-2 0-15,-2 1 5 16,2-5 10-16,0 1-15 0,-1 0 0 15,1-2 1 1,0-1-9-16,-3 0 8 0,2-2 0 16,-1 0-1-16,2-4 13 15,0 0-12-15,2-2 0 16,-2-1 1-16,2-2 3 16,-2-1-4-16,0 0 0 15,-3 0 7-15,-2 0-1 16,-2 0 46-16,-2 0-50 15,-3 0 17-15,-3 0-11 16,1 0-8-16,1 0 0 16,-3 0 6-16,5 0 10 15,-1 0-16-15,5 0 0 16,3 0 7-16,4 0-14 0,2 0 8 16,0 0-1-1,0 0 30-15,0 0-20 0,0 0 13 16,0 0-23-16,0 0 12 15,0 0-17-15,0 0 5 16,0 0 0-16,2 0-6 16,11 0 21-16,7 3-1 15,1 1-14-15,2 1 11 16,0 0-13-16,-1-4 2 16,-4 4 0-16,0-1-1 15,-2-2 17-15,-3-1-16 16,0 1 0-16,-4 1 1 15,0-3-2-15,-2 0 1 16,-3 0 0-16,0 0-1 16,-1 0-10-16,-3 0-2 0,0 0-52 15,0-3-103-15,0 0-170 16,-9 1-665-16</inkml:trace>
  <inkml:trace contextRef="#ctx0" brushRef="#br0" timeOffset="204703.78">16283 4953 734 0,'0'0'380'0,"0"0"-137"16,0 0-99-16,0 0-67 15,0 0-19-15,0 0-49 16,29-6 30-16,-22 4 2 16,-1-1-11-16,1 0 44 15,-2-1-22-15,2 0 23 0,1-2 26 16,1-2-51-16,0-2 3 16,2-2-12-16,2-2-40 15,3 0 45-15,-1-5-44 16,1-1-1-16,1-2 14 15,-2 0 0-15,1-1-15 16,-3 6 0-16,-3-1 12 16,-2 6 20-16,-2 5-12 15,-1 0 9-15,-3 5 26 16,-2 0-54-16,2 2 29 16,-2 0-29-16,0 0 14 15,0 0-9-15,0 0-6 16,0 0 0-16,0 0-7 0,0 0 19 15,0 0-12 1,0 0 4-16,2 0 4 16,0 0 23-16,0 8-31 15,-2-1 1-15,3 6 6 0,-3 1 5 16,0 5-12-16,0 0 0 16,0 2 10-16,0 0-4 15,0 2-6-15,0-1 0 16,0 1 5-16,0 0 17 15,-5-1-22-15,1 0 0 16,0-2 15-16,2-1-3 16,-3 2-12-16,3-5 0 15,0 2-6-15,2-4 21 16,-3 0-15-16,3-3 0 16,-2 0 6-16,2-3-8 15,0-2 2-15,-3-2 0 16,3 0-7-16,0-1 16 0,0-2-9 15,0-1 0-15,0 0 9 16,-2 3-21-16,2-3 12 16,-2 0 0-16,0 2-11 15,-2-2-6-15,-1 0 15 16,-3 1 2-16,-6 1 7 16,1 1 25-16,-5-2-32 15,3 3 1-15,-2-2-1 16,7 0 17-16,0-2-17 15,6 0 0-15,-1 0 9 0,3 0 2 16,2 0-10 0,0 0 0-16,0 0 33 0,0 0-25 15,0 0 1-15,0 0 1 16,0 0 1-16,0 0 6 16,0 0-18-16,0 0 0 15,0 0-9-15,9 0 25 16,3 0-16-16,2 0 0 15,3 0 10-15,-2 0-10 16,5 0 0-16,-2 0 0 16,2 0-12-16,0 0 23 15,0 0-11-15,-4 0 0 16,-1 0 9-16,-3 0-14 16,-6 0 5-16,0 0 0 15,-3 0-3-15,-3 0 21 0,2 0-18 16,-2 0 8-16,0 0 4 15,0 0-5-15,0 0-7 16,0 0 0-16,0 0-10 16,0 0-20-16,0 0-24 15,-2 4-62-15,-13 4-200 16,-1 0-634-16</inkml:trace>
  <inkml:trace contextRef="#ctx0" brushRef="#br0" timeOffset="209358.84">15706 4923 1179 0,'0'0'495'0,"0"0"-354"16,0 0-45-16,0 0-11 16,0 0-69-16,0 0 11 0,0 0 7 15,0 0-16-15,0 0 52 16,0 0-11-16,0 0-13 16,0 0 40-16,0 0-44 15,0 0 21-15,7 0 7 16,4-2-46-16,4-2 16 15,4-4-40-15,0 0 6 16,4-1-6-16,1-1 8 16,1-1-8-16,-3-4 0 15,0 1 16-15,1-4-15 16,-1 0-1-16,-2-2 0 16,-2 0-4-16,-4 1 17 15,3 2-8-15,-6 1 5 16,-5 6-2-16,2 2 9 0,-4 2-17 15,-2 4 0-15,0 0-9 16,1 0 10-16,-3 2-1 16,0 0 0-16,2 0 16 15,-2 0-17-15,0 0 1 16,0 0 0-16,0 0 6 16,0 0 0-16,0 0-6 15,0 0 0-15,0 0 10 16,0 0-20-16,0 0 10 15,0 0 0-15,0 0-13 16,0 0 14-16,0 0-1 16,0 0 6-16,0 0 9 15,0 0 0-15,0 0-15 16,0 4 0-16,0 2 13 0,0 3-4 16,-2-2-9-1,-1 0 5-15,-1 4 8 0,0 1-6 16,-4 2-7-16,2 2 0 15,-1 2 0-15,1 4 9 16,-3 2-9-16,0 5 3 16,0 3 16-16,0 0-14 15,0 4-5-15,0-2 0 16,3 0-6-16,0-4 13 16,3-2-7-16,-2-4 0 15,0-2 15-15,3-2-16 16,2-3 1-16,-2-4 0 0,2 0-13 15,0-4 14 1,0 0-1-16,-2-5 0 16,2-1 18-16,0-3-20 0,0 0 2 15,0 0 0-15,0 0 2 16,-2 0 7-16,2 0-6 16,-2 0-3-16,-3 0 15 15,1 0-23-15,-6 0 8 16,-2 0 0-16,-2 0-16 15,-4 0 17-15,0 0-1 16,1 0 0-16,1 0 12 16,5 0-13-16,2 0 1 15,4 0 0-15,3 0-1 16,2 0 8-16,0-1-7 16,0 1 3-16,0 0 14 0,0 0-12 15,0 0-5-15,0 0-2 16,0-2-17-16,0 2 19 15,4-3 0-15,12 2 0 16,3-2 12-16,0 1-14 16,1 0 2-16,1 2 0 15,-2 0-19-15,-1 0 19 16,0 0-6-16,-4 0-6 16,-6 0-63-16,-8 2-10 15,0 7-119-15,0 0-566 0</inkml:trace>
  <inkml:trace contextRef="#ctx0" brushRef="#br0" timeOffset="212757.04">15151 4768 791 0,'0'0'336'0,"0"0"-176"0,0 0-65 16,0 0-27-16,0 0-54 15,0 0 8-15,0 0 51 16,0-2 11-16,0 2 62 15,0 0-14-15,0-2-26 16,0-1 6-16,0 2-60 16,-2 0-8-16,0-1-7 15,0-2-37-15,-2 2 31 16,-1-2-30-16,-2 1 8 16,0-1 6-16,-1 2-3 0,1 0 7 15,-2 0 9-15,0 0-28 16,0 0 39-16,1 0-25 15,0 2-13-15,0-2 25 16,-3 2-25-16,1 0 4 16,-3 0 11-16,-3 0-14 15,1 0 24-15,-3 0-14 16,3 4-11-16,-1 2 33 16,5-2-28-16,2 3-2 15,0-6 7-15,4 4 1 16,1-4 0-16,2 2-12 15,-2-1 7-15,1-1 21 16,-3 3-28-16,1 0 14 0,-4 2-4 16,3 0 1-16,-3 2-1 15,-1 1-10-15,2-2 1 16,1 0 4-16,1 2-3 16,0-1-2-16,0 0 13 15,2 1-2-15,-1 0 4 16,-1 1-15-16,2 3 1 15,-4-1 14-15,4 2-8 16,-3 0-5-16,1 0 1 16,2 2 10-16,-4-2-7 15,4 2-6-15,2-1 0 16,-3 2-11-16,3-1 17 16,2 0-6-16,0-2 0 15,0 2 16-15,0-2-17 16,0 0 1-16,0 0 0 0,0-1-9 15,2-3 15-15,3-1-6 16,-1 1 0-16,1-4 12 16,2 2-14-16,-3 1 2 15,2-3 0-15,1-1-10 16,0-1 11-16,2 2-1 16,2-2 2-16,-3 0 14 15,4 2-14-15,-1-2-2 16,1-1 0-16,-4 0-8 15,1 2 16-15,2-4-8 16,-2 1 0-16,2 1 15 16,-2-2-20-16,3-1 5 0,-2 0 0 15,4 3-9 1,-3-3 11 0,2 0-2-16,-1 0 0 0,1 0 16 15,1 0-17-15,-1 0 1 16,3 0 0-16,-6-3-15 15,1-1 16-15,1 1-1 16,-3 1 0-16,-1-2 17 16,2-1-19-16,-2 4 2 15,1-6 0-15,0 4-9 16,3-4 11-16,-4-1-2 16,3 1 0-16,-2-4 18 15,2 1-24-15,0 0 6 16,-1 0 0-16,-2 1-9 0,1 1 15 15,-3-3-6-15,4 1 0 16,-6 0 13-16,1 1-13 16,-2 1 0-16,2-3 0 15,-3-1-9-15,2-1 17 16,0 0-8-16,0-1 0 16,1 0 10-16,-1-1-11 15,0 2 1-15,0-1 0 16,-1 2-7-16,-3 1 17 15,0 2-10-15,0-1 14 16,0 0-4-16,0-2 5 16,0 2-5-16,0-2-10 15,-3-1 46-15,-3 1-44 16,-3 0 10-16,1 0-3 0,-6-2 6 16,-3 2-23-16,-4 0 8 15,-8 2-30-15,-6 2 29 16,-10 1-73-16,-51 7-24 15,12 0-65-15,-3 0-424 0</inkml:trace>
  <inkml:trace contextRef="#ctx0" brushRef="#br0" timeOffset="-211391.78">15078 4780 447 0,'0'0'367'0,"0"0"-176"16,0 0-105-16,0 0-5 15,0 0-59-15,0 0 3 0,2 0 43 16,-2 0-7 0,0 0 43-16,0 0 42 0,0 0-36 15,0 0 13-15,0 0-79 16,0-2-3-16,0 2-21 16,0-2-8-16,0 2-7 15,0 0 5-15,0-2-9 16,-2 2 45-16,-2-2-46 15,2 2 6-15,-4 0 34 16,1-2-38-16,2 2 27 16,-2 0-24-16,1 0 12 15,0 0 10-15,-4 0-27 16,4 0 14-16,-2 0 18 16,-3 0-32-16,0 0 25 15,2 0-25-15,-2 0 0 0,0 0 7 16,-2 0-6-16,2 4-1 15,1 0 17-15,1 0-8 16,0-2 10-16,2 0-14 16,1 0 5-16,-1 1 24 15,1-3-25-15,2 1 15 16,-2-1 7-16,-1 2-22 16,0 1 9-16,-1 1-18 15,2-2 7-15,-3 1-3 16,2 1-3-16,0-3-1 15,0 4 8-15,4-1 13 16,-3 0-18-16,-1 3-3 16,3-4 1-16,-2 1 6 0,-1 3-6 15,0-4-1 1,1 2 12-16,0 1 0 16,1-2-1-16,-1 1-11 0,0 4 1 15,0-4-4-15,-2 4 3 16,2-2 0-16,0 2 0 15,-1-2 18-15,3 4-16 16,-2-4-2-16,2 2 0 16,0-2-10-16,-1 2 17 15,0-1-7-15,1-2 0 16,0 0 20-16,2 2-21 16,-2-2 1-16,2 0 0 15,0-2-5-15,0 2 5 16,0-2 0-16,0 2 2 15,0 0 10-15,0 0 3 16,0-1-15-16,0 0 1 0,0-2-6 16,0 3 5-16,0-3 0 15,0 1-1-15,0-2 7 16,0 2-6-16,0 0 0 16,2 0 0-16,2 0 0 15,-1 1 0-15,0-2 0 16,-1 1 0-16,2 0 16 15,-2-2-23-15,2 2 7 16,1 0 0-16,-1-2-7 16,0 2 7-16,2 0 0 15,-4-2-1-15,2 2 17 16,0 0-16-16,1-1 0 16,-1-2 0-16,0 2-6 0,-1 0 6 15,2-1 0-15,-1 1-1 16,1-1 16-16,-1 1-16 15,-1-1 1-15,2 0 0 16,0 0-14-16,0 0 14 16,-1 0 0-16,1 0 0 15,-1 0 15-15,0 0-15 16,1 0 0-16,0 0 0 16,-1 0-9-16,1 0 9 15,-1 1 0-15,0-2 0 16,3 1 17-16,0 1-25 0,-3-2 8 15,3 2 0 1,2-1-7-16,-3-1 7 0,1 1 0 16,0 1 0-16,-1-2 12 15,1-1-18-15,-3 0 6 16,4 1 0-16,-2-1-6 16,3 0 7-16,-3 3-1 15,4-3 0-15,-4 0 15 16,3 0-16-16,0 0 1 15,0 0 0-15,0 0-7 16,-1 0 7-16,2 0 0 16,-4 0 0-16,1 0 18 0,-1-4-24 15,1 0 6 1,0 2 0-16,0-1-4 0,1-4 4 16,-1 4 0-16,2-4 0 15,0-1 18-15,0 0-24 16,-3 0 6-16,4 1 0 15,-1-2-6-15,-3 1 7 16,0 0-1-16,0 0 0 16,-2 2 17-16,0-2-19 15,1 2 2-15,-2-2 0 16,0 0-13-16,1-3 23 16,2-1-10-16,-2 4 0 15,-2-7 12-15,3 3-12 16,-3 0 0-16,0 0 0 15,0 0-12-15,0 0 21 16,0 1-9-16,-2 1 0 0,0 3 12 16,0-1-9-16,0-2-3 15,0 1 0-15,0 2 15 16,0-3-9-16,0 2 0 16,0-2 5-16,-2 1-1 15,-2 2 2-15,0-4-10 16,-3 3 5-16,3 0 12 15,-2-1-11-15,2 4-4 16,0 0-4-16,0-2 17 16,-3 1-23-16,3-2 6 15,-4 2 0-15,2 0-2 16,2-1 16-16,-1 3-14 0,-1-2 4 16,-1-1 11-1,2 3-21-15,-2 0 6 0,1 0 0 16,-3 0-13-16,2 0 19 15,0 0-6-15,-1 0 0 16,1-1 9-16,-2 4-17 16,0 0 8-16,3-1 0 15,-3-1-21-15,2 3 8 16,-2 0-21-16,0 0-16 16,-2 0-64-16,-13 0-29 15,3 6-157-15,-1 1-493 0</inkml:trace>
  <inkml:trace contextRef="#ctx0" brushRef="#br0" timeOffset="-207439.59">11562 5332 851 0,'0'0'298'0,"0"0"-114"0,0 0 10 16,0 0-58-16,0 0-37 16,0 0 22-16,0 0-87 15,0-9 0-15,0 9 44 16,0 0-7-16,0 0 26 16,5 0-24-16,-3 0-38 15,2 0 32-15,3 0-43 16,3 0-2-16,4 0 22 15,1 3-42-15,8 0 39 0,4 2-18 16,4-1-22-16,7 2 42 16,-1-2-43-16,6 2 15 15,-1 0-1-15,1 0 2 16,-3 1-15-16,-2 0-1 16,-1 1 0-16,2 0-6 15,-1-1 6-15,1 0 0 16,1-1 0-16,3-2 22 15,-3-1-21-15,0 0-1 16,3-1 0-16,-6 0-6 16,1 0 6-16,0 0 0 15,-4 2 0-15,-3-2 6 0,-2 4-6 16,-1-2 0 0,1 2 1-16,0-1-8 15,5 1 7-15,-2 1 0 0,5 1 0 16,-1-2 9-16,-3 0-10 15,1-2 1-15,-3 1 0 16,-2-2-12-16,-4 1 12 16,-1 0 0-16,0-2 0 15,1 2 12-15,-4 0-12 16,5 0 0-16,-2 0 0 16,0 0-14-16,3 1 15 15,2 1-1-15,0-3 0 16,3 3 9-16,1-2-9 15,2 0 0-15,1-2 1 16,0 2-12-16,0-1 11 0,-1 1 0 16,1 0-8-16,-3-3 15 15,-2 3-8-15,-2 1 1 16,0-4 0-16,-2 4-19 16,0-4 19-16,2 4 0 15,0-2-1-15,0 1-8 16,2 0-2-16,3 0 11 15,1-2-3-15,-1 2-22 16,1 0 25-16,-2-1 0 16,-4-2-1-16,0 2 11 15,0 1-12-15,-2-2 2 16,2-1-14-16,0 2 3 16,0-1-5-16,-2-1 5 15,-1-1 4-15,-3 0-6 16,-5 0 13-16,-3 0 0 0,-3 0 0 15,-6 0-13 1,1 0 13-16,-3 0 0 0,0 0 0 16,1 0 12-1,2 0-18-15,0-3 6 0,1-3 0 16,1 2-18-16,3 0-7 16,-2 0 4-16,2 1 20 15,-3-1-26-15,2 2 18 16,-3-3 9-16,3 1 0 15,-1-1-13-15,-2-1 13 16,4 0 0-16,-3 0-6 16,-1 1-13-16,4-2 18 15,-3-1-28-15,-1-2 20 0,2-2-10 16,-2-4 19-16,1-2 0 16,0-4-1-16,-2-2 17 15,0-4-7-15,-1-2-9 16,1 0 8-16,0 0 12 15,-3-2-18-15,3 2 4 16,-3-1 0-16,0 1 7 16,1 0 0-16,2 0-13 15,-2 1 8-15,-2-4-2 16,2 1-6-16,2-1 0 16,-5 0 0-16,2-1 15 15,-2 1-12-15,-2 1-3 16,0 2 1-16,0 3 23 15,0 0-23-15,0 4 21 0,0 2-16 16,0 2 8-16,0 2-12 16,0 3-2-16,0 2 0 15,-2 1-3-15,0-2 3 16,-2 3 0-16,1 2 0 16,-1 0 12-16,-1 0-18 15,4 2 6-15,-6-2 0 16,2 0-6-16,1 0 7 15,-1-1-1-15,1 2 0 16,0-3 13-16,-1 2-14 16,1 0 1-16,-1 2 0 15,-2 0-5-15,3 1 14 16,0 2-4-16,-3-1-5 0,-2 0-8 16,0 0-4-16,0 0 12 15,-6-1 0-15,3 1-9 16,-6 0 15-16,1 1-6 15,-6-3 0-15,1 0 8 16,0-3 1-16,-5 4-9 16,1-3 0-16,-1 2-11 15,-2-1 11-15,-3 1 0 16,1 0-6-16,-2 3 20 16,0-4-15-16,-3 1 1 15,3 1 0-15,-1-2-4 16,0 1 5-16,1-1-1 0,-1 1 0 15,3-3 7-15,-2 3-7 16,0-2 0-16,-3 3 0 16,1-2-5-16,-6 1 13 15,3 0-8 1,-2 3 0-16,1-2 10 0,-2-1-8 16,3 0-2-16,0 0 0 15,1-1-5-15,-2 2 11 16,6-2-6-16,-3 1 0 15,3-1 11-15,2 1-19 16,-2 0 8-16,-1 2 0 16,-1 0-11-16,-1-1 18 15,-2 1-7-15,-2 3 0 0,0 1 13 16,2-2-13 0,-3 2 0-16,4-3 0 0,-1 2 1 15,-3-3 8-15,4 2-9 16,-3 1 0-16,0-2 14 15,-1 1 2-15,4 2-16 16,1-2 0-16,1 2-7 16,1 0 17-16,1-2-10 15,0 2 0-15,-2-2 12 16,2-2-14-16,0 2 2 16,-3-2 0-16,3 0 2 15,-4-1 7-15,1 2-9 16,-1-1 0-16,-3-1-3 15,1 3-5-15,-3-1 8 16,1 1 0-16,-1 0 0 0,1 0 2 16,3 0-2-1,3 0 0-15,2-2 13 0,1 2-17 16,1-2 4-16,0 2 0 16,2 0-14-16,0 2 7 15,4 0 7-15,4 0 0 16,3 0 1-16,7 0-15 15,1 0 14-15,6 0-3 16,2 0-14-16,-1 0 16 16,3 0 1-16,-2 0 0 15,-2 0 7-15,0 0-10 16,-1 0 3-16,0 0 0 16,3 0-1-16,0 0 5 0,0 0-4 15,2 0 0 1,0 0 9-16,0 0-12 0,0 0 3 15,0 0 0-15,0 0-7 16,0 0 11-16,0 0-4 16,-3 0 0-16,1 0 6 15,-2 0-13-15,2 0 7 16,2 0 0-16,0 0-6 16,-2 2-9-16,2 4 15 15,-2 6-2-15,-1 2 10 16,-1 4 16-16,-1 2-24 15,-2 2 0-15,1 0 22 16,-1 1-13-16,1 2-3 0,-4 2-6 16,4-2 11-1,1 5 7-15,-1 1-18 0,2-1 0 16,-4-1 6-16,4 1 7 16,0 1-13-16,-3-3 0 15,1 0 12-15,-2 0-11 16,2-2-1-16,-1 2 0 15,1 0 0-15,2 3 0 16,-4-1 0-16,4-1 0 16,-1 2 7-16,1-1-10 15,0-3 3-15,2 0 0 16,-1 1-6-16,-1-3 9 16,3-2-3-16,-3 1 0 15,0 0 2-15,1 0 2 0,-1-2-4 16,0 0 0-16,-1 2-6 15,1-2 17-15,-1 3-11 16,3-3 0 0,0-3 0-16,2 2-7 0,-3-4 7 15,3 0 0-15,0-3-6 16,0-2 16-16,0-2-10 16,0 0 0-16,0-4 1 15,-2-2-5-15,2 0 4 16,0-2 0-16,0-2-2 15,0 2 4-15,0-2-4 16,0 0-10-16,0 0-46 16,0 0 33-16,0 0-83 0,5 0-91 15,8-4-86-15,0-2-327 16</inkml:trace>
  <inkml:trace contextRef="#ctx0" brushRef="#br0" timeOffset="-207049.05">11293 5606 818 0,'0'0'269'0,"0"0"-123"0,0 0-87 16,0 0-59-1,0 0-16-15,0 0-37 0,0 0-114 16,24-18-420-16</inkml:trace>
  <inkml:trace contextRef="#ctx0" brushRef="#br0" timeOffset="-203534.25">17796 3896 523 0,'0'0'244'15,"0"0"-83"-15,0 0-37 16,0 0-58-16,0 0 5 15,0 0-4-15,0 0-25 16,0 0 36-16,0 0-7 16,0 0 27-16,0 0 11 15,0 0-58-15,0 0 13 0,0 0-24 16,0 0-21-16,0 0 33 16,0 0-40-16,0 0 22 15,0 0 6-15,0 0-39 16,0 0 42-16,0 0 1 15,0 0-16-15,0 0 22 16,0 0-49-16,0 0 19 16,0 0-6-16,0 0 0 15,0 0 5-15,0 0-19 16,0 0 0-16,-2 0 11 16,2 0-10-16,0 0-1 15,-2 0 0-15,2 0 1 16,-2 0 5-16,2 0-6 0,-2 0 0 15,-1 0-10-15,1 0 16 16,-1 0-6-16,-1 0 35 16,2 0-23-16,-3 0 7 15,1 0-17-15,-3 0-2 16,3 0 45-16,-3 0-43 16,-2 0 14-16,0-2 7 15,-2 0-22-15,0 0 19 16,2 0-20-16,-2 0 6 15,2 2-9-15,-2-2 3 16,1 2 0-16,2 0 1 16,-3 0 17-16,2 0-14 15,-2 0-4-15,2 0 0 0,0 0-7 16,-2 0 8 0,2 0-1-16,0 0 0 0,0 0 12 15,0 0-11-15,1 0-1 16,-1 0 0-16,-1 0-7 15,-3 0 8-15,-1 0-1 16,-1 0 3-16,-1 0 9 16,1 0-15-16,1 0 3 15,1 0 0-15,3 0-5 16,-2 0 11-16,1 0-6 16,2 0 2-16,-2 0 11 15,0 0-14-15,-3 0 1 16,-1 0 0-16,-1 0-15 15,-4 0 24-15,0 0-9 16,-3 0 0-16,4 0 6 0,-2 0-7 16,4 0 1-16,-3 0 0 15,-3 0-8-15,-1 0 9 16,-3 0-1-16,-4 0 0 16,-3 0 14-16,-1 0-19 15,-5 0 5-15,0 0 0 16,-1-2-8-16,1 0 17 15,3-2-9-15,-4 1 0 16,1 0 7-16,-1-1-7 16,3 2 0-16,-7 1 0 15,0-2-3-15,0 2 9 16,-1-2-6-16,-2 3 0 0,2 0 9 16,-3 0-16-1,1 0 7-15,-6 0 0 0,-2 0-12 16,-4 0 19-16,0 0-7 15,-3 3 0-15,5-2 2 16,0 3-3-16,4-1 1 16,2 0 0-16,0 0-2 15,0 0 14-15,4-1-12 16,1-2 0-16,5 2 9 16,4-2-10-16,7 0 1 15,4 0 0-15,7 0 10 16,7 0-1-16,3 0-9 15,6 0 0-15,4 0 8 16,0 2-23-16,0-2 15 16,0 0 0-16,0 0-12 0,0 0-5 15,0 0 6-15,0 0-44 16,0 0-79-16,0 0-63 16,0 0-372-16,0-2-175 0</inkml:trace>
  <inkml:trace contextRef="#ctx0" brushRef="#br0" timeOffset="-202831.29">15586 3762 750 0,'0'0'261'16,"0"0"-25"-16,0 0-117 15,0 0-7-15,0 0-9 16,0 0-16-16,0 0 1 0,0-2-59 16,-5 2 43-16,-3 0 41 15,-4 0-37-15,-1 0 21 16,-3 0-43-16,-6 2-8 16,-1 3 16-16,-1-1-44 15,-4 2 43-15,2 1-21 16,-3-2-27-16,1 2 51 15,-3 1-55-15,-2 2-8 16,-2-1 19-16,4 4-5 16,2-3-4-16,5-2-9 15,4 1 10-15,7-2-8 16,1-1-4-16,6-2 0 16,2 2-4-16,4-4 11 15,-3 2-13-15,3 0 6 16,0 0-13-16,0 2 12 0,0 1 2 15,0 1 12-15,7 7 31 16,4-1-43-16,3 3 36 16,3 2-28-16,1-1 3 15,5 2 23-15,0-2-34 16,4 0-1-16,0 0 18 16,0-1-6-16,-2-5 4 15,-3-2-16-15,-7-4 2 16,-4-2-1-16,-1-3 0 15,-8-1-1-15,0 3 0 16,-2-3-27-16,0 0-39 16,-14 0-172-16,-1 0-665 0</inkml:trace>
  <inkml:trace contextRef="#ctx0" brushRef="#br0" timeOffset="-200613.02">15080 4801 479 0,'0'0'248'0,"0"0"-95"15,0 0-38-15,0 0-32 16,0 0-54-16,0 0 6 16,0 0 20-16,-20-9-16 15,16 8 48-15,-1-2 10 16,-1 1 31-16,1-2 3 15,-2 2-65-15,1 0-11 16,-1 0 11-16,1 0-37 0,-2 0 39 16,2 0-45-16,-1 2-11 15,1 0 29-15,-4 0-41 16,4 0 25-16,-3 0-6 16,0 0-18-16,0 0 47 15,2 0-37-15,-3 0 17 16,1 2 20-16,-1 2-30 15,2 0 21-15,-1 0-11 16,2 0-27-16,-1 0 46 16,1 1-37-16,-2 1 8 15,1-3 29-15,-2 2-47 16,1 2 34-16,3 2-28 16,-4-4 7-16,3 4 15 15,1-2-28-15,2 4 2 16,-1-2 2-16,0 1 16 15,-1 4-5-15,1 1-15 16,1 1 7-16,0 0 18 0,-1-1-24 16,0 2-1-16,1-2 15 15,-1 2 2-15,3-5-6 16,0 1-11-16,2-5 8 16,0 1-17-16,0 1 9 15,0-2 0-15,0 0 2 16,0 2 17-16,0 0-19 15,0 0 0-15,7 0 1 16,-1 1-1-16,-1-2 0 16,2 1 0-16,-1-2-2 0,3 2 17 15,3-2-15 1,-2 1 0-16,1 0 1 0,3-1-7 16,-3 1 6-16,3-2 0 15,-3 0-1-15,4 0 13 16,-1-1-18-16,1 0 6 15,1 1-8-15,-1-1-13 16,1-2 21-16,-1 0 0 16,-1 0-6-16,1-3-1 15,1 2-2-15,-1-3 9 16,-1 0-9-16,1 0-12 16,-1 0 21-16,-1 0 0 15,1 0-6-15,-1 0 15 16,1-3-15-16,-1-5 6 15,0-2-4-15,1 1-18 0,-3-3 22 16,-2-1 0-16,2 2-1 16,0-3 14-16,-5-3-14 15,4-1 1-15,-1 0 0 16,-4-4-3-16,2-1 3 16,3 0 0-16,-6-1 2 15,3-2 8-15,-3-1 10 16,-2 2-8-16,-2-4-11 15,0 4 41-15,0-4-42 16,0 4 12-16,0-1 14 16,-6 2-25-16,-7 1 24 15,-2 2-22-15,1 2 6 0,-4 1-13 16,-2 3 4 0,2-2 0-16,-5 3 0 0,-1 2-18 15,-2 2-1-15,-26 4-66 16,5 2-112-16,3 2-277 0</inkml:trace>
  <inkml:trace contextRef="#ctx0" brushRef="#br0" timeOffset="-189896.8">11548 4219 841 0,'0'0'264'0,"0"0"-97"16,0 0-80-16,0 0-51 16,0 0 8-16,0 0-28 15,-8 0-15-15,6 0 70 16,-3 12-20-16,-2 3 28 15,-2 6-12-15,-1 3-3 16,-2 4 56-16,-1 2-57 0,0 5-19 16,-1 0 13-16,1 3-23 15,1 3 29-15,1-1-17 16,3 1-30-16,0 2 39 16,1-1-39-16,4 3 8 15,-4-3 14-15,3 1-36 16,-4-1 23-16,2 0-8 15,-3 1-16-15,1-3 39 16,-2 2-40-16,-1-4 8 16,3 0 7-16,-2 0 0 15,1-2 7-15,3-3-22 16,2 3 6-16,-1-2 4 16,3-1-10-16,2 0 0 0,0-1 0 15,0 0 20-15,0-4-20 16,0-2 0-16,-2-5 0 15,-3 0 3-15,2-5-3 16,-1-3 0-16,0-2 0 16,2-3 19-16,2-4-21 15,0 0 2-15,0-1-17 16,0-3 6-16,0 0-30 16,0 0-22-16,0 0-15 15,0-25-113-15,8-1-186 16,4-4-232-16</inkml:trace>
  <inkml:trace contextRef="#ctx0" brushRef="#br0" timeOffset="-188256.58">11339 5115 838 0,'0'0'342'0,"0"0"-114"15,0 0-95-15,0 0-57 16,0 0-19-16,0 0-11 16,0 0 17-16,-13 57-31 15,9-31-20-15,-1-1 45 16,0 4-20-16,1-2 23 16,-1 1-6-16,3-3-37 15,0-1 26-15,2-4-40 0,-2-2 7 16,2-1-2-16,0-2-2 15,0-5-3-15,0 0-3 16,0-3 13-16,0-4-15 16,0 0 2-16,0-2 0 15,0-1-13-15,0 0 20 16,0 0-7-16,2 0 34 16,7 0-33-16,5 0 20 15,-4-1-21-15,1-4 0 16,1 1-2-16,-1 0 3 15,3 2-1-15,-1-2 0 16,3 0 13-16,-1 2-17 16,1-2 4-16,-3 0 0 0,0 1-5 15,-1 2 17-15,-4 1-10 16,3-2 26-16,-1 2-28 16,0 0 24-16,1 0-23 15,3 0-1-15,3 0 12 16,5 0-3-16,4 0 10 15,0 0-1-15,3 0-3 16,-2 0-4-16,-3 0-11 16,-1 3 0-16,-3 2-6 15,-3-1 12-15,1 0-6 16,-1 0 0-16,-3-2 6 16,3 0-4-16,0 0-2 15,1 0 0-15,-1 0 0 16,4 1 15-16,-4-2-15 15,1 4 0-15,1-4 0 0,-2 0-4 16,1 2 4-16,2-1 0 16,-2-1-1-16,0 2 10 15,1-3-9-15,2 0 0 16,-1 2 1-16,0-2 4 16,0 0-5-16,3 2 0 15,-2-2 0-15,2 2 12 16,1 0-12-16,2-2 0 15,2 2 1-15,1-2-3 16,-1 2 2-16,-3-2 0 16,0 2-1-16,-3 0 11 15,-5 0-10-15,2 2 0 0,-4 1-2 16,3-2-12-16,5 1 16 16,1 1-2-16,4-3 1 15,3 5 17-15,4-3-18 16,-4 0 0-16,0 2 0 15,-2-2-12-15,-1 2 12 16,1 0 0 0,6-1-7-16,-2 1 23 0,2-4-17 15,-1 3 1-15,-3-1 0 16,0 0-12-16,-4 0 12 16,0 0 0-16,-3 0-1 15,0 2 10-15,1-1-10 16,0 1 1-16,4 0-3 15,0-1-15-15,0 1 18 0,4 1 0 16,-2-2-10-16,3 2-2 16,-1-4 5-16,-3 3 7 15,2-1-11-15,-1-1-8 16,-4-1 15-16,0 1 4 16,-1 0-6-16,-1-1 12 15,0 1-12-15,-1-2 6 16,0 2-2-16,4-3-18 15,-2 3 20-15,1 1 0 16,2-4-6-16,2 2 0 16,0-1 5-16,0-2 1 15,0 0-1-15,0 1-17 0,-2-1 18 16,-2 0-1 0,0 0-5-16,-2 0-12 15,0 0 18-15,-2 0-28 0,2-1-2 16,-2-4 23-16,-3-2-8 15,-3 1 15-15,-1-5-6 16,2 2 12-16,-3-2-7 16,3-1 1-16,2 3-8 15,3-4-5-15,-3 3 3 16,4 1-6-16,1-4-15 16,-1 1-35-16,0-2 53 15,-1-4-9-15,-3-2-18 16,-3-4 39-16,-3 0-15 15,-1-4 16-15,1 2 2 16,-3 0 11-16,-2 2-20 0,0 0 7 16,-2 2 0-16,-3 0 2 15,0-3 6-15,-2 0-5 16,1-6 1-16,-1-2 11 16,0-4-10-16,3-1-5 15,0 0 0-15,-1-2-14 16,0 0 23-16,0-3-9 15,1 4 0-15,2-3 2 16,0 2-21-16,1-1 11 16,-1 3-37-16,-1 1 13 15,0 6-40-15,-6 5 27 16,0 4-9-16,-8 4-61 0,-11 4-61 16,-6 2-57-16,-15-6-11 15,7 5 13-15,2-1-166 0</inkml:trace>
  <inkml:trace contextRef="#ctx0" brushRef="#br0" timeOffset="-187256.52">11486 5392 833 0,'0'0'251'0,"0"0"-13"16,0 0-150-16,0 0-27 15,0 0-3-15,0 0-11 16,0 0 71-16,-27 90-15 16,19-42-15-16,-3 6 3 15,-1 4-22-15,1 3 0 16,0-3 7-16,-2-2-42 16,2 0 15-16,1-4-21 15,2-5-22-15,-1-3 36 16,2-10-42-16,0-6 19 15,3-6-13-15,-1-8 3 16,3-6 3-16,0-4-12 16,2-2 0-16,0 0 2 15,-2-2-1-15,2 2-1 0,-2 0 0 16,-3 2 1-16,1-2-7 16,1 2-22-16,1-2-34 15,2-2 11-15,-2 0-65 16,2 0-25-16,-2-14-93 15,2-8-282-15</inkml:trace>
  <inkml:trace contextRef="#ctx0" brushRef="#br0" timeOffset="-186819.4">11382 5442 652 0,'0'0'211'15,"0"0"-74"-15,0 0-43 16,0 0-33-16,0 0 29 15,0 0 29-15,0 0-15 16,-12 105 5-16,10-66 24 16,-2 7-31-16,-1 7-7 0,-1 3 2 15,-4 1-36-15,2 6 22 16,-5 1-35-16,1 3-11 16,-1-2 12-16,4-3-48 15,0-3 32-15,2-9-25 16,5-6 4-16,0-10 4 15,2-8-16-15,0-5 0 16,0-7-6-16,0-7-45 16,0-3-51-16,0-4-74 15,0 0-214-15,0 0-347 0</inkml:trace>
  <inkml:trace contextRef="#ctx0" brushRef="#br0" timeOffset="-173959.33">14842 6172 332 0,'0'0'157'16,"0"0"-27"-16,0 0-45 15,0 0-30-15,0 0 23 16,0 0-33-16,0 0 5 16,0 0 17-16,0 0-12 15,0 0 33-15,0 0-14 16,0 0-12-16,0 0 44 0,0 0-25 15,0 0 15-15,0 0-10 16,0 0-52 0,0 0 20-16,0 0-14 0,0 0-25 15,0 0 46-15,0 0-42 16,6 0 20-16,4 0 9 16,-2-5-47-16,2 2 35 15,3-2-36-15,0-4 11 16,0 1-6-16,0-2-5 15,3-3 0-15,-4 3 8 16,1-2 3-16,-2 1-3 16,-2-2-2-16,0 1-5 15,-1 3 38-15,2-5-33 16,-2 1 4-16,3-1-7 16,3 0 12-16,-2 1-13 0,1 1-2 15,-2-1 0 1,-3 3 0-16,2 2 10 0,-4 1-10 15,1 1 21-15,-3-3-20 16,0 3 17-16,1 2-18 16,-3 0 0-16,1 0 32 15,-3 2-31-15,0 0 26 16,2 2-2-16,-2-2-19 16,2-2 7-16,3 2-13 15,-3-2 0-15,0 0-7 16,-2 2 14-16,2 1-7 15,-2 1 31-15,0 0-31 16,0 0 31-16,0 0-31 0,0 0 9 16,0 0-26-1,0 0 10-15,0 0-2 0,0 1 8 16,0 11 1-16,-2 4 25 16,-4 5-24-16,-1 0-1 15,0 3 28-15,0 2-27 16,-2 3 12-16,1-1 2 15,-2 0-14-15,2-1 29 16,-1 4-28-16,2-1-1 16,-2 1 31-16,2-2-31 15,1-1 28-15,-4-2-20 16,4-1-1-16,-1-2 16 16,3-4-24-16,0-4 0 0,-3-5 4 15,6-3 7 1,-1-3-11-16,2-4 0 0,0 2 10 15,0-2-25-15,0 0 15 16,-2 0-55-16,-2-14-50 16,-3-10-370-16,3-11-476 0</inkml:trace>
  <inkml:trace contextRef="#ctx0" brushRef="#br0" timeOffset="-172194.12">15116 4728 390 0,'0'0'241'16,"0"0"-103"-16,0 0-2 15,0 0-38-15,0 0-37 16,0 0 21-16,0 0-15 16,0-6-15-16,0 6 38 15,0 0-15-15,0 0 20 16,0 0-12-16,0 0-48 16,0 0-16-16,-2 0-11 0,-1 0 0 15,-1 0 28-15,0 0-24 16,-1-2 23-16,-2 2 3 15,3 0-15-15,-3 0 28 16,1 0-14-16,-2-3-8 16,0 2 21-16,1 1-34 15,-1 0 19-15,-2 0 2 16,1 0-28-16,1 0 14 16,-4 0-23-16,1 0 2 15,0 0 4-15,0 0 1 16,0 6-7-16,2-2 14 15,0-2-13-15,2 2 29 16,0 0-16-16,1-2-1 0,-1 0 22 16,0 2-29-1,-1 0 22-15,1 1-11 0,-2 1-9 16,0-1 13-16,3 1-21 16,-3 0 0-16,-1 2 4 15,4 0 6-15,-3 1-10 16,3 0 0-16,-4 1 2 15,4 2 8-15,-1-2-2 16,3 2-8-16,-3 1 5 16,2-2 11-16,1 2-12 15,-1-1-4-15,1-2 1 16,2 0 5-16,0-1-6 16,0 4 0-16,0-1 0 15,-1 0 9-15,1 0-9 16,-1-1 0-16,3 2 7 0,-2 1-20 15,2-4 13 1,0 2 0-16,0-2-8 0,0 0 23 16,0 0-15-16,0-2 0 15,2 2 6-15,3 0 0 16,0-2-6-16,1 2 0 16,-2-1 5-16,3 0 10 15,-3-1-16-15,4-2 1 16,0 2 0-16,-1 1-9 15,-1-3 10-15,2 1-1 16,-2-1 0-16,3-2 12 16,-3 0-13-16,6 2 1 15,-3-2 0-15,1-1 0 16,4 0 0-16,-3 1 0 16,3-1-1-16,-3-2 19 0,-2 2-19 15,2-3 1 1,-2 0 0-16,2 0-9 0,0 0 9 15,2 0 0-15,1 0 0 16,4 0 12-16,-2-4-12 16,1-3 0-16,-1 1-3 15,-3 2-17-15,1-2 20 16,-1-1 0-16,0 2-1 16,-1-3 7-16,0 1-7 15,2-6 1-15,-1 3 0 16,0-2-9-16,1-2 9 15,-3 2 0-15,1 2 0 16,-1-1 17-16,-3 0-23 0,0 3 6 16,-2-2 0-16,1 0 1 15,-3 0 0-15,0-2-1 16,0-2 15-16,2-3-7 16,-2 2 0-16,0-3-2 15,2 0-5-15,1 0 4 16,-2-1 5-16,2 6-10 15,-5-1 3-15,0 1 8 16,1 2 5-16,-3-4-7 16,0 4 0-16,0-6 40 0,0 1-42 15,0-2 35 1,-3 2-5-16,-3-2-37 0,-1 4 29 16,0 0-18-16,-2 3-5 15,1 0 27-15,-2 1-33 16,-1 1 15-1,-3 3-15-15,-3 3-11 0,-10 3 2 16,-8 0 8-16,-10 0-44 16,-10 6 6-16,-42 16-145 15,15-3-394-15,6 0-1227 0</inkml:trace>
  <inkml:trace contextRef="#ctx0" brushRef="#br0" timeOffset="-170428.91">14837 6156 584 0,'0'0'288'0,"0"0"-152"15,0 0-71-15,0 0-48 16,0 0 19-16,0 0-13 0,0 0-10 16,83-42 8-16,-66 28-19 15,2 0 6-15,-4-3 17 16,1 0-8-16,-3-3 54 16,-4-1-14-16,4-2-2 15,-4 1 38-15,0-1-35 16,0 2 3-16,0 2 15 15,-3 2-63-15,2 4 19 16,-4 3-22-16,-2 4-10 16,-2 2 29-16,2 2-22 15,-2 2 20-15,0 0-11 16,0 0-16-16,0 0 37 16,0 0-20-16,0 0-3 15,0 0-14-15,0 0 3 0,0 8-3 16,0 6 19-1,-2 2-9-15,-2 2 26 0,-1 3-34 16,0-4-2-16,1 1 8 16,2 0 4-16,0 0-8 15,-1-1 14-15,1 1 2 16,-2-2 31-16,2 1-26 16,-3 4-4-16,0 0 7 15,3-2-19-15,0 3 0 16,0-2-6-16,2-2 10 15,0 3 8-15,0-6-21 16,0 1 0-16,0 3 6 16,0-6 9-16,0 3-15 15,0-1 0-15,0-4 1 16,0 2 5-16,0-4-6 0,0 2 0 16,0-5 2-16,0 0 12 15,0-1-14-15,0-1 0 16,0-2 1-16,0 2-5 15,0-4 4-15,0 0 0 16,0 3 6-16,0-3 5 16,-5 0 6-16,1 0-10 15,-2 0-6-15,-6 0 59 16,-1 0-60-16,-1 0 9 16,1 0 17-16,2 0-16 15,2 0 6-15,0 0-16 16,0 0 21-16,3 0-8 15,1 0-11-15,0 0 19 0,3 0 5 16,0 0-20 0,0 0 21-16,2 0-27 0,0 0 2 15,0 0-4-15,0 0 2 16,0 0 0-16,0 0-6 16,0 0 8-16,0 0-3 15,6 0 2-15,6 0 15 16,3 0 43-16,1 0-44 15,2 0 1-15,0 0 8 16,-1 4-16-16,1-3 14 16,0 2-22-16,0-2 0 15,-2 2 17-15,1-3-16 0,-3 2-1 16,-1-1 8 0,-2-1 7-16,-4 0-10 0,-2 0-5 15,-1 0 0 1,-4 0 2-16,2 0-1 0,-2 0-1 15,0 2 0-15,0-2 14 16,0 0-31-16,0 0 17 16,0 3-46-16,0-2-5 15,-16 5-126-15,-6 0-507 16,-5 2-1030-16</inkml:trace>
  <inkml:trace contextRef="#ctx0" brushRef="#br0" timeOffset="-166710.83">11299 6825 816 0,'0'0'247'16,"0"0"-115"-16,0 0-22 16,0 0-38-16,0 0 17 15,0 0 34-15,29-9-86 16,-20 9-5-16,2 0-9 16,0 0-22-16,4 0 57 15,4 0-12-15,1 0-17 16,5 0 66-16,1 0-63 15,0 0-24-15,1 0-8 16,2 6-141-16,21 4-98 16,-9 0-88-16,2 0-414 0</inkml:trace>
  <inkml:trace contextRef="#ctx0" brushRef="#br0" timeOffset="-163414.72">11444 5434 854 0,'0'0'192'16,"0"0"-56"-16,0 0-40 15,0 0-57-15,0 0-4 16,0 0 47-16,0 0-24 16,89 4 3-16,-49-2 1 15,4 2-23-15,8 0 26 16,-1 1-18-16,2 1-31 16,3-1 34-16,0 3-40 15,0-2 5-15,0 0 14 0,-1 0-22 16,3-2 8-16,4 2-15 15,3 0 9-15,0-2-9 16,2 0 0-16,-1 0 0 16,-1 0 1-16,-3 0 16 15,-1 0-17-15,-6 0 0 16,1 0 0-16,-1 2-8 16,-1 0 8-16,0 3 0 15,2-2 0-15,-4 1 11 16,4 0-12-16,0-2 1 15,0-2 0-15,0-1-13 16,-1-3 14-16,-1 0-1 0,-4 0 0 16,3 0 15-1,-5 0-16-15,-3 0 1 0,-1 0 0 16,-2 0-10-16,-1 2 11 16,-1 1-1-16,2 0 0 15,1-2 16-15,3-1-12 16,1 0-4-16,2 0-3 15,0 0-14-15,1 0 17 16,-4 0 0-16,-4 0 0 16,1 0 5-16,-6 2-5 15,-1 2 0-15,-2 0 0 16,4 0-10-16,0-2 16 16,1 2-6-16,3-1 0 15,6-2 8-15,1 2-18 16,2-3 10-16,-2 0 0 0,-3 0-3 15,-1 0 4-15,-3 0-1 16,-4 0 0-16,1 0 13 16,-6 0-15-16,3 1 2 15,-1 3 0-15,-2-1-7 16,3-1 17-16,-1-1-10 16,4-1 0-16,1 0 11 15,0 3-11-15,-2-3 0 16,6 0 0-16,-2 0 5 15,-3 0 7-15,-1 2-6 16,-5 1 7-16,-4 1-7 16,0 1 15-16,-2-1-21 15,2 0 0-15,2 0 6 16,2-2 8-16,3 0-11 16,-1-2-3-16,5 0 15 0,-2 0-7 15,3 0-8-15,-2 0 0 16,-1 2-11-16,1-2 20 15,-2 2-9-15,1 0 0 16,0-1 2-16,2 2-4 16,2-3 2-16,3 0 0 15,-2 0-1-15,-2 0 6 16,-1 0-5-16,-3 0 0 16,-4 0 1-16,-2-3-4 15,-6 0 3-15,3-3 0 0,-4 1 1 16,1 0 15-1,2 2-13-15,0 0-3 0,0 0 11 16,0-1 14-16,6 1-12 16,-2 1 15-16,3-2 18 15,-3-1-46-15,2 4 34 16,-2-3-17-16,-1 1-16 16,-4 2 41-16,-2-2-33 15,1 2 3-15,-4-4 1 16,5 4 3-16,-4-3-8 15,2 0-8-15,3 1 7 16,0 1-11-16,-2-2 4 16,2 2 0-16,-4 1 0 15,4-1 17-15,0-2-17 16,0 1 0-16,2-1 0 0,0-2-9 16,2 2 9-16,0 0 0 15,1 0 0-15,-3-1 9 16,-5 0-9-16,0 2 0 15,-4-3 0-15,-1-3-7 16,-2 1 7-16,1-4 0 16,-1 3 0-16,4-3 4 15,-1 1-5-15,-1 1 1 16,2 0 0-16,-5 3-16 16,-1 1 16-16,-2-3 0 15,1-1-2-15,-1-1 4 16,1-2-8-16,1-3 6 15,-2 0 0-15,1-1-11 0,0 4 12 16,-3-3-1-16,2 1 0 16,0 2-3-16,-2-2-4 15,-2-1 2-15,3 0 5 16,-4 1-13-16,-1-5 21 16,2 1-8-16,-2 0 0 15,-2-2 8-15,1 1-4 16,0 0-4-16,4 0-3 15,-2 1-10-15,3-2 20 16,1 0-7-16,-3 4 0 16,-3-1 12-16,-2 0-17 15,-2 0 5-15,-2 1 0 16,0 2-10-16,0-3 26 16,0 1-14-16,0-1-2 0,-6 0 10 15,0 3-16-15,1-4 6 16,-1 3 0-16,0 1-4 15,0-2 11-15,-1 1-7 16,1 0 0-16,-3 0 6 16,-2 0-21-16,-2 1 15 15,-1-2 0-15,-1 0-1 16,-1 3 13-16,3-1-12 16,-3-1 0-16,3 2 8 15,0 0-4-15,-3 0-4 16,3 0 0-16,-6 2 0 15,1-2 4-15,1 2-5 16,-4 0 1-16,-1 0 0 0,3 0-7 16,-4-1 8-1,0 4-1-15,2-1 2 0,-4 1 14 16,3 0-17-16,-3 0 1 16,-2 2 0-16,1-4-9 15,-5 1 9-15,-3 2 0 16,-2 0-1-16,-2-1 1 15,-1 2-10-15,-4 1 10 16,-4 0-18-16,0 0 9 16,-1 0-1-16,-6 0 9 15,0-1-13-15,2 1 14 16,-2 2-7-16,0-5 1 16,0 1 6-16,2 0-6 15,0-1 6-15,3 0 0 16,0 1-1-16,-1 0-6 0,2 0 5 15,1 0 2-15,1-1-19 16,-4 2 10-16,1 0 9 16,1-4 0-16,-2 3-12 15,4 0 12-15,-1-3 0 16,0 4-1-16,0-3 3 16,1-1 2-16,-4 0-4 15,-1-1-7-15,-4-1-7 16,-1-2 14-16,-2-1 28 15,-2-1-28-15,-3-1 10 16,1 0 4-16,-3 0-13 0,-3 1-1 16,-2-2 6-1,-1 3 10-15,0 1-16 16,-5-2 16-16,2 3-15 0,-2 2 39 16,0 2-40-16,3 3 0 15,0-2 5-15,2 3-5 16,-5 2 19-16,6 0-19 15,-5 2 0-15,-5 2-23 16,-3-2 23-16,-3 2-12 16,-4-5-18-16,-1 4-17 15,2-6-9-15,-3-2-52 16,-39-9-157-16,22 2-46 16,9-2-531-16</inkml:trace>
  <inkml:trace contextRef="#ctx0" brushRef="#br0" timeOffset="-159735.65">11315 5464 474 0,'0'0'182'0,"0"0"-83"15,0 0 27-15,0 0-42 16,0 0 20-16,0 0 13 15,7-10-56-15,-5 9 7 16,0-2-23-16,0 1-23 16,0 2 21-16,3-2-33 15,-1 2 5-15,1 0-11 0,8 0 5 16,2 0 10 0,6 0-19-16,1 0 8 0,3 0-6 15,1 0-2-15,-2 0 0 16,1 0 8-16,0 0-7 15,-3 0 11-15,0 0-11 16,-2 0-1-16,5 2 22 16,0 0-21-16,3 1 5 15,5-2 12-15,2 1-18 16,2 1 23-16,3-2-22 16,0 0 1-16,1 2 18 15,-2-1-14-15,3 2-6 16,1 0 0-16,-1 2 9 0,-2 0-11 15,3 0 2 1,-3 0 0-16,0 0-8 0,0 0 16 16,0 0-8-1,0 0 0-15,3 0 9 0,1 0-9 16,3 1 0-16,0-1 0 16,2 1-10-16,-5-1 16 15,3 2-6-15,-5-2 0 16,-4 2 6-16,1-2-8 15,-4 3 2-15,-1-3 0 16,1 0-1-16,-2 2 7 16,5-2-6-16,3 2 0 0,1-3 1 15,5 1 2 1,1 0-3-16,2 0 0 0,0 0 1 16,2 1 5-16,2-3-6 15,0 2 0-15,0-1 1 16,3 2 14-16,7-1-15 15,2-1 1-15,4 2 8 16,3-1 0-16,1 2-9 16,0 0 0-16,-3-1 1 15,-2-1 9-15,-5 3-9 16,-4-3 0-16,-2-2 12 16,-6 0-4-16,-6 0-1 15,-5-4-8-15,-6 2 6 16,-10-2-23-16,-12 0 9 15,-13 0-131-15,-9 0-78 16,-20 0-447-16</inkml:trace>
  <inkml:trace contextRef="#ctx0" brushRef="#br0" timeOffset="-158532.81">12184 5478 1395 0,'0'0'567'0,"0"0"-379"16,0 0-107-16,0 0-30 0,0 0-51 15,0 0 0-15,0 0-119 16,-21 4-177-16,35 8-44 16,1-3-308-16</inkml:trace>
  <inkml:trace contextRef="#ctx0" brushRef="#br0" timeOffset="-158055.16">12968 5532 1521 0,'0'0'213'0,"0"0"-146"15,0 0-67-15,0 0-160 16,0 0 16-16,0 0-96 16,0 0-131-16</inkml:trace>
  <inkml:trace contextRef="#ctx0" brushRef="#br0" timeOffset="-157664.96">13674 5454 1415 0,'0'0'163'15,"0"0"-163"-15,0 0-76 16,0 0-65-16,0 0-73 16,0 0-281-16</inkml:trace>
  <inkml:trace contextRef="#ctx0" brushRef="#br0" timeOffset="-157399.39">14360 5504 1313 0,'0'0'243'0,"0"0"-39"15,0 0-146-15,0 0-42 16,0 0 31-16,0 0-47 16,0 0-29-16,-11 0 17 15,11 0-27-15,0 0 37 16,0 0 2-16,0 0-29 16,0 0-61-16,0 0-132 0,0 0-70 15,0 0-552-15</inkml:trace>
  <inkml:trace contextRef="#ctx0" brushRef="#br0" timeOffset="-156602.68">11985 6686 1577 0,'0'0'239'0,"0"0"-236"0,0 0-3 15,0 0-117-15,0 0-40 16,0 0-83-16,0 0-126 0</inkml:trace>
  <inkml:trace contextRef="#ctx0" brushRef="#br0" timeOffset="-156259.04">13099 6699 1111 0,'0'0'197'16,"0"0"-197"-16,0 0-24 15,0 0-67-15,0 0-16 16,0 0-53-16,0 0-243 0</inkml:trace>
  <inkml:trace contextRef="#ctx0" brushRef="#br0" timeOffset="-155993.15">13712 6739 1185 0,'0'0'218'0,"0"0"-218"16,0 0-41-16,0 0-140 15,0 0-159-15,0 0-15 0</inkml:trace>
  <inkml:trace contextRef="#ctx0" brushRef="#br0" timeOffset="-155493.59">14485 6829 709 0,'0'0'1039'15,"0"0"-793"-15,0 0-153 16,0 0-56-16,0 0 47 16,0 0-20-16,0 0-26 15,-20 0-38-15,20 0 2 16,0 0-7-16,0 0 17 15,0 0-8-15,0 0-4 16,0 0 11-16,0 0 4 16,0 0-14-16,0 0-1 15,0 0 30-15,0 0-23 16,0 0 1-16,0 0-8 0,0 0 11 16,0 0-9-16,0 0-2 15,0 0 0-15,0 0-12 16,0 0 15-16,0 0-3 15,0 0 0-15,0 0 1 16,0 0-3-16,0 0 2 16,0 0 0-16,0 0-1 15,0 0-4-15,0 0 5 16,0 0 0-16,0 0-10 16,0 0-4-16,0 0 1 15,0 0-28-15,0 0 17 16,5 0-3-16,-1 0-20 15,-4-6-105-15,0 0-331 0,0-1-238 16</inkml:trace>
  <inkml:trace contextRef="#ctx0" brushRef="#br0" timeOffset="-152958.72">14626 4503 191 0,'0'0'652'16,"0"0"-439"-16,0 0-18 16,0 0-22-16,0 0 16 0,0 0-20 15,0 0-27 1,-5-10-67-16,5 9 11 0,13-2-2 15,5-1-43 1,7 1 45-16,6-1-57 0,11-1-5 16,8 2 7-16,5-1-20 15,5 1-1-15,0 3-10 16,0 0 3-16,-4 0-2 16,-2 0-1-16,-8 0 0 15,-1 0 0-15,-5 0 13 16,-2 3-13-16,-2 1 0 15,-3 2 1-15,-3-3-10 16,-5 3 9-16,0-2 0 16,-5 0 0-16,-4 2 8 15,-2-2-9-15,-4 0 1 0,-1-1-3 16,-2 1-13-16,-4-2 16 16,1-1 0-16,-2 2-2 15,-2-1 12 1,4-1-17-16,-2 4 7 0,3-1 0 15,-1 2-9-15,-1-1 9 16,2 4 0-16,-3-4-10 16,0 5 14-1,0 1-5-15,-2 3 1 0,2 3 0 16,-2 0 2 0,2 5-1-16,-2 2-1 0,3 2 0 15,-3 2 16-15,0 3-14 16,0-2-2-16,0 3 0 15,-3 4 20-15,-3 1-19 0,-3 1 10 16,0 2 10-16,0 2-20 16,0 2 16-16,0 0-17 15,0 6 1-15,3 0 14 16,-1 4-14-16,-2 3-1 16,2 0 3-16,1 4 12 15,-1-1-12-15,-2-1-3 16,0-2 0-16,2-2 15 15,-1-3-13-15,-3 0 7 16,4-2 8-16,-4 2-11 16,1 0 14-16,2 1-20 15,-3-1 1-15,1-1 31 0,4 2-23 16,-3-1 7-16,3-4-11 16,1 0 10-16,3-4-18 15,-1-2 3-15,3-4 0 16,0-4-6-16,0-5 7 15,0-9-1-15,0-7 0 16,0-2-59-16,0-9-4 16,-15-4-84-16,-1-17-218 15,-1-8-488-15</inkml:trace>
  <inkml:trace contextRef="#ctx0" brushRef="#br0" timeOffset="-151662.15">14690 4538 890 0,'0'0'277'0,"0"0"-77"16,0 0 9-16,0 0-24 16,0 0-106-16,0 0-45 15,0 0-8-15,0-6-25 16,0 24 62-16,-2 5-6 0,-5 13-2 15,1 5 32-15,-4 9-36 16,2 4 3-16,-5 8 13 16,-1 3-41-16,1 5 17 15,-3 0-21-15,1 1-21 16,-1 3 43-16,3-2-32 16,-1 0 7-16,1 0 21 15,-1 0-40-15,1 2 36 16,0-4-36-16,-3-1 13 15,3-5 1-15,-3-3-13 16,-1 0-1-16,-2-5 5 16,1 1 14-16,3-3-19 15,-1-2 0-15,1-1 0 16,1-1-2-16,3 1 2 16,0-1 0-16,2-2-1 0,2 0 14 15,1-4-5 1,2 1-8-16,-1-3 0 0,1-2-14 15,-1 0 14-15,1 1 0 16,4-4-1-16,0-3 7 16,0 1-7-16,0-6 1 15,-1-1 0-15,1-2-7 16,0-3 7-16,0-3 0 16,0-5 0-16,0-2 1 15,0-3-8-15,0-2 7 16,0-4 0-16,0 1-19 15,0-4 19-15,1 0-6 16,3-1 6-16,5 0-7 16,0 0-5-16,4 0 12 0,1-2-6 15,1-7-12-15,1-1 16 16,1 2 2-16,1-2 0 16,3 1 8-16,6 0-21 15,2-2 13-15,6 2 0 16,3-2-14-16,4 4 22 15,5-2-8-15,-1 4 0 16,2-1 7-16,0 2-14 16,1 1 7-16,-1 2 0 15,-2 1-15-15,3 0 16 16,0 0-1-16,0 0 0 0,0 0-3 16,-2 8-9-16,-5-1 12 15,-1 1 0-15,-6 0-12 16,-4 2 19-16,1-3-7 15,-3 0 0-15,-3 0 11 16,-4-3-20-16,-2 1 9 16,-3-3 0-16,-9-2-8 15,-1 0 22-15,-3 0-14 16,-2 0 0-16,2 0 1 16,-1-1 10-16,0-12-11 15,-3-2 0-15,0-7-9 16,0-6 15-16,0-9-6 15,0-9 0-15,0-8 12 16,0-7 1-16,0-10-13 16,0-1 0-16,-3-5 0 0,-2 4 0 15,-1 4-1-15,-5 7-14 16,-9 2-92-16,-1 16-59 16,2 13-548-16</inkml:trace>
  <inkml:trace contextRef="#ctx0" brushRef="#br0" timeOffset="-151162.28">15145 6347 1910 0,'0'0'498'16,"0"0"-441"-16,0 0-57 16,0 0-31-16,-143 21-271 0,87-12-737 15</inkml:trace>
  <inkml:trace contextRef="#ctx0" brushRef="#br0" timeOffset="-150100.02">15120 5222 1936 0,'0'0'280'16,"0"0"-280"-16,0 0-176 16,-136 35-378-16</inkml:trace>
  <inkml:trace contextRef="#ctx0" brushRef="#br0" timeOffset="-144528.72">17404 5620 884 0,'0'0'354'0,"0"0"-174"16,0 0 3-16,0 0-40 15,0 0-45-15,0 0-31 16,0-6-26-16,0 6 21 16,0 0-7-16,0 0-8 15,0 0 34-15,0 0-32 0,2 0 16 16,0 0 3-16,3 0-37 16,2 0 26-16,-1 0-29 15,5 9-15-15,1 3 32 16,3 3-44-16,0 6 19 15,1 0 12-15,2 2-31 16,-3-2 23-16,2 4-24 16,-2 0 1-16,-1 2 8 15,-4 2 2-15,-1 7-8 16,1-1 6-16,-2 7 3 16,-1 2-6-16,1 4-6 15,2 5 0-15,-1 0-4 0,-1-3 13 16,-6 1-9-1,-2-1 0-15,0-1 10 0,0-4-3 16,-10-4-5-16,-6-5-1 16,-2-8 14-16,5-6-15 15,-1-6-11-15,4-6-39 16,0-10-95-16,6 0-170 16,4-16-470-16</inkml:trace>
  <inkml:trace contextRef="#ctx0" brushRef="#br0" timeOffset="-136374.39">17466 5561 472 0,'0'0'364'0,"0"0"-94"16,0 0-125-16,0 0 15 15,0 0-31-15,0 0-45 16,-2-17 31-16,2 17-31 15,0 0 11-15,0 0 6 16,0 0-37-16,0 0 16 16,-2 0-28-16,2 0-38 15,0 0 38-15,0 0-36 16,0 0-8-16,0 0 22 16,0 0-29-16,0 0 25 15,0 0-7-15,0 0-19 16,0 0 44-16,0 0-44 0,0 0 1 15,0 0 0 1,0 0 21-16,0 0-20 0,0 4-2 16,2 7 6-16,4 0 15 15,2 3-20-15,-2 0 4 16,3 5 22-16,0 0-15 16,0 2 0-16,0 1-12 15,1-1 9-15,2 1-6 16,-1 1-3-16,0-1 0 15,-1-3 5-15,-2 4 15 16,-1-3-20-16,-3 2 0 16,1 0 0-16,-3 2 14 15,1-2-14-15,-1 2 0 16,0 0 6-16,0 1 12 0,-2 0-16 16,0 1-2-16,0 0 0 15,0 1-15-15,0-1 15 16,0 2 0-16,0-2 3 15,0 1 13-15,0-2-16 16,-2 0 0-16,0-2 1 16,0 4-19-16,-1-3 19 15,-2-1-1-15,1 1 0 16,-1-1 14-16,1-3-14 16,-2-2 0-16,-1-5 10 15,-2 2-9-15,0-3 8 16,3-1-3-16,-3 0 12 15,-3-1-6-15,1 0 6 0,0-2-12 16,0 2 3-16,2-3 13 16,3-2-21-16,0-1-1 15,6-4 2-15,-2 2 16 16,2-2-27-16,0 0 9 16,0 0-46-16,0 0 46 15,0 0-75-15,0-14-31 16,2-20-97-16,4 1-434 15,-4 0-199-15</inkml:trace>
  <inkml:trace contextRef="#ctx0" brushRef="#br0" timeOffset="-129391.64">15833 6689 1066 0,'0'0'295'0,"0"0"-49"15,0 0-76-15,0 0-92 0,0 0-27 16,0 0 43-16,43-3-36 16,-3 3-11-16,8 0 43 15,12 9-44-15,12-1 18 16,13 0 8-16,9 3-55 16,19 1 39-16,-6-1-31 15,4 1-17-15,16 3 33 16,-28-2-41-16,11 2 0 15,0-2 9-15,-21-1 6 16,5 1-6-16,-7-1-9 16,-12-3 0-16,-10-5-7 15,-9 0 7-15,-17 1 0 16,-10-4-2-16,-12-1 7 0,-11 0-6 16,-6 0 1-16,-4 0-12 15,-25-4 4-15,-14-6-29 16,-11-3 21-16,-7 1 8 15,-4 0-27-15,-5 0 20 16,-1-1-12-16,-2 1-19 16,-3 0 46-16,-4 2-34 15,-2-1 34-15,-1-2-7 16,-4 3-2-16,1 3 1 16,-1-2 8-16,-1 1 0 15,6 0-16-15,3 2 16 16,10 1-16-16,10 3-5 0,6-3 42 15,5 1-10-15,6 2-11 16,5 2 0-16,3-1 9 16,6 1-8-16,7 0-1 15,8 0 0-15,3 0 10 16,8 0-26-16,2 0 16 16,0 0-27-16,0 0 15 15,0 0-7-15,4 0 19 16,17 0 9-16,6 0-8 15,10 0 32-15,8 0-33 16,8 0 1-16,12 0 36 16,9 0-31-16,5 6 5 15,11 1 15-15,3 3-25 0,5 0 32 16,3 2-33 0,3 0 1-16,-1 1 4 0,-5-2-5 15,-4 2 0-15,-10-1 0 16,-10-2 10-16,-12-1-10 15,-6 0 0-15,-14-2-6 16,-8-3-11-16,-14 1 9 16,-9-5-4-16,-11 0 11 15,0 0-27-15,-15 0 27 16,-19 0-27-16,-6-5-1 16,-7-1 16-16,-4 1 4 15,-5-1 0-15,0-1-18 16,-4-1-35-16,-5 1 61 15,1 1-28-15,-3-3 1 16,-2 3 26-16,-2 2-40 0,-5-2 30 16,-2 2 1-16,-4-1 18 15,-3 1-7-15,-2-1 0 16,-5 1 0-16,3 1 0 16,1-2 0-16,3 4 10 15,9 1-12-15,7 0 10 16,6 0 6-16,10 0-2 15,4 0-11-15,12 0 37 16,4 0-24-16,10-3 3 16,9 3-2-16,3 0-6 15,7 0 5-15,4 0-14 16,0 0-39-16,0 0 23 0,0 0 32 16,15 0-10-16,7 0 24 15,7 0-29 1,9 0 19-16,7 0-20 0,8 0 7 15,9 0 26-15,10 0-27 16,6 0 13-16,9 4 6 16,2 2-25-16,7 2 23 15,2 3-23-15,20-1 1 16,17 4 2-16,-12-2-3 16,-11-2 0-16,-19-5 0 15,-17-1 8-15,6 1-19 16,5-1 11-16,-8-4-22 15,-8 0 16-15,-11 0-16 0,-8 0 13 16,-13 0 8 0,-7 0 2-16,-12 0 2 0,-9 0-3 15,-9 0 0-15,-2 0 11 16,0 0-2-16,-19 0-7 16,-6 0-2-16,-12 0-6 15,-5-4 6-15,-7-1 0 16,-9 1-10-16,-9-4-4 15,-8 1 14-15,-10-2 0 16,-11-3-11-16,-6 2 4 16,-18-2-5-16,8 2 12 15,-2 2 0-15,3 2 15 16,15 4-3-16,-7-2-5 16,12 4 6-16,11 0-5 15,16 0 5-15,17 0-10 0,13 0 13 16,14 0-20-16,9 0 4 15,7 0 0-15,4 0-34 16,0 0 6-16,15 2 28 16,16 2 0-16,12 2 0 15,13 0 0-15,10-1 0 16,17 1 0-16,24 2 0 16,28 2 15-16,26 1 1 15,4 4-8-15,-13-4-1 16,-15 0 1-16,-34-5-8 15,-19-1 0-15,-15 1-1 16,-8-1-1-16,8 2 1 16,4 0-24-16,6 0 0 0,-13 0 15 15,-10-1 3 1,-14-3 7-16,-8-3-3 0,-14 0 16 16,-9 0-1-16,-7 0 20 15,-4 0-2-15,0 0 8 16,-9-3-38-16,-11-3-20 15,-4-1 19-15,-9 4 1 16,-8 1-7-16,-7 0 7 16,-12 0-11-16,-17-3 10 15,-29-1 1-15,-41-6-61 16,-38 1 54-16,-7-4-24 16,36 5 30-16,46 4 1 0,48 4 26 15,12 2 26 1,-8 0-51-16,-5 0 7 0,-1 0 7 15,10 0-14-15,13 0 24 16,15 0-25-16,17 5-7 16,9-4-18-16,7 4-2 15,31 2 20-15,20 0-5 16,35 3-41-16,47 1-37 16,-15-1-263-16,-9-1-301 0</inkml:trace>
  <inkml:trace contextRef="#ctx0" brushRef="#br0" timeOffset="-126282.99">16056 5817 162 0,'0'0'828'0,"0"0"-649"15,0 0-63-15,0 0-67 16,0 0-31-16,0 0-1 16,-40 0-16-16,27 4 79 15,-3 0 29-15,1 2 2 16,-4-1 23-16,4 4-49 15,-1 1-15-15,3 0 12 16,-3 4-52-16,3 4 6 0,1 1-22 16,1 1-13-16,3 3 52 15,-2 3-38-15,4 3 13 16,2 0 13-16,-3 3-29 16,5 2 31-16,0-3-10 15,2 1-33-15,0-1 39 16,0-2-38-16,0-1 5 15,6-2 8-15,5-3-2 16,1-5-10-16,1-4-2 16,3-5 0-16,3-5-6 15,6-2 14-15,4-2-4 16,2 0 5-16,3-9 7 16,-3-8-16-16,0-2 0 0,-4-1 1 15,-6-5 8-15,2-1 2 16,-5-4 13-16,0-4 23 15,-5-2-46-15,-2-2 36 16,-1 0-37-16,-8 2 9 16,-2 3-18-16,0 4 9 15,-14 2-20-15,-10 7-30 16,-5 4-130-16,-18 12-54 16,9 2-349-16,3 2-668 0</inkml:trace>
  <inkml:trace contextRef="#ctx0" brushRef="#br0" timeOffset="-125470.68">16851 6025 392 0,'0'0'542'16,"0"0"-328"-16,0 0-90 0,0 0 23 16,0 0 20-16,0 0-21 15,0 0-38-15,-40-36-66 16,30 36 21-16,-7 0-17 15,0 0-20-15,-3 0 68 16,-1 0-35-16,2 10-15 16,-1 2 12-16,-1 2-54 15,4 4 30-15,1 0-20 16,3 3-2-16,1 1 2 16,5 2-4-16,3 1-8 0,2-2 3 15,2 1 6 1,0 0-9-16,2-4 0 0,11-3 1 15,3 0 6-15,5-4-5 16,0-7-2-16,4-5 22 16,2-1-14-16,2 0-5 15,-2-14-3-15,0-9 1 16,-4-2 16-16,-2-7-17 16,-5-2 0-16,-5-2 14 15,-5-1 2-15,-4 6-16 16,-2 3 0-16,0 7-58 15,-6 7-44-15,-17 8-185 16,6 4-326-16,-1 2-754 0</inkml:trace>
  <inkml:trace contextRef="#ctx0" brushRef="#br0" timeOffset="-124767.72">17370 5975 844 0,'0'0'224'0,"0"0"-18"0,0 0-55 15,0 0-38 1,0 0-1-16,0 0-7 0,-120-28-63 16,103 28 23-16,1 0-4 15,3 0-33-15,-3 5 18 16,3 6-20-16,-3 4 1 15,1 2 32-15,1 8-57 16,1-2 33-16,4 6-29 16,2-1 3-16,4 0 23 15,3 0-32-15,0 0 0 16,0-1 1-16,11 0 10 16,7-4-8-16,5-2-3 15,2-3 1-15,4-7 13 16,-2-4-14-16,2-7 0 15,-4 0 10-15,2 0-1 0,-4-14 4 16,-1-8 6-16,-4-4-13 16,0-6 55-16,-5-4-36 15,-3-4-19-15,-6 2 6 16,-4 1-6-16,0 10-12 16,-7 3-24-16,-36 9-133 15,4 10-121-15,-4 0-248 0</inkml:trace>
  <inkml:trace contextRef="#ctx0" brushRef="#br0" timeOffset="-123892.89">16107 5792 347 0,'0'0'547'0,"0"0"-333"16,0 0-16-16,0 0-91 16,0 0 24-16,0 0-30 0,0 0-53 15,-35-21 25-15,26 21-46 16,-5 0 26-16,1 0 9 15,-5 0-26-15,1 7 38 16,-4 0-31-16,3 3 1 16,3 4 29-16,-1 0-59 15,5 4 1-15,0 4 10 16,2 0-25-16,2 4 16 16,3 2-16-16,0 0 7 15,-1 2 2-15,3 1-7 16,2-2 16-16,0 0 5 15,0-1-23-15,0 0 25 16,0-4-25-16,7-2-8 16,8-4 8-16,5-2 1 15,5-6 9-15,2-2-7 0,-1-4 17 16,3-4-16-16,-3 0-4 16,3 0 0-16,-4 0 0 15,2-10 9-15,-4-2-9 16,-4-4 2-16,-1-2 8 15,-5-4-7-15,-1-4-3 16,-3-4 0-16,-6-5 31 16,-3 2-20-16,0-2 11 15,0 3-6-15,0 2-10 16,-14 4-12-16,-5 2 5 16,-7 4-70-16,-23 2-48 15,4 6-156-15,-1 3-353 0</inkml:trace>
  <inkml:trace contextRef="#ctx0" brushRef="#br0" timeOffset="-119331.5">11295 6413 958 0,'0'0'251'16,"0"0"-57"-16,0 0-46 16,0 0 31-16,0 0-71 15,0 0-4-15,0-6-32 16,0 6-41-16,0 0 16 15,0 6 3-15,0 10 7 16,0 5 28-16,0 6-51 16,0 3 16-16,0 4-10 15,2 3-31-15,-2 0 38 16,0 3-36-16,0-2-10 16,0 0 31-16,0-2-30 0,0-3 13 15,0-8-15-15,0-3 16 16,0-3-22-16,0-7 6 15,0 0-27-15,0-4-7 16,-2 0-108-16,-4-4-133 16,3-3-311-16,1-1-329 0</inkml:trace>
  <inkml:trace contextRef="#ctx0" brushRef="#br0" timeOffset="-118159.86">11168 6861 874 0,'0'0'172'15,"0"0"-65"-15,0 0-41 0,0 0 17 16,0 0 17-16,0 0 63 16,0 0-24-16,71-7-45 15,-36 5 16-15,3-3-39 16,5 1-15-16,1 1 31 15,-1 1-49-15,1 0-1 16,3 0-1-16,4 2-35 16,1-2 23-16,3 2-24 15,1 0 1-15,1 0 8 16,1 0 0-16,0 0-9 16,3 0 19-16,-5 0-13 15,2 0 27-15,-2 0-26 16,-2 0-5-16,2 0 21 15,0 0-15-15,2 0-7 16,0 0 4-16,3 0 10 0,-1 0-13 16,0 0-2-16,0 0 0 15,2 0-3-15,-1 0 3 16,1 0 0-16,-2 0-1 16,0 0 11-16,-5 0-9 15,1 0-1-15,-2 0 0 16,-2 0-8-16,-2 0 8 15,2 0 0-15,1 0 0 16,0 0 14-16,3 0-13 16,-2 0-1-16,0 0 0 15,0 0-6-15,0 0 6 16,2 0 0-16,0 0 0 16,2 2 10-16,0 0-11 0,-1-2 1 15,1 0 0-15,2 0-9 16,-4 0 10-16,2 0-1 15,-2 0 0-15,-2 0 21 16,-1 0-18-16,0 0-3 16,1 0 1-16,-1 0-1 15,3 0 0-15,2 0 0 16,2 0-1-16,0 0 16 16,0 0-15-16,-1 0 0 15,-4 0 0-15,-4 0-3 16,1 0 16-16,-3 0-12 15,2 0 26-15,0 0-18 0,3 0 18 16,-1 0-26 0,3 0 10-16,-3 0 20 0,3-2-24 15,0 2 2 1,-1 0 0-16,1 0 12 0,-2 0-16 16,1 0-5-16,-2 0 0 15,1 2 14-15,0 2-14 16,2 2 13-16,-1-2 8 15,3 0-7-15,-3 2-4 16,1-3-10-16,0 3 0 16,0-2-8-16,0 3 9 15,-1-1-1-15,-1-2 19 16,-3 2-4-16,-2 1-4 16,-2-1-11-16,-5-4 1 15,1 3-8-15,-3 1 8 0,2-2-1 16,3 2 1-16,-1-2 16 15,3 2-18-15,-1 2 1 16,-3-2-10-16,-3-1-13 16,-7 0 19-16,-6-1-23 15,-7-2 20-15,-4-2-44 16,-5 0 38-16,0 0-39 16,8 0-67-16,-2-12-159 15,0 0-434-15</inkml:trace>
  <inkml:trace contextRef="#ctx0" brushRef="#br0" timeOffset="-117972.4">17302 6928 1455 0,'0'0'339'0,"0"0"-195"15,0 0-107-15,0 0-37 16,0 0-15-16,0 0-133 15,0 0-216-15,-9 12 101 16,-3-2-117-16,4 0 31 16,-3-3-53-16</inkml:trace>
  <inkml:trace contextRef="#ctx0" brushRef="#br0" timeOffset="-111536.45">1431 7732 320 0,'0'0'496'0,"0"0"-364"16,0 0 8-16,0 0-34 15,0 0 12-15,0 0-41 0,0 0-56 16,0 0 38-16,0 0-15 16,0 0 14-16,0 0 34 15,0 0-31-15,0 0 18 16,0 0-16-16,0 0-34 16,0 0 40-16,0 0-57 15,0 0 5-15,0 0 30 16,0 0-36-16,0 0 28 15,0 0-16-15,0 0-21 16,0 0 20-16,7 0-15 16,1 0-5-16,1 0 4 15,3 2 8-15,1 0-14 16,-1 0 0-16,0 0 1 0,-1 1 32 16,1-2-33-16,-1-1 14 15,3 3 8-15,-1-3-13 16,2 0 13-16,3 2-22 15,0-2 7-15,2 0 2 16,0 1-9 0,3-1 3-16,0 0 16 0,1 0-8 15,4 3-3-15,0-3-8 16,4 0 6-16,4 0 4 16,-1 0-10-16,2 0 0 15,2 0 0-15,-1 0 15 16,-2 0-15-16,1 0 0 15,0 0 0-15,-2 0-4 16,1 0 4-16,1 0 0 16,1 0 0-16,3 0 13 0,-4 0-20 15,3 0 7-15,0 0 0 16,3 0-6-16,-3 0 6 16,0 0 0-16,0 0-1 15,-2 0 10-15,-2 0-9 16,-1 0 0-16,1 0 2 15,-2 0-8-15,0 0 6 16,5 0 0-16,-1 0-1 16,-1 0 10-16,4 0-9 15,-3 0 0-15,-1 0 0 16,1 0-5-16,-1 1 5 16,-2 1 0-16,-2-2-5 0,1 0 18 15,-1 1-13-15,0-1 0 16,3 0 2-1,-3 0-8-15,3 0 6 0,0 0 0 16,0 0-1-16,-1 0 8 16,3 0-7-16,-1 3 0 15,3-3 6 1,-1 0-9-16,1 1 3 0,-3-1 0 16,0 0-1-16,0 0 4 15,-3 0-3-15,1 3 0 16,-1-3 1-16,-1 0-1 15,0 0 0-15,4 0 0 16,-2 0-6-16,3 0 15 16,0 0-9-16,-1 0 0 15,0 0 1-15,-2 0-7 0,1-3 6 16,-3 2 0 0,3-2-6-16,-3 3 14 0,2-1-8 15,-1 1 0-15,-3 0 7 16,0 0-14-16,0 0 7 15,-2 0 0-15,2 0-6 16,3 0 15-16,2 0-9 16,2 0 0-16,2 0 7 15,2 1-16-15,3 2 9 16,-3-2 0-16,-4 4-7 16,0-3 14-16,-5 0-7 15,1-2 0-15,-1 2 9 16,0-2-15-16,3 0 6 15,-1 0 0-15,4 0-3 0,-1 0 15 16,1 0-12-16,2 0 0 16,-1 0 5-16,0 2-16 15,0-2 11-15,0 0 0 16,-2 2 2-16,0-2 4 16,-1 0-6-16,4 0 0 15,-2 0 6-15,2 0-12 16,2 0 6-16,-3 0 0 15,-1 0-6-15,2 0 12 16,-4 0-6-16,2 0 0 16,-4 0 6-16,0 0-14 15,-1 0 8-15,0 0 0 0,0 0-10 16,-1 0 17-16,0 0-7 16,3 0 0-16,1 0 11 15,6 0-13-15,-1 0 2 16,2 2 0-16,-1-2-12 15,1 0 14-15,-3 0-2 16,-1 2 0-16,-2-2 13 16,-3 2-14-16,1 0 1 15,0-2 0-15,2 0-15 16,-3 2 21-16,5-2-6 16,1 0 0-16,1 0 9 15,2 0-11-15,1 0 2 0,1 0 0 16,2 0-7-1,-2 0 14-15,1 0-7 0,2 0 0 16,0 0 8-16,3 0-7 16,-2 0-1-16,2 0 0 15,-2 0-7-15,0 0 7 16,-1 0 0-16,-3 0 0 16,2 0 9-16,1 0-16 15,0-2 7-15,0-2 0 16,2 2-3-16,0-2 4 15,3 2-1-15,0 0 0 16,-2 2 14-16,0 0-11 16,-4-2-3-16,0 2 0 15,-6-2 18-15,1 2-17 16,-4-2 9-16,-1-1 0 16,-2 2-1-16,-3-2 1 0,-1 2-4 15,-9-1-4-15,-2 1 51 16,-8 1-41-16,-3-3 1 15,-6 3 11-15,-2 0-23 16,0 0 33-16,-2-1-23 16,0 1-10-16,0 0 13 15,0 0-14-15,0 0-1 16,0 0-16-16,0-2-94 16,-16-2-163-16,-3-5-826 0</inkml:trace>
  <inkml:trace contextRef="#ctx0" brushRef="#br0" timeOffset="-111379.89">8997 7793 1555 0,'0'0'517'16,"0"0"-394"-16,0 0 19 15,0 0-52-15,-218-29-90 16,87 29-131-16,-17 0-894 0</inkml:trace>
  <inkml:trace contextRef="#ctx0" brushRef="#br0" timeOffset="-108974.55">1609 8641 519 0,'0'0'384'0,"0"0"-224"16,0 0-70-16,0 0 5 15,0 0 31-15,0 0-24 16,0 0-15-16,-5 0 3 15,5 0-58-15,0 0 14 16,0 0 8-16,0 0-34 16,10 0 30-16,3 0-18 15,5 0-10-15,4 0 29 16,9 0-7-16,5 0-12 16,6 0-11-16,5 0-20 15,4 2 11-15,3 1-12 16,4 4 0-16,4-6 11 0,3 3-2 15,4 1-3-15,4-4 8 16,-1 2-8-16,1 1 3 16,0-3-9-16,-1 3 0 15,1-2-1-15,-2 2 12 16,3-1-11 0,0-1 2-16,0-1 10 0,1-1-12 15,1 3 0-15,2-3 0 16,0 0-1-16,2 0 7 15,-2 0-6-15,1 0 0 16,-2 0 11-16,-4 0-12 16,-1 0 1-16,-1 0 0 15,-4 0-10-15,-3 0 11 16,-1 0-1-16,-3 0 0 16,-2 0 14-16,-2 0-23 15,0 2 9-15,1-1 0 0,1-1-5 16,2 0 7-16,-2 0-2 15,-1 0 3-15,2 0 9 16,-1 0-7-16,-2 0-5 16,-3 0 0-16,1 0 23 15,-3 0-23-15,-2 0 25 16,0 0 6-16,3 0-31 16,-2 0 22-16,4 0-22 15,0 0 1-15,2 0 1 16,-1 0-1-16,1 0-1 15,-1 0 6-15,-1 0 4 16,-1 0-7-16,-2 0-3 0,3 0 0 16,2 0-3-16,-1 0 4 15,5 0-1-15,-1 2 0 16,3-2 13-16,0 0-13 16,-2 0 0-16,-2 0-3 15,0 0-10-15,-4 0 12 16,2 0 1-16,-3-3 0 15,0-2 12-15,1 2-8 16,0-1-4-16,1 1 0 16,3 0-13-16,-2 0 13 15,-3 2 0-15,1-3 0 16,-3 1 7-16,0 2-8 0,-4 1 1 16,2-3 0-16,0 1 0 15,-2 2 1-15,0-1-1 16,-1 1 0-16,-1 0 10 15,-3 0 2-15,-2 0-6 16,-2-3-5-16,-7 3 32 16,-2 0-33-16,-9-1 20 15,-4-2 16-15,-5 2-35 16,-4 1 35-16,-3-3-33 16,0 3 5-16,4-2-4 15,-2 2-4-15,3 0 0 16,5-1 0-16,-1 1-25 15,3 0 8-15,12 0-77 16,-6 0-127-16,1-5-300 0</inkml:trace>
  <inkml:trace contextRef="#ctx0" brushRef="#br0" timeOffset="-108818">7598 8653 1352 0,'0'0'340'0,"0"0"-340"15,0 0-77-15,0 0-131 16,0 0-183-16</inkml:trace>
  <inkml:trace contextRef="#ctx0" brushRef="#br0" timeOffset="-108693.36">7598 8653 995 0,'105'29'249'0,"-114"-29"-136"16,-11-4-113-16,2 1-151 15,-2-1-420-15</inkml:trace>
  <inkml:trace contextRef="#ctx0" brushRef="#br0" timeOffset="-104928.61">19730 6110 753 0,'0'0'257'16,"0"0"-25"-16,0 0-33 15,0 0-47-15,0 0-8 16,0 0 38-16,-2-20-62 15,2 18-36-15,0 0-5 16,0 2-42-16,-2-2 10 16,0 2 5-16,-1 0-31 15,3 0 28-15,0 0-46 16,0 0 10-16,3-2 8 0,10 2-9 16,5-3-8-16,8-1 8 15,5 2 0-15,6-2-4 16,0 2-8-16,5 1 0 15,1-1 12-15,3 2-5 16,4 0 1-16,3 0-1 16,2 2 4-16,8 5-1 15,-1 4-10-15,8 1 0 16,-1-2 3-16,2 0 7 16,0 0-10-16,-1-2 0 15,-4 0 15-15,-1-2-15 16,-3 0 0-16,-2 1 0 15,1 2-6-15,1-1 16 0,-2 2-10 16,0 0 0-16,1-2 8 16,-3 0-8-16,0 0 0 15,-3 0 0-15,0-2-12 16,-1 0 18-16,0 0-6 16,-1 0 0-16,-2 0 10 15,-1 2-20-15,-2 0 10 16,-1-2 0-16,-7 3-12 15,-2-6 19-15,-7 1-7 16,-2 1 0-16,-6-4 14 16,-6-1-22-16,-1 2 8 15,-1-2 0-15,3 0-12 0,3 3 18 16,3-1-6-16,-2 3 0 16,0-1 5-16,-1 3-14 15,-6-6 9-15,-6 3 0 16,-2-2-8-16,-5-2 10 15,-2 0-2-15,2 2 0 16,-2-2 7-16,0 0-17 16,0 2 7-16,0 2 0 15,0 2-13-15,0 2 17 16,0 3-1-16,0 3 6 16,0 3 6-16,0 6 12 15,-2 4-16-15,-10 9-7 16,2 1 19-16,-6 5-7 0,3 4-13 15,0-2 0 1,-1 2 12-16,3-2-12 0,-1 1 0 16,-1-5 0-16,2 1-6 15,0 0 15-15,0-3-9 16,0 2 0-16,2-4 11 16,0-1-13-16,2-3 2 15,-2-6 0-15,2-5-15 16,1 0 15-16,-1-8 0 15,1 0 0-15,-2-6-32 16,2 0 31-16,-5-3-16 16,-3-3 17-16,-2 2 23 15,-5-1-23-15,-4-2 16 16,-4 0-8-16,-7 0 7 16,-1 0-5-16,-7 0-10 0,-6-5 0 15,-6-5 11 1,-2 1-10-16,-2-4 4 0,0 1 14 15,0 1-10-15,-1-2-5 16,4 1-4-16,-3-2 0 16,0 3-4-16,-5-4 10 15,-4-1-6-15,-7 2 0 16,-3-2 13-16,-2 0-14 16,1 3 1-16,-3 1 0 15,5-1-10-15,4 3 11 16,3 2-1-16,0 1 0 15,-2-2 18-15,3 1-17 0,-3 2-1 16,-1-2 1 0,1 0 6-16,0 1-5 15,6 3-2-15,2-1 4 0,7 1 11 16,7 0-19-16,6 2 4 16,11 0 0-16,8 0-8 15,6 0 10-15,8 0-2 16,8 0 3-16,2 2 10 15,0 0-9-15,2 0-4 16,0 0 0-16,0 0-8 16,0-2 10-16,0 2-2 15,0-4 6-15,-2-2 7 16,-3-3-14-16,1 0 1 0,0-2 0 16,-2 0-5-16,4-4 5 15,2 1 0-15,0-4-1 16,0-4 2-16,0-3 9 15,0-6-10-15,6-1 1 16,2-4 22-16,5-4-14 16,1-2-9-16,-1-4 0 15,5-4 17-15,-1-1-11 16,0 4-6-16,0-2 0 16,-1 5 0-16,-3 4 1 15,1 2-1-15,-1 6 0 16,-4 6 13-16,0 2-12 15,-3 4-1-15,-1 5 0 16,-1 4-11-16,-3 4 12 16,2 2-1-16,-3 3 0 0,3 2 9 15,-3 0-22-15,0 0 13 16,3 0-21-16,-1 0 10 16,4 0-13-16,7 0 24 15,3 2 1-15,7 3 11 16,5 4-9-16,11-2-3 15,9 4 1-15,14-2 7 16,15 8-7-16,12-1-1 16,24 11 0-16,25 2 6 15,-11 0-17-15,21 8-33 16,-42-11-101-16,-37-12-204 0</inkml:trace>
  <inkml:trace contextRef="#ctx0" brushRef="#br0" timeOffset="-102632.28">3394 9024 386 0,'0'0'186'0,"0"0"-24"15,0 0 10-15,0 0 4 0,0 0-50 16,0 0-1 0,6-50 29-16,-6 44-32 0,0 1 7 15,0 1-50-15,0 0 5 16,0 2 33-16,0 0-48 15,0 2 1-15,0 0 10 16,0 0-52-16,0 0 20 16,0 0-21-16,0 0-26 15,0 0 49-15,0 0-49 16,0 0 17-16,0 0-12 16,-2 0 7-16,0 0-26 15,-5 20 13-15,1 12 0 0,-3 15 37 16,0 9-28-16,2 6 16 15,3 2 26-15,2 0-51 16,-2-2 52-16,4-3-52 16,0-9 19-16,0-6-16 15,0-11-2-15,0-6-1 16,0-10 0-16,0-6-12 16,0-7 2-16,0-4-66 15,0-6-64-15,0-15-52 16,0-2-516-16</inkml:trace>
  <inkml:trace contextRef="#ctx0" brushRef="#br0" timeOffset="-100039.14">3396 8887 120 0,'0'0'355'0,"0"0"-222"0,0 0 63 16,0 0 26-1,0 0-67-15,0 0-25 0,0 0-70 16,-2-18-31-16,2 18 35 16,0-1-10-16,0 1 24 15,0 0 36-15,0 0-47 16,0 0-3-16,0 0-41 16,0 0-22-16,0 0 33 15,0 0-34-15,6 0 19 16,10 0 26-16,5 0-36 15,0 0 22-15,6 0-12 16,2 0-18-16,4 0 49 16,3 0-49-16,2 0 15 15,7 0 18-15,0 0-34 0,5 0 34 16,2 0-27 0,-1-3 2-16,2-1 16 0,-1 0-25 15,-3 2 7-15,-3 0 1 16,0 2 11-16,-5 0-18 15,1 0-1-15,-1 0 0 16,1 0-5-16,0 0 5 16,5 0 0-16,0 0 5 15,3 0 14-15,6 0-20 16,3 0 1-16,-1 0 0 16,2 0-10-16,-5 0 10 15,-3 0 0-15,-5 0-1 16,-3 0 16-16,-2 4-15 15,-1-2 0-15,1 0 0 0,3-2-9 16,-1 2 10 0,0 0-1-16,2 1 4 15,0-2 10-15,1 4-15 0,-1-4 1 16,4 3 0-16,-3-2-9 16,-1 2 9-16,-2-2 0 15,2 0 0-15,-5 0 15 16,5 2-15-16,-2-2 0 15,1 2 0-15,-1 0-18 16,1-2 18-16,-1 3 0 16,0-2 2-16,1 0 16 15,-3 0-20-15,-4 1 2 0,1-3-1 16,-6 2-14 0,-2-1 15-16,-2-1 0 15,-4-1 0-15,-4 3 9 0,-4-3-9 16,-5 0 0-16,-2 0 0 15,-3 0-6-15,-3 0 6 16,-2 0 0-16,0 0 1 16,0 0 17-16,1 0-19 15,-1 0 1-15,0 0-1 16,2 0-13-16,-1 0 14 16,2 0 0-16,-3 0 0 15,-2 0 16-15,2 0-23 16,-2 0 7-16,0 0-2 15,0 0-8-15,0 0 10 16,0 2 0-16,0 2 3 0,0 2 12 16,0 4-12-16,0 4-3 15,0 0 8-15,0 4 3 16,0 3-11-16,0-2 0 16,0 1 32-16,0 3-32 15,-2-2 28-15,0 2-19 16,-3 1-3-16,2 0 28 15,-1-1-33-15,2 4 11 16,-3-1 19-16,1 0-30 16,0-2 25-16,-3 2-23 15,0-2 9-15,2 0 7 16,1 1-18-16,0-3-1 0,0-1 3 16,1 1 18-1,1-2-21-15,0-1 0 0,2-1 0 16,-3-2-9-16,1-2 9 15,0-2 0-15,-1-3 3 16,3 0 13-16,-2-1-16 16,2-2 0-16,0 0-3 15,-2 0-9-15,0 1 12 16,2-1 0-16,-2-1-1 16,0 1 16-16,-3 0-25 15,3 0 10-15,-2-2-3 16,1 0-14-16,1 3 17 15,2-4 0-15,-3 0-1 16,-2 0-7-16,4 1 7 16,-5-3-7-16,1 4 7 15,-1-1-19-15,-4 0 21 0,1 0-1 16,-1-2 6-16,-2-2 11 16,-1 2-24-16,-1-2 7 15,1 0 0-15,-5 0-1 16,1 0 1-16,-2 0 0 15,0 0 6-15,-4 0 8 16,1 0-14-16,-3 0 0 16,-2 0 1-16,1-4-11 15,-3 2 19-15,0-2-9 16,0-1 10-16,-2-1-9 16,2 4-1-16,-2-3 0 15,2 1 8-15,0 2-20 16,-2 2 12-16,2 0 0 0,-5 0-2 15,3 0 22-15,0-1-17 16,-2 1-3-16,1-3 1 16,1 1-10-16,-2 0 10 15,2 0-1-15,0 2 2 16,-1-2 20-16,1 2-23 16,2 0 1-16,0 0 0 15,2 0-12-15,0 0 13 16,3 0-1-16,-3 0 3 15,3 0 19-15,-3 0-23 16,3 0 1-16,-1 0 0 16,0 0-12-16,4 0 13 0,0 0-1 15,-1 0 0-15,1 0 19 16,0 0-19-16,-2 0 0 16,0 0 0-16,0 0-15 15,-2 0 15-15,-2 0 0 16,3 0-1-16,-3 0 19 15,0 0-20-15,0 0 2 16,1 2-1-16,-1 2-14 16,0 1 15-16,3-4 0 15,-1 4-1-15,3-4 15 16,0 1-16-16,-3 1 2 16,3-2 0-16,0-1-10 0,-1 1 10 15,3-1 0 1,-3 0-2-16,2 0 5 0,1 0-3 15,-3 3 0 1,1-1 1-16,0-1-8 0,-3 2 7 16,0-1 0-16,0 0 4 15,0-2 22-15,0 2-35 16,-2-2 9-16,3 0 0 16,-1 2-12-16,-1-2 12 15,-2 2 0-15,2 0 3 16,-1 2 16-16,0-2-19 15,3 2 0-15,2 1-6 16,0-4-9-16,1 1 16 16,2 1-1-16,-2-3 10 15,1 0 8-15,3 1-4 0,-4-1-14 16,3 0 1 0,-1 0 1-16,-2 0-2 0,-1 0 0 15,2 0 0-15,-2 0 21 16,1 0-21-16,0 0 0 15,0 0 0-15,1 0 5 16,3 0 1-16,-1 0-6 16,5 0 9-16,1 0 7 15,5 0-10-15,3 0-6 16,2 0 1-16,2 0-9 16,0 0 10-16,0 0-2 15,0 0 10-15,-2 0 11 0,-3 0-11 16,1 0-10-16,-1 0 6 15,1 0-7-15,-1 0 2 16,3 0-1 0,2 0 11-16,0 0 7 15,0 0-12-15,0 0-6 0,0 0 1 16,0 0 11-16,0 0-11 16,0 0-1-16,0 0 2 15,0 0 18-15,-2 0-21 16,2 0 1-16,0 0 0 15,0 0-7-15,0 0 7 16,0 0 0-16,0 0-1 16,-4 0-8-16,1 0 0 15,-1 0-9-15,2 0-52 16,0 0 36-16,-1-1-102 0,1-4-121 16,-1-3-423-16</inkml:trace>
  <inkml:trace contextRef="#ctx0" brushRef="#br0" timeOffset="-99882.71">3316 9701 1172 0,'0'0'580'0,"0"0"-580"16,0 0-237-16,0 0 74 15,0 0-160-15</inkml:trace>
  <inkml:trace contextRef="#ctx0" brushRef="#br0" timeOffset="-89948.06">3821 13445 859 0,'0'0'252'0,"0"0"-100"15,0 0-48-15,0 0 30 16,0 0-43-16,0 0-25 0,0-2-5 15,0 2-20-15,0 0 36 16,0 0 13-16,0 0-14 16,0 0 32-16,0 0-37 15,0 0-12-15,0 0 15 16,0 0-44-16,0 0 8 16,3 0-5-16,13 0-18 15,6 4 26-15,6 0-34 16,1 0-6-16,5-1 12 15,-2-3 0-15,-4 0-13 16,-3 0 0-16,-7 0 13 16,-5 0-13-16,-7 0 0 15,-3 0 0-15,-3 0 20 16,0 0-9-16,-12 0 0 16,-12 0-11-16,-5 0 1 0,-7 0 9 15,-1 1-8-15,-1 5 7 16,3 0 7-16,3 0-2 15,8 0 6-15,5-2-11 16,9 0 5-16,2-4-10 16,8 0-4-16,0 0-6 15,0 0-3-15,16 0 3 16,7 0 6-16,2 0 0 16,1 0 11-16,-2 0 1 15,-6 0-11-15,-3 0-1 16,-5 0 10-16,-6 0 4 15,-1 0-14-15,-3 0 0 16,0 0-11-16,4 0-1 0,2 0-29 16,23 4-43-16,-2 0-69 15,7-1-562-15</inkml:trace>
  <inkml:trace contextRef="#ctx0" brushRef="#br0" timeOffset="-87354.69">10044 13521 1217 0,'0'0'551'16,"0"0"-397"-16,0 0-60 15,0 0 75-15,0 0-73 16,0 0-77-16,0 0-3 16,-10-5-1-16,10 5-14 15,0 0 32-15,0 0-33 0,0 0 44 16,0 0-15-16,0 0-22 0,0 0 33 0,0 0-38 31,0 0-2-31,0 0 0 16,0 0-9-16,0 0 8 15,0 0-63-15,0 0-93 16,0 0-90-16,0 0-252 16,0 0-192-16</inkml:trace>
  <inkml:trace contextRef="#ctx0" brushRef="#br0" timeOffset="-86433.25">10873 13489 1088 0,'0'0'375'15,"0"0"-182"-15,0 0-61 32,0 0 37-32,0 0-63 0,0 0-105 0,0 0 14 31,-8 0-18-31,8 0 12 0,0 0 0 0,0 0-9 0,0 0 1 15,0 0 18-15,0 0-19 16,0 0-11-16,0 0-40 16,0 0-170-16,0 0-151 15,0 0-349-15</inkml:trace>
  <inkml:trace contextRef="#ctx0" brushRef="#br0" timeOffset="-85917.77">11544 13515 811 0,'0'0'256'16,"0"0"-201"-16,0 0-32 16,0 0-23-16,0 0-27 15,0 0-19-15,0 0-41 16,9 0-38-16,0 0-57 0,-2 0-205 16</inkml:trace>
  <inkml:trace contextRef="#ctx0" brushRef="#br0" timeOffset="-84183.81">15544 12689 447 0,'0'0'262'0,"0"0"-95"15,0 0 1-15,0 0-31 16,0 0 11-16,0 0-41 16,0 0 2-16,0 0 27 15,0 4-77-15,0 0 25 16,4 4 31-16,-2 8-52 0,2 6 18 15,-1 8-6-15,-3 15-38 16,0 6 46-16,0 12-51 16,0 7 8-16,-5 4 6 15,-3 6-31-15,-1-2 34 16,-1-1-31-16,2-7-9 16,1-8 26-16,3-10-35 15,-3-12 8-15,4-11-8 16,-1-7 16-16,4-11-32 15,0-3 8-15,0-5-69 16,0-3-21-16,0 0-90 16,0-12-77-16,0-13-273 15,0 0-797-15</inkml:trace>
  <inkml:trace contextRef="#ctx0" brushRef="#br0" timeOffset="-82809.14">15542 12785 690 0,'0'0'221'16,"0"0"-127"-16,0 0-26 16,0 0 83-16,0 0-2 15,0 0-66-15,0 0 4 16,-7-14-19-16,7 12-1 15,0 2 15-15,0-4-44 16,2 0 12-16,5 1 1 16,1-2-29-16,1 1 31 15,5 2-18-15,1-2 3 16,8 0 15-16,6 0-42 0,6 0 38 16,10-2-8-16,6 2-22 15,7-1 39-15,4 3-37 16,3-3 0-16,7 4 31 15,3-2-51-15,6 1 28 16,0 0-29-16,4 0 15 16,2 2 1-16,-2 0-15 15,-3 0-1-15,-1 0 9 16,-4 0 5-16,-1 0-14 16,0 0 0-16,-2 0 9 15,-3-2-7-15,0 0-2 16,-1-2 0-16,-8 2-1 15,-4 0 7-15,-7 2-6 0,-11 0 0 16,-6 0-3 0,-13 0-8-16,-5 0 11 0,-7 0 0 15,-5 0 0-15,-4 0 4 16,0 0-5-16,0 0 1 16,0 0-23-16,0 2 15 15,2 6-3-15,1 3 11 16,0 2 1-16,1 7 19 15,-2 3-20-15,0 2 0 16,3 5 0-16,-1 4-3 16,0 3 3-16,0-1 0 15,-1 4-6-15,-3-3 11 16,0 4-5-16,0-2 0 0,0-2 0 16,0 1-9-1,0 2 9-15,0-2 0 0,-5 1 0 16,3-2 13-1,0 0-13-15,-2-1 0 0,2-2 0 16,0-2-12-16,-3-4 12 16,3-2 0-16,-5-6-9 15,2 1 3-15,-3-6 0 16,1-1-1-16,-2-2-8 16,0 1-3-16,0-5 2 15,1-1 16-15,-2 1-17 16,-1-2 31-16,3 1-14 15,-4-3 0-15,-1 0-8 16,-3 1-5-16,-1-1 13 16,-2 1-9-16,-3-1-3 15,-4 2 17-15,-1-6-5 0,-4 0 0 16,-2 0 0-16,-1 0-11 16,-4 0 12-16,0 0-1 15,-2 0 0-15,-5 0 14 16,-1 0-14-16,-6 0 0 15,-2 0 1-15,0-6-2 16,-2-1 1-16,-2 4 0 16,4-2 3-16,0 2 16 15,1-1-12-15,4 0-7 16,-3 1 0-16,0-1-4 16,-4 1 4-16,-4-1 0 0,-1-3 2 15,-1 3 13-15,0 1 0 16,-1-2-15-16,3 2 0 15,0-1 25-15,4 1-12 16,0 1-10-16,5 0 25 16,0 0-19-16,5 2 33 15,1-1-20-15,7 1-21 16,5-3 45-16,6 2-37 16,6 1 20-16,10 0 10 15,5 0-38-15,4-3 20 16,2 3-21-16,0 0 2 15,0 0-1-15,0-2 0 16,0 2-1-16,0 0 0 0,0 0-21 16,0-2 4-1,0-8-84-15,0-2-127 0,0-2-384 0</inkml:trace>
  <inkml:trace contextRef="#ctx0" brushRef="#br0" timeOffset="-79981.66">15280 4522 1209 0,'0'0'495'16,"0"0"-381"-16,0 0-57 16,0 0 44-16,0 0-40 15,0 0-49-15,-56-38 32 16,46 32-29-16,-5 0 23 16,-2 0 49-16,-3 1-38 0,-1 1 44 15,-2 0-24-15,0 4-28 16,0 0 33-16,-2 0-65 15,-2 0 17-15,2 0 0 16,-1 0-14-16,1 0 11 16,1 0-22-16,-1 8-1 15,1 3 26-15,-3 2-25 16,2 1-1-16,-2 3 19 16,1 1-9-16,2 0 11 15,1 2-21-15,1 0 11 16,2 2 5-16,2 0-5 15,1 1-11-15,-2 0 11 16,3-1 3-16,3 2-4 16,0 1-10-16,2 0 2 15,2 3 8-15,3 0-10 0,-2 1 0 16,6 0 2-16,0 4 13 16,2-4-13-16,0 2-2 15,0-1 0-15,0-3 9 16,0 4-1-16,0-1-5 15,0 2 16-15,2 0-7 16,8 0 4-16,0 3-16 16,6-3 0-16,2-2-14 15,0-3 20-15,3 2-6 16,2-3 2-16,0-1 14 16,-1-2-13-16,2-1-3 15,-2-3 0-15,1 0-6 0,2-1 14 16,2-4-8-16,4 0 0 15,0-4 15-15,7-4-14 16,-1-1-1-16,3-4 0 16,-1-1-6-16,0 0 15 15,1 0-9-15,0-10 4 16,1-2 14-16,-1-4-24 16,-3 3 6-16,-1-6 0 15,-2 2-10-15,-1 0 17 16,-1-3-7-16,-3 1 0 15,0 0 11-15,-6-1-22 16,0 0 11-16,0-3 0 16,-2 1-10-16,0-3 17 0,-3-5-7 15,-3 0 0-15,-1-6 9 16,-1 3-16-16,-5-1 7 16,4 4 0-16,-4 0-8 15,-1 2 17-15,3 0-9 16,-4 0 0-16,1-2 11 15,-3-1-19-15,-2-1 8 16,0 1 0-16,-2-2-9 16,0-1 18-16,0 1-9 15,-6-4 0-15,-3 3 14 16,-2 2-10-16,-2 0-4 16,2 2 0-16,-5 4 24 15,3 0-12-15,-5 2 2 0,-1 2 1 16,-2 0-2-1,-2 1 11-15,-4 4-24 0,0 0 0 16,1 4 3-16,-2 0 14 16,-1 1-17-16,2 2 0 15,0 0 7-15,-2 2-7 16,0-1 0-16,0 5 0 16,-2 0 5-16,-3-1 7 15,-1 5-12-15,1 0 0 16,-1 0 12-16,-2 0-18 15,4 5 6-15,0 3 0 16,2 2-9-16,-3 3 22 16,-1 1-13-16,1 2 0 15,-1 0 6-15,4 2-4 16,0 0-2-16,1 2 0 0,6 3-2 16,0 0 14-16,6 5-12 15,0 1 0-15,-2 3 1 16,4 2-10-16,0 2 9 15,-1 1 0-15,1-2-2 16,1 1 17-16,3 0-15 16,3-1 0-16,5-3-3 15,2 4-14-15,2-1 17 16,0 2 0-16,0 3-6 16,4 0 24-16,5 0-18 15,2-2 0-15,0 3 0 16,2-5-17-16,3 0 17 0,-1-4 0 15,1-3-6-15,3-2 26 16,-2-1-21-16,5-2 1 16,1-2 0-1,1 2-17-15,3-3 17 0,-1 2 0 16,3-1 0-16,0-2 20 16,1-2-20-16,-1-2 0 15,0-3 0-15,2-8-10 16,2-1 10-16,5-4 0 15,-3 0-2-15,4 0 20 16,-1 0-18-16,-5-5 0 16,2-2 0-16,-1-2-7 15,-3 1 7-15,2-7 0 0,1-3-1 16,-1-2 16 0,-2-4-23-16,-2-4 8 0,-2 0 0 15,-2 0-16-15,-5 0 17 16,-3 0-1-16,-1-1 0 15,-3 1 15-15,3-3-15 16,0-1 0-16,0 0 1 16,-3-3-6-16,-1-1 5 15,0 2 0-15,-3-3-1 16,-3 2 20-16,0 1-14 16,-4 0-5-16,-2 2 0 15,0 2-6-15,0-2 6 16,0 1 0-16,0-1 2 15,-6 1 16-15,-2-3 1 16,-5 1-5-16,-3 2-13 0,-1-2 60 16,-4 5-47-16,-4 0 11 15,-1-1 3-15,2 5-20 16,-5 1 10-16,0-2-18 16,0 3 0-16,-8 0-18 15,-2 4-7-15,-12 3-39 16,-17 8-37-16,-74 7-99 15,13 14-41-15,-7 9-328 0</inkml:trace>
  <inkml:trace contextRef="#ctx0" brushRef="#br0" timeOffset="-73139.52">15425 5717 1107 0,'0'0'533'0,"0"0"-377"16,0 0-72-16,0 0-7 15,0 0-71-15,0 0 10 16,-16-28 23-16,12 21-13 16,0 2 13-16,-1 1 67 15,-1-2-63-15,-4 2 19 16,2 0-14-16,-1 2-47 16,-2-1 37-16,-3 2-38 0,-1 1 0 15,-1 0-6-15,-1 0 19 16,1 0-7-16,-1 0-6 15,-2 0 6-15,3 0 39 16,1 0-38-16,-1 0 8 16,-1 0-2-16,-1 0 4 15,0 0-13-15,-4 0-4 16,-1 0 6-16,2 4-5 16,-2 6 0-16,3-2-1 15,-1 2 2-15,2-3 14 16,1 4-7-16,-2-3-9 0,0 2 0 15,-3-2 26-15,4 2-25 16,-1 2 12-16,-1-2 5 16,2 2-6-1,0 1 5-15,4 2-17 0,1-1 2 16,2 2-1-16,0 0 0 16,1 2-1-16,-3 1 9 15,3-4 5-15,-2 2-2 16,2 1-12-16,-2-3 6 15,2 3 6-15,1 0-12 16,2 0 0-16,-1 1 1 16,1-2 15-16,2 0-16 15,2 0 0-15,2 2 6 0,-1-1 4 16,3 2-8 0,0 0-2-16,0 2 4 0,0 2 8 15,0 0-2 1,0 0-10-16,0 0 0 0,7 2 12 15,-2-2-12-15,4 0 0 16,2-3-2-16,-3-2 23 16,4 2-25-16,1-6 4 15,0 3 0-15,3-1 3 16,-1-2-2-16,-1 1-1 16,-1-3 0-16,1 1 21 15,-1 0-27-15,1 0 6 16,-1 0 0-16,1 0-10 15,-2-2 17-15,1 0-7 16,1 0 0-16,-1-2 13 16,1-1-19-16,-1-2 6 15,-1-1 0-15,-2 0-13 0,4 0 28 16,-3-2-15-16,2 0 0 16,1 2 9-16,1-1-18 15,-2-4 9-15,1 4 0 16,-1-4-6-16,1 1 15 15,-2 1-9-15,3-3 0 16,-4 0 7-16,2 0-8 16,1 0 1-16,-1 0 0 15,3 0-11-15,-1-3 20 16,1-5-9-16,1 0 0 0,-1 0 12 16,1-2-15-1,0 0 3-15,-1-2 0 16,-1 0-12-16,1-3 21 0,-3 1-9 15,0-7 0-15,1 0 9 16,-1 0-7-16,-2-2-2 16,0-1 0-16,-2 0-10 15,2-2 20-15,0 2-10 16,0-2 0-16,-1 0 6 16,-2 0-9-16,1 1 3 15,-3-5 0-15,2 3-1 16,-2-3 17-16,-1-1-16 15,1 4 0-15,-2-2 12 16,2 4-10-16,0 0-2 16,-4 4 0-16,0-2 9 0,-2 3 4 15,0 2-1 1,0 0 0-16,0 0 1 0,0 0 8 16,-8 3-21-16,-2-4 1 15,2 1 12-15,-1 0 5 16,-1-1-18-16,4 5 11 15,-3-1-5-15,1 0 52 16,-2 3-45-16,-1 1-1 16,-3 1 21-16,1-2-18 15,-2 1-4-15,1 4-11 16,1-3 10-16,0 2-7 16,0 0-2-16,2-1-1 15,-3 4 4-15,1-1 19 0,-2 2-23 16,1 0 0-16,-2 0 7 15,1 2-10-15,-4-2 3 16,2 1 0 0,1 2 8-16,1-2 14 0,-1 2-22 15,5-2 0-15,-3 3 11 16,3-1-5-16,1-1-6 16,-2 2 0-16,1-3 4 15,2 3 15-15,0 0-19 16,-2 0 0-16,0 0 0 15,0 0-10-15,-3 0 10 16,-1 0 0-16,2 0-1 16,-3 3 25-16,3 3-25 15,-4-1 1-15,5 0 0 16,-5 1-15-16,5-3 15 0,-5 4 0 16,4-1-1-16,-3-1 23 15,-1 4-22-15,1-1 0 16,3 0 1-16,0-2-13 15,-1-1 12-15,3 1 0 16,0 3 0-16,-2-1 25 16,-3 2-25-16,1 2 0 15,-1-2 1-15,-2 2-14 16,0 0 13-16,1 4 0 16,-1 0 0-16,-3 2 13 0,3 1-13 15,1 0 0 1,-1 1 0-16,2 0-21 15,1 0 21-15,1-2 0 16,3 0-1-16,1 0 18 0,-2 0-18 16,-1 3 1-16,1-2 0 15,1 3-13-15,3 0 13 16,-4 1 0-16,3-1-1 16,2-2 10-16,1 0-9 15,-1-2 0-15,3 0 0 16,-1 1-12-16,1-2 12 15,0 1 0-15,-1-1-1 16,3 0 14-16,0-1-19 16,2 3 6-16,-3-4 0 15,3 4-15-15,0-2 16 0,0 1-1 16,0 0 0-16,0-1 19 16,0 0-28-16,0-4 9 15,0 1 0-15,0 0-16 16,0-3 16-16,0 4 0 15,0-1 0-15,5-1 10 16,2-2-16-16,-3 3 6 16,3-2 0-16,-1 1-19 15,4-2 19-15,-2 1 0 16,-1 0 0-16,1-2 12 16,0-2-27-16,-2 0 15 15,1-2 0-15,-3 1-11 16,2-4 11-16,0 1 0 15,0 3 0-15,1-1 13 16,-1 0-20-16,2 1 7 0,0 1-3 16,3 1-21-1,1-1 18-15,-1-1 6 0,-1 4-8 16,2-4 4-16,-1 0-8 16,0 1 12-16,-2-2-11 15,0-2-8-15,0-1 10 16,2 3 9-16,-2-2-2 15,4 1-19-15,1-4 14 16,-1 4-5-16,3-3-26 16,-3 0 37-16,1 0-55 15,-1 0 24-15,0-2 2 16,1 1-43-16,-1-1 34 0,3 0-37 16,1 0-46-1,12-1-44-15,-2-12-346 0,-3 0-334 0</inkml:trace>
  <inkml:trace contextRef="#ctx0" brushRef="#br0" timeOffset="-69765.33">6883 14512 649 0,'0'0'355'0,"0"0"-186"15,0 0-121-15,0 0-32 16,0 0 55-16,0 0-35 16,-3 0-8-16,3 0-5 15,0 0-4-15,0 0 67 16,0 0 20-16,0 0-7 15,0 0 35-15,0 0-41 16,0 0-4-16,0 0 0 16,0 0-52-16,0 0 6 0,0 0-43 15,0 0 1-15,0 0 4 16,0 0 2-16,0 0-2 16,0 0 21-16,6 0-12 15,0 0 37-15,-2 0-24 16,3 0-26-16,2 0 30 15,0 0-30-15,2 0 9 16,1-4-2-16,1 2 1 16,-3-1-2-16,6 3-7 15,0-1 0-15,4-2 20 16,2 0-5-16,5 0 46 16,2-1-31-16,5-3-24 15,-1 1 9-15,3 2-15 16,-1-2 0-16,1 2 18 15,-2 0-9-15,0 1-3 0,-2 1 1 16,2 2 5-16,-1 0 0 16,1-4-12-16,5 1 1 15,3 0 24-15,6-3-24 16,3 5 18-16,4-8-10 16,1 4 3-16,2-2-13 15,0 0 1-15,2 1 0 16,-2 0-5-16,0 0 11 15,0 2-6-15,-7 0 0 16,-6 1 11-16,-7 1-11 16,-9 2 0-16,-10 0 0 15,-5 0-9-15,-5 0 20 16,-5 0-11-16,-4-4 11 16,0 4-5-16,0 0 45 15,0 0-30-15,0 0-11 0,0 0 10 16,0 0-10-1,0 0-10-15,0 0 0 0,0 0 5 16,0 0-11-16,0 0 6 16,0 0 0-16,0 0-3 15,0 0 13-15,0 0-10 16,0 0 2-16,0 0 13 16,0 0-9-16,0 0-6 15,0 0 0-15,0 0-9 16,0 0 16-16,0 0-7 0,0 0 0 15,0 0 2-15,0 0-5 16,0 0 3-16,0 0 0 16,0 0-8-16,0 0-7 15,0 0 15-15,0 0-15 16,0-4-43-16,-11 0 14 16,-2-14-88-16,2 3-159 15,0-6-560-15</inkml:trace>
  <inkml:trace contextRef="#ctx0" brushRef="#br0" timeOffset="-68843.66">10759 14379 1245 0,'0'0'366'0,"0"0"-243"15,0 0-122-15,0 0 16 16,0 0 62-16,0 0-6 16,0 0 43-16,48 12-69 15,-9-12-36-15,15 0 59 16,11 0-20-16,11 0-4 15,8-4 1-15,7-1-46 16,8 0 19-16,-1-3-20 16,2 4 0-16,-4-2-3 15,-9 5 4-15,-10-2-1 16,-11 0 7-16,-18 3 6 16,-15 0-2-16,-12 0-4 15,-12 0-5-15,-7 0 72 0,-2 0-25 16,0 0 3-1,-11 0-52-15,-5 0-8 0,-11 0-39 16,3-3-141-16,2-5-549 16</inkml:trace>
  <inkml:trace contextRef="#ctx0" brushRef="#br0" timeOffset="-67703.3">15654 5673 983 0,'0'0'362'15,"0"0"-282"-15,0 0 13 16,0 0 86-16,-8 113-42 16,4-54 36-16,-1 9-46 15,1 8-29-15,2 2-1 16,-4 1-61-16,1 1 22 16,2-6-54-16,-6-4 13 15,1-8-9-15,-2-9-8 16,-1-10 0-16,3-12-1 15,-2-11-36-15,3-8-22 16,5-12-114-16,2-12-109 16,0-14-278-16</inkml:trace>
  <inkml:trace contextRef="#ctx0" brushRef="#br0" timeOffset="-67062.8">15633 5711 1086 0,'0'0'501'0,"0"0"-392"16,0 0-8-16,0 0-3 16,0 0-56-16,0 0 20 15,0 0-15-15,82-30 4 0,-35 24 15 16,9 2-46-16,8 0 77 15,5 0-41-15,10-2-35 16,2 2 35-16,9-2-44 16,5-2 8-16,21-4 5 15,-8-1-13-15,1 2 3 16,17-4-15-16,-28 8 10 16,14-4-7-16,-2 5-3 15,-22 3 0-15,11 2 0 16,-10 1 18-16,-7 0-15 15,-13 0-3-15,-7 0 1 16,-14 0-5-16,-5 0 10 0,-6 0-6 16,-6 4 0-16,-5 2 13 15,-4 1-11-15,-1 0-2 16,-8 0 0-16,-1 0 0 16,-6 4 1-16,0 0-1 15,-1 5 13-15,-1 2 1 16,4 5-10-16,0-2-4 15,3 3 0-15,1 1-9 16,-1 1 9-16,-3 2 0 16,-1 2 0-16,-2 0 22 15,-5 4-20-15,0 2 20 16,0 3-6-16,-12 5 41 16,1 2-41-16,1 4-2 15,-2 1 2-15,3 4-8 0,-3-3 9 16,-1-2-17-16,-5-4 0 15,-8-1-15-15,-14-7 15 16,-15-4-51-16,-64 2-89 16,12-11-330-16,-2-8-358 0</inkml:trace>
  <inkml:trace contextRef="#ctx0" brushRef="#br0" timeOffset="-66172.41">16178 5819 700 0,'0'0'283'15,"0"0"-158"-15,0 0-44 16,0 0-22-16,0 0 5 16,0 0 33-16,0 0 9 15,-11-14 41-15,7 10 44 16,-5 1-54-16,-5 0-20 15,-2 0-36-15,-5 2-46 16,-4 1 42-16,-2 0-35 16,-2 0 1-16,-3 0 23 15,4 7-46-15,-1 8 32 16,1 3-6-16,1 4-40 16,2 4 41-16,3 4-39 15,5 4 8-15,3 7 8 16,7 0-24-16,5 3 23 15,2 1-23-15,0 0 6 16,6-6-1-16,7-3-5 16,3-4 0-16,1-6 1 0,0-7 7 15,3-6-9-15,2-5 1 16,5-8 0-16,6 0 25 16,3-8-25-16,4-13 0 15,0-10 3-15,-4-7 15 16,-7-10-18-16,-9-6 0 15,-7-6 0-15,-6-2-4 16,-4 4 4-16,-3 7 0 16,0 11-2-16,0 13-20 15,-5 6-1-15,-11 11-53 16,-4 10-123-16,3 0-129 0,3 8-381 16</inkml:trace>
  <inkml:trace contextRef="#ctx0" brushRef="#br0" timeOffset="-65594.42">16826 5884 950 0,'0'0'314'16,"0"0"-79"-16,0 0-81 16,0 0-14-16,0 0-72 15,0 0-29-15,-119 13 99 0,78 12-62 16,1 5 29 0,1 3 10-16,5 7-54 0,7 2 4 15,7 5-29-15,11 0-35 16,7 1 29-16,2-3-30 15,9-2 0-15,16-8-1 16,8-4 6-16,6-12-6 16,7-10 1-16,0-9-14 15,3-5-3-15,-4-21 5 16,-6-12 3-16,-4-8 1 16,-12-8 8-16,-6-4-12 15,-11 0 12-15,-6 6-59 16,0 9 29-16,-6 11-126 15,-11 12-154-15,5 10-293 0</inkml:trace>
  <inkml:trace contextRef="#ctx0" brushRef="#br0" timeOffset="-65078.74">17578 5881 472 0,'0'0'868'0,"0"0"-566"16,0 0-93-16,0 0-48 15,-127-40-14-15,100 40-14 16,0 0-81-16,-2 4-2 16,0 16-23-16,0 6-12 15,2 6 31-15,4 6-20 16,2 7 7-16,5 3-9 15,7 2-12-15,7-1 1 0,2-2-13 16,0-5 0 0,11-6 3-16,7-8-3 0,7-10 0 15,3-12 5-15,6-6 4 16,2-8 13-16,4-20-22 16,-5-10 0-16,-4-12 0 15,-4-8 10-15,-8-2-10 16,-9-3 0-16,-8 8 0 15,-2 10-6-15,-4 13-19 16,-47 18-78-16,2 10-143 16,-5 4-431-16</inkml:trace>
  <inkml:trace contextRef="#ctx0" brushRef="#br0" timeOffset="-61563.78">15127 5821 515 0,'0'0'282'16,"0"0"-102"-16,0 0-31 16,0 0 13-16,0 0-83 0,0 0 6 15,0 0 27-15,0 0-73 16,9-58 63-16,-9 52 1 16,0 2 9-16,-5-2 18 15,-6 0-54-15,-2 1-4 16,-3 0-7-16,-1 1-49 15,-4-2 51-15,1 2-38 16,1 0 10-16,-4 0 20 16,-2-1-41-16,1 4 25 15,0 1-26-15,1 0-9 16,-1 0 21-16,-1 0-29 16,-2 0 6-16,3 8-1 15,-2 2 17-15,-4 3-15 0,4 0 8 16,-1 3-9-1,-2 2 42-15,0 4-38 16,0 3-8-16,0 0 22 16,0 6-6-16,4 1-15 0,6-1-3 15,0 3 9-15,8 1-12 16,5-1 4-16,4 2-1 16,2-3 9-16,0 4 7 15,0-3-16-15,0 0 0 16,8-2 12-16,1 0-2 15,0-2-9-15,3 0-1 16,3 0 5-16,3-1 19 16,2-1-25-16,6-2 1 15,5-1 0-15,4-2 1 16,-2-1-1-16,2-2 0 16,-3-2 0-16,-1-2 16 15,-2-2-16-15,0-4 0 0,0-2 0 16,0-2-8-16,4-4 8 15,5-2 0-15,0 0 6 16,1 0 8-16,2 0-14 16,-3-6 0-16,-3-6 0 15,-1 0-9-15,-3-2 9 16,-1-2 0-16,0-1 1 16,-4 0 17-16,0-1-18 15,-2-3 0-15,0 1 1 16,-1-2-9-16,-1-3 9 15,-1-2-1-15,-2-3 1 0,-1 0 20 16,-1-2-21-16,-3 0 0 16,-3 0 0-16,-4-1 14 15,-3-3-13 1,-1 3 12-16,-3-3 32 0,0-1-44 16,0 4 30-16,0-4-31 15,0 1 7-15,-5 3-8 16,0 0 1-16,-3 5 0 15,-3 0 19-15,-3 6-9 16,-5 0 18-16,-4 0-28 16,-6 2 11-16,0 2 10 15,-4 1-12-15,-1 2-6 16,3 1 13-16,-2 2 1 16,4-1-2-16,0 6-15 0,0 0 1 15,-2 7 4-15,-1 0-5 16,1 0 0-16,-2 0-6 15,-5 10 24-15,6 3-20 16,-5 3 2-16,1-1 0 16,1 3-13-16,-1 1 13 15,3 3 0-15,-1-1-1 16,5 2 9-16,0 1-14 16,7 0 6-16,-1 0 0 15,6 2-15-15,1 0 15 16,5 2 0-16,-1 1-6 15,6-1 13-15,-1-1-7 16,5 2 0-16,2-1 0 16,0 2-18-16,0 1 18 15,7 0 0-15,7 3-1 0,1-1 15 16,1-1-16-16,1-1 2 16,1-3 0-16,0 0-10 15,0-3 10-15,-1-1 0 16,-1-4-1-16,0-4 1 15,-3-2-9-15,-4-6-9 16,-5-2-34-16,1-3 34 16,-5-3-88-16,0 3-26 15,0-3-58-15,-3 0-377 0</inkml:trace>
  <inkml:trace contextRef="#ctx0" brushRef="#br0" timeOffset="-44489.99">11328 5476 208 0,'0'0'550'0,"0"0"-359"16,0 0-74-16,0 0 13 15,0 0-23-15,0 0-37 16,0-38 53-16,0 32 1 15,2 2 1-15,-2-1 32 16,0 4-55-16,0-4 13 16,0 4-27-16,0-1-58 15,0-1 32-15,0 3-41 0,0 0 7 16,0 0 7-16,0 0-27 16,0 9 8-16,0 21-15 15,-4 18 0-15,-7 18 72 16,-3 17-39-16,-1 25 2 15,-1-10 18-15,7 4-53 16,3-1 26-16,6-15-27 16,0 6 9-16,0-6-3 15,11-9-5-15,-5-13-1 16,-2-14 0-16,-1-14 10 16,-3-12-22-16,0-10-13 15,-3-8-78-15,-10-6-29 16,-11-16-119-16,3-17-389 15,6-6-263-15</inkml:trace>
  <inkml:trace contextRef="#ctx0" brushRef="#br0" timeOffset="-41740.63">11451 5532 644 0,'0'0'185'16,"0"0"-31"-16,0 0-23 15,0 0-66-15,0 0 20 16,0 0 6-16,0 0-46 15,0-12 24-15,0 12-7 16,4-2 2-16,7 2 21 16,5 0-42-16,6 0 11 0,7 0 12 15,5 0-26-15,6 0 26 16,7 0-28-16,3 0-13 16,6 0 43-16,4 0-56 15,3 4 13-15,-1 0 9 16,3-2-25-16,1 2 26 15,1 0-15-15,3 1-20 16,-1-2 38-16,0 1-37 16,2-2 17-16,-2 1 4 15,-2-2-21-15,0 1 26 16,-1 1-18-16,-1-2-9 16,-1 3 23-16,0-2-15 15,2 0-8-15,-3 3 0 16,1-1 14-16,1 0-16 15,-7 1 2-15,0 1 0 0,-6 0-9 16,2 0 18-16,2 0-9 16,0 1 2-16,4-1 11 15,3-2-11-15,3 1-2 16,1-1 0-16,0 2-5 16,2 0 13-16,-2-1-8 15,-3-1 0-15,-1-1 10 16,-5 1-7-16,-3-1-3 15,3-2 0-15,0 2 0 16,2-3 9-16,3 2-9 16,-5-2 0-16,0 0 7 15,-2 0-5-15,0 0-2 0,-7 0 0 16,6 0 8-16,-1 0 5 16,-2 0-10-16,2 0-3 15,0 0 1-15,-5 0 4 16,6 0-5-16,-5 0 0 15,-2 0-6-15,-1 0 16 16,-3 0-10-16,4 0 0 16,-2 0 8-16,6 0 4 15,1 0-12-15,3 0 0 16,4 0-1-16,1 2 11 16,1 2-10-16,0-1 0 15,1 1 8-15,-3 2-10 16,0-1 2-16,0 1 0 0,-5-2-1 15,-1 0 11-15,0 2-10 16,-1-2 0-16,2 0 6 16,1-2-16-16,4 2 10 15,1-1 0-15,1-1-7 16,0 1 21-16,1-1-14 16,1-1 0-16,-1 2 1 15,-3-3-7-15,2 0 6 16,-2 0 0-16,-2 0-2 15,0 0 12-15,-2 0-10 16,2-3 0-16,0-3 1 16,-1 1-10-16,-1-1 9 15,-2-1 0-15,-8 2-2 0,-3-1 17 16,-7-1-16 0,-3 2 1-16,-2-1 0 0,-4-2-10 15,-2 2 10-15,0-2 0 16,-2 1-1-16,2 4 17 15,0-1-22-15,-3 1 6 16,-2 1-1-16,-4 2-11 16,-3 0 12-16,-1 0 0 15,-4 0-6-15,1 0 21 16,-3 0-21-16,4 0 6 16,-4 0-4-16,-1 0-16 15,1 0 20-15,-2 0 0 0,2 0-1 16,-2 0 10-16,0 0-10 15,-1 5 1-15,-1 1-15 16,0 2-6-16,0 4 20 16,0 4 1-1,0 4 1-15,0 4 20 0,-2 0-21 16,0 5 0-16,0 4 0 16,0 3-3-16,0 2 4 15,-2 2-1-15,-6 0 5 16,-5 3 13-16,1-1-14 15,-1 0-4-15,-1 2 0 16,1 0 1-16,-1 0-1 16,3 2 0-16,-1-2 0 15,0 0 13-15,-1 2-7 16,2-3-6-16,1-3 0 0,2 0-9 16,-1-6 9-1,0 0 0-15,0-4-9 0,2-3 24 16,1-4-16-16,-4-3 1 15,4-1 0-15,-1-5-14 16,3-4 14-16,0-5 0 16,2 1-1-16,-4-3-1 15,2 0-7-15,2 1 5 16,-5 1-2-16,3 1-2 16,-2-1 14-16,-2-1-7 15,0 0 1-15,-1 1-28 16,-3-4 28-16,-3 2 22 15,-3-2-22-15,-4 2 14 0,0-2-7 16,-5 1-7 0,-2 1 9-16,0-3-2 0,-5 0-8 15,3 0 1-15,-2 0 0 16,-3 0 7-16,1 0-7 16,-6 0 0-16,-1-5 5 15,-2 0 11-15,-5 1-23 16,1-2 7-16,-2 2 0 15,0 0-11-15,0 0 17 16,-2-2-6-16,-2 1 0 16,-1 1 14-16,0-2-14 15,-1 3 0-15,0-4 0 16,-2 3-11-16,0-2 19 16,0 2-8-16,-2-1 3 0,-1 0 12 15,1 1-26-15,0 1 11 16,3-2 0-1,-1 1-13-15,0 0 14 16,2 2-1-16,0-2 0 0,-1 0 14 16,3 0-23-16,-4 0 9 15,2 2 0-15,0-2-2 16,3 3 13-16,2 1-11 16,2 0 0-16,1 0 10 15,4 0-11-15,0 0 1 16,1 0 0-16,1 0-12 15,0 0 13-15,-1 0-1 16,-1 0 0-16,-1 0 13 16,1 0-22-16,-3 0 9 15,3 0 0-15,-4 0-1 0,4 0 4 16,-1 0-3-16,-1 1 0 16,1 0 1-16,-4 2-8 15,0-1 7-15,-4-2 0 16,-1 0 6-16,1 0 1 15,-3 0-7-15,3 0 0 16,-1 0 9-16,0 0-16 16,3 0 7-16,2 0 0 15,-2 0-6-15,-3 0 10 16,-1 0-4-16,-3 2 0 16,-5-2 1-16,4 2-3 15,-6-2 2-15,3 2 0 16,-3-2-3-16,2 0 21 0,-2 2-18 15,1-2 0-15,-3 0 0 16,1 0-7-16,-5 3 7 16,-1-2 0-16,-5 3-7 15,2 0 32-15,0-2-25 16,-4 2 0-16,4 1-12 16,0-2 6-16,-2 1 6 15,2 1 0-15,1-1 1 16,1 1 14-16,4-1-15 15,1 2 0-15,4-2 1 16,4 0-13-16,2 2 12 16,3-1 0-16,1-2 7 15,4 4 14-15,4-4-14 0,5 0-7 16,4 1 12 0,6-3-6-16,4 3-6 0,3-1 0 15,4-1 8-15,-1-1 16 16,4-1-22-16,3 3-2 15,3-3 1-15,5 0 31 16,-2 0-32-16,4 0 0 16,0 0 1-16,1 0 22 15,1 0-23-15,-2 0 0 16,0 0 1-16,-5 0-9 16,4 0 8-16,-2 0-1 15,1 0 0-15,-5 0-102 0,-1-3-1 16,-7-7-160-16,1 2-389 15,2-2-168-15</inkml:trace>
  <inkml:trace contextRef="#ctx0" brushRef="#br0" timeOffset="-37975.89">5800 7877 789 0,'0'0'337'0,"0"0"-152"16,0 0-6-16,0 0-19 16,0 0-58-16,0 0 14 15,0-10-62-15,0 10-21 16,0 0 3-16,0 0-35 16,0 0 34-16,0 7 17 15,0 16 4-15,0 11 69 16,0 12-70-16,0 8-3 15,0 12 24-15,-5 5-63 16,1 4 30-16,0 1-27 16,-1-3-14-16,3-3 58 0,0-8-59 15,0-10 7-15,-2-8 1 16,1-10 18-16,-2-7-28 16,1-12 1-16,2-4-43 15,2-7 42 1,-2-4-94-16,2 0 0 0,0-23-86 15,0-28-155-15,0 1-155 16,0-3-169-16</inkml:trace>
  <inkml:trace contextRef="#ctx0" brushRef="#br0" timeOffset="-36351.26">5901 7803 196 0,'0'0'554'0,"0"0"-389"16,0 0-22-16,0 0-49 16,0 0 14-16,0 0-24 15,0 0 21-15,-10-9-21 16,10 9-26-16,0 0 24 15,-2 0 4-15,0 0-7 16,-3 0 7-16,-1 0-65 16,-5 0 12-16,-3 0-31 15,-3 0-2-15,-1 6-2 16,-3 0-9-16,4-2 11 16,3 0 0-16,3-2 9 15,5-2-7-15,2 2 19 0,0-2-21 16,2 0 32-1,2 0-32-15,0 0 1 0,0 0 5 16,0 0 3-16,0 0-9 16,0 0 38-16,0 0-30 15,0 0 14-15,0 0-22 16,6 0 0-16,4 0 29 16,1 0-28-16,5 0 26 15,4 0-1-15,2 0-26 16,5 0 34-16,4 0-34 15,3 0 1-15,1 0 2 16,6 0 13-16,3 2-16 0,6 2 0 16,0-1 10-1,6 0-10-15,0-1 0 0,2-2 0 16,2 0-6-16,0 0 15 16,0 0-9-16,-1 0 0 15,-2 2 9 1,-1 0-12-16,-1-2 3 0,3 2 0 15,1 1-7-15,-1-1 14 16,0-1-7-16,-1 2 0 16,-1-3 6-16,-3 2-12 15,1-2 6-15,-8 0 0 16,2 1-1-16,-6-1 7 16,0 0-6-16,0 3 0 15,3-3 0-15,0 0-22 16,-1 0 22-16,-1 0-33 15,-3 0 25-15,-5 0-26 0,-6 0 33 16,-6 0 1-16,-6 0 0 16,-1 0 0-16,-3 0 1 15,3 0-1-15,1-3 0 16,4 2 11-16,-1-1-11 16,-3 2 0-16,2-3 1 15,-4 3-9-15,-1 0 8 16,-6 0 0-16,1 0-2 15,-5 0 4-15,-1 0-4 16,-1 0 2-16,-2 0 0 16,3 5-3-16,-3-1 3 15,2 1 0-15,-2 1 6 0,2 2 9 16,0 1-15 0,-2-2 0-16,0 4 1 15,0 3 2-15,0 0-3 16,0 3 26-16,0 6 32 0,-2 1-58 15,-5 2 37-15,2 4-37 16,1 2 11-16,2 4-8 16,-3 2-3-16,1 0 0 15,0 2 21-15,-3-3-10 16,2-2 21-16,1 0-9 16,-1-1-21-16,3-2 27 15,0-2-28-15,2 2-1 16,-2-1 0-16,2-4 18 15,0-1-18-15,-2-4 0 16,0-3 0-16,2-4-5 0,0-3 5 16,0-4 0-16,0-2 0 15,0-1 16-15,0-4-16 16,0 2 0-16,0-3 0 16,-3 0-9-16,3 0 17 15,0 0-8-15,-2 0 4 16,2 0 9-16,-4 0 17 15,-4 0-30-15,0 0 1 16,-2 0 27-16,-1-3-21 16,-2 0 1-16,1 0-4 15,-5-1 10-15,-1 0-13 16,-3 0-1-16,-4 1 1 0,-4-4-3 16,-7 3 14-16,-4-1-9 15,-7 3 33-15,-9-3-36 16,-2 4 42-1,-6-1-35-15,-1-1 5 0,-1 3 8 16,1 0-19-16,1 0 13 16,-1-1 11-16,3 1-19 15,-4-3 19-15,-3 1-25 16,-2-2 1-16,-7 0 11 16,-4-4-6-16,-9 0-12 15,-25-1 5-15,-32-8-78 16,-34-3 16-16,-17-4-54 15,8-7-100-15,51 8-291 16,40 2-479-16</inkml:trace>
  <inkml:trace contextRef="#ctx0" brushRef="#br0" timeOffset="-35679.27">5849 8681 590 0,'0'0'1499'0,"0"0"-1499"16,0 0-192-16,0 0-620 0</inkml:trace>
  <inkml:trace contextRef="#ctx0" brushRef="#br0" timeOffset="-35538.96">6030 8658 1725 0,'0'0'0'0,"0"0"-607"0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50:55.343"/>
    </inkml:context>
    <inkml:brush xml:id="br0">
      <inkml:brushProperty name="width" value="0.05292" units="cm"/>
      <inkml:brushProperty name="height" value="0.05292" units="cm"/>
      <inkml:brushProperty name="color" value="#FF0000"/>
    </inkml:brush>
  </inkml:definitions>
  <inkml:trace contextRef="#ctx0" brushRef="#br0">11390 4023 411 0,'0'0'347'0,"0"0"-144"0,0 0-132 15,0 0-10 1,0 0-22-16,0 0-23 0,6-45-3 16,-1 41-12-16,-5 4 36 15,2 0-13-15,-2 0-24 16,0 0 0-16,0 0-85 16,0 8-160-16,0 2-503 0</inkml:trace>
  <inkml:trace contextRef="#ctx0" brushRef="#br0" timeOffset="2040.53">12367 7824 411 0,'0'0'642'0,"0"0"-419"16,0 0-22-16,0 0-48 16,0 0 5-16,0 0 10 15,0 0-57-15,10 0 14 16,-7 0-36-16,-3 0-37 16,0 0 25-16,2 0-44 15,-2 0 1-15,0 3 4 16,2 0-37-16,0 3 31 15,2 2-13-15,0 4-12 16,0 6 31-16,0 7-32 16,-2 4 10-16,3 6 7 0,-3 1-22 15,0 0 13-15,-2-2-14 16,2-2 0 0,-2-4 0-16,0-6 0 0,0-5-12 15,0-6-18-15,0-4-68 16,0-7-43-16,-4 0-225 15,-1 0-456-15</inkml:trace>
  <inkml:trace contextRef="#ctx0" brushRef="#br0" timeOffset="3241.35">12371 7850 765 0,'0'0'261'0,"0"0"-83"16,0 0-44-16,0 0-36 0,0 0-14 15,0 0 7-15,0 0 15 16,2-7-11-16,5 2 32 16,1 3-27-16,4-2-46 15,1 0-1-15,3 3-29 16,6-4-8-16,2 3 16 15,5 0-23-15,7-2 39 16,7 1 0-16,-1 2-30 16,7-1 13-16,0 2-23 15,2 0-7-15,3 0 18 16,1 0-10-16,3 0-6 16,0 0-2-16,2 0 7 15,5 0-3-15,-1 0-5 16,3 0 0-16,0 0-3 15,-2 0 4-15,-3 0-1 0,1 0 0 16,-5 0 7-16,-2 0-2 16,-4 0-5-16,2 0 0 15,0 0-8-15,-1 0 16 16,-1 0-8-16,4 0 0 16,3 0 0-16,1 0 3 15,1 0-3-15,1 0 0 16,0 0-1-16,1 0 5 15,-1 0-4-15,-4-4 0 16,-2 0 0-16,-1 3-4 16,-3-1 4-16,-3-1 0 15,-1 2-1-15,1 1 7 16,6 0-6-16,5-3 0 0,4 1-1 16,3 0 0-1,4 0 1-15,0 0 0 0,1 0-2 16,-1 2 12-16,0 0-10 15,-1 0 0-15,-2 0 0 16,1 0-9-16,2 0 9 16,1 0 0-16,-1 0 0 15,0 0 11-15,-1 0-11 16,-3 0 0-16,-5 0 1 16,-2 0-10-16,-4-2 9 15,-5 2 0-15,-2-2 0 16,-3 2 12-16,2-2-13 0,3 0 1 15,4 0 0 1,5 0 0-16,7 0 0 0,1 0 0 16,3-1 0-16,0 2 9 15,1 1-9-15,3 0 0 16,0 0 0-16,6 0 8 16,0 0-8-16,2 0 0 15,0 0-1-15,0 0 12 16,-3 0-12-16,0 0 1 15,1-3 0-15,-4 2-4 16,0 1 4-16,-6-2 0 16,-3 1-1-16,1-2 7 15,-5 2-6-15,2-1 0 16,-3-1 0-16,-6-1-6 16,-4 2 6-16,1-2 0 0,-4 2 0 15,-6 0 9-15,-5-2-4 16,-7 2-5-16,-8-2 1 15,-8 2 14-15,-7 2-14 16,-2-2 7-16,-7 2 20 16,0 0-15-16,0 0 16 15,0 0-29-15,0 0-11 16,0 0-30-16,-13 0-145 16,-10 0-520-16</inkml:trace>
  <inkml:trace contextRef="#ctx0" brushRef="#br0" timeOffset="5399.02">12453 8249 580 0,'0'0'356'16,"0"0"-137"-16,0 0-59 16,0 0 0-16,0 0-61 15,0 0-13-15,0 0-29 16,0-6-21-16,0 6 25 16,0 0-31-16,0 0-1 15,0 0-3-15,0 0-18 16,0 2 21-16,0 9 3 15,-5 1-24-15,-1 3 31 16,2 3-22-16,-1 5 4 0,1 0 17 16,0 4-29-16,1-1 23 15,3 0-16-15,0-3-15 16,0-4 27-16,0-5-27 16,0-3-1-16,0-5 14 15,0-4-5-15,0-2 2 16,0 0-1-16,0 0-9 15,0 0 14-15,0 0-14 16,3 0-1-16,7 0 18 16,3 0-12-16,3 0 6 15,5 0-12-15,-2 0 1 16,4 0 1-16,2-2-2 16,4-4 0-16,6-3-1 15,3 1 8-15,7 0-7 16,5-3 0-16,4 3 2 0,2-1 3 15,-1 3-4-15,1 2-1 16,-2 0 6-16,-3 2 3 16,0 0-3-16,0 0-6 15,3 2 0-15,2 0-3 16,1-2 3-16,3 2 0 16,0 0 3-16,1-2 3 15,-3 2 7-15,2-3-6 16,-2 3-6-16,2-1 26 15,2 1-27-15,3-2 20 16,0 2 3-16,-1-3-14 0,3 2 17 16,0-1-16-1,2-1-10-15,0 1 20 0,2-3-20 16,-1 1 0 0,-1 0-1-16,-3 0 9 0,-3 2-9 15,-7 2 1-15,-3 0 0 16,-6 0 3-16,-2 0-1 15,-3-2-2-15,2 2 1 16,1-2 10-16,-1 0-10 16,1 2-1-16,-1 0 0 15,-1 0-6-15,-3 0 7 16,0 0-1-16,1 0 2 16,-2 0 8-16,1 4-10 0,0 0 0 15,3 0 0 1,-1-2 0-16,1 0 0 15,1 0 0-15,0-2 0 16,1 0 9-16,2 0-10 0,2 0 1 16,3 0 0-16,0 0-6 15,2 0 7-15,0 0-1 16,-1 0 0-16,-2 0 6 16,3 0-7-16,-3 0 1 15,0 0 0-15,3 0-9 16,2 0 15-16,-1 0-6 15,4 0 0-15,-2-2 3 16,1 0-4-16,-1 0 1 16,2-1 0-16,-3 2-6 0,-3-3 7 15,2 2-1 1,3 0 0-16,0 0 1 0,0 2-2 16,-3 0 1-1,0 0 0-15,-4 0-2 0,0 0 8 16,1 0-6-16,-2 0 0 15,4 0 0-15,4 0-4 16,0 0 4-16,2 0 0 16,3 0-2-16,1 0 1 15,3 4 1-15,2 0 0 16,-3 2 0-16,0 0-7 16,-2 1 7-16,-3-2 0 15,-4-2-2-15,-1 2 5 16,-5-4-3-16,-5-1 0 15,0 0 0-15,-8 0-8 16,1 0 8-16,-5 0 0 0,0 0 0 16,-1 0 7-16,0 0-7 15,1 0 0-15,-1 0 1 16,-4-1-7-16,0-1 6 16,-4-1 0-16,-6 0-2 15,2-1-7-15,-6 3 9 16,-1-4 0-16,-6 1 0 15,1 0-9-15,-2 0 9 16,0 0 0-16,-4 0 0 16,2-1 9-16,0 2-9 15,-1-1 0-15,-1 2 0 16,-1-2-5-16,1-2 5 0,-1-1 0 16,0 2 0-1,0-5 15-15,0 1-15 0,-2-3 1 16,0-3 0-16,0-3 39 15,0-7-40-15,0-6 34 16,0-6 2-16,-4-5-29 16,-8-6 32-16,-2 0-39 15,0-2 10-15,-4 4-22 16,0 3-13-16,0 7-20 16,0 4-8-16,-15-1-105 15,6 6-188-15,-4 5-500 0</inkml:trace>
  <inkml:trace contextRef="#ctx0" brushRef="#br0" timeOffset="6596.39">12614 8165 1064 0,'0'0'556'15,"0"0"-369"-15,0 0 9 16,0 0-58-16,0 0-76 16,0 0-12-16,0 0-44 0,129-68 25 15,-106 52-16-15,-2 0 0 16,-1 2 43-16,-1-1-40 15,-4 3 7-15,-4-4 6 16,-4 9-31-16,-3 0 41 16,-1 4-31-16,-3 3-4 15,2 0 3-15,-2 0-9 16,0 0 0-16,0 0 14 16,0 8-8-16,2 10 34 15,2 3-14-15,-2 10-19 16,3 1 17-16,-3-1-24 15,-1 2 0-15,3-5-1 0,-2-3-3 16,0-5-11 0,3-5-36-16,1-5-69 0,5-10-77 15,3 0-202-15,-3-3-290 16</inkml:trace>
  <inkml:trace contextRef="#ctx0" brushRef="#br0" timeOffset="6884.62">13148 7803 1385 0,'0'0'570'16,"0"0"-454"-16,0 0-60 0,0 0-4 15,0 0 41-15,0 107-49 16,0-63 11-16,0 3-8 15,0-1-26-15,0-2 19 16,0-4-26-16,0-2-6 16,0-4 9-16,0-4-17 15,0-1 0-15,-2-8 0 16,2-4-29-16,-2-4-23 16,2-4-74-16,0-9-128 15,0 0-234-15,0 0-208 0</inkml:trace>
  <inkml:trace contextRef="#ctx0" brushRef="#br0" timeOffset="7381.29">13398 8017 945 0,'0'0'266'0,"0"0"-137"16,0 0-3-16,0 0-53 0,0 0-9 15,0 0-31-15,0 0 13 16,-54 114 9-16,54-88-23 16,0-2 28-16,5 2-3 15,8-2-20-15,0-2 11 16,8-1-10-16,-1-6 4 16,2-3 4-16,2-6-16 15,1-6 26-15,2 0 7 16,-2-4-33-16,-1-16 5 15,-4-7-29-15,-6-4 6 0,-8-1 26 16,-6-2-6 0,0 4 5-16,-2 4-18 0,-16 4-12 15,-5 6-14-15,-1 2-14 16,0 6-47-16,1 1-39 16,3 3-134-16,5 3-232 15,6-1-39-15</inkml:trace>
  <inkml:trace contextRef="#ctx0" brushRef="#br0" timeOffset="7685.48">13717 7804 1181 0,'0'0'377'16,"0"0"-202"-16,0 0-101 16,0 0-48-16,0 0 59 15,0 0-14-15,28 110-1 16,-23-70-8-16,-5 3-33 16,0-2 17-16,0 0-15 15,0-2-30-15,0-6 33 16,0-3-34-16,0-4 1 15,0-4-1-15,0-4-44 16,0-5-95-16,0-7-177 16,0-6-225-16</inkml:trace>
  <inkml:trace contextRef="#ctx0" brushRef="#br0" timeOffset="8132.28">14058 7977 1064 0,'0'0'273'0,"0"0"-191"16,0 0 27-16,0 0-10 15,0 0-62-15,0 0 25 0,0 0-3 16,-39 80-23-16,39-55 24 16,0 2-36-16,0-1 1 15,14 0 8-15,-1-2-18 16,3-2 20-16,4-4-4 16,0-1-11-16,3-6 29 15,-2-4-30-15,2-7 13 16,-1 0 29-16,1-7-21 15,-2-13 12-15,0-6-32 16,-8-5-11-16,-2 0 43 16,-8-3-7-16,-3-1-8 15,0 4-22-15,-5 1-15 0,-11 1-1 16,-3 8-57 0,-4 5-48-16,-13 10-56 0,6 4-152 15,3 2-227-15</inkml:trace>
  <inkml:trace contextRef="#ctx0" brushRef="#br0" timeOffset="8437.44">14434 7827 995 0,'0'0'579'0,"0"0"-396"0,0 0-98 16,0 0-39-16,0 0 2 15,0 0 28-15,11 105-9 16,-11-62-14-16,0 3 34 16,0-2-29-16,0-2-3 15,0-4-17-15,0-2-37 16,0-4 15-16,0-7-16 15,-2-6-15-15,0-7-11 16,-1-6-127-16,1-3-162 16,2-3-244-16</inkml:trace>
  <inkml:trace contextRef="#ctx0" brushRef="#br0" timeOffset="8964.06">14766 8115 1332 0,'0'0'610'0,"0"0"-434"15,0 0-12-15,0 0-16 16,0 0-92-16,0 0-23 16,0 0-32-16,44-40 7 15,-27 22 3-15,-2-3-11 16,1 2 0-16,-1-1-5 15,-2 0 16-15,1 4-11 16,-4 2 0-16,0 3 0 16,-3 6 1-16,-3 1-1 15,-2 4 0-15,0 0-8 16,3 0 19-16,-1 1-11 16,5 12 0-16,0 4 11 15,-2 6 1-15,-1 1-12 0,-1 3 0 16,-5 4-1-16,0-3-8 15,0-1-1-15,0-4-27 16,0-1-73-16,0-4-87 16,0-8-145-16,0-4-160 15,0-6-576-15</inkml:trace>
  <inkml:trace contextRef="#ctx0" brushRef="#br0" timeOffset="9249.29">15194 7843 1081 0,'0'0'311'16,"0"0"-183"-16,0 0 60 15,0 0-13-15,9 118-24 16,-7-74-56-16,0 4-10 15,-2 2-31-15,0 0-29 16,0-2 32-16,0-2-43 16,0-5 1-16,0-4-1 15,0-5-5-15,0-7-4 0,0-6-5 16,0-4-43 0,0-9-31-16,0-4-170 0,0-2-378 0</inkml:trace>
  <inkml:trace contextRef="#ctx0" brushRef="#br0" timeOffset="10048.16">15442 8065 869 0,'0'0'311'0,"0"0"-168"16,0 0 65-16,0 0-86 15,0 0-87-15,0 0-6 16,0 0 16-16,-66 14 5 16,53 2 25-16,2 4-18 15,2 1-6-15,4 4 10 0,3 0-27 16,2 2 2-16,0 2 0 16,7-2-30-16,13 0 18 15,3-4-24-15,4-4 6 16,-2-10-11-16,7-5 6 15,-1-4-1-15,-2-5 12 16,0-19-11-16,-2-6 17 16,-9-6-17-16,-5-2 41 15,-11-4 26-15,-2 5-28 16,0 1-2-16,-11 8-15 16,-7 2-17-16,-1 6-12 15,0 6-20-15,4 2-60 0,3 6-72 16,0 3-173-1,5 3-201-15,0 0-275 0</inkml:trace>
  <inkml:trace contextRef="#ctx0" brushRef="#br0" timeOffset="10345.35">15882 7850 722 0,'0'0'344'16,"0"0"-163"-16,0 0-29 0,0 0 8 16,0 0-45-16,42 111-9 15,-37-67 0-15,-1 4-42 16,-1 0 13-16,-3-2-16 15,0-7-20-15,0-1 11 16,0-11-38-16,0-4-8 16,0-9-6-16,0-5-32 15,0-9-146-15,-5 0-336 16,5-9-758-16</inkml:trace>
  <inkml:trace contextRef="#ctx0" brushRef="#br0" timeOffset="10949.75">16323 8129 1086 0,'0'0'247'15,"0"0"-125"-15,0 0 139 16,0 0-51-16,0 0-69 16,0 0-57-16,0 0-59 15,106-43 4-15,-73 18-29 16,0-4 13-16,-4-2-3 0,-7-2-9 15,-2 6 4 1,-7 3 12-16,-3 6-15 0,-6 7 41 16,-2 5 3-16,0 5-23 15,-2 1 22-15,0 0-45 16,3 4 7-16,-2 15 29 16,2 9-35-16,-1 8 37 15,-2 3-28-15,0 3-4 16,0-5 4-16,0-1-10 15,0-7-10-15,0-5-23 16,0-8-139-16,2-4-160 16,6-10-402-16</inkml:trace>
  <inkml:trace contextRef="#ctx0" brushRef="#br0" timeOffset="11221.03">16974 7736 1075 0,'0'0'588'16,"0"0"-399"-16,0 0-134 16,0 0 52-16,0 0 8 15,0 124-38-15,0-70 7 16,0 0-47-16,-2 2 5 15,-5-6-5-15,1-2-36 0,-1-7 21 16,2-3-22-16,0-4 2 16,3-7-8-16,2-7-57 15,0-13-141-15,0-3-336 16,2-4-399-16</inkml:trace>
  <inkml:trace contextRef="#ctx0" brushRef="#br0" timeOffset="11682.79">17382 8101 1288 0,'0'0'368'0,"0"0"-187"16,0 0 56-16,0 0-129 15,0 0-45-15,0 0-38 16,0 0 31-16,91-82-11 16,-71 57-17-16,-2-1 30 15,-1 2-42-15,-3 5-2 16,-5 2 11-16,-3 6-10 15,-1 5 26-15,-3 3-19 16,1 3-21-16,-1 0 3 16,0 0-3-16,3 12-1 0,-3 15 32 15,0 7-31-15,-2 8 32 16,0 6-22-16,0 2-11 16,-9 0 14-16,0-2-13 15,-2-5-1-15,5-7 0 16,-3-8-11-16,3-9-19 15,6-4-66-15,0-9-152 16,0-6-464-16</inkml:trace>
  <inkml:trace contextRef="#ctx0" brushRef="#br0" timeOffset="12049.81">18004 7770 990 0,'0'0'291'16,"0"0"-94"-16,0 0 63 15,0 0-78-15,0 0-52 16,0 0-90-16,0 0-9 0,0 30 44 16,0 2-3-16,0 10 14 15,0 6-10-15,-5 2-18 16,0 3 4-16,1-2-43 16,2-2 2-16,-1-6-21 15,0-8 11-15,3-7-11 16,0-10 0-16,0-7-36 15,0-11-44-15,0 0-203 16,0-11-395-16</inkml:trace>
  <inkml:trace contextRef="#ctx0" brushRef="#br0" timeOffset="12701.07">18231 8035 1129 0,'0'0'510'0,"0"0"-313"16,0 0 72-16,0 0-105 16,0 0-85-16,0 0-65 15,0 0 1-15,73-64-10 0,-55 43 7 16,0-1-9-16,-3 2-3 16,-1 0 0-16,-3 2 0 15,-2 4 0-15,-5 5 0 16,1 3 7-16,-3 1 5 15,0 5-4-15,-2 0-8 16,0 0 0-16,0 8 12 16,0 12-10-16,0 10 14 15,0 7 16-15,0 3-31 16,-4 4 20-16,-3 0-21 16,0-2 6-16,1 0-9 15,1-6 3-15,-2-8 0 0,3-6 0 16,-3-6-21-1,1-10 21-15,-3-1-15 0,-5-4-3 16,-1-1 2-16,-1 0 16 16,1 0 0-16,3 0 0 15,6 0 4-15,6 0-5 16,0 3 1-16,0-1-23 16,16-1 17-16,7 2 8 15,6-1-2-15,1-1 9 16,1-1 4-16,-4 0-13 15,-5 0 0-15,-7 0-25 16,-5 0 8-16,-10 0-111 16,0-3-148-16,-14-3-565 0</inkml:trace>
  <inkml:trace contextRef="#ctx0" brushRef="#br0" timeOffset="13270.55">15525 7979 327 0,'0'0'212'0,"0"0"-212"0</inkml:trace>
  <inkml:trace contextRef="#ctx0" brushRef="#br0" timeOffset="14982.97">12610 7618 1058 0,'0'0'569'15,"0"0"-400"-15,0 0 31 16,0 0-124-16,0 0-66 16,0 0 15-16,0 0-25 15,108-66-1-15,-87 47 1 0,-6 2-7 16,-1 0 5-16,-1 1 2 16,-5 7 0-16,2 1 0 15,-4 1 1-15,-1 5-1 16,-1 2 22-16,0 0-22 15,4 0 34-15,-5 4 15 16,2 13-15-16,2 2 19 16,-5 3-46-16,2 2-5 15,1 0-2-15,0-1-36 16,8 3-77-16,-2-9-236 16,5-4-362-16</inkml:trace>
  <inkml:trace contextRef="#ctx0" brushRef="#br0" timeOffset="15432.77">13462 7466 738 0,'0'0'559'16,"0"0"-343"-16,0 0-29 0,0 0-24 16,0 0-101-16,0 0-45 15,0 0-9-15,36-14 0 16,-20 14-2-16,-5 0-6 15,-2 0 1-15,-4 0 15 16,-3 7-7-16,-2 6 16 16,0 4 7-16,-7 4-17 15,-13 1 22-15,-1 2 2 16,0-2 17-16,0-4 20 16,5-3-22-16,10-2-28 15,2-4-10-15,4-2-9 16,0-3 3-16,16-2-10 15,12-2-18-15,10 0-15 16,25-6-166-16,-11-8-295 0,0-5-349 16</inkml:trace>
  <inkml:trace contextRef="#ctx0" brushRef="#br0" timeOffset="15937.42">14015 7433 963 0,'0'0'397'15,"0"0"-182"-15,0 0-26 16,0 0-94-16,0 0-87 16,0 0-8-16,0 0-1 15,18-8 1-15,-7 8 7 16,-5-1-6-16,4 1 41 16,-1-2 21-16,-3 2-17 15,1 0 1-15,-2 0-23 16,-1 0-23-16,0 0 16 0,-1 0-17 15,-1 0 16 1,-2 3-1-16,2 5-14 0,0 2 8 16,0 2-9-16,3 2 2 15,2 2 4-15,-3 2-6 16,1 3 0-16,-1-3 2 16,-3 0 7-16,-1-3-8 15,0 0 15-15,0-3 21 16,0-3 12-16,0 2-43 15,0-3-6-15,0 0-10 16,0-2-194-16,0-6-388 0</inkml:trace>
  <inkml:trace contextRef="#ctx0" brushRef="#br0" timeOffset="16553.77">14691 7415 687 0,'0'0'339'0,"0"0"-156"16,0 0-118-16,0 0-30 16,0 0 41-16,0 0-29 15,0 0 30-15,-32 68-10 16,21-49 7-16,7-4-8 0,2 1-36 16,2-3-17-1,0-3 9-15,4-5-22 0,13 0 13 16,6-5-13-1,4 0-52-15,-1 0-36 0,-1-13-57 16,-1-1-6-16,-6-3 10 16,-5-2 50-16,-5 4 91 15,-4 2 75-15,-2 5 117 16,-2 4 50-16,0 4-69 16,0 0-83-16,0 0-38 15,2 12-27-15,-2 10 46 16,0 6-5-16,0 39-45 15,0-27-33 1,4-9-222-16,3-10-324 0</inkml:trace>
  <inkml:trace contextRef="#ctx0" brushRef="#br0" timeOffset="17332.68">15442 7447 808 0,'0'0'510'15,"0"0"-254"-15,0 0-74 16,0 0-128-16,0 0-42 15,0 0-12-15,0 0 7 16,0 8-3-16,0 3 2 0,0 1-6 16,4-1 25-16,7 2-12 15,7-2-1-15,3 4 16 16,2-1-27-16,4 0 10 16,-5 2-11-16,-2-2 1 15,-4-3 6-15,-5-1 12 16,-7-4 23-16,-4-3 51 15,0-1 15-15,0-1 1 16,-4-1-50-16,-9 3-59 16,-3-3-45-16,-9 0-181 15,3 0-144-15,4-11-198 0</inkml:trace>
  <inkml:trace contextRef="#ctx0" brushRef="#br0" timeOffset="17417.46">15442 7447 922 0</inkml:trace>
  <inkml:trace contextRef="#ctx0" brushRef="#br0" timeOffset="17468.32">15442 7447 922 0,'81'-88'347'0,"-60"82"-132"0,8 0-108 0,2 0-73 0,13 6-34 0,-6 0-112 16,-9 0-215-16</inkml:trace>
  <inkml:trace contextRef="#ctx0" brushRef="#br0" timeOffset="17944.05">16312 7378 844 0,'0'0'357'16,"0"0"-216"-16,0 0-61 15,0 0-18-15,0 0-26 16,0 0 5-16,0 0-13 15,-29 107-19-15,29-82 34 16,0 0-24-16,0-3 15 16,11 0 2-16,4-4-35 15,1-4 23-15,3-6-8 16,-2-8-14-16,1 0 24 16,-3-1-25-16,-5-15 8 15,-6-4 17-15,-4-5 26 16,0 3 40-16,-6 0-41 15,-10 4-50-15,-2 4-1 0,-4 7-61 16,-5 7-69-16,4 0-75 16,6 0-133-16</inkml:trace>
  <inkml:trace contextRef="#ctx0" brushRef="#br0" timeOffset="18523.5">17315 7369 1166 0,'0'0'491'0,"0"0"-317"16,0 0-16-16,0 0-114 15,0 0-15-15,0 0-29 16,0 0-19-16,124-16-2 16,-103 16 9-16,-11-2 12 15,-1 2 1-15,-4 0 16 16,-5 0 48-16,2 0-21 15,-2 0-15-15,0 8 44 16,3 11-35-16,-1 2 5 16,-2 5-10-16,0 2-13 15,2 0 18-15,-2 1-37 16,0-1-1-16,0-6 0 16,0-3-49-16,0-5-67 0,-2-3-195 15,-5-8-215-15,-1-3-236 16</inkml:trace>
  <inkml:trace contextRef="#ctx0" brushRef="#br0" timeOffset="18656.14">17391 7459 1054 0,'0'0'378'16,"0"0"-91"-16,0 0-101 16,0 0-116-16,0 0-49 15,0 0-21-15,114-16-39 16,-70 16-168-16,-9-2-147 15,-3 2-483-15</inkml:trace>
  <inkml:trace contextRef="#ctx0" brushRef="#br0" timeOffset="19255.55">18215 7382 631 0,'0'0'283'0,"0"0"-104"16,0 0-21-16,0 0-39 16,0 0-57-16,0 0-5 15,0 0 7-15,0-3-23 16,0 3 11-16,0 2 25 16,0 8-5-16,0 6 13 15,0 2-46-15,5 2-12 16,10 1-6-16,5 1-20 15,0 1 9-15,0-1-10 0,-2 1 0 16,-5-4-2-16,-1-1 4 16,-8-5-2-16,-2-6 4 15,-2-2 5-15,0-4 9 16,-4-1 67-16,-16 0-53 16,-3 0-4-16,1 0-28 15,2-1 11-15,6-7 10 16,8-5-21-16,6-1 0 15,0-3-9-15,6-3-21 16,15-2 24-16,3 0-19 16,1-2 20-16,-3-1 4 15,-4 1 2-15,-7 0 17 16,-4 1-18-16,-7 6 4 16,0 3-11-16,-43 5-46 15,-1 5-153-15,-5 4-304 0</inkml:trace>
  <inkml:trace contextRef="#ctx0" brushRef="#br0" timeOffset="20863.25">21203 7838 409 0,'0'0'755'16,"0"0"-631"-16,0 0 42 15,0 0-12-15,0 0-80 16,2 115 8-16,5-83-44 0,-1-2-18 16,1-7 8-1,-3-4-22-15,1-9 1 0,-2-3 2 16,-1-7 3-16,0 0 117 15,-2-3-44-15,4-15-60 16,1-6-25-16,1-6-9 16,8-2-19-16,1-4-24 15,8-1-37-15,-2 7 10 16,5 4 37-16,-5 8 24 16,-2 6 18-16,-6 7 7 15,-2 2 24-15,0 3 30 16,-2 0-2-16,3 3 28 15,-2 12-4-15,1 5 11 0,3 2-12 16,-3 4-57 0,3-2 3-16,-1-2-28 0,0 0 7 15,1-5-18-15,1-6-40 16,14-7-126-16,-5-4-216 16,1 0-612-16</inkml:trace>
  <inkml:trace contextRef="#ctx0" brushRef="#br0" timeOffset="21028.8">21883 7793 753 0,'0'0'1162'16,"0"0"-883"-16,0 0-159 0,0 0-72 15,0 0-48-15,153-13-10 16,-113 19-196-16,-9 5-399 0</inkml:trace>
  <inkml:trace contextRef="#ctx0" brushRef="#br0" timeOffset="21211.32">21927 7982 1756 0,'0'0'394'0,"0"0"-280"16,0 0-30-16,0 0-84 16,146-7-123-16,-96 0-255 15,-7 2-531-15</inkml:trace>
  <inkml:trace contextRef="#ctx0" brushRef="#br0" timeOffset="21760.85">22560 7628 636 0,'0'0'649'15,"0"0"-383"-15,0 0-87 16,0 0-78-16,0 0-34 16,0 0-51-16,0 0-5 15,-41 12 7-15,37 5-17 16,2 2 17-16,0 1 3 16,2 4-2-16,0 0 32 15,0 2-30-15,2 4 4 16,12 0-5-16,1 0-12 15,1 1-3-15,-1-1-5 0,-1-4 1 16,-3-2 4 0,-5-7-5-16,-1-2 0 0,-3-5-1 15,-2-4 16-15,0-1-15 16,-9-4 18-16,-11-1 2 16,-2 0 19-16,0 0-32 15,-1-1 8-15,7-12 20 16,7-4-5-16,9-2 26 15,0-6-30-15,8-4-16 16,19-6 2-16,1-2-12 16,6-4 0-16,-6 3 8 15,-3 2 2-15,-9 8-5 16,-12 4-5-16,-4 8-14 16,-58 7 12-16,-2 8-155 15,-9 1-378-15</inkml:trace>
  <inkml:trace contextRef="#ctx0" brushRef="#br0" timeOffset="30466.03">18315 6661 199 0,'0'0'357'16,"0"0"-135"-16,0 0-95 16,0 0-55-16,0 0-43 15,0 0-22-15,0 0 12 0,0 0 9 16,0 0 24-16,3 0 17 15,-1 0-7-15,0 0-8 16,-2-2-9-16,0 2-3 16,2 0 0-16,-2 0-19 15,0 0-7-15,0 0 9 16,0 0-24-16,0 0 23 16,0 0 13-16,0 0 13 15,0 0 33-15,0 0 6 16,0 0-6-16,0 0-12 15,0 0-39-15,0 0 3 16,0 0-7-16,0 7 4 16,0 8 43-16,0 3-12 0,-2 8 4 15,-2 5-11 1,-3 2-14-16,0 3 6 0,0 0-12 16,3 1-21-16,2-3 18 15,0-5-24-15,-1-2-2 16,3-6 3-16,0-8-4 15,0-3-12-15,0-6 5 16,0-4-41-16,0 0-8 16,0 0-89-16,0 0-103 15,0-12-280-15,0-2-208 0</inkml:trace>
  <inkml:trace contextRef="#ctx0" brushRef="#br0" timeOffset="30840.95">18168 6934 660 0,'0'0'373'15,"0"0"-231"-15,0 0-74 16,0 0 39-16,0 0 34 16,0 0-13-16,0 0 15 15,16 80-6-15,-9-60 2 0,-1-1-12 16,1 0-61-16,-3-3-4 16,3-4-36-16,-2-2-12 15,3-6 7-15,1-4-8 16,3 0 8-16,1 0 3 15,0-15-24-15,3-4 0 16,-3-1-21-16,3-4-60 16,2-12-114-16,-3 6-152 15,-2 4-224-15</inkml:trace>
  <inkml:trace contextRef="#ctx0" brushRef="#br0" timeOffset="31481.42">18505 6348 504 0,'0'0'293'0,"0"0"-119"15,0 0-49-15,0 0-34 16,0 0-3-16,0 0 30 15,0 0 23-15,18-12 1 16,-18 12 6-16,0 0-41 0,0 0-1 16,0 8 21-1,0 8-22-15,0 5 9 0,0 2-45 16,0 5-8-16,0 1-9 16,0 1-28-16,2 0 12 15,0-4-14-15,5-2-20 16,-3-4 20-16,2-4-20 15,2-6-1-15,-2-5 7 16,1-5-7-16,4 0-2 16,3 0-10-16,1-13-48 15,3-12-60-15,-1-24-192 16,-1 3-351-16,-5 1-339 0</inkml:trace>
  <inkml:trace contextRef="#ctx0" brushRef="#br0" timeOffset="31590.81">18649 6148 1024 0,'0'0'325'16,"0"0"-176"-16,0 0-89 15,0 0-60-15,0 0-377 0</inkml:trace>
  <inkml:trace contextRef="#ctx0" brushRef="#br0" timeOffset="48281.12">17520 6886 649 0,'0'0'312'0,"0"0"-163"16,0 0-44-16,0 0-31 0,0 0-43 15,0 0-4 1,6-6 4-16,-6 4 9 0,2 2 31 15,-2 0 12-15,0 0 19 16,0 0 6-16,0 0-24 16,0 0-5-16,0 0-37 15,0 0-24-15,0 0 6 16,0 0-24-16,0 0 0 16,2 10 22-16,-2 5-14 15,0 2 17-15,0 5-3 16,0-1 4-16,0 4 19 15,-4 1-14-15,-2 0 7 16,2-2-10-16,1-2-16 16,1-4 4-16,2-5-15 15,0-6-1-15,0-4 6 0,0-3-6 16,0 0-2-16,0 0-17 16,0 0-64-16,-2-13-85 15,0-2-137-15,2-2-218 16,-2 5-686-16</inkml:trace>
  <inkml:trace contextRef="#ctx0" brushRef="#br0" timeOffset="48671.64">17418 7010 954 0,'0'0'316'0,"0"0"-147"16,0 0-66-16,0 0-64 16,0 0 5-16,0 0 7 15,0 0-13-15,9 28 14 16,-3-13 11-16,-2 0 34 15,0 3-3-15,0 0-30 16,0 0 15-16,0-2-36 16,0-1-22-16,1-5 2 0,-1-6-23 15,3-3 15 1,-1-1 11-16,6 0-18 0,2-9 18 16,-1-8-24-16,-3 2-2 15,4-3 0-15,-5 0-40 16,0-5-81-16,-5 8-174 15,-1-2-358-15</inkml:trace>
  <inkml:trace contextRef="#ctx0" brushRef="#br0" timeOffset="57705.42">16425 6956 479 0,'0'0'532'15,"0"0"-333"-15,0 0-57 16,0 0-5-16,0 0-46 0,0 0-45 16,0-10 21-1,0 10-3-15,0-2-2 0,0 2 7 16,0 0-27-16,0 0 6 15,0 0-5-15,0 0-21 16,0 0 14-16,0 0-25 16,0 0-4-16,0 0 21 15,0 0-27-15,0 0 21 16,0 0 0-16,0 0-10 16,0 0 29-16,0 0-14 15,0 0-9-15,0 0 2 16,0-2-20-16,0 0 16 15,0 0-4-15,0 0-10 16,0 2 20-16,0 0-15 16,0 0 1-16,0 0-1 0,0 10 2 15,0 7-8-15,0 6 11 16,0 2-3-16,0 2 4 16,0-1-13-16,0-4 0 15,0 1 3-15,0-5 6 16,0-4-12-16,0-5 3 15,0 1-45-15,0-3-27 16,0-2-129-16,0 1-194 16,-2-3-193-16</inkml:trace>
  <inkml:trace contextRef="#ctx0" brushRef="#br0" timeOffset="58174.06">16330 7168 310 0,'0'0'407'0,"0"0"-154"16,0 0-104-16,0 0-35 15,0 0-31-15,0 0-54 16,0 0 3-16,0-9 26 16,0 9 3-16,0 0 19 15,0 0-3-15,0 0-19 0,0 0-1 16,2 0-4-16,3 0-2 16,-1 1-13-16,3 7-9 15,-3 2 14-15,3-2-22 16,-3 3-20-16,3-4 27 15,-2 4-21-15,-1-5 1 16,3 2-1-16,-3-4 2 16,-2-1-3-16,3-1 30 15,0 1-21-15,-1-3 43 16,0 0-5-16,5 0 4 16,3 0 3-16,1-12-46 15,3-6 7-15,-1-1-21 16,1-2-10-16,-1-1-21 0,1-5-104 15,-3 5-101 1,-4 8-362-16</inkml:trace>
  <inkml:trace contextRef="#ctx0" brushRef="#br0" timeOffset="65100.7">15523 6878 806 0,'0'0'315'16,"0"0"-153"-16,0 0-6 15,0 0-58-15,0 0-23 16,0 0-1-16,7-18-22 0,-7 17 5 16,2-2 3-16,1 3-5 15,-3 0 13-15,0 0-11 16,0 0-4-16,0 0 12 15,0 0-28-15,0 0-9 16,0 0-6-16,0 0-21 16,0 0 29-16,0 0-24 15,0 0 4-15,0 0-1 16,0 11-2-16,0 8 7 16,0 1 2-16,0 4-16 15,0 0 28-15,0 0-28 16,0 1 0-16,0-4 8 0,0-1-2 15,0-3-6 1,0-1 0-16,0-7-20 16,0-3-1-16,0-1-86 15,0-3-116-15,0-1-153 0,0-1-138 16,0 0-429-16</inkml:trace>
  <inkml:trace contextRef="#ctx0" brushRef="#br0" timeOffset="65526.67">15442 7049 624 0,'0'0'301'0,"0"0"-132"15,0 0-36-15,0 0-68 16,0 0-26-16,0 0-23 16,0 0 12-16,0-7 21 15,0 7 16-15,0 0 40 16,0 0 4-16,0 0-30 16,2 5 9-16,2 4-24 15,0 3-17-15,1 0-3 16,1 0-42-16,-2 0 17 15,4-2-12-15,-4 0 2 16,0-3 22-16,3-2-15 0,-3-3 24 16,1 2 21-1,2-4-33-15,0 0 32 0,1 0-5 16,6 0-31-16,-1-14 17 16,0-1-41-16,3-6 0 15,-1-3-29-15,8-12-155 16,-5 8-295-16,-5 2-513 0</inkml:trace>
  <inkml:trace contextRef="#ctx0" brushRef="#br0" timeOffset="84272.07">21229 8520 935 0,'0'0'374'16,"0"0"-184"-16,0 0-64 15,0 0-76-15,0 0-5 0,0 0-26 16,39-36 26-16,-33 32 25 16,-1 2 12-16,-3 0 60 15,0 2-19-15,-2 0-30 16,0 0 0-16,0 0-53 16,0 0-16-16,0 17 0 15,2 6 0-15,0 8 25 16,0 4-21-16,0 3-27 15,2 0 35-15,0-2-36 16,2-4 1-16,3-1 5 16,-3-9 3-16,3-4-9 15,-1-6 0-15,0-6 6 16,4-6-20-16,1 0-5 16,1-8-51-16,3-17-93 0,1-28-329 15,-5 5-62-15,-6-1-640 0</inkml:trace>
  <inkml:trace contextRef="#ctx0" brushRef="#br0" timeOffset="84414.68">21316 8272 1145 0,'0'0'386'0,"0"0"-162"16,0 0-80-16,0 0-65 15,0 0-30-15,0 0-49 16,0 0-122-16,29-27-131 15,2 27-115-15,-4 0-310 0</inkml:trace>
  <inkml:trace contextRef="#ctx0" brushRef="#br0" timeOffset="84599.79">21530 8470 1515 0,'0'0'346'16,"0"0"-250"-16,0 0-59 15,0 0-37-15,0 0-59 16,147 12-183-16,-113-12-279 0</inkml:trace>
  <inkml:trace contextRef="#ctx0" brushRef="#br0" timeOffset="84792.88">21604 8687 1506 0,'0'0'623'0,"0"0"-500"15,0 0-86-15,0 0-37 16,0 0-92-16,151-49-267 15,-112 33-420-15</inkml:trace>
  <inkml:trace contextRef="#ctx0" brushRef="#br0" timeOffset="85261.71">22195 8382 535 0,'0'0'970'0,"0"0"-668"16,0 0-190-16,0 0-69 0,0 0-42 15,0 0 8 1,0 0-9-16,-17 42 0 0,13-20 2 15,2-2 18-15,2 0-8 16,0-2 0-16,0-2 20 16,0-2-31-16,0-1 16 15,8-6-17-15,4 1 10 16,1-2-8-16,3 0-2 16,2 0-7-16,2 1 5 15,0 0-26-15,-2-1 18 16,-2 2-4-16,-3 1 2 15,-5 0 0-15,0 0 12 0,-6 0 0 16,-2 4 43 0,0 1 3-16,0 2 32 0,-7 1-15 15,-9 0-40-15,-6 0 6 16,-5 0-29-16,-2-5-62 16,-13-12-113-16,9 0-333 15,4-2-216-15</inkml:trace>
  <inkml:trace contextRef="#ctx0" brushRef="#br0" timeOffset="85396.64">22303 8296 1054 0,'0'0'549'0,"0"0"-264"16,0 0-109-1,0 0-89-15,139-39-87 0,-106 38-182 16,-6-2-384-16</inkml:trace>
  <inkml:trace contextRef="#ctx0" brushRef="#br0" timeOffset="86785.57">15432 7611 442 0,'0'0'159'0,"0"0"-73"16,0 0-70-16,0 0-6 15,0 0 3-15,0 0-7 0,0 0 40 16,33-33 12-16,-28 29 65 15,-2-1-10-15,-1 3-35 16,0 2 14-16,-2 0-5 16,0 0-14-16,0 0 1 15,0 0-23-15,0 0-9 16,0 0 0-16,0 0-24 16,0 0 14-16,0 0-5 15,0 0-3-15,0 0 34 16,0 0-13-16,0 0 12 15,0 0 24-15,0 0-27 16,0 0 8-16,0 0-15 16,0 0-28-16,0 0 18 15,2 0-27-15,2 0 5 16,0 0 12-16,3 5-26 0,3-2 8 16,-4 1-9-16,1 3-10 15,-1 0-9-15,1 4-136 16,0 4-130-16,0 2-94 15,-3-4-461-15</inkml:trace>
  <inkml:trace contextRef="#ctx0" brushRef="#br0" timeOffset="100367.13">15341 7997 373 0,'0'0'263'16,"0"0"-96"-16,0 0-15 15,0 0-46-15,0 0-21 16,0 0-63-16,-3-9-1 15,3 7 31-15,0 2-7 16,0 0 64-16,0-1 7 16,0 1-1-16,0-3 9 15,0 2-42-15,0 1 4 16,0 0 1-16,0 0-30 0,0 0 13 16,0 0-12-1,0-2-18-15,0 2 37 0,0 0-40 16,0 0 7-16,0 0 10 15,0 0-38-15,0-2 18 16,0 0-29-16,0-2 2 16,12-2 2-16,8-5-8 15,4 0-1-15,5-5 3 16,5-3 6-16,1-1-9 16,-2 0 0-16,-1 1 1 15,-5-2-14-15,-7 4 10 16,-5 9 3-16,-5-2-1 15,-4 5 8-15,-4 3-2 16,-2 2-5-16,0 0-5 16,0 0-7-16,0 0 4 15,0 0 6-15,0 0-4 16,0 0-6-16,0 0 12 0,0 8 0 16,2 6 0-16,-2 6-7 15,0 5 8-15,0 0-1 16,0 5 4-16,0 0 4 15,0 3 0-15,0-3-8 16,0 1 0-16,-2 0 5 16,-2-3-5-16,2-1 0 15,0-4-1-15,-2-3 11 16,2-5-8-16,-1 0-2 16,3-7 0-16,-1 0-12 15,-1-4 12-15,0 1 0 0,-5-2-4 16,-1 2 11-16,-4-3-1 15,-3 3 0-15,-4-1-5 16,0-1 16-16,-1-2-9 16,-1-1-8-16,0 0 13 15,0 0-1-15,1 0-8 16,1 0-4-16,0 0 0 16,5 0 15-16,1-1-9 15,7 1 12-15,2 0 11 16,1-3-20-16,3 3 20 15,0 0-18-15,0 0-10 16,0 0 17-16,0-2-12 16,0 2 0-16,0 0-2 15,3 0 10-15,12 0-14 0,9 0 4 16,8 0-2 0,3 0 10-16,8 0-5 0,1 0-7 15,3 0 5-15,0 0 7 16,0 2-11-16,-3-2-1 15,-6 0 0-15,-9 0-9 16,-11 0 16-16,-7 0-7 16,-7 0 0-16,-4 0-10 15,0 0-11-15,-6-6-104 16,-28-5-199-16,1 0-321 16,4-3-216-16</inkml:trace>
  <inkml:trace contextRef="#ctx0" brushRef="#br0" timeOffset="101293.13">15343 8017 1005 0,'0'0'613'0,"0"0"-398"0,0 0-4 16,0 0-80-16,0 0-93 15,0 0 6-15,0 0-44 16,103-46 1-16,-72 29 7 15,-4-1 4-15,-3 0-10 16,-2 0 17-16,-1 0-9 16,-8 4 42-16,-3 0-30 15,0 7 14-15,-6-2 8 16,-2 7-38-16,-2 0 18 16,0 2-24-16,0 0-4 15,0 0-7-15,0 0 10 16,0 0 1-16,0 10-12 15,0 6 24-15,0 6-12 0,0 4 0 16,3 2 6 0,-3 4 14-16,2 3-20 0,2-3 1 15,-3 0 8-15,4-2 6 16,-1-2-15-16,0 0 0 16,-2-5 1-16,0 2-5 15,-2-2 4-15,2-4 0 16,-2 0-1-16,3-6 12 15,-3-3-11-15,0-3 0 16,0-3 6-16,0-4-21 16,0 1 15-16,0-1 0 15,0 0-9-15,0 0 22 16,-11 0-2-16,-5 0-11 16,-5 0 10-16,2 0-3 15,-2 0-7-15,-3 0 0 0,2-4 1 16,0-1 16-16,-1-1-17 15,4-1 0-15,0 4 1 16,3-1 6-16,6 2-6 16,1 2 6-16,7 0 3 15,2-3 4-15,0 3-15 16,0 0 1-16,0 0 0 16,0-1 1-16,0 1-1 15,0 0 0-15,6 0 18 16,13 0-4-16,6 0-2 15,7 0-12-15,6 0 9 16,0 0-2-16,0 0-7 16,-3 0 0-16,-6 0 11 15,-5 0 3-15,-5 0-11 16,-6 0-3-16,-4 0 11 16,-5 0 7-16,-1 0-18 15,-1 0 0-15,-2 0-1 16,0 0-45-16,0-2-40 0,-7-1-119 15,-8-1-600-15</inkml:trace>
  <inkml:trace contextRef="#ctx0" brushRef="#br0" timeOffset="113377.81">15501 7207 735 0,'0'0'293'16,"0"0"-167"-16,0 0-80 16,0 0-46-16,0 0-14 15,0 0-93-15,27-25-52 16,-23 25 19-16,-1 0-33 16,-3 0-117-16</inkml:trace>
  <inkml:trace contextRef="#ctx0" brushRef="#br0" timeOffset="116589.47">16493 7994 160 0,'0'0'117'0,"0"0"-33"15,0 0-12-15,0 0-3 16,0 0 26-16,0 0 15 16,0 0 39-16,75-44 3 15,-70 41-11-15,-1-1 8 0,-2 2-40 16,1-1-10-1,-1 3-19-15,-2 0-25 0,0 0 33 16,0 0-20-16,0-2-15 16,0 2 38-16,0 0-21 15,0 0 24-15,0 0-3 16,0 0-26-16,0 0 24 16,0-1-37-16,-5-2-30 15,-6-1-10-15,-2 3 4 16,-5-1-10-16,-2-1-6 15,-2 3 2-15,-5 0-7 16,-4 3 5-16,0 8 0 16,-2 7-11-16,1 3 18 15,6 3-7-15,1 3 1 16,4 4 7-16,6-2-10 0,7 4 2 16,6-1 0-16,2 0-3 15,0-2 4-15,8 2-1 16,13-3 0-1,2-3-1-15,4-4-1 0,4-6 2 16,5-8 0-16,-1-7-10 16,6-1 16-16,-1-4-7 15,2-17 1-15,-3-8 0 16,-4-4 5-16,-8-8-5 16,-8-2 0-16,-5-4 5 15,-9-1 12-15,-5 2-17 16,0 2 0-16,0 3 1 0,-13 8 0 15,-1 4-1 1,-1 5-40-16,3 9-24 0,-1 2-101 16,1 11-109-16,4 2-131 15,1 0-251-15</inkml:trace>
  <inkml:trace contextRef="#ctx0" brushRef="#br0" timeOffset="117347.59">17634 7882 734 0,'0'0'387'16,"0"0"-222"-16,0 0-11 15,0 0 26-15,0 0-94 16,0 0-10-16,-121-26-21 16,97 26-31-16,-1 0 33 0,-4 7-32 15,0 8 4 1,0 7 18-16,0 3-21 0,0 4 23 16,7 5-20-16,2 3-19 15,5 1 20 1,5 0-29-16,8 2 0 15,2-2 4-15,0-1 7 16,12-4-12-16,7-4 0 0,8-4 1 16,9-6-10-16,2-9 9 15,4-6 0-15,4-4-2 16,4-7 7-16,-3-15-5 16,-3-7 0-16,-6-10 0 15,-7-5 16-15,-8-4-16 16,-10-2 17-16,-10 0 28 15,-3 2-36-15,0 3 9 16,0 12-18-16,-10 3-10 0,-3 9 8 16,-1 7-110-16,-4 7-91 15,3 5-188-15,2 2-398 16</inkml:trace>
  <inkml:trace contextRef="#ctx0" brushRef="#br0" timeOffset="117972.58">18270 7863 352 0,'0'0'785'15,"0"0"-586"-15,0 0-99 16,0 0 48-16,0 0-50 16,0 0 15-16,0 0-54 0,-86-20-58 15,66 21 24-15,-5 15-25 16,-4 6 0-16,0 4 40 16,2 4-1-16,3 4 27 15,6 2-17-15,7 1-30 16,4 0 15-16,7 0-22 15,0 1-11-15,0-4 1 16,14-1 0-16,5-4-2 16,8-3 0-16,0-4 7 15,4-7-1-15,3-7-6 16,4-8 0-16,1 0 6 16,6-8 3-16,0-19-3 0,2-5-3 15,-7-6 6 1,-6-6 12-16,-13-2 8 0,-7-2 5 15,-12 2 12-15,-2-1-30 16,-2 8-5-16,-20 0-11 16,-12 10-39-16,-53 6-94 15,8 9-168-15,-13 6-306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04T03:54:16.757"/>
    </inkml:context>
    <inkml:brush xml:id="br0">
      <inkml:brushProperty name="width" value="0.05292" units="cm"/>
      <inkml:brushProperty name="height" value="0.05292" units="cm"/>
      <inkml:brushProperty name="color" value="#FF0000"/>
    </inkml:brush>
  </inkml:definitions>
  <inkml:trace contextRef="#ctx0" brushRef="#br0">13090 6418 914 0,'0'0'1073'16,"0"0"-839"-16,0 0-175 15,0 0-23-15,0 0-28 16,0 0-3-16,9 68 17 15,7-41-21-15,-1-1 25 16,-1-2-12-16,-3-2 15 0,-2 0 35 16,0 0-19-16,-3 0 17 15,3 5-10-15,1-2-35 16,-2 3 17-16,3-2-30 16,1-1-2-16,-1-7 2 15,-3-5 8-15,2-4-12 16,-1-6 9-16,-3-3-8 15,3 0 33-15,2 0-19 16,2-12 1-16,3-5 5 16,0-4-13-16,-3-1-7 15,3-3-1-15,0-1-7 16,1-7 1-16,1-2-43 0,2-4-32 16,0 1 1-1,-4 0-85-15,-1 5-91 16,3 4-134-16,-5 7-107 15,-2 8-248-15</inkml:trace>
  <inkml:trace contextRef="#ctx0" brushRef="#br0" timeOffset="265.55">13772 6368 1530 0,'0'0'561'0,"0"0"-457"16,0 0 4-16,0 0-74 0,0 0-26 15,0 0 4-15,0 0 4 16,-2 82-9-16,6-46 35 16,-2 3-7-16,1-1 23 15,-3-2-4-15,0 0-45 16,0-4 15-16,0-4-24 15,0-4-27-15,0-9-65 16,0-7-236-16,0-8-493 0</inkml:trace>
  <inkml:trace contextRef="#ctx0" brushRef="#br0" timeOffset="562.37">13739 6372 1592 0,'0'0'491'16,"0"0"-436"-16,0 0-23 15,0 0-30-15,126 14-2 16,-74 14 21-16,0 8-20 16,-8 6-2-16,-11 2-13 15,-15 4 7-15,-16-7 7 16,-2 0 54-16,-20-8 85 15,-13-1 17-15,-11-3-65 16,-4-5-13-16,0-5-31 16,3 0-46-16,7-7 2 15,7-8-3-15,6-4-67 16,10-13-69-16,2-10-342 16,10-10-524-16</inkml:trace>
  <inkml:trace contextRef="#ctx0" brushRef="#br0" timeOffset="1296.56">14401 6513 1994 0,'0'0'487'0,"0"0"-385"16,0 0-65-16,0 0-37 16,0 0-23-16,0 0-195 15,0 0-439-15,-50 15-944 0</inkml:trace>
  <inkml:trace contextRef="#ctx0" brushRef="#br0" timeOffset="1437.27">14380 6709 1916 0,'0'0'476'0,"0"0"-389"15,0 0-87-15,0 0-28 16,0 0-162-16,0 0-497 0</inkml:trace>
  <inkml:trace contextRef="#ctx0" brushRef="#br0" timeOffset="2749.35">15490 6386 1091 0,'0'0'494'0,"0"0"-297"15,0 0-75-15,0 0-75 16,0 0-5-16,0 0 21 16,0 0 15-16,40 35 12 15,-26-8-28-15,-1 9-16 16,-2 1 1-16,2 1-39 0,-4-5 7 15,1 0-15-15,-6-11 8 16,0-6-2-16,-2-7-6 16,1-8 0-16,-3-1 12 15,0 0-4-15,2-18-16 16,2-14-2-16,2-7-63 16,2-4 64-16,3-1-22 15,-1 6 13-15,4 4 8 16,-1 7 4-16,1 7 6 15,-3 5 0-15,0 5 2 16,1 4 5-16,-4 6-6 16,3 0 12-16,3 0 27 15,-1 13-30-15,3 9 26 16,-2 5-24-16,5 0-11 0,-4 4 17 16,3 0-18-16,-1-1-36 15,-2-7-24-15,9-1-143 16,-6-9-122-16,0-7-211 0</inkml:trace>
  <inkml:trace contextRef="#ctx0" brushRef="#br0" timeOffset="2905.56">16072 6398 1592 0,'0'0'591'0,"0"0"-506"15,0 0-74-15,0 0-1 0,0 0-10 16,156-6-89-16,-103 6-177 16,-6 6-384-16</inkml:trace>
  <inkml:trace contextRef="#ctx0" brushRef="#br0" timeOffset="3077.4">16165 6597 1743 0,'0'0'494'0,"0"0"-412"15,0 0-72-15,0 0-9 16,0 0-2-16,0 0-97 0,136-34-234 16,-102 22-306-16</inkml:trace>
  <inkml:trace contextRef="#ctx0" brushRef="#br0" timeOffset="3671.01">16755 6196 1166 0,'0'0'317'0,"0"0"-221"15,0 0-57-15,0 0-39 16,0 0 41-16,0 0 33 15,0 0 6-15,0 58 27 16,0-34-25-16,0-2-17 16,0 0-11-16,0-3-42 15,0-6 18-15,3-3-30 0,1-4 0 16,3 1 0 0,2-6 12-16,2-1-5 0,5 0-1 15,1 0 1-15,3 0 23 16,1 0-29-16,0 0 9 15,0 0-2-15,-3 0 2 16,-1 4-10-16,2 6 22 16,-6 5-12-16,0 0 42 15,-4 2-22-15,0 3 8 16,-7 0 26-16,-2-1-30 16,0 4 30-16,-2-3-7 15,-16 0-18-15,-2 0 35 16,-5-2-31-16,-2-4-14 15,4 1-10-15,-2-8-8 16,2 1-22-16,3-6-5 0,1-2-71 16,0-2 4-1,4-38-108-15,4 0-199 0,4-2-371 16</inkml:trace>
  <inkml:trace contextRef="#ctx0" brushRef="#br0" timeOffset="3999.06">16751 6194 1536 0,'0'0'674'0,"0"0"-491"16,0 0-63-16,0 0-41 16,0 0-39-16,0 0-31 0,0 0 43 15,89-2-37 1,-49 2 0-16,0 0 30 0,-1 0-23 15,-6 0 22-15,-4 2-2 16,-10 0-14-16,-3-2 42 16,-5 2-31-16,-1-2 0 15,-8 0 13-15,0 0-41 16,-2 0 23-16,0 0-34 16,0 0 11-16,0 0-22 15,0 0 11-15,0 0-55 16,0 0-35-16,2 0-74 15,0 0-39-15,3 0-374 0</inkml:trace>
  <inkml:trace contextRef="#ctx0" brushRef="#br0" timeOffset="4233.39">17478 6739 1422 0,'0'0'862'0,"0"0"-711"16,0 0-73-16,0 0-45 15,0 0-23-15,0 0-10 0,-112 127-103 16,108-107-233-1,4-10-892-15</inkml:trace>
  <inkml:trace contextRef="#ctx0" brushRef="#br0" timeOffset="4983.21">17943 6342 757 0,'0'0'387'0,"0"0"-78"16,0 0-104-16,16 106-59 15,-7-69-57-15,2-1-26 16,0-2-1-16,0-5-45 16,-4-6-7-16,-1-7 3 15,-1-8-4-15,-5-4-3 16,2-4 10-16,-2 0 18 0,0-6 62 15,2-16-96-15,0-6-23 16,6-9 5-16,-3 0-31 16,5 0 27-16,-2 5 2 15,4 5 12-15,-1 7-2 16,3 3 10-16,-3 8 0 16,-1 2-1-16,2 5 11 15,1 2-6-15,-2 0 8 16,5 10 1-16,-3 11 42 15,3 3-33-15,-3 3-1 16,1 0 19-16,-5-1-29 16,-1-6 19-16,0-6-23 15,-4-3-1-15,-2-9 19 0,-2-2-25 16,4 0 12 0,1 0 35-16,1-15-40 0,6-12-7 15,-1-2-36-15,2-1 8 16,3 2 16-16,-6 6 8 15,2 7 4-15,-1 5 18 16,-2 4-18-16,2 6 24 16,0 0-11-16,5 0-1 15,2 16 40-15,0 5-35 16,-3 2-3-16,1 4 9 16,-3-3-23-16,-1 0 0 15,-1-4-37-15,-1-6-45 16,9-8-71-16,-2-6-245 15,-1 0-331-15</inkml:trace>
  <inkml:trace contextRef="#ctx0" brushRef="#br0" timeOffset="5201.89">18732 6310 806 0,'0'0'1145'16,"0"0"-882"-16,0 0-198 16,0 0-54-16,0 0 17 15,0 0-28-15,116 1-8 16,-77-1-45-16,0 3-137 0,-3-3-131 16,-14 0-53-1,-7 0-287-15</inkml:trace>
  <inkml:trace contextRef="#ctx0" brushRef="#br0" timeOffset="5404.98">18790 6489 1505 0,'0'0'739'0,"0"0"-566"15,0 0-45-15,0 0-58 16,0 0-24-16,0 0-10 15,0 0-36-15,124-14-15 0,-93 4-68 16,5-5-108 0,-9 4-137-16,-5-1-339 0</inkml:trace>
  <inkml:trace contextRef="#ctx0" brushRef="#br0" timeOffset="5998.59">19481 6164 963 0,'0'0'492'16,"0"0"-386"-16,0 0-105 16,0 0 0-16,0 0 3 15,0 0 5-15,0 0-9 16,127-28 0-16,-105 28 0 16,-4 0 3-16,-5 0 4 15,-6 0 9-15,-3 0 41 16,-2 8 7-16,-2 2 31 15,0 6-24-15,0 2-8 16,-8 4 26-16,-4 2-58 16,1 1-17-16,0-2-9 0,4 1 1 15,3-2-4-15,4 0-2 16,0-4-15-16,0-1 13 16,4-2-46-16,10 2 10 15,1-2 25-15,3 3-18 16,0 0 25-16,2 3-4 15,0 1 4-15,-5-2-4 16,-3 0 10-16,-8 2 0 16,-4-4 63-16,0 2 7 15,-11-2 46-15,-11 0 10 16,-7-2-30-16,-4-1-2 16,-1-4-57-16,3-3-12 15,2 0-25-15,7-4-6 16,6-4-59-16,5 0-134 0,4-12-392 15,5-4-477-15</inkml:trace>
  <inkml:trace contextRef="#ctx0" brushRef="#br0" timeOffset="12778.25">20782 6553 75 0,'0'0'1241'16,"0"0"-929"-16,0 0-179 16,0 0-43-16,0 0-32 15,0 0-38-15,4 2-20 16,0 2 63-16,1 0 6 16,2 0 15-16,-5 2 37 15,1 2-49-15,-1 3 19 16,-2 10 1-16,0 7-49 0,0 6 8 15,-2 8-42-15,-12 2-9 16,-2 2-18-16,-4 8-104 16,7-11-170-16,1-15-542 15</inkml:trace>
  <inkml:trace contextRef="#ctx0" brushRef="#br0" timeOffset="13813.87">21657 6054 663 0,'0'0'200'0,"0"0"-40"0,0 0-65 15,0 0 20-15,0 0-17 16,0 0 11-16,0 0 20 15,12-44-14-15,-12 44 48 16,0 0 19-16,0 0-67 16,0 0-26-16,0 0-12 15,-2 0-55-15,-14 0 9 16,-5 15-12-16,-5 10 1 16,-5 9 54-16,0 8-37 15,2 5 16-15,4 10 4 16,5-1-38-16,7 5 16 15,9-4-35-15,4 0 6 16,0-3-8-16,6-8 2 16,9-6-30-16,3-6-8 15,5-10-80-15,12-14-54 0,-1-7-214 16,-5-3-294-16</inkml:trace>
  <inkml:trace contextRef="#ctx0" brushRef="#br0" timeOffset="14548.34">21958 6170 1200 0,'0'0'360'15,"0"0"-239"-15,0 0 37 16,0 0 0-16,0 0-51 16,0 0-33-16,0 0-23 15,-125-3-39-15,107 18 28 16,1 3 9-16,-1 6-22 15,2 0 20-15,5 4-37 16,2-1 5-16,7-2-12 16,2 0 9-16,0-6-12 0,4-2 0 15,12-8-19-15,4-4 7 16,4-5-44-16,3 0 26 16,2-17-21-16,-3-6-101 15,-2-6 49-15,-5-1 31 16,-7 0 11-16,-3 3 61 15,-5 2-3-15,-2 7 3 16,-2 8 35-16,0 2-12 16,0 8 36-16,0 0-23 15,0 0-23-15,0 0 20 16,0 4-5-16,0 10 35 16,0 2 14-16,2 4-43 15,0 1 0-15,5 2-25 16,2-4 0-16,2-4-5 15,3-5-4-15,-1-4-13 0,2-6-8 16,1 0-19-16,3-4 15 16,0-12-69-16,-3-4 2 15,-3 2 64-15,-4 2 11 16,-3 4 17-16,-3 6 32 16,-3 2 3-16,2 4 19 15,-2 0-23-15,0 0-14 16,0 4 34-16,2 10-9 15,-2 2-10-15,3 6-8 16,-3 0-17-16,0 0-14 16,2 0-29-16,4 0-135 15,1-6-134-15,2-7-295 0</inkml:trace>
  <inkml:trace contextRef="#ctx0" brushRef="#br0" timeOffset="14720.23">22373 6334 59 0,'0'0'1384'15,"0"0"-1113"-15,0 0-93 16,0 0-36-16,0 0-114 16,0 105-28-16,0-83-12 15,0-4-149-15,0-6-150 16,0-9-268-16</inkml:trace>
  <inkml:trace contextRef="#ctx0" brushRef="#br0" timeOffset="15204.18">22635 6067 1491 0,'0'0'330'15,"0"0"-207"-15,0 0 31 16,0 0-78-16,0 0-9 16,0 0-38-16,0 0-21 0,-108 94 18 15,106-65-24-15,2-5 5 16,0-2-7-16,0-5 6 15,8-6-6-15,5-5 0 16,5-6-10-16,2 0-2 16,7-11-12-16,0-14-64 15,2-6-41-15,-7-6-24 16,-1-3 71-16,-9 2-4 16,-3 4 20-16,-5 5 66 15,-1 10 45-15,-3 8 61 16,0 5 39-16,0 6-67 15,0 0-34-15,0 6-35 16,0 15 14-16,0 5 32 16,0 1-46-16,0 6 7 0,0-3-16 15,0-1-19-15,7 0-76 16,8-3-123-16,-1-8-135 16,1-5-369-16</inkml:trace>
  <inkml:trace contextRef="#ctx0" brushRef="#br0" timeOffset="15532.22">22910 6230 1324 0,'0'0'396'0,"0"0"-249"15,0 0-84 1,0 0-62-16,0 0 23 0,0 0-24 15,0 0-2-15,53 8-5 16,-51 2 14-16,-2 3 19 16,0 6 87-16,-4-1 11 15,-10 2 11-15,1 0-48 16,-1-2-26-16,4-2-7 16,5-2-44-16,1-2 6 15,4 0-16-15,0-4 6 16,0-1-2-16,4-3-4 15,9-2-29-15,8-2 15 0,1 0-76 16,19-4-77 0,-2-10-220-16,-8-1-246 0</inkml:trace>
  <inkml:trace contextRef="#ctx0" brushRef="#br0" timeOffset="15704.34">23279 6338 327 0,'0'0'932'0,"0"0"-556"16,0 0-81-16,0 0-65 16,0 0-129-16,-8 110-43 15,-2-83-58-15,4-4-49 16,-3-6-158-16,3-4-386 16,3-12-472-16</inkml:trace>
  <inkml:trace contextRef="#ctx0" brushRef="#br0" timeOffset="16188.63">23578 6060 1056 0,'0'0'346'16,"0"0"-199"-16,0 0-1 16,0 0-19-16,0 0-35 15,0 0-25-15,0 0-2 0,-109 30-42 16,94-4 33-16,1 2 9 16,5 4-31-16,5 1 22 15,4-2-29-15,0-3-15 16,1-4 4-16,15-5-7 15,6-6-8-15,3-10-1 16,4-3-32-16,2-7 15 16,1-21-113-16,-6-5-34 15,-4-9 42-15,-6-2 39 16,-7 3 39-16,-5 5 29 16,-4 7 15-16,0 12 122 15,0 6-11-15,0 11-32 16,0 0-58-16,0 0-8 0,0 18-13 15,0 7 14 1,-2 3-13-16,2 6 26 0,0 0-27 16,0-2-7-16,0 8-56 15,2-12-203-15,7-6-117 0</inkml:trace>
  <inkml:trace contextRef="#ctx0" brushRef="#br0" timeOffset="16688.18">23959 6248 546 0,'0'0'153'16,"0"0"-105"-16,0 0 40 16,0 0-17-16,0 0 3 15,0 0 4-15,0 0-25 16,73-4 28-16,-73 4 0 0,0 6-14 15,-6 5 72-15,-14 2 4 16,-2 4 6-16,-3-4-21 16,8 3-63-16,5 0-23 15,10 1-42-15,2 0 1 16,0-1-2-16,14 2-26 16,3 0 3-16,3 1 22 15,-2-1-28-15,-2 0 30 16,-6-1 0-16,-3 2 0 15,-5-1 17-15,-2-1 21 16,0-2 2-16,0 0 8 16,0-7-48-16,0 1 0 15,-6-9-82-15,-1 0-213 16,3-16-328-16</inkml:trace>
  <inkml:trace contextRef="#ctx0" brushRef="#br0" timeOffset="16891.28">24293 5884 1423 0,'0'0'326'16,"0"0"-62"-16,0 0-66 15,81 154-72-15,-62-83-51 16,-5 8-54-16,-12 5-18 15,-2 7-3-15,-22-1-92 0,-57 38-91 16,4-24-156-16,-6-11-164 16</inkml:trace>
  <inkml:trace contextRef="#ctx0" brushRef="#br0" timeOffset="18500.28">21083 7149 1094 0,'0'0'328'0,"0"0"-182"15,0 0-14-15,0 0 14 16,0 0-37-16,0 0-9 16,0 0-22-16,-101-21-49 0,78 37 7 15,4 7 4 1,1 1-34-16,3 6 36 0,4 0-27 15,3-2-14-15,8 0 14 16,0-6-14-16,0-4-1 16,16-6 0-16,7-8-21 15,-2-4 21-15,6-2-31 16,0-18-33-16,-2-8 14 16,-8-6-25-16,-3-1 54 15,-10 2 20-15,-1 3 1 16,-2 8 10-16,-1 7 39 15,0 9 17-15,0 4-2 16,0 2-63-16,0 0 8 16,0 0 6-16,0 13-14 0,5 5 51 15,-1 7-33 1,2 1-7-16,2 5-12 0,1-3-3 16,0-4-24-16,4-4-69 15,-2-3-66-15,2-4-18 16,-1-5-30-16,-1-4 45 15,1-4 61-15,0 0 62 16,2 0 42-16,-1-6 23 16,1-6 5-16,1-2 47 15,-2 0-6-15,1 0 14 16,-1 2 20-16,-3 0-19 16,-2 2 25-16,-3 2 13 15,-1 2-46-15,0 2 11 0,2 2-44 16,-4 2-16-1,1 0 5-15,2 0-18 0,0 0 17 16,1 4 10-16,1 8-23 16,0 6 48-16,0 4-50 15,-1 4-15-15,-2 0-1 16,-1-1-8-16,-3 2-29 16,0-5-32-16,0-1-102 15,0-4-7-15,0-3-138 16,-7 0 44-16,-6-4 96 15,1-4 33-15,-1 0 134 16,5-1 9-16,-2-5 89 16,8 1 25-16,2-1 31 15,0 0 11-15,0 0-7 16,0 0-12-16,2 0 10 16,11 0-1-16,1 0-74 15,4 0-14-15,-3 0-58 0,-1 0-17 16,1 0-74-16,8 0-156 15,-6-8-152-15,-1-3-408 0</inkml:trace>
  <inkml:trace contextRef="#ctx0" brushRef="#br0" timeOffset="18984.55">21854 7030 307 0,'0'0'1278'0,"0"0"-1015"15,0 0-174-15,0 0-55 16,0 0-34-16,0 0-1 15,0 0 0-15,-10 26 2 16,-3-5 5-16,-8 1 27 16,-2 1 40-16,-4-1 39 15,-4 2-54-15,0-1 6 16,4-1-24-16,7-4-39 16,4-5 11-16,9-2-12 0,5-5-13 15,2-2-15-15,0 0-14 16,7 1 42-16,11-2 0 15,2 5 1-15,5-1 14 16,1 4-15-16,-2 1 6 16,3 1 31-16,-2 1-28 15,0 3 25-15,-6 2-21 16,1-2-4-16,-5-3 6 16,-1 1-15-16,-3-6-18 15,-3-3-37-15,2-6-115 16,-1 0-216-16,3 0-313 0</inkml:trace>
  <inkml:trace contextRef="#ctx0" brushRef="#br0" timeOffset="19437.55">22276 7061 1654 0,'0'0'355'0,"0"0"-237"15,0 0-27-15,0 0-41 16,-133 13 20-16,118 7-42 16,3 4-22-16,6 5 1 0,3 1 4 15,3-3-11-15,0 0 0 16,7-5-2-16,11-6-12 15,4-6 14-15,4-8-17 16,4-2 2-16,-1 0-46 16,0-20-10-16,-5-6-44 15,-3-5 5-15,-8-1 50 16,-5 2 21-16,-3 5 39 16,-5 7 23-16,0 7 30 15,0 5 48-15,0 6-38 16,0 0-38-16,0 0-6 15,0 9-19-15,0 10 39 16,0 7 2-16,0 2-32 16,0 5 1-16,0-3-10 0,7-4-105 15,8 0-85 1,1-10-295-16,-2-6-198 0</inkml:trace>
  <inkml:trace contextRef="#ctx0" brushRef="#br0" timeOffset="19796.84">22513 7275 1500 0,'0'0'385'16,"0"0"-291"-16,0 0-94 15,0 0-21-15,0 0-33 0,0 0 15 16,0 0-30-16,56-4 57 15,-54 10 12-15,-2 3 53 16,0 8 49-16,-4 1-7 16,-7 2-14-16,-3 2 2 15,3 0-43-15,-1 0-5 16,8 0-24-16,2-4 2 16,2 1-12-16,0-7-1 15,0-2-20-15,6-5 20 16,8-3 0-16,-1-2 26 15,8 0-5-15,-1 0-20 16,-1-6-2-16,0-2-9 16,-2-1-51-16,-1-2-32 15,6-7-142-15,-6 3-240 16,0-2-237-16</inkml:trace>
  <inkml:trace contextRef="#ctx0" brushRef="#br0" timeOffset="20218.86">23099 6948 1113 0,'0'0'541'0,"0"0"-427"0,0 0-37 16,0 0-62-16,0 0 4 15,0 0 4-15,0 0-10 16,-125 112 23-16,94-81-7 16,2-4 8-16,4-3 36 15,9-3-47-15,5-3-4 16,9-5-17-16,2 2 4 15,0-2-1-15,2 1-7 16,12 1 1-16,7-1 27 16,-2 0-27-16,4-2 17 15,1 2-6-15,3 0-5 0,-3-1 14 16,1 2-22-16,-3-3-5 16,-5 1-28-16,-3-6-62 15,1-4-20 1,-3 0-179-16,-1-3-107 0</inkml:trace>
  <inkml:trace contextRef="#ctx0" brushRef="#br0" timeOffset="20687.77">23449 7060 1335 0,'0'0'480'0,"0"0"-380"16,0 0 36-16,0 0-67 15,0 0 15-15,-126 24-44 16,114-4-18-16,1 3-4 16,3 0-11-16,6 2-4 15,2-1-3-15,0-2 1 16,2-7-5-16,10 0 4 15,1-9-27-15,3-6-1 16,1 0-41-16,6-8 8 16,-3-14-72-16,0-6-54 15,-2-4 74-15,-5 1-8 16,-3 5 82-16,-6 4 39 16,0 11 93-16,-4 2 94 0,0 7-8 15,0 2-83-15,0 0 3 16,0 0-65-16,0 18-5 15,4 4 23-15,-1 7-51 16,1 0 21-16,-2 4-22 16,3-3-6-16,-2-2-43 15,1-4-111-15,4-6-135 16,-1-6-86-16,3-8-806 0</inkml:trace>
  <inkml:trace contextRef="#ctx0" brushRef="#br0" timeOffset="21156.12">23743 7286 940 0,'0'0'246'16,"0"0"-165"-16,0 0-59 15,0 0-9-15,0 0 2 16,0 0-14-16,0 0 11 0,58-7-6 16,-57 7 23-1,-1 0 72-15,0 0 4 0,0 0 0 16,-8 6 26-16,-6 6-34 15,-1 4-30-15,-1 0-48 16,5 0-17-16,5 2 2 16,6 0-4-16,0 0-28 15,0 0-17-15,11 0-40 16,7 0 35-16,1 3 28 16,2-3-6-16,-3 1 27 15,-1 3 1-15,-3-3 0 16,-5 1 41-16,-5-4 9 15,-4 2 7-15,0-5 0 16,-4 4-33-16,-21-1-23 16,-29 4-1-16,6-4-196 0,-4-1-405 0</inkml:trace>
  <inkml:trace contextRef="#ctx0" brushRef="#br0" timeOffset="22952.59">20254 7281 312 0,'0'0'1053'0,"0"0"-781"0,0 0-221 15,0 0-13-15,0 0-38 16,0 0 0-16,0 0 9 15,31-74 0-15,-18 49-6 16,-1 2 3-16,-1 2 1 16,-3 7 34-16,-1 4 11 15,-4 5-22-15,-1 0 37 16,0 5-23-16,-2 0-8 16,2 0-6-16,0 0-21 15,1 9 76-15,-1 14 14 16,0 8-49-16,0 5 23 15,2 5-41-15,1 0 4 16,0-2-3-16,-1-4-33 0,1-3 14 16,-3-6-14-16,0-7-3 15,0-3-3-15,0-11-75 16,0-3-99-16,7-2-125 16,-2-7-212-16,0-10 118 15</inkml:trace>
  <inkml:trace contextRef="#ctx0" brushRef="#br0" timeOffset="23374.37">20690 7034 438 0,'0'0'1159'0,"0"0"-873"15,0 0-170-15,0 0-81 16,0 0-29-16,0 0-6 16,0 0 0-16,-51 32 10 15,31-14 2-15,2-2-8 16,0-2 51-16,5 0-32 16,2 0 17-16,2 1-33 15,2-4-7-15,5 2 3 16,2 0-2-16,0 0-1 15,0-3 6-15,4 2-6 16,8 0 34-16,3 0-9 16,1 0-10-16,-1 0 14 0,1 2-28 15,0 0 11-15,0 2-5 16,-3-1-1-16,-3 0-12 16,0-1 6-16,-4-4-62 15,-1 0-26-15,-3-4-118 16,-2-2-57-16,0 2-3 15,0 0-101-15,0-4-257 0</inkml:trace>
  <inkml:trace contextRef="#ctx0" brushRef="#br0" timeOffset="23593.06">20539 7461 1035 0,'0'0'565'16,"0"0"-451"-16,0 0-60 16,0 0 0-16,0 0 79 15,0 0-53-15,0 0-39 16,69 72 7-16,-55-53-47 16,-1-4 9-16,-3 0-10 15,4-7-118-15,-5-2-193 16,3-6-269-16</inkml:trace>
  <inkml:trace contextRef="#ctx0" brushRef="#br0" timeOffset="24514.77">24616 6896 747 0,'0'0'750'0,"0"0"-558"15,0 0-59-15,0 0-34 16,0 0-72-16,0 0-8 16,0 0 31-16,-60 42-29 15,36-19 3-15,-3 4 27 16,-2-4-18-16,2 2 21 16,5-5-26-16,2-2-19 15,4 0 9-15,3-4-12 16,4-2-5-16,4-2-1 15,5 0-12-15,0 1 12 16,0 0 0-16,0 1 0 16,12 2 17-16,3 3-16 15,3 2 12-15,2 3-10 16,2 3 8-16,3 1 4 16,-2 3-15-16,-2 0 1 15,-3-1-7-15,0 0-28 0,-4-4-49 16,-6-2-36-16,-8-2-170 15,0-6-19-15,0-6-91 0</inkml:trace>
  <inkml:trace contextRef="#ctx0" brushRef="#br0" timeOffset="24733.41">24266 7401 998 0,'0'0'553'0,"0"0"-459"16,0 0-32-16,0 0-21 16,0 0 47-16,0 0 16 15,0 0-57-15,94 44-2 16,-72-23-39-16,1 1-5 16,-6-3-1-16,2-1-48 15,2 0-112-15,-5-5-123 16,-1-6-249-16</inkml:trace>
  <inkml:trace contextRef="#ctx0" brushRef="#br0" timeOffset="25264.54">24783 7042 1011 0,'0'0'494'0,"0"0"-397"16,0 0-79-16,0 0-11 15,0 0 0-15,0 0-7 16,0 0 46-16,0 72-39 15,0-50 2-15,0 1 21 16,0-5-28-16,0-4 14 16,5-5-16-16,1-2 0 0,4-3 16 15,1-4-16-15,4 0 1 16,3 0 15-16,2 0-7 16,-2 0-4-16,2 2-5 15,-1 3 7-15,2 6 32 16,-1-2-20-16,-2 4 31 15,0-1 1-15,-3 0-21 16,-3 1 38-16,-8 2-18 16,-2 1 27-16,-2 1 18 15,0 2-29-15,-13 0 7 16,-7-2 16-16,-5-1-36 16,-2-4 1-16,0 0-23 0,1-7-31 15,2 0 0-15,1-5 0 16,3 0-52-1,5 0-36-15,-1-36-174 0,7 3-249 16,5-4-149-16</inkml:trace>
  <inkml:trace contextRef="#ctx0" brushRef="#br0" timeOffset="25530.4">24808 7038 1428 0,'0'0'514'0,"0"0"-266"16,0 0-97-16,0 0-74 0,0 0-21 16,0 0-44-1,0 0 31-15,92-4-10 0,-67 4-2 16,0 0 35-16,-4 0-14 16,-3 0-12-16,-7 0 27 15,-5 0-38-15,-2 0 21 16,-1 0-12-16,-1 0-38 15,-2 0 21-15,0 0-21 16,0 0-13-16,0 0-25 16,0 0-96-16,0 6-64 15,0-2-415-15</inkml:trace>
  <inkml:trace contextRef="#ctx0" brushRef="#br0" timeOffset="35356.01">14946 7666 954 0,'0'0'402'16,"0"0"-216"-16,0 0 6 15,0 0-100-15,0 0-52 16,-18-12 23-16,17 12 13 16,-4 0-7-16,-2 0 31 0,-4 0-15 15,-7 0-18-15,-4 16-8 16,-7 13-23-16,-2 8 16 15,-2 13-14-15,-1 8-21 16,5 8 36-16,7 3-23 16,9-1-2-16,8-4-8 15,5-3-7-15,2-7-13 16,19-1 0-16,7-8-9 16,1-7 8-16,2-12-69 15,21-22-57-15,-10-4-176 16,-2-4-466-16</inkml:trace>
  <inkml:trace contextRef="#ctx0" brushRef="#br0" timeOffset="35949.61">15082 8015 1580 0,'0'0'554'15,"0"0"-459"-15,0 0-43 16,0 0-51-16,0 0-1 0,0 0-9 16,125-87-51-16,-96 58 9 15,-6 0 5-15,-6 3 46 16,-3 4 47-16,-8 6-14 15,-1 7 50-15,-5 5-6 16,0 1-11-16,0 3-17 16,0 0-41-16,0 0 15 15,0 0-18-15,0 14-4 16,1 6 30-16,-1 9-19 16,0 3 19-16,3 4 0 15,-3 1-31-15,0-1 16 16,0-4-16-16,0-3-4 15,0-9-3-15,0-4-37 16,0-4-3-16,0-4-17 16,-4-4-40-16,-15-1-7 15,-2-2-3-15,-4-1 32 16,1 0 66-16,-1 0 16 0,7 0 13 16,5 0 52-16,4 0 6 15,7 0 28-15,2 0-36 16,0 0-4-16,0 0 34 15,0 0-30-15,6 0 15 16,12 0-2-16,6 0-42 16,3 0 14-16,2 0-48 15,2 0 0-15,1-4-1 16,1 0-27-16,0-2-60 16,12-4-78-16,-9 0-335 15,-5 1-184-15</inkml:trace>
  <inkml:trace contextRef="#ctx0" brushRef="#br0" timeOffset="36121.74">15635 8025 965 0,'0'0'748'0,"0"0"-513"16,0 0-68-16,0 0-9 16,0 0-54-16,0 0-21 15,2 101-67-15,-2-74-16 16,0-4-34-16,0-4-212 15,0-7-293-15,0-10-173 0</inkml:trace>
  <inkml:trace contextRef="#ctx0" brushRef="#br0" timeOffset="36590.01">16009 7753 1245 0,'0'0'394'0,"0"0"-275"16,0 0-97-16,0 0 3 0,0 0-23 15,0 0 6 1,125-25 0-16,-105 25-7 0,-9 0 14 16,-9 0 63-1,-2 0 46-15,0 10 12 0,-2 8-15 16,-18 6-55-16,-2 4 12 16,-3 2-37-16,1 0 1 15,1 1-1-15,8-3-27 16,3-2 7-16,6-4-21 15,6-3 0-15,0-2 3 16,0-4 3-16,9-5 4 16,7-2 12-16,4-3-21 15,4-3 2-15,3 0-3 0,2 0-47 16,4-10-35 0,10-4-170-16,-10 0-282 0,-2 2-136 15</inkml:trace>
  <inkml:trace contextRef="#ctx0" brushRef="#br0" timeOffset="36761.85">16506 7922 1030 0,'0'0'626'16,"0"0"-387"-16,0 0 2 16,0 0-49-16,0 0-81 15,0 0-75-15,-15 123 5 16,5-94-41-16,2-6-32 0,-1-2-57 15,3-8-145-15,0-5-256 16,4-8-192-16</inkml:trace>
  <inkml:trace contextRef="#ctx0" brushRef="#br0" timeOffset="37308.58">16747 7654 932 0,'0'0'354'0,"0"0"-174"0,0 0-113 16,0 0-55-16,0 0 4 16,0 0-9-16,0 0-7 15,83-14 16-15,-73 14-15 16,-5 0 36-16,-3 0 61 16,-2 6-34-16,0 8 18 15,0 4-19-15,-11 3-7 16,-3 2-4-16,1-1-27 15,-1 2 15-15,8-4-27 16,1-2-11-16,5-2 8 16,0-4-10-16,0 1 0 0,17-6-1 15,-2 2 10-15,3-4-9 16,-1 4 0 0,0-1 0-16,-1 0 16 0,-2 2-2 15,-3-3 16-15,-4 4 14 16,-5-4-25-16,-2 3 32 15,0 2-10-15,0 3-13 16,-9-1 17-16,-8 1-39 16,-1 2-6-16,-1-2-8 15,2 0-100-15,1-5-201 16,5-4-449-16</inkml:trace>
  <inkml:trace contextRef="#ctx0" brushRef="#br0" timeOffset="38042.85">17202 7441 426 0,'0'0'968'0,"0"0"-647"15,0 0-226-15,0 0-73 16,0 0 22-16,0 0 9 16,0 0 24-16,44 105 11 15,-26-63-23-15,-1 6 46 16,-1 4-40-16,-5 4-21 16,-2 3 23-16,-4 1-46 15,-5 2 5-15,0-2 20 31,-5-4-31-31,-13-4 30 16,-6-6-20-16,-3-2-6 0,0-8 34 0,-2-2-31 16,7-8 2-16,2-5-8 0,7-8-16 15,3-2 8-15,8-6-14 16,0-2 0-16,2-3-6 16,0 0 12-16,0 0-6 15,0 0 0-15,0 0 12 16,0 0-24-16,0 0 9 15,0 0-36-15,0 0-6 16,0-8-68-16,0 0-97 31,-2-1-494-31</inkml:trace>
  <inkml:trace contextRef="#ctx0" brushRef="#br0" timeOffset="41417.04">14806 8564 818 0,'0'0'572'0,"0"0"-300"16,0 0-91-16,0 0-46 0,0 0-25 15,0 0-34-15,-16-13-42 16,14 13 37-16,-5 0-6 15,-3 0-17-15,-4 5 7 16,-6 11-24-16,-4 11 33 16,-3 6-5-16,-2 10-28 15,0 8 35-15,2 5-24 16,7 3-23-16,4 1 8 16,6-4-25-16,5-1 11 15,5-5-13-15,0-5 9 16,0-2-33-16,8-5 12 15,6-6-40-15,2-6-48 0,11-10-126 16,-4-10-318 0,0-6-197-16</inkml:trace>
  <inkml:trace contextRef="#ctx0" brushRef="#br0" timeOffset="42088.73">14748 8953 565 0,'0'0'1042'16,"0"0"-756"-16,0 0-200 16,0 0-36-16,0 0-50 15,0 0-42-15,0 0-11 16,118-108-23-16,-100 84 75 16,-4 0 1-16,-6 3 30 15,-1 6 57-15,-2 5-6 16,-3 3-11-16,-2 4-6 15,2 3-49-15,-2 0 7 16,0 0-14-16,0 0 4 16,2 6 54-16,1 10-10 0,-2 8 1 15,2 6 1-15,-1 2-35 16,-2 6 26-16,0-1-34 16,0 1-13-16,0-5 8 15,0-4-4-15,0-6-6 16,0-4 0-16,0-6-16 15,0-4 8-15,0-4-17 16,-6-2-15-16,-6-3 19 16,-3 0-23-16,-4 0 17 15,2 0 20-15,-1-4 7 16,3-2 7-16,5-1 8 16,4 6 16-16,1-2 31 0,5 2-36 15,0 1 14 1,0 0-18-16,0 0-14 0,5 0 26 15,11 0-15-15,3 0-1 16,4 0-5-16,4 4-2 16,1 1-17-16,4 0 6 15,1-3-72-15,1-2-41 16,11 0-210-16,-10-7-395 16,-4-5-726-16</inkml:trace>
  <inkml:trace contextRef="#ctx0" brushRef="#br0" timeOffset="42229.64">15274 9003 134 0,'0'0'1326'0,"0"0"-960"15,0 0-183-15,0 0-39 16,0 0-67-16,0 0-49 16,0 0-28-16,-9 127-108 15,1-100-176-15,-3-6-275 0</inkml:trace>
  <inkml:trace contextRef="#ctx0" brushRef="#br0" timeOffset="42713.75">15557 8694 1305 0,'0'0'397'0,"0"0"-241"16,0 0-24-16,0 0-56 15,0 0-55-15,0 0 1 16,0 0-22-16,95-31 0 15,-70 31 3-15,-2 0 5 16,-6 0 9-16,-5 12-9 16,-6 4 12-16,-4 8 16 15,-2 4-21-15,0 4 29 0,-13 4-6 16,-7 0-7 0,0-2 33-16,2-3-8 0,4-4-6 15,6-3-13-15,6-2-31 16,2-4 14-16,0-2-8 15,0-2-6-15,0-4 17 16,6-2-23-16,10-2 9 16,1-1-7-16,10-5-2 15,2 0-12-15,7 0-57 16,17-12-164-16,-8-6-328 16,-7-1-296-16</inkml:trace>
  <inkml:trace contextRef="#ctx0" brushRef="#br0" timeOffset="42885.45">16147 8925 1302 0,'0'0'515'0,"0"0"-361"16,0 0 76-16,0 0-126 16,0 0-60-16,5 103-20 15,-5-81-24-15,-2-3-25 16,-8-2-107-16,0-10-160 15,1 0-104-15,-1-7-400 0</inkml:trace>
  <inkml:trace contextRef="#ctx0" brushRef="#br0" timeOffset="43510.27">16526 8594 176 0,'0'0'1225'0,"0"0"-839"16,0 0-230-16,0 0-61 15,0 0-24-15,0 0-15 16,0 0-2-16,27 20 6 15,-27 3-41-15,0 0 28 16,-5 4 26-16,-8 1-38 16,-2 0 29-16,-1-2-37 0,5-4-8 15,-1-2 2 1,6-2-13-16,1-4-5 0,3-2-3 16,2-2 7-16,0-1-2 15,0-1-5-15,7-1 0 16,9-1 10-16,5-2 0 15,2-2-10-15,4-2 0 16,0 0-10-16,-3 0-1 16,0-2-7-16,-4-8-6 15,-1-4 7-15,-8-2-55 16,-3-5 28-16,-3 0 4 16,-3-1-9-16,-2-2 47 0,0 4-18 15,0 4 20-15,0 6 25 16,0 3-9-16,0 6 37 15,0 1 1-15,0 0-35 16,0 0 29-16,0 8-47 16,0 14 32-16,0 6 28 15,0 6-42-15,0 0 20 16,0 2-36-16,0-3 7 16,0-6-8-16,0-3-2 15,0-6-30-15,0-6-25 16,0-4-86-16,9-8-145 15,0-2-360-15,2-14-507 0</inkml:trace>
  <inkml:trace contextRef="#ctx0" brushRef="#br0" timeOffset="43760.21">16949 8404 1517 0,'0'0'539'0,"0"0"-446"16,0 0 59-16,0 0-48 15,116 80-16-15,-83-32-53 16,-4 13-15-16,-6 4 24 16,-5 6-27-16,-7 3 8 0,-9 2-4 15,-2 0-20-15,-13 2 16 16,-28 5-17-16,-56 47-36 15,7-22-79 1,-8-9-554-16</inkml:trace>
  <inkml:trace contextRef="#ctx0" brushRef="#br0" timeOffset="47009.45">14721 9418 85 0,'0'0'739'0,"0"0"-493"16,0 0-80-16,0 0-47 15,0 0 4-15,0 0-37 16,0 0-39-16,2-30 20 15,-2 30 32-15,0 0 15 16,0 0 28-16,0 0-38 16,0 0-6-16,0 0-26 15,0 0-47-15,0 0 17 16,-2 6-33-16,-11 10 6 0,-4 11 23 16,-1 4-38-16,-3 9 26 15,3 9 13-15,1 5-14 16,3 4 32-16,3 2-26 15,5 4-12-15,6-1 1 16,0-3-7-16,0-4-10 16,8-4 2-16,5-4 2 15,1-10 17-15,-3-5-23 16,1-9 5-16,-4-9 3 16,-3-3 1-16,1-6-10 15,-1-3 0-15,0-2-36 16,-1 2-17-16,5-3-103 15,-4 0-216-15,-2 0-520 0</inkml:trace>
  <inkml:trace contextRef="#ctx0" brushRef="#br0" timeOffset="49508.86">14886 9725 1234 0,'0'0'612'0,"0"0"-399"16,0 0-20-16,0 0-83 15,0 0-74-15,0 0-36 0,0 0-9 16,105-80-12-1,-74 54-6-15,-2 0-19 0,-6 0 46 16,-8 3-15-16,-4 5 15 16,-2 4 19-16,-4 7-19 15,-5 3 37-15,2 4-24 16,-2 0-11-16,0 0 19 16,0 2-20-16,0 16-1 15,0 5 37-15,0 12-28 16,0 4 39-16,0 2-13 15,0 1-20-15,0 0 15 16,0 0-30-16,0-3 1 16,0-4-1-16,0-4 0 15,-5-8-14-15,1-2-51 16,0-6-49-16,-4-8-51 0,-2-4-56 16,-3-3-27-16,-3 0 59 15,-3 0 89-15,0 0 100 16,3-5 9-16,3-3 102 15,4 2 85-15,4 2-34 16,3 0 23-16,2 2-44 16,0 2-59-16,0-2 20 15,7 0-28-15,11 0 5 16,4 0-2-16,9-1-57 16,3 2 3-16,5-1-23 15,-1-2-10-15,1 4-20 16,-4-3-77-16,3 3-99 15,-11 0-326-15,-5-2-128 0</inkml:trace>
  <inkml:trace contextRef="#ctx0" brushRef="#br0" timeOffset="49680.74">15486 9847 1521 0,'0'0'610'0,"0"0"-502"15,0 0-31-15,0 0-14 16,0 0-60-16,0 0-3 16,-5 112-31-16,5-83-148 15,-2-5-135-15,2-10-230 0</inkml:trace>
  <inkml:trace contextRef="#ctx0" brushRef="#br0" timeOffset="50133.71">15800 9576 157 0,'0'0'1162'0,"0"0"-941"0,0 0-170 16,0 0 1-16,0 0 2 15,0 0-45-15,129-41 5 16,-102 41-14-16,-9 3 9 16,-5 14 36-16,-10 4 27 15,-3 4 34-15,0 5 31 16,-5 1-29-16,-13 2 4 15,-2-2-42-15,-1 3-5 16,4-7 29-16,1-1-51 16,3-3-7-16,7-2-11 15,0-2-24-15,6-5 9 16,0 0-10-16,0-5 0 16,0-3-8-16,17-1-1 0,7-5-11 15,6 0-34 1,9 0-99-16,21-20-152 0,-8 2-337 15,-8 0-342-15</inkml:trace>
  <inkml:trace contextRef="#ctx0" brushRef="#br0" timeOffset="50289.98">16350 9806 844 0,'0'0'800'0,"0"0"-503"15,0 0-79-15,0 0-39 16,0 0-53-16,0 0-87 15,-58 136-30-15,45-102-9 16,3 0-98-16,2 0-115 16,-1-8-185-16,5-8-228 0</inkml:trace>
  <inkml:trace contextRef="#ctx0" brushRef="#br0" timeOffset="50758.57">16535 9571 485 0,'0'0'837'0,"0"0"-566"0,0 0-195 16,0 0-21-1,0 0-21-15,0 0-28 0,0 0 26 16,2 44-26-16,2-28-5 16,3 2 27-16,3-2-13 15,-2 1 43-15,3 2 11 16,3-1-12-16,-1 0 21 16,3-2-40-16,1 0-22 15,1 0 17-15,3-4-26 16,-4 1 5-16,-1-4 19 15,-3 0-3-15,-4-1 33 16,-5-2-14-16,-1-1 7 16,-3 2 14-16,0 1-28 0,-5 2 17 15,-12 4-4 1,-4 0-47-16,0 2 11 0,-4-2-17 16,5-2-11-16,-3-3-7 15,4-4-98-15,-6-5-87 16,4-14-340-16,6-10-510 0</inkml:trace>
  <inkml:trace contextRef="#ctx0" brushRef="#br0" timeOffset="50961.64">16573 9574 1500 0,'0'0'685'0,"0"0"-505"16,0 0-18-16,0 0-79 15,0 0 2-15,122-39-55 0,-93 39-17 16,-2 0-10-16,-4 0-3 16,-6 0-22-16,-5 0-30 15,-2 0-79-15,-3 0-28 16,5 0-185-16,-4 0-239 16,1 0-338-16</inkml:trace>
  <inkml:trace contextRef="#ctx0" brushRef="#br0" timeOffset="51180.39">17007 9368 386 0,'0'0'1134'16,"0"0"-873"-16,0 0-66 16,0 0 6-16,0 0-48 15,120 99-50-15,-88-49-62 16,-6 4 25-16,-5 4-29 15,-10 4-7-15,-11 3 14 16,0 3-43-16,-13 0 20 16,-23 6-21-16,-51 36-141 15,9-15-241-15,-5-12-565 0</inkml:trace>
  <inkml:trace contextRef="#ctx0" brushRef="#br0" timeOffset="52711.23">14879 10221 770 0,'0'0'300'16,"0"0"-120"-16,0 0-31 16,0 0 21-16,0 0-35 15,0 0-29-15,0 0-63 16,-31-18 28-16,14 18-17 15,-6 14-3-15,-4 7 37 16,-2 8-26-16,-2 11 2 16,-2 6 29-16,4 10-41 15,5 3 19-15,8 2-24 16,10 2-45-16,6-2 38 16,0-1-30-16,8-1 5 15,9-5 18-15,2-6-22 16,3-1 26-16,-4-10-16 0,0-5-20 15,-3-5 17-15,-3-10-18 16,-2-4 0-16,-3-5 3 16,-2-4-2-16,-3-2-2 15,-2-2-26-15,3 0-37 16,-3 0-12-16,0 0-129 16,0 3-294-16,0-3-234 0</inkml:trace>
  <inkml:trace contextRef="#ctx0" brushRef="#br0" timeOffset="59412.78">14895 10519 1030 0,'0'0'291'0,"0"0"-156"15,0 0 27-15,0 0-32 16,0 0-66-16,0 0-31 16,-4 0 30-16,4 0 7 15,0 0 35-15,0 0-3 16,0 0-43-16,0 0 12 0,0 0-35 16,4-4-19-16,9-4 1 15,7-2-9-15,5-4-7 16,2-1-2-16,2-4 8 15,2-1-3-15,-5 0-5 16,-3-2 0-16,-3 0-9 16,-7 2 19-16,-4 1-10 15,-2 4 0-15,-2 5 9 16,-1 2-3-16,-4 3-6 16,2 5 0-16,-2 0-6 15,0 0 15-15,0 0-9 16,0 0 2-16,0 0 10 0,0 13-1 15,0 10-9 1,0 4 17-16,0 7 9 0,0 0-22 16,0 0 0-1,0-4-6-15,4 0 11 0,1-6-7 16,-1 1-4-16,-1-8 0 16,1 0-1-16,1-4 16 15,-3-3-14-15,0-1-1 16,-2-4 1-16,0-1-9 15,0-1 8-15,0-1 0 16,0 0 10-16,-2 3 0 16,-16-1 2-16,-4 2-12 15,-3 3 9-15,1-1 0 16,1 0-8-16,6-4-1 16,5 0 29-16,4-2-27 0,5 0 15 15,1-2-17 1,2 0 9-16,0 0 4 0,0 0-12 15,0 0-1-15,0 0 28 16,0 0-27-16,0 0 26 16,7 0-24-16,11 0 3 15,4-2 10-15,4-4-7 16,3-2-9-16,0 2 0 16,0 1 14-16,-4 2-15 15,0-1 1-15,-6 1-7 16,-3 1-7-16,-3 1-5 15,-3-2-23-15,-6 1-9 16,-2 2-71-16,1 0-53 0,0 0-160 16,2 0-217-1,0 0 1-15</inkml:trace>
  <inkml:trace contextRef="#ctx0" brushRef="#br0" timeOffset="59615.91">15577 10587 1482 0,'0'0'581'0,"0"0"-475"15,0 0-7-15,0 0 43 16,0 0-48-16,0 0-79 0,0 0 10 16,0 125-25-16,-9-101-9 15,0-3-11-15,-2 0-84 16,-2-5-141-16,3-6-390 15,4-8-785-15</inkml:trace>
  <inkml:trace contextRef="#ctx0" brushRef="#br0" timeOffset="62193.39">15787 10412 46 0,'0'0'840'0,"0"0"-535"15,0 0-163-15,0 0 9 16,0 0 3-16,0 0-97 15,0 0-9-15,21-49-39 16,0 39 2-16,1 0 29 16,1 1-21-16,-2 4 20 15,0 2-4-15,-6 2-33 0,-3 1 36 16,-4 0-37-16,-3 0 21 16,-3 7 19-16,-2 10-31 15,0-1 18-15,0 4-17 16,0-2-5-16,-11 3 0 15,-3-4-4-15,3 1-1 16,2-3 8-16,5-2-8 16,4-1-2-16,0-2-13 15,0-1-43-15,13-6 38 16,10 4-14-16,1-4 22 16,0 3 10-16,1 3 0 15,-5 2 1-15,-5 3 0 16,-5 7 6-16,-4 0 66 0,-6 3-30 15,0 2-5 1,0 1 5-16,-18-4-21 0,-1 0 11 16,-2-3-24-16,-1-2-8 15,2-3-61-15,0-11-153 16,4-3-184-16,7-1-389 0</inkml:trace>
  <inkml:trace contextRef="#ctx0" brushRef="#br0" timeOffset="68332.61">21004 7794 430 0,'0'0'157'15,"0"0"-37"-15,0 0 50 16,0 0-28-16,0 0-28 15,0 0 9-15,0 0-26 0,-2-14-29 16,2 14 64-16,0-2-3 16,0 2 6-16,0 0-28 15,0 0-42-15,0 0 11 16,0 0-31-16,0 0-8 16,0 0 15-16,0 0-42 15,0-2 34-15,0 2-1 16,11-2-23-16,7 0 31 15,7 0-24-15,4 0-5 16,6-2 8-16,7 0-30 16,8 0 26-16,6 1-4 15,5-1-21-15,7-2 34 16,1 1-34-16,5 1 12 16,-3 0 2-16,0 0-3 15,-2 2-11-15,-2 2-1 0,0-2 14 16,-3 2-2-16,1 0-11 15,-3-2-1-15,3 2 21 16,-1-2-15-16,3-3 4 16,-5 3-10-16,3-2 9 15,-5 1-6-15,-4 2-3 16,0-2 0-16,-2 3-1 16,-2-1 18-16,0 1-17 15,-3-3 0-15,2 3 1 16,-2-2 5-16,1 0-5 0,-4 0 0 15,1-2 17 1,-3 2-8-16,1 0 3 0,-5 0-13 16,0-2 12-16,-2 2-7 15,-7-2-4-15,-4 2-1 16,-7 2 3-16,-7 0 6 16,-5 0-9-16,-4 0 0 15,-2-2 0-15,0 2 13 16,3 0-12-16,1-3 7 15,3 3 16-15,0-2-11 16,0 2-13-16,-3-1 0 16,-1 1 2-16,-5 0 2 15,0 0-4-15,0 0-7 16,0 0-21-16,-11 0-122 16,-49 22-53-16,2 0-405 0,-7-2-904 15</inkml:trace>
  <inkml:trace contextRef="#ctx0" brushRef="#br0" timeOffset="74143.72">16359 10692 1005 0,'0'0'512'15,"0"0"-358"-15,0 0-26 16,0 0-22-16,0 0-43 16,0 0-62-16,0-20 22 15,0 17-1-15,2 2 47 16,-2 1 72-16,0 0-21 16,0 0-10-16,0 0-12 15,0 0-62-15,0 0 5 16,0 8-41-16,-7 15 5 15,-3 6-16-15,-2 11-47 0,-3 14-101 16,2-10-389 0,3-7-478-16</inkml:trace>
  <inkml:trace contextRef="#ctx0" brushRef="#br0" timeOffset="75237.2">16836 10432 163 0,'0'0'512'0,"0"0"-346"0,0 0-86 16,0 0-1-16,0 0-28 15,0 0-11-15,0 0 17 16,25-14 20-16,-23 11 1 16,-2 3-1-16,0 0 27 15,0 0-20-15,0 0 11 16,0 0 1-16,0 0-30 16,0 0 15-16,0 0-14 15,0 0-9-15,0 0 0 16,-8 0-30-16,-2 6-3 0,-9 8 18 15,0 2-23 1,-1 2 23-16,-3 0-16 0,6 1-10 16,-1-4 22-16,7-1-39 15,2-2 12-15,2-2-10 16,5-2 7-16,2-4-10 16,0 1 1-16,0-4 0 15,2-1 25-15,14 0-16 16,6 0 20-16,7 0 8 15,7 0-37-15,1-4 26 16,5-5-26-16,-1 0 0 16,-5-1-9-16,-7 4 21 15,-5 0-12-15,-8 0 0 0,-8 5 1 16,-2-2-9-16,-6 1 4 16,2 1-29-16,-2 1 17 15,0-3-72-15,0 1-52 16,0-2-88-16,0-2-89 15,-8-2 124-15,-3-2-6 16,3-1-79-16,-2-4 31 16,2 3 91-16,1 0 156 15,1 2 62-15,-2 3 109 16,3-2 45-16,4 3 16 16,1 0-33-16,0 4 42 15,0 0-45-15,0 2-47 16,0 0-33-16,0 0-34 0,0 6 27 15,0 13-8 1,-2 4-25-16,2 5-12 0,0 4-51 16,0 2 2-16,0-1-15 15,0-5 12-15,0-2-27 16,0-6-15 0,0-6-68-16,2-4-52 0,16-10-184 15,-3-7-224-15,1-12-172 0</inkml:trace>
  <inkml:trace contextRef="#ctx0" brushRef="#br0" timeOffset="75440.61">17225 10196 1164 0,'0'0'609'15,"0"0"-469"-15,0 0-56 16,0 0 49-16,0 0-56 15,83 129-27-15,-72-69 11 16,-6 6-42-16,-5 4 9 16,0 6-28-16,-14 3-16 15,-13 2-27-15,-33 40-141 16,7-21-218-16,0-11-412 0</inkml:trace>
  <inkml:trace contextRef="#ctx0" brushRef="#br0" timeOffset="76377.58">15018 10982 674 0,'0'0'381'15,"0"0"-148"-15,0 0-24 16,0 0-47-16,0 0-50 16,0 0-13-16,0 0-40 15,-45-15 17-15,32 15 59 16,-7 5-33-16,-2 12-15 15,-5 9-23-15,0 10 7 16,-2 12 5-16,7 10-36 16,1 6 3-16,10 4-25 15,5 0-7-15,6-3 2 0,0-5-13 16,9-3 0 0,11-6-1-16,-1-4 1 0,2-6-6 15,1-5-17-15,-4-2-64 16,8-1-65-16,-5-9-351 15,-3-10-513-15</inkml:trace>
  <inkml:trace contextRef="#ctx0" brushRef="#br0" timeOffset="77752.23">15091 11256 1058 0,'0'0'514'0,"0"0"-395"15,0 0 27-15,0 0-37 16,0 0-62-16,0 0-17 16,0 0-28-16,47-31 12 15,-23 13-14-15,3 0 10 16,-2-2-12-16,-3 0 2 15,-7 2 0-15,-3 5 5 16,-5 2 1-16,-3 3 3 16,-2 4 3-16,-2 2-11 15,2 2 16-15,-2 0-10 0,0 0-7 16,0 0 46 0,0 16 1-16,2 6 20 0,0 6-20 15,4 2-22-15,-2 3 14 16,-2 2-38-16,3 0 8 15,-5-4-3 1,0-3 3-16,0-3-9 0,0-5 0 16,0-4 6-16,-5-2-19 15,-9-3 5-15,-3-2-15 16,-3-2 22-16,-5-1-26 16,1-1 27-16,4-1 0 15,4-2 1-15,5-2 18 16,5 2-9-16,3-2 2 15,3 0 9-15,0 0-20 16,0 0 29-16,0 0-8 0,11 0-13 16,12 0 35-16,6-2-24 15,4-6-8-15,5 2 1 16,-1-3-1-16,-1 2-19 16,-3-1 7-16,2-1-93 15,-6 2-64-15,8-8-228 16,-6 4-215-16,-6-1-707 0</inkml:trace>
  <inkml:trace contextRef="#ctx0" brushRef="#br0" timeOffset="77893.16">15625 11337 983 0,'0'0'619'16,"0"0"-380"-16,0 0-86 0,0 0 24 15,0 0-81 1,0 0-37-16,0 114-33 0,0-79-26 15,0-5-34-15,0-3-169 16,4-12-375-16,0-7-334 0</inkml:trace>
  <inkml:trace contextRef="#ctx0" brushRef="#br0" timeOffset="78439.58">15945 11015 743 0,'0'0'615'0,"0"0"-414"15,0 0-111-15,0 0-35 16,0 0-9-16,0 0-46 16,0 0 1-16,95-43 6 15,-76 42 2-15,-6 1-1 16,-5 0-2-16,-8 0 34 16,0 5 61-16,0 12-51 15,-8 2 8-15,-13 8-10 0,-3-1-20 16,2 0 14-1,-1 1-20-15,3-4-6 0,7-2 13 16,7-4-28-16,2-3-1 16,4-2 0-16,0-2 2 15,10-3-2-15,5 0 0 16,3-1 0-16,5 0-3 16,-4 2 4-16,0 0-1 15,-3 4 0-15,-6 2 13 16,-1 3 26-16,-7 4 2 15,-2 4-14-15,0 1 23 16,-4 2-36-16,-11-2-7 16,-6-1 8-16,5-2-15 15,1-7-24-15,7-5-77 16,8-11-147-16,0 0-116 0,0-12-180 0</inkml:trace>
  <inkml:trace contextRef="#ctx0" brushRef="#br0" timeOffset="78611.77">16292 11323 1431 0,'0'0'402'0,"0"0"-151"16,0 0-48-16,0 0-109 16,-31 136-53-16,20-99-41 0,5-5-18 15,-2-6-73 1,3-8-175-16,4-6-214 0,-1-12-85 0</inkml:trace>
  <inkml:trace contextRef="#ctx0" brushRef="#br0" timeOffset="79048.82">16410 11165 1205 0,'0'0'296'15,"0"0"-221"-15,0 0-18 0,0 0-44 16,0 0 5-16,0 0-6 16,0 0-11-16,85 54 79 15,-76-40 10-15,-1 0-3 16,4-2 7-16,3 2-37 15,1-2 15-15,4 0-29 16,-2 3-35-16,-1-4 30 16,-1 3-23-16,-3 0 16 15,-1-1 43-15,-3-1-24 16,-5 2 22-16,0-1 5 16,-2 2-44-16,-2 1 25 15,0 1-39-15,0 4 3 16,-4-3 15-16,-9 2-36 15,-3-4 20-15,1-2-21 16,-1-4 5-16,5-4-11 0,0-6-45 16,0 0-38-1,0-28-57-15,-2-6-331 0,3-9-231 0</inkml:trace>
  <inkml:trace contextRef="#ctx0" brushRef="#br0" timeOffset="79220.64">16460 11159 1422 0,'0'0'754'0,"0"0"-556"16,0 0-7-16,0 0-71 0,0 0-101 15,0 0-3 1,0 0-16-16,124-58-24 0,-90 54-29 16,-3 0-100-16,7 0-169 15,-9-1-353-15,-5-1-734 0</inkml:trace>
  <inkml:trace contextRef="#ctx0" brushRef="#br0" timeOffset="79423.73">17005 10953 1129 0,'0'0'584'0,"0"0"-353"15,0 0 7-15,0 0-98 16,114 48 16-16,-85-10-75 15,-7 10-48-15,-2 8 31 16,-11 6-49-16,-9 6-4 16,0 5-7-16,-20 7-4 0,-25 16-21 15,-37 32-99-15,8-20-344 16,1-13-629-16</inkml:trace>
  <inkml:trace contextRef="#ctx0" brushRef="#br0" timeOffset="80298.53">15107 11757 1033 0,'0'0'384'0,"0"0"-181"16,0 0 34-1,0 0-92-15,0 0-54 0,0 0-43 16,0 0 11-16,-99 104 39 16,71-50-15-16,-1 7 9 15,9 6 13-15,9 2-66 16,11 5 12-16,0-2-36 15,8 0-4-15,17-4-12 16,4-5 1-16,-2-9-39 16,1-7-17-16,1-2-100 15,-6-13-168-15,-5-12-438 0</inkml:trace>
  <inkml:trace contextRef="#ctx0" brushRef="#br0" timeOffset="82063.73">15430 12009 920 0,'0'0'371'0,"0"0"-162"16,0 0-17-16,0 0-11 15,0 0-70-15,0 0-75 16,0 0 15-16,22-33-38 15,1 12-4-15,-2-5-2 0,4-4 8 16,-2-3-14 0,-6 0-1-16,-3 3 8 0,-3 2 5 15,-7 7-12-15,-2 7 35 16,-2 7 14-16,0 2-5 16,0 5 18-16,0 0-26 15,0 9-36-15,0 12 36 16,0 12-22-16,0 9 34 15,0 3-6-15,0 6-31 16,2-4 23-16,4 0-35 16,0-5 6-16,1-5-20 15,0-6-22-15,10-2-73 16,-4-7-210-16,1-12-320 0</inkml:trace>
  <inkml:trace contextRef="#ctx0" brushRef="#br0" timeOffset="82282.42">15987 12028 1564 0,'0'0'666'16,"0"0"-558"-16,0 0-71 15,0 0 42-15,-13 109-52 16,8-70-12-16,0 1-8 15,-1-3-7-15,-1-4-18 16,-1-5-62-16,3-5-118 16,0-10-150-16,5-7-240 0</inkml:trace>
  <inkml:trace contextRef="#ctx0" brushRef="#br0" timeOffset="82782.33">16288 11872 1038 0,'0'0'833'16,"0"0"-604"-16,0 0-176 16,0 0-40-16,0 0 5 15,0 0-17-15,-81 113 6 16,66-89-2-16,-1 0 1 0,5-5 35 15,3-6 8-15,3 0-12 16,5-5-1-16,0-1-35 16,0 0 33-16,15-4 4 15,10 0-22-15,4-3 12 16,4 0-28-16,1 0-11 16,-1-3 10-16,-4-7-46 15,-4 0 15-15,-10-2-8 16,-1 3-24-16,-8-1 31 15,-1-1-43-15,-4-1-5 16,-1 2-45-16,0 0-41 16,0 2 86-16,0 2 42 15,0 2 39-15,-4 2 36 0,2 2 23 16,0 0 18-16,2 0 17 16,-2 10-2-16,0 6 66 15,2 8-25-15,0 6-41 16,0 3 0-16,0 2-58 15,0 4-15-15,0-6-19 16,0-1-3-16,0-3-75 16,0-10-170-16,0-12-458 0</inkml:trace>
  <inkml:trace contextRef="#ctx0" brushRef="#br0" timeOffset="82985.73">16666 12053 1987 0,'0'0'370'0,"0"0"-282"16,0 0-13-16,-29 106-61 16,21-63 2-16,1-1-16 15,1-6-75-15,0-6-35 16,0-6-144-16,2-11-243 15,1-6-53-15</inkml:trace>
  <inkml:trace contextRef="#ctx0" brushRef="#br0" timeOffset="83438.39">16961 11875 1270 0,'0'0'367'16,"0"0"-279"-16,0 0-55 15,0 0 45-15,0 0-68 16,0 0 2-16,0 0 10 15,29 110-21-15,-14-92 21 16,5-5 18-16,1 4-17 0,0-3 46 16,4 1-24-16,0-2 0 15,-5 1 8-15,-1 0-21 16,-5 1 46-16,-5-4-12 16,-7 4 14-16,-2-1 44 15,0 4-43-15,-6 2-13 16,-15 0-8-16,-1 4-45 15,-4-4 15-15,-1 0-30 16,0-6 6-16,2-4-18 16,5-6-11-16,3-4-59 15,-4-22-61-15,8-11-237 16,2-4-458-16</inkml:trace>
  <inkml:trace contextRef="#ctx0" brushRef="#br0" timeOffset="83579">16949 11891 1495 0,'0'0'595'16,"0"0"-415"-16,0 0-2 15,0 0-105-15,0 0-24 16,0 0-49-16,143-22-49 16,-98 22-77-16,-9-3-350 15,-7 1-238-15</inkml:trace>
  <inkml:trace contextRef="#ctx0" brushRef="#br0" timeOffset="83797.77">17408 11694 1189 0,'0'0'574'0,"0"0"-302"0,0 0 1 16,0 0-95-16,147 99-57 15,-111-43-29-15,-5 10-49 16,-6 6 18-16,-9 5-35 15,-12-1-25-15,-4 0 20 16,-10 2-20-16,-23 5-2 16,-13 2-4-16,-56 48-79 15,8-23-89-15,-3-12-674 0</inkml:trace>
  <inkml:trace contextRef="#ctx0" brushRef="#br0" timeOffset="84610.02">15336 12516 1061 0,'0'0'374'15,"0"0"-236"-15,0 0-7 16,0 0 3-16,0 0 4 15,-114 27-22-15,91 2-34 16,-4 13 41-16,2 8-49 16,5 8-10-16,2 9 22 15,9 3-49-15,9 3 18 16,0-3-32-16,11-4-22 16,19-4-2-16,1-3-4 15,4-8-36-15,-1-2-53 0,-1-1-127 16,-8-13-284-1,-8-6-179-15</inkml:trace>
  <inkml:trace contextRef="#ctx0" brushRef="#br0" timeOffset="86359.6">15590 12769 667 0,'0'0'244'0,"0"0"-99"0,0 0-5 16,0 0-10-16,0 0 5 15,0 0-29-15,0 0 31 16,0 0-15-16,-4 2-59 15,-7 2-11-15,-3 2-15 16,-1 0 7-16,1-2 17 16,1-2-44-16,2 1 12 15,4-3-17-15,0 0-6 16,5 0-5-16,2 0-1 16,0-13-50-16,0-5 13 15,0-2-27-15,14-3 38 0,3 4 2 16,2 1-23-16,2 5 46 15,0 6-31-15,-3 3 24 16,-1 2-5-16,1 2 17 16,-5 0-6-16,1 5 2 15,-3 10 0-15,-2 9 24 16,-2 6-3-16,-5 3 13 16,-2 9 20-16,0 0-17 15,0 2 34-15,-2-4-19 16,-14-4-2-16,1-3 25 15,-3-3-41-15,-4-9-1 16,8-5-12-16,-2-3-20 16,5-7 12-16,0-5-13 15,0-1-27-15,0 0 9 16,0-14-63-16,1-4 29 0,6-4 20 16,0 2-12-16,4 1 23 15,0 4-13-15,0 3-12 16,0 1 38-16,2 8-18 15,7-1 12-15,-2 4 13 16,4 0 2-16,-3 0 45 16,6 0 27-16,2 4 3 15,0 4 0-15,1 4-39 16,1 1-5-16,5-2-17 16,-4 1-5-16,6 0-20 15,-1-2-30-15,12-4-105 16,-5-2-143-16,-2-4-258 0</inkml:trace>
  <inkml:trace contextRef="#ctx0" brushRef="#br0" timeOffset="86547.06">16123 12930 1167 0,'0'0'987'16,"0"0"-809"-16,0 0-120 15,0 0 0-15,0 0-43 16,-38 117 2-16,35-80-17 16,3-3-53-16,0-2-69 15,0-5-133-15,0-10-233 0,0-8-89 16</inkml:trace>
  <inkml:trace contextRef="#ctx0" brushRef="#br0" timeOffset="87671.8">16323 12651 1073 0,'0'0'298'0,"0"0"-208"15,0 0 79-15,0 0-97 16,0 0-53-16,0 0-19 0,0 0 11 16,81-42-11-16,-54 40 0 15,-8 2-2-15,-3 0-6 16,-5 0 3-16,-5 2 5 15,-3 10 39-15,-3 2-9 16,0 2 27-16,-3 5-22 16,-10 4-21-16,-5 0 39 15,1 2-40-15,-2-5-1 16,3-4 10-16,4-4-21 16,3-3 21-16,5-6-22 15,2-3-25-15,2 0 4 16,0-2-46-16,0 0 15 15,13 0 50-15,5 0 4 16,1 0 3-16,4 0-5 16,-1 0-7-16,1-2-2 15,-6 2 9-15,-3 0 0 0,-3 0 1 16,-5 12 9-16,-1 2 39 16,-3 7 9-16,-2 2 14 15,0 4 19-15,0-1-16 16,-11 2 4-16,-4-3-4 15,-1 0-30-15,-2-3 12 16,2-4-48-16,4-4-1 16,2-4-16-16,6-5-64 15,4-5-115-15,0 0-188 16,0-15-230-16</inkml:trace>
  <inkml:trace contextRef="#ctx0" brushRef="#br0" timeOffset="87859.43">16776 12932 882 0,'0'0'647'16,"0"0"-464"-16,0 0-98 16,0 0 36-16,0 0-61 15,-23 126-60-15,23-101-101 16,0-8-190-16,0-9-264 0</inkml:trace>
  <inkml:trace contextRef="#ctx0" brushRef="#br0" timeOffset="88406.01">17109 12581 1126 0,'0'0'639'0,"0"0"-490"15,0 0-127-15,0 0 12 16,0 0-14-16,0 0-18 16,-37 112 23-16,21-83-11 15,0-2 46-15,3-3 14 16,5-1-28-16,0-8 17 0,8 2-42 15,0-8-14-15,0 1 20 16,6-1-27-16,11-4 19 16,5-5-19-16,5 0 8 15,4 0-14-15,1-3 6 16,-3-12-23-16,-2 0 10 16,-8-2-39-16,-3 5 11 15,-7 0 4-15,-5 3 6 16,-4 0 30-16,0 4 1 15,0 0 0-15,0 4 19 16,0-1-8-16,0 2 42 16,0 0-7-16,0 0-30 0,0 0 30 15,-2 13-27-15,-2 9 30 16,1 6 30 0,1 5-47-16,2 2 17 0,0 1-10 15,0 0-38-15,0-1 26 16,0-7-27-16,0-4 0 15,0-6 0-15,0-4-55 16,2-6-33-16,5-8-105 16,-3 0-322-16,0-12-65 0</inkml:trace>
  <inkml:trace contextRef="#ctx0" brushRef="#br0" timeOffset="88671.56">17413 12548 1622 0,'0'0'356'0,"0"0"-247"16,0 0-6-16,0 0 36 16,0 0-52-16,100 133-50 15,-83-79 35-15,-2 2-28 16,-11 5 0-16,-4 1 14 15,0-2-39-15,-9 0 20 16,-15-3-35-16,-3 0 10 16,-7-1-28-16,-1-2-35 0,-23 21-97 15,6-15-201 1,2-10-725-16</inkml:trace>
  <inkml:trace contextRef="#ctx0" brushRef="#br0" timeOffset="89530.8">15388 13351 651 0,'0'0'273'16,"0"0"-159"-16,0 0-43 15,0 0 39-15,0 0 62 16,0 0-43-16,0 0-19 16,-8-29 72-16,0 29 14 15,-5 0-96-15,-3 0 12 16,-6 15-41-16,-3 12-4 15,-4 4 19-15,-2 11-36 16,2 6 20-16,2 2-22 16,7 2-19-16,7-2 23 15,7 3-31-15,6-3-3 16,0-1 20-16,17-4-38 16,7-2 24-16,6-8-24 15,-1-3 10-15,-3-5-25 16,-3-9 6-16,-4-5-28 0,-5-3-9 15,-5-1-75-15,-3 3-72 16,-3-2-280-16,-3-5-314 0</inkml:trace>
  <inkml:trace contextRef="#ctx0" brushRef="#br0" timeOffset="90311.8">15773 13539 1232 0,'0'0'395'0,"0"0"-277"0,0 0-98 15,0 0-2-15,0 0-18 16,0 0-3-16,0 0-6 16,87-75 18-16,-69 70-5 15,-3 5 30-15,-6 0-27 16,-2 2 44-16,-7 14 43 15,0 9-5-15,0 2 20 16,-9 8-56-16,-11 1-11 16,-4 5 1-16,-6 0-21 15,1 3 18-15,5-10-27 16,2-3-12-16,8-6 18 16,10-8-19-16,4-6 0 15,0-5 13-15,2-2-6 16,16 0 44-16,6-4-11 15,7 0-13-15,4 0 16 0,-2 0-34 16,2 0 0 0,1 0-8-16,-1 0-1 0,1 0-39 15,15-2-91-15,-11-13-178 16,-4 0-445-16</inkml:trace>
  <inkml:trace contextRef="#ctx0" brushRef="#br0" timeOffset="90483.64">16319 13718 1670 0,'0'0'603'0,"0"0"-481"16,0 0-97-16,0 0 4 16,0 0-23-16,-42 115-6 15,42-84-50-15,0-5-148 16,0-4-335-16,0-10-184 0</inkml:trace>
  <inkml:trace contextRef="#ctx0" brushRef="#br0" timeOffset="90967.9">16512 13408 1534 0,'0'0'42'16,"0"0"-42"-16,0 0-63 16,0 0 60-16,0 0-13 15,0 0 3-15,117-31 13 16,-105 31-7-16,-4 0 14 15,-8 0 56-15,0 0 71 16,0 14-6-16,-12 4 8 16,-5 2-48-16,-2 2-29 15,0 2-6-15,1-4-36 16,7 0 16-16,2-6-29 16,6-2 8-16,3-1-13 0,0-4 1 15,3-1 0-15,11 0-5 16,5 2 17-16,1 2-12 15,3 3 0-15,-2 0 2 16,-2 4-2-16,-5 0 8 16,-6 6-8-16,-7 2 45 15,-1 4-38-15,0-3 17 16,0 5-24-16,-13-4-8 16,-2-1 7-16,-1-6-122 15,3-6-249-15,7-10-350 0</inkml:trace>
  <inkml:trace contextRef="#ctx0" brushRef="#br0" timeOffset="91171.31">17069 13659 1702 0,'0'0'613'16,"0"0"-455"-16,0 0-89 15,0 0-40-15,-64 117 10 16,60-87-39-16,1-2-51 16,3-8-87-16,-2-10-223 15,2-6-260-15,0-4-781 0</inkml:trace>
  <inkml:trace contextRef="#ctx0" brushRef="#br0" timeOffset="91592.75">17268 13451 1232 0,'0'0'586'0,"0"0"-425"16,0 0-142-16,0 0-18 15,0 0 45-15,0 0-35 16,0 0 0-16,15 86 0 16,-1-70-9-16,1 0 27 15,4-3 7-15,1 1 8 0,4-2 45 16,3-1-23-16,2 3-12 16,0-3 3-16,-3-2-22 15,-3 0 21-15,-8-2-25 16,-9 0-2-16,-3 1 54 15,-3 2-14-15,0 4 14 16,-7 4-4-16,-12 3-40 16,-9 4 2-16,-2 0-26 15,-6 2-14-15,0-4-2 16,0-2-31-16,5-5-53 16,4-9-43-16,0-7-56 15,8-11-147-15,3-13-544 0</inkml:trace>
  <inkml:trace contextRef="#ctx0" brushRef="#br0" timeOffset="91795.83">17233 13465 1549 0,'0'0'726'16,"0"0"-548"-16,0 0-31 15,0 0-34-15,0 0-41 16,0 0-23-16,0 0-47 15,129-32 7-15,-100 32-9 16,0 0-9-16,-4 0-20 0,-2 0-74 16,6 2-71-16,-4-2-162 15,-5 0-437-15</inkml:trace>
  <inkml:trace contextRef="#ctx0" brushRef="#br0" timeOffset="92030.15">17840 13278 1330 0,'0'0'566'0,"0"0"-376"16,0 0-2-16,74 113-52 16,-47-61-35-16,-3 4-67 15,-4 6 5-15,-9 0 26 16,-11 5-57-16,0 1 11 0,-21 2-19 15,-22 2-28-15,-8 2-11 16,-47 23-98-16,13-17-255 16,5-15-761-16</inkml:trace>
  <inkml:trace contextRef="#ctx0" brushRef="#br0" timeOffset="93404.83">15380 14097 386 0,'0'0'264'15,"0"0"-102"-15,0 0 6 16,0 0 7-16,0 0-60 16,0 0-9-16,0 0 35 15,21-20 10-15,-21 20 38 16,0 0-12-16,0 0-33 15,0 0 7-15,0 0-76 16,-15 16-34-16,-4 10-9 16,-5 10-31-16,2 10 62 15,0 6-13-15,5 6-16 16,7 4 53-16,8 1-54 16,2-3-15-16,2-3 24 0,18 0-41 15,2-11 19-15,0-6-20 16,1-6-22-16,-6-6 22 15,1-3-77-15,-3 3-42 16,-1-6-232-16,-5-8-697 0</inkml:trace>
  <inkml:trace contextRef="#ctx0" brushRef="#br0" timeOffset="95718.23">15911 14308 1265 0,'0'0'485'16,"0"0"-382"-16,0 0-32 15,0 0-23-15,0 0-48 16,0 0 7-16,0 0-7 15,-43 0 0-15,39 0 6 16,2-3 13-16,2-5-17 16,0-6 28-16,0 0-28 15,4 3 14-15,10-4-17 16,3 3 1-16,2 2 0 16,1 5 0-16,-3 0 7 15,-1 5 4-15,-3 0-4 0,-2 3-1 16,-3 16 75-16,-6 7-32 15,-2 12-10-15,0-2 11 16,-5 8-49-16,-11-2 38 16,-2-2-2-16,-3-2-25 15,-2-5 28-15,5-7-38 16,3-6-1-16,4-5 8 16,3-6 1-16,4-5-11 15,4-2 1-15,0-2-38 16,0 0 37-16,0 0-17 0,7 0 18 15,9 0 33 1,4-4-26-16,4-2 41 0,1 1-20 16,-1 0-27-16,-1 3 11 15,-2 1-12-15,0 1 0 16,-1-3-1-16,0 3-81 16,6-4-62-16,-3 2-206 15,-3-6-311-15</inkml:trace>
  <inkml:trace contextRef="#ctx0" brushRef="#br0" timeOffset="95905.68">16394 14453 766 0,'0'0'1074'0,"0"0"-820"15,0 0-144-15,0 0-6 16,0 0-26-16,-17 105-37 15,10-74-40-15,1-6-2 16,3-3-17-16,1-4-135 16,0-10-95-16,2-2-288 15,0-6-168-15</inkml:trace>
  <inkml:trace contextRef="#ctx0" brushRef="#br0" timeOffset="96468.05">16670 14216 1375 0,'0'0'609'16,"0"0"-457"-16,0 0-81 15,0 0-56-15,0 0-3 16,0 0-6-16,0 0 1 15,-91 107 8-15,74-78 7 16,3-4 18-16,5-5 27 16,5 1-35-16,4-3-11 15,0-5 4-15,6 0-17 16,17-3 14-16,8-2-8 0,5-4-13 16,3-4 2-1,-2 0-3-15,-6 0 0 0,-5 0-1 16,-6-2-35-16,-6-4 23 15,-3 2-5-15,-4-4-22 16,-3 2 10-16,-2-3-70 16,-2 0-52-16,0-4-98 15,0 1-39-15,-2-1 86 16,-9-2 64-16,3 5 95 16,-2 2 44-16,6 4 93 15,-1 3 56-15,5 1 8 16,0 0-31-16,0 0 26 15,0 0-26-15,0 18 52 16,0 5 9-16,0 12-75 16,0 2-13-16,0 6-21 0,0-1-57 15,-2-2 13 1,0-3-34-16,2-8-1 0,0-6-10 16,0-6-82-16,0-13-74 15,9-4-219-15,2 0-346 0</inkml:trace>
  <inkml:trace contextRef="#ctx0" brushRef="#br0" timeOffset="96702.7">17144 14472 1798 0,'0'0'603'0,"0"0"-498"0,0 0-87 16,0 0 35-16,0 0-44 16,0 0 8-16,0 0-25 15,0 119 8-15,0-100-33 16,0-7-23-16,0-1-70 16,-7-8-111-16,2 0-269 15,0-3-75-15</inkml:trace>
  <inkml:trace contextRef="#ctx0" brushRef="#br0" timeOffset="97202.25">17324 14305 952 0,'0'0'309'16,"0"0"-210"-16,0 0-31 15,0 0 32-15,0 0-66 16,0 0 30-16,0 0 108 0,0 4-33 15,0 3-4-15,2 0-63 16,9 3-1-16,7 0 11 16,2 2-43-1,4 1 10-15,4 1 3 0,2 0-43 16,-1 4 22-16,-2-2-16 16,-2 0-8-16,-8 2 41 15,-1 0-20-15,-9-1 18 16,-3 2 18-16,-4 3-16 15,0 0 17-15,-6 0-26 16,-13 0-22-16,-2-1 19 16,-6-2-35-16,-3 3-1 15,0-7 0-15,-3-4-74 16,3-3-43-16,-5-8-98 0,10-12-342 16,5-10-504-16</inkml:trace>
  <inkml:trace contextRef="#ctx0" brushRef="#br0" timeOffset="97389.7">17319 14299 1761 0,'0'0'605'16,"0"0"-477"-16,0 0-8 16,0 0-31-16,0 0-66 15,0 0-2-15,0 0-21 16,130-20-5-16,-103 20-26 0,2 0-94 15,4 0-125-15,-7 0-264 16,-4 0-98-16</inkml:trace>
  <inkml:trace contextRef="#ctx0" brushRef="#br0" timeOffset="97608.43">17875 14172 573 0,'0'0'722'15,"0"0"-423"-15,0 0-4 16,0 0-69-16,115 86-67 16,-88-47-45-16,-1 5-52 15,-3 11 13-15,-8-2-43 16,-8 10-20-16,-7-1 8 0,-3 5-19 16,-30 4-2-1,-15 6-22-15,-58 39-70 0,13-24-121 16,-1-6-492-16</inkml:trace>
  <inkml:trace contextRef="#ctx0" brushRef="#br0" timeOffset="98436.64">15724 14837 1033 0,'0'0'584'16,"0"0"-375"0,0 0-94-16,0 0-1 0,0 0-15 15,0 0-34-15,-118 142-30 16,112-82 20-16,3 3-3 15,3-6-18-15,0 2 30 16,7-9-49-16,9 2 6 16,6-10-21-16,0-2-38 15,3-6-37-15,8 3-131 16,-4-16-303-16,-7-7-246 0</inkml:trace>
  <inkml:trace contextRef="#ctx0" brushRef="#br0" timeOffset="99186.17">15931 14941 1119 0,'0'0'374'15,"0"0"-287"-15,0 0-49 16,0 0-6-16,0 0-32 16,0 0 25-16,118-26-25 0,-100 26 0 15,-5 0-11-15,-8 3 11 16,-5 12 58-16,0 6 37 16,-7 2 3-16,-8 4-5 15,-8 0-29-15,3 3-14 16,1-4 5-16,0-5-42 15,9-4 24-15,0-1-37 16,10-8 10-16,0 2-20 16,0-4-17-16,10-2 10 15,8 3 11-15,10-1 6 16,3-2 0-16,2 3 0 16,1 4 0-16,-3 7-8 15,-6 0 9-15,-5 4-1 16,-7 3 61-16,-6 4-18 15,-7 1 23-15,0 3-17 0,0-8-27 16,-11 1 23-16,-2-2-45 16,-1-5 0-16,3-8-32 15,7-11-168-15,2 0-370 16,2-1-307-16</inkml:trace>
  <inkml:trace contextRef="#ctx0" brushRef="#br0" timeOffset="99357.99">16584 15204 1864 0,'0'0'384'0,"0"0"-254"16,0 0-40-16,0 0-51 15,-31 120-39-15,24-88-54 16,0-4-119-16,3-8-337 15,2-6-214-15</inkml:trace>
  <inkml:trace contextRef="#ctx0" brushRef="#br0" timeOffset="99873.5">16936 14945 1508 0,'0'0'690'0,"0"0"-530"15,0 0-104-15,0 0 8 16,0 0-8-16,-85 107-56 16,66-72 12-16,0-3-9 15,7-4 7-15,2-3-3 16,8-6-7-16,2-2 0 15,0-3-11-15,0-2 22 16,12-3-8-16,7-3 3 16,3-1 1-16,10-1 0 15,1-4-7-15,2 0-24 16,3 0 11-16,-7-12-54 16,-4 2 10-16,-6 0-15 0,-8-4-11 15,-4 1 62 1,-2 4-3-16,-3 1 24 0,-2 2-6 15,-2 2 20-15,2 4-7 16,-2-3 45-16,0 3-8 16,0 0 39-16,0 0-34 15,0 13-28-15,2 9 52 16,1 4-39-16,-3 6 3 16,0 4-5-16,0-1-32 15,0-2 10-15,0 1-10 16,0-7-65-16,-7-4-66 15,1-5-252-15,1-9-634 16</inkml:trace>
  <inkml:trace contextRef="#ctx0" brushRef="#br0" timeOffset="100107.84">17611 15276 1802 0,'0'0'650'16,"0"0"-549"-16,0 0-41 15,0 0 36-15,-75 107-79 16,63-72 2-16,4 1-19 0,-1-2-34 16,-1-6 9-16,2-1-60 15,1-8-42-15,-5-10-107 16,4-6-393-16,1-3-881 0</inkml:trace>
  <inkml:trace contextRef="#ctx0" brushRef="#br0" timeOffset="100529.59">17892 15091 1618 0,'0'0'357'0,"0"0"-293"0,0 0-29 16,0 0-33-16,0 0 6 15,0 0-8-15,0 0 15 16,25 95-15-16,-8-77 12 15,3 0-2-15,3-6 39 16,-1 2-5-16,2 0 20 16,-1 0 1-16,-3 0-9 15,-5 2 32-15,-3 2-26 16,-8-1-19-16,-4 8 61 16,0 0-38-16,-14 7-5 15,-13-9-1-15,-2 4-32 0,1-6 16 16,1-3-41-16,5-6-3 15,1-2-6-15,4-10-90 16,-5-10-55-16,7-16-171 16,3-8-711-16</inkml:trace>
  <inkml:trace contextRef="#ctx0" brushRef="#br0" timeOffset="100701.49">17919 14993 2032 0,'0'0'554'0,"0"0"-484"16,0 0 27-16,0 0-39 15,0 0-35-15,119-8-23 16,-82 8-24-16,-2 0-54 16,1 8-48-16,-12 3-185 15,-3-7-412-15</inkml:trace>
  <inkml:trace contextRef="#ctx0" brushRef="#br0" timeOffset="100951.37">18426 14879 1064 0,'0'0'812'0,"0"0"-607"0,0 0-56 15,70 110 31-15,-37-56-68 16,3 5-69-16,-3 2 19 16,-6 8-8-16,-12 5-18 15,-15 4-14-15,-24 22-8 16,-60 27-28-16,-53 18-10 16,12-20-183-16,5-26-1192 0</inkml:trace>
  <inkml:trace contextRef="#ctx0" brushRef="#br0" timeOffset="112683.02">14823 8322 717 0,'0'0'205'0,"0"0"-72"0,0 0-54 16,0 0 34-16,0 0 0 31,0 0 5-31,-31-4-11 16,31 4-72-16,0 0 12 15,0 0-11-15,0 0-6 16,0 0 38-16,0 0-25 16,0 0 1-16,0 0 24 0,3 0-38 0,8 0 30 15,4 0-13-15,3 0-21 31,3 0 24-31,3 0-33 0,0 0 18 0,5 0 3 16,3 0-20-16,-1 0 15 16,4 0-24-16,2-2-2 15,0-2 12-15,5 2-18 16,0-1 6-16,3 2 11 0,-1 1-17 16,-1-3 13-16,2 3-13 31,-6-2-1-31,4 1 32 0,-3-2-30 0,3 2 11 15,1-2-2-15,2-1-1 16,4 3-3-16,1-4-7 16,0 1 0-16,1 0 2 15,-3 1-1-15,-5 0-1 16,-2 3 3-16,-3-1 6 0,-4-1-10 16,-1 2 1-1,-1-3 0-15,2 3-6 0,1-1 12 16,0-1-6-16,0 2 0 15,2-3 3-15,-5 3-5 16,0 0 2-16,-2 0 0 16,-2 0-4-16,-2-1 5 15,0 1-1-15,-2 0 0 16,-4-3 14-16,4 3-15 16,0-2 1-16,0-2 0 31,1 2 15-31,2-1-14 0,1 0-1 0,3 2 6 31,-3-2 5-31,0 1-7 0,0 0-4 0,0 2 0 16,0-2-3-16,2-1 14 15,0 2-11-15,-2 1 0 0,0 0 6 16,-2 0-6-16,0 0 0 16,-2 0 0-1,-4 0-9-15,2 0 15 0,-4 0-6 16,-1 0 0-16,3 0 9 15,-4 0-15-15,3 0 6 16,1 0 0-16,1-3-7 16,-2 0 16-16,-2 2-9 15,-3-1 0-15,-2 2 7 16,-3-3-11-16,-4 3 4 16,-1 0 0-16,-5 0-2 15,2-2 18-15,-2 2-11 0,2-2 2 16,3-4 1-1,2 0 13-15,1-5-21 0,1 0 0 16,-2-5 3 0,2-2 6-16,0-1-9 0,-3-4 0 15,4 0 2-15,-4 2-1 16,-2-2-1-16,1-1 0 16,-5 1 0-16,0 1 9 15,0-3-9-15,0 0 0 16,-5 0 16-16,-3 0-7 15,1-2-9-15,-2 1 0 16,2 0-1-16,-1-1 13 16,-1 4-12-16,2-1 0 15,-2 2 1-15,0 2-3 16,0 2 2-16,2 1 0 16,1 0-9-16,-4 1 17 15,4 2-8-15,1 0 0 16,1 3 1-16,0 6-6 0,2-1 6 15,-1 3-1-15,3 2 4 16,-2-2 5-16,2 3-9 16,-2-1 0-16,2-2-2 15,-2 2-13-15,0-2 15 16,0 0 0-16,-2 0-1 16,0 2 10-16,0-3-9 15,0 2 0-15,-1-1 1 16,-1 1-6-16,-2 1 5 0,2-4 0 15,-3 4-1 1,-2-3 11-16,-5 0-11 0,-2 1 1 16,-6-1-5-16,-3 2-8 15,-2 1 13-15,-4-2 0 16,-2 2-1-16,-4 1 8 16,-5-3-7-16,0 3 0 15,-8 0 0-15,1 0-10 16,-1 0 10-16,-1 0 0 15,0 0-1-15,3 0 15 16,2 0-14-16,0 0 0 16,4 0 0-16,-1 0 9 15,3 0-8-15,-1 0-1 0,1 0 0 16,-2 0 13 0,-1 0-13-16,-3 0 0 0,-6 0 2 15,-2 0-14-15,-4 0 12 16,0 0 0-16,-3 8-1 15,1 1 10-15,4-1-9 16,3-2 0-16,3-3 0 16,5 0-5-16,3-1 5 15,4-1 0-15,3-1 6 16,-2 0 2-16,6 0-2 16,-3 0-6-16,-2 3 1 15,1-2-7-15,-4 3 7 16,-1 2-1-16,-3 1 0 15,3 0 10-15,0 0-10 16,-1-1 0-16,3 0 0 0,3-3-8 16,1 4 9-16,3-6-1 15,6 4 9-15,4-3 1 16,5 0-7 0,7-2-3-16,5 0 1 0,2 1-4 15,4-1 3-15,0 0 0 16,0 0 0-16,0 0 7 15,0 0-8-15,0 0 1 16,0 3 0-16,0-3-3 16,0 0 10-16,0 0-7 15,0 0 0-15,0 0 12 16,0 0-18-16,0 0 6 0,0 0 0 16,0 0-4-1,0 0 16-15,0 0-11 0,0 0 5 16,0 0 3-16,0 0 2 15,0 0-11-15,0 0 0 16,0 0 0-16,0 0 8 16,0 0-8-16,0 0 0 15,0 0 10-15,0 0-8 16,0 0-2-16,0 0 0 16,0 0-12-16,0 0 9 15,0 8 3-15,0 1 0 16,0 6 12-16,0 1-10 15,0 3-2-15,-3 4 0 16,-6 4-10-16,-2 10-19 0,-14 31-50 16,1-5-117-16,0-6-656 15</inkml:trace>
  <inkml:trace contextRef="#ctx0" brushRef="#br0" timeOffset="115588.58">15530 14865 232 0,'0'0'122'16,"0"0"-75"-16,0 0-11 15,0 0-23-15,0 0 5 16,0 0 6-16,0 0 38 0,22 0 58 16,-20 0-38-1,3 0 2-15,-3 0-49 0,-2 0-5 16,2 0 52-16,-2 0 9 15,0 0 1-15,0 0-24 16,3 0-35-16,-3 0 18 16,2 0-6-16,3-4 8 15,1 2 14-15,1 0-31 16,1 0 5-16,2-1 1 16,-1 2-34-16,-2-3 24 15,4 4 0-15,-3-4 3 16,3 2 3-16,3-2-37 0,-1 1 45 15,5-1-9 1,2 3-24-16,4-4 71 0,5-1-35 16,3 0-18-1,-1 5-11-15,0-3-12 16,-2-1-5-16,-2 4-3 0,-6 1 0 16,2-3 15-16,0 2-15 15,-3-2 15-15,2 2 22 16,2-2-25-16,1 2 24 15,2 1-28-15,0-5 1 16,0 4 1-16,-1 1-9 16,0 0-1-16,1 0 2 15,0 0 10-15,0 0-12 16,0 0 0-16,0 0 2 16,-1 0-2-16,4 0 0 0,-1 0 0 15,0-3-1-15,2 3 8 16,0-1-7-16,-2 1 0 15,4 0 1 1,-5 0 1-16,3 0-2 0,-2 0 0 16,1 0-8-16,-1 0 17 15,2 0-9-15,0 0 0 16,0-2 0-16,2-1 2 16,-1 1-2-16,1 2 0 15,-4 0-6-15,2 0 13 16,0 0-4-16,-2 0-3 15,3 0 1-15,-1 0-4 16,3 0 3-16,-1 0 0 16,3 0-1-16,-1 0 10 15,1 0-10-15,2 0 1 0,-5 0 0 16,3 0-9-16,2 0 9 16,2 0 0-16,3 0 0 15,1 0 8-15,2 0-9 16,-1 0 1-16,-1 0 0 15,-1 0-7-15,-1 0 7 16,-4 0 0-16,-3 2 0 16,0 4 2-16,-2 3-4 15,-2-5 2-15,0 4 0 16,5-2-9-16,-1-2 11 16,1 0-2-16,2-1 1 15,-5 3 12-15,-2-6-21 16,-4 5 8-16,-7-4 0 15,-1 2 1-15,-6-2 0 16,-3-1-1-16,2 3 3 0,-3-3-2 16,-1 0-1-16,2 1 0 15,-1-1 1-15,1 0-3 16,4 0 4-16,-1 0-2 16,1 0 0-16,-1 0 10 15,-2 0-16-15,-4 0 6 16,0 0 0-16,-6 0-10 15,2 0 11-15,-3 0-1 16,4 0 0-16,1 0 3 16,4 3 1-16,2-1-4 0,0 2 0 15,3-4-9-15,-6 4 16 16,-1-4-7-16,-3 1 0 16,-2 2-7-16,-2-3 7 15,0 2 6-15,0-2-5 16,3 2 4-16,0 4 4 15,1-3-6-15,-2 6-3 16,3 2 10-16,-3 2 11 16,2 4-5-16,0 2 6 15,-2 3 20-15,1 4-35 16,2-2 17-16,-1 4 2 16,1 1-26-16,1 7 23 15,0-9-16-15,4 7-6 16,-1-1 21-16,-1-2-21 0,1 4 21 15,-2-7 6-15,-1 2-16 16,-3-4 36 0,-3 2-23-16,0-2 6 0,0 3 14 15,0 0-44-15,0-1 24 16,0 2-7-16,0-2-16 16,0 2 23-16,0-6-19 15,0 1-5-15,2-3 17 16,0-5-10-16,-2 2 6 15,3-1-3-15,-1-5-10 16,0 2 26-16,-2-3-27 16,2 3 0-16,-2-13 1 15,2 4 11-15,-2-2-19 16,0-4 7-16,0 0-60 16,-8 0-10-16,-17-5-116 15,-6-11-599-15</inkml:trace>
  <inkml:trace contextRef="#ctx0" brushRef="#br0" timeOffset="117197.56">15642 14794 517 0,'0'0'267'15,"0"0"-46"-15,0 0-37 16,0 0-49-16,0 0 23 15,0 0-87-15,0 0 31 16,-22-33 7-16,19 30-25 0,1 3 34 16,-3 0-11-16,1 0-51 15,0 0 16-15,2 0-39 16,2 0-11-16,0 0-12 16,0 13-2-16,0 5 27 15,0 9 2-15,0 8-7 16,0 5 25-16,0 6-14 15,0 2 2-15,2 2 11 16,2 2-30-16,0-7 7 16,3 0-16-16,-1 0-6 15,2-4 22-15,0 2-23 16,-1-1 8-16,-3 0 14 0,0-2-30 16,2 3 21-1,-4-8-18-15,0 1 3 0,-2-1-1 16,0-3 4-16,2-6-9 15,-2-1 0-15,0-2 10 16,0-3-11-16,0-2 1 16,0-4 0-16,0-2-5 15,0-5 13-15,0-1-8 16,0-2 0-16,0-4 9 16,0 5-15-16,0-5 6 15,0 0 0-15,0 0-5 16,0 0 7-16,0 0-2 15,0 0 0-15,0 0-2 16,0 0-8-16,0 0 10 16,0 0-6-16,0 0-3 0,0 0-7 15,2 0 15-15,5 0 1 16,2 0 0-16,2 0 2 16,7 0-2-16,6 0 0 15,5 0-3-15,7 0 9 16,5 0-6-16,5 0 0 15,4 0 9-15,4 0-18 16,6 0 9-16,1 0 0 16,-1 0-3-16,0 0 9 15,-4 0-6-15,0 0 0 16,0 0 8-16,-4 0-19 16,2 0 11-16,2 0 0 15,2 0 0-15,0 0-3 16,-3 0 3-16,3 0 0 0,-2 0 9 15,-2 0-18-15,-1 0 9 16,0 4 0-16,-1-4-4 16,1 2 14-16,-2 0-10 15,1 0 0-15,-3 0 6 16,2 0-6-16,0-2 0 16,1 4 0-16,-2-4-7 15,4 0 17-15,-2 0-10 16,-2 0 0-16,0 0 2 15,-1 0-7-15,-5 0 5 16,-2 0 0-16,-1 0-1 16,-3 0 10-16,1 0-9 15,0 0 0-15,1 0 0 16,0 0-3-16,-3 0 3 0,0 0 0 16,-4 0-5-16,1 0 11 15,-5 0-6-15,2 0 0 16,-5 0 5-16,3 0-16 15,-5 0 11-15,1 0 0 16,-5 0 4-16,-2 0-3 16,-4 0-1-16,-4 0 0 15,-1 0 6-15,1 0-1 16,-4 0-5-16,3 0 0 16,-1 0 0-16,2 0 11 15,-1 0 3-15,-3 0-14 16,-2 0 0-16,-1 0 6 0,-3 0-5 15,0 0-1-15,0 0 4 16,0 0-3-16,0 0-2 16,0 0-33-16,-9 0-84 15,-10 0-49-15,-6 0-791 0</inkml:trace>
  <inkml:trace contextRef="#ctx0" brushRef="#br0" timeOffset="117353.77">18549 15777 1925 0,'0'0'501'0,"0"0"-485"0,0 0-16 16,0 0-1-16,0 0-276 15,0 0-1675-15</inkml:trace>
  <inkml:trace contextRef="#ctx0" brushRef="#br0" timeOffset="143052.1">10319 5836 447 0,'0'0'280'15,"0"0"-106"-15,0 0-41 16,0 0-42-16,0 0-29 16,0 0-26-16,15-5-1 15,-6 3 1-15,0 2-19 0,-3-1 27 16,0 1 18-1,-6 0 17-15,2 0 18 0,-2 0-17 16,0 0 2-16,0 0 7 16,0 0-33-16,0 0-1 15,0 0-6-15,0 0-10 16,0 0 11-16,0 0-34 16,0 0-1-16,0 0-2 15,0 0-5-15,0 0-5 16,0 0-3-16,0 0 6 15,0 0 2-15,0 0 10 16,0 0 26-16,0 0 10 0,0 0-29 16,0 0 12-1,0 0-11-15,0 0-18 0,0 0 27 16,0 0-14-16,-2 0-3 16,-10-3-11-16,1 3 5 15,0 0-12-15,-3 0 0 16,4 0 1-16,-2 0 2 15,0 0-3-15,2 0 0 16,-2 0 1-16,2 0 11 16,-1 0-12-16,1 0 0 15,2 0 1-15,1 0 7 16,-1 0-8-16,0 0 0 16,2 0 10-16,1 0-1 15,-1 0-3-15,2 0-6 16,-6 0 1-16,3 0 10 0,-4 0-11 15,0 0 0 1,-2 0 8-16,-1 0 3 0,1 0 3 16,0 0-5-1,-1 0-9-15,3 0 18 0,-2 0-18 16,-3 0 0-16,0 0 3 16,-1 0 7-16,-1 0-10 15,-2 0 0-15,0 0 1 16,-2 0 9-16,-1 0-9 15,1 0 6-15,-2 0 16 16,-3 0-22-16,0 0 25 16,0 0-23-16,-2 0 3 15,2 0 0-15,-1 0-6 16,-1 0 0-16,2 0 1 16,0 0 14-16,1 0-15 15,-1 0 0-15,0 0 0 16,0 0 9-16,3 0-8 0,2 0-1 15,-1 0 6-15,1 0 3 16,2 0-2-16,0 0-7 16,-1 0 0-16,2 0 0 15,1 0 0-15,-2 0 0 16,4 0 0-16,1 0 14 16,3 0-13-16,6 0-1 15,2 0 0-15,4 0-4 16,0 0 4-16,0 0-6 15,0 0-18-15,0 0-61 0,0 0-15 16,0 0-73-16,20 4-89 16,-1 2-227-16,2-5-141 0</inkml:trace>
  <inkml:trace contextRef="#ctx0" brushRef="#br0" timeOffset="143786.31">9421 5731 696 0,'0'0'275'16,"0"0"-50"-16,0 0-30 16,0 0-57-16,0 0 11 0,0 0-9 15,0 0-35-15,2-9 6 16,-2 9-25-16,0 0-10 16,0 0 4-16,0 0-37 15,0 0-9-15,-4 0-6 16,-11 0-28-16,1 0 12 15,-1 0-12-15,-6 3 1 16,3 1 29-16,-2 1-11 16,0-4 6-16,-3 3 1 15,4-2-25-15,-3 2 32 16,1-1-28-16,-4 2-4 16,3 1 7-16,0 2-2 15,2 0-6-15,1 1 0 0,0-2 10 16,6-1-6-16,2 0-4 15,2-2 0-15,2-2 11 16,5 2-11-16,0-2 0 16,0 2 0-16,2-2 6 15,0 2-2-15,0 0-4 16,0 2 0-16,2 0 16 16,15 2-14-16,8 0 21 15,4 2-2-15,2-2-19 16,3 1 9-16,-5-2-11 15,-7-1-11-15,-5 0 10 16,-7 2-59-16,-10 4-106 16,-7-1-386-16,-11-6-547 0</inkml:trace>
  <inkml:trace contextRef="#ctx0" brushRef="#br0" timeOffset="164269.72">10163 6159 768 0,'0'0'328'0,"0"0"-158"0,0 0-23 16,0 0-51-16,6-15-33 16,-4 13-12-16,0 2 7 15,2-2 22-15,-4 2 24 16,0 0-20-16,0 0 39 16,0 0-13-16,0 0-33 15,0 0 0-15,0 0-30 16,0 0 1-16,0 0 1 15,0 0-33-15,0-2 18 16,0 2-7-16,0-2-26 0,-8-2 16 16,-1 0-16-1,1 2 5-15,-4-2 3 0,1 1 1 16,-2 1-10-16,-1 1 0 16,1-1 2-16,0 2 7 15,0 0-9-15,-1 0 0 16,-1 0 15-16,1 0-8 15,1 0-2-15,-2 0-5 16,-1 0 9-16,0 0-6 16,0 2-3-16,3 1 0 15,-3 0 2-15,3 1 8 16,-3 0-7-16,6-2 2 16,-4 2 1-16,3 0 7 15,0 0-10-15,-3 0-3 16,1 2 5-16,-3 1 4 0,1 2-9 15,-3-1 0 1,3 0 1-16,-1 0 15 0,0 1-16 16,3-2 0-16,2 0 3 15,-1 2 5-15,1 1-8 16,0 2 0-16,0 0 1 16,0 0 2-16,0 4-3 15,0-1 0-15,2 2-9 16,0-1 20-16,-1 2-11 15,4 0 0-15,0 1 0 16,-1-1 2-16,3 0-2 16,2 2 0-16,2-2-5 15,0 1 16-15,0-5-11 0,0 5 0 16,0 0 0 0,0 2-9-16,0 0 10 0,0-2-1 15,0 3 4 1,0 0 10-16,0-2-14 0,4 0 0 15,2 1 0-15,1-1-6 16,-1-3 6-16,4 1 0 16,-4-2-1-16,1 0 15 15,-1-2-14-15,4-1 0 16,1 0 1-16,0 0 0 16,2-3-1-16,-1 1 2 15,3-1 5-15,-2-1 6 16,3-1-10-16,-3-2-3 15,0 1 1-15,3-4 8 16,2 1-8-16,2-1-1 0,0 0 11 16,0-3-1-1,0 1-2-15,1-1-8 0,-4 0 1 16,-2 0-1-16,1 0 0 16,2 3 0-16,0-3 0 15,2 0 13-15,2 0-13 16,1 0 0-16,-4 0 1 15,2 0-9-15,-3 0 8 16,-3 0 0-16,-2 0 0 16,1 0 15-16,-5-3-15 15,-1 2 0-15,-1-4 1 16,0 3-1-16,2-3 0 0,-1 1 0 16,6-2 1-16,-3-2 13 15,3 2-13-15,-1-2-1 16,1-3 0-1,-3 4-5-15,-1-1 5 0,2-2 0 16,-3 2 0-16,2-3 12 16,-2 1-12-16,0 0 0 15,2 1 0-15,-5-1-6 16,4-1 7-16,-2 4-1 16,-1-4 0-16,1 1 12 15,2-1-11-15,-3-1-1 16,-1-1 0-16,2-1 3 15,-2 0 4-15,0-2-7 16,-1 2 9-16,1 0-3 16,-1 0 3-16,2 0-9 0,-3 0 0 15,3 3-3-15,-3-4 3 16,0 0 0-16,1 2 1 16,0-1 13-16,-5 0-8 15,2-2 12-15,-2 0 1 16,0 0 31-16,0-2-40 15,0-1 6-15,0 0-4 16,0 1-12-16,0-3 20 16,0 1-13-16,0 0-5 15,0 0 26-15,-7 2-26 16,0 0 22-16,-1 0 10 16,-3 0-33-16,-5 0 15 15,-5-2-16-15,-8 2-12 0,-6 2 11 16,-11 4-47-16,-17 6-25 15,-68 6-47-15,13 19-69 16,-9 4-282-16</inkml:trace>
  <inkml:trace contextRef="#ctx0" brushRef="#br0" timeOffset="165722.54">10202 6940 810 0,'0'0'368'16,"0"0"-168"-16,0 0-5 16,0 0-22-16,0 0-72 15,0 0-28-15,0 0 1 16,14 0-31-16,-5 2 35 0,3 9-11 16,-1 2-8-16,-1 3 13 15,4 6-16-15,-5 4-11 16,2 5 8-16,-4 5-38 15,2-1 27-15,-1 0-39 16,1 1 4-16,-2-6 4 16,2-5-10-16,-2-4-1 15,-3-5 0-15,0-6 13 16,0-4-26-16,0-4-5 16,-4 0-71-16,0-2-71 15,-6 0-160-15,-7 0-327 0</inkml:trace>
  <inkml:trace contextRef="#ctx0" brushRef="#br0" timeOffset="166097.46">10237 6938 836 0,'0'0'260'0,"0"0"-57"15,0 0-107-15,0 0 27 0,0 0-56 16,0 0-57 0,0 0 22-16,0-12 9 0,-3 12 39 15,0 0 30-15,-3 12 25 16,0 3-5-16,-1 2-47 15,1 1-48-15,-2 3 12 16,4-4-39-16,-1-3-1 16,3-1-2-16,0-6 2 15,2-1-2-15,0-4-5 16,0-2-23-16,0 0-23 16,0 0-82-16,0-7-21 15,21-26-140-15,-4 2-88 16,1-3-119-16</inkml:trace>
  <inkml:trace contextRef="#ctx0" brushRef="#br0" timeOffset="166253.63">10237 6938 18 0,'50'-127'763'0,"-50"123"-444"15,3 0-29-15,1 3-42 0,1 1-65 16,2 0-44-16,1 0 3 16,3 5-36-16,7 11-19 15,3 3-57-15,2 0-5 16,4 8-25-16,14 8-46 15,-10-4-177-15,-5-5-583 0</inkml:trace>
  <inkml:trace contextRef="#ctx0" brushRef="#br0" timeOffset="170502.68">9026 6709 734 0,'0'0'287'0,"0"0"-122"16,0 0-71-16,0 0-24 15,0 0-47-15,0 0-23 16,4 4-65-16,6 5-51 15,-3-2-103-15,-1-1-160 0</inkml:trace>
  <inkml:trace contextRef="#ctx0" brushRef="#br0" timeOffset="170627.61">9026 6709 522 0,'79'40'250'0,"-79"-37"-250"15,0-3-171-15</inkml:trace>
  <inkml:trace contextRef="#ctx0" brushRef="#br0" timeOffset="181172.01">1540 9404 955 0,'0'0'324'15,"0"0"-125"-15,0 0-54 16,0 0-30-16,0 0-66 16,0 0-35-16,0 0 51 15,0 0-11-15,0 0 13 16,0 0 33-16,0 0-37 16,0 6 23-16,0 12-2 15,1 4-47-15,7 7 28 0,-3 0-47 16,1 4-3-1,-1-3-5-15,-1-6-1 0,0-6-6 16,-2-6-3-16,1-5 1 16,-3-4 2-16,2-1 3 15,-2-2-6-15,0 0 22 16,0 0-16-16,3 0 22 16,-1-12-19-16,0-12 1 15,4-3-20-15,3-9-2 16,3 5-1-16,-1-1 12 15,4 3-12-15,1 5 12 16,-1 2 1-16,1 4 0 16,-3 6-9-16,1 2 9 15,-5 6 0-15,-1 4 0 16,0 0 1-16,0 0 14 0,3 16-8 16,1 11-5-16,0 6 22 15,0 7-17-15,0 5 5 16,-4-1 7-16,-1-2-17 15,-3-4 10-15,-2-4-12 16,1-6-11-16,-1-6-9 16,13-12-113-16,-2-6-228 15,6-4-459-15</inkml:trace>
  <inkml:trace contextRef="#ctx0" brushRef="#br0" timeOffset="181328.27">2146 9428 745 0,'0'0'1545'0,"0"0"-1291"15,0 0-194-15,0 0-28 16,0 0-26-16,0 0-6 16,167 9-67-16,-113 0-258 15,-12 2-442-15</inkml:trace>
  <inkml:trace contextRef="#ctx0" brushRef="#br0" timeOffset="181515.72">2148 9693 1600 0,'0'0'713'0,"0"0"-561"0,0 0-49 15,0 0-14-15,0 0-74 16,0 0 13-16,119 0-28 15,-67 0-35-15,20-4-90 16,-13-9-467-16,-11 2-1188 0</inkml:trace>
  <inkml:trace contextRef="#ctx0" brushRef="#br0" timeOffset="181921.84">2982 9599 811 0,'0'0'1365'0,"0"0"-1200"16,0 0-97-16,0 0 33 15,0 0-50-15,71-109-20 16,-40 80-30-16,-4-1-1 15,-3-5 10-15,-5 2-4 16,-6 2-4-16,-5 3 9 16,-3 6-9-16,-3 8 49 15,1 6-7-15,-3 5-2 16,0 3 12-16,0 0-54 16,0 5 14-16,0 20-14 0,0 8 0 15,0 11 15 1,0 6-14-16,0 3-1 15,0-3 5-15,0-2-5 0,0-8-32 16,0-6-51-16,4-8-78 16,18-20-157-16,-2-6-331 15,3 0-180-15</inkml:trace>
  <inkml:trace contextRef="#ctx0" brushRef="#br0" timeOffset="182265.51">3434 9294 1073 0,'0'0'921'0,"0"0"-715"16,0 0-60-16,0 0-44 0,0 0-66 15,0 0-2-15,0 0-26 16,-51 116-1-16,51-77-7 16,0-1 9-16,11-1-1 15,5-6-7-15,3-1 0 16,1-6 18-16,5-7-10 15,2-4-1-15,0-9 3 16,0-4-10-16,1-2 44 16,1-21-12-16,-1-13-15 15,-5-9 12-15,-4-7-29 16,-11-7 22-16,-8 1 5 16,0 4-18-16,-4 8 43 15,-19 10-40-15,-3 10-11 0,-8 12-2 16,-3 10-42-16,1 4-31 15,-7 22-94-15,11 8-344 16,11-2-251-16</inkml:trace>
  <inkml:trace contextRef="#ctx0" brushRef="#br0" timeOffset="182452.96">3971 9574 1565 0,'0'0'653'0,"0"0"-431"16,0 0-12-16,0 0-91 0,16 115-94 15,-16-75-5 1,0 5-20-16,-16 10-124 0,-2-8-62 16,3-14-610-16</inkml:trace>
  <inkml:trace contextRef="#ctx0" brushRef="#br0" timeOffset="183171.55">4434 9368 1702 0,'0'0'518'16,"0"0"-496"-16,0 0-7 15,0 0 23-15,0 0 20 16,36 137 15-16,-22-91-61 16,-1 0 11-16,-5-4-6 15,-2-5-11-15,-4-6 13 16,0-7-19-16,-2-8 6 15,0-6 7-15,0-4-13 16,0-6 10-16,2 0 11 16,2-7-12-16,3-18-9 15,1-11-18-15,6-8-31 16,-3-8 27-16,5-3-15 16,-3 5 29-16,1 6 2 0,-3 8 12 15,0 10 9-15,0 10 43 16,-2 8-24-16,0 4-3 15,2 4-23-15,5 0-7 16,0 3 17-16,1 15-16 16,1 4 19-16,-1 7-5 15,-3 7-9-15,-3 3 32 16,-2-2-31-16,0 1 6 16,-4-5-9-16,-1-9 4 15,0-6-5-15,-2-6-4 16,-2-6 0-16,2-5-4 0,3-1 4 15,7 0-14 1,3-21 4-16,5-9-30 0,5-7 7 16,0 0 6-16,-4 1 15 15,0 8 3-15,-6 6 18 16,-1 10-6-16,-6 3 36 16,-1 5-8-16,2 4 5 15,0 0-5-15,4 9-16 16,3 10 15-16,2 6-18 15,-3 3 6-15,1 2-15 16,-1 0-3-16,2 0-21 16,-5-4-64-16,13-6-85 0,-5-8-367 15,0-7-673-15</inkml:trace>
  <inkml:trace contextRef="#ctx0" brushRef="#br0" timeOffset="183390.24">5488 9387 1874 0,'0'0'533'0,"0"0"-414"16,0 0 9-16,0 0-67 15,0 0-52-15,161-61 6 16,-90 57-15-16,2 4-38 15,-6 0-67-15,-13 8-197 0,-18 6-394 16,-16 0-513-16</inkml:trace>
  <inkml:trace contextRef="#ctx0" brushRef="#br0" timeOffset="183562.12">5564 9676 454 0,'0'0'1476'15,"0"0"-1154"-15,0 0-153 16,0 0-12-16,0 0-61 16,0 0-34-16,0 0-61 15,144 0-1-15,-87-2-26 16,25-17-123-16,-17 1-328 0,-10-4-714 16</inkml:trace>
  <inkml:trace contextRef="#ctx0" brushRef="#br0" timeOffset="183952.65">6698 9021 1702 0,'0'0'481'15,"0"0"-399"-15,0 0 32 16,0 0-7-16,-118 35-80 15,91 5 10-15,7 8-35 16,3 8-1-16,5 6 18 16,5 2-13-16,5 0 0 0,2-1-6 15,0-4 6-15,0-4-6 16,2-7 0-16,9-6 0 16,5-10 1-16,5-9 8 15,2-9-9-15,6-9 0 16,8-5 1-16,-2-6 6 15,-1-20-7-15,-5-10 2 16,-8-2 23-16,-9-2-10 16,-12 4 31-16,0 4-36 15,-22 8-10-15,-23 10 0 16,-64 14-71-16,11 20-75 16,-4 6-373-16</inkml:trace>
  <inkml:trace contextRef="#ctx0" brushRef="#br0" timeOffset="184858.7">2500 10590 1079 0,'0'0'328'15,"0"0"-91"-15,0 0-43 0,0 0 5 16,0 0-62-16,0 0-61 15,0 0-22-15,-149 138 23 16,98-42 7-16,-3 33-18 16,12 17 8-16,16 4-4 15,19-27-36-15,7-33-10 16,11-28-24-16,14-3-6 16,4 6 6-16,4 9-67 15,15 23-55-15,-7-21-194 16,-8-20-521-16</inkml:trace>
  <inkml:trace contextRef="#ctx0" brushRef="#br0" timeOffset="186530.13">2627 11209 1380 0,'0'0'547'0,"0"0"-477"15,0 0-28-15,0 0-8 16,0 0-33-16,130-104-1 15,-92 75-36-15,-5 4-7 16,-6 2 41-16,-10 6 2 16,-5 5 22-16,-6 6 39 15,-3 6 56-15,-1 0 6 16,-1 1-67-16,2 22 0 16,-3 8 17-16,0 10-31 0,0 5 13 15,0 1-21-15,0 2-27 16,0-1 13-16,-4-4-20 15,-3-3-17-15,3-5-38 16,4-10-153-16,0-10-395 16,4-14-972-16</inkml:trace>
  <inkml:trace contextRef="#ctx0" brushRef="#br0" timeOffset="186717.59">3229 11265 1920 0,'0'0'631'16,"0"0"-538"-16,0 0-58 15,0 0 35-15,-38 111-54 0,32-68-16 16,1 4-12-16,2-5-83 16,3-3-106-16,0-12-412 15,0-14-435-15</inkml:trace>
  <inkml:trace contextRef="#ctx0" brushRef="#br0" timeOffset="187233.1">3533 11003 1829 0,'0'0'360'0,"0"0"-252"16,0 0-29-16,0 0-24 16,0 0-54-16,0 0 0 15,115-32-1-15,-81 29-2 16,-8 3 2-16,-10 0 0 15,-6 0 0-15,-4 0 22 16,-4 3-1-16,-2 8 9 16,0 4 18-16,-8 5-34 15,-8 4 18-15,1 2-17 16,-2 0-14-16,3-1 14 16,5-4-15-16,7-1 0 0,2-3-1 15,0 0-7 1,2-3 8-16,14 0 0 0,4 0 6 15,2 2 0-15,3 2-6 16,-5 0 0-16,0 2 13 16,-7 2-5-16,-6 0 11 15,-7 0 14-15,0 2-21 16,-9 1 39-16,-14-3-32 16,-1 2-12-16,-2-3-7 15,1-2-6-15,5-7-88 16,11-12-112-16,5-4-506 15,4-18-372-15</inkml:trace>
  <inkml:trace contextRef="#ctx0" brushRef="#br0" timeOffset="187404.93">4144 11321 1609 0,'0'0'589'16,"0"0"-409"-16,0 0 33 15,0 0-133-15,-34 121-50 16,15-85-30-16,6 0-28 16,-5 0-93-16,7-10-342 15,2-13-387-15</inkml:trace>
  <inkml:trace contextRef="#ctx0" brushRef="#br0" timeOffset="187982.94">4428 10851 1315 0,'0'0'362'0,"0"0"-210"15,0 0 41-15,0 0-30 16,0 0-36-16,-63 103-69 16,41-67 10-16,1 2-19 15,9-2-16-15,3-5 14 16,9 0-41-16,0-2-6 15,0-3 9-15,15-2 0 16,8-4 12-16,1-6-12 16,5-2-9-16,0-10 12 15,-2-2-12-15,-1 0-1 16,-1-18-10-16,-3-8-41 16,-7-7-1-16,-5 0-21 0,-6 1 16 15,-4 5 49 1,0 8 9-16,0 9 35 0,0 3 25 15,0 7-20-15,0 0-3 16,0 0-20-16,0 13-16 16,0 10 74-16,0 11-27 15,3 5-2-15,-1 3 8 16,-2 2-39-16,0 2 3 16,0-2-18-16,0-4-20 15,0-1-29-15,10-11-88 16,0-9-218-16,3-14-569 0</inkml:trace>
  <inkml:trace contextRef="#ctx0" brushRef="#br0" timeOffset="188170.37">4902 11319 523 0,'0'0'1812'0,"0"0"-1511"16,0 0-199-16,0 0-19 15,0 0-21-15,0 0-46 16,-33 118-16-16,26-81-16 16,-1-3-73-16,-4-2-58 15,1-8-184-15,2-12-437 0</inkml:trace>
  <inkml:trace contextRef="#ctx0" brushRef="#br0" timeOffset="198386.73">5281 10984 121 0,'0'0'137'15,"0"0"-99"-15,0 0-25 0,0 0-13 16,0 0-22-16,0 0-64 15,0 0 86-15,0 0 26 16,0 0 59-16,0 0-17 16,0 0 1-16,0 0-30 15,0 0-31-15,0 0-8 16,0 0-24-16,0 0 4 16,0 0 6-16,0 0-7 15,0 0 21-15,0 0 29 16,3-2-9-16,-1 1 0 15,2-2-18-15,-2 0-2 16,-2 0 9-16,2 3-8 16,-2 0-1-16,0-1 13 0,3 1 8 15,-3 0 16-15,2-3-5 16,-2 3 23-16,2-1 15 16,0-2-38-16,2 0-12 15,2 0-9-15,-5 2-10 16,4-2 7-16,-1 2-8 15,-1-3 1-15,-1-1 24 16,2 4 34-16,-2-3 0 16,0 2 22-16,4-1-30 15,-4 0 34-15,2-2-33 16,0 1 9-16,-1 0 33 16,-1 0-16-16,0 0 1 15,0 0 18-15,0 1 5 16,-2 0 36-16,0 2-18 15,0 1 9-15,0 0 2 0,0 0-47 16,0 0-23-16,-4 0-13 16,-9 0-41-16,-5 15 18 15,-3 10-17-15,-2 7 14 16,0 8 15-16,0 4-25 16,8 2 13-16,6 0-11 15,7-2-8-15,2-4 6 16,0-2-12-16,9-7 0 15,8-10 0-15,4-6 0 16,-1-8-9-16,4-7-3 16,1 0 7-16,-3-4 4 15,1-16 1-15,-8-3 0 0,-4-8-2 16,-8 1-8-16,-3 0 10 16,0 1 0-16,-18 8-30 15,-9 3 29-15,-4 7-39 16,-5 7-28-16,3 4-58 15,2 3-51-15,6 17-118 16,7-3-65-16,11-4-367 0</inkml:trace>
  <inkml:trace contextRef="#ctx0" brushRef="#br0" timeOffset="198589.81">5706 11268 1079 0,'0'0'399'16,"0"0"-184"-16,0 0-20 31,0 0-23-31,0 0-119 16,-4 114-26-16,-16-84-27 0,-4-2-61 0,-10 2-84 16,8-7-169-16,5-13-205 0</inkml:trace>
  <inkml:trace contextRef="#ctx0" brushRef="#br0" timeOffset="199261.53">6194 10976 871 0,'0'0'273'0,"0"0"-150"0,0 0 29 15,0 0 33-15,0 0-22 16,0 0-87-16,0 0-52 0,-75-19 50 31,48 24 21-31,-2 9 38 0,2 3-33 0,0 2-49 16,8 3 5-16,5 1-28 15,8-4-27-15,3 0 9 32,3-5-9-32,0-2-1 15,9-5 0-15,7-7-23 16,4 0 23-16,4 0-12 15,1-14-58-15,0-9 33 16,-4-1-59-16,-5-6 12 16,-4 0 18-16,-1-1 11 15,-5 5 34-15,-1 7 21 0,-3 6 0 0,0 5 26 0,0 4-15 16,2 4-1-16,2 0 6 16,0 4-15-1,3 12 48-15,2 7-6 0,-2 6-25 16,2 5 26-16,-5 5-7 31,1 7 17-31,-4 2 4 0,-3 0-25 0,0 2 30 16,0-4-21-16,-12-6-18 15,-5-4 44-15,-3-5-40 16,-3-8 23-16,2-5 0 16,-2-2-51-16,3-5 31 15,-1-3-31-15,1-4-20 16,0-4-12-16,5 0-60 15,6-17-193-15,4-6-371 16,5-6-905-16</inkml:trace>
  <inkml:trace contextRef="#ctx0" brushRef="#br0" timeOffset="199480.23">6603 11364 1525 0,'0'0'511'0,"0"0"-352"15,0 0-35-15,0 0-42 16,-66 136-45-16,49-102-36 31,-3-2-1-31,0-2-76 0,0-10-184 0,4-8-327 0,5-7-669 16</inkml:trace>
  <inkml:trace contextRef="#ctx0" brushRef="#br0" timeOffset="199808.28">6907 10981 1239 0,'0'0'520'0,"0"0"-417"0,0 0 115 16,0 0-12-16,12 114-44 15,-8-62-70-15,-2 4-10 16,3-2-15-16,-1-2-31 15,-3-8-3-15,2-7-33 16,-3-8 9-16,2-8-9 16,-2-8 0-16,0-4-51 15,12-9-62-15,-1-9-235 16,5-14-386-16</inkml:trace>
  <inkml:trace contextRef="#ctx0" brushRef="#br0" timeOffset="200183.18">7248 10989 1669 0,'0'0'621'16,"0"0"-524"-16,0 0-62 16,0 0 34-16,0 0-35 15,-67 122-9-15,61-71-12 16,1-4-5-16,5 1 2 15,0-4-9-15,0-3-1 16,13-7 27-16,4-7-27 16,3-7 20-16,4-6 6 0,5-5-25 15,6-9 23 1,2 0-8-16,-2-16-15 0,1-14 17 31,-5-8-12-31,-9-5-5 0,-9-3 16 0,-6-2-5 16,-7 5 52-16,-2 4-16 15,-18 7-17-15,-9 5-15 16,-4 8-16-16,-4 7-26 16,0 3-28-16,-7 6-97 15,10 1-91-15,7 0-480 0</inkml:trace>
  <inkml:trace contextRef="#ctx0" brushRef="#br0" timeOffset="200511.23">7619 10578 1711 0,'0'0'501'16,"0"0"-430"-16,0 0 50 15,0 0 1-15,146 22-88 16,-107 11-4-16,-4 12 1 0,-6 11-31 16,-7 9 28-1,-8 6-26-15,-6 8 8 0,-4 3 27 16,-4 1-31-16,0-2 24 16,-1 2-4-16,-17 1-25 15,-9-2 21-15,-8 2-22 16,-15 0-8-16,-14 0-18 15,-52 25-84-15,14-23-86 16,1-13-503-16</inkml:trace>
  <inkml:trace contextRef="#ctx0" brushRef="#br0" timeOffset="202573.25">8135 11426 1139 0,'0'0'488'15,"0"0"-276"-15,0 0 13 16,0 0-42-16,0 0-54 16,0 0-74-16,0 0-5 15,-11-25-10-15,11 25-31 16,0 0 16-16,4 0-13 16,17 0-6-16,0 0 8 15,8 13-7-15,7 3-1 0,-2 7-6 16,2 10 11-16,-3 3-11 15,-8 4 0-15,-6 6-3 16,-5 0-4 0,-10 3 14-16,-4-1 8 0,0-1 10 15,-22 2-19-15,-7-5 48 16,-9-4-20-16,-2-5 9 16,0-2 5-16,2-7-36 15,2-2 12-15,7-5-21 16,5-4 8-16,4-2 1 15,4-6-12-15,5-2-1 16,7-1 1-16,0-2-59 16,3-2-16-16,1 0-26 15,0-5-84-15,0-13-165 16,0-4-626-16</inkml:trace>
  <inkml:trace contextRef="#ctx0" brushRef="#br0" timeOffset="202870.05">8149 11825 1235 0,'0'0'592'0,"0"0"-444"16,0 0-9-16,0 0 27 16,0 0-85-16,-100 112 1 15,71-70-30-15,-2 0-20 16,2-4 32-16,4-1-37 15,9-7-6-15,9-3-12 0,7-2-8 16,0-6-1-16,13 0 0 16,14-3-1-16,10-4-13 15,2-3 14-15,1-4 0 16,0-3-1-16,-7-2-32 16,-6 0-24-16,-8 0-77 15,-13 0-135-15,-8 6-234 16,-21 4-33-16,-6 0-565 0</inkml:trace>
  <inkml:trace contextRef="#ctx0" brushRef="#br0" timeOffset="206416.1">2621 11971 494 0,'0'0'211'15,"0"0"-67"-15,0 0-7 16,0 0 11-16,0 0-37 15,0 0-35-15,0 0 67 16,0-66-18-16,0 60-7 16,0 0 71-16,0 2-97 15,-3 0 58-15,-3 0-88 16,2 1-6-16,-6 1 8 16,1 1-33-16,-4 1 12 15,-3 0-11-15,-1 0-12 0,-8 14 27 16,-4 6-11-16,-4 8-7 15,-4 6 31-15,3 7-41 16,3 5 16-16,2 5-4 16,6 8-18-16,5 5 17 15,5 4-21-15,4 6 3 16,6-2 24-16,3 1-35 16,0-3 10-16,8-6-5 15,5-3 7-15,3-10-26 16,-1-7 10-16,1-6-30 15,-1-3-19-15,10 2-84 16,-5-6-128-16,-5-9-468 0</inkml:trace>
  <inkml:trace contextRef="#ctx0" brushRef="#br0" timeOffset="-214051.48">7362 10028 808 0,'0'0'303'0,"0"0"-138"16,0 0-21-16,0 0-8 15,0 0-75-15,0 0-20 16,0 0 13-16,0 0-10 15,0 0 36-15,0 0-2 16,0 0-21-16,0 0 35 16,0 0-36-16,0 12-12 15,0 8 41-15,0 10-28 16,0 8-3-16,-7 6-16 16,1 9-25-16,-4-2 33 15,2 4-44-15,-1-4 4 16,3-7 18-16,-2-2-23 15,4-11 15-15,0-5-16 0,1-4 9 16,1-6-6 0,0-4-3-16,2-4-16 0,-2-1-45 15,2-4-124-15,-4-3-58 16,-1 0-149-16,0 0-238 0</inkml:trace>
  <inkml:trace contextRef="#ctx0" brushRef="#br0" timeOffset="-213754.68">7210 10419 819 0,'0'0'343'15,"0"0"-185"-15,0 0-52 0,0 0-56 16,0 0 62-16,0 0-24 15,0 0-20-15,0 70 58 16,5-46-60-16,2-2 15 16,0 0 8-16,-1-4-42 15,3-6 19-15,0-2-29 16,0-4-17-16,4-6 12 16,5 0 8-16,2 0 19 15,6-17-59-15,9-18-16 16,-12 3-138-16,-2 6-439 0</inkml:trace>
  <inkml:trace contextRef="#ctx0" brushRef="#br0" timeOffset="-209521.3">6580 12631 1081 0,'0'0'566'0,"0"0"-416"15,0 0-34-15,0 0 27 16,0 0-35-16,0 0-82 15,0 0-5-15,27-16 2 16,-10 0-22-16,4-5 19 16,-1-2-20-16,2-4 1 15,-4-3 21-15,-1 0-21 16,-1 2 0-16,-5 2 12 16,1 6-12-16,-8 7 8 0,0 4 5 15,-4 7-3-15,3 2 18 16,-3 0-28-16,2 2 17 15,2 16 16-15,0 10-7 16,2 7 23-16,-4 5-10 16,0 1-32-16,-2 3 17 15,0-3-19-15,0-5-3 16,0-2 4-16,0-7-7 16,0-4-25-16,0-6-58 15,0-9-129-15,0-6-183 16,9-2-270-16</inkml:trace>
  <inkml:trace contextRef="#ctx0" brushRef="#br0" timeOffset="-209068.29">7025 12428 1073 0,'0'0'346'16,"0"0"-231"-16,0 0-57 15,0 0 7-15,0 0-25 16,0 0-8-16,-19 127 19 0,19-98-18 16,0 2 38-1,0-5-11-15,9-1-12 0,1-2 19 16,4-4-30-16,1-6-12 15,6-1 31-15,1-8-13 16,0-4-11-16,3 0 31 16,1 0-47-16,-1-18 21 15,0-4-18-15,-4-6-10 16,-2-2 22-16,-4-4-9 16,-6 0 7-16,-4 0 30 15,-5 1-26-15,0 4-2 16,-14-2-10-16,-8 8-11 15,-9 0-14-15,-2 8 4 16,-4 2-52-16,4 9-20 16,4 4-100-16,5 0-71 0,6 0-293 15,9 0-31-15</inkml:trace>
  <inkml:trace contextRef="#ctx0" brushRef="#br0" timeOffset="-208693.38">7524 12169 834 0,'0'0'347'0,"0"0"-182"0,0 0-76 16,0 0-27-16,0 0-11 16,0 0-26-16,0 0-11 15,63 77 30-15,-58-49-19 16,-1 0 35-16,-4 4 51 16,0 0 6-16,0 5 45 15,0 0-52-15,-2 6-32 16,-5 1 3-16,0-2-64 15,1-4-4-15,1-4 0 16,-1-9-12-16,-2-6-2 16,-1-5-47-16,-7 1-119 15,-1-7-106-15,0-3-298 0</inkml:trace>
  <inkml:trace contextRef="#ctx0" brushRef="#br0" timeOffset="-208052.89">6874 12565 1175 0,'0'0'315'0,"0"0"-116"16,127 0 28-16,-71 6-88 15,-7 7-48-15,-7 2-42 0,-11 1-49 16,-13-4 12 0,-13-2-5-16,-5-2-6 0,-19 2 85 15,-25 1-31-15,-16 4-11 16,-13-1-4-16,-3 0-12 15,3-2 39-15,12-2-27 16,18-4-10-16,18 0 1 16,15-4-31-16,10-2-31 15,18 0-27-15,31 0 6 16,20 0 51-16,15-2-14 16,8-6-19-16,-5 0 25 15,-11 2-18-15,-16 6 27 16,-16 0-7-16,-19 0 9 15,-14 0-2-15,-11 0 60 16,0 0 19-16,-20 8-5 0,-11 8-64 16,-10 4-10-16,-3 2-7 15,-18 14-112-15,8-6-93 16,8-5-466-16</inkml:trace>
  <inkml:trace contextRef="#ctx0" brushRef="#br0" timeOffset="-207084.37">6150 10112 935 0,'0'0'374'0,"0"0"-165"0,0 0-36 16,0 0-59-16,0 0-53 16,0 0-39-16,0 0 41 15,4 0-3-15,3 0 34 16,-1 2 6-16,0 10-48 15,0 6 1-15,-1 6-1 16,-3 8-25-16,0 8 26 16,0 7-34-16,-2 4 8 15,0 4 21-15,0-5-47 16,0-2 31-16,0-6-9 16,0-7-22-16,0-7 34 15,0-9-34-15,-2-2 0 16,2-9 7-16,0-4 1 0,0-2-18 15,0-2-8-15,0 0-85 16,-9-2-79-16,3-13-363 16,-4-1-441-16</inkml:trace>
  <inkml:trace contextRef="#ctx0" brushRef="#br0" timeOffset="-206850.06">6058 10535 1117 0,'0'0'483'16,"0"0"-299"-16,0 0-23 16,0 0-66-16,0 0-39 15,0 0 3-15,0 0 6 0,32 58-9 16,-15-39-28-16,1-5 39 16,1-3-33-16,-4-2 9 15,1-6 25-15,0-3-17 16,6 0 2-16,2-12-33 15,3-7-20-15,15-21-54 16,-9 4-204-16,-4 0-575 0</inkml:trace>
  <inkml:trace contextRef="#ctx0" brushRef="#br0" timeOffset="-195647.51">20931 7811 626 0,'0'0'143'0,"0"0"-6"16,0 0 45-16,0 0-69 0,0 0 30 16,69-12-48-16,-51 7-23 15,-3 1 20-15,-4 0-3 16,1 0 9-16,-6 2 20 16,-2 2-53-16,-1 0-4 15,-3 0-2-15,2 0-31 16,0 0 16-16,0 0-18 15,6 0-8-15,3 0 32 16,7 0-27-16,3 0 3 16,6 0 29-16,7 0-48 15,1 0 19-15,4 2-16 16,1 0-9-16,-1 0 23 16,4-2-24-16,-1 2 8 15,0-2 19-15,-1 0-26 16,-1 0 24-16,-3 0-18 15,1 0-4-15,3 0 10 16,-3 0-11-16,1 0-2 0,2 0 10 16,3 0 2-16,0 0-7 15,2 0-5-15,-2-2 9 16,1 2-17-16,-3-2 14 16,-5 2-6-16,0 0 0 15,-4 0 10-15,1 0-7 16,-1 0-3-16,2 0 1 15,-1 0-5-15,1 0 4 16,-2 0 0-16,-3 0-1 16,-1 0 12-16,0 0-11 15,-5 0 0-15,3 0 0 16,0 0 2-16,0 0-2 16,-1 0 0-16,3 0-1 0,0 0 12 15,4 0-12-15,-2 0 1 16,2 0 0-16,2 0-3 15,-4 0 3-15,0 0 0 16,-2 0 0-16,-1 0 9 16,-1 0-8-16,-2 0-1 15,2 0 0-15,-2 0-8 16,-1-2 8-16,0 2 0 16,1 0 0-16,2 0 9 15,-1 0-9-15,3 0 0 0,-2 0 0 16,0 0-11-16,-1 0 17 15,-1 0-6-15,0 0 0 16,-1 0 5-16,1 0-6 16,2 0 1-16,-1 0 0 15,5 0-16-15,-2 2 17 16,2 0-1-16,-2 0 0 16,-4-2 9-16,-5 2-11 15,-3-2 2-15,-3 0-3 16,-3 0 2-16,-2 0 2 15,0 0-1-15,2 0 0 16,0 0 9-16,3 0-15 16,-1 0 6-16,3 0 0 0,-1 0-5 15,1 0 7 1,-3 0-2-16,3 0 0 0,-4 0 12 16,3 0-14-16,-2-2 2 15,1 0 0-15,0 0-10 16,3 0 11-16,-2 2-1 15,3-2 0-15,-3 0 0 16,-2 0-6-16,1-2 3 16,-5 0 3-16,1-3-3 15,-2 2 4-15,3-4-1 16,1 0 0-16,-1-1 11 16,-1 0-14-16,0-1 3 15,1 3 0-15,-3-3-2 16,2 1 2-16,-1-2 0 15,-1 0 0-15,-1-4 11 16,2 0-8-16,-2-4-2 16,-1 0 1-16,3-1 4 15,1-1 0-15,-2-1-6 0,1 0 0 16,-1 4 6-16,2-3-5 16,-6 1 1-16,-4 1 9 15,0 0 9-15,0 1-14 16,0-2 21-16,0 1-26 15,-4 2 10-15,-2-4-6 16,-2 0-5-16,2-3 0 16,-3-1-2-16,-1 0 6 15,0-2-4-15,-3 0 0 0,-1-2 1 16,1 2-7 0,-3 0 6-16,-2-2 0 0,-4 0-6 15,-5 1-10-15,0 2 15 16,-2 2-8-16,0 0-18 15,3 2 21-15,-1 4-1 16,0-1 7-16,1 4-2 16,-1-1-9-16,-4 3 10 15,-1 2 0-15,1 2-11 16,2 2 0-16,-2 2 8 16,2 1 4-16,0 0-2 15,-2 1-1-15,0 2 3 16,-3 1 0-16,1 1-2 15,0 0 1-15,1 0 1 16,1 0 0-16,0 0-2 0,-2 0 10 16,-1 0-10-16,-1 0 2 15,-2 0-3-15,-2 0 2 16,-1 0 1-16,-3 1 0 16,-1 1-1-16,-4-2 0 15,2 3 1-15,-3-3 0 16,2 0-2-16,-2 0-11 15,1 0 14-15,-2 0-1 16,2 0 0-16,-2 0 20 16,1 0-20-16,3 0 0 15,0 1 1-15,2 1-9 16,-1-2 10-16,1 3-2 16,0-2 0-16,-1 2 12 0,-1-2-17 15,1 3 5 1,0 0 0-16,-2 1 0 0,3-4 1 15,-1 3-1-15,5 0 0 16,-2-2 7-16,1 2-7 16,2-2 0-16,-1 2 0 15,-3-2-1-15,1 1 1 16,-2 1 0-16,3-2 0 16,1 2 9-16,5-3-9 15,1 2 0-15,3 1-3 16,1-3 2-16,4 2 1 15,4-3 0-15,-1 0-8 16,6 0 23-16,-1 0-15 16,0 0 0-16,0 0-3 0,1 0 2 15,1 0 1 1,-5 0 0-16,4 2 0 16,-5-2 0-16,1 1 0 0,0 2-8 15,0-3 8-15,0 1 7 16,7-1-6-16,0 3-1 15,1-3 0-15,3 1 6 16,2-1-3-16,1 2-3 16,3-2-1-16,2 3-8 15,0-3 10-15,-3 1-1 16,-1 1 1-16,-6 2 8 0,-3 1-16 16,1-1 7-1,-1-2 0-15,3 2 17 16,1 0-17-16,3-3 6 15,1 2-6-15,0-2 8 0,2 2-9 16,1-1 1-16,2 2-6 16,2-1-1-16,-2-1-7 15,2 0 14-15,0 2 0 16,0 1 11-16,0 3-10 16,0 0 0-16,-2 4-1 15,2 4 16-15,0 4-16 16,-2 0 16-16,2 4-4 15,-3 0-3-15,-2 2 2 16,3 3-11-16,-2-2 0 16,-1 1 18-16,1 0-11 15,0 2 7-15,-2 1-7 0,5-1-1 16,-4 0-1-16,3-2-5 16,-3-2 0-16,3-1 11 15,-2-2 1-15,2-2-11 16,-3 2-1-16,1-3 11 15,0 0-1-15,-1 0-10 16,0 0 0-16,3 2 4 16,0 2 6-16,0-2-10 15,2 3 0-15,-2-3 8 16,2 0-6-16,-4-4-2 16,4-2 0-16,-1-2-1 15,1-2 8-15,-2-4-7 16,2 1 0-16,-2-2 1 15,2-1 2-15,0 0-3 16,0 0 0-16,0 2-1 16,0-1 7-16,0-1-6 0,0-1 0 15,-2 2-21-15,2 4 14 16,0-1-53-16,0 5-31 16,0 4-40-16,0-1-240 15,0-3-316-15</inkml:trace>
  <inkml:trace contextRef="#ctx0" brushRef="#br0" timeOffset="-195506.92">20911 7928 1585 0,'0'0'509'15,"0"0"-482"-15,0 0-27 16,0 0-160-16,0 0-593 0</inkml:trace>
  <inkml:trace contextRef="#ctx0" brushRef="#br0" timeOffset="-192976.27">6907 8704 416 0,'0'0'349'0,"0"0"-135"0,0 0-32 15,0 0-37 1,0 0-49-16,0 0-48 0,-9 0-12 16,9 0-27-16,0 0 8 15,0 0 24-15,0 0 8 16,0 0 48-16,-2 0-7 16,2 0-4-16,0 0-12 15,0 0-38-15,0 0 8 16,0 0-19-16,0 0-25 15,0 0 22-15,0 0-12 16,0 0 20-16,0 0 33 16,0 0-22-16,0 0 22 15,0 0-12-15,0 0-39 16,0 0 18-16,0 0-30 16,2 0 1-16,15 0 33 0,0 0-21 15,5 3 24-15,3-2-10 16,4 2-18-16,2-1 25 15,3 0-20-15,-1 0-7 16,5-1 8-16,1 2-6 16,4-2-8-16,-1 2-1 15,3-2 11-15,-1 2-2 16,1-3-9-16,-5 2 0 16,-2-2 11-16,-2 0 2 15,-3 0-11-15,0 0-2 16,1 0 0-16,0 0 9 15,-1 0-9-15,-2 0 0 16,1 1 0-16,-1 4 10 0,0 1-7 16,0 0-3-16,3-2-5 15,1 0 4-15,1 0 2 16,-1 0-1-16,3-2 3 16,2 0 4-16,2-2-7 15,0 2 0-15,4-2 0 16,-7 3-2-16,-1-2 3 15,1 0-1-15,-4 2 1 16,-2 0 7-16,1 0-8 16,-1-1 0-16,0-1 6 15,1-1-8-15,1 0 2 16,2 0 0-16,-2 0 0 0,3 0 10 16,0 0-10-1,-3 0 0-15,4 0 1 0,-4 3-6 16,1-1 6-1,1-2-1-15,1 0 0 0,5 2 13 16,-1-2-13-16,1 0 0 16,1 0 1-16,-2 0-5 15,3 0 4-15,-1 2 0 16,3 0-1-16,0 2 14 16,2-2-13-16,0 0 0 15,-2 0 0-15,-3 0-14 16,0-2 20-16,3 0-6 15,-2 0 0-15,4 0 15 16,0 0-20-16,1 0 5 16,0-2 0-16,0 0 11 15,-2-2-11-15,2 0 0 16,-3 0 5-16,-1 2 10 0,1 0-15 16,-5-1 0-16,2 2 0 15,2-1 9-15,0-1-9 16,3 2 0-16,3-1 3 15,-2-2 6-15,0 3-6 16,-4-4-3-16,-1 3 0 16,-3-2 6-16,-1 2 1 15,-6-2-7-15,-1 2 5 16,-7 0 2-16,-8 0-11 16,-5 0 4-16,-3 2 0 15,-5-2 6-15,-1 2-6 0,2 0 0 16,-3 0-1-1,2 0-11-15,-6 0-42 0,0 2-142 16,-6 6-706-16</inkml:trace>
  <inkml:trace contextRef="#ctx0" brushRef="#br0" timeOffset="-191461">5257 10106 848 0,'0'0'509'16,"0"0"-288"-16,0 0-41 16,0 0-38-16,0 0-86 0,0 0 0 15,0 0-8-15,-2-6-22 16,2 6 52-16,0 14-1 15,0 6-1-15,0 8 2 16,0 9-30-16,0 7 5 16,0 4-13-16,0 4-9 15,0 2 27-15,0-4-47 16,-5 0 5-16,3-4 20 16,-3-2-36-16,3-3 19 15,-1-7-19-15,1-6 1 16,0-9 2-16,2-2-3 15,0-5 0-15,0-6 0 16,-2-1-21-16,2-3-21 0,-9 4-80 16,3 1-167-1,-2-1-353-15</inkml:trace>
  <inkml:trace contextRef="#ctx0" brushRef="#br0" timeOffset="-191164.16">5105 10574 1333 0,'0'0'482'0,"0"0"-409"16,0 0-17-16,0 0-36 0,0 0-11 15,0 0 38 1,0 0-17-16,60 52 32 0,-42-34 21 15,-2 0-23-15,-1 0 14 16,1-4-23-16,-3-5-17 16,1-3 16-16,-1-6-29 15,1 0 22-15,5 0 9 16,4-19-50-16,6-14-2 16,8-32-118-16,-3 6-241 15,-8 2-704-15</inkml:trace>
  <inkml:trace contextRef="#ctx0" brushRef="#br0" timeOffset="-181353.95">2554 12389 899 0,'0'0'380'0,"0"0"-114"16,0 0-13-16,0 0-31 16,0 0-68-16,0 0-97 0,-11 0-20 15,11 0 19-15,0 0-24 16,11-3 48-16,7-9-24 16,8-4-46-16,6-5 16 15,-1-4-20-15,3-1-6 16,-5 0 0-16,-6 5-32 15,-2 0 32-15,-8 5 0 16,-5 5 1-16,0 7 13 16,-8 3-4-16,0 1 18 15,0 0 17-15,0 0-44 16,0 5 22-16,0 16-8 16,0 7-4-16,0 4 39 15,0 8-41-15,0 2-3 0,0 2 2 16,-5 1-8-1,-1-4-8-15,4-3-65 0,2-5-74 16,0-13-170 0,8-11-472-16</inkml:trace>
  <inkml:trace contextRef="#ctx0" brushRef="#br0" timeOffset="-181150.79">3071 12486 1707 0,'0'0'695'0,"0"0"-557"0,0 0-46 16,0 0-29-16,0 0-42 15,-45 111 9-15,34-71-30 16,2 0-20-16,3-2-16 16,3-8-74-16,3-6-43 15,0-10-242-15,5-8-375 0</inkml:trace>
  <inkml:trace contextRef="#ctx0" brushRef="#br0" timeOffset="-180588.55">3354 12216 1144 0,'0'0'508'0,"0"0"-313"16,0 0-84-16,0 0-31 15,0 0-37-15,0 0-42 16,0 0 20-16,122-30-21 16,-97 28 0-16,-6 2 5 15,-6 0-5-15,-5 0 0 0,-6 0 32 16,-2 7 5 0,0 8 38-16,-11 3-8 0,-9 2-29 15,-3 2 23-15,4 1-52 16,1-6 0-16,7 1-2 15,4-2 5-15,7-2-13 16,0 0 1-16,0-1 0 16,3-3-1-16,9 5 1 15,5 0 0-15,-2 3 1 16,1 0 13-16,-3 3-11 16,-7 4 12-16,-4 3 2 15,-2 2 38-15,0 2-40 16,-8 2 3-16,-11-2-1 15,-2-2-11-15,0-4-12 16,1-6-21-16,7-12-137 0,7-6-201 16,6-2-507-16</inkml:trace>
  <inkml:trace contextRef="#ctx0" brushRef="#br0" timeOffset="-180401.09">3898 12478 1684 0,'0'0'543'0,"0"0"-417"0,0 0 10 15,0 0-88-15,-34 106-13 16,23-74-35-16,0-1-86 16,0-3-114-16,4-8-356 15,0-12-240-15</inkml:trace>
  <inkml:trace contextRef="#ctx0" brushRef="#br0" timeOffset="-179760.62">4096 12178 1054 0,'0'0'950'0,"0"0"-732"0,0 0-140 16,0 0-54-16,0 0-11 16,0 0-11-16,0 0 4 15,0 61 16-15,-4-38 0 16,-1-1 6-16,-4 0 9 16,2 0-11-16,2-3-4 15,5 2-7-15,0-3-14 16,0-1 22-16,7-2-22 15,9-2-1-15,1-1 22 16,4-5-13-16,1 1 5 16,1-5-14-16,1-3 9 15,2 0 10-15,1 0-12 16,0-7-7-16,0-7 2 0,-2-2 7 16,-6-2-18-1,-3-2-12-15,-5 0-25 0,-4 0 15 16,-5-2-35-16,-2 2 22 15,0 0 14-15,0 4-16 16,0 0 31-16,-7 5 2 16,3 6 13-16,0-1 25 15,1 4 6-15,1 2 20 16,2 0 2-16,-2 0-29 16,2 0 16-16,-2 2-26 15,0 18-14-15,0 8 80 16,-1 8-29-16,0 8 6 15,3 2 22-15,0 0-43 16,0-2 17-16,0-4-21 0,0-5-20 16,0-7 20-16,0-6-31 15,3-6 10-15,-3-6-5 16,3-4 4-16,-3-4-20 16,0 0-31-16,0-2-74 15,0 0-21-15,0 0-241 16,-12-6-1557-16</inkml:trace>
  <inkml:trace contextRef="#ctx0" brushRef="#br0" timeOffset="-178495.29">4715 12462 1204 0,'0'0'598'0,"0"0"-386"15,0 0-27-15,0 0-59 16,0 0-16-16,0 0-11 16,-2 81-27-16,-11-46-16 15,-5 3-54-15,-3 1-2 16,2-3-6-16,-2-5-134 0,8-10-235 15,7-15-797-15</inkml:trace>
  <inkml:trace contextRef="#ctx0" brushRef="#br0" timeOffset="-173590.18">5009 11985 1513 0,'0'0'572'0,"0"0"-395"15,0 0-24-15,0 0-43 16,0 0-83-16,0 0-19 15,0 0-7-15,-14-4-1 0,19 4 0 16,9 6 17 0,6 0-15-16,4 0 10 0,7-2 17 15,8-4-28-15,3 0-1 16,0 0 0-16,-4 0-21 16,-7 0 20-16,-11-4-37 15,-8 2 33-15,-8 2 4 16,-2 0 2-16,-2 0-15 15,0 0 5-15,0 0 9 16,0 19 9-16,0 12-9 16,-12 9 37-16,-1 10 9 15,0 7-18-15,0 2 44 16,4 2-36-16,0 2-4 16,4-6 12-16,1-5-44 15,1-4 21-15,3-10-21 0,0-9 9 16,0-9-13-1,0-8 4-15,0-6-15 0,0-4-11 16,0-2-78-16,0-32-20 16,0-8-261-16,0-7-880 0</inkml:trace>
  <inkml:trace contextRef="#ctx0" brushRef="#br0" timeOffset="-173402.73">5145 12262 765 0,'0'0'1243'0,"0"0"-906"16,0 0-174-16,0 0-48 0,0 0-27 15,0 0-73-15,0 0-5 16,147-42-10-16,-103 34-21 16,-5 4-62-16,3 4-110 15,-13 0-289-15,-6 0-156 0</inkml:trace>
  <inkml:trace contextRef="#ctx0" brushRef="#br0" timeOffset="-173199.65">5758 12424 1903 0,'0'0'475'0,"0"0"-281"0,-21 109-42 15,-2-53-98-15,-14 8-17 16,-13 2-37-16,-54 33-79 16,11-17-162-16,-3-10-1325 0</inkml:trace>
  <inkml:trace contextRef="#ctx0" brushRef="#br0" timeOffset="-170137.87">2589 11640 408 0,'0'0'254'16,"0"0"-79"-16,0 0 63 15,0 0-74-15,0 0-50 16,0 0-27-16,0 3-6 16,0-3 21-16,0 0-48 15,0 0 3-15,0 1 26 16,0-1-14-16,0 0 19 16,0 0-22-16,0 0-34 0,0 2 17 15,0 0-23 1,12 0 10-16,1 1 0 0,3 0-15 15,1-1 10-15,4 0-1 16,-2 0-20-16,4 0 17 16,-1 1-15-16,1-2 8 15,1 2 0-15,2 0-14 16,1 1 23-16,4-1-8 16,1 0-21-16,1 2 29 15,5-4-29-15,0 3 11 16,4-2-8-16,-2 2 4 15,-1 0 7-15,-2-1-14 16,-3 1 0-16,-3-3-4 16,0 1 10-16,0 1-6 15,0-2 0-15,3 2 9 0,1-3-9 16,5 0 0-16,7 0 0 16,7 0 2-16,5 0 7 15,2 0-9-15,2 0 0 16,-3 0 2-16,-5 0-5 15,-4 0 3-15,-3 4 0 16,-8-3-2-16,-3 4 5 16,1-3-3-16,1-1 0 15,5 2 6-15,3-3-3 16,1 0-3-16,6 0 0 16,-2 0-13-16,-2 0 20 15,2 2-7-15,-6 3 0 16,1 2 1-16,-7-4-7 15,-4 1 6-15,-7 0 0 16,-5 1-1-16,-3-5 20 0,-10 2-19 16,-5-2 0-16,-2 0 1 15,-4 0 2-15,3 0 13 16,-3 0 12-16,0 0 9 16,0 0-26-16,0 0 22 15,0 0-13-15,0 0-20 16,0 0 32-16,3 0-25 15,-3 0 1-15,0 0 14 16,0 0-14-16,0 0 8 16,0 0-16-16,0 0 1 15,0 0-4-15,0 0 4 16,0 0-2-16,0 0 1 0,0 0-61 16,0 0-10-1,-3 0-36-15,-19-2-155 16,2 0-371-16,-5 2-236 0</inkml:trace>
  <inkml:trace contextRef="#ctx0" brushRef="#br0" timeOffset="-168997.52">5305 11470 679 0,'0'0'109'0,"0"0"-109"15,0 0-140-15</inkml:trace>
  <inkml:trace contextRef="#ctx0" brushRef="#br0" timeOffset="-167653.86">2578 12861 652 0,'0'0'348'0,"0"0"-241"16,0 0-31-16,0 0 81 15,0 0-42-15,0 0-47 16,0 0-27-16,-8-2 22 16,8 2 30-16,0 0 3 0,0 0 43 15,0 0-1-15,0 0-52 16,0 0-8-16,0 0-38 15,0 0-30-15,0 0 18 16,0 0-27-16,0 0 17 16,15 0 17-16,4 0-10 15,9 0 11-15,3 0-35 16,7 0 6-16,4 0 34 16,7 2-34-16,7 2 21 15,7-1-14-15,3 1-14 16,8-3 31-16,2-1-23 15,1 3-7-15,2-3 10 16,-2 0-10-16,2 0 7 16,-2 0-8-16,4 0 1 15,-4 0 6-15,4 0-7 0,-1 0 0 16,2 0 0 0,1 0 14-16,-2 0-14 0,-2 2 0 15,-3-1 1-15,-5-1-14 16,-2 0 15-16,-9 3-2 15,-10-3 0-15,-10 0 9 16,-13 0-9-16,-11 0 0 16,-6 0 1-16,-7 0 24 15,-3 0-5-15,0 0-1 16,0 0 2-16,0 0-14 16,0 0-14-16,0 0-7 15,-7 0-112-15,-9 0-158 16,-7-4-1054-16</inkml:trace>
  <inkml:trace contextRef="#ctx0" brushRef="#br0" timeOffset="-156078.68">6954 8682 643 0,'0'0'197'16,"0"0"-45"-16,0 0 45 15,0 0-58-15,0 0-27 16,0 0 10-16,-2-11-50 0,2 11 14 16,-2 0-2-16,2 0-32 15,0 0 35-15,-2 0-14 16,2 0-20-16,0 0 14 15,0 0-40-15,0 0-12 16,-2 0-2-16,2 0-7 16,0 0-2-16,0 0-4 15,0 0-7-15,0 0-2 16,0 0 10-16,6 0-1 16,7 4 8-16,5-1-2 15,7 4 0-15,2-4-6 16,4 3 1-16,3-1 2 15,3 0-2-15,1 2-1 16,4 0 3-16,3 1 4 16,1-2-7-16,1 3 0 0,0-3 0 15,-2 0-2-15,1-2 4 16,1 2-2-16,-3-2 15 16,2 3-14-16,-7-5 1 15,1 4-2-15,1-1 0 16,-1-1 16-16,2 0-15 15,3 0 6-15,6-2-7 16,2 2 6-16,5 0-3 16,2-2-3-16,-2 2 1 15,-2-2-9-15,-5 0 16 16,-2 0-8-16,-5 1 3 16,-1-2 7-16,-3 0-9 15,0 2-1-15,-1-1 0 16,-5-1-7-16,3 2 14 0,-4-1-7 15,0-1 0-15,3 4 6 16,-3-3-5-16,-2 0-1 16,1 0 0-16,-1-2-2 15,-5 2 5-15,-1-2-3 16,0 2 0-16,-2 0 6 16,3 2 0-16,2-2-6 15,7 0 0-15,2 3 3 16,3-4 3-16,8 1-6 15,-2 2 0-15,3-3 1 16,0 4-3-16,-2-4 2 0,-3 4 0 16,-7-3 2-1,0 0 8-15,-3 0-10 0,-3 2 0 16,0-2-4-16,0 2 3 16,2-2 1-16,5 2 0 15,2 0 0-15,3 1 7 16,1-4-10-16,3 4 3 15,-1-4 0-15,2 0-10 16,-6 2 10-16,-5-3 0 16,-8 0 0-16,-8 2-22 15,-21 2-80-15,0 0-208 16,-25-2-314-16</inkml:trace>
  <inkml:trace contextRef="#ctx0" brushRef="#br0" timeOffset="-154156.89">6199 12046 773 0,'0'0'314'0,"0"0"-157"16,0 0-6-16,0 0-54 16,0 0-46-16,0 0-17 15,0 0-34-15,0-9 38 16,0 9 23-16,0 0 12 0,0 0 60 16,0 0-48-16,0 0-18 15,0 0-13-15,-8 0-45 16,1 0 15-16,-4 0-24 15,-5 2 0-15,-3 6 3 16,2 3-1-16,1-1-2 16,3 0 25-16,2 1-24 15,0 2 19-15,4-1-20 16,1 0 9-16,1-1-5 16,0 2-3-16,5-1-1 15,0-1 8-15,0 2 7 31,0 1-9-31,0 0-6 0,7 2 7 0,4 0-7 16,0 2 0-16,1 1 0 0,-1 0 0 16,0 1 9-1,-2 2-7-15,-3 2-2 0,-3-1 0 32,-3 2-3-32,0-1 4 0,0-2-1 0,0 0 4 15,-11-2 4-15,-5-3 0 16,1-1 16-16,-8-5-9 15,-2 2 19-15,1-3-33 16,2-4 10-16,4-5 8 16,5-1-19-16,5 0 31 15,8-1-20-15,0-17-3 16,0-8-16-16,10-6 6 16,7-7 2-16,4-1 0 0,3-4 2 15,3 0-3 1,-3-1 1-16,3 2 0 0,-5 0 15 15,-1 8-14-15,-4 0 13 16,-3 5-10-16,-5 6 4 16,-4 3 18-16,-2 4-18 31,-3 5-8-31,0 4 0 0,0 3-31 0,0 5-85 16,0 0-199-16,0 12-393 31,-3 3 114-31</inkml:trace>
  <inkml:trace contextRef="#ctx0" brushRef="#br0" timeOffset="-153882.65">6413 12381 172 0,'0'0'1286'0,"0"0"-977"16,0 0-73-16,-34 102-27 31,21-63-81-31,-1 5-95 16,1-3 5-16,-2-3-38 0,-1-4-22 0,-2-4-33 15,-4-6-134-15,2-8-212 16,7-7-424-16</inkml:trace>
  <inkml:trace contextRef="#ctx0" brushRef="#br0" timeOffset="-152773.53">6935 12014 1119 0,'0'0'380'15,"0"0"-198"-15,0 0 43 16,0 0-75-16,0 0-35 16,0 0-38-16,-124-33-15 15,93 33 21-15,-3 4-19 16,4 8 1-16,1 3 11 16,2-2-28-16,5 3 1 15,4 2 2-15,3 5-41 16,5 1 16-16,4-1-26 15,6 6 0-15,0-3-9 0,0-2 5 16,20-2 3-16,7-6 1 16,4-4-36-16,5-8 30 15,4-4-24-15,-1-2 4 16,0-19 8-16,-8-9-37 16,-5-1 25-16,-3-6-9 15,-9 2 20-15,-4 0 9 16,-5 7 20-16,-3 6-9 15,-2 7 38-15,0 4-30 16,0 5 19-16,0 2-23 16,0 4 2-16,0 0-7 15,0 0 0-15,0 0-4 16,0 10 2-16,0 14 4 16,2 9-2-16,2 6 0 15,4 7 1-15,-2 4 1 0,1 3-2 16,1 1 0-16,2-1 3 15,-6 0 11-15,2-3-1 16,-3-3 9-16,-3-3-21 16,0-4 48-1,0-2-31-15,0-2 9 0,-7-4 10 16,-3-3-37-16,-4 0 36 16,-7-3-6-16,0-4-2 15,-6-4 54-15,-4-4-26 16,-5-3-6-16,-5-1 10 15,4-4-40-15,-1-5 32 16,5 2-35-16,4-3-5 16,6 0 18-16,8 0-29 0,1 0 7 15,6-3-4-15,1 0 8 16,3 0-7-16,2 2-5 16,2 1 1-16,0 0-13 15,0-3 12-15,0 3-10 16,0 0 2-16,0-2-28 15,0 2 35-15,0 0-37 16,0 0 0-16,0-2 37 16,0 2-32-16,0-2 14 15,0 1 18-15,6-3-41 16,3-3-11-16,1 1-40 16,7-4-53-16,12-12-18 0,-3 1-342 15,-2-2-637-15</inkml:trace>
  <inkml:trace contextRef="#ctx0" brushRef="#br0" timeOffset="-151992.47">7320 11811 871 0,'0'0'484'16,"0"0"-300"-16,0 0 10 0,0 0 36 15,0 0-104-15,0 0-112 16,0 0 34-16,29 20 5 16,-12 10 6-16,6 8 30 15,1 6-36-15,1 6 14 16,2 3-8-16,-2 3-45 16,1 0 24-16,-4 0-18 15,-5 2-19-15,-5 3 42 16,-10-4-25-16,-2 6 28 15,0-4 0-15,-4 6-31 16,-16-1 34-16,-5-2-20 16,-6 0-10-16,-7-6 42 0,-4-1-31 15,-7-8 27 1,-6 0 12-16,1-5-35 0,0-2 20 16,9-6-22-1,10-6-23-15,10-8 18 0,12-6-26 16,4-6-1-16,7-4 3 15,0-4 9-15,2 2-7 16,0-2-1-16,0 0 2 16,0 0 5-16,0 0-4 15,0 0-13-15,0 0 6 16,0 0-46-16,0 0-4 16,0 0-28-16,0 0-16 15,0 0 21-15,0 0-39 16,13-18-31-16,-2-2-104 15,1-7-607-15</inkml:trace>
  <inkml:trace contextRef="#ctx0" brushRef="#br0" timeOffset="-150961.4">2763 11816 849 0,'0'0'312'0,"0"0"-138"16,0 0 45-16,0 0-67 15,0 0 1-15,0 0-18 16,0 0-24-16,-66-11 16 16,43 17-25-16,-6 9-5 15,-2 8-5-15,-7 6-33 16,-2 9 14-16,-5 8-10 15,1 4-36-15,-1 6 41 16,3 5-35-16,5 7-15 16,4 7 19-16,8 5-31 15,9 4 17-15,7 2-8 16,9 3-14-16,0-3 28 16,6-5-18-16,17-3-11 15,6-6 3-15,0-9-2 16,2-4-2-16,0-12-13 0,-2-4-50 15,5-12 0 1,14-13-108-16,-7-9-211 0,-1-9-841 0</inkml:trace>
  <inkml:trace contextRef="#ctx0" brushRef="#br0" timeOffset="-149914.78">7420 11816 656 0,'0'0'294'0,"0"0"-84"15,0 0-46-15,0 0 4 16,0 0-81-16,0 0-30 16,0 0 14-16,0-4-18 15,0 4 21-15,4 10 42 16,5 5-44-16,0 5 51 16,2 4-48-16,1 6-24 15,1 4 0-15,-1 6-27 16,3 4 15-16,0 5-30 15,-3-1-2-15,-2 4 8 16,-1-2-15-16,-1 2 0 16,-6-2 33-16,-2 3-33 15,0-2 44-15,0 1-10 0,0-1-22 16,-8 1 28-16,1-4-40 16,1 0 6-16,0-2 13 15,-1-2-13-15,-2-1 13 16,0-3-7-16,-4-1-12 15,-3 0 48-15,-2-1-26 16,-5-2 2-16,0-2 6 16,-2-2-22-16,-2-2 9 15,5-6-17-15,0-6-24 16,2-6-21-16,-3-16-119 16,8-22-220-16,-1-13-868 0</inkml:trace>
  <inkml:trace contextRef="#ctx0" brushRef="#br0" timeOffset="-148977.55">6819 12012 671 0,'0'0'330'0,"0"0"-142"15,0 0-17-15,0 0 2 0,0 0 0 16,0 0-46-16,0 0-65 16,-41-31 5-16,22 31 24 15,-2 0-29-15,-1 0 6 16,-3 4-9-16,1 6-31 16,2 3 25-16,-1 0-23 15,4 1 2-15,5 3 11 16,3 0-43-16,5 1 14 15,2 4-14-15,4 1 10 16,0-2-7-16,8-1-3 16,9-2 0-16,1-1-1 15,7-7 3-15,-1-4-3 16,5-6 1-16,0 0 0 16,2-4-16-16,2-13 16 15,-1-4-10-15,-6-3 9 0,-5-5-39 16,-6-3 32-16,-3 3 1 15,-8-2 1-15,-2 8-6 16,-2 4 19-16,0 7-7 16,0 5 3-16,0 6 9 15,0 1-18-15,0 0 6 16,0 0-25-16,0 6 24 16,0 10-15-16,0 8 16 15,0 8 3-15,0 6 6 16,0 7 2-16,0 5-5 15,2 3 1-15,-2 2 6 16,2 1-12-16,3 2 5 16,-1-2 10-16,-2-1-6 0,1-8 11 15,-3-2-3-15,0-9-6 16,-5-6 44-16,-14-6-23 16,-6-6 12-16,-6-4-5 15,-3-4-40-15,-1-4 0 16,2-2-22-16,1-4-78 15,-4-10-126-15,12-12-415 16,2-4-724-16</inkml:trace>
  <inkml:trace contextRef="#ctx0" brushRef="#br0" timeOffset="-146259.45">2473 11714 697 0,'0'0'163'0,"0"0"-92"15,0 0-29-15,0 0 124 16,0 0-88-16,0 0-23 15,0 0 38-15,-23-14 51 16,20 12-29-16,3 2 36 16,0-2-35-16,0 2-27 15,0 0-17-15,0 0-41 0,0 0 4 16,0 0-24 0,0 0-10-16,0 0 26 0,0 0-16 15,13 0 27-15,3 2 20 16,6 4-24-16,6 1 22 15,8-1-14-15,6-1-16 16,8-1 16-16,4 1-21 16,1-2-1-16,4 2 10 15,1-1-24-15,0-3 16 16,-2 3-22-16,-1 1 0 16,-1-1 24-16,-2 0-23 15,-3-3 17-15,0 2-9 16,0-3 4-16,3 2 1 15,1-2-14-15,3 2 0 16,2-2 8-16,0 0-2 16,1 2-6-16,-1-1 0 15,-2 2 9-15,-2-2-10 0,-2 1 1 16,-4 3 0-16,2-4-11 16,-6 4 23-16,-1-3-12 15,-5 0 0-15,-2-1 1 16,0-1-6-16,-2 3 5 15,0-3 0-15,5 0-6 16,0 0 14-16,-1 0-8 16,0 0 0-16,0 0 12 15,-2 0-20-15,2 0 8 16,-3 0 0-16,4 0 1 16,-1 0 14-16,0 0-16 15,0 0 1-15,0 0 0 16,1 0 2-16,-2 0-2 0,2 0 0 15,-1 0 3-15,-3 0-1 16,2 0-2-16,-4-3 0 16,-1 3 0-16,-1-1 6 15,-2-1-6-15,1 0 0 16,-3 0-1-16,0-1 10 16,2 2-8-16,4-1-1 15,3-1 1-15,5 1-1 16,2 1 0-16,6-3 0 15,-5 2 0-15,1 0 11 16,-6 0-12-16,0-1 1 16,-3-1 0-16,-2 3-9 0,-3-2 11 15,-1 0-2-15,-1 0 1 16,-2-1 8-16,0 3-9 16,2 1 0-16,0-3 0 15,0 3-3-15,0 0 3 16,2 0 0-16,-1 0-1 15,1 0 10-15,1 0-9 16,3 0 0-16,4 0 0 16,1 0 6-16,0-3-6 15,5 0 0-15,-3 0-6 16,4 0 15-16,-4 1-9 16,-1 1 0-16,-3-2 0 15,-3 2-1-15,-1 1 1 16,-1-3 0-16,2 3 0 15,-2-1 6-15,-2-2-6 0,3 3 0 16,-1-2 1-16,5 2-4 16,3 0 12-16,-1-1-9 15,3-2 0-15,-5 2 11 16,-2-2-22-16,-3 3 11 16,-1-1 0-16,-5 1 2 15,-3-3-1-15,-1 3-1 16,2 0 6-16,0 0 6 15,6 0-10-15,1 0-2 16,-1 0 0-16,-2 0-12 16,-4 0 12-16,-4 0 0 15,-8 3 0-15,-1-2 8 16,-6-1-16-16,-4 3 8 16,3-3 0-16,-3 0-6 0,2 0 12 15,0 0-6-15,1 0 0 16,1 0 9-16,2 0-16 15,-4 0 7-15,1 0 0 16,-5 0-6-16,0 0 7 16,-2 0-1-16,0 0 0 15,0 0 5-15,0 0-13 16,0 0 4-16,0 0-4 16,0 0 2-16,0 0 0 15,0 0 6-15,0 0 0 16,-11 0-17-16,-5 0 8 0,-5 0-7 15,-2 0 13 1,-4 0-6-16,-4 4-12 0,-5-1 11 16,-6 1 2-16,-5-1-20 15,-6 1 10-15,-8-3-28 16,-6-1 13-16,-8 2 13 16,-5 1-50-16,-12 0-28 15,-19 2-78-15,-47-4-165 16,22 2 22-16,5-3-406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42155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722415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69858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8897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212432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153279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405873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948396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68836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973416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61855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83273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51333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574024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66240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506923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934437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595930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387573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54057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101833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8046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709780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743656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700864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18565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13606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92541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859447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504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36836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618848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083343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206677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18658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192520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33651581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92051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2455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642817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81859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404212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847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7260914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209093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74553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371545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05868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210295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51109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5/10/2022</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2645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275051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208956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9229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75306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669344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5/10/2022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11029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296488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799679689"/>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 id="2147484235" r:id="rId13"/>
    <p:sldLayoutId id="214748423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5/10/2022</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69220285"/>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customXml" Target="../ink/ink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err="1"/>
              <a:t>Toán</a:t>
            </a:r>
            <a:r>
              <a:rPr lang="en-US"/>
              <a:t> </a:t>
            </a:r>
            <a:r>
              <a:rPr lang="en-US" err="1"/>
              <a:t>rời</a:t>
            </a:r>
            <a:r>
              <a:rPr lang="en-US"/>
              <a:t> </a:t>
            </a:r>
            <a:r>
              <a:rPr lang="en-US" err="1"/>
              <a:t>rạc</a:t>
            </a:r>
            <a:endParaRPr lang="en-US"/>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7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xâu</a:t>
            </a:r>
            <a:r>
              <a:rPr lang="en-US" altLang="en-US" sz="2000" b="1"/>
              <a:t> </a:t>
            </a:r>
            <a:r>
              <a:rPr lang="en-US" altLang="en-US" sz="2000" b="1" err="1"/>
              <a:t>nhị</a:t>
            </a:r>
            <a:r>
              <a:rPr lang="en-US" altLang="en-US" sz="2000" b="1"/>
              <a:t> </a:t>
            </a:r>
            <a:r>
              <a:rPr lang="en-US" altLang="en-US" sz="2000" b="1" err="1"/>
              <a:t>phân</a:t>
            </a:r>
            <a:r>
              <a:rPr lang="en-US" altLang="en-US" sz="2000" b="1"/>
              <a:t> </a:t>
            </a:r>
            <a:r>
              <a:rPr lang="en-US" altLang="en-US" sz="2000" b="1" err="1"/>
              <a:t>độ</a:t>
            </a:r>
            <a:r>
              <a:rPr lang="en-US" altLang="en-US" sz="2000" b="1"/>
              <a:t> </a:t>
            </a:r>
            <a:r>
              <a:rPr lang="en-US" altLang="en-US" sz="2000" b="1" err="1"/>
              <a:t>dài</a:t>
            </a:r>
            <a:r>
              <a:rPr lang="en-US" altLang="en-US" sz="2000" b="1"/>
              <a:t> 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210343" y="762000"/>
            <a:ext cx="872331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defRPr/>
            </a:pPr>
            <a:r>
              <a:rPr lang="en-US" sz="1600" b="1" err="1">
                <a:solidFill>
                  <a:srgbClr val="C00000"/>
                </a:solidFill>
                <a:cs typeface="Arial" panose="020B0604020202020204" pitchFamily="34" charset="0"/>
              </a:rPr>
              <a:t>Bài</a:t>
            </a:r>
            <a:r>
              <a:rPr lang="en-US" sz="1600" b="1">
                <a:solidFill>
                  <a:srgbClr val="C00000"/>
                </a:solidFill>
                <a:cs typeface="Arial" panose="020B0604020202020204" pitchFamily="34" charset="0"/>
              </a:rPr>
              <a:t> </a:t>
            </a:r>
            <a:r>
              <a:rPr lang="en-US" sz="1600" b="1" err="1">
                <a:solidFill>
                  <a:srgbClr val="C00000"/>
                </a:solidFill>
                <a:cs typeface="Arial" panose="020B0604020202020204" pitchFamily="34" charset="0"/>
              </a:rPr>
              <a:t>toán</a:t>
            </a:r>
            <a:r>
              <a:rPr lang="en-US" sz="1600" b="1">
                <a:solidFill>
                  <a:srgbClr val="C00000"/>
                </a:solidFill>
                <a:cs typeface="Arial" panose="020B0604020202020204" pitchFamily="34" charset="0"/>
              </a:rPr>
              <a:t>: </a:t>
            </a:r>
            <a:r>
              <a:rPr lang="en-US" sz="1600" err="1">
                <a:solidFill>
                  <a:srgbClr val="C00000"/>
                </a:solidFill>
                <a:cs typeface="Arial" panose="020B0604020202020204" pitchFamily="34" charset="0"/>
              </a:rPr>
              <a:t>Liệt</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kê</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tất</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cả</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các</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xâu</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nhị</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phân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độ</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dài</a:t>
            </a:r>
            <a:r>
              <a:rPr lang="en-US" sz="1600">
                <a:solidFill>
                  <a:srgbClr val="C00000"/>
                </a:solidFill>
                <a:cs typeface="Arial" panose="020B0604020202020204" pitchFamily="34" charset="0"/>
              </a:rPr>
              <a:t> </a:t>
            </a:r>
            <a:r>
              <a:rPr lang="en-US" sz="1600" i="1">
                <a:solidFill>
                  <a:srgbClr val="C00000"/>
                </a:solidFill>
                <a:cs typeface="Arial" panose="020B0604020202020204" pitchFamily="34" charset="0"/>
              </a:rPr>
              <a:t>n</a:t>
            </a:r>
            <a:r>
              <a:rPr lang="en-US" sz="1600">
                <a:solidFill>
                  <a:srgbClr val="C00000"/>
                </a:solidFill>
                <a:cs typeface="Arial" panose="020B0604020202020204" pitchFamily="34" charset="0"/>
              </a:rPr>
              <a:t>: </a:t>
            </a:r>
          </a:p>
          <a:p>
            <a:pPr marL="0" indent="0" algn="ctr" eaLnBrk="1" hangingPunct="1">
              <a:buFontTx/>
              <a:buNone/>
              <a:defRPr/>
            </a:pPr>
            <a:r>
              <a:rPr lang="en-US" sz="1600" i="1">
                <a:solidFill>
                  <a:srgbClr val="C00000"/>
                </a:solidFill>
                <a:cs typeface="Arial" panose="020B0604020202020204" pitchFamily="34" charset="0"/>
              </a:rPr>
              <a:t>b</a:t>
            </a:r>
            <a:r>
              <a:rPr lang="en-US" sz="1600" baseline="-25000">
                <a:solidFill>
                  <a:srgbClr val="C00000"/>
                </a:solidFill>
                <a:cs typeface="Arial" panose="020B0604020202020204" pitchFamily="34" charset="0"/>
              </a:rPr>
              <a:t>1</a:t>
            </a:r>
            <a:r>
              <a:rPr lang="en-US" sz="1600" i="1">
                <a:solidFill>
                  <a:srgbClr val="C00000"/>
                </a:solidFill>
                <a:cs typeface="Arial" panose="020B0604020202020204" pitchFamily="34" charset="0"/>
              </a:rPr>
              <a:t> b</a:t>
            </a:r>
            <a:r>
              <a:rPr lang="en-US" sz="1600" baseline="-25000">
                <a:solidFill>
                  <a:srgbClr val="C00000"/>
                </a:solidFill>
                <a:cs typeface="Arial" panose="020B0604020202020204" pitchFamily="34" charset="0"/>
              </a:rPr>
              <a:t>2</a:t>
            </a:r>
            <a:r>
              <a:rPr lang="en-US" sz="1600" i="1">
                <a:solidFill>
                  <a:srgbClr val="C00000"/>
                </a:solidFill>
                <a:cs typeface="Arial" panose="020B0604020202020204" pitchFamily="34" charset="0"/>
              </a:rPr>
              <a:t> ... b</a:t>
            </a:r>
            <a:r>
              <a:rPr lang="en-US" sz="1600" i="1" baseline="-25000">
                <a:solidFill>
                  <a:srgbClr val="C00000"/>
                </a:solidFill>
                <a:cs typeface="Arial" panose="020B0604020202020204" pitchFamily="34" charset="0"/>
              </a:rPr>
              <a:t>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trong</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đó</a:t>
            </a:r>
            <a:r>
              <a:rPr lang="en-US" sz="1600">
                <a:solidFill>
                  <a:srgbClr val="C00000"/>
                </a:solidFill>
                <a:cs typeface="Arial" panose="020B0604020202020204" pitchFamily="34" charset="0"/>
              </a:rPr>
              <a:t> </a:t>
            </a:r>
            <a:r>
              <a:rPr lang="en-US" sz="1600" i="1">
                <a:solidFill>
                  <a:srgbClr val="C00000"/>
                </a:solidFill>
                <a:cs typeface="Arial" panose="020B0604020202020204" pitchFamily="34" charset="0"/>
              </a:rPr>
              <a:t>b</a:t>
            </a:r>
            <a:r>
              <a:rPr lang="en-US" sz="1600" i="1" baseline="-25000">
                <a:solidFill>
                  <a:srgbClr val="C00000"/>
                </a:solidFill>
                <a:cs typeface="Arial" panose="020B0604020202020204" pitchFamily="34" charset="0"/>
              </a:rPr>
              <a:t>i</a:t>
            </a:r>
            <a:r>
              <a:rPr lang="en-US" sz="1600">
                <a:solidFill>
                  <a:srgbClr val="C00000"/>
                </a:solidFill>
                <a:cs typeface="Arial" panose="020B0604020202020204" pitchFamily="34" charset="0"/>
              </a:rPr>
              <a:t> </a:t>
            </a:r>
            <a:r>
              <a:rPr lang="en-US" sz="1600">
                <a:solidFill>
                  <a:srgbClr val="C00000"/>
                </a:solidFill>
                <a:cs typeface="Arial" panose="020B0604020202020204" pitchFamily="34" charset="0"/>
                <a:sym typeface="Symbol" panose="05050102010706020507" pitchFamily="18" charset="2"/>
              </a:rPr>
              <a:t></a:t>
            </a:r>
            <a:r>
              <a:rPr lang="en-US" sz="1600">
                <a:solidFill>
                  <a:srgbClr val="C00000"/>
                </a:solidFill>
                <a:cs typeface="Arial" panose="020B0604020202020204" pitchFamily="34" charset="0"/>
              </a:rPr>
              <a:t> {0, 1}. </a:t>
            </a:r>
          </a:p>
        </p:txBody>
      </p:sp>
      <p:sp>
        <p:nvSpPr>
          <p:cNvPr id="8" name="Rectangle 3">
            <a:extLst>
              <a:ext uri="{FF2B5EF4-FFF2-40B4-BE49-F238E27FC236}">
                <a16:creationId xmlns:a16="http://schemas.microsoft.com/office/drawing/2014/main" id="{B263C6E9-0876-480E-99A0-36B17ADC1B73}"/>
              </a:ext>
            </a:extLst>
          </p:cNvPr>
          <p:cNvSpPr>
            <a:spLocks noGrp="1" noChangeArrowheads="1"/>
          </p:cNvSpPr>
          <p:nvPr>
            <p:ph idx="1"/>
          </p:nvPr>
        </p:nvSpPr>
        <p:spPr>
          <a:xfrm>
            <a:off x="210343" y="2133600"/>
            <a:ext cx="8723313" cy="3455020"/>
          </a:xfrm>
          <a:ln>
            <a:solidFill>
              <a:schemeClr val="accent1"/>
            </a:solidFill>
          </a:ln>
        </p:spPr>
        <p:txBody>
          <a:bodyPr>
            <a:normAutofit/>
          </a:bodyPr>
          <a:lstStyle/>
          <a:p>
            <a:pPr marL="0" indent="0" algn="just" eaLnBrk="1" hangingPunct="1">
              <a:buNone/>
              <a:defRPr/>
            </a:pPr>
            <a:r>
              <a:rPr lang="en-US" sz="1600" err="1">
                <a:solidFill>
                  <a:schemeClr val="tx1"/>
                </a:solidFill>
                <a:cs typeface="Arial" panose="020B0604020202020204" pitchFamily="34" charset="0"/>
              </a:rPr>
              <a:t>Thuật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toán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sinh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kế</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tiếp</a:t>
            </a:r>
            <a:r>
              <a:rPr lang="en-US" sz="1600">
                <a:solidFill>
                  <a:schemeClr val="tx1"/>
                </a:solidFill>
                <a:cs typeface="Arial" panose="020B0604020202020204" pitchFamily="34" charset="0"/>
              </a:rPr>
              <a:t>:</a:t>
            </a:r>
          </a:p>
          <a:p>
            <a:pPr>
              <a:defRPr/>
            </a:pPr>
            <a:r>
              <a:rPr lang="en-US" sz="1600" err="1">
                <a:cs typeface="Arial" panose="020B0604020202020204" pitchFamily="34" charset="0"/>
              </a:rPr>
              <a:t>Xâu</a:t>
            </a:r>
            <a:r>
              <a:rPr lang="vi-VN" sz="1600">
                <a:cs typeface="Arial" panose="020B0604020202020204" pitchFamily="34" charset="0"/>
              </a:rPr>
              <a:t> đầu tiên sẽ là 0 0 ... 0, </a:t>
            </a:r>
          </a:p>
          <a:p>
            <a:pPr>
              <a:defRPr/>
            </a:pPr>
            <a:r>
              <a:rPr lang="fr-FR" sz="1600" err="1">
                <a:cs typeface="Arial" panose="020B0604020202020204" pitchFamily="34" charset="0"/>
              </a:rPr>
              <a:t>Xâu</a:t>
            </a:r>
            <a:r>
              <a:rPr lang="fr-FR" sz="1600">
                <a:cs typeface="Arial" panose="020B0604020202020204" pitchFamily="34" charset="0"/>
              </a:rPr>
              <a:t> </a:t>
            </a:r>
            <a:r>
              <a:rPr lang="fr-FR" sz="1600" err="1">
                <a:cs typeface="Arial" panose="020B0604020202020204" pitchFamily="34" charset="0"/>
              </a:rPr>
              <a:t>cuối</a:t>
            </a:r>
            <a:r>
              <a:rPr lang="fr-FR" sz="1600">
                <a:cs typeface="Arial" panose="020B0604020202020204" pitchFamily="34" charset="0"/>
              </a:rPr>
              <a:t> </a:t>
            </a:r>
            <a:r>
              <a:rPr lang="fr-FR" sz="1600" err="1">
                <a:cs typeface="Arial" panose="020B0604020202020204" pitchFamily="34" charset="0"/>
              </a:rPr>
              <a:t>cùng</a:t>
            </a:r>
            <a:r>
              <a:rPr lang="fr-FR" sz="1600">
                <a:cs typeface="Arial" panose="020B0604020202020204" pitchFamily="34" charset="0"/>
              </a:rPr>
              <a:t> là 1 1 ... 1. </a:t>
            </a:r>
          </a:p>
          <a:p>
            <a:pPr>
              <a:defRPr/>
            </a:pPr>
            <a:r>
              <a:rPr lang="vi-VN" sz="1600">
                <a:cs typeface="Arial" panose="020B0604020202020204" pitchFamily="34" charset="0"/>
              </a:rPr>
              <a:t>Giả sử  </a:t>
            </a:r>
            <a:r>
              <a:rPr lang="vi-VN" sz="1600" i="1">
                <a:cs typeface="Arial" panose="020B0604020202020204" pitchFamily="34" charset="0"/>
              </a:rPr>
              <a:t>b</a:t>
            </a:r>
            <a:r>
              <a:rPr lang="vi-VN" sz="1600" baseline="-25000">
                <a:cs typeface="Arial" panose="020B0604020202020204" pitchFamily="34" charset="0"/>
              </a:rPr>
              <a:t>1</a:t>
            </a:r>
            <a:r>
              <a:rPr lang="vi-VN" sz="1600" i="1">
                <a:cs typeface="Arial" panose="020B0604020202020204" pitchFamily="34" charset="0"/>
              </a:rPr>
              <a:t> b</a:t>
            </a:r>
            <a:r>
              <a:rPr lang="vi-VN" sz="1600" baseline="-25000">
                <a:cs typeface="Arial" panose="020B0604020202020204" pitchFamily="34" charset="0"/>
              </a:rPr>
              <a:t>2</a:t>
            </a:r>
            <a:r>
              <a:rPr lang="vi-VN" sz="1600" i="1">
                <a:cs typeface="Arial" panose="020B0604020202020204" pitchFamily="34" charset="0"/>
              </a:rPr>
              <a:t> ... b</a:t>
            </a:r>
            <a:r>
              <a:rPr lang="vi-VN" sz="1600" i="1" baseline="-25000">
                <a:cs typeface="Arial" panose="020B0604020202020204" pitchFamily="34" charset="0"/>
              </a:rPr>
              <a:t>n</a:t>
            </a:r>
            <a:r>
              <a:rPr lang="vi-VN" sz="1600" i="1">
                <a:cs typeface="Arial" panose="020B0604020202020204" pitchFamily="34" charset="0"/>
              </a:rPr>
              <a:t>  là dãy đang có. </a:t>
            </a:r>
          </a:p>
          <a:p>
            <a:pPr lvl="1">
              <a:defRPr/>
            </a:pPr>
            <a:r>
              <a:rPr lang="en-US" sz="1600" err="1">
                <a:cs typeface="Arial" panose="020B0604020202020204" pitchFamily="34" charset="0"/>
              </a:rPr>
              <a:t>Nếu</a:t>
            </a:r>
            <a:r>
              <a:rPr lang="en-US" sz="1600">
                <a:cs typeface="Arial" panose="020B0604020202020204" pitchFamily="34" charset="0"/>
              </a:rPr>
              <a:t> </a:t>
            </a:r>
            <a:r>
              <a:rPr lang="en-US" sz="1600" err="1">
                <a:cs typeface="Arial" panose="020B0604020202020204" pitchFamily="34" charset="0"/>
              </a:rPr>
              <a:t>xâu</a:t>
            </a:r>
            <a:r>
              <a:rPr lang="en-US" sz="1600">
                <a:cs typeface="Arial" panose="020B0604020202020204" pitchFamily="34" charset="0"/>
              </a:rPr>
              <a:t> </a:t>
            </a:r>
            <a:r>
              <a:rPr lang="en-US" sz="1600" err="1">
                <a:cs typeface="Arial" panose="020B0604020202020204" pitchFamily="34" charset="0"/>
              </a:rPr>
              <a:t>này</a:t>
            </a:r>
            <a:r>
              <a:rPr lang="en-US" sz="1600">
                <a:cs typeface="Arial" panose="020B0604020202020204" pitchFamily="34" charset="0"/>
              </a:rPr>
              <a:t> </a:t>
            </a:r>
            <a:r>
              <a:rPr lang="en-US" sz="1600" err="1">
                <a:cs typeface="Arial" panose="020B0604020202020204" pitchFamily="34" charset="0"/>
              </a:rPr>
              <a:t>gồm</a:t>
            </a:r>
            <a:r>
              <a:rPr lang="en-US" sz="1600">
                <a:cs typeface="Arial" panose="020B0604020202020204" pitchFamily="34" charset="0"/>
              </a:rPr>
              <a:t> </a:t>
            </a:r>
            <a:r>
              <a:rPr lang="en-US" sz="1600" err="1">
                <a:cs typeface="Arial" panose="020B0604020202020204" pitchFamily="34" charset="0"/>
              </a:rPr>
              <a:t>toàn</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1 </a:t>
            </a:r>
            <a:r>
              <a:rPr lang="en-US" sz="1600">
                <a:cs typeface="Arial" panose="020B0604020202020204" pitchFamily="34" charset="0"/>
                <a:sym typeface="Wingdings" panose="05000000000000000000" pitchFamily="2" charset="2"/>
              </a:rPr>
              <a:t></a:t>
            </a:r>
            <a:r>
              <a:rPr lang="en-US" sz="1600">
                <a:cs typeface="Arial" panose="020B0604020202020204" pitchFamily="34" charset="0"/>
              </a:rPr>
              <a:t> </a:t>
            </a:r>
            <a:r>
              <a:rPr lang="en-US" sz="1600" err="1">
                <a:cs typeface="Arial" panose="020B0604020202020204" pitchFamily="34" charset="0"/>
              </a:rPr>
              <a:t>kết</a:t>
            </a:r>
            <a:r>
              <a:rPr lang="en-US" sz="1600">
                <a:cs typeface="Arial" panose="020B0604020202020204" pitchFamily="34" charset="0"/>
              </a:rPr>
              <a:t> </a:t>
            </a:r>
            <a:r>
              <a:rPr lang="en-US" sz="1600" err="1">
                <a:cs typeface="Arial" panose="020B0604020202020204" pitchFamily="34" charset="0"/>
              </a:rPr>
              <a:t>thúc</a:t>
            </a:r>
            <a:r>
              <a:rPr lang="en-US" sz="1600">
                <a:cs typeface="Arial" panose="020B0604020202020204" pitchFamily="34" charset="0"/>
              </a:rPr>
              <a:t>, </a:t>
            </a:r>
          </a:p>
          <a:p>
            <a:pPr lvl="1" algn="just">
              <a:defRPr/>
            </a:pPr>
            <a:r>
              <a:rPr lang="vi-VN" sz="1600">
                <a:cs typeface="Arial" panose="020B0604020202020204" pitchFamily="34" charset="0"/>
              </a:rPr>
              <a:t>Trái lại, </a:t>
            </a:r>
            <a:r>
              <a:rPr lang="en-US" sz="1600" err="1">
                <a:cs typeface="Arial" panose="020B0604020202020204" pitchFamily="34" charset="0"/>
              </a:rPr>
              <a:t>xâu</a:t>
            </a:r>
            <a:r>
              <a:rPr lang="vi-VN" sz="1600">
                <a:cs typeface="Arial" panose="020B0604020202020204" pitchFamily="34" charset="0"/>
              </a:rPr>
              <a:t> kế tiếp nhận được bằng cách cộng thêm 1 (theo modu</a:t>
            </a:r>
            <a:r>
              <a:rPr lang="en-US" sz="1600">
                <a:cs typeface="Arial" panose="020B0604020202020204" pitchFamily="34" charset="0"/>
              </a:rPr>
              <a:t>l</a:t>
            </a:r>
            <a:r>
              <a:rPr lang="vi-VN" sz="1600">
                <a:cs typeface="Arial" panose="020B0604020202020204" pitchFamily="34" charset="0"/>
              </a:rPr>
              <a:t> 2, có nhớ) vào </a:t>
            </a:r>
            <a:r>
              <a:rPr lang="en-US" sz="1600" err="1">
                <a:cs typeface="Arial" panose="020B0604020202020204" pitchFamily="34" charset="0"/>
              </a:rPr>
              <a:t>xâu</a:t>
            </a:r>
            <a:r>
              <a:rPr lang="vi-VN" sz="1600">
                <a:cs typeface="Arial" panose="020B0604020202020204" pitchFamily="34" charset="0"/>
              </a:rPr>
              <a:t> hiện tại. </a:t>
            </a:r>
          </a:p>
          <a:p>
            <a:pPr>
              <a:defRPr/>
            </a:pPr>
            <a:r>
              <a:rPr lang="vi-VN" sz="1600">
                <a:cs typeface="Arial" panose="020B0604020202020204" pitchFamily="34" charset="0"/>
              </a:rPr>
              <a:t>Từ đó ta c</a:t>
            </a:r>
            <a:r>
              <a:rPr lang="en-US" sz="1600">
                <a:cs typeface="Arial" panose="020B0604020202020204" pitchFamily="34" charset="0"/>
              </a:rPr>
              <a:t>ó</a:t>
            </a:r>
            <a:r>
              <a:rPr lang="vi-VN" sz="1600">
                <a:cs typeface="Arial" panose="020B0604020202020204" pitchFamily="34" charset="0"/>
              </a:rPr>
              <a:t> qui tắc sinh </a:t>
            </a:r>
            <a:r>
              <a:rPr lang="en-US" sz="1600" err="1">
                <a:cs typeface="Arial" panose="020B0604020202020204" pitchFamily="34" charset="0"/>
              </a:rPr>
              <a:t>xâu</a:t>
            </a:r>
            <a:r>
              <a:rPr lang="vi-VN" sz="1600">
                <a:cs typeface="Arial" panose="020B0604020202020204" pitchFamily="34" charset="0"/>
              </a:rPr>
              <a:t> kế tiếp như sau:</a:t>
            </a:r>
          </a:p>
          <a:p>
            <a:pPr lvl="1">
              <a:defRPr/>
            </a:pPr>
            <a:r>
              <a:rPr lang="vi-VN" sz="1600">
                <a:cs typeface="Arial" panose="020B0604020202020204" pitchFamily="34" charset="0"/>
              </a:rPr>
              <a:t>T</a:t>
            </a:r>
            <a:r>
              <a:rPr lang="en-US" sz="1600">
                <a:cs typeface="Arial" panose="020B0604020202020204" pitchFamily="34" charset="0"/>
              </a:rPr>
              <a:t>ì</a:t>
            </a:r>
            <a:r>
              <a:rPr lang="vi-VN" sz="1600">
                <a:cs typeface="Arial" panose="020B0604020202020204" pitchFamily="34" charset="0"/>
              </a:rPr>
              <a:t>m </a:t>
            </a:r>
            <a:r>
              <a:rPr lang="vi-VN" sz="1600" i="1">
                <a:cs typeface="Arial" panose="020B0604020202020204" pitchFamily="34" charset="0"/>
              </a:rPr>
              <a:t>i </a:t>
            </a:r>
            <a:r>
              <a:rPr lang="vi-VN" sz="1600">
                <a:cs typeface="Arial" panose="020B0604020202020204" pitchFamily="34" charset="0"/>
              </a:rPr>
              <a:t>đầu tiên (theo thứ tự </a:t>
            </a:r>
            <a:r>
              <a:rPr lang="vi-VN" sz="1600" i="1">
                <a:cs typeface="Arial" panose="020B0604020202020204" pitchFamily="34" charset="0"/>
              </a:rPr>
              <a:t>i=n, n</a:t>
            </a:r>
            <a:r>
              <a:rPr lang="vi-VN" sz="1600">
                <a:cs typeface="Arial" panose="020B0604020202020204" pitchFamily="34" charset="0"/>
              </a:rPr>
              <a:t>-1</a:t>
            </a:r>
            <a:r>
              <a:rPr lang="vi-VN" sz="1600" i="1">
                <a:cs typeface="Arial" panose="020B0604020202020204" pitchFamily="34" charset="0"/>
              </a:rPr>
              <a:t>, ...,</a:t>
            </a:r>
            <a:r>
              <a:rPr lang="vi-VN" sz="1600">
                <a:cs typeface="Arial" panose="020B0604020202020204" pitchFamily="34" charset="0"/>
              </a:rPr>
              <a:t> 1) thoả mãn</a:t>
            </a:r>
            <a:r>
              <a:rPr lang="vi-VN" sz="1600" i="1">
                <a:cs typeface="Arial" panose="020B0604020202020204" pitchFamily="34" charset="0"/>
              </a:rPr>
              <a:t> b</a:t>
            </a:r>
            <a:r>
              <a:rPr lang="vi-VN" sz="1600" i="1" baseline="-25000">
                <a:cs typeface="Arial" panose="020B0604020202020204" pitchFamily="34" charset="0"/>
              </a:rPr>
              <a:t>i</a:t>
            </a:r>
            <a:r>
              <a:rPr lang="vi-VN" sz="1600" i="1">
                <a:cs typeface="Arial" panose="020B0604020202020204" pitchFamily="34" charset="0"/>
              </a:rPr>
              <a:t> = </a:t>
            </a:r>
            <a:r>
              <a:rPr lang="vi-VN" sz="1600">
                <a:cs typeface="Arial" panose="020B0604020202020204" pitchFamily="34" charset="0"/>
              </a:rPr>
              <a:t>0</a:t>
            </a:r>
            <a:r>
              <a:rPr lang="vi-VN" sz="1600" i="1">
                <a:cs typeface="Arial" panose="020B0604020202020204" pitchFamily="34" charset="0"/>
              </a:rPr>
              <a:t>.</a:t>
            </a:r>
          </a:p>
          <a:p>
            <a:pPr lvl="1">
              <a:defRPr/>
            </a:pPr>
            <a:r>
              <a:rPr lang="vi-VN" sz="1600">
                <a:cs typeface="Arial" panose="020B0604020202020204" pitchFamily="34" charset="0"/>
              </a:rPr>
              <a:t>Gán lại </a:t>
            </a:r>
            <a:r>
              <a:rPr lang="vi-VN" sz="1600" i="1">
                <a:cs typeface="Arial" panose="020B0604020202020204" pitchFamily="34" charset="0"/>
              </a:rPr>
              <a:t>b</a:t>
            </a:r>
            <a:r>
              <a:rPr lang="vi-VN" sz="1600" i="1" baseline="-25000">
                <a:cs typeface="Arial" panose="020B0604020202020204" pitchFamily="34" charset="0"/>
              </a:rPr>
              <a:t>i</a:t>
            </a:r>
            <a:r>
              <a:rPr lang="vi-VN" sz="1600" i="1">
                <a:cs typeface="Arial" panose="020B0604020202020204" pitchFamily="34" charset="0"/>
              </a:rPr>
              <a:t> = </a:t>
            </a:r>
            <a:r>
              <a:rPr lang="vi-VN" sz="1600">
                <a:cs typeface="Arial" panose="020B0604020202020204" pitchFamily="34" charset="0"/>
              </a:rPr>
              <a:t>1 và</a:t>
            </a:r>
            <a:r>
              <a:rPr lang="vi-VN" sz="1600" i="1">
                <a:cs typeface="Arial" panose="020B0604020202020204" pitchFamily="34" charset="0"/>
              </a:rPr>
              <a:t> b</a:t>
            </a:r>
            <a:r>
              <a:rPr lang="vi-VN" sz="1600" i="1" baseline="-25000">
                <a:cs typeface="Arial" panose="020B0604020202020204" pitchFamily="34" charset="0"/>
              </a:rPr>
              <a:t>j</a:t>
            </a:r>
            <a:r>
              <a:rPr lang="vi-VN" sz="1600" i="1">
                <a:cs typeface="Arial" panose="020B0604020202020204" pitchFamily="34" charset="0"/>
              </a:rPr>
              <a:t> = </a:t>
            </a:r>
            <a:r>
              <a:rPr lang="vi-VN" sz="1600">
                <a:cs typeface="Arial" panose="020B0604020202020204" pitchFamily="34" charset="0"/>
              </a:rPr>
              <a:t>0 với tất cả</a:t>
            </a:r>
            <a:r>
              <a:rPr lang="vi-VN" sz="1600" i="1">
                <a:cs typeface="Arial" panose="020B0604020202020204" pitchFamily="34" charset="0"/>
              </a:rPr>
              <a:t> j &gt; i. </a:t>
            </a:r>
            <a:r>
              <a:rPr lang="vi-VN" sz="1600">
                <a:cs typeface="Arial" panose="020B0604020202020204" pitchFamily="34" charset="0"/>
              </a:rPr>
              <a:t>Dãy mới thu được sẽ là </a:t>
            </a:r>
            <a:r>
              <a:rPr lang="en-US" sz="1600" err="1">
                <a:cs typeface="Arial" panose="020B0604020202020204" pitchFamily="34" charset="0"/>
              </a:rPr>
              <a:t>xâu</a:t>
            </a:r>
            <a:r>
              <a:rPr lang="vi-VN" sz="1600">
                <a:cs typeface="Arial" panose="020B0604020202020204" pitchFamily="34" charset="0"/>
              </a:rPr>
              <a:t> cần t</a:t>
            </a:r>
            <a:r>
              <a:rPr lang="en-US" sz="1600">
                <a:cs typeface="Arial" panose="020B0604020202020204" pitchFamily="34" charset="0"/>
              </a:rPr>
              <a:t>ì</a:t>
            </a:r>
            <a:r>
              <a:rPr lang="vi-VN" sz="1600">
                <a:cs typeface="Arial" panose="020B0604020202020204" pitchFamily="34" charset="0"/>
              </a:rPr>
              <a:t>m.</a:t>
            </a:r>
            <a:endParaRPr lang="en-US" sz="1600">
              <a:solidFill>
                <a:srgbClr val="CCFFCC"/>
              </a:solidFill>
              <a:cs typeface="Arial" panose="020B0604020202020204" pitchFamily="34" charset="0"/>
            </a:endParaRPr>
          </a:p>
          <a:p>
            <a:pPr marL="0" indent="0" algn="just" eaLnBrk="1" hangingPunct="1">
              <a:buFontTx/>
              <a:buNone/>
              <a:defRPr/>
            </a:pPr>
            <a:r>
              <a:rPr lang="en-US" sz="1600">
                <a:solidFill>
                  <a:schemeClr val="tx1"/>
                </a:solidFill>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BB00BF2-DB5D-5FB3-6044-8532710F761F}"/>
                  </a:ext>
                </a:extLst>
              </p14:cNvPr>
              <p14:cNvContentPartPr/>
              <p14:nvPr/>
            </p14:nvContentPartPr>
            <p14:xfrm>
              <a:off x="515160" y="153000"/>
              <a:ext cx="7779240" cy="5071680"/>
            </p14:xfrm>
          </p:contentPart>
        </mc:Choice>
        <mc:Fallback>
          <p:pic>
            <p:nvPicPr>
              <p:cNvPr id="2" name="Ink 1">
                <a:extLst>
                  <a:ext uri="{FF2B5EF4-FFF2-40B4-BE49-F238E27FC236}">
                    <a16:creationId xmlns:a16="http://schemas.microsoft.com/office/drawing/2014/main" id="{5BB00BF2-DB5D-5FB3-6044-8532710F761F}"/>
                  </a:ext>
                </a:extLst>
              </p:cNvPr>
              <p:cNvPicPr/>
              <p:nvPr/>
            </p:nvPicPr>
            <p:blipFill>
              <a:blip r:embed="rId4"/>
              <a:stretch>
                <a:fillRect/>
              </a:stretch>
            </p:blipFill>
            <p:spPr>
              <a:xfrm>
                <a:off x="505800" y="143640"/>
                <a:ext cx="7797960" cy="5090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FDEEE49-115C-E163-0D26-8D020A0C4C12}"/>
                  </a:ext>
                </a:extLst>
              </p14:cNvPr>
              <p14:cNvContentPartPr/>
              <p14:nvPr/>
            </p14:nvContentPartPr>
            <p14:xfrm>
              <a:off x="4100400" y="1430640"/>
              <a:ext cx="4057560" cy="1743120"/>
            </p14:xfrm>
          </p:contentPart>
        </mc:Choice>
        <mc:Fallback>
          <p:pic>
            <p:nvPicPr>
              <p:cNvPr id="3" name="Ink 2">
                <a:extLst>
                  <a:ext uri="{FF2B5EF4-FFF2-40B4-BE49-F238E27FC236}">
                    <a16:creationId xmlns:a16="http://schemas.microsoft.com/office/drawing/2014/main" id="{2FDEEE49-115C-E163-0D26-8D020A0C4C12}"/>
                  </a:ext>
                </a:extLst>
              </p:cNvPr>
              <p:cNvPicPr/>
              <p:nvPr/>
            </p:nvPicPr>
            <p:blipFill>
              <a:blip r:embed="rId6"/>
              <a:stretch>
                <a:fillRect/>
              </a:stretch>
            </p:blipFill>
            <p:spPr>
              <a:xfrm>
                <a:off x="4091040" y="1421280"/>
                <a:ext cx="4076280" cy="1761840"/>
              </a:xfrm>
              <a:prstGeom prst="rect">
                <a:avLst/>
              </a:prstGeom>
            </p:spPr>
          </p:pic>
        </mc:Fallback>
      </mc:AlternateContent>
    </p:spTree>
    <p:extLst>
      <p:ext uri="{BB962C8B-B14F-4D97-AF65-F5344CB8AC3E}">
        <p14:creationId xmlns:p14="http://schemas.microsoft.com/office/powerpoint/2010/main" val="383278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xâu</a:t>
            </a:r>
            <a:r>
              <a:rPr lang="en-US" altLang="en-US" sz="2000" b="1"/>
              <a:t> </a:t>
            </a:r>
            <a:r>
              <a:rPr lang="en-US" altLang="en-US" sz="2000" b="1" err="1"/>
              <a:t>nhị</a:t>
            </a:r>
            <a:r>
              <a:rPr lang="en-US" altLang="en-US" sz="2000" b="1"/>
              <a:t> </a:t>
            </a:r>
            <a:r>
              <a:rPr lang="en-US" altLang="en-US" sz="2000" b="1" err="1"/>
              <a:t>phân</a:t>
            </a:r>
            <a:r>
              <a:rPr lang="en-US" altLang="en-US" sz="2000" b="1"/>
              <a:t> </a:t>
            </a:r>
            <a:r>
              <a:rPr lang="en-US" altLang="en-US" sz="2000" b="1" err="1"/>
              <a:t>độ</a:t>
            </a:r>
            <a:r>
              <a:rPr lang="en-US" altLang="en-US" sz="2000" b="1"/>
              <a:t> </a:t>
            </a:r>
            <a:r>
              <a:rPr lang="en-US" altLang="en-US" sz="2000" b="1" err="1"/>
              <a:t>dài</a:t>
            </a:r>
            <a:r>
              <a:rPr lang="en-US" altLang="en-US" sz="2000" b="1"/>
              <a:t> 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210343" y="762000"/>
            <a:ext cx="872331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Tx/>
              <a:buNone/>
              <a:defRPr/>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a:cs typeface="Arial" panose="020B0604020202020204" pitchFamily="34" charset="0"/>
              </a:rPr>
              <a:t>: x</a:t>
            </a:r>
            <a:r>
              <a:rPr lang="vi-VN" sz="1600">
                <a:cs typeface="Arial" panose="020B0604020202020204" pitchFamily="34" charset="0"/>
              </a:rPr>
              <a:t>ét </a:t>
            </a:r>
            <a:r>
              <a:rPr lang="en-US" sz="1600" err="1">
                <a:cs typeface="Arial" panose="020B0604020202020204" pitchFamily="34" charset="0"/>
              </a:rPr>
              <a:t>xâu</a:t>
            </a:r>
            <a:r>
              <a:rPr lang="vi-VN" sz="1600">
                <a:cs typeface="Arial" panose="020B0604020202020204" pitchFamily="34" charset="0"/>
              </a:rPr>
              <a:t> nhị phân độ dài 10:  </a:t>
            </a:r>
            <a:r>
              <a:rPr lang="vi-VN" sz="1600" i="1">
                <a:cs typeface="Arial" panose="020B0604020202020204" pitchFamily="34" charset="0"/>
              </a:rPr>
              <a:t>b =</a:t>
            </a:r>
            <a:r>
              <a:rPr lang="vi-VN" sz="1600">
                <a:cs typeface="Arial" panose="020B0604020202020204" pitchFamily="34" charset="0"/>
              </a:rPr>
              <a:t>  1101011111.</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xâu</a:t>
            </a:r>
            <a:r>
              <a:rPr lang="en-US" sz="1600">
                <a:cs typeface="Arial" panose="020B0604020202020204" pitchFamily="34" charset="0"/>
              </a:rPr>
              <a:t> </a:t>
            </a:r>
            <a:r>
              <a:rPr lang="en-US" sz="1600" err="1">
                <a:cs typeface="Arial" panose="020B0604020202020204" pitchFamily="34" charset="0"/>
              </a:rPr>
              <a:t>nhị</a:t>
            </a:r>
            <a:r>
              <a:rPr lang="en-US" sz="1600">
                <a:cs typeface="Arial" panose="020B0604020202020204" pitchFamily="34" charset="0"/>
              </a:rPr>
              <a:t> </a:t>
            </a:r>
            <a:r>
              <a:rPr lang="en-US" sz="1600" err="1">
                <a:cs typeface="Arial" panose="020B0604020202020204" pitchFamily="34" charset="0"/>
              </a:rPr>
              <a:t>phân</a:t>
            </a:r>
            <a:r>
              <a:rPr lang="en-US" sz="1600">
                <a:cs typeface="Arial" panose="020B0604020202020204" pitchFamily="34" charset="0"/>
              </a:rPr>
              <a:t> </a:t>
            </a:r>
            <a:r>
              <a:rPr lang="en-US" sz="1600" err="1">
                <a:cs typeface="Arial" panose="020B0604020202020204" pitchFamily="34" charset="0"/>
              </a:rPr>
              <a:t>kế</a:t>
            </a:r>
            <a:r>
              <a:rPr lang="en-US" sz="1600">
                <a:cs typeface="Arial" panose="020B0604020202020204" pitchFamily="34" charset="0"/>
              </a:rPr>
              <a:t> </a:t>
            </a:r>
            <a:r>
              <a:rPr lang="en-US" sz="1600" err="1">
                <a:cs typeface="Arial" panose="020B0604020202020204" pitchFamily="34" charset="0"/>
              </a:rPr>
              <a:t>tiếp</a:t>
            </a:r>
            <a:r>
              <a:rPr lang="en-US" sz="1600">
                <a:cs typeface="Arial" panose="020B0604020202020204" pitchFamily="34" charset="0"/>
              </a:rPr>
              <a:t>.</a:t>
            </a:r>
            <a:endParaRPr lang="vi-VN" sz="1600">
              <a:cs typeface="Arial" panose="020B0604020202020204" pitchFamily="34" charset="0"/>
            </a:endParaRPr>
          </a:p>
          <a:p>
            <a:pPr>
              <a:spcBef>
                <a:spcPts val="1200"/>
              </a:spcBef>
              <a:defRPr/>
            </a:pPr>
            <a:r>
              <a:rPr lang="en-US" sz="1600">
                <a:cs typeface="Arial" panose="020B0604020202020204" pitchFamily="34" charset="0"/>
              </a:rPr>
              <a:t> Ta </a:t>
            </a:r>
            <a:r>
              <a:rPr lang="en-US" sz="1600" err="1">
                <a:cs typeface="Arial" panose="020B0604020202020204" pitchFamily="34" charset="0"/>
              </a:rPr>
              <a:t>có</a:t>
            </a:r>
            <a:r>
              <a:rPr lang="en-US" sz="1600">
                <a:cs typeface="Arial" panose="020B0604020202020204" pitchFamily="34" charset="0"/>
              </a:rPr>
              <a:t> </a:t>
            </a:r>
            <a:r>
              <a:rPr lang="en-US" sz="1600" i="1" err="1">
                <a:cs typeface="Arial" panose="020B0604020202020204" pitchFamily="34" charset="0"/>
              </a:rPr>
              <a:t>i</a:t>
            </a:r>
            <a:r>
              <a:rPr lang="en-US" sz="1600" i="1">
                <a:cs typeface="Arial" panose="020B0604020202020204" pitchFamily="34" charset="0"/>
              </a:rPr>
              <a:t> = </a:t>
            </a:r>
            <a:r>
              <a:rPr lang="en-US" sz="1600">
                <a:cs typeface="Arial" panose="020B0604020202020204" pitchFamily="34" charset="0"/>
              </a:rPr>
              <a:t>5</a:t>
            </a:r>
            <a:r>
              <a:rPr lang="en-US" sz="1600" i="1">
                <a:cs typeface="Arial" panose="020B0604020202020204" pitchFamily="34" charset="0"/>
              </a:rPr>
              <a:t>. </a:t>
            </a:r>
            <a:r>
              <a:rPr lang="vi-VN" sz="1600">
                <a:cs typeface="Arial" panose="020B0604020202020204" pitchFamily="34" charset="0"/>
              </a:rPr>
              <a:t>Do đó, đặt</a:t>
            </a:r>
            <a:r>
              <a:rPr lang="en-US" sz="1600">
                <a:cs typeface="Arial" panose="020B0604020202020204" pitchFamily="34" charset="0"/>
              </a:rPr>
              <a:t>:</a:t>
            </a:r>
          </a:p>
          <a:p>
            <a:pPr lvl="1">
              <a:spcBef>
                <a:spcPts val="1200"/>
              </a:spcBef>
              <a:defRPr/>
            </a:pPr>
            <a:r>
              <a:rPr lang="vi-VN" sz="1600">
                <a:cs typeface="Arial" panose="020B0604020202020204" pitchFamily="34" charset="0"/>
              </a:rPr>
              <a:t> </a:t>
            </a:r>
            <a:r>
              <a:rPr lang="vi-VN" sz="1600" i="1">
                <a:cs typeface="Arial" panose="020B0604020202020204" pitchFamily="34" charset="0"/>
              </a:rPr>
              <a:t>b</a:t>
            </a:r>
            <a:r>
              <a:rPr lang="vi-VN" sz="1600" baseline="-25000">
                <a:cs typeface="Arial" panose="020B0604020202020204" pitchFamily="34" charset="0"/>
              </a:rPr>
              <a:t>5</a:t>
            </a:r>
            <a:r>
              <a:rPr lang="vi-VN" sz="1600" i="1">
                <a:cs typeface="Arial" panose="020B0604020202020204" pitchFamily="34" charset="0"/>
              </a:rPr>
              <a:t> = </a:t>
            </a:r>
            <a:r>
              <a:rPr lang="vi-VN" sz="1600">
                <a:cs typeface="Arial" panose="020B0604020202020204" pitchFamily="34" charset="0"/>
              </a:rPr>
              <a:t>1, </a:t>
            </a:r>
            <a:endParaRPr lang="en-US" sz="1600">
              <a:cs typeface="Arial" panose="020B0604020202020204" pitchFamily="34" charset="0"/>
            </a:endParaRPr>
          </a:p>
          <a:p>
            <a:pPr lvl="1">
              <a:spcBef>
                <a:spcPts val="1200"/>
              </a:spcBef>
              <a:defRPr/>
            </a:pPr>
            <a:r>
              <a:rPr lang="vi-VN" sz="1600">
                <a:cs typeface="Arial" panose="020B0604020202020204" pitchFamily="34" charset="0"/>
              </a:rPr>
              <a:t>và</a:t>
            </a:r>
            <a:r>
              <a:rPr lang="vi-VN" sz="1600" i="1">
                <a:cs typeface="Arial" panose="020B0604020202020204" pitchFamily="34" charset="0"/>
              </a:rPr>
              <a:t> b</a:t>
            </a:r>
            <a:r>
              <a:rPr lang="vi-VN" sz="1600" i="1" baseline="-25000">
                <a:cs typeface="Arial" panose="020B0604020202020204" pitchFamily="34" charset="0"/>
              </a:rPr>
              <a:t>i</a:t>
            </a:r>
            <a:r>
              <a:rPr lang="vi-VN" sz="1600" i="1">
                <a:cs typeface="Arial" panose="020B0604020202020204" pitchFamily="34" charset="0"/>
              </a:rPr>
              <a:t> = </a:t>
            </a:r>
            <a:r>
              <a:rPr lang="vi-VN" sz="1600">
                <a:cs typeface="Arial" panose="020B0604020202020204" pitchFamily="34" charset="0"/>
              </a:rPr>
              <a:t>0</a:t>
            </a:r>
            <a:r>
              <a:rPr lang="vi-VN" sz="1600" i="1">
                <a:cs typeface="Arial" panose="020B0604020202020204" pitchFamily="34" charset="0"/>
              </a:rPr>
              <a:t>,  i = </a:t>
            </a:r>
            <a:r>
              <a:rPr lang="vi-VN" sz="1600">
                <a:cs typeface="Arial" panose="020B0604020202020204" pitchFamily="34" charset="0"/>
              </a:rPr>
              <a:t>6, 7, 8, 9, 10</a:t>
            </a:r>
            <a:endParaRPr lang="en-US" sz="1600">
              <a:cs typeface="Arial" panose="020B0604020202020204" pitchFamily="34" charset="0"/>
            </a:endParaRPr>
          </a:p>
          <a:p>
            <a:pPr marL="0" indent="0">
              <a:spcBef>
                <a:spcPts val="1200"/>
              </a:spcBef>
              <a:buFontTx/>
              <a:buNone/>
              <a:defRPr/>
            </a:pPr>
            <a:r>
              <a:rPr lang="en-US" sz="1600">
                <a:cs typeface="Arial" panose="020B0604020202020204" pitchFamily="34" charset="0"/>
                <a:sym typeface="Wingdings" panose="05000000000000000000" pitchFamily="2" charset="2"/>
              </a:rPr>
              <a:t></a:t>
            </a:r>
            <a:r>
              <a:rPr lang="vi-VN" sz="1600">
                <a:cs typeface="Arial" panose="020B0604020202020204" pitchFamily="34" charset="0"/>
              </a:rPr>
              <a:t> ta thu đươc xâu nhị phân kế tiếp là  </a:t>
            </a:r>
            <a:r>
              <a:rPr lang="en-US" sz="1600">
                <a:cs typeface="Arial" panose="020B0604020202020204" pitchFamily="34" charset="0"/>
              </a:rPr>
              <a:t>  </a:t>
            </a:r>
            <a:r>
              <a:rPr lang="vi-VN" sz="1600">
                <a:cs typeface="Arial" panose="020B0604020202020204" pitchFamily="34" charset="0"/>
              </a:rPr>
              <a:t>1101100000.</a:t>
            </a:r>
            <a:endParaRPr lang="en-US" sz="1600">
              <a:cs typeface="Arial" panose="020B0604020202020204" pitchFamily="34" charset="0"/>
            </a:endParaRPr>
          </a:p>
          <a:p>
            <a:pPr>
              <a:spcBef>
                <a:spcPts val="1200"/>
              </a:spcBef>
              <a:buFont typeface="Wingdings" panose="05000000000000000000" pitchFamily="2" charset="2"/>
              <a:buNone/>
              <a:defRPr/>
            </a:pPr>
            <a:r>
              <a:rPr lang="en-US" sz="1600">
                <a:cs typeface="Arial" panose="020B0604020202020204" pitchFamily="34" charset="0"/>
              </a:rPr>
              <a:t>    </a:t>
            </a:r>
            <a:endParaRPr lang="vi-VN" sz="1600" b="1">
              <a:solidFill>
                <a:srgbClr val="C00000"/>
              </a:solidFill>
              <a:cs typeface="Arial" panose="020B0604020202020204" pitchFamily="34" charset="0"/>
            </a:endParaRPr>
          </a:p>
        </p:txBody>
      </p:sp>
    </p:spTree>
    <p:extLst>
      <p:ext uri="{BB962C8B-B14F-4D97-AF65-F5344CB8AC3E}">
        <p14:creationId xmlns:p14="http://schemas.microsoft.com/office/powerpoint/2010/main" val="151409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tổ</a:t>
            </a:r>
            <a:r>
              <a:rPr lang="en-US" altLang="en-US" sz="2000" b="1"/>
              <a:t> </a:t>
            </a:r>
            <a:r>
              <a:rPr lang="en-US" altLang="en-US" sz="2000" b="1" err="1"/>
              <a:t>hợp</a:t>
            </a:r>
            <a:r>
              <a:rPr lang="en-US" altLang="en-US" sz="2000" b="1"/>
              <a:t> </a:t>
            </a:r>
            <a:r>
              <a:rPr lang="en-US" altLang="en-US" sz="2000" b="1" err="1"/>
              <a:t>chập</a:t>
            </a:r>
            <a:r>
              <a:rPr lang="en-US" altLang="en-US" sz="2000" b="1"/>
              <a:t> m </a:t>
            </a:r>
            <a:r>
              <a:rPr lang="en-US" altLang="en-US" sz="2000" b="1" err="1"/>
              <a:t>của</a:t>
            </a:r>
            <a:r>
              <a:rPr lang="en-US" altLang="en-US" sz="2000" b="1"/>
              <a:t> n </a:t>
            </a:r>
            <a:r>
              <a:rPr lang="en-US" altLang="en-US" sz="2000" b="1" err="1"/>
              <a:t>phần</a:t>
            </a:r>
            <a:r>
              <a:rPr lang="en-US" altLang="en-US" sz="2000" b="1"/>
              <a:t> </a:t>
            </a:r>
            <a:r>
              <a:rPr lang="en-US" altLang="en-US" sz="2000" b="1" err="1"/>
              <a:t>tử</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210343" y="762000"/>
            <a:ext cx="872331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1600" err="1">
                <a:solidFill>
                  <a:srgbClr val="C00000"/>
                </a:solidFill>
                <a:cs typeface="Arial" panose="020B0604020202020204" pitchFamily="34" charset="0"/>
              </a:rPr>
              <a:t>Bài</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toán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đặt</a:t>
            </a:r>
            <a:r>
              <a:rPr lang="en-US" sz="1600">
                <a:solidFill>
                  <a:srgbClr val="C00000"/>
                </a:solidFill>
                <a:cs typeface="Arial" panose="020B0604020202020204" pitchFamily="34" charset="0"/>
              </a:rPr>
              <a:t> ra </a:t>
            </a:r>
            <a:r>
              <a:rPr lang="en-US" sz="1600" err="1">
                <a:solidFill>
                  <a:srgbClr val="C00000"/>
                </a:solidFill>
                <a:cs typeface="Arial" panose="020B0604020202020204" pitchFamily="34" charset="0"/>
              </a:rPr>
              <a:t>là</a:t>
            </a:r>
            <a:r>
              <a:rPr lang="en-US" sz="1600">
                <a:solidFill>
                  <a:srgbClr val="C00000"/>
                </a:solidFill>
                <a:cs typeface="Arial" panose="020B0604020202020204" pitchFamily="34" charset="0"/>
              </a:rPr>
              <a:t>: Cho X = = {1, 2, ... , </a:t>
            </a:r>
            <a:r>
              <a:rPr lang="en-US" sz="1600" i="1">
                <a:solidFill>
                  <a:srgbClr val="C00000"/>
                </a:solidFill>
                <a:cs typeface="Arial" panose="020B0604020202020204" pitchFamily="34" charset="0"/>
              </a:rPr>
              <a:t>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Hãy</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liệt</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kê</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các</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tập</a:t>
            </a:r>
            <a:r>
              <a:rPr lang="en-US" sz="1600">
                <a:solidFill>
                  <a:srgbClr val="C00000"/>
                </a:solidFill>
                <a:cs typeface="Arial" panose="020B0604020202020204" pitchFamily="34" charset="0"/>
              </a:rPr>
              <a:t> con </a:t>
            </a:r>
            <a:r>
              <a:rPr lang="en-US" sz="1600" i="1">
                <a:solidFill>
                  <a:srgbClr val="C00000"/>
                </a:solidFill>
                <a:cs typeface="Arial" panose="020B0604020202020204" pitchFamily="34" charset="0"/>
              </a:rPr>
              <a:t>m</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phần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tử</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của</a:t>
            </a:r>
            <a:r>
              <a:rPr lang="en-US" sz="1600">
                <a:solidFill>
                  <a:srgbClr val="C00000"/>
                </a:solidFill>
                <a:cs typeface="Arial" panose="020B0604020202020204" pitchFamily="34" charset="0"/>
              </a:rPr>
              <a:t> X.</a:t>
            </a:r>
          </a:p>
          <a:p>
            <a:pPr marL="0" indent="0" eaLnBrk="1" hangingPunct="1">
              <a:buFontTx/>
              <a:buNone/>
              <a:defRPr/>
            </a:pPr>
            <a:r>
              <a:rPr lang="en-US" sz="1600" err="1">
                <a:solidFill>
                  <a:schemeClr val="tx1"/>
                </a:solidFill>
                <a:cs typeface="Arial" panose="020B0604020202020204" pitchFamily="34" charset="0"/>
              </a:rPr>
              <a:t>Giải</a:t>
            </a:r>
            <a:r>
              <a:rPr lang="en-US" sz="1600">
                <a:solidFill>
                  <a:schemeClr val="tx1"/>
                </a:solidFill>
                <a:cs typeface="Arial" panose="020B0604020202020204" pitchFamily="34" charset="0"/>
              </a:rPr>
              <a:t>:</a:t>
            </a:r>
          </a:p>
          <a:p>
            <a:pPr eaLnBrk="1" hangingPunct="1">
              <a:defRPr/>
            </a:pPr>
            <a:r>
              <a:rPr lang="en-US" sz="1600" err="1">
                <a:solidFill>
                  <a:srgbClr val="FF0000"/>
                </a:solidFill>
                <a:cs typeface="Arial" panose="020B0604020202020204" pitchFamily="34" charset="0"/>
              </a:rPr>
              <a:t>Thứ</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tự</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từ</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điển</a:t>
            </a:r>
            <a:r>
              <a:rPr lang="en-US" sz="1600">
                <a:solidFill>
                  <a:srgbClr val="FF0000"/>
                </a:solidFill>
                <a:cs typeface="Arial" panose="020B0604020202020204" pitchFamily="34" charset="0"/>
              </a:rPr>
              <a:t>: </a:t>
            </a:r>
          </a:p>
          <a:p>
            <a:pPr marL="0" indent="0" eaLnBrk="1" hangingPunct="1">
              <a:buFontTx/>
              <a:buNone/>
              <a:defRPr/>
            </a:pPr>
            <a:r>
              <a:rPr lang="en-US" sz="1600" err="1">
                <a:solidFill>
                  <a:schemeClr val="tx1"/>
                </a:solidFill>
                <a:cs typeface="Arial" panose="020B0604020202020204" pitchFamily="34" charset="0"/>
              </a:rPr>
              <a:t>Mỗi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con </a:t>
            </a:r>
            <a:r>
              <a:rPr lang="en-US" sz="1600" i="1">
                <a:solidFill>
                  <a:schemeClr val="tx1"/>
                </a:solidFill>
                <a:cs typeface="Arial" panose="020B0604020202020204" pitchFamily="34" charset="0"/>
              </a:rPr>
              <a:t>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phần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X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biểu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diễn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bởi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thứ</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tự</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gồm</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thành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phần</a:t>
            </a:r>
            <a:endParaRPr lang="en-US" sz="1600">
              <a:solidFill>
                <a:schemeClr val="tx1"/>
              </a:solidFill>
              <a:cs typeface="Arial" panose="020B0604020202020204" pitchFamily="34" charset="0"/>
            </a:endParaRPr>
          </a:p>
          <a:p>
            <a:pPr eaLnBrk="1" hangingPunct="1">
              <a:buFont typeface="Wingdings" panose="05000000000000000000" pitchFamily="2" charset="2"/>
              <a:buNone/>
              <a:defRPr/>
            </a:pP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 =</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baseline="-25000">
                <a:solidFill>
                  <a:schemeClr val="tx1"/>
                </a:solidFill>
                <a:cs typeface="Arial" panose="020B0604020202020204" pitchFamily="34" charset="0"/>
              </a:rPr>
              <a:t>1</a:t>
            </a:r>
            <a:r>
              <a:rPr lang="en-US" sz="1600" i="1">
                <a:solidFill>
                  <a:schemeClr val="tx1"/>
                </a:solidFill>
                <a:cs typeface="Arial" panose="020B0604020202020204" pitchFamily="34" charset="0"/>
              </a:rPr>
              <a:t>, a</a:t>
            </a:r>
            <a:r>
              <a:rPr lang="en-US" sz="1600" baseline="-25000">
                <a:solidFill>
                  <a:schemeClr val="tx1"/>
                </a:solidFill>
                <a:cs typeface="Arial" panose="020B0604020202020204" pitchFamily="34" charset="0"/>
              </a:rPr>
              <a:t>2</a:t>
            </a:r>
            <a:r>
              <a:rPr lang="en-US" sz="1600" i="1">
                <a:solidFill>
                  <a:schemeClr val="tx1"/>
                </a:solidFill>
                <a:cs typeface="Arial" panose="020B0604020202020204" pitchFamily="34" charset="0"/>
              </a:rPr>
              <a:t>, ... , a</a:t>
            </a:r>
            <a:r>
              <a:rPr lang="en-US" sz="1600" i="1" baseline="-25000">
                <a:solidFill>
                  <a:schemeClr val="tx1"/>
                </a:solidFill>
                <a:cs typeface="Arial" panose="020B0604020202020204" pitchFamily="34" charset="0"/>
              </a:rPr>
              <a:t>m</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 </a:t>
            </a:r>
            <a:endParaRPr lang="en-US" sz="1600">
              <a:solidFill>
                <a:schemeClr val="tx1"/>
              </a:solidFill>
              <a:cs typeface="Arial" panose="020B0604020202020204" pitchFamily="34" charset="0"/>
            </a:endParaRPr>
          </a:p>
          <a:p>
            <a:pPr eaLnBrk="1" hangingPunct="1">
              <a:buFont typeface="Wingdings" panose="05000000000000000000" pitchFamily="2" charset="2"/>
              <a:buNone/>
              <a:defRPr/>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thỏa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mãn</a:t>
            </a:r>
            <a:endParaRPr lang="en-US" sz="1600" i="1">
              <a:solidFill>
                <a:schemeClr val="tx1"/>
              </a:solidFill>
              <a:cs typeface="Arial" panose="020B0604020202020204" pitchFamily="34" charset="0"/>
            </a:endParaRPr>
          </a:p>
          <a:p>
            <a:pPr eaLnBrk="1" hangingPunct="1">
              <a:buFont typeface="Wingdings" panose="05000000000000000000" pitchFamily="2" charset="2"/>
              <a:buNone/>
              <a:defRPr/>
            </a:pPr>
            <a:r>
              <a:rPr lang="en-US" sz="1600" i="1">
                <a:solidFill>
                  <a:schemeClr val="tx1"/>
                </a:solidFill>
                <a:cs typeface="Arial" panose="020B0604020202020204" pitchFamily="34" charset="0"/>
              </a:rPr>
              <a:t> 			</a:t>
            </a:r>
            <a:r>
              <a:rPr lang="en-US" sz="1600">
                <a:solidFill>
                  <a:schemeClr val="tx1"/>
                </a:solidFill>
                <a:cs typeface="Arial" panose="020B0604020202020204" pitchFamily="34" charset="0"/>
              </a:rPr>
              <a:t>1 </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rPr>
              <a:t> a</a:t>
            </a:r>
            <a:r>
              <a:rPr lang="en-US" sz="1600" baseline="-25000">
                <a:solidFill>
                  <a:schemeClr val="tx1"/>
                </a:solidFill>
                <a:cs typeface="Arial" panose="020B0604020202020204" pitchFamily="34" charset="0"/>
              </a:rPr>
              <a:t>1</a:t>
            </a:r>
            <a:r>
              <a:rPr lang="en-US" sz="1600" i="1">
                <a:solidFill>
                  <a:schemeClr val="tx1"/>
                </a:solidFill>
                <a:cs typeface="Arial" panose="020B0604020202020204" pitchFamily="34" charset="0"/>
              </a:rPr>
              <a:t> &lt; a</a:t>
            </a:r>
            <a:r>
              <a:rPr lang="en-US" sz="1600" baseline="-25000">
                <a:solidFill>
                  <a:schemeClr val="tx1"/>
                </a:solidFill>
                <a:cs typeface="Arial" panose="020B0604020202020204" pitchFamily="34" charset="0"/>
              </a:rPr>
              <a:t>2</a:t>
            </a:r>
            <a:r>
              <a:rPr lang="en-US" sz="1600" i="1">
                <a:solidFill>
                  <a:schemeClr val="tx1"/>
                </a:solidFill>
                <a:cs typeface="Arial" panose="020B0604020202020204" pitchFamily="34" charset="0"/>
              </a:rPr>
              <a:t> &lt; ... &lt; a</a:t>
            </a:r>
            <a:r>
              <a:rPr lang="en-US" sz="1600" i="1" baseline="-25000">
                <a:solidFill>
                  <a:schemeClr val="tx1"/>
                </a:solidFill>
                <a:cs typeface="Arial" panose="020B0604020202020204" pitchFamily="34" charset="0"/>
              </a:rPr>
              <a:t>m</a:t>
            </a:r>
            <a:r>
              <a:rPr lang="en-US" sz="1600" i="1">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rPr>
              <a:t> n.</a:t>
            </a:r>
            <a:r>
              <a:rPr lang="en-US" sz="1600">
                <a:solidFill>
                  <a:schemeClr val="tx1"/>
                </a:solidFill>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B0F5D4A-F686-8D3B-48BE-6F3A932355E3}"/>
                  </a:ext>
                </a:extLst>
              </p14:cNvPr>
              <p14:cNvContentPartPr/>
              <p14:nvPr/>
            </p14:nvContentPartPr>
            <p14:xfrm>
              <a:off x="554400" y="2059920"/>
              <a:ext cx="8458560" cy="3693240"/>
            </p14:xfrm>
          </p:contentPart>
        </mc:Choice>
        <mc:Fallback>
          <p:pic>
            <p:nvPicPr>
              <p:cNvPr id="2" name="Ink 1">
                <a:extLst>
                  <a:ext uri="{FF2B5EF4-FFF2-40B4-BE49-F238E27FC236}">
                    <a16:creationId xmlns:a16="http://schemas.microsoft.com/office/drawing/2014/main" id="{EB0F5D4A-F686-8D3B-48BE-6F3A932355E3}"/>
                  </a:ext>
                </a:extLst>
              </p:cNvPr>
              <p:cNvPicPr/>
              <p:nvPr/>
            </p:nvPicPr>
            <p:blipFill>
              <a:blip r:embed="rId4"/>
              <a:stretch>
                <a:fillRect/>
              </a:stretch>
            </p:blipFill>
            <p:spPr>
              <a:xfrm>
                <a:off x="545040" y="2050560"/>
                <a:ext cx="8477280" cy="3711960"/>
              </a:xfrm>
              <a:prstGeom prst="rect">
                <a:avLst/>
              </a:prstGeom>
            </p:spPr>
          </p:pic>
        </mc:Fallback>
      </mc:AlternateContent>
    </p:spTree>
    <p:extLst>
      <p:ext uri="{BB962C8B-B14F-4D97-AF65-F5344CB8AC3E}">
        <p14:creationId xmlns:p14="http://schemas.microsoft.com/office/powerpoint/2010/main" val="363464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tổ</a:t>
            </a:r>
            <a:r>
              <a:rPr lang="en-US" altLang="en-US" sz="2000" b="1"/>
              <a:t> </a:t>
            </a:r>
            <a:r>
              <a:rPr lang="en-US" altLang="en-US" sz="2000" b="1" err="1"/>
              <a:t>hợp</a:t>
            </a:r>
            <a:r>
              <a:rPr lang="en-US" altLang="en-US" sz="2000" b="1"/>
              <a:t> </a:t>
            </a:r>
            <a:r>
              <a:rPr lang="en-US" altLang="en-US" sz="2000" b="1" err="1"/>
              <a:t>chập</a:t>
            </a:r>
            <a:r>
              <a:rPr lang="en-US" altLang="en-US" sz="2000" b="1"/>
              <a:t> m </a:t>
            </a:r>
            <a:r>
              <a:rPr lang="en-US" altLang="en-US" sz="2000" b="1" err="1"/>
              <a:t>của</a:t>
            </a:r>
            <a:r>
              <a:rPr lang="en-US" altLang="en-US" sz="2000" b="1"/>
              <a:t> n </a:t>
            </a:r>
            <a:r>
              <a:rPr lang="en-US" altLang="en-US" sz="2000" b="1" err="1"/>
              <a:t>phần</a:t>
            </a:r>
            <a:r>
              <a:rPr lang="en-US" altLang="en-US" sz="2000" b="1"/>
              <a:t> </a:t>
            </a:r>
            <a:r>
              <a:rPr lang="en-US" altLang="en-US" sz="2000" b="1" err="1"/>
              <a:t>tử</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210343" y="762000"/>
            <a:ext cx="872331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altLang="en-US" sz="1600" b="1">
                <a:cs typeface="Arial" panose="020B0604020202020204" pitchFamily="34" charset="0"/>
              </a:rPr>
              <a:t>T</a:t>
            </a:r>
            <a:r>
              <a:rPr lang="en-US" altLang="en-US" sz="1600" b="1" err="1">
                <a:cs typeface="Arial" panose="020B0604020202020204" pitchFamily="34" charset="0"/>
              </a:rPr>
              <a:t>huật</a:t>
            </a:r>
            <a:r>
              <a:rPr lang="en-US" altLang="en-US" sz="1600" b="1">
                <a:cs typeface="Arial" panose="020B0604020202020204" pitchFamily="34" charset="0"/>
              </a:rPr>
              <a:t> </a:t>
            </a:r>
            <a:r>
              <a:rPr lang="en-US" altLang="en-US" sz="1600" b="1" err="1">
                <a:cs typeface="Arial" panose="020B0604020202020204" pitchFamily="34" charset="0"/>
              </a:rPr>
              <a:t>toán</a:t>
            </a:r>
            <a:r>
              <a:rPr lang="en-US" altLang="en-US" sz="1600" b="1">
                <a:cs typeface="Arial" panose="020B0604020202020204" pitchFamily="34" charset="0"/>
              </a:rPr>
              <a:t> </a:t>
            </a:r>
            <a:r>
              <a:rPr lang="en-US" altLang="en-US" sz="1600" b="1" err="1">
                <a:cs typeface="Arial" panose="020B0604020202020204" pitchFamily="34" charset="0"/>
              </a:rPr>
              <a:t>sinh</a:t>
            </a:r>
            <a:r>
              <a:rPr lang="en-US" altLang="en-US" sz="1600" b="1">
                <a:cs typeface="Arial" panose="020B0604020202020204" pitchFamily="34" charset="0"/>
              </a:rPr>
              <a:t> </a:t>
            </a:r>
            <a:r>
              <a:rPr lang="en-US" altLang="en-US" sz="1600" b="1" err="1">
                <a:cs typeface="Arial" panose="020B0604020202020204" pitchFamily="34" charset="0"/>
              </a:rPr>
              <a:t>kế</a:t>
            </a:r>
            <a:r>
              <a:rPr lang="en-US" altLang="en-US" sz="1600" b="1">
                <a:cs typeface="Arial" panose="020B0604020202020204" pitchFamily="34" charset="0"/>
              </a:rPr>
              <a:t> </a:t>
            </a:r>
            <a:r>
              <a:rPr lang="en-US" altLang="en-US" sz="1600" b="1" err="1">
                <a:cs typeface="Arial" panose="020B0604020202020204" pitchFamily="34" charset="0"/>
              </a:rPr>
              <a:t>tiếp</a:t>
            </a:r>
            <a:r>
              <a:rPr lang="en-US" altLang="en-US" sz="1600" b="1">
                <a:cs typeface="Arial" panose="020B0604020202020204" pitchFamily="34" charset="0"/>
              </a:rPr>
              <a:t>:</a:t>
            </a:r>
          </a:p>
          <a:p>
            <a:pPr lvl="1" algn="just"/>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vi-VN" altLang="en-US" sz="1600">
                <a:cs typeface="Arial" panose="020B0604020202020204" pitchFamily="34" charset="0"/>
              </a:rPr>
              <a:t> đầu tiên là    </a:t>
            </a:r>
            <a:r>
              <a:rPr lang="en-US" altLang="en-US" sz="1600">
                <a:cs typeface="Arial" panose="020B0604020202020204" pitchFamily="34" charset="0"/>
              </a:rPr>
              <a:t> </a:t>
            </a:r>
            <a:r>
              <a:rPr lang="vi-VN" altLang="en-US" sz="1600">
                <a:cs typeface="Arial" panose="020B0604020202020204" pitchFamily="34" charset="0"/>
              </a:rPr>
              <a:t>(1, 2</a:t>
            </a:r>
            <a:r>
              <a:rPr lang="vi-VN" altLang="en-US" sz="1600" i="1">
                <a:cs typeface="Arial" panose="020B0604020202020204" pitchFamily="34" charset="0"/>
              </a:rPr>
              <a:t>,  ... , m</a:t>
            </a:r>
            <a:r>
              <a:rPr lang="vi-VN" altLang="en-US" sz="1600">
                <a:cs typeface="Arial" panose="020B0604020202020204" pitchFamily="34" charset="0"/>
              </a:rPr>
              <a:t>)</a:t>
            </a:r>
            <a:r>
              <a:rPr lang="vi-VN" altLang="en-US" sz="1600" i="1">
                <a:cs typeface="Arial" panose="020B0604020202020204" pitchFamily="34" charset="0"/>
              </a:rPr>
              <a:t> </a:t>
            </a:r>
          </a:p>
          <a:p>
            <a:pPr lvl="1" algn="just"/>
            <a:r>
              <a:rPr lang="pt-BR" altLang="en-US" sz="1600">
                <a:cs typeface="Arial" panose="020B0604020202020204" pitchFamily="34" charset="0"/>
              </a:rPr>
              <a:t>Cấu hình cuối cùng là  (</a:t>
            </a:r>
            <a:r>
              <a:rPr lang="pt-BR" altLang="en-US" sz="1600" i="1">
                <a:cs typeface="Arial" panose="020B0604020202020204" pitchFamily="34" charset="0"/>
              </a:rPr>
              <a:t>n-m+</a:t>
            </a:r>
            <a:r>
              <a:rPr lang="pt-BR" altLang="en-US" sz="1600">
                <a:cs typeface="Arial" panose="020B0604020202020204" pitchFamily="34" charset="0"/>
              </a:rPr>
              <a:t>1</a:t>
            </a:r>
            <a:r>
              <a:rPr lang="pt-BR" altLang="en-US" sz="1600" i="1">
                <a:cs typeface="Arial" panose="020B0604020202020204" pitchFamily="34" charset="0"/>
              </a:rPr>
              <a:t>, n-m+</a:t>
            </a:r>
            <a:r>
              <a:rPr lang="pt-BR" altLang="en-US" sz="1600">
                <a:cs typeface="Arial" panose="020B0604020202020204" pitchFamily="34" charset="0"/>
              </a:rPr>
              <a:t>2</a:t>
            </a:r>
            <a:r>
              <a:rPr lang="pt-BR" altLang="en-US" sz="1600" i="1">
                <a:cs typeface="Arial" panose="020B0604020202020204" pitchFamily="34" charset="0"/>
              </a:rPr>
              <a:t>, ..., n</a:t>
            </a:r>
            <a:r>
              <a:rPr lang="pt-BR" altLang="en-US" sz="1600">
                <a:cs typeface="Arial" panose="020B0604020202020204" pitchFamily="34" charset="0"/>
              </a:rPr>
              <a:t>)</a:t>
            </a:r>
            <a:r>
              <a:rPr lang="pt-BR" altLang="en-US" sz="1600" i="1">
                <a:cs typeface="Arial" panose="020B0604020202020204" pitchFamily="34" charset="0"/>
              </a:rPr>
              <a:t>. </a:t>
            </a:r>
          </a:p>
          <a:p>
            <a:pPr lvl="1" algn="just"/>
            <a:r>
              <a:rPr lang="vi-VN" altLang="en-US" sz="1600">
                <a:cs typeface="Arial" panose="020B0604020202020204" pitchFamily="34" charset="0"/>
              </a:rPr>
              <a:t>Giả sử </a:t>
            </a:r>
            <a:r>
              <a:rPr lang="vi-VN" altLang="en-US" sz="1600" i="1">
                <a:cs typeface="Arial" panose="020B0604020202020204" pitchFamily="34" charset="0"/>
              </a:rPr>
              <a:t>a=</a:t>
            </a:r>
            <a:r>
              <a:rPr lang="vi-VN" altLang="en-US" sz="1600">
                <a:cs typeface="Arial" panose="020B0604020202020204" pitchFamily="34" charset="0"/>
              </a:rPr>
              <a:t>(</a:t>
            </a:r>
            <a:r>
              <a:rPr lang="vi-VN" altLang="en-US" sz="1600" i="1">
                <a:cs typeface="Arial" panose="020B0604020202020204" pitchFamily="34" charset="0"/>
              </a:rPr>
              <a:t>a</a:t>
            </a:r>
            <a:r>
              <a:rPr lang="vi-VN" altLang="en-US" sz="1600" baseline="-25000">
                <a:cs typeface="Arial" panose="020B0604020202020204" pitchFamily="34" charset="0"/>
              </a:rPr>
              <a:t>1</a:t>
            </a:r>
            <a:r>
              <a:rPr lang="vi-VN" altLang="en-US" sz="1600" i="1">
                <a:cs typeface="Arial" panose="020B0604020202020204" pitchFamily="34" charset="0"/>
              </a:rPr>
              <a:t>, a</a:t>
            </a:r>
            <a:r>
              <a:rPr lang="vi-VN" altLang="en-US" sz="1600" baseline="-25000">
                <a:cs typeface="Arial" panose="020B0604020202020204" pitchFamily="34" charset="0"/>
              </a:rPr>
              <a:t>2</a:t>
            </a:r>
            <a:r>
              <a:rPr lang="vi-VN" altLang="en-US" sz="1600">
                <a:cs typeface="Arial" panose="020B0604020202020204" pitchFamily="34" charset="0"/>
              </a:rPr>
              <a:t>,</a:t>
            </a:r>
            <a:r>
              <a:rPr lang="vi-VN" altLang="en-US" sz="1600" i="1">
                <a:cs typeface="Arial" panose="020B0604020202020204" pitchFamily="34" charset="0"/>
              </a:rPr>
              <a:t> ... , a</a:t>
            </a:r>
            <a:r>
              <a:rPr lang="vi-VN" altLang="en-US" sz="1600" i="1" baseline="-25000">
                <a:cs typeface="Arial" panose="020B0604020202020204" pitchFamily="34" charset="0"/>
              </a:rPr>
              <a:t>m</a:t>
            </a:r>
            <a:r>
              <a:rPr lang="vi-VN" altLang="en-US" sz="1600">
                <a:cs typeface="Arial" panose="020B0604020202020204" pitchFamily="34" charset="0"/>
              </a:rPr>
              <a:t>) là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vi-VN" altLang="en-US" sz="1600">
                <a:cs typeface="Arial" panose="020B0604020202020204" pitchFamily="34" charset="0"/>
              </a:rPr>
              <a:t> đang có </a:t>
            </a:r>
            <a:r>
              <a:rPr lang="en-US" altLang="en-US" sz="1600" err="1">
                <a:cs typeface="Arial" panose="020B0604020202020204" pitchFamily="34" charset="0"/>
              </a:rPr>
              <a:t>và</a:t>
            </a:r>
            <a:r>
              <a:rPr lang="en-US" altLang="en-US" sz="1600">
                <a:cs typeface="Arial" panose="020B0604020202020204" pitchFamily="34" charset="0"/>
              </a:rPr>
              <a:t> </a:t>
            </a:r>
            <a:r>
              <a:rPr lang="vi-VN" altLang="en-US" sz="1600">
                <a:cs typeface="Arial" panose="020B0604020202020204" pitchFamily="34" charset="0"/>
              </a:rPr>
              <a:t>chưa phải cuối cùng, khi đó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vi-VN" altLang="en-US" sz="1600">
                <a:cs typeface="Arial" panose="020B0604020202020204" pitchFamily="34" charset="0"/>
              </a:rPr>
              <a:t> kế tiếp trong thứ tự từ điển có thể xây dựng bằng cách thực hiện các quy tắc biến đổi sau đối với tập đang có</a:t>
            </a:r>
            <a:r>
              <a:rPr lang="vi-VN" altLang="en-US" sz="1600" i="1">
                <a:cs typeface="Arial" panose="020B0604020202020204" pitchFamily="34" charset="0"/>
              </a:rPr>
              <a:t>:</a:t>
            </a:r>
          </a:p>
          <a:p>
            <a:pPr lvl="2" algn="just"/>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bên</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dãy</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baseline="-25000">
                <a:cs typeface="Arial" panose="020B0604020202020204" pitchFamily="34" charset="0"/>
              </a:rPr>
              <a:t>2</a:t>
            </a:r>
            <a:r>
              <a:rPr lang="en-US" altLang="en-US" sz="1600" i="1">
                <a:cs typeface="Arial" panose="020B0604020202020204" pitchFamily="34" charset="0"/>
              </a:rPr>
              <a:t>,..., a</a:t>
            </a:r>
            <a:r>
              <a:rPr lang="en-US" altLang="en-US" sz="1600" i="1" baseline="-25000">
                <a:cs typeface="Arial" panose="020B0604020202020204" pitchFamily="34" charset="0"/>
              </a:rPr>
              <a:t>m</a:t>
            </a:r>
            <a:r>
              <a:rPr lang="en-US" altLang="en-US" sz="1600" i="1">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i="1">
                <a:cs typeface="Arial" panose="020B0604020202020204" pitchFamily="34" charset="0"/>
              </a:rPr>
              <a:t>  a</a:t>
            </a:r>
            <a:r>
              <a:rPr lang="en-US" altLang="en-US" sz="1600" i="1" baseline="-25000">
                <a:cs typeface="Arial" panose="020B0604020202020204" pitchFamily="34" charset="0"/>
              </a:rPr>
              <a:t>i</a:t>
            </a:r>
            <a:r>
              <a:rPr lang="en-US" altLang="en-US" sz="1600" i="1">
                <a:cs typeface="Arial" panose="020B0604020202020204" pitchFamily="34" charset="0"/>
              </a:rPr>
              <a:t> </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n-m+i</a:t>
            </a:r>
            <a:endParaRPr lang="en-US" altLang="en-US" sz="1600" i="1">
              <a:cs typeface="Arial" panose="020B0604020202020204" pitchFamily="34" charset="0"/>
              <a:sym typeface="Symbol" panose="05050102010706020507" pitchFamily="18" charset="2"/>
            </a:endParaRPr>
          </a:p>
          <a:p>
            <a:pPr lvl="2" algn="just"/>
            <a:r>
              <a:rPr lang="it-IT" altLang="en-US" sz="1600">
                <a:cs typeface="Arial" panose="020B0604020202020204" pitchFamily="34" charset="0"/>
              </a:rPr>
              <a:t>Thay </a:t>
            </a:r>
            <a:r>
              <a:rPr lang="it-IT" altLang="en-US" sz="1600" i="1">
                <a:cs typeface="Arial" panose="020B0604020202020204" pitchFamily="34" charset="0"/>
              </a:rPr>
              <a:t>a</a:t>
            </a:r>
            <a:r>
              <a:rPr lang="it-IT" altLang="en-US" sz="1600" i="1" baseline="-25000">
                <a:cs typeface="Arial" panose="020B0604020202020204" pitchFamily="34" charset="0"/>
              </a:rPr>
              <a:t>i</a:t>
            </a:r>
            <a:r>
              <a:rPr lang="it-IT" altLang="en-US" sz="1600" i="1">
                <a:cs typeface="Arial" panose="020B0604020202020204" pitchFamily="34" charset="0"/>
              </a:rPr>
              <a:t>  </a:t>
            </a:r>
            <a:r>
              <a:rPr lang="it-IT" altLang="en-US" sz="1600">
                <a:cs typeface="Arial" panose="020B0604020202020204" pitchFamily="34" charset="0"/>
              </a:rPr>
              <a:t>bởi </a:t>
            </a:r>
            <a:r>
              <a:rPr lang="it-IT" altLang="en-US" sz="1600" i="1">
                <a:cs typeface="Arial" panose="020B0604020202020204" pitchFamily="34" charset="0"/>
              </a:rPr>
              <a:t>a</a:t>
            </a:r>
            <a:r>
              <a:rPr lang="it-IT" altLang="en-US" sz="1600" i="1" baseline="-25000">
                <a:cs typeface="Arial" panose="020B0604020202020204" pitchFamily="34" charset="0"/>
              </a:rPr>
              <a:t>i</a:t>
            </a:r>
            <a:r>
              <a:rPr lang="it-IT" altLang="en-US" sz="1600" i="1">
                <a:cs typeface="Arial" panose="020B0604020202020204" pitchFamily="34" charset="0"/>
              </a:rPr>
              <a:t> + </a:t>
            </a:r>
            <a:r>
              <a:rPr lang="it-IT" altLang="en-US" sz="1600">
                <a:cs typeface="Arial" panose="020B0604020202020204" pitchFamily="34" charset="0"/>
              </a:rPr>
              <a:t>1</a:t>
            </a:r>
            <a:endParaRPr lang="it-IT" altLang="en-US" sz="1600" i="1">
              <a:cs typeface="Arial" panose="020B0604020202020204" pitchFamily="34" charset="0"/>
            </a:endParaRPr>
          </a:p>
          <a:p>
            <a:pPr lvl="2" algn="just"/>
            <a:r>
              <a:rPr lang="it-IT" altLang="en-US" sz="1600">
                <a:cs typeface="Arial" panose="020B0604020202020204" pitchFamily="34" charset="0"/>
              </a:rPr>
              <a:t>Thay </a:t>
            </a:r>
            <a:r>
              <a:rPr lang="it-IT" altLang="en-US" sz="1600" i="1">
                <a:cs typeface="Arial" panose="020B0604020202020204" pitchFamily="34" charset="0"/>
              </a:rPr>
              <a:t>a</a:t>
            </a:r>
            <a:r>
              <a:rPr lang="it-IT" altLang="en-US" sz="1600" i="1" baseline="-25000">
                <a:cs typeface="Arial" panose="020B0604020202020204" pitchFamily="34" charset="0"/>
              </a:rPr>
              <a:t>j</a:t>
            </a:r>
            <a:r>
              <a:rPr lang="it-IT" altLang="en-US" sz="1600" i="1">
                <a:cs typeface="Arial" panose="020B0604020202020204" pitchFamily="34" charset="0"/>
              </a:rPr>
              <a:t>  </a:t>
            </a:r>
            <a:r>
              <a:rPr lang="it-IT" altLang="en-US" sz="1600">
                <a:cs typeface="Arial" panose="020B0604020202020204" pitchFamily="34" charset="0"/>
              </a:rPr>
              <a:t>bởi </a:t>
            </a:r>
            <a:r>
              <a:rPr lang="it-IT" altLang="en-US" sz="1600" i="1">
                <a:cs typeface="Arial" panose="020B0604020202020204" pitchFamily="34" charset="0"/>
              </a:rPr>
              <a:t> a</a:t>
            </a:r>
            <a:r>
              <a:rPr lang="it-IT" altLang="en-US" sz="1600" i="1" baseline="-25000">
                <a:cs typeface="Arial" panose="020B0604020202020204" pitchFamily="34" charset="0"/>
              </a:rPr>
              <a:t>i</a:t>
            </a:r>
            <a:r>
              <a:rPr lang="it-IT" altLang="en-US" sz="1600" i="1">
                <a:cs typeface="Arial" panose="020B0604020202020204" pitchFamily="34" charset="0"/>
              </a:rPr>
              <a:t> + j - i, </a:t>
            </a:r>
            <a:r>
              <a:rPr lang="it-IT" altLang="en-US" sz="1600">
                <a:cs typeface="Arial" panose="020B0604020202020204" pitchFamily="34" charset="0"/>
              </a:rPr>
              <a:t>với</a:t>
            </a:r>
            <a:r>
              <a:rPr lang="it-IT" altLang="en-US" sz="1600" i="1">
                <a:cs typeface="Arial" panose="020B0604020202020204" pitchFamily="34" charset="0"/>
              </a:rPr>
              <a:t> j = i+</a:t>
            </a:r>
            <a:r>
              <a:rPr lang="it-IT" altLang="en-US" sz="1600">
                <a:cs typeface="Arial" panose="020B0604020202020204" pitchFamily="34" charset="0"/>
              </a:rPr>
              <a:t>1</a:t>
            </a:r>
            <a:r>
              <a:rPr lang="it-IT" altLang="en-US" sz="1600" i="1">
                <a:cs typeface="Arial" panose="020B0604020202020204" pitchFamily="34" charset="0"/>
              </a:rPr>
              <a:t>, i+</a:t>
            </a:r>
            <a:r>
              <a:rPr lang="it-IT" altLang="en-US" sz="1600">
                <a:cs typeface="Arial" panose="020B0604020202020204" pitchFamily="34" charset="0"/>
              </a:rPr>
              <a:t>2</a:t>
            </a:r>
            <a:r>
              <a:rPr lang="it-IT" altLang="en-US" sz="1600" i="1">
                <a:cs typeface="Arial" panose="020B0604020202020204" pitchFamily="34" charset="0"/>
              </a:rPr>
              <a:t>,..., m</a:t>
            </a: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FC80BE9-B2C6-A200-4254-A646EF3018ED}"/>
                  </a:ext>
                </a:extLst>
              </p14:cNvPr>
              <p14:cNvContentPartPr/>
              <p14:nvPr/>
            </p14:nvContentPartPr>
            <p14:xfrm>
              <a:off x="1158480" y="1288440"/>
              <a:ext cx="7938720" cy="3296520"/>
            </p14:xfrm>
          </p:contentPart>
        </mc:Choice>
        <mc:Fallback>
          <p:pic>
            <p:nvPicPr>
              <p:cNvPr id="2" name="Ink 1">
                <a:extLst>
                  <a:ext uri="{FF2B5EF4-FFF2-40B4-BE49-F238E27FC236}">
                    <a16:creationId xmlns:a16="http://schemas.microsoft.com/office/drawing/2014/main" id="{4FC80BE9-B2C6-A200-4254-A646EF3018ED}"/>
                  </a:ext>
                </a:extLst>
              </p:cNvPr>
              <p:cNvPicPr/>
              <p:nvPr/>
            </p:nvPicPr>
            <p:blipFill>
              <a:blip r:embed="rId4"/>
              <a:stretch>
                <a:fillRect/>
              </a:stretch>
            </p:blipFill>
            <p:spPr>
              <a:xfrm>
                <a:off x="1149120" y="1279080"/>
                <a:ext cx="7957440" cy="3315240"/>
              </a:xfrm>
              <a:prstGeom prst="rect">
                <a:avLst/>
              </a:prstGeom>
            </p:spPr>
          </p:pic>
        </mc:Fallback>
      </mc:AlternateContent>
    </p:spTree>
    <p:extLst>
      <p:ext uri="{BB962C8B-B14F-4D97-AF65-F5344CB8AC3E}">
        <p14:creationId xmlns:p14="http://schemas.microsoft.com/office/powerpoint/2010/main" val="276748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tổ</a:t>
            </a:r>
            <a:r>
              <a:rPr lang="en-US" altLang="en-US" sz="2000" b="1"/>
              <a:t> </a:t>
            </a:r>
            <a:r>
              <a:rPr lang="en-US" altLang="en-US" sz="2000" b="1" err="1"/>
              <a:t>hợp</a:t>
            </a:r>
            <a:r>
              <a:rPr lang="en-US" altLang="en-US" sz="2000" b="1"/>
              <a:t> </a:t>
            </a:r>
            <a:r>
              <a:rPr lang="en-US" altLang="en-US" sz="2000" b="1" err="1"/>
              <a:t>chập</a:t>
            </a:r>
            <a:r>
              <a:rPr lang="en-US" altLang="en-US" sz="2000" b="1"/>
              <a:t> m </a:t>
            </a:r>
            <a:r>
              <a:rPr lang="en-US" altLang="en-US" sz="2000" b="1" err="1"/>
              <a:t>của</a:t>
            </a:r>
            <a:r>
              <a:rPr lang="en-US" altLang="en-US" sz="2000" b="1"/>
              <a:t> n </a:t>
            </a:r>
            <a:r>
              <a:rPr lang="en-US" altLang="en-US" sz="2000" b="1" err="1"/>
              <a:t>phần</a:t>
            </a:r>
            <a:r>
              <a:rPr lang="en-US" altLang="en-US" sz="2000" b="1"/>
              <a:t> </a:t>
            </a:r>
            <a:r>
              <a:rPr lang="en-US" altLang="en-US" sz="2000" b="1" err="1"/>
              <a:t>tử</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210343" y="762000"/>
            <a:ext cx="872331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defRPr/>
            </a:pPr>
            <a:r>
              <a:rPr lang="pt-BR" sz="1600" b="1">
                <a:solidFill>
                  <a:srgbClr val="C00000"/>
                </a:solidFill>
                <a:cs typeface="Arial" panose="020B0604020202020204" pitchFamily="34" charset="0"/>
              </a:rPr>
              <a:t>Ví dụ: </a:t>
            </a:r>
            <a:r>
              <a:rPr lang="pt-BR" sz="1600" b="1" i="1">
                <a:solidFill>
                  <a:srgbClr val="C00000"/>
                </a:solidFill>
                <a:cs typeface="Arial" panose="020B0604020202020204" pitchFamily="34" charset="0"/>
              </a:rPr>
              <a:t> n =</a:t>
            </a:r>
            <a:r>
              <a:rPr lang="pt-BR" sz="1600" b="1">
                <a:solidFill>
                  <a:srgbClr val="C00000"/>
                </a:solidFill>
                <a:cs typeface="Arial" panose="020B0604020202020204" pitchFamily="34" charset="0"/>
              </a:rPr>
              <a:t> 6</a:t>
            </a:r>
            <a:r>
              <a:rPr lang="pt-BR" sz="1600" b="1" i="1">
                <a:solidFill>
                  <a:srgbClr val="C00000"/>
                </a:solidFill>
                <a:cs typeface="Arial" panose="020B0604020202020204" pitchFamily="34" charset="0"/>
              </a:rPr>
              <a:t>, m = </a:t>
            </a:r>
            <a:r>
              <a:rPr lang="pt-BR" sz="1600" b="1">
                <a:solidFill>
                  <a:srgbClr val="C00000"/>
                </a:solidFill>
                <a:cs typeface="Arial" panose="020B0604020202020204" pitchFamily="34" charset="0"/>
              </a:rPr>
              <a:t>4</a:t>
            </a:r>
            <a:endParaRPr lang="pt-BR" sz="1600" b="1" i="1">
              <a:solidFill>
                <a:srgbClr val="C00000"/>
              </a:solidFill>
              <a:cs typeface="Arial" panose="020B0604020202020204" pitchFamily="34" charset="0"/>
            </a:endParaRPr>
          </a:p>
          <a:p>
            <a:pPr algn="just">
              <a:buFont typeface="Wingdings" panose="05000000000000000000" pitchFamily="2" charset="2"/>
              <a:buNone/>
              <a:defRPr/>
            </a:pPr>
            <a:r>
              <a:rPr lang="vi-VN" sz="1600">
                <a:solidFill>
                  <a:schemeClr val="tx1"/>
                </a:solidFill>
                <a:cs typeface="Arial" panose="020B0604020202020204" pitchFamily="34" charset="0"/>
              </a:rPr>
              <a:t>Giả sử đang có </a:t>
            </a:r>
            <a:r>
              <a:rPr lang="en-US" sz="1600" err="1">
                <a:solidFill>
                  <a:schemeClr val="tx1"/>
                </a:solidFill>
                <a:cs typeface="Arial" panose="020B0604020202020204" pitchFamily="34" charset="0"/>
              </a:rPr>
              <a:t>cấu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hình</a:t>
            </a:r>
            <a:r>
              <a:rPr lang="vi-VN" sz="1600">
                <a:solidFill>
                  <a:schemeClr val="tx1"/>
                </a:solidFill>
                <a:cs typeface="Arial" panose="020B0604020202020204" pitchFamily="34" charset="0"/>
              </a:rPr>
              <a:t> (1, 2, 5, 6), cần xây dựng </a:t>
            </a:r>
            <a:r>
              <a:rPr lang="en-US" sz="1600" err="1">
                <a:solidFill>
                  <a:schemeClr val="tx1"/>
                </a:solidFill>
                <a:cs typeface="Arial" panose="020B0604020202020204" pitchFamily="34" charset="0"/>
              </a:rPr>
              <a:t>cấu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hình</a:t>
            </a:r>
            <a:r>
              <a:rPr lang="vi-VN" sz="1600">
                <a:solidFill>
                  <a:schemeClr val="tx1"/>
                </a:solidFill>
                <a:cs typeface="Arial" panose="020B0604020202020204" pitchFamily="34" charset="0"/>
              </a:rPr>
              <a:t> kế tiếp nó trong thứ tự từ điển. </a:t>
            </a:r>
            <a:endParaRPr lang="en-CA" sz="1600">
              <a:solidFill>
                <a:schemeClr val="tx1"/>
              </a:solidFill>
              <a:cs typeface="Arial" panose="020B0604020202020204" pitchFamily="34" charset="0"/>
            </a:endParaRPr>
          </a:p>
          <a:p>
            <a:pPr lvl="2" algn="just"/>
            <a:r>
              <a:rPr lang="en-US" altLang="en-US" sz="1600" err="1">
                <a:solidFill>
                  <a:srgbClr val="FF0000"/>
                </a:solidFill>
                <a:cs typeface="Arial" panose="020B0604020202020204" pitchFamily="34" charset="0"/>
              </a:rPr>
              <a:t>Tìm</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từ</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bên</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phải</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dãy</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a</a:t>
            </a:r>
            <a:r>
              <a:rPr lang="en-US" altLang="en-US" sz="1600" baseline="-25000">
                <a:solidFill>
                  <a:srgbClr val="FF0000"/>
                </a:solidFill>
                <a:cs typeface="Arial" panose="020B0604020202020204" pitchFamily="34" charset="0"/>
              </a:rPr>
              <a:t>1</a:t>
            </a:r>
            <a:r>
              <a:rPr lang="en-US" altLang="en-US" sz="1600" i="1">
                <a:solidFill>
                  <a:srgbClr val="FF0000"/>
                </a:solidFill>
                <a:cs typeface="Arial" panose="020B0604020202020204" pitchFamily="34" charset="0"/>
              </a:rPr>
              <a:t>, a</a:t>
            </a:r>
            <a:r>
              <a:rPr lang="en-US" altLang="en-US" sz="1600" baseline="-25000">
                <a:solidFill>
                  <a:srgbClr val="FF0000"/>
                </a:solidFill>
                <a:cs typeface="Arial" panose="020B0604020202020204" pitchFamily="34" charset="0"/>
              </a:rPr>
              <a:t>2</a:t>
            </a:r>
            <a:r>
              <a:rPr lang="en-US" altLang="en-US" sz="1600" i="1">
                <a:solidFill>
                  <a:srgbClr val="FF0000"/>
                </a:solidFill>
                <a:cs typeface="Arial" panose="020B0604020202020204" pitchFamily="34" charset="0"/>
              </a:rPr>
              <a:t>,..., a</a:t>
            </a:r>
            <a:r>
              <a:rPr lang="en-US" altLang="en-US" sz="1600" i="1" baseline="-25000">
                <a:solidFill>
                  <a:srgbClr val="FF0000"/>
                </a:solidFill>
                <a:cs typeface="Arial" panose="020B0604020202020204" pitchFamily="34" charset="0"/>
              </a:rPr>
              <a:t>m</a:t>
            </a:r>
            <a:r>
              <a:rPr lang="en-US" altLang="en-US" sz="1600" i="1">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phần</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tử</a:t>
            </a:r>
            <a:r>
              <a:rPr lang="en-US" altLang="en-US" sz="1600" i="1">
                <a:solidFill>
                  <a:srgbClr val="FF0000"/>
                </a:solidFill>
                <a:cs typeface="Arial" panose="020B0604020202020204" pitchFamily="34" charset="0"/>
              </a:rPr>
              <a:t>  a</a:t>
            </a:r>
            <a:r>
              <a:rPr lang="en-US" altLang="en-US" sz="1600" i="1" baseline="-25000">
                <a:solidFill>
                  <a:srgbClr val="FF0000"/>
                </a:solidFill>
                <a:cs typeface="Arial" panose="020B0604020202020204" pitchFamily="34" charset="0"/>
              </a:rPr>
              <a:t>i</a:t>
            </a:r>
            <a:r>
              <a:rPr lang="en-US" altLang="en-US" sz="1600" i="1">
                <a:solidFill>
                  <a:srgbClr val="FF0000"/>
                </a:solidFill>
                <a:cs typeface="Arial" panose="020B0604020202020204" pitchFamily="34" charset="0"/>
              </a:rPr>
              <a:t> </a:t>
            </a:r>
            <a:r>
              <a:rPr lang="en-US" altLang="en-US" sz="1600" i="1">
                <a:solidFill>
                  <a:srgbClr val="FF0000"/>
                </a:solidFill>
                <a:cs typeface="Arial" panose="020B0604020202020204" pitchFamily="34" charset="0"/>
                <a:sym typeface="Symbol" panose="05050102010706020507" pitchFamily="18" charset="2"/>
              </a:rPr>
              <a:t> </a:t>
            </a:r>
            <a:r>
              <a:rPr lang="en-US" altLang="en-US" sz="1600" i="1" err="1">
                <a:solidFill>
                  <a:srgbClr val="FF0000"/>
                </a:solidFill>
                <a:cs typeface="Arial" panose="020B0604020202020204" pitchFamily="34" charset="0"/>
                <a:sym typeface="Symbol" panose="05050102010706020507" pitchFamily="18" charset="2"/>
              </a:rPr>
              <a:t>n-m+i</a:t>
            </a:r>
            <a:endParaRPr lang="en-US" altLang="en-US" sz="1600" i="1">
              <a:solidFill>
                <a:srgbClr val="FF0000"/>
              </a:solidFill>
              <a:cs typeface="Arial" panose="020B0604020202020204" pitchFamily="34" charset="0"/>
              <a:sym typeface="Symbol" panose="05050102010706020507" pitchFamily="18" charset="2"/>
            </a:endParaRPr>
          </a:p>
          <a:p>
            <a:pPr lvl="2" algn="just"/>
            <a:r>
              <a:rPr lang="it-IT" altLang="en-US" sz="1600">
                <a:solidFill>
                  <a:srgbClr val="FF0000"/>
                </a:solidFill>
                <a:cs typeface="Arial" panose="020B0604020202020204" pitchFamily="34" charset="0"/>
              </a:rPr>
              <a:t>Thay </a:t>
            </a:r>
            <a:r>
              <a:rPr lang="it-IT" altLang="en-US" sz="1600" i="1">
                <a:solidFill>
                  <a:srgbClr val="FF0000"/>
                </a:solidFill>
                <a:cs typeface="Arial" panose="020B0604020202020204" pitchFamily="34" charset="0"/>
              </a:rPr>
              <a:t>a</a:t>
            </a:r>
            <a:r>
              <a:rPr lang="it-IT" altLang="en-US" sz="1600" i="1" baseline="-25000">
                <a:solidFill>
                  <a:srgbClr val="FF0000"/>
                </a:solidFill>
                <a:cs typeface="Arial" panose="020B0604020202020204" pitchFamily="34" charset="0"/>
              </a:rPr>
              <a:t>i</a:t>
            </a:r>
            <a:r>
              <a:rPr lang="it-IT" altLang="en-US" sz="1600" i="1">
                <a:solidFill>
                  <a:srgbClr val="FF0000"/>
                </a:solidFill>
                <a:cs typeface="Arial" panose="020B0604020202020204" pitchFamily="34" charset="0"/>
              </a:rPr>
              <a:t>  </a:t>
            </a:r>
            <a:r>
              <a:rPr lang="it-IT" altLang="en-US" sz="1600">
                <a:solidFill>
                  <a:srgbClr val="FF0000"/>
                </a:solidFill>
                <a:cs typeface="Arial" panose="020B0604020202020204" pitchFamily="34" charset="0"/>
              </a:rPr>
              <a:t>bởi </a:t>
            </a:r>
            <a:r>
              <a:rPr lang="it-IT" altLang="en-US" sz="1600" i="1">
                <a:solidFill>
                  <a:srgbClr val="FF0000"/>
                </a:solidFill>
                <a:cs typeface="Arial" panose="020B0604020202020204" pitchFamily="34" charset="0"/>
              </a:rPr>
              <a:t>a</a:t>
            </a:r>
            <a:r>
              <a:rPr lang="it-IT" altLang="en-US" sz="1600" i="1" baseline="-25000">
                <a:solidFill>
                  <a:srgbClr val="FF0000"/>
                </a:solidFill>
                <a:cs typeface="Arial" panose="020B0604020202020204" pitchFamily="34" charset="0"/>
              </a:rPr>
              <a:t>i</a:t>
            </a:r>
            <a:r>
              <a:rPr lang="it-IT" altLang="en-US" sz="1600" i="1">
                <a:solidFill>
                  <a:srgbClr val="FF0000"/>
                </a:solidFill>
                <a:cs typeface="Arial" panose="020B0604020202020204" pitchFamily="34" charset="0"/>
              </a:rPr>
              <a:t> + </a:t>
            </a:r>
            <a:r>
              <a:rPr lang="it-IT" altLang="en-US" sz="1600">
                <a:solidFill>
                  <a:srgbClr val="FF0000"/>
                </a:solidFill>
                <a:cs typeface="Arial" panose="020B0604020202020204" pitchFamily="34" charset="0"/>
              </a:rPr>
              <a:t>1</a:t>
            </a:r>
            <a:endParaRPr lang="it-IT" altLang="en-US" sz="1600" i="1">
              <a:solidFill>
                <a:srgbClr val="FF0000"/>
              </a:solidFill>
              <a:cs typeface="Arial" panose="020B0604020202020204" pitchFamily="34" charset="0"/>
            </a:endParaRPr>
          </a:p>
          <a:p>
            <a:pPr lvl="2" algn="just"/>
            <a:r>
              <a:rPr lang="it-IT" altLang="en-US" sz="1600">
                <a:solidFill>
                  <a:srgbClr val="FF0000"/>
                </a:solidFill>
                <a:cs typeface="Arial" panose="020B0604020202020204" pitchFamily="34" charset="0"/>
              </a:rPr>
              <a:t>Thay </a:t>
            </a:r>
            <a:r>
              <a:rPr lang="it-IT" altLang="en-US" sz="1600" i="1">
                <a:solidFill>
                  <a:srgbClr val="FF0000"/>
                </a:solidFill>
                <a:cs typeface="Arial" panose="020B0604020202020204" pitchFamily="34" charset="0"/>
              </a:rPr>
              <a:t>a</a:t>
            </a:r>
            <a:r>
              <a:rPr lang="it-IT" altLang="en-US" sz="1600" i="1" baseline="-25000">
                <a:solidFill>
                  <a:srgbClr val="FF0000"/>
                </a:solidFill>
                <a:cs typeface="Arial" panose="020B0604020202020204" pitchFamily="34" charset="0"/>
              </a:rPr>
              <a:t>j</a:t>
            </a:r>
            <a:r>
              <a:rPr lang="it-IT" altLang="en-US" sz="1600" i="1">
                <a:solidFill>
                  <a:srgbClr val="FF0000"/>
                </a:solidFill>
                <a:cs typeface="Arial" panose="020B0604020202020204" pitchFamily="34" charset="0"/>
              </a:rPr>
              <a:t>  </a:t>
            </a:r>
            <a:r>
              <a:rPr lang="it-IT" altLang="en-US" sz="1600">
                <a:solidFill>
                  <a:srgbClr val="FF0000"/>
                </a:solidFill>
                <a:cs typeface="Arial" panose="020B0604020202020204" pitchFamily="34" charset="0"/>
              </a:rPr>
              <a:t>bởi </a:t>
            </a:r>
            <a:r>
              <a:rPr lang="it-IT" altLang="en-US" sz="1600" i="1">
                <a:solidFill>
                  <a:srgbClr val="FF0000"/>
                </a:solidFill>
                <a:cs typeface="Arial" panose="020B0604020202020204" pitchFamily="34" charset="0"/>
              </a:rPr>
              <a:t> a</a:t>
            </a:r>
            <a:r>
              <a:rPr lang="it-IT" altLang="en-US" sz="1600" i="1" baseline="-25000">
                <a:solidFill>
                  <a:srgbClr val="FF0000"/>
                </a:solidFill>
                <a:cs typeface="Arial" panose="020B0604020202020204" pitchFamily="34" charset="0"/>
              </a:rPr>
              <a:t>i</a:t>
            </a:r>
            <a:r>
              <a:rPr lang="it-IT" altLang="en-US" sz="1600" i="1">
                <a:solidFill>
                  <a:srgbClr val="FF0000"/>
                </a:solidFill>
                <a:cs typeface="Arial" panose="020B0604020202020204" pitchFamily="34" charset="0"/>
              </a:rPr>
              <a:t> + j - i, </a:t>
            </a:r>
            <a:r>
              <a:rPr lang="it-IT" altLang="en-US" sz="1600">
                <a:solidFill>
                  <a:srgbClr val="FF0000"/>
                </a:solidFill>
                <a:cs typeface="Arial" panose="020B0604020202020204" pitchFamily="34" charset="0"/>
              </a:rPr>
              <a:t>với</a:t>
            </a:r>
            <a:r>
              <a:rPr lang="it-IT" altLang="en-US" sz="1600" i="1">
                <a:solidFill>
                  <a:srgbClr val="FF0000"/>
                </a:solidFill>
                <a:cs typeface="Arial" panose="020B0604020202020204" pitchFamily="34" charset="0"/>
              </a:rPr>
              <a:t> j = i+</a:t>
            </a:r>
            <a:r>
              <a:rPr lang="it-IT" altLang="en-US" sz="1600">
                <a:solidFill>
                  <a:srgbClr val="FF0000"/>
                </a:solidFill>
                <a:cs typeface="Arial" panose="020B0604020202020204" pitchFamily="34" charset="0"/>
              </a:rPr>
              <a:t>1</a:t>
            </a:r>
            <a:r>
              <a:rPr lang="it-IT" altLang="en-US" sz="1600" i="1">
                <a:solidFill>
                  <a:srgbClr val="FF0000"/>
                </a:solidFill>
                <a:cs typeface="Arial" panose="020B0604020202020204" pitchFamily="34" charset="0"/>
              </a:rPr>
              <a:t>, i+</a:t>
            </a:r>
            <a:r>
              <a:rPr lang="it-IT" altLang="en-US" sz="1600">
                <a:solidFill>
                  <a:srgbClr val="FF0000"/>
                </a:solidFill>
                <a:cs typeface="Arial" panose="020B0604020202020204" pitchFamily="34" charset="0"/>
              </a:rPr>
              <a:t>2</a:t>
            </a:r>
            <a:r>
              <a:rPr lang="it-IT" altLang="en-US" sz="1600" i="1">
                <a:solidFill>
                  <a:srgbClr val="FF0000"/>
                </a:solidFill>
                <a:cs typeface="Arial" panose="020B0604020202020204" pitchFamily="34" charset="0"/>
              </a:rPr>
              <a:t>,..., m</a:t>
            </a:r>
            <a:endParaRPr lang="en-US" altLang="en-US" sz="1600">
              <a:solidFill>
                <a:srgbClr val="FF0000"/>
              </a:solidFill>
              <a:cs typeface="Arial" panose="020B0604020202020204" pitchFamily="34" charset="0"/>
            </a:endParaRPr>
          </a:p>
          <a:p>
            <a:pPr algn="just">
              <a:defRPr/>
            </a:pPr>
            <a:r>
              <a:rPr lang="en-US" sz="1600">
                <a:solidFill>
                  <a:schemeClr val="tx1"/>
                </a:solidFill>
                <a:cs typeface="Arial" panose="020B0604020202020204" pitchFamily="34" charset="0"/>
              </a:rPr>
              <a:t>Ta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i="1" err="1">
                <a:solidFill>
                  <a:schemeClr val="tx1"/>
                </a:solidFill>
                <a:cs typeface="Arial" panose="020B0604020202020204" pitchFamily="34" charset="0"/>
              </a:rPr>
              <a:t>i</a:t>
            </a:r>
            <a:r>
              <a:rPr lang="en-US" sz="1600" i="1">
                <a:solidFill>
                  <a:schemeClr val="tx1"/>
                </a:solidFill>
                <a:cs typeface="Arial" panose="020B0604020202020204" pitchFamily="34" charset="0"/>
              </a:rPr>
              <a:t> </a:t>
            </a:r>
            <a:r>
              <a:rPr lang="en-US" sz="1600">
                <a:solidFill>
                  <a:schemeClr val="tx1"/>
                </a:solidFill>
                <a:cs typeface="Arial" panose="020B0604020202020204" pitchFamily="34" charset="0"/>
              </a:rPr>
              <a:t>= 2:</a:t>
            </a:r>
          </a:p>
          <a:p>
            <a:pPr algn="just">
              <a:buFont typeface="Wingdings" panose="05000000000000000000" pitchFamily="2" charset="2"/>
              <a:buNone/>
              <a:defRPr/>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Dãy</a:t>
            </a:r>
            <a:r>
              <a:rPr lang="en-US" sz="1600">
                <a:solidFill>
                  <a:schemeClr val="tx1"/>
                </a:solidFill>
                <a:cs typeface="Arial" panose="020B0604020202020204" pitchFamily="34" charset="0"/>
              </a:rPr>
              <a:t>:                 (1, </a:t>
            </a:r>
            <a:r>
              <a:rPr lang="en-US" sz="1600" b="1">
                <a:solidFill>
                  <a:schemeClr val="tx1"/>
                </a:solidFill>
                <a:cs typeface="Arial" panose="020B0604020202020204" pitchFamily="34" charset="0"/>
              </a:rPr>
              <a:t>2, </a:t>
            </a:r>
            <a:r>
              <a:rPr lang="en-US" sz="1600">
                <a:solidFill>
                  <a:schemeClr val="tx1"/>
                </a:solidFill>
                <a:cs typeface="Arial" panose="020B0604020202020204" pitchFamily="34" charset="0"/>
              </a:rPr>
              <a:t>5, 6)</a:t>
            </a:r>
          </a:p>
          <a:p>
            <a:pPr marL="342900" lvl="2" indent="-342900" algn="just">
              <a:buFontTx/>
              <a:buNone/>
              <a:defRPr/>
            </a:pPr>
            <a:r>
              <a:rPr lang="en-US" sz="1600">
                <a:cs typeface="Arial" panose="020B0604020202020204" pitchFamily="34" charset="0"/>
              </a:rPr>
              <a:t>			</a:t>
            </a:r>
            <a:r>
              <a:rPr lang="en-US" sz="1600" err="1">
                <a:cs typeface="Arial" panose="020B0604020202020204" pitchFamily="34" charset="0"/>
              </a:rPr>
              <a:t>Giá</a:t>
            </a:r>
            <a:r>
              <a:rPr lang="en-US" sz="1600">
                <a:cs typeface="Arial" panose="020B0604020202020204" pitchFamily="34" charset="0"/>
              </a:rPr>
              <a:t> </a:t>
            </a:r>
            <a:r>
              <a:rPr lang="en-US" sz="1600" err="1">
                <a:cs typeface="Arial" panose="020B0604020202020204" pitchFamily="34" charset="0"/>
              </a:rPr>
              <a:t>trị</a:t>
            </a:r>
            <a:r>
              <a:rPr lang="en-US" sz="1600">
                <a:cs typeface="Arial" panose="020B0604020202020204" pitchFamily="34" charset="0"/>
              </a:rPr>
              <a:t> </a:t>
            </a:r>
            <a:r>
              <a:rPr lang="en-US" sz="1600" i="1" err="1">
                <a:cs typeface="Arial" panose="020B0604020202020204" pitchFamily="34" charset="0"/>
                <a:sym typeface="Symbol" panose="05050102010706020507" pitchFamily="18" charset="2"/>
              </a:rPr>
              <a:t>n-m+i</a:t>
            </a:r>
            <a:r>
              <a:rPr lang="en-US" sz="1600" i="1">
                <a:cs typeface="Arial" panose="020B0604020202020204" pitchFamily="34" charset="0"/>
                <a:sym typeface="Symbol" panose="05050102010706020507" pitchFamily="18" charset="2"/>
              </a:rPr>
              <a:t>:   </a:t>
            </a:r>
            <a:r>
              <a:rPr lang="en-US" sz="1600">
                <a:cs typeface="Arial" panose="020B0604020202020204" pitchFamily="34" charset="0"/>
              </a:rPr>
              <a:t>(3, </a:t>
            </a:r>
            <a:r>
              <a:rPr lang="en-US" sz="1600" b="1">
                <a:solidFill>
                  <a:srgbClr val="FF0000"/>
                </a:solidFill>
                <a:cs typeface="Arial" panose="020B0604020202020204" pitchFamily="34" charset="0"/>
              </a:rPr>
              <a:t>4</a:t>
            </a:r>
            <a:r>
              <a:rPr lang="en-US" sz="1600" b="1">
                <a:cs typeface="Arial" panose="020B0604020202020204" pitchFamily="34" charset="0"/>
              </a:rPr>
              <a:t>, </a:t>
            </a:r>
            <a:r>
              <a:rPr lang="en-US" sz="1600">
                <a:cs typeface="Arial" panose="020B0604020202020204" pitchFamily="34" charset="0"/>
              </a:rPr>
              <a:t>5, 6)</a:t>
            </a:r>
          </a:p>
          <a:p>
            <a:pPr algn="just">
              <a:buFont typeface="Wingdings" panose="05000000000000000000" pitchFamily="2" charset="2"/>
              <a:buNone/>
              <a:defRPr/>
            </a:pPr>
            <a:r>
              <a:rPr lang="vi-VN" sz="1600">
                <a:solidFill>
                  <a:schemeClr val="tx1"/>
                </a:solidFill>
                <a:cs typeface="Arial" panose="020B0604020202020204" pitchFamily="34" charset="0"/>
              </a:rPr>
              <a:t>   thay </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2</a:t>
            </a:r>
            <a:r>
              <a:rPr lang="vi-VN" sz="1600">
                <a:solidFill>
                  <a:schemeClr val="tx1"/>
                </a:solidFill>
                <a:cs typeface="Arial" panose="020B0604020202020204" pitchFamily="34" charset="0"/>
              </a:rPr>
              <a:t> = </a:t>
            </a:r>
            <a:r>
              <a:rPr lang="en-US" sz="1600" i="1">
                <a:solidFill>
                  <a:schemeClr val="tx1"/>
                </a:solidFill>
                <a:cs typeface="Arial" panose="020B0604020202020204" pitchFamily="34" charset="0"/>
              </a:rPr>
              <a:t>a</a:t>
            </a:r>
            <a:r>
              <a:rPr lang="en-US" sz="1600" baseline="-25000">
                <a:solidFill>
                  <a:schemeClr val="tx1"/>
                </a:solidFill>
                <a:cs typeface="Arial" panose="020B0604020202020204" pitchFamily="34" charset="0"/>
              </a:rPr>
              <a:t>2</a:t>
            </a:r>
            <a:r>
              <a:rPr lang="en-US" sz="1600">
                <a:solidFill>
                  <a:schemeClr val="tx1"/>
                </a:solidFill>
                <a:cs typeface="Arial" panose="020B0604020202020204" pitchFamily="34" charset="0"/>
              </a:rPr>
              <a:t>+1 = </a:t>
            </a:r>
            <a:r>
              <a:rPr lang="vi-VN" sz="1600">
                <a:solidFill>
                  <a:schemeClr val="tx1"/>
                </a:solidFill>
                <a:cs typeface="Arial" panose="020B0604020202020204" pitchFamily="34" charset="0"/>
              </a:rPr>
              <a:t>3</a:t>
            </a:r>
            <a:endParaRPr lang="en-US" sz="1600">
              <a:solidFill>
                <a:schemeClr val="tx1"/>
              </a:solidFill>
              <a:cs typeface="Arial" panose="020B0604020202020204" pitchFamily="34" charset="0"/>
            </a:endParaRPr>
          </a:p>
          <a:p>
            <a:pPr algn="just">
              <a:buFont typeface="Wingdings" panose="05000000000000000000" pitchFamily="2" charset="2"/>
              <a:buNone/>
              <a:defRPr/>
            </a:pPr>
            <a:r>
              <a:rPr lang="en-US" sz="1600" i="1">
                <a:solidFill>
                  <a:schemeClr val="tx1"/>
                </a:solidFill>
                <a:cs typeface="Arial" panose="020B0604020202020204" pitchFamily="34" charset="0"/>
              </a:rPr>
              <a:t>          </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3</a:t>
            </a:r>
            <a:r>
              <a:rPr lang="vi-VN" sz="1600">
                <a:solidFill>
                  <a:schemeClr val="tx1"/>
                </a:solidFill>
                <a:cs typeface="Arial" panose="020B0604020202020204" pitchFamily="34" charset="0"/>
              </a:rPr>
              <a:t> = </a:t>
            </a:r>
            <a:r>
              <a:rPr lang="it-IT" sz="1600" i="1">
                <a:cs typeface="Arial" panose="020B0604020202020204" pitchFamily="34" charset="0"/>
              </a:rPr>
              <a:t>a</a:t>
            </a:r>
            <a:r>
              <a:rPr lang="it-IT" sz="1600" i="1" baseline="-25000">
                <a:cs typeface="Arial" panose="020B0604020202020204" pitchFamily="34" charset="0"/>
              </a:rPr>
              <a:t>i</a:t>
            </a:r>
            <a:r>
              <a:rPr lang="it-IT" sz="1600" i="1">
                <a:cs typeface="Arial" panose="020B0604020202020204" pitchFamily="34" charset="0"/>
              </a:rPr>
              <a:t> + j - i  = a</a:t>
            </a:r>
            <a:r>
              <a:rPr lang="it-IT" sz="1600" i="1" baseline="-25000">
                <a:cs typeface="Arial" panose="020B0604020202020204" pitchFamily="34" charset="0"/>
              </a:rPr>
              <a:t>2</a:t>
            </a:r>
            <a:r>
              <a:rPr lang="it-IT" sz="1600" i="1">
                <a:cs typeface="Arial" panose="020B0604020202020204" pitchFamily="34" charset="0"/>
              </a:rPr>
              <a:t> + </a:t>
            </a:r>
            <a:r>
              <a:rPr lang="it-IT" sz="1600">
                <a:cs typeface="Arial" panose="020B0604020202020204" pitchFamily="34" charset="0"/>
              </a:rPr>
              <a:t>3 – 2 =</a:t>
            </a:r>
            <a:r>
              <a:rPr lang="it-IT" sz="1600" i="1">
                <a:cs typeface="Arial" panose="020B0604020202020204" pitchFamily="34" charset="0"/>
              </a:rPr>
              <a:t> </a:t>
            </a:r>
            <a:r>
              <a:rPr lang="vi-VN" sz="1600">
                <a:solidFill>
                  <a:schemeClr val="tx1"/>
                </a:solidFill>
                <a:cs typeface="Arial" panose="020B0604020202020204" pitchFamily="34" charset="0"/>
              </a:rPr>
              <a:t>4</a:t>
            </a:r>
            <a:endParaRPr lang="en-US" sz="1600">
              <a:solidFill>
                <a:schemeClr val="tx1"/>
              </a:solidFill>
              <a:cs typeface="Arial" panose="020B0604020202020204" pitchFamily="34" charset="0"/>
            </a:endParaRPr>
          </a:p>
          <a:p>
            <a:pPr algn="just">
              <a:buFont typeface="Wingdings" panose="05000000000000000000" pitchFamily="2" charset="2"/>
              <a:buNone/>
              <a:defRPr/>
            </a:pPr>
            <a:r>
              <a:rPr lang="en-US" sz="1600" i="1">
                <a:solidFill>
                  <a:schemeClr val="tx1"/>
                </a:solidFill>
                <a:cs typeface="Arial" panose="020B0604020202020204" pitchFamily="34" charset="0"/>
              </a:rPr>
              <a:t>         </a:t>
            </a:r>
            <a:r>
              <a:rPr lang="vi-VN" sz="1600" i="1">
                <a:solidFill>
                  <a:schemeClr val="tx1"/>
                </a:solidFill>
                <a:cs typeface="Arial" panose="020B0604020202020204" pitchFamily="34" charset="0"/>
              </a:rPr>
              <a:t> a</a:t>
            </a:r>
            <a:r>
              <a:rPr lang="vi-VN" sz="1600" baseline="-25000">
                <a:solidFill>
                  <a:schemeClr val="tx1"/>
                </a:solidFill>
                <a:cs typeface="Arial" panose="020B0604020202020204" pitchFamily="34" charset="0"/>
              </a:rPr>
              <a:t>4</a:t>
            </a:r>
            <a:r>
              <a:rPr lang="vi-VN" sz="1600">
                <a:solidFill>
                  <a:schemeClr val="tx1"/>
                </a:solidFill>
                <a:cs typeface="Arial" panose="020B0604020202020204" pitchFamily="34" charset="0"/>
              </a:rPr>
              <a:t> = </a:t>
            </a:r>
            <a:r>
              <a:rPr lang="it-IT" sz="1600" i="1">
                <a:cs typeface="Arial" panose="020B0604020202020204" pitchFamily="34" charset="0"/>
              </a:rPr>
              <a:t>a</a:t>
            </a:r>
            <a:r>
              <a:rPr lang="it-IT" sz="1600" i="1" baseline="-25000">
                <a:cs typeface="Arial" panose="020B0604020202020204" pitchFamily="34" charset="0"/>
              </a:rPr>
              <a:t>i</a:t>
            </a:r>
            <a:r>
              <a:rPr lang="it-IT" sz="1600" i="1">
                <a:cs typeface="Arial" panose="020B0604020202020204" pitchFamily="34" charset="0"/>
              </a:rPr>
              <a:t> + j - i  = a</a:t>
            </a:r>
            <a:r>
              <a:rPr lang="it-IT" sz="1600" i="1" baseline="-25000">
                <a:cs typeface="Arial" panose="020B0604020202020204" pitchFamily="34" charset="0"/>
              </a:rPr>
              <a:t>2</a:t>
            </a:r>
            <a:r>
              <a:rPr lang="it-IT" sz="1600" i="1">
                <a:cs typeface="Arial" panose="020B0604020202020204" pitchFamily="34" charset="0"/>
              </a:rPr>
              <a:t> + </a:t>
            </a:r>
            <a:r>
              <a:rPr lang="it-IT" sz="1600">
                <a:cs typeface="Arial" panose="020B0604020202020204" pitchFamily="34" charset="0"/>
              </a:rPr>
              <a:t>4 – 2 = </a:t>
            </a:r>
            <a:r>
              <a:rPr lang="vi-VN" sz="1600">
                <a:solidFill>
                  <a:schemeClr val="tx1"/>
                </a:solidFill>
                <a:cs typeface="Arial" panose="020B0604020202020204" pitchFamily="34" charset="0"/>
              </a:rPr>
              <a:t>5</a:t>
            </a:r>
            <a:endParaRPr lang="en-US" sz="1600">
              <a:solidFill>
                <a:schemeClr val="tx1"/>
              </a:solidFill>
              <a:cs typeface="Arial" panose="020B0604020202020204" pitchFamily="34" charset="0"/>
            </a:endParaRPr>
          </a:p>
          <a:p>
            <a:pPr algn="just">
              <a:buFont typeface="Wingdings" panose="05000000000000000000" pitchFamily="2" charset="2"/>
              <a:buNone/>
              <a:defRPr/>
            </a:pPr>
            <a:r>
              <a:rPr lang="vi-VN" sz="1600">
                <a:solidFill>
                  <a:schemeClr val="tx1"/>
                </a:solidFill>
                <a:cs typeface="Arial" panose="020B0604020202020204" pitchFamily="34" charset="0"/>
              </a:rPr>
              <a:t> ta được </a:t>
            </a:r>
            <a:r>
              <a:rPr lang="en-US" sz="1600" err="1">
                <a:solidFill>
                  <a:schemeClr val="tx1"/>
                </a:solidFill>
                <a:cs typeface="Arial" panose="020B0604020202020204" pitchFamily="34" charset="0"/>
              </a:rPr>
              <a:t>cấu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hình</a:t>
            </a:r>
            <a:r>
              <a:rPr lang="vi-VN" sz="1600">
                <a:solidFill>
                  <a:schemeClr val="tx1"/>
                </a:solidFill>
                <a:cs typeface="Arial" panose="020B0604020202020204" pitchFamily="34" charset="0"/>
              </a:rPr>
              <a:t> kế tiếp (1, 3, 4, 5).</a:t>
            </a:r>
          </a:p>
        </p:txBody>
      </p:sp>
    </p:spTree>
    <p:extLst>
      <p:ext uri="{BB962C8B-B14F-4D97-AF65-F5344CB8AC3E}">
        <p14:creationId xmlns:p14="http://schemas.microsoft.com/office/powerpoint/2010/main" val="372320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hoán</a:t>
            </a:r>
            <a:r>
              <a:rPr lang="en-US" altLang="en-US" sz="2000" b="1"/>
              <a:t> </a:t>
            </a:r>
            <a:r>
              <a:rPr lang="en-US" altLang="en-US" sz="2000" b="1" err="1"/>
              <a:t>vị</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69863" y="762000"/>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en-US" sz="1600" b="1">
                <a:cs typeface="Arial" panose="020B0604020202020204" pitchFamily="34" charset="0"/>
              </a:rPr>
              <a:t>T</a:t>
            </a:r>
            <a:r>
              <a:rPr lang="en-US" altLang="en-US" sz="1600" b="1" err="1">
                <a:cs typeface="Arial" panose="020B0604020202020204" pitchFamily="34" charset="0"/>
              </a:rPr>
              <a:t>huật</a:t>
            </a:r>
            <a:r>
              <a:rPr lang="en-US" altLang="en-US" sz="1600" b="1">
                <a:cs typeface="Arial" panose="020B0604020202020204" pitchFamily="34" charset="0"/>
              </a:rPr>
              <a:t> </a:t>
            </a:r>
            <a:r>
              <a:rPr lang="en-US" altLang="en-US" sz="1600" b="1" err="1">
                <a:cs typeface="Arial" panose="020B0604020202020204" pitchFamily="34" charset="0"/>
              </a:rPr>
              <a:t>toán</a:t>
            </a:r>
            <a:r>
              <a:rPr lang="en-US" altLang="en-US" sz="1600" b="1">
                <a:cs typeface="Arial" panose="020B0604020202020204" pitchFamily="34" charset="0"/>
              </a:rPr>
              <a:t> </a:t>
            </a:r>
            <a:r>
              <a:rPr lang="en-US" altLang="en-US" sz="1600" b="1" err="1">
                <a:cs typeface="Arial" panose="020B0604020202020204" pitchFamily="34" charset="0"/>
              </a:rPr>
              <a:t>sinh</a:t>
            </a:r>
            <a:r>
              <a:rPr lang="en-US" altLang="en-US" sz="1600" b="1">
                <a:cs typeface="Arial" panose="020B0604020202020204" pitchFamily="34" charset="0"/>
              </a:rPr>
              <a:t> </a:t>
            </a:r>
            <a:r>
              <a:rPr lang="en-US" altLang="en-US" sz="1600" b="1" err="1">
                <a:cs typeface="Arial" panose="020B0604020202020204" pitchFamily="34" charset="0"/>
              </a:rPr>
              <a:t>kế</a:t>
            </a:r>
            <a:r>
              <a:rPr lang="en-US" altLang="en-US" sz="1600" b="1">
                <a:cs typeface="Arial" panose="020B0604020202020204" pitchFamily="34" charset="0"/>
              </a:rPr>
              <a:t> </a:t>
            </a:r>
            <a:r>
              <a:rPr lang="en-US" altLang="en-US" sz="1600" b="1" err="1">
                <a:cs typeface="Arial" panose="020B0604020202020204" pitchFamily="34" charset="0"/>
              </a:rPr>
              <a:t>tiếp</a:t>
            </a:r>
            <a:r>
              <a:rPr lang="en-US" altLang="en-US" sz="1600" b="1">
                <a:cs typeface="Arial" panose="020B0604020202020204" pitchFamily="34" charset="0"/>
              </a:rPr>
              <a:t>:</a:t>
            </a:r>
          </a:p>
          <a:p>
            <a:pPr lvl="1"/>
            <a:r>
              <a:rPr lang="pt-BR" altLang="en-US" sz="1600">
                <a:cs typeface="Arial" panose="020B0604020202020204" pitchFamily="34" charset="0"/>
              </a:rPr>
              <a:t>Hoán vị đầu tiên:   (1, 2,</a:t>
            </a:r>
            <a:r>
              <a:rPr lang="pt-BR" altLang="en-US" sz="1600" i="1">
                <a:cs typeface="Arial" panose="020B0604020202020204" pitchFamily="34" charset="0"/>
              </a:rPr>
              <a:t> ... , n</a:t>
            </a:r>
            <a:r>
              <a:rPr lang="pt-BR" altLang="en-US" sz="1600">
                <a:cs typeface="Arial" panose="020B0604020202020204" pitchFamily="34" charset="0"/>
              </a:rPr>
              <a:t>)</a:t>
            </a:r>
          </a:p>
          <a:p>
            <a:pPr lvl="1"/>
            <a:r>
              <a:rPr lang="pt-BR" altLang="en-US" sz="1600">
                <a:cs typeface="Arial" panose="020B0604020202020204" pitchFamily="34" charset="0"/>
              </a:rPr>
              <a:t>Hoán vị cuối cùng: (</a:t>
            </a:r>
            <a:r>
              <a:rPr lang="pt-BR" altLang="en-US" sz="1600" i="1">
                <a:cs typeface="Arial" panose="020B0604020202020204" pitchFamily="34" charset="0"/>
              </a:rPr>
              <a:t>n, n</a:t>
            </a:r>
            <a:r>
              <a:rPr lang="pt-BR" altLang="en-US" sz="1600">
                <a:cs typeface="Arial" panose="020B0604020202020204" pitchFamily="34" charset="0"/>
              </a:rPr>
              <a:t>-1</a:t>
            </a:r>
            <a:r>
              <a:rPr lang="pt-BR" altLang="en-US" sz="1600" i="1">
                <a:cs typeface="Arial" panose="020B0604020202020204" pitchFamily="34" charset="0"/>
              </a:rPr>
              <a:t>, ..., 1</a:t>
            </a:r>
            <a:r>
              <a:rPr lang="pt-BR" altLang="en-US" sz="1600">
                <a:cs typeface="Arial" panose="020B0604020202020204" pitchFamily="34" charset="0"/>
              </a:rPr>
              <a:t>)</a:t>
            </a:r>
            <a:r>
              <a:rPr lang="pt-BR" altLang="en-US" sz="1600" i="1">
                <a:cs typeface="Arial" panose="020B0604020202020204" pitchFamily="34" charset="0"/>
              </a:rPr>
              <a:t>. </a:t>
            </a:r>
          </a:p>
          <a:p>
            <a:pPr lvl="1" algn="just"/>
            <a:r>
              <a:rPr lang="vi-VN" altLang="en-US" sz="1600">
                <a:cs typeface="Arial" panose="020B0604020202020204" pitchFamily="34" charset="0"/>
              </a:rPr>
              <a:t>Giả sử  </a:t>
            </a:r>
            <a:r>
              <a:rPr lang="vi-VN" altLang="en-US" sz="1600" i="1">
                <a:cs typeface="Arial" panose="020B0604020202020204" pitchFamily="34" charset="0"/>
              </a:rPr>
              <a:t>a = </a:t>
            </a:r>
            <a:r>
              <a:rPr lang="vi-VN" altLang="en-US" sz="1600">
                <a:cs typeface="Arial" panose="020B0604020202020204" pitchFamily="34" charset="0"/>
              </a:rPr>
              <a:t>(</a:t>
            </a:r>
            <a:r>
              <a:rPr lang="vi-VN" altLang="en-US" sz="1600" i="1">
                <a:cs typeface="Arial" panose="020B0604020202020204" pitchFamily="34" charset="0"/>
              </a:rPr>
              <a:t>a</a:t>
            </a:r>
            <a:r>
              <a:rPr lang="vi-VN" altLang="en-US" sz="1600" baseline="-25000">
                <a:cs typeface="Arial" panose="020B0604020202020204" pitchFamily="34" charset="0"/>
              </a:rPr>
              <a:t>1</a:t>
            </a:r>
            <a:r>
              <a:rPr lang="vi-VN" altLang="en-US" sz="1600" i="1">
                <a:cs typeface="Arial" panose="020B0604020202020204" pitchFamily="34" charset="0"/>
              </a:rPr>
              <a:t>, a</a:t>
            </a:r>
            <a:r>
              <a:rPr lang="vi-VN" altLang="en-US" sz="1600" baseline="-25000">
                <a:cs typeface="Arial" panose="020B0604020202020204" pitchFamily="34" charset="0"/>
              </a:rPr>
              <a:t>2</a:t>
            </a:r>
            <a:r>
              <a:rPr lang="vi-VN" altLang="en-US" sz="1600" i="1">
                <a:cs typeface="Arial" panose="020B0604020202020204" pitchFamily="34" charset="0"/>
              </a:rPr>
              <a:t>, ... , a</a:t>
            </a:r>
            <a:r>
              <a:rPr lang="vi-VN" altLang="en-US" sz="1600" i="1" baseline="-25000">
                <a:cs typeface="Arial" panose="020B0604020202020204" pitchFamily="34" charset="0"/>
              </a:rPr>
              <a:t>n</a:t>
            </a:r>
            <a:r>
              <a:rPr lang="vi-VN" altLang="en-US" sz="1600">
                <a:cs typeface="Arial" panose="020B0604020202020204" pitchFamily="34" charset="0"/>
              </a:rPr>
              <a:t>) là </a:t>
            </a:r>
            <a:r>
              <a:rPr lang="en-US" altLang="en-US" sz="1600">
                <a:cs typeface="Arial" panose="020B0604020202020204" pitchFamily="34" charset="0"/>
              </a:rPr>
              <a:t>h</a:t>
            </a:r>
            <a:r>
              <a:rPr lang="vi-VN" altLang="en-US" sz="1600">
                <a:cs typeface="Arial" panose="020B0604020202020204" pitchFamily="34" charset="0"/>
              </a:rPr>
              <a:t>oán vị chưa phải cuối cùng, khi đó hoán vị kế tiếp nó có thể xây dựng nhờ thực hiện các biến đổi sau:</a:t>
            </a:r>
          </a:p>
          <a:p>
            <a:pPr lvl="2" algn="just"/>
            <a:r>
              <a:rPr lang="vi-VN" altLang="en-US" sz="1600">
                <a:cs typeface="Arial" panose="020B0604020202020204" pitchFamily="34" charset="0"/>
              </a:rPr>
              <a:t>T</a:t>
            </a:r>
            <a:r>
              <a:rPr lang="en-US" altLang="en-US" sz="1600">
                <a:cs typeface="Arial" panose="020B0604020202020204" pitchFamily="34" charset="0"/>
              </a:rPr>
              <a:t>ì</a:t>
            </a:r>
            <a:r>
              <a:rPr lang="vi-VN" altLang="en-US" sz="1600">
                <a:cs typeface="Arial" panose="020B0604020202020204" pitchFamily="34" charset="0"/>
              </a:rPr>
              <a:t>m từ phải qua trái</a:t>
            </a:r>
            <a:r>
              <a:rPr lang="en-US" altLang="en-US" sz="1600">
                <a:cs typeface="Arial" panose="020B0604020202020204" pitchFamily="34" charset="0"/>
              </a:rPr>
              <a:t>:</a:t>
            </a:r>
            <a:r>
              <a:rPr lang="vi-VN" altLang="en-US" sz="1600">
                <a:cs typeface="Arial" panose="020B0604020202020204" pitchFamily="34" charset="0"/>
              </a:rPr>
              <a:t> chỉ số </a:t>
            </a:r>
            <a:r>
              <a:rPr lang="vi-VN" altLang="en-US" sz="1600" i="1">
                <a:cs typeface="Arial" panose="020B0604020202020204" pitchFamily="34" charset="0"/>
              </a:rPr>
              <a:t>j</a:t>
            </a:r>
            <a:r>
              <a:rPr lang="vi-VN" altLang="en-US" sz="1600">
                <a:cs typeface="Arial" panose="020B0604020202020204" pitchFamily="34" charset="0"/>
              </a:rPr>
              <a:t> đầu tiên thoả mãn </a:t>
            </a:r>
            <a:r>
              <a:rPr lang="vi-VN" altLang="en-US" sz="1600" i="1">
                <a:cs typeface="Arial" panose="020B0604020202020204" pitchFamily="34" charset="0"/>
              </a:rPr>
              <a:t>a</a:t>
            </a:r>
            <a:r>
              <a:rPr lang="vi-VN" altLang="en-US" sz="1600" i="1" baseline="-25000">
                <a:cs typeface="Arial" panose="020B0604020202020204" pitchFamily="34" charset="0"/>
              </a:rPr>
              <a:t>j</a:t>
            </a:r>
            <a:r>
              <a:rPr lang="vi-VN" altLang="en-US" sz="1600" i="1">
                <a:cs typeface="Arial" panose="020B0604020202020204" pitchFamily="34" charset="0"/>
              </a:rPr>
              <a:t> &lt; a</a:t>
            </a:r>
            <a:r>
              <a:rPr lang="vi-VN" altLang="en-US" sz="1600" i="1" baseline="-25000">
                <a:cs typeface="Arial" panose="020B0604020202020204" pitchFamily="34" charset="0"/>
              </a:rPr>
              <a:t>j+</a:t>
            </a:r>
            <a:r>
              <a:rPr lang="vi-VN" altLang="en-US" sz="1600" baseline="-25000">
                <a:cs typeface="Arial" panose="020B0604020202020204" pitchFamily="34" charset="0"/>
              </a:rPr>
              <a:t>1</a:t>
            </a:r>
            <a:r>
              <a:rPr lang="vi-VN" altLang="en-US" sz="1600">
                <a:cs typeface="Arial" panose="020B0604020202020204" pitchFamily="34" charset="0"/>
              </a:rPr>
              <a:t> (nói cách khác:</a:t>
            </a:r>
            <a:r>
              <a:rPr lang="vi-VN" altLang="en-US" sz="1600" i="1">
                <a:cs typeface="Arial" panose="020B0604020202020204" pitchFamily="34" charset="0"/>
              </a:rPr>
              <a:t> j </a:t>
            </a:r>
            <a:r>
              <a:rPr lang="vi-VN" altLang="en-US" sz="1600">
                <a:cs typeface="Arial" panose="020B0604020202020204" pitchFamily="34" charset="0"/>
              </a:rPr>
              <a:t> là chỉ số lớn nhất thoả mãn </a:t>
            </a:r>
            <a:r>
              <a:rPr lang="vi-VN" altLang="en-US" sz="1600" i="1">
                <a:cs typeface="Arial" panose="020B0604020202020204" pitchFamily="34" charset="0"/>
              </a:rPr>
              <a:t>a</a:t>
            </a:r>
            <a:r>
              <a:rPr lang="vi-VN" altLang="en-US" sz="1600" i="1" baseline="-25000">
                <a:cs typeface="Arial" panose="020B0604020202020204" pitchFamily="34" charset="0"/>
              </a:rPr>
              <a:t>j</a:t>
            </a:r>
            <a:r>
              <a:rPr lang="vi-VN" altLang="en-US" sz="1600" i="1">
                <a:cs typeface="Arial" panose="020B0604020202020204" pitchFamily="34" charset="0"/>
              </a:rPr>
              <a:t> &lt; a</a:t>
            </a:r>
            <a:r>
              <a:rPr lang="vi-VN" altLang="en-US" sz="1600" i="1" baseline="-25000">
                <a:cs typeface="Arial" panose="020B0604020202020204" pitchFamily="34" charset="0"/>
              </a:rPr>
              <a:t>j+</a:t>
            </a:r>
            <a:r>
              <a:rPr lang="vi-VN" altLang="en-US" sz="1600" baseline="-25000">
                <a:cs typeface="Arial" panose="020B0604020202020204" pitchFamily="34" charset="0"/>
              </a:rPr>
              <a:t>1</a:t>
            </a:r>
            <a:r>
              <a:rPr lang="vi-VN" altLang="en-US" sz="1600">
                <a:cs typeface="Arial" panose="020B0604020202020204" pitchFamily="34" charset="0"/>
              </a:rPr>
              <a:t>);</a:t>
            </a:r>
          </a:p>
          <a:p>
            <a:pPr lvl="2" algn="just"/>
            <a:r>
              <a:rPr lang="vi-VN" altLang="en-US" sz="1600">
                <a:cs typeface="Arial" panose="020B0604020202020204" pitchFamily="34" charset="0"/>
              </a:rPr>
              <a:t>T</a:t>
            </a:r>
            <a:r>
              <a:rPr lang="en-US" altLang="en-US" sz="1600">
                <a:cs typeface="Arial" panose="020B0604020202020204" pitchFamily="34" charset="0"/>
              </a:rPr>
              <a:t>ì</a:t>
            </a:r>
            <a:r>
              <a:rPr lang="vi-VN" altLang="en-US" sz="1600">
                <a:cs typeface="Arial" panose="020B0604020202020204" pitchFamily="34" charset="0"/>
              </a:rPr>
              <a:t>m </a:t>
            </a:r>
            <a:r>
              <a:rPr lang="vi-VN" altLang="en-US" sz="1600" i="1">
                <a:cs typeface="Arial" panose="020B0604020202020204" pitchFamily="34" charset="0"/>
              </a:rPr>
              <a:t>a</a:t>
            </a:r>
            <a:r>
              <a:rPr lang="vi-VN" altLang="en-US" sz="1600" i="1" baseline="-25000">
                <a:cs typeface="Arial" panose="020B0604020202020204" pitchFamily="34" charset="0"/>
              </a:rPr>
              <a:t>k</a:t>
            </a:r>
            <a:r>
              <a:rPr lang="vi-VN" altLang="en-US" sz="1600" i="1">
                <a:cs typeface="Arial" panose="020B0604020202020204" pitchFamily="34" charset="0"/>
              </a:rPr>
              <a:t> </a:t>
            </a:r>
            <a:r>
              <a:rPr lang="vi-VN" altLang="en-US" sz="1600">
                <a:cs typeface="Arial" panose="020B0604020202020204" pitchFamily="34" charset="0"/>
              </a:rPr>
              <a:t>là số nhỏ nhất còn lớn hơn </a:t>
            </a:r>
            <a:r>
              <a:rPr lang="vi-VN" altLang="en-US" sz="1600" i="1">
                <a:cs typeface="Arial" panose="020B0604020202020204" pitchFamily="34" charset="0"/>
              </a:rPr>
              <a:t>a</a:t>
            </a:r>
            <a:r>
              <a:rPr lang="vi-VN" altLang="en-US" sz="1600" i="1" baseline="-25000">
                <a:cs typeface="Arial" panose="020B0604020202020204" pitchFamily="34" charset="0"/>
              </a:rPr>
              <a:t>j</a:t>
            </a:r>
            <a:r>
              <a:rPr lang="vi-VN" altLang="en-US" sz="1600">
                <a:cs typeface="Arial" panose="020B0604020202020204" pitchFamily="34" charset="0"/>
              </a:rPr>
              <a:t> trong các số ở bên phải</a:t>
            </a:r>
            <a:r>
              <a:rPr lang="vi-VN" altLang="en-US" sz="1600" i="1">
                <a:cs typeface="Arial" panose="020B0604020202020204" pitchFamily="34" charset="0"/>
              </a:rPr>
              <a:t> a</a:t>
            </a:r>
            <a:r>
              <a:rPr lang="vi-VN" altLang="en-US" sz="1600" i="1" baseline="-25000">
                <a:cs typeface="Arial" panose="020B0604020202020204" pitchFamily="34" charset="0"/>
              </a:rPr>
              <a:t>j</a:t>
            </a:r>
            <a:r>
              <a:rPr lang="vi-VN" altLang="en-US" sz="1600" i="1">
                <a:cs typeface="Arial" panose="020B0604020202020204" pitchFamily="34" charset="0"/>
              </a:rPr>
              <a:t> </a:t>
            </a:r>
            <a:r>
              <a:rPr lang="vi-VN" altLang="en-US" sz="1600">
                <a:cs typeface="Arial" panose="020B0604020202020204" pitchFamily="34" charset="0"/>
              </a:rPr>
              <a:t>;</a:t>
            </a:r>
          </a:p>
          <a:p>
            <a:pPr lvl="2" algn="just"/>
            <a:r>
              <a:rPr lang="en-US" altLang="en-US" sz="1600" err="1">
                <a:cs typeface="Arial" panose="020B0604020202020204" pitchFamily="34" charset="0"/>
              </a:rPr>
              <a:t>Đổi</a:t>
            </a:r>
            <a:r>
              <a:rPr lang="en-US" altLang="en-US" sz="1600">
                <a:cs typeface="Arial" panose="020B0604020202020204" pitchFamily="34" charset="0"/>
              </a:rPr>
              <a:t> </a:t>
            </a:r>
            <a:r>
              <a:rPr lang="en-US" altLang="en-US" sz="1600" err="1">
                <a:cs typeface="Arial" panose="020B0604020202020204" pitchFamily="34" charset="0"/>
              </a:rPr>
              <a:t>chỗ</a:t>
            </a:r>
            <a:r>
              <a:rPr lang="en-US" altLang="en-US" sz="1600">
                <a:cs typeface="Arial" panose="020B0604020202020204" pitchFamily="34" charset="0"/>
              </a:rPr>
              <a:t> </a:t>
            </a:r>
            <a:r>
              <a:rPr lang="en-US" altLang="en-US" sz="1600" i="1" err="1">
                <a:cs typeface="Arial" panose="020B0604020202020204" pitchFamily="34" charset="0"/>
              </a:rPr>
              <a:t>a</a:t>
            </a:r>
            <a:r>
              <a:rPr lang="en-US" altLang="en-US" sz="1600" i="1" baseline="-25000" err="1">
                <a:cs typeface="Arial" panose="020B0604020202020204" pitchFamily="34" charset="0"/>
              </a:rPr>
              <a:t>j</a:t>
            </a:r>
            <a:r>
              <a:rPr lang="en-US" altLang="en-US" sz="1600" i="1">
                <a:cs typeface="Arial" panose="020B0604020202020204" pitchFamily="34" charset="0"/>
              </a:rPr>
              <a:t> </a:t>
            </a:r>
            <a:r>
              <a:rPr lang="en-US" altLang="en-US" sz="1600" err="1">
                <a:cs typeface="Arial" panose="020B0604020202020204" pitchFamily="34" charset="0"/>
              </a:rPr>
              <a:t>với</a:t>
            </a:r>
            <a:r>
              <a:rPr lang="en-US" altLang="en-US" sz="1600" i="1">
                <a:cs typeface="Arial" panose="020B0604020202020204" pitchFamily="34" charset="0"/>
              </a:rPr>
              <a:t> </a:t>
            </a:r>
            <a:r>
              <a:rPr lang="en-US" altLang="en-US" sz="1600" i="1" err="1">
                <a:cs typeface="Arial" panose="020B0604020202020204" pitchFamily="34" charset="0"/>
              </a:rPr>
              <a:t>a</a:t>
            </a:r>
            <a:r>
              <a:rPr lang="en-US" altLang="en-US" sz="1600" i="1" baseline="-25000" err="1">
                <a:cs typeface="Arial" panose="020B0604020202020204" pitchFamily="34" charset="0"/>
              </a:rPr>
              <a:t>k</a:t>
            </a:r>
            <a:r>
              <a:rPr lang="en-US" altLang="en-US" sz="1600" i="1">
                <a:cs typeface="Arial" panose="020B0604020202020204" pitchFamily="34" charset="0"/>
              </a:rPr>
              <a:t> ;</a:t>
            </a:r>
          </a:p>
          <a:p>
            <a:pPr lvl="2" algn="just"/>
            <a:r>
              <a:rPr lang="vi-VN" altLang="en-US" sz="1600">
                <a:cs typeface="Arial" panose="020B0604020202020204" pitchFamily="34" charset="0"/>
              </a:rPr>
              <a:t>Lật ngược đoạn từ </a:t>
            </a:r>
            <a:r>
              <a:rPr lang="vi-VN" altLang="en-US" sz="1600" i="1">
                <a:cs typeface="Arial" panose="020B0604020202020204" pitchFamily="34" charset="0"/>
              </a:rPr>
              <a:t>a</a:t>
            </a:r>
            <a:r>
              <a:rPr lang="vi-VN" altLang="en-US" sz="1600" i="1" baseline="-25000">
                <a:cs typeface="Arial" panose="020B0604020202020204" pitchFamily="34" charset="0"/>
              </a:rPr>
              <a:t>j+</a:t>
            </a:r>
            <a:r>
              <a:rPr lang="vi-VN" altLang="en-US" sz="1600" baseline="-25000">
                <a:cs typeface="Arial" panose="020B0604020202020204" pitchFamily="34" charset="0"/>
              </a:rPr>
              <a:t>1</a:t>
            </a:r>
            <a:r>
              <a:rPr lang="vi-VN" altLang="en-US" sz="1600">
                <a:cs typeface="Arial" panose="020B0604020202020204" pitchFamily="34" charset="0"/>
              </a:rPr>
              <a:t> đến</a:t>
            </a:r>
            <a:r>
              <a:rPr lang="vi-VN" altLang="en-US" sz="1600" i="1">
                <a:cs typeface="Arial" panose="020B0604020202020204" pitchFamily="34" charset="0"/>
              </a:rPr>
              <a:t> a</a:t>
            </a:r>
            <a:r>
              <a:rPr lang="vi-VN" altLang="en-US" sz="1600" i="1" baseline="-25000">
                <a:cs typeface="Arial" panose="020B0604020202020204" pitchFamily="34" charset="0"/>
              </a:rPr>
              <a:t>n</a:t>
            </a:r>
            <a:r>
              <a:rPr lang="vi-VN" altLang="en-US" sz="1600" i="1">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2EBF057-BE2A-AA9C-63E9-08F32F115C66}"/>
                  </a:ext>
                </a:extLst>
              </p14:cNvPr>
              <p14:cNvContentPartPr/>
              <p14:nvPr/>
            </p14:nvContentPartPr>
            <p14:xfrm>
              <a:off x="-1027800" y="87120"/>
              <a:ext cx="10108800" cy="5095800"/>
            </p14:xfrm>
          </p:contentPart>
        </mc:Choice>
        <mc:Fallback>
          <p:pic>
            <p:nvPicPr>
              <p:cNvPr id="2" name="Ink 1">
                <a:extLst>
                  <a:ext uri="{FF2B5EF4-FFF2-40B4-BE49-F238E27FC236}">
                    <a16:creationId xmlns:a16="http://schemas.microsoft.com/office/drawing/2014/main" id="{62EBF057-BE2A-AA9C-63E9-08F32F115C66}"/>
                  </a:ext>
                </a:extLst>
              </p:cNvPr>
              <p:cNvPicPr/>
              <p:nvPr/>
            </p:nvPicPr>
            <p:blipFill>
              <a:blip r:embed="rId4"/>
              <a:stretch>
                <a:fillRect/>
              </a:stretch>
            </p:blipFill>
            <p:spPr>
              <a:xfrm>
                <a:off x="-1037160" y="77760"/>
                <a:ext cx="10127520" cy="5114520"/>
              </a:xfrm>
              <a:prstGeom prst="rect">
                <a:avLst/>
              </a:prstGeom>
            </p:spPr>
          </p:pic>
        </mc:Fallback>
      </mc:AlternateContent>
    </p:spTree>
    <p:extLst>
      <p:ext uri="{BB962C8B-B14F-4D97-AF65-F5344CB8AC3E}">
        <p14:creationId xmlns:p14="http://schemas.microsoft.com/office/powerpoint/2010/main" val="63975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hoán</a:t>
            </a:r>
            <a:r>
              <a:rPr lang="en-US" altLang="en-US" sz="2000" b="1"/>
              <a:t> </a:t>
            </a:r>
            <a:r>
              <a:rPr lang="en-US" altLang="en-US" sz="2000" b="1" err="1"/>
              <a:t>vị</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50970" y="790339"/>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200"/>
              </a:spcBef>
              <a:buFontTx/>
              <a:buNone/>
              <a:defRPr/>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vi-VN" sz="1600">
                <a:cs typeface="Arial" panose="020B0604020202020204" pitchFamily="34" charset="0"/>
              </a:rPr>
              <a:t>Giả sử đang có hoán vị  (3, 6, 2, 5, 4, 1), cần xây dựng hoán vị kế tiếp nó trong thứ tự từ điển. </a:t>
            </a:r>
            <a:endParaRPr lang="en-US" sz="1600">
              <a:cs typeface="Arial" panose="020B0604020202020204" pitchFamily="34" charset="0"/>
            </a:endParaRPr>
          </a:p>
          <a:p>
            <a:pPr lvl="2" algn="just"/>
            <a:r>
              <a:rPr lang="vi-VN" altLang="en-US" sz="1600">
                <a:solidFill>
                  <a:srgbClr val="FF0000"/>
                </a:solidFill>
                <a:cs typeface="Arial" panose="020B0604020202020204" pitchFamily="34" charset="0"/>
              </a:rPr>
              <a:t>T</a:t>
            </a:r>
            <a:r>
              <a:rPr lang="en-US" altLang="en-US" sz="1600">
                <a:solidFill>
                  <a:srgbClr val="FF0000"/>
                </a:solidFill>
                <a:cs typeface="Arial" panose="020B0604020202020204" pitchFamily="34" charset="0"/>
              </a:rPr>
              <a:t>ì</a:t>
            </a:r>
            <a:r>
              <a:rPr lang="vi-VN" altLang="en-US" sz="1600">
                <a:solidFill>
                  <a:srgbClr val="FF0000"/>
                </a:solidFill>
                <a:cs typeface="Arial" panose="020B0604020202020204" pitchFamily="34" charset="0"/>
              </a:rPr>
              <a:t>m từ phải qua trái</a:t>
            </a:r>
            <a:r>
              <a:rPr lang="en-US" altLang="en-US" sz="1600">
                <a:solidFill>
                  <a:srgbClr val="FF0000"/>
                </a:solidFill>
                <a:cs typeface="Arial" panose="020B0604020202020204" pitchFamily="34" charset="0"/>
              </a:rPr>
              <a:t>: </a:t>
            </a:r>
            <a:r>
              <a:rPr lang="vi-VN" altLang="en-US" sz="1600">
                <a:solidFill>
                  <a:srgbClr val="FF0000"/>
                </a:solidFill>
                <a:cs typeface="Arial" panose="020B0604020202020204" pitchFamily="34" charset="0"/>
              </a:rPr>
              <a:t>chỉ số </a:t>
            </a:r>
            <a:r>
              <a:rPr lang="vi-VN" altLang="en-US" sz="1600" i="1">
                <a:solidFill>
                  <a:srgbClr val="FF0000"/>
                </a:solidFill>
                <a:cs typeface="Arial" panose="020B0604020202020204" pitchFamily="34" charset="0"/>
              </a:rPr>
              <a:t>j</a:t>
            </a:r>
            <a:r>
              <a:rPr lang="vi-VN" altLang="en-US" sz="1600">
                <a:solidFill>
                  <a:srgbClr val="FF0000"/>
                </a:solidFill>
                <a:cs typeface="Arial" panose="020B0604020202020204" pitchFamily="34" charset="0"/>
              </a:rPr>
              <a:t> đầu tiên thoả mãn </a:t>
            </a:r>
            <a:r>
              <a:rPr lang="vi-VN" altLang="en-US" sz="1600" i="1">
                <a:solidFill>
                  <a:srgbClr val="FF0000"/>
                </a:solidFill>
                <a:cs typeface="Arial" panose="020B0604020202020204" pitchFamily="34" charset="0"/>
              </a:rPr>
              <a:t>a</a:t>
            </a:r>
            <a:r>
              <a:rPr lang="vi-VN" altLang="en-US" sz="1600" i="1" baseline="-25000">
                <a:solidFill>
                  <a:srgbClr val="FF0000"/>
                </a:solidFill>
                <a:cs typeface="Arial" panose="020B0604020202020204" pitchFamily="34" charset="0"/>
              </a:rPr>
              <a:t>j</a:t>
            </a:r>
            <a:r>
              <a:rPr lang="vi-VN" altLang="en-US" sz="1600" i="1">
                <a:solidFill>
                  <a:srgbClr val="FF0000"/>
                </a:solidFill>
                <a:cs typeface="Arial" panose="020B0604020202020204" pitchFamily="34" charset="0"/>
              </a:rPr>
              <a:t> &lt; a</a:t>
            </a:r>
            <a:r>
              <a:rPr lang="vi-VN" altLang="en-US" sz="1600" i="1" baseline="-25000">
                <a:solidFill>
                  <a:srgbClr val="FF0000"/>
                </a:solidFill>
                <a:cs typeface="Arial" panose="020B0604020202020204" pitchFamily="34" charset="0"/>
              </a:rPr>
              <a:t>j+</a:t>
            </a:r>
            <a:r>
              <a:rPr lang="vi-VN" altLang="en-US" sz="1600" baseline="-25000">
                <a:solidFill>
                  <a:srgbClr val="FF0000"/>
                </a:solidFill>
                <a:cs typeface="Arial" panose="020B0604020202020204" pitchFamily="34" charset="0"/>
              </a:rPr>
              <a:t>1</a:t>
            </a:r>
            <a:r>
              <a:rPr lang="vi-VN" altLang="en-US" sz="1600">
                <a:solidFill>
                  <a:srgbClr val="FF0000"/>
                </a:solidFill>
                <a:cs typeface="Arial" panose="020B0604020202020204" pitchFamily="34" charset="0"/>
              </a:rPr>
              <a:t> (nói cách khác:</a:t>
            </a:r>
            <a:r>
              <a:rPr lang="vi-VN" altLang="en-US" sz="1600" i="1">
                <a:solidFill>
                  <a:srgbClr val="FF0000"/>
                </a:solidFill>
                <a:cs typeface="Arial" panose="020B0604020202020204" pitchFamily="34" charset="0"/>
              </a:rPr>
              <a:t> j </a:t>
            </a:r>
            <a:r>
              <a:rPr lang="vi-VN" altLang="en-US" sz="1600">
                <a:solidFill>
                  <a:srgbClr val="FF0000"/>
                </a:solidFill>
                <a:cs typeface="Arial" panose="020B0604020202020204" pitchFamily="34" charset="0"/>
              </a:rPr>
              <a:t> là chỉ số lớn nhất thoả mãn </a:t>
            </a:r>
            <a:r>
              <a:rPr lang="vi-VN" altLang="en-US" sz="1600" i="1">
                <a:solidFill>
                  <a:srgbClr val="FF0000"/>
                </a:solidFill>
                <a:cs typeface="Arial" panose="020B0604020202020204" pitchFamily="34" charset="0"/>
              </a:rPr>
              <a:t>a</a:t>
            </a:r>
            <a:r>
              <a:rPr lang="vi-VN" altLang="en-US" sz="1600" i="1" baseline="-25000">
                <a:solidFill>
                  <a:srgbClr val="FF0000"/>
                </a:solidFill>
                <a:cs typeface="Arial" panose="020B0604020202020204" pitchFamily="34" charset="0"/>
              </a:rPr>
              <a:t>j</a:t>
            </a:r>
            <a:r>
              <a:rPr lang="vi-VN" altLang="en-US" sz="1600" i="1">
                <a:solidFill>
                  <a:srgbClr val="FF0000"/>
                </a:solidFill>
                <a:cs typeface="Arial" panose="020B0604020202020204" pitchFamily="34" charset="0"/>
              </a:rPr>
              <a:t> &lt; a</a:t>
            </a:r>
            <a:r>
              <a:rPr lang="vi-VN" altLang="en-US" sz="1600" i="1" baseline="-25000">
                <a:solidFill>
                  <a:srgbClr val="FF0000"/>
                </a:solidFill>
                <a:cs typeface="Arial" panose="020B0604020202020204" pitchFamily="34" charset="0"/>
              </a:rPr>
              <a:t>j+</a:t>
            </a:r>
            <a:r>
              <a:rPr lang="vi-VN" altLang="en-US" sz="1600" baseline="-25000">
                <a:solidFill>
                  <a:srgbClr val="FF0000"/>
                </a:solidFill>
                <a:cs typeface="Arial" panose="020B0604020202020204" pitchFamily="34" charset="0"/>
              </a:rPr>
              <a:t>1</a:t>
            </a:r>
            <a:r>
              <a:rPr lang="vi-VN" altLang="en-US" sz="1600">
                <a:solidFill>
                  <a:srgbClr val="FF0000"/>
                </a:solidFill>
                <a:cs typeface="Arial" panose="020B0604020202020204" pitchFamily="34" charset="0"/>
              </a:rPr>
              <a:t>);</a:t>
            </a:r>
          </a:p>
          <a:p>
            <a:pPr lvl="2" algn="just"/>
            <a:r>
              <a:rPr lang="vi-VN" altLang="en-US" sz="1600">
                <a:solidFill>
                  <a:srgbClr val="FF0000"/>
                </a:solidFill>
                <a:cs typeface="Arial" panose="020B0604020202020204" pitchFamily="34" charset="0"/>
              </a:rPr>
              <a:t>T</a:t>
            </a:r>
            <a:r>
              <a:rPr lang="en-US" altLang="en-US" sz="1600">
                <a:solidFill>
                  <a:srgbClr val="FF0000"/>
                </a:solidFill>
                <a:cs typeface="Arial" panose="020B0604020202020204" pitchFamily="34" charset="0"/>
              </a:rPr>
              <a:t>ì</a:t>
            </a:r>
            <a:r>
              <a:rPr lang="vi-VN" altLang="en-US" sz="1600">
                <a:solidFill>
                  <a:srgbClr val="FF0000"/>
                </a:solidFill>
                <a:cs typeface="Arial" panose="020B0604020202020204" pitchFamily="34" charset="0"/>
              </a:rPr>
              <a:t>m </a:t>
            </a:r>
            <a:r>
              <a:rPr lang="vi-VN" altLang="en-US" sz="1600" i="1">
                <a:solidFill>
                  <a:srgbClr val="FF0000"/>
                </a:solidFill>
                <a:cs typeface="Arial" panose="020B0604020202020204" pitchFamily="34" charset="0"/>
              </a:rPr>
              <a:t>a</a:t>
            </a:r>
            <a:r>
              <a:rPr lang="vi-VN" altLang="en-US" sz="1600" i="1" baseline="-25000">
                <a:solidFill>
                  <a:srgbClr val="FF0000"/>
                </a:solidFill>
                <a:cs typeface="Arial" panose="020B0604020202020204" pitchFamily="34" charset="0"/>
              </a:rPr>
              <a:t>k</a:t>
            </a:r>
            <a:r>
              <a:rPr lang="vi-VN" altLang="en-US" sz="1600" i="1">
                <a:solidFill>
                  <a:srgbClr val="FF0000"/>
                </a:solidFill>
                <a:cs typeface="Arial" panose="020B0604020202020204" pitchFamily="34" charset="0"/>
              </a:rPr>
              <a:t> </a:t>
            </a:r>
            <a:r>
              <a:rPr lang="vi-VN" altLang="en-US" sz="1600">
                <a:solidFill>
                  <a:srgbClr val="FF0000"/>
                </a:solidFill>
                <a:cs typeface="Arial" panose="020B0604020202020204" pitchFamily="34" charset="0"/>
              </a:rPr>
              <a:t>là số nhỏ nhất còn lớn hơn </a:t>
            </a:r>
            <a:r>
              <a:rPr lang="vi-VN" altLang="en-US" sz="1600" i="1">
                <a:solidFill>
                  <a:srgbClr val="FF0000"/>
                </a:solidFill>
                <a:cs typeface="Arial" panose="020B0604020202020204" pitchFamily="34" charset="0"/>
              </a:rPr>
              <a:t>a</a:t>
            </a:r>
            <a:r>
              <a:rPr lang="vi-VN" altLang="en-US" sz="1600" i="1" baseline="-25000">
                <a:solidFill>
                  <a:srgbClr val="FF0000"/>
                </a:solidFill>
                <a:cs typeface="Arial" panose="020B0604020202020204" pitchFamily="34" charset="0"/>
              </a:rPr>
              <a:t>j</a:t>
            </a:r>
            <a:r>
              <a:rPr lang="vi-VN" altLang="en-US" sz="1600">
                <a:solidFill>
                  <a:srgbClr val="FF0000"/>
                </a:solidFill>
                <a:cs typeface="Arial" panose="020B0604020202020204" pitchFamily="34" charset="0"/>
              </a:rPr>
              <a:t> trong các số ở bên phải</a:t>
            </a:r>
            <a:r>
              <a:rPr lang="vi-VN" altLang="en-US" sz="1600" i="1">
                <a:solidFill>
                  <a:srgbClr val="FF0000"/>
                </a:solidFill>
                <a:cs typeface="Arial" panose="020B0604020202020204" pitchFamily="34" charset="0"/>
              </a:rPr>
              <a:t> a</a:t>
            </a:r>
            <a:r>
              <a:rPr lang="vi-VN" altLang="en-US" sz="1600" i="1" baseline="-25000">
                <a:solidFill>
                  <a:srgbClr val="FF0000"/>
                </a:solidFill>
                <a:cs typeface="Arial" panose="020B0604020202020204" pitchFamily="34" charset="0"/>
              </a:rPr>
              <a:t>j</a:t>
            </a:r>
            <a:r>
              <a:rPr lang="vi-VN" altLang="en-US" sz="1600" i="1">
                <a:solidFill>
                  <a:srgbClr val="FF0000"/>
                </a:solidFill>
                <a:cs typeface="Arial" panose="020B0604020202020204" pitchFamily="34" charset="0"/>
              </a:rPr>
              <a:t> </a:t>
            </a:r>
            <a:endParaRPr lang="vi-VN" altLang="en-US" sz="1600">
              <a:solidFill>
                <a:srgbClr val="FF0000"/>
              </a:solidFill>
              <a:cs typeface="Arial" panose="020B0604020202020204" pitchFamily="34" charset="0"/>
            </a:endParaRPr>
          </a:p>
          <a:p>
            <a:pPr lvl="2" algn="just"/>
            <a:r>
              <a:rPr lang="en-US" altLang="en-US" sz="1600" err="1">
                <a:solidFill>
                  <a:srgbClr val="FF0000"/>
                </a:solidFill>
                <a:cs typeface="Arial" panose="020B0604020202020204" pitchFamily="34" charset="0"/>
              </a:rPr>
              <a:t>Đổi</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chỗ</a:t>
            </a:r>
            <a:r>
              <a:rPr lang="en-US" altLang="en-US" sz="1600">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a</a:t>
            </a:r>
            <a:r>
              <a:rPr lang="en-US" altLang="en-US" sz="1600" i="1" baseline="-25000" err="1">
                <a:solidFill>
                  <a:srgbClr val="FF0000"/>
                </a:solidFill>
                <a:cs typeface="Arial" panose="020B0604020202020204" pitchFamily="34" charset="0"/>
              </a:rPr>
              <a:t>j</a:t>
            </a:r>
            <a:r>
              <a:rPr lang="en-US" altLang="en-US" sz="1600" i="1">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với</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a</a:t>
            </a:r>
            <a:r>
              <a:rPr lang="en-US" altLang="en-US" sz="1600" i="1" baseline="-25000" err="1">
                <a:solidFill>
                  <a:srgbClr val="FF0000"/>
                </a:solidFill>
                <a:cs typeface="Arial" panose="020B0604020202020204" pitchFamily="34" charset="0"/>
              </a:rPr>
              <a:t>k</a:t>
            </a:r>
            <a:r>
              <a:rPr lang="en-US" altLang="en-US" sz="1600" i="1">
                <a:solidFill>
                  <a:srgbClr val="FF0000"/>
                </a:solidFill>
                <a:cs typeface="Arial" panose="020B0604020202020204" pitchFamily="34" charset="0"/>
              </a:rPr>
              <a:t> ;</a:t>
            </a:r>
          </a:p>
          <a:p>
            <a:pPr lvl="2" algn="just"/>
            <a:r>
              <a:rPr lang="vi-VN" altLang="en-US" sz="1600">
                <a:solidFill>
                  <a:srgbClr val="FF0000"/>
                </a:solidFill>
                <a:cs typeface="Arial" panose="020B0604020202020204" pitchFamily="34" charset="0"/>
              </a:rPr>
              <a:t>Lật ngược đoạn từ </a:t>
            </a:r>
            <a:r>
              <a:rPr lang="vi-VN" altLang="en-US" sz="1600" i="1">
                <a:solidFill>
                  <a:srgbClr val="FF0000"/>
                </a:solidFill>
                <a:cs typeface="Arial" panose="020B0604020202020204" pitchFamily="34" charset="0"/>
              </a:rPr>
              <a:t>a</a:t>
            </a:r>
            <a:r>
              <a:rPr lang="vi-VN" altLang="en-US" sz="1600" i="1" baseline="-25000">
                <a:solidFill>
                  <a:srgbClr val="FF0000"/>
                </a:solidFill>
                <a:cs typeface="Arial" panose="020B0604020202020204" pitchFamily="34" charset="0"/>
              </a:rPr>
              <a:t>j+</a:t>
            </a:r>
            <a:r>
              <a:rPr lang="vi-VN" altLang="en-US" sz="1600" baseline="-25000">
                <a:solidFill>
                  <a:srgbClr val="FF0000"/>
                </a:solidFill>
                <a:cs typeface="Arial" panose="020B0604020202020204" pitchFamily="34" charset="0"/>
              </a:rPr>
              <a:t>1</a:t>
            </a:r>
            <a:r>
              <a:rPr lang="vi-VN" altLang="en-US" sz="1600">
                <a:solidFill>
                  <a:srgbClr val="FF0000"/>
                </a:solidFill>
                <a:cs typeface="Arial" panose="020B0604020202020204" pitchFamily="34" charset="0"/>
              </a:rPr>
              <a:t> đến</a:t>
            </a:r>
            <a:r>
              <a:rPr lang="vi-VN" altLang="en-US" sz="1600" i="1">
                <a:solidFill>
                  <a:srgbClr val="FF0000"/>
                </a:solidFill>
                <a:cs typeface="Arial" panose="020B0604020202020204" pitchFamily="34" charset="0"/>
              </a:rPr>
              <a:t> a</a:t>
            </a:r>
            <a:r>
              <a:rPr lang="vi-VN" altLang="en-US" sz="1600" i="1" baseline="-25000">
                <a:solidFill>
                  <a:srgbClr val="FF0000"/>
                </a:solidFill>
                <a:cs typeface="Arial" panose="020B0604020202020204" pitchFamily="34" charset="0"/>
              </a:rPr>
              <a:t>n</a:t>
            </a:r>
            <a:r>
              <a:rPr lang="vi-VN" altLang="en-US" sz="1600" i="1">
                <a:solidFill>
                  <a:srgbClr val="FF0000"/>
                </a:solidFill>
                <a:cs typeface="Arial" panose="020B0604020202020204" pitchFamily="34" charset="0"/>
              </a:rPr>
              <a:t> </a:t>
            </a:r>
          </a:p>
          <a:p>
            <a:pPr algn="just">
              <a:spcBef>
                <a:spcPts val="1200"/>
              </a:spcBef>
              <a:defRPr/>
            </a:pPr>
            <a:r>
              <a:rPr lang="en-US" sz="1600">
                <a:cs typeface="Arial" panose="020B0604020202020204" pitchFamily="34" charset="0"/>
              </a:rPr>
              <a:t>Ta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chỉ</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i="1">
                <a:cs typeface="Arial" panose="020B0604020202020204" pitchFamily="34" charset="0"/>
              </a:rPr>
              <a:t>j = </a:t>
            </a:r>
            <a:r>
              <a:rPr lang="en-US" sz="1600">
                <a:cs typeface="Arial" panose="020B0604020202020204" pitchFamily="34" charset="0"/>
              </a:rPr>
              <a:t>3 (</a:t>
            </a:r>
            <a:r>
              <a:rPr lang="en-US" sz="1600" i="1">
                <a:cs typeface="Arial" panose="020B0604020202020204" pitchFamily="34" charset="0"/>
              </a:rPr>
              <a:t>a</a:t>
            </a:r>
            <a:r>
              <a:rPr lang="en-US" sz="1600" baseline="-25000">
                <a:cs typeface="Arial" panose="020B0604020202020204" pitchFamily="34" charset="0"/>
              </a:rPr>
              <a:t>3</a:t>
            </a:r>
            <a:r>
              <a:rPr lang="en-US" sz="1600">
                <a:cs typeface="Arial" panose="020B0604020202020204" pitchFamily="34" charset="0"/>
              </a:rPr>
              <a:t> =2 </a:t>
            </a:r>
            <a:r>
              <a:rPr lang="en-US" sz="1600" i="1">
                <a:cs typeface="Arial" panose="020B0604020202020204" pitchFamily="34" charset="0"/>
              </a:rPr>
              <a:t>&lt; a</a:t>
            </a:r>
            <a:r>
              <a:rPr lang="en-US" sz="1600" baseline="-25000">
                <a:cs typeface="Arial" panose="020B0604020202020204" pitchFamily="34" charset="0"/>
              </a:rPr>
              <a:t>4</a:t>
            </a:r>
            <a:r>
              <a:rPr lang="en-US" sz="1600">
                <a:cs typeface="Arial" panose="020B0604020202020204" pitchFamily="34" charset="0"/>
              </a:rPr>
              <a:t> = 5)</a:t>
            </a:r>
            <a:r>
              <a:rPr lang="en-US" sz="1600" i="1">
                <a:cs typeface="Arial" panose="020B0604020202020204" pitchFamily="34" charset="0"/>
              </a:rPr>
              <a:t>. </a:t>
            </a:r>
          </a:p>
          <a:p>
            <a:pPr algn="just">
              <a:spcBef>
                <a:spcPts val="1200"/>
              </a:spcBef>
              <a:defRPr/>
            </a:pPr>
            <a:r>
              <a:rPr lang="vi-VN" sz="1600">
                <a:cs typeface="Arial" panose="020B0604020202020204" pitchFamily="34" charset="0"/>
              </a:rPr>
              <a:t>Số nhỏ nhất còn lớn hơn </a:t>
            </a:r>
            <a:r>
              <a:rPr lang="vi-VN" sz="1600" i="1">
                <a:cs typeface="Arial" panose="020B0604020202020204" pitchFamily="34" charset="0"/>
              </a:rPr>
              <a:t>a</a:t>
            </a:r>
            <a:r>
              <a:rPr lang="vi-VN" sz="1600" baseline="-25000">
                <a:cs typeface="Arial" panose="020B0604020202020204" pitchFamily="34" charset="0"/>
              </a:rPr>
              <a:t>3</a:t>
            </a:r>
            <a:r>
              <a:rPr lang="vi-VN" sz="1600" i="1">
                <a:cs typeface="Arial" panose="020B0604020202020204" pitchFamily="34" charset="0"/>
              </a:rPr>
              <a:t> </a:t>
            </a:r>
            <a:r>
              <a:rPr lang="vi-VN" sz="1600">
                <a:cs typeface="Arial" panose="020B0604020202020204" pitchFamily="34" charset="0"/>
              </a:rPr>
              <a:t>trong các số bên phải của</a:t>
            </a:r>
            <a:r>
              <a:rPr lang="vi-VN" sz="1600" i="1">
                <a:cs typeface="Arial" panose="020B0604020202020204" pitchFamily="34" charset="0"/>
              </a:rPr>
              <a:t> a</a:t>
            </a:r>
            <a:r>
              <a:rPr lang="vi-VN" sz="1600" baseline="-25000">
                <a:cs typeface="Arial" panose="020B0604020202020204" pitchFamily="34" charset="0"/>
              </a:rPr>
              <a:t>3</a:t>
            </a:r>
            <a:r>
              <a:rPr lang="vi-VN" sz="1600" i="1">
                <a:cs typeface="Arial" panose="020B0604020202020204" pitchFamily="34" charset="0"/>
              </a:rPr>
              <a:t> </a:t>
            </a:r>
            <a:r>
              <a:rPr lang="vi-VN" sz="1600">
                <a:cs typeface="Arial" panose="020B0604020202020204" pitchFamily="34" charset="0"/>
              </a:rPr>
              <a:t>là</a:t>
            </a:r>
            <a:r>
              <a:rPr lang="vi-VN" sz="1600" i="1">
                <a:cs typeface="Arial" panose="020B0604020202020204" pitchFamily="34" charset="0"/>
              </a:rPr>
              <a:t> a</a:t>
            </a:r>
            <a:r>
              <a:rPr lang="vi-VN" sz="1600" baseline="-25000">
                <a:cs typeface="Arial" panose="020B0604020202020204" pitchFamily="34" charset="0"/>
              </a:rPr>
              <a:t>5</a:t>
            </a:r>
            <a:r>
              <a:rPr lang="vi-VN" sz="1600">
                <a:cs typeface="Arial" panose="020B0604020202020204" pitchFamily="34" charset="0"/>
              </a:rPr>
              <a:t> = 4.</a:t>
            </a:r>
            <a:r>
              <a:rPr lang="vi-VN" sz="1600" i="1">
                <a:cs typeface="Arial" panose="020B0604020202020204" pitchFamily="34" charset="0"/>
              </a:rPr>
              <a:t> </a:t>
            </a:r>
            <a:r>
              <a:rPr lang="vi-VN" sz="1600">
                <a:cs typeface="Arial" panose="020B0604020202020204" pitchFamily="34" charset="0"/>
              </a:rPr>
              <a:t>Đổi chỗ </a:t>
            </a:r>
            <a:r>
              <a:rPr lang="vi-VN" sz="1600" i="1">
                <a:cs typeface="Arial" panose="020B0604020202020204" pitchFamily="34" charset="0"/>
              </a:rPr>
              <a:t>a</a:t>
            </a:r>
            <a:r>
              <a:rPr lang="vi-VN" sz="1600" baseline="-25000">
                <a:cs typeface="Arial" panose="020B0604020202020204" pitchFamily="34" charset="0"/>
              </a:rPr>
              <a:t>3</a:t>
            </a:r>
            <a:r>
              <a:rPr lang="vi-VN" sz="1600">
                <a:cs typeface="Arial" panose="020B0604020202020204" pitchFamily="34" charset="0"/>
              </a:rPr>
              <a:t>  với</a:t>
            </a:r>
            <a:r>
              <a:rPr lang="vi-VN" sz="1600" i="1">
                <a:cs typeface="Arial" panose="020B0604020202020204" pitchFamily="34" charset="0"/>
              </a:rPr>
              <a:t> a</a:t>
            </a:r>
            <a:r>
              <a:rPr lang="vi-VN" sz="1600" baseline="-25000">
                <a:cs typeface="Arial" panose="020B0604020202020204" pitchFamily="34" charset="0"/>
              </a:rPr>
              <a:t>5</a:t>
            </a:r>
            <a:r>
              <a:rPr lang="vi-VN"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hoán</a:t>
            </a:r>
            <a:r>
              <a:rPr lang="en-US" sz="1600">
                <a:cs typeface="Arial" panose="020B0604020202020204" pitchFamily="34" charset="0"/>
              </a:rPr>
              <a:t> </a:t>
            </a:r>
            <a:r>
              <a:rPr lang="en-US" sz="1600" err="1">
                <a:cs typeface="Arial" panose="020B0604020202020204" pitchFamily="34" charset="0"/>
              </a:rPr>
              <a:t>vị</a:t>
            </a:r>
            <a:r>
              <a:rPr lang="en-US" sz="1600">
                <a:cs typeface="Arial" panose="020B0604020202020204" pitchFamily="34" charset="0"/>
              </a:rPr>
              <a:t> </a:t>
            </a:r>
            <a:r>
              <a:rPr lang="en-US" sz="1600" err="1">
                <a:cs typeface="Arial" panose="020B0604020202020204" pitchFamily="34" charset="0"/>
              </a:rPr>
              <a:t>đã</a:t>
            </a:r>
            <a:r>
              <a:rPr lang="en-US" sz="1600">
                <a:cs typeface="Arial" panose="020B0604020202020204" pitchFamily="34" charset="0"/>
              </a:rPr>
              <a:t> </a:t>
            </a:r>
            <a:r>
              <a:rPr lang="en-US" sz="1600" err="1">
                <a:cs typeface="Arial" panose="020B0604020202020204" pitchFamily="34" charset="0"/>
              </a:rPr>
              <a:t>cho</a:t>
            </a:r>
            <a:r>
              <a:rPr lang="en-US" sz="1600">
                <a:cs typeface="Arial" panose="020B0604020202020204" pitchFamily="34" charset="0"/>
              </a:rPr>
              <a:t>  </a:t>
            </a:r>
            <a:r>
              <a:rPr lang="vi-VN" sz="1600">
                <a:cs typeface="Arial" panose="020B0604020202020204" pitchFamily="34" charset="0"/>
              </a:rPr>
              <a:t>(3, 6, </a:t>
            </a:r>
            <a:r>
              <a:rPr lang="vi-VN" sz="1600" b="1">
                <a:solidFill>
                  <a:srgbClr val="FF0000"/>
                </a:solidFill>
                <a:cs typeface="Arial" panose="020B0604020202020204" pitchFamily="34" charset="0"/>
              </a:rPr>
              <a:t>2</a:t>
            </a:r>
            <a:r>
              <a:rPr lang="vi-VN" sz="1600">
                <a:cs typeface="Arial" panose="020B0604020202020204" pitchFamily="34" charset="0"/>
              </a:rPr>
              <a:t>, 5, </a:t>
            </a:r>
            <a:r>
              <a:rPr lang="vi-VN" sz="1600" b="1">
                <a:solidFill>
                  <a:srgbClr val="FF0000"/>
                </a:solidFill>
                <a:cs typeface="Arial" panose="020B0604020202020204" pitchFamily="34" charset="0"/>
              </a:rPr>
              <a:t>4</a:t>
            </a:r>
            <a:r>
              <a:rPr lang="vi-VN" sz="1600">
                <a:cs typeface="Arial" panose="020B0604020202020204" pitchFamily="34" charset="0"/>
              </a:rPr>
              <a:t>, 1)</a:t>
            </a:r>
            <a:endParaRPr lang="en-US" sz="1600">
              <a:cs typeface="Arial" panose="020B0604020202020204" pitchFamily="34" charset="0"/>
            </a:endParaRPr>
          </a:p>
          <a:p>
            <a:pPr marL="0" indent="0" algn="just">
              <a:spcBef>
                <a:spcPts val="1200"/>
              </a:spcBef>
              <a:buNone/>
              <a:defRPr/>
            </a:pPr>
            <a:r>
              <a:rPr lang="en-US" sz="1600">
                <a:cs typeface="Arial" panose="020B0604020202020204" pitchFamily="34" charset="0"/>
              </a:rPr>
              <a:t>                               </a:t>
            </a:r>
            <a:r>
              <a:rPr lang="vi-VN" sz="1600">
                <a:cs typeface="Arial" panose="020B0604020202020204" pitchFamily="34" charset="0"/>
              </a:rPr>
              <a:t>ta thu được (3</a:t>
            </a:r>
            <a:r>
              <a:rPr lang="vi-VN" sz="1600" i="1">
                <a:cs typeface="Arial" panose="020B0604020202020204" pitchFamily="34" charset="0"/>
              </a:rPr>
              <a:t>, </a:t>
            </a:r>
            <a:r>
              <a:rPr lang="vi-VN" sz="1600">
                <a:cs typeface="Arial" panose="020B0604020202020204" pitchFamily="34" charset="0"/>
              </a:rPr>
              <a:t>6, </a:t>
            </a:r>
            <a:r>
              <a:rPr lang="vi-VN" sz="1600" b="1">
                <a:solidFill>
                  <a:srgbClr val="FF0000"/>
                </a:solidFill>
                <a:cs typeface="Arial" panose="020B0604020202020204" pitchFamily="34" charset="0"/>
              </a:rPr>
              <a:t>4</a:t>
            </a:r>
            <a:r>
              <a:rPr lang="vi-VN" sz="1600">
                <a:cs typeface="Arial" panose="020B0604020202020204" pitchFamily="34" charset="0"/>
              </a:rPr>
              <a:t>, 5, </a:t>
            </a:r>
            <a:r>
              <a:rPr lang="vi-VN" sz="1600" b="1">
                <a:solidFill>
                  <a:srgbClr val="FF0000"/>
                </a:solidFill>
                <a:cs typeface="Arial" panose="020B0604020202020204" pitchFamily="34" charset="0"/>
              </a:rPr>
              <a:t>2</a:t>
            </a:r>
            <a:r>
              <a:rPr lang="vi-VN" sz="1600">
                <a:cs typeface="Arial" panose="020B0604020202020204" pitchFamily="34" charset="0"/>
              </a:rPr>
              <a:t>, 1), </a:t>
            </a:r>
          </a:p>
          <a:p>
            <a:pPr algn="just">
              <a:spcBef>
                <a:spcPts val="1200"/>
              </a:spcBef>
              <a:defRPr/>
            </a:pPr>
            <a:r>
              <a:rPr lang="vi-VN" sz="1600">
                <a:cs typeface="Arial" panose="020B0604020202020204" pitchFamily="34" charset="0"/>
              </a:rPr>
              <a:t>Cuối cùng, lật ngược thứ tự đoạn  </a:t>
            </a:r>
            <a:r>
              <a:rPr lang="vi-VN" sz="1600" i="1">
                <a:cs typeface="Arial" panose="020B0604020202020204" pitchFamily="34" charset="0"/>
              </a:rPr>
              <a:t>a</a:t>
            </a:r>
            <a:r>
              <a:rPr lang="vi-VN" sz="1600" baseline="-25000">
                <a:cs typeface="Arial" panose="020B0604020202020204" pitchFamily="34" charset="0"/>
              </a:rPr>
              <a:t>4</a:t>
            </a:r>
            <a:r>
              <a:rPr lang="vi-VN" sz="1600" i="1">
                <a:cs typeface="Arial" panose="020B0604020202020204" pitchFamily="34" charset="0"/>
              </a:rPr>
              <a:t> a</a:t>
            </a:r>
            <a:r>
              <a:rPr lang="vi-VN" sz="1600" baseline="-25000">
                <a:cs typeface="Arial" panose="020B0604020202020204" pitchFamily="34" charset="0"/>
              </a:rPr>
              <a:t>5</a:t>
            </a:r>
            <a:r>
              <a:rPr lang="vi-VN" sz="1600" i="1">
                <a:cs typeface="Arial" panose="020B0604020202020204" pitchFamily="34" charset="0"/>
              </a:rPr>
              <a:t> a</a:t>
            </a:r>
            <a:r>
              <a:rPr lang="vi-VN" sz="1600" baseline="-25000">
                <a:cs typeface="Arial" panose="020B0604020202020204" pitchFamily="34" charset="0"/>
              </a:rPr>
              <a:t>6</a:t>
            </a:r>
            <a:r>
              <a:rPr lang="vi-VN" sz="1600" i="1">
                <a:cs typeface="Arial" panose="020B0604020202020204" pitchFamily="34" charset="0"/>
              </a:rPr>
              <a:t> </a:t>
            </a:r>
            <a:r>
              <a:rPr lang="vi-VN" sz="1600">
                <a:cs typeface="Arial" panose="020B0604020202020204" pitchFamily="34" charset="0"/>
              </a:rPr>
              <a:t>ta thu được hoán vị kế tiếp  (3, 6, 4, </a:t>
            </a:r>
            <a:r>
              <a:rPr lang="vi-VN" sz="1600" b="1">
                <a:solidFill>
                  <a:srgbClr val="FF0000"/>
                </a:solidFill>
                <a:cs typeface="Arial" panose="020B0604020202020204" pitchFamily="34" charset="0"/>
              </a:rPr>
              <a:t>1, 2, 5</a:t>
            </a:r>
            <a:r>
              <a:rPr lang="vi-VN" sz="1600">
                <a:cs typeface="Arial" panose="020B0604020202020204" pitchFamily="34" charset="0"/>
              </a:rPr>
              <a:t>).</a:t>
            </a:r>
          </a:p>
        </p:txBody>
      </p:sp>
    </p:spTree>
    <p:extLst>
      <p:ext uri="{BB962C8B-B14F-4D97-AF65-F5344CB8AC3E}">
        <p14:creationId xmlns:p14="http://schemas.microsoft.com/office/powerpoint/2010/main" val="225158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Phương</a:t>
            </a:r>
            <a:r>
              <a:rPr lang="en-US" altLang="en-US" sz="2000" b="1"/>
              <a:t> </a:t>
            </a:r>
            <a:r>
              <a:rPr lang="en-US" altLang="en-US" sz="2000" b="1" err="1"/>
              <a:t>pháp</a:t>
            </a:r>
            <a:r>
              <a:rPr lang="en-US" altLang="en-US" sz="2000" b="1"/>
              <a:t> quay </a:t>
            </a:r>
            <a:r>
              <a:rPr lang="en-US" altLang="en-US" sz="2000" b="1" err="1"/>
              <a:t>lui</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69863" y="762000"/>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200"/>
              </a:spcBef>
              <a:defRPr/>
            </a:pPr>
            <a:r>
              <a:rPr lang="en-US" sz="1600" err="1">
                <a:cs typeface="Arial" panose="020B0604020202020204" pitchFamily="34" charset="0"/>
              </a:rPr>
              <a:t>Sơ</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thuật</a:t>
            </a:r>
            <a:r>
              <a:rPr lang="en-US" sz="1600">
                <a:cs typeface="Arial" panose="020B0604020202020204" pitchFamily="34" charset="0"/>
              </a:rPr>
              <a:t> </a:t>
            </a:r>
            <a:r>
              <a:rPr lang="en-US" sz="1600" err="1">
                <a:cs typeface="Arial" panose="020B0604020202020204" pitchFamily="34" charset="0"/>
              </a:rPr>
              <a:t>toán</a:t>
            </a:r>
            <a:endParaRPr lang="en-US" sz="1600">
              <a:cs typeface="Arial" panose="020B0604020202020204" pitchFamily="34" charset="0"/>
            </a:endParaRPr>
          </a:p>
          <a:p>
            <a:pPr algn="just">
              <a:spcBef>
                <a:spcPts val="1200"/>
              </a:spcBef>
              <a:defRPr/>
            </a:pPr>
            <a:r>
              <a:rPr lang="en-US" sz="1600" err="1">
                <a:cs typeface="Arial" panose="020B0604020202020204" pitchFamily="34" charset="0"/>
              </a:rPr>
              <a:t>Liệt</a:t>
            </a:r>
            <a:r>
              <a:rPr lang="en-US" sz="1600">
                <a:cs typeface="Arial" panose="020B0604020202020204" pitchFamily="34" charset="0"/>
              </a:rPr>
              <a:t> </a:t>
            </a:r>
            <a:r>
              <a:rPr lang="en-US" sz="1600" err="1">
                <a:cs typeface="Arial" panose="020B0604020202020204" pitchFamily="34" charset="0"/>
              </a:rPr>
              <a:t>kê</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xâu</a:t>
            </a:r>
            <a:r>
              <a:rPr lang="en-US" sz="1600">
                <a:cs typeface="Arial" panose="020B0604020202020204" pitchFamily="34" charset="0"/>
              </a:rPr>
              <a:t> </a:t>
            </a:r>
            <a:r>
              <a:rPr lang="en-US" sz="1600" err="1">
                <a:cs typeface="Arial" panose="020B0604020202020204" pitchFamily="34" charset="0"/>
              </a:rPr>
              <a:t>nhị</a:t>
            </a:r>
            <a:r>
              <a:rPr lang="en-US" sz="1600">
                <a:cs typeface="Arial" panose="020B0604020202020204" pitchFamily="34" charset="0"/>
              </a:rPr>
              <a:t> </a:t>
            </a:r>
            <a:r>
              <a:rPr lang="en-US" sz="1600" err="1">
                <a:cs typeface="Arial" panose="020B0604020202020204" pitchFamily="34" charset="0"/>
              </a:rPr>
              <a:t>phân</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n</a:t>
            </a:r>
          </a:p>
          <a:p>
            <a:pPr algn="just">
              <a:spcBef>
                <a:spcPts val="1200"/>
              </a:spcBef>
              <a:defRPr/>
            </a:pPr>
            <a:r>
              <a:rPr lang="en-US" sz="1600" err="1">
                <a:cs typeface="Arial" panose="020B0604020202020204" pitchFamily="34" charset="0"/>
              </a:rPr>
              <a:t>Liệt</a:t>
            </a:r>
            <a:r>
              <a:rPr lang="en-US" sz="1600">
                <a:cs typeface="Arial" panose="020B0604020202020204" pitchFamily="34" charset="0"/>
              </a:rPr>
              <a:t> </a:t>
            </a:r>
            <a:r>
              <a:rPr lang="en-US" sz="1600" err="1">
                <a:cs typeface="Arial" panose="020B0604020202020204" pitchFamily="34" charset="0"/>
              </a:rPr>
              <a:t>kê</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tổ</a:t>
            </a:r>
            <a:r>
              <a:rPr lang="en-US" sz="1600">
                <a:cs typeface="Arial" panose="020B0604020202020204" pitchFamily="34" charset="0"/>
              </a:rPr>
              <a:t> </a:t>
            </a:r>
            <a:r>
              <a:rPr lang="en-US" sz="1600" err="1">
                <a:cs typeface="Arial" panose="020B0604020202020204" pitchFamily="34" charset="0"/>
              </a:rPr>
              <a:t>hợp</a:t>
            </a:r>
            <a:r>
              <a:rPr lang="en-US" sz="1600">
                <a:cs typeface="Arial" panose="020B0604020202020204" pitchFamily="34" charset="0"/>
              </a:rPr>
              <a:t> </a:t>
            </a:r>
            <a:r>
              <a:rPr lang="en-US" sz="1600" err="1">
                <a:cs typeface="Arial" panose="020B0604020202020204" pitchFamily="34" charset="0"/>
              </a:rPr>
              <a:t>chập</a:t>
            </a:r>
            <a:r>
              <a:rPr lang="en-US" sz="1600">
                <a:cs typeface="Arial" panose="020B0604020202020204" pitchFamily="34" charset="0"/>
              </a:rPr>
              <a:t> m </a:t>
            </a:r>
            <a:r>
              <a:rPr lang="en-US" sz="1600" err="1">
                <a:cs typeface="Arial" panose="020B0604020202020204" pitchFamily="34" charset="0"/>
              </a:rPr>
              <a:t>của</a:t>
            </a:r>
            <a:r>
              <a:rPr lang="en-US" sz="1600">
                <a:cs typeface="Arial" panose="020B0604020202020204" pitchFamily="34" charset="0"/>
              </a:rPr>
              <a:t> n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endParaRPr lang="en-US" sz="1600">
              <a:cs typeface="Arial" panose="020B0604020202020204" pitchFamily="34" charset="0"/>
            </a:endParaRPr>
          </a:p>
          <a:p>
            <a:pPr algn="just">
              <a:spcBef>
                <a:spcPts val="1200"/>
              </a:spcBef>
              <a:defRPr/>
            </a:pPr>
            <a:r>
              <a:rPr lang="en-US" sz="1600" err="1">
                <a:cs typeface="Arial" panose="020B0604020202020204" pitchFamily="34" charset="0"/>
              </a:rPr>
              <a:t>Liệt</a:t>
            </a:r>
            <a:r>
              <a:rPr lang="en-US" sz="1600">
                <a:cs typeface="Arial" panose="020B0604020202020204" pitchFamily="34" charset="0"/>
              </a:rPr>
              <a:t> </a:t>
            </a:r>
            <a:r>
              <a:rPr lang="en-US" sz="1600" err="1">
                <a:cs typeface="Arial" panose="020B0604020202020204" pitchFamily="34" charset="0"/>
              </a:rPr>
              <a:t>kê</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hoán</a:t>
            </a:r>
            <a:r>
              <a:rPr lang="en-US" sz="1600">
                <a:cs typeface="Arial" panose="020B0604020202020204" pitchFamily="34" charset="0"/>
              </a:rPr>
              <a:t> </a:t>
            </a:r>
            <a:r>
              <a:rPr lang="en-US" sz="1600" err="1">
                <a:cs typeface="Arial" panose="020B0604020202020204" pitchFamily="34" charset="0"/>
              </a:rPr>
              <a:t>vị</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n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endParaRPr lang="vi-VN" sz="1600">
              <a:cs typeface="Arial" panose="020B0604020202020204" pitchFamily="34" charset="0"/>
            </a:endParaRPr>
          </a:p>
        </p:txBody>
      </p:sp>
    </p:spTree>
    <p:extLst>
      <p:ext uri="{BB962C8B-B14F-4D97-AF65-F5344CB8AC3E}">
        <p14:creationId xmlns:p14="http://schemas.microsoft.com/office/powerpoint/2010/main" val="387408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a:t>
            </a:r>
            <a:r>
              <a:rPr lang="en-US" altLang="en-US" sz="2000" b="1" err="1"/>
              <a:t>thuật</a:t>
            </a:r>
            <a:r>
              <a:rPr lang="en-US" altLang="en-US" sz="2000" b="1"/>
              <a:t> </a:t>
            </a:r>
            <a:r>
              <a:rPr lang="en-US" altLang="en-US" sz="2000" b="1" err="1"/>
              <a:t>toán</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69863" y="762000"/>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200"/>
              </a:spcBef>
            </a:pPr>
            <a:r>
              <a:rPr lang="en-US" altLang="en-US" sz="1600" b="1" i="1" err="1">
                <a:cs typeface="Arial" panose="020B0604020202020204" pitchFamily="34" charset="0"/>
              </a:rPr>
              <a:t>Bài</a:t>
            </a:r>
            <a:r>
              <a:rPr lang="en-US" altLang="en-US" sz="1600" b="1" i="1">
                <a:cs typeface="Arial" panose="020B0604020202020204" pitchFamily="34" charset="0"/>
              </a:rPr>
              <a:t> </a:t>
            </a:r>
            <a:r>
              <a:rPr lang="en-US" altLang="en-US" sz="1600" b="1" i="1" err="1">
                <a:cs typeface="Arial" panose="020B0604020202020204" pitchFamily="34" charset="0"/>
              </a:rPr>
              <a:t>toán</a:t>
            </a:r>
            <a:r>
              <a:rPr lang="en-US" altLang="en-US" sz="1600" b="1" i="1">
                <a:cs typeface="Arial" panose="020B0604020202020204" pitchFamily="34" charset="0"/>
              </a:rPr>
              <a:t> </a:t>
            </a:r>
            <a:r>
              <a:rPr lang="en-US" altLang="en-US" sz="1600" b="1" i="1" err="1">
                <a:cs typeface="Arial" panose="020B0604020202020204" pitchFamily="34" charset="0"/>
              </a:rPr>
              <a:t>liệt</a:t>
            </a:r>
            <a:r>
              <a:rPr lang="en-US" altLang="en-US" sz="1600" b="1" i="1">
                <a:cs typeface="Arial" panose="020B0604020202020204" pitchFamily="34" charset="0"/>
              </a:rPr>
              <a:t> </a:t>
            </a:r>
            <a:r>
              <a:rPr lang="en-US" altLang="en-US" sz="1600" b="1" i="1" err="1">
                <a:cs typeface="Arial" panose="020B0604020202020204" pitchFamily="34" charset="0"/>
              </a:rPr>
              <a:t>kê</a:t>
            </a:r>
            <a:r>
              <a:rPr lang="en-US" altLang="en-US" sz="1600" b="1" i="1">
                <a:cs typeface="Arial" panose="020B0604020202020204" pitchFamily="34" charset="0"/>
              </a:rPr>
              <a:t> </a:t>
            </a:r>
            <a:r>
              <a:rPr lang="en-US" altLang="en-US" sz="1600" b="1">
                <a:cs typeface="Arial" panose="020B0604020202020204" pitchFamily="34" charset="0"/>
              </a:rPr>
              <a:t>(</a:t>
            </a:r>
            <a:r>
              <a:rPr lang="en-US" altLang="en-US" sz="1600" b="1" i="1">
                <a:cs typeface="Arial" panose="020B0604020202020204" pitchFamily="34" charset="0"/>
              </a:rPr>
              <a:t>Q</a:t>
            </a:r>
            <a:r>
              <a:rPr lang="en-US" altLang="en-US" sz="1600" b="1">
                <a:cs typeface="Arial" panose="020B0604020202020204" pitchFamily="34" charset="0"/>
              </a:rPr>
              <a:t>):</a:t>
            </a:r>
            <a:r>
              <a:rPr lang="en-US" altLang="en-US" sz="1600" i="1">
                <a:cs typeface="Arial" panose="020B0604020202020204" pitchFamily="34" charset="0"/>
              </a:rPr>
              <a:t> Cho A</a:t>
            </a:r>
            <a:r>
              <a:rPr lang="en-US" altLang="en-US" sz="1600" baseline="-25000">
                <a:cs typeface="Arial" panose="020B0604020202020204" pitchFamily="34" charset="0"/>
              </a:rPr>
              <a:t>1</a:t>
            </a:r>
            <a:r>
              <a:rPr lang="en-US" altLang="en-US" sz="1600" i="1">
                <a:cs typeface="Arial" panose="020B0604020202020204" pitchFamily="34" charset="0"/>
              </a:rPr>
              <a:t>, A</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i="1">
                <a:cs typeface="Arial" panose="020B0604020202020204" pitchFamily="34" charset="0"/>
              </a:rPr>
              <a:t> </a:t>
            </a:r>
            <a:r>
              <a:rPr lang="en-US" altLang="en-US" sz="1600" i="1" err="1">
                <a:cs typeface="Arial" panose="020B0604020202020204" pitchFamily="34" charset="0"/>
              </a:rPr>
              <a:t>là</a:t>
            </a:r>
            <a:r>
              <a:rPr lang="en-US" altLang="en-US" sz="1600" i="1">
                <a:cs typeface="Arial" panose="020B0604020202020204" pitchFamily="34" charset="0"/>
              </a:rPr>
              <a:t> </a:t>
            </a:r>
            <a:r>
              <a:rPr lang="en-US" altLang="en-US" sz="1600" i="1" err="1">
                <a:cs typeface="Arial" panose="020B0604020202020204" pitchFamily="34" charset="0"/>
              </a:rPr>
              <a:t>các</a:t>
            </a:r>
            <a:r>
              <a:rPr lang="en-US" altLang="en-US" sz="1600" i="1">
                <a:cs typeface="Arial" panose="020B0604020202020204" pitchFamily="34" charset="0"/>
              </a:rPr>
              <a:t> </a:t>
            </a:r>
            <a:r>
              <a:rPr lang="en-US" altLang="en-US" sz="1600" i="1" err="1">
                <a:cs typeface="Arial" panose="020B0604020202020204" pitchFamily="34" charset="0"/>
              </a:rPr>
              <a:t>tập</a:t>
            </a:r>
            <a:r>
              <a:rPr lang="en-US" altLang="en-US" sz="1600" i="1">
                <a:cs typeface="Arial" panose="020B0604020202020204" pitchFamily="34" charset="0"/>
              </a:rPr>
              <a:t> </a:t>
            </a:r>
            <a:r>
              <a:rPr lang="en-US" altLang="en-US" sz="1600" i="1" err="1">
                <a:cs typeface="Arial" panose="020B0604020202020204" pitchFamily="34" charset="0"/>
              </a:rPr>
              <a:t>hữu</a:t>
            </a:r>
            <a:r>
              <a:rPr lang="en-US" altLang="en-US" sz="1600" i="1">
                <a:cs typeface="Arial" panose="020B0604020202020204" pitchFamily="34" charset="0"/>
              </a:rPr>
              <a:t> </a:t>
            </a:r>
            <a:r>
              <a:rPr lang="en-US" altLang="en-US" sz="1600" i="1" err="1">
                <a:cs typeface="Arial" panose="020B0604020202020204" pitchFamily="34" charset="0"/>
              </a:rPr>
              <a:t>hạn</a:t>
            </a:r>
            <a:r>
              <a:rPr lang="en-US" altLang="en-US" sz="1600" i="1">
                <a:cs typeface="Arial" panose="020B0604020202020204" pitchFamily="34" charset="0"/>
              </a:rPr>
              <a:t>. </a:t>
            </a:r>
            <a:r>
              <a:rPr lang="en-US" altLang="en-US" sz="1600" i="1" err="1">
                <a:cs typeface="Arial" panose="020B0604020202020204" pitchFamily="34" charset="0"/>
              </a:rPr>
              <a:t>Ký</a:t>
            </a:r>
            <a:r>
              <a:rPr lang="en-US" altLang="en-US" sz="1600" i="1">
                <a:cs typeface="Arial" panose="020B0604020202020204" pitchFamily="34" charset="0"/>
              </a:rPr>
              <a:t> </a:t>
            </a:r>
            <a:r>
              <a:rPr lang="en-US" altLang="en-US" sz="1600" i="1" err="1">
                <a:cs typeface="Arial" panose="020B0604020202020204" pitchFamily="34" charset="0"/>
              </a:rPr>
              <a:t>hiệu</a:t>
            </a:r>
            <a:r>
              <a:rPr lang="en-US" altLang="en-US" sz="1600" i="1">
                <a:cs typeface="Arial" panose="020B0604020202020204" pitchFamily="34" charset="0"/>
              </a:rPr>
              <a:t> </a:t>
            </a:r>
          </a:p>
          <a:p>
            <a:pPr algn="just">
              <a:spcBef>
                <a:spcPts val="1200"/>
              </a:spcBef>
              <a:buFont typeface="Wingdings" panose="05000000000000000000" pitchFamily="2" charset="2"/>
              <a:buNone/>
            </a:pPr>
            <a:r>
              <a:rPr lang="it-IT" altLang="en-US" sz="1600" i="1">
                <a:cs typeface="Arial" panose="020B0604020202020204" pitchFamily="34" charset="0"/>
              </a:rPr>
              <a:t>      A = A</a:t>
            </a:r>
            <a:r>
              <a:rPr lang="it-IT" altLang="en-US" sz="1600" baseline="-25000">
                <a:cs typeface="Arial" panose="020B0604020202020204" pitchFamily="34" charset="0"/>
              </a:rPr>
              <a:t>1</a:t>
            </a:r>
            <a:r>
              <a:rPr lang="it-IT" altLang="en-US" sz="1600">
                <a:cs typeface="Arial" panose="020B0604020202020204" pitchFamily="34" charset="0"/>
                <a:sym typeface="Symbol" panose="05050102010706020507" pitchFamily="18" charset="2"/>
              </a:rPr>
              <a:t></a:t>
            </a:r>
            <a:r>
              <a:rPr lang="it-IT" altLang="en-US" sz="1600" i="1">
                <a:cs typeface="Arial" panose="020B0604020202020204" pitchFamily="34" charset="0"/>
                <a:sym typeface="Symbol" panose="05050102010706020507" pitchFamily="18" charset="2"/>
              </a:rPr>
              <a:t> A</a:t>
            </a:r>
            <a:r>
              <a:rPr lang="it-IT" altLang="en-US" sz="1600" baseline="-25000">
                <a:cs typeface="Arial" panose="020B0604020202020204" pitchFamily="34" charset="0"/>
                <a:sym typeface="Symbol" panose="05050102010706020507" pitchFamily="18" charset="2"/>
              </a:rPr>
              <a:t>2</a:t>
            </a:r>
            <a:r>
              <a:rPr lang="it-IT" altLang="en-US" sz="1600">
                <a:cs typeface="Arial" panose="020B0604020202020204" pitchFamily="34" charset="0"/>
                <a:sym typeface="Symbol" panose="05050102010706020507" pitchFamily="18" charset="2"/>
              </a:rPr>
              <a:t>  ...</a:t>
            </a:r>
            <a:r>
              <a:rPr lang="it-IT" altLang="en-US" sz="1600" i="1">
                <a:cs typeface="Arial" panose="020B0604020202020204" pitchFamily="34" charset="0"/>
                <a:sym typeface="Symbol" panose="05050102010706020507" pitchFamily="18" charset="2"/>
              </a:rPr>
              <a:t> A</a:t>
            </a:r>
            <a:r>
              <a:rPr lang="it-IT" altLang="en-US" sz="1600" i="1" baseline="-25000">
                <a:cs typeface="Arial" panose="020B0604020202020204" pitchFamily="34" charset="0"/>
                <a:sym typeface="Symbol" panose="05050102010706020507" pitchFamily="18" charset="2"/>
              </a:rPr>
              <a:t>n</a:t>
            </a:r>
            <a:r>
              <a:rPr lang="it-IT" altLang="en-US" sz="1600" i="1">
                <a:cs typeface="Arial" panose="020B0604020202020204" pitchFamily="34" charset="0"/>
                <a:sym typeface="Symbol" panose="05050102010706020507" pitchFamily="18" charset="2"/>
              </a:rPr>
              <a:t> = </a:t>
            </a:r>
            <a:r>
              <a:rPr lang="it-IT" altLang="en-US" sz="1600">
                <a:cs typeface="Arial" panose="020B0604020202020204" pitchFamily="34" charset="0"/>
                <a:sym typeface="Symbol" panose="05050102010706020507" pitchFamily="18" charset="2"/>
              </a:rPr>
              <a:t>{ (</a:t>
            </a:r>
            <a:r>
              <a:rPr lang="it-IT" altLang="en-US" sz="1600" i="1">
                <a:cs typeface="Arial" panose="020B0604020202020204" pitchFamily="34" charset="0"/>
                <a:sym typeface="Symbol" panose="05050102010706020507" pitchFamily="18" charset="2"/>
              </a:rPr>
              <a:t>a</a:t>
            </a:r>
            <a:r>
              <a:rPr lang="it-IT" altLang="en-US" sz="1600" baseline="-25000">
                <a:cs typeface="Arial" panose="020B0604020202020204" pitchFamily="34" charset="0"/>
                <a:sym typeface="Symbol" panose="05050102010706020507" pitchFamily="18" charset="2"/>
              </a:rPr>
              <a:t>1</a:t>
            </a:r>
            <a:r>
              <a:rPr lang="it-IT" altLang="en-US" sz="1600">
                <a:cs typeface="Arial" panose="020B0604020202020204" pitchFamily="34" charset="0"/>
                <a:sym typeface="Symbol" panose="05050102010706020507" pitchFamily="18" charset="2"/>
              </a:rPr>
              <a:t>,</a:t>
            </a:r>
            <a:r>
              <a:rPr lang="it-IT" altLang="en-US" sz="1600" i="1">
                <a:cs typeface="Arial" panose="020B0604020202020204" pitchFamily="34" charset="0"/>
                <a:sym typeface="Symbol" panose="05050102010706020507" pitchFamily="18" charset="2"/>
              </a:rPr>
              <a:t> a</a:t>
            </a:r>
            <a:r>
              <a:rPr lang="it-IT" altLang="en-US" sz="1600" baseline="-25000">
                <a:cs typeface="Arial" panose="020B0604020202020204" pitchFamily="34" charset="0"/>
                <a:sym typeface="Symbol" panose="05050102010706020507" pitchFamily="18" charset="2"/>
              </a:rPr>
              <a:t>2</a:t>
            </a:r>
            <a:r>
              <a:rPr lang="it-IT" altLang="en-US" sz="1600">
                <a:cs typeface="Arial" panose="020B0604020202020204" pitchFamily="34" charset="0"/>
                <a:sym typeface="Symbol" panose="05050102010706020507" pitchFamily="18" charset="2"/>
              </a:rPr>
              <a:t>, ...,</a:t>
            </a:r>
            <a:r>
              <a:rPr lang="it-IT" altLang="en-US" sz="1600" i="1">
                <a:cs typeface="Arial" panose="020B0604020202020204" pitchFamily="34" charset="0"/>
                <a:sym typeface="Symbol" panose="05050102010706020507" pitchFamily="18" charset="2"/>
              </a:rPr>
              <a:t> a</a:t>
            </a:r>
            <a:r>
              <a:rPr lang="it-IT" altLang="en-US" sz="1600" i="1" baseline="-25000">
                <a:cs typeface="Arial" panose="020B0604020202020204" pitchFamily="34" charset="0"/>
                <a:sym typeface="Symbol" panose="05050102010706020507" pitchFamily="18" charset="2"/>
              </a:rPr>
              <a:t>n</a:t>
            </a:r>
            <a:r>
              <a:rPr lang="it-IT" altLang="en-US" sz="1600">
                <a:cs typeface="Arial" panose="020B0604020202020204" pitchFamily="34" charset="0"/>
                <a:sym typeface="Symbol" panose="05050102010706020507" pitchFamily="18" charset="2"/>
              </a:rPr>
              <a:t>):</a:t>
            </a:r>
            <a:r>
              <a:rPr lang="it-IT" altLang="en-US" sz="1600" i="1">
                <a:cs typeface="Arial" panose="020B0604020202020204" pitchFamily="34" charset="0"/>
                <a:sym typeface="Symbol" panose="05050102010706020507" pitchFamily="18" charset="2"/>
              </a:rPr>
              <a:t>  a</a:t>
            </a:r>
            <a:r>
              <a:rPr lang="it-IT" altLang="en-US" sz="1600" i="1" baseline="-25000">
                <a:cs typeface="Arial" panose="020B0604020202020204" pitchFamily="34" charset="0"/>
                <a:sym typeface="Symbol" panose="05050102010706020507" pitchFamily="18" charset="2"/>
              </a:rPr>
              <a:t>i</a:t>
            </a:r>
            <a:r>
              <a:rPr lang="it-IT" altLang="en-US" sz="1600" i="1">
                <a:cs typeface="Arial" panose="020B0604020202020204" pitchFamily="34" charset="0"/>
                <a:sym typeface="Symbol" panose="05050102010706020507" pitchFamily="18" charset="2"/>
              </a:rPr>
              <a:t> </a:t>
            </a:r>
            <a:r>
              <a:rPr lang="it-IT" altLang="en-US" sz="1600">
                <a:cs typeface="Arial" panose="020B0604020202020204" pitchFamily="34" charset="0"/>
                <a:sym typeface="Symbol" panose="05050102010706020507" pitchFamily="18" charset="2"/>
              </a:rPr>
              <a:t> </a:t>
            </a:r>
            <a:r>
              <a:rPr lang="it-IT" altLang="en-US" sz="1600" i="1">
                <a:cs typeface="Arial" panose="020B0604020202020204" pitchFamily="34" charset="0"/>
                <a:sym typeface="Symbol" panose="05050102010706020507" pitchFamily="18" charset="2"/>
              </a:rPr>
              <a:t>A</a:t>
            </a:r>
            <a:r>
              <a:rPr lang="it-IT" altLang="en-US" sz="1600" i="1" baseline="-25000">
                <a:cs typeface="Arial" panose="020B0604020202020204" pitchFamily="34" charset="0"/>
                <a:sym typeface="Symbol" panose="05050102010706020507" pitchFamily="18" charset="2"/>
              </a:rPr>
              <a:t>i</a:t>
            </a:r>
            <a:r>
              <a:rPr lang="it-IT" altLang="en-US" sz="1600" i="1">
                <a:cs typeface="Arial" panose="020B0604020202020204" pitchFamily="34" charset="0"/>
                <a:sym typeface="Symbol" panose="05050102010706020507" pitchFamily="18" charset="2"/>
              </a:rPr>
              <a:t> , i=</a:t>
            </a:r>
            <a:r>
              <a:rPr lang="it-IT" altLang="en-US" sz="1600">
                <a:cs typeface="Arial" panose="020B0604020202020204" pitchFamily="34" charset="0"/>
                <a:sym typeface="Symbol" panose="05050102010706020507" pitchFamily="18" charset="2"/>
              </a:rPr>
              <a:t>1, 2, ...,</a:t>
            </a:r>
            <a:r>
              <a:rPr lang="it-IT" altLang="en-US" sz="1600" i="1">
                <a:cs typeface="Arial" panose="020B0604020202020204" pitchFamily="34" charset="0"/>
                <a:sym typeface="Symbol" panose="05050102010706020507" pitchFamily="18" charset="2"/>
              </a:rPr>
              <a:t> n</a:t>
            </a:r>
            <a:r>
              <a:rPr lang="it-IT" altLang="en-US" sz="1600">
                <a:cs typeface="Arial" panose="020B0604020202020204" pitchFamily="34" charset="0"/>
                <a:sym typeface="Symbol" panose="05050102010706020507" pitchFamily="18" charset="2"/>
              </a:rPr>
              <a:t>}.</a:t>
            </a:r>
          </a:p>
          <a:p>
            <a:pPr algn="just">
              <a:spcBef>
                <a:spcPts val="1200"/>
              </a:spcBef>
              <a:buFont typeface="Wingdings" panose="05000000000000000000" pitchFamily="2" charset="2"/>
              <a:buNone/>
            </a:pPr>
            <a:r>
              <a:rPr lang="vi-VN" altLang="en-US" sz="1600" i="1">
                <a:cs typeface="Arial" panose="020B0604020202020204" pitchFamily="34" charset="0"/>
              </a:rPr>
              <a:t>    Giả sử P là tính chất cho trên </a:t>
            </a:r>
            <a:r>
              <a:rPr lang="en-US" altLang="en-US" sz="1600" i="1">
                <a:cs typeface="Arial" panose="020B0604020202020204" pitchFamily="34" charset="0"/>
              </a:rPr>
              <a:t>A</a:t>
            </a:r>
            <a:r>
              <a:rPr lang="vi-VN" altLang="en-US" sz="1600" i="1">
                <a:cs typeface="Arial" panose="020B0604020202020204" pitchFamily="34" charset="0"/>
              </a:rPr>
              <a:t>. Vấn đề đặt ra là liệt kê tất cả các phần tử của </a:t>
            </a:r>
            <a:r>
              <a:rPr lang="en-US" altLang="en-US" sz="1600" i="1">
                <a:cs typeface="Arial" panose="020B0604020202020204" pitchFamily="34" charset="0"/>
              </a:rPr>
              <a:t>A</a:t>
            </a:r>
            <a:r>
              <a:rPr lang="vi-VN" altLang="en-US" sz="1600" i="1">
                <a:cs typeface="Arial" panose="020B0604020202020204" pitchFamily="34" charset="0"/>
              </a:rPr>
              <a:t> thoả mãn tính chất P</a:t>
            </a:r>
            <a:r>
              <a:rPr lang="vi-VN" altLang="en-US" sz="1600">
                <a:cs typeface="Arial" panose="020B0604020202020204" pitchFamily="34" charset="0"/>
              </a:rPr>
              <a:t>:</a:t>
            </a:r>
          </a:p>
          <a:p>
            <a:pPr algn="just">
              <a:spcBef>
                <a:spcPts val="1200"/>
              </a:spcBef>
              <a:buFont typeface="Wingdings" panose="05000000000000000000" pitchFamily="2" charset="2"/>
              <a:buNone/>
            </a:pPr>
            <a:r>
              <a:rPr lang="en-US" altLang="en-US" sz="1600" i="1">
                <a:cs typeface="Arial" panose="020B0604020202020204" pitchFamily="34" charset="0"/>
              </a:rPr>
              <a:t>  	      D = </a:t>
            </a:r>
            <a:r>
              <a:rPr lang="en-US" altLang="en-US" sz="1600">
                <a:cs typeface="Arial" panose="020B0604020202020204" pitchFamily="34" charset="0"/>
              </a:rPr>
              <a:t>{ </a:t>
            </a:r>
            <a:r>
              <a:rPr lang="en-US" altLang="en-US" sz="1600" i="1">
                <a:cs typeface="Arial" panose="020B0604020202020204" pitchFamily="34" charset="0"/>
              </a:rPr>
              <a:t>a = </a:t>
            </a:r>
            <a:r>
              <a:rPr lang="en-US" altLang="en-US" sz="1600">
                <a:cs typeface="Arial" panose="020B0604020202020204" pitchFamily="34" charset="0"/>
              </a:rPr>
              <a:t>(</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i="1">
                <a:cs typeface="Arial" panose="020B0604020202020204" pitchFamily="34" charset="0"/>
              </a:rPr>
              <a:t> 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A</a:t>
            </a:r>
            <a:r>
              <a:rPr lang="en-US" altLang="en-US" sz="1600">
                <a:cs typeface="Arial" panose="020B0604020202020204" pitchFamily="34" charset="0"/>
                <a:sym typeface="Symbol" panose="05050102010706020507" pitchFamily="18" charset="2"/>
              </a:rPr>
              <a:t>:</a:t>
            </a:r>
            <a:r>
              <a:rPr lang="en-US" altLang="en-US" sz="1600" i="1">
                <a:cs typeface="Arial" panose="020B0604020202020204" pitchFamily="34" charset="0"/>
                <a:sym typeface="Symbol" panose="05050102010706020507" pitchFamily="18" charset="2"/>
              </a:rPr>
              <a:t>  a </a:t>
            </a:r>
            <a:r>
              <a:rPr lang="en-US" altLang="en-US" sz="1600" i="1" err="1">
                <a:cs typeface="Arial" panose="020B0604020202020204" pitchFamily="34" charset="0"/>
                <a:sym typeface="Symbol" panose="05050102010706020507" pitchFamily="18" charset="2"/>
              </a:rPr>
              <a:t>thoả</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mãn</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tính</a:t>
            </a:r>
            <a:r>
              <a:rPr lang="en-US" altLang="en-US" sz="1600" i="1">
                <a:cs typeface="Arial" panose="020B0604020202020204" pitchFamily="34" charset="0"/>
                <a:sym typeface="Symbol" panose="05050102010706020507" pitchFamily="18" charset="2"/>
              </a:rPr>
              <a:t> </a:t>
            </a:r>
            <a:r>
              <a:rPr lang="en-US" altLang="en-US" sz="1600" i="1" err="1">
                <a:cs typeface="Arial" panose="020B0604020202020204" pitchFamily="34" charset="0"/>
                <a:sym typeface="Symbol" panose="05050102010706020507" pitchFamily="18" charset="2"/>
              </a:rPr>
              <a:t>chất</a:t>
            </a:r>
            <a:r>
              <a:rPr lang="en-US" altLang="en-US" sz="1600" i="1">
                <a:cs typeface="Arial" panose="020B0604020202020204" pitchFamily="34" charset="0"/>
                <a:sym typeface="Symbol" panose="05050102010706020507" pitchFamily="18" charset="2"/>
              </a:rPr>
              <a:t> P </a:t>
            </a:r>
            <a:r>
              <a:rPr lang="en-US" altLang="en-US" sz="1600">
                <a:cs typeface="Arial" panose="020B0604020202020204" pitchFamily="34" charset="0"/>
                <a:sym typeface="Symbol" panose="05050102010706020507" pitchFamily="18" charset="2"/>
              </a:rPr>
              <a:t>}.</a:t>
            </a:r>
          </a:p>
          <a:p>
            <a:pPr algn="just">
              <a:spcBef>
                <a:spcPts val="1200"/>
              </a:spcBef>
            </a:pPr>
            <a:r>
              <a:rPr lang="vi-VN" altLang="en-US" sz="1600">
                <a:cs typeface="Arial" panose="020B0604020202020204" pitchFamily="34" charset="0"/>
              </a:rPr>
              <a:t>Các phần tử của tập</a:t>
            </a:r>
            <a:r>
              <a:rPr lang="vi-VN" altLang="en-US" sz="1600" i="1">
                <a:cs typeface="Arial" panose="020B0604020202020204" pitchFamily="34" charset="0"/>
              </a:rPr>
              <a:t> D </a:t>
            </a:r>
            <a:r>
              <a:rPr lang="vi-VN" altLang="en-US" sz="1600">
                <a:cs typeface="Arial" panose="020B0604020202020204" pitchFamily="34" charset="0"/>
              </a:rPr>
              <a:t>được gọi là các</a:t>
            </a:r>
            <a:r>
              <a:rPr lang="vi-VN" altLang="en-US" sz="1600" b="1" i="1">
                <a:cs typeface="Arial" panose="020B0604020202020204" pitchFamily="34" charset="0"/>
              </a:rPr>
              <a:t> lời giải chấp nhận được. </a:t>
            </a:r>
          </a:p>
        </p:txBody>
      </p:sp>
    </p:spTree>
    <p:extLst>
      <p:ext uri="{BB962C8B-B14F-4D97-AF65-F5344CB8AC3E}">
        <p14:creationId xmlns:p14="http://schemas.microsoft.com/office/powerpoint/2010/main" val="2268372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Lời</a:t>
            </a:r>
            <a:r>
              <a:rPr lang="en-US" altLang="en-US" sz="2000" b="1"/>
              <a:t> </a:t>
            </a:r>
            <a:r>
              <a:rPr lang="en-US" altLang="en-US" sz="2000" b="1" err="1"/>
              <a:t>giải</a:t>
            </a:r>
            <a:r>
              <a:rPr lang="en-US" altLang="en-US" sz="2000" b="1"/>
              <a:t> </a:t>
            </a:r>
            <a:r>
              <a:rPr lang="en-US" altLang="en-US" sz="2000" b="1" err="1"/>
              <a:t>bộ</a:t>
            </a:r>
            <a:r>
              <a:rPr lang="en-US" altLang="en-US" sz="2000" b="1"/>
              <a:t> </a:t>
            </a:r>
            <a:r>
              <a:rPr lang="en-US" altLang="en-US" sz="2000" b="1" err="1"/>
              <a:t>phận</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69863" y="762000"/>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200"/>
              </a:spcBef>
              <a:defRPr/>
            </a:pPr>
            <a:r>
              <a:rPr lang="en-US" sz="1600" err="1">
                <a:cs typeface="Arial" panose="020B0604020202020204" pitchFamily="34" charset="0"/>
              </a:rPr>
              <a:t>Lời</a:t>
            </a:r>
            <a:r>
              <a:rPr lang="en-US" sz="1600">
                <a:cs typeface="Arial" panose="020B0604020202020204" pitchFamily="34" charset="0"/>
              </a:rPr>
              <a:t> </a:t>
            </a: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bộ</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thứ</a:t>
            </a:r>
            <a:r>
              <a:rPr lang="en-US" sz="1600">
                <a:cs typeface="Arial" panose="020B0604020202020204" pitchFamily="34" charset="0"/>
              </a:rPr>
              <a:t> </a:t>
            </a:r>
            <a:r>
              <a:rPr lang="en-US" sz="1600" err="1">
                <a:cs typeface="Arial" panose="020B0604020202020204" pitchFamily="34" charset="0"/>
              </a:rPr>
              <a:t>tự</a:t>
            </a:r>
            <a:r>
              <a:rPr lang="en-US" sz="1600">
                <a:cs typeface="Arial" panose="020B0604020202020204" pitchFamily="34" charset="0"/>
              </a:rPr>
              <a:t> </a:t>
            </a:r>
            <a:r>
              <a:rPr lang="en-US" sz="1600" err="1">
                <a:cs typeface="Arial" panose="020B0604020202020204" pitchFamily="34" charset="0"/>
              </a:rPr>
              <a:t>gồm</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vi-VN" sz="1600">
                <a:cs typeface="Arial" panose="020B0604020202020204" pitchFamily="34" charset="0"/>
              </a:rPr>
              <a:t>(</a:t>
            </a:r>
            <a:r>
              <a:rPr lang="en-US" sz="1600" i="1">
                <a:cs typeface="Arial" panose="020B0604020202020204" pitchFamily="34" charset="0"/>
              </a:rPr>
              <a:t>a</a:t>
            </a:r>
            <a:r>
              <a:rPr lang="vi-VN" sz="1600" baseline="-25000">
                <a:cs typeface="Arial" panose="020B0604020202020204" pitchFamily="34" charset="0"/>
              </a:rPr>
              <a:t>1</a:t>
            </a:r>
            <a:r>
              <a:rPr lang="vi-VN" sz="1600">
                <a:cs typeface="Arial" panose="020B0604020202020204" pitchFamily="34" charset="0"/>
              </a:rPr>
              <a:t>,</a:t>
            </a:r>
            <a:r>
              <a:rPr lang="vi-VN" sz="1600" i="1">
                <a:cs typeface="Arial" panose="020B0604020202020204" pitchFamily="34" charset="0"/>
              </a:rPr>
              <a:t> </a:t>
            </a:r>
            <a:r>
              <a:rPr lang="en-US" sz="1600" i="1">
                <a:cs typeface="Arial" panose="020B0604020202020204" pitchFamily="34" charset="0"/>
              </a:rPr>
              <a:t>a</a:t>
            </a:r>
            <a:r>
              <a:rPr lang="vi-VN" sz="1600" baseline="-25000">
                <a:cs typeface="Arial" panose="020B0604020202020204" pitchFamily="34" charset="0"/>
              </a:rPr>
              <a:t>2</a:t>
            </a:r>
            <a:r>
              <a:rPr lang="vi-VN" sz="1600">
                <a:cs typeface="Arial" panose="020B0604020202020204" pitchFamily="34" charset="0"/>
              </a:rPr>
              <a:t>, </a:t>
            </a:r>
            <a:r>
              <a:rPr lang="vi-VN" sz="1600" i="1">
                <a:cs typeface="Arial" panose="020B0604020202020204" pitchFamily="34" charset="0"/>
              </a:rPr>
              <a:t>..., </a:t>
            </a:r>
            <a:r>
              <a:rPr lang="en-US" sz="1600" i="1">
                <a:cs typeface="Arial" panose="020B0604020202020204" pitchFamily="34" charset="0"/>
              </a:rPr>
              <a:t>a</a:t>
            </a:r>
            <a:r>
              <a:rPr lang="en-US" sz="1600" i="1" baseline="-25000">
                <a:cs typeface="Arial" panose="020B0604020202020204" pitchFamily="34" charset="0"/>
              </a:rPr>
              <a:t>n</a:t>
            </a:r>
            <a:r>
              <a:rPr lang="vi-VN" sz="1600">
                <a:cs typeface="Arial" panose="020B0604020202020204" pitchFamily="34" charset="0"/>
              </a:rPr>
              <a:t>), trong đó </a:t>
            </a:r>
            <a:r>
              <a:rPr lang="en-US" sz="1600" i="1">
                <a:cs typeface="Arial" panose="020B0604020202020204" pitchFamily="34" charset="0"/>
              </a:rPr>
              <a:t>a</a:t>
            </a:r>
            <a:r>
              <a:rPr lang="vi-VN" sz="1600" i="1" baseline="-25000">
                <a:cs typeface="Arial" panose="020B0604020202020204" pitchFamily="34" charset="0"/>
              </a:rPr>
              <a:t>i</a:t>
            </a:r>
            <a:r>
              <a:rPr lang="vi-VN" sz="1600" i="1">
                <a:cs typeface="Arial" panose="020B0604020202020204" pitchFamily="34" charset="0"/>
              </a:rPr>
              <a:t> </a:t>
            </a:r>
            <a:r>
              <a:rPr lang="vi-VN" sz="1600">
                <a:cs typeface="Arial" panose="020B0604020202020204" pitchFamily="34" charset="0"/>
                <a:sym typeface="Symbol" panose="05050102010706020507" pitchFamily="18" charset="2"/>
              </a:rPr>
              <a:t> </a:t>
            </a:r>
            <a:r>
              <a:rPr lang="vi-VN" sz="1600" i="1">
                <a:cs typeface="Arial" panose="020B0604020202020204" pitchFamily="34" charset="0"/>
                <a:sym typeface="Symbol" panose="05050102010706020507" pitchFamily="18" charset="2"/>
              </a:rPr>
              <a:t>A</a:t>
            </a:r>
            <a:r>
              <a:rPr lang="vi-VN" sz="1600" i="1" baseline="-25000">
                <a:cs typeface="Arial" panose="020B0604020202020204" pitchFamily="34" charset="0"/>
                <a:sym typeface="Symbol" panose="05050102010706020507" pitchFamily="18" charset="2"/>
              </a:rPr>
              <a:t>i</a:t>
            </a:r>
            <a:r>
              <a:rPr lang="en-US" sz="1600" i="1" baseline="-25000">
                <a:cs typeface="Arial" panose="020B0604020202020204" pitchFamily="34" charset="0"/>
                <a:sym typeface="Symbol" panose="05050102010706020507" pitchFamily="18" charset="2"/>
              </a:rPr>
              <a:t> </a:t>
            </a:r>
            <a:r>
              <a:rPr lang="vi-VN" sz="1600" i="1">
                <a:cs typeface="Arial" panose="020B0604020202020204" pitchFamily="34" charset="0"/>
                <a:sym typeface="Symbol" panose="05050102010706020507" pitchFamily="18" charset="2"/>
              </a:rPr>
              <a:t>, i = </a:t>
            </a:r>
            <a:r>
              <a:rPr lang="vi-VN" sz="1600">
                <a:cs typeface="Arial" panose="020B0604020202020204" pitchFamily="34" charset="0"/>
                <a:sym typeface="Symbol" panose="05050102010706020507" pitchFamily="18" charset="2"/>
              </a:rPr>
              <a:t>1, 2, ...,</a:t>
            </a:r>
            <a:r>
              <a:rPr lang="vi-VN" sz="1600" i="1">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n</a:t>
            </a:r>
            <a:r>
              <a:rPr lang="vi-VN" sz="1600" i="1">
                <a:cs typeface="Arial" panose="020B0604020202020204" pitchFamily="34" charset="0"/>
                <a:sym typeface="Symbol" panose="05050102010706020507" pitchFamily="18" charset="2"/>
              </a:rPr>
              <a:t>. </a:t>
            </a:r>
            <a:endParaRPr lang="en-US" sz="1600" b="1">
              <a:cs typeface="Arial" panose="020B0604020202020204" pitchFamily="34" charset="0"/>
            </a:endParaRPr>
          </a:p>
          <a:p>
            <a:pPr algn="just">
              <a:spcBef>
                <a:spcPts val="1200"/>
              </a:spcBef>
              <a:defRPr/>
            </a:pPr>
            <a:r>
              <a:rPr lang="vi-VN" sz="1600" b="1">
                <a:cs typeface="Arial" panose="020B0604020202020204" pitchFamily="34" charset="0"/>
              </a:rPr>
              <a:t>Đ</a:t>
            </a:r>
            <a:r>
              <a:rPr lang="en-US" sz="1600" b="1">
                <a:cs typeface="Arial" panose="020B0604020202020204" pitchFamily="34" charset="0"/>
              </a:rPr>
              <a:t>ị</a:t>
            </a:r>
            <a:r>
              <a:rPr lang="vi-VN" sz="1600" b="1">
                <a:cs typeface="Arial" panose="020B0604020202020204" pitchFamily="34" charset="0"/>
              </a:rPr>
              <a:t>nh ngh</a:t>
            </a:r>
            <a:r>
              <a:rPr lang="en-US" sz="1600" b="1" err="1">
                <a:cs typeface="Arial" panose="020B0604020202020204" pitchFamily="34" charset="0"/>
              </a:rPr>
              <a:t>ĩa</a:t>
            </a:r>
            <a:r>
              <a:rPr lang="vi-VN" sz="1600" b="1">
                <a:cs typeface="Arial" panose="020B0604020202020204" pitchFamily="34" charset="0"/>
              </a:rPr>
              <a:t>. </a:t>
            </a:r>
            <a:r>
              <a:rPr lang="vi-VN" sz="1600">
                <a:cs typeface="Arial" panose="020B0604020202020204" pitchFamily="34" charset="0"/>
              </a:rPr>
              <a:t>Ta gọi lời giải bộ phận cấp </a:t>
            </a:r>
            <a:r>
              <a:rPr lang="vi-VN" sz="1600" i="1">
                <a:cs typeface="Arial" panose="020B0604020202020204" pitchFamily="34" charset="0"/>
              </a:rPr>
              <a:t>k </a:t>
            </a:r>
            <a:r>
              <a:rPr lang="vi-VN" sz="1600">
                <a:cs typeface="Arial" panose="020B0604020202020204" pitchFamily="34" charset="0"/>
              </a:rPr>
              <a:t>(0</a:t>
            </a:r>
            <a:r>
              <a:rPr lang="vi-VN" sz="1600" i="1">
                <a:cs typeface="Arial" panose="020B0604020202020204" pitchFamily="34" charset="0"/>
              </a:rPr>
              <a:t>≤k≤ n</a:t>
            </a:r>
            <a:r>
              <a:rPr lang="vi-VN" sz="1600">
                <a:cs typeface="Arial" panose="020B0604020202020204" pitchFamily="34" charset="0"/>
              </a:rPr>
              <a:t>) là bộ có thứ tự gồm </a:t>
            </a:r>
            <a:r>
              <a:rPr lang="vi-VN" sz="1600" i="1">
                <a:cs typeface="Arial" panose="020B0604020202020204" pitchFamily="34" charset="0"/>
              </a:rPr>
              <a:t>k</a:t>
            </a:r>
            <a:r>
              <a:rPr lang="vi-VN" sz="1600">
                <a:cs typeface="Arial" panose="020B0604020202020204" pitchFamily="34" charset="0"/>
              </a:rPr>
              <a:t> thành phần </a:t>
            </a:r>
            <a:endParaRPr lang="en-US" sz="1600">
              <a:cs typeface="Arial" panose="020B0604020202020204" pitchFamily="34" charset="0"/>
            </a:endParaRPr>
          </a:p>
          <a:p>
            <a:pPr algn="just">
              <a:spcBef>
                <a:spcPts val="1200"/>
              </a:spcBef>
              <a:buFont typeface="Wingdings" panose="05000000000000000000" pitchFamily="2" charset="2"/>
              <a:buNone/>
              <a:defRPr/>
            </a:pPr>
            <a:r>
              <a:rPr lang="en-US" sz="1600">
                <a:cs typeface="Arial" panose="020B0604020202020204" pitchFamily="34" charset="0"/>
              </a:rPr>
              <a:t>             </a:t>
            </a:r>
            <a:r>
              <a:rPr lang="vi-VN" sz="1600">
                <a:cs typeface="Arial" panose="020B0604020202020204" pitchFamily="34" charset="0"/>
              </a:rPr>
              <a:t>(</a:t>
            </a:r>
            <a:r>
              <a:rPr lang="en-US" sz="1600" i="1">
                <a:cs typeface="Arial" panose="020B0604020202020204" pitchFamily="34" charset="0"/>
              </a:rPr>
              <a:t>a</a:t>
            </a:r>
            <a:r>
              <a:rPr lang="vi-VN" sz="1600" baseline="-25000">
                <a:cs typeface="Arial" panose="020B0604020202020204" pitchFamily="34" charset="0"/>
              </a:rPr>
              <a:t>1</a:t>
            </a:r>
            <a:r>
              <a:rPr lang="vi-VN" sz="1600">
                <a:cs typeface="Arial" panose="020B0604020202020204" pitchFamily="34" charset="0"/>
              </a:rPr>
              <a:t>,</a:t>
            </a:r>
            <a:r>
              <a:rPr lang="vi-VN" sz="1600" i="1">
                <a:cs typeface="Arial" panose="020B0604020202020204" pitchFamily="34" charset="0"/>
              </a:rPr>
              <a:t> </a:t>
            </a:r>
            <a:r>
              <a:rPr lang="en-US" sz="1600" i="1">
                <a:cs typeface="Arial" panose="020B0604020202020204" pitchFamily="34" charset="0"/>
              </a:rPr>
              <a:t>a</a:t>
            </a:r>
            <a:r>
              <a:rPr lang="vi-VN" sz="1600" baseline="-25000">
                <a:cs typeface="Arial" panose="020B0604020202020204" pitchFamily="34" charset="0"/>
              </a:rPr>
              <a:t>2</a:t>
            </a:r>
            <a:r>
              <a:rPr lang="vi-VN" sz="1600">
                <a:cs typeface="Arial" panose="020B0604020202020204" pitchFamily="34" charset="0"/>
              </a:rPr>
              <a:t>, </a:t>
            </a:r>
            <a:r>
              <a:rPr lang="vi-VN" sz="1600" i="1">
                <a:cs typeface="Arial" panose="020B0604020202020204" pitchFamily="34" charset="0"/>
              </a:rPr>
              <a:t>..., </a:t>
            </a:r>
            <a:r>
              <a:rPr lang="en-US" sz="1600" i="1">
                <a:cs typeface="Arial" panose="020B0604020202020204" pitchFamily="34" charset="0"/>
              </a:rPr>
              <a:t>a</a:t>
            </a:r>
            <a:r>
              <a:rPr lang="vi-VN" sz="1600" i="1" baseline="-25000">
                <a:cs typeface="Arial" panose="020B0604020202020204" pitchFamily="34" charset="0"/>
              </a:rPr>
              <a:t>k</a:t>
            </a:r>
            <a:r>
              <a:rPr lang="vi-VN" sz="1600">
                <a:cs typeface="Arial" panose="020B0604020202020204" pitchFamily="34" charset="0"/>
              </a:rPr>
              <a:t>), </a:t>
            </a:r>
            <a:endParaRPr lang="en-US" sz="1600">
              <a:cs typeface="Arial" panose="020B0604020202020204" pitchFamily="34" charset="0"/>
            </a:endParaRPr>
          </a:p>
          <a:p>
            <a:pPr algn="just">
              <a:spcBef>
                <a:spcPts val="1200"/>
              </a:spcBef>
              <a:buFont typeface="Wingdings" panose="05000000000000000000" pitchFamily="2" charset="2"/>
              <a:buNone/>
              <a:defRPr/>
            </a:pPr>
            <a:r>
              <a:rPr lang="vi-VN" sz="1600">
                <a:cs typeface="Arial" panose="020B0604020202020204" pitchFamily="34" charset="0"/>
              </a:rPr>
              <a:t>trong đó </a:t>
            </a:r>
            <a:r>
              <a:rPr lang="en-US" sz="1600" i="1">
                <a:cs typeface="Arial" panose="020B0604020202020204" pitchFamily="34" charset="0"/>
              </a:rPr>
              <a:t>a</a:t>
            </a:r>
            <a:r>
              <a:rPr lang="vi-VN" sz="1600" i="1" baseline="-25000">
                <a:cs typeface="Arial" panose="020B0604020202020204" pitchFamily="34" charset="0"/>
              </a:rPr>
              <a:t>i</a:t>
            </a:r>
            <a:r>
              <a:rPr lang="vi-VN" sz="1600" i="1">
                <a:cs typeface="Arial" panose="020B0604020202020204" pitchFamily="34" charset="0"/>
              </a:rPr>
              <a:t> </a:t>
            </a:r>
            <a:r>
              <a:rPr lang="vi-VN" sz="1600">
                <a:cs typeface="Arial" panose="020B0604020202020204" pitchFamily="34" charset="0"/>
                <a:sym typeface="Symbol" panose="05050102010706020507" pitchFamily="18" charset="2"/>
              </a:rPr>
              <a:t> </a:t>
            </a:r>
            <a:r>
              <a:rPr lang="vi-VN" sz="1600" i="1">
                <a:cs typeface="Arial" panose="020B0604020202020204" pitchFamily="34" charset="0"/>
                <a:sym typeface="Symbol" panose="05050102010706020507" pitchFamily="18" charset="2"/>
              </a:rPr>
              <a:t>A</a:t>
            </a:r>
            <a:r>
              <a:rPr lang="vi-VN" sz="1600" i="1" baseline="-25000">
                <a:cs typeface="Arial" panose="020B0604020202020204" pitchFamily="34" charset="0"/>
                <a:sym typeface="Symbol" panose="05050102010706020507" pitchFamily="18" charset="2"/>
              </a:rPr>
              <a:t>i</a:t>
            </a:r>
            <a:r>
              <a:rPr lang="en-US" sz="1600" i="1" baseline="-25000">
                <a:cs typeface="Arial" panose="020B0604020202020204" pitchFamily="34" charset="0"/>
                <a:sym typeface="Symbol" panose="05050102010706020507" pitchFamily="18" charset="2"/>
              </a:rPr>
              <a:t> </a:t>
            </a:r>
            <a:r>
              <a:rPr lang="vi-VN" sz="1600" i="1">
                <a:cs typeface="Arial" panose="020B0604020202020204" pitchFamily="34" charset="0"/>
                <a:sym typeface="Symbol" panose="05050102010706020507" pitchFamily="18" charset="2"/>
              </a:rPr>
              <a:t>, i = </a:t>
            </a:r>
            <a:r>
              <a:rPr lang="vi-VN" sz="1600">
                <a:cs typeface="Arial" panose="020B0604020202020204" pitchFamily="34" charset="0"/>
                <a:sym typeface="Symbol" panose="05050102010706020507" pitchFamily="18" charset="2"/>
              </a:rPr>
              <a:t>1, 2, ...,</a:t>
            </a:r>
            <a:r>
              <a:rPr lang="vi-VN" sz="1600" i="1">
                <a:cs typeface="Arial" panose="020B0604020202020204" pitchFamily="34" charset="0"/>
                <a:sym typeface="Symbol" panose="05050102010706020507" pitchFamily="18" charset="2"/>
              </a:rPr>
              <a:t> k. </a:t>
            </a:r>
          </a:p>
          <a:p>
            <a:pPr lvl="1" algn="just">
              <a:spcBef>
                <a:spcPts val="1200"/>
              </a:spcBef>
              <a:defRPr/>
            </a:pPr>
            <a:r>
              <a:rPr lang="vi-VN" sz="1600">
                <a:cs typeface="Arial" panose="020B0604020202020204" pitchFamily="34" charset="0"/>
              </a:rPr>
              <a:t>Khi </a:t>
            </a:r>
            <a:r>
              <a:rPr lang="vi-VN" sz="1600" i="1">
                <a:cs typeface="Arial" panose="020B0604020202020204" pitchFamily="34" charset="0"/>
              </a:rPr>
              <a:t>k = </a:t>
            </a:r>
            <a:r>
              <a:rPr lang="vi-VN" sz="1600">
                <a:cs typeface="Arial" panose="020B0604020202020204" pitchFamily="34" charset="0"/>
              </a:rPr>
              <a:t>0, lời giải bộ phận cấp 0 được ký hiệu là (</a:t>
            </a:r>
            <a:r>
              <a:rPr lang="en-US" sz="1600">
                <a:cs typeface="Arial" panose="020B0604020202020204" pitchFamily="34" charset="0"/>
              </a:rPr>
              <a:t> </a:t>
            </a:r>
            <a:r>
              <a:rPr lang="vi-VN" sz="1600">
                <a:cs typeface="Arial" panose="020B0604020202020204" pitchFamily="34" charset="0"/>
              </a:rPr>
              <a:t>) và còn được gọi là lời giải rỗng.</a:t>
            </a:r>
          </a:p>
          <a:p>
            <a:pPr lvl="1" algn="just">
              <a:spcBef>
                <a:spcPts val="1200"/>
              </a:spcBef>
              <a:defRPr/>
            </a:pPr>
            <a:r>
              <a:rPr lang="vi-VN" sz="1600">
                <a:cs typeface="Arial" panose="020B0604020202020204" pitchFamily="34" charset="0"/>
              </a:rPr>
              <a:t>Nếu </a:t>
            </a:r>
            <a:r>
              <a:rPr lang="vi-VN" sz="1600" i="1">
                <a:cs typeface="Arial" panose="020B0604020202020204" pitchFamily="34" charset="0"/>
              </a:rPr>
              <a:t>k = n</a:t>
            </a:r>
            <a:r>
              <a:rPr lang="vi-VN" sz="1600">
                <a:cs typeface="Arial" panose="020B0604020202020204" pitchFamily="34" charset="0"/>
              </a:rPr>
              <a:t>, ta có lời giải đầy đủ hay đơn giản là một lời giải của bài toán.</a:t>
            </a:r>
          </a:p>
        </p:txBody>
      </p:sp>
    </p:spTree>
    <p:extLst>
      <p:ext uri="{BB962C8B-B14F-4D97-AF65-F5344CB8AC3E}">
        <p14:creationId xmlns:p14="http://schemas.microsoft.com/office/powerpoint/2010/main" val="66789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Lý</a:t>
            </a:r>
            <a:r>
              <a:rPr lang="en-US" altLang="en-US" sz="2000" b="1"/>
              <a:t> </a:t>
            </a:r>
            <a:r>
              <a:rPr lang="en-US" altLang="en-US" sz="2000" b="1" err="1"/>
              <a:t>thuyết</a:t>
            </a:r>
            <a:r>
              <a:rPr lang="en-US" altLang="en-US" sz="2000" b="1"/>
              <a:t> </a:t>
            </a:r>
            <a:r>
              <a:rPr lang="en-US" altLang="en-US" sz="2000" b="1" err="1"/>
              <a:t>tổ</a:t>
            </a:r>
            <a:r>
              <a:rPr lang="en-US" altLang="en-US" sz="2000" b="1"/>
              <a:t> </a:t>
            </a:r>
            <a:r>
              <a:rPr lang="en-US" altLang="en-US" sz="2000" b="1" err="1"/>
              <a:t>hợp</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Chương</a:t>
            </a:r>
            <a:r>
              <a:rPr lang="en-US" altLang="en-US" sz="1600">
                <a:solidFill>
                  <a:schemeClr val="bg1">
                    <a:lumMod val="75000"/>
                  </a:schemeClr>
                </a:solidFill>
                <a:cs typeface="Arial" panose="020B0604020202020204" pitchFamily="34" charset="0"/>
              </a:rPr>
              <a:t> 1. </a:t>
            </a:r>
            <a:r>
              <a:rPr lang="en-US" altLang="en-US" sz="1600" err="1">
                <a:solidFill>
                  <a:schemeClr val="bg1">
                    <a:lumMod val="75000"/>
                  </a:schemeClr>
                </a:solidFill>
                <a:cs typeface="Arial" panose="020B0604020202020204" pitchFamily="34" charset="0"/>
              </a:rPr>
              <a:t>Bài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toán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đếm</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Chương</a:t>
            </a:r>
            <a:r>
              <a:rPr lang="en-US" altLang="en-US" sz="1600">
                <a:solidFill>
                  <a:schemeClr val="bg1">
                    <a:lumMod val="75000"/>
                  </a:schemeClr>
                </a:solidFill>
                <a:cs typeface="Arial" panose="020B0604020202020204" pitchFamily="34" charset="0"/>
              </a:rPr>
              <a:t> 2. </a:t>
            </a:r>
            <a:r>
              <a:rPr lang="en-US" altLang="en-US" sz="1600" err="1">
                <a:solidFill>
                  <a:schemeClr val="bg1">
                    <a:lumMod val="75000"/>
                  </a:schemeClr>
                </a:solidFill>
                <a:cs typeface="Arial" panose="020B0604020202020204" pitchFamily="34" charset="0"/>
              </a:rPr>
              <a:t>Bài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toán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tồn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tại</a:t>
            </a:r>
            <a:r>
              <a:rPr lang="en-US" altLang="en-US" sz="1600">
                <a:solidFill>
                  <a:schemeClr val="bg1">
                    <a:lumMod val="75000"/>
                  </a:schemeClr>
                </a:solidFill>
                <a:cs typeface="Arial" panose="020B0604020202020204" pitchFamily="34" charset="0"/>
              </a:rPr>
              <a:t> </a:t>
            </a:r>
          </a:p>
          <a:p>
            <a:r>
              <a:rPr lang="en-US" altLang="en-US" sz="1600" b="1" err="1">
                <a:solidFill>
                  <a:srgbClr val="FF0000"/>
                </a:solidFill>
                <a:cs typeface="Arial" panose="020B0604020202020204" pitchFamily="34" charset="0"/>
              </a:rPr>
              <a:t>Chương</a:t>
            </a:r>
            <a:r>
              <a:rPr lang="en-US" altLang="en-US" sz="1600" b="1">
                <a:solidFill>
                  <a:srgbClr val="FF0000"/>
                </a:solidFill>
                <a:cs typeface="Arial" panose="020B0604020202020204" pitchFamily="34" charset="0"/>
              </a:rPr>
              <a:t> 3. </a:t>
            </a:r>
            <a:r>
              <a:rPr lang="en-US" altLang="en-US" sz="1600" b="1" err="1">
                <a:solidFill>
                  <a:srgbClr val="FF0000"/>
                </a:solidFill>
                <a:cs typeface="Arial" panose="020B0604020202020204" pitchFamily="34" charset="0"/>
              </a:rPr>
              <a:t>Bài</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toán</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liệt</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kê</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tổ</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hợp</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Chương</a:t>
            </a:r>
            <a:r>
              <a:rPr lang="en-US" altLang="en-US" sz="1600">
                <a:cs typeface="Arial" panose="020B0604020202020204" pitchFamily="34" charset="0"/>
              </a:rPr>
              <a:t> 4.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tối</a:t>
            </a:r>
            <a:r>
              <a:rPr lang="en-US" altLang="en-US" sz="1600">
                <a:cs typeface="Arial" panose="020B0604020202020204" pitchFamily="34" charset="0"/>
              </a:rPr>
              <a:t> </a:t>
            </a:r>
            <a:r>
              <a:rPr lang="en-US" altLang="en-US" sz="1600" err="1">
                <a:cs typeface="Arial" panose="020B0604020202020204" pitchFamily="34" charset="0"/>
              </a:rPr>
              <a:t>ưu</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endParaRPr lang="en-US" altLang="en-US" sz="1600">
              <a:cs typeface="Arial" panose="020B0604020202020204" pitchFamily="34" charset="0"/>
            </a:endParaRPr>
          </a:p>
        </p:txBody>
      </p:sp>
    </p:spTree>
    <p:extLst>
      <p:ext uri="{BB962C8B-B14F-4D97-AF65-F5344CB8AC3E}">
        <p14:creationId xmlns:p14="http://schemas.microsoft.com/office/powerpoint/2010/main" val="984875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quay </a:t>
            </a:r>
            <a:r>
              <a:rPr lang="en-US" altLang="en-US" sz="2000" b="1" err="1"/>
              <a:t>lui</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69863" y="762000"/>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defRPr/>
            </a:pPr>
            <a:r>
              <a:rPr lang="vi-VN" sz="1600">
                <a:cs typeface="Arial" panose="020B0604020202020204" pitchFamily="34" charset="0"/>
              </a:rPr>
              <a:t>Thuật toán quay lui được xây dựng dựa trên việc xây dựng dần từng thành phần của lời giải. </a:t>
            </a:r>
          </a:p>
          <a:p>
            <a:pPr algn="just">
              <a:defRPr/>
            </a:pPr>
            <a:r>
              <a:rPr lang="vi-VN" sz="1600">
                <a:cs typeface="Arial" panose="020B0604020202020204" pitchFamily="34" charset="0"/>
              </a:rPr>
              <a:t>Thuật toán bắt đầu từ lời giải rỗng (</a:t>
            </a:r>
            <a:r>
              <a:rPr lang="en-US" sz="1600">
                <a:cs typeface="Arial" panose="020B0604020202020204" pitchFamily="34" charset="0"/>
              </a:rPr>
              <a:t> </a:t>
            </a:r>
            <a:r>
              <a:rPr lang="vi-VN" sz="1600">
                <a:cs typeface="Arial" panose="020B0604020202020204" pitchFamily="34" charset="0"/>
              </a:rPr>
              <a:t>). </a:t>
            </a:r>
            <a:endParaRPr lang="en-US" sz="1600">
              <a:cs typeface="Arial" panose="020B0604020202020204" pitchFamily="34" charset="0"/>
            </a:endParaRPr>
          </a:p>
          <a:p>
            <a:pPr algn="just">
              <a:defRPr/>
            </a:pPr>
            <a:r>
              <a:rPr lang="vi-VN" sz="1600">
                <a:cs typeface="Arial" panose="020B0604020202020204" pitchFamily="34" charset="0"/>
              </a:rPr>
              <a:t>Trên cơ sở tính chất </a:t>
            </a:r>
            <a:r>
              <a:rPr lang="vi-VN" sz="1600" i="1">
                <a:cs typeface="Arial" panose="020B0604020202020204" pitchFamily="34" charset="0"/>
              </a:rPr>
              <a:t>P</a:t>
            </a:r>
            <a:r>
              <a:rPr lang="vi-VN" sz="1600">
                <a:cs typeface="Arial" panose="020B0604020202020204" pitchFamily="34" charset="0"/>
              </a:rPr>
              <a:t> ta xác định được những phần tử nào của tập </a:t>
            </a:r>
            <a:r>
              <a:rPr lang="vi-VN" sz="1600" i="1">
                <a:cs typeface="Arial" panose="020B0604020202020204" pitchFamily="34" charset="0"/>
              </a:rPr>
              <a:t>A</a:t>
            </a:r>
            <a:r>
              <a:rPr lang="vi-VN" sz="1600" baseline="-25000">
                <a:cs typeface="Arial" panose="020B0604020202020204" pitchFamily="34" charset="0"/>
              </a:rPr>
              <a:t>1</a:t>
            </a:r>
            <a:r>
              <a:rPr lang="vi-VN" sz="1600">
                <a:cs typeface="Arial" panose="020B0604020202020204" pitchFamily="34" charset="0"/>
              </a:rPr>
              <a:t> có thể chọn vào vị trí thứ nhất của lời giải. Những phần tử như vậy ta sẽ gọi là những ứng cử viên (viết tắt là UCV) vào vị trí thứ nhất của lời giải. Ký hiệu tập các UCV vào vị trí thứ nhất của lời giải là </a:t>
            </a:r>
            <a:r>
              <a:rPr lang="vi-VN" sz="1600" i="1">
                <a:cs typeface="Arial" panose="020B0604020202020204" pitchFamily="34" charset="0"/>
              </a:rPr>
              <a:t>S</a:t>
            </a:r>
            <a:r>
              <a:rPr lang="vi-VN" sz="1600" baseline="-25000">
                <a:cs typeface="Arial" panose="020B0604020202020204" pitchFamily="34" charset="0"/>
              </a:rPr>
              <a:t>1</a:t>
            </a:r>
            <a:r>
              <a:rPr lang="vi-VN" sz="1600">
                <a:cs typeface="Arial" panose="020B0604020202020204" pitchFamily="34" charset="0"/>
              </a:rPr>
              <a:t>. Lấy </a:t>
            </a:r>
            <a:r>
              <a:rPr lang="vi-VN" sz="1600" i="1">
                <a:cs typeface="Arial" panose="020B0604020202020204" pitchFamily="34" charset="0"/>
              </a:rPr>
              <a:t>a</a:t>
            </a:r>
            <a:r>
              <a:rPr lang="vi-VN" sz="1600" baseline="-25000">
                <a:cs typeface="Arial" panose="020B0604020202020204" pitchFamily="34" charset="0"/>
              </a:rPr>
              <a:t>1</a:t>
            </a:r>
            <a:r>
              <a:rPr lang="vi-VN" sz="1600">
                <a:cs typeface="Arial" panose="020B0604020202020204" pitchFamily="34" charset="0"/>
              </a:rPr>
              <a:t> </a:t>
            </a:r>
            <a:r>
              <a:rPr lang="vi-VN" sz="1600">
                <a:cs typeface="Arial" panose="020B0604020202020204" pitchFamily="34" charset="0"/>
                <a:sym typeface="Symbol" panose="05050102010706020507" pitchFamily="18" charset="2"/>
              </a:rPr>
              <a:t> </a:t>
            </a:r>
            <a:r>
              <a:rPr lang="vi-VN" sz="1600" i="1">
                <a:cs typeface="Arial" panose="020B0604020202020204" pitchFamily="34" charset="0"/>
                <a:sym typeface="Symbol" panose="05050102010706020507" pitchFamily="18" charset="2"/>
              </a:rPr>
              <a:t>S</a:t>
            </a:r>
            <a:r>
              <a:rPr lang="vi-VN" sz="1600" baseline="-25000">
                <a:cs typeface="Arial" panose="020B0604020202020204" pitchFamily="34" charset="0"/>
                <a:sym typeface="Symbol" panose="05050102010706020507" pitchFamily="18" charset="2"/>
              </a:rPr>
              <a:t>1</a:t>
            </a:r>
            <a:r>
              <a:rPr lang="vi-VN" sz="1600">
                <a:cs typeface="Arial" panose="020B0604020202020204" pitchFamily="34" charset="0"/>
                <a:sym typeface="Symbol" panose="05050102010706020507" pitchFamily="18" charset="2"/>
              </a:rPr>
              <a:t>, bổ sung nó vào lời giải rỗng đang có ta thu được lời giải bộ phận cấp 1: (</a:t>
            </a:r>
            <a:r>
              <a:rPr lang="vi-VN" sz="1600" i="1">
                <a:cs typeface="Arial" panose="020B0604020202020204" pitchFamily="34" charset="0"/>
                <a:sym typeface="Symbol" panose="05050102010706020507" pitchFamily="18" charset="2"/>
              </a:rPr>
              <a:t>a</a:t>
            </a:r>
            <a:r>
              <a:rPr lang="vi-VN" sz="1600" baseline="-25000">
                <a:cs typeface="Arial" panose="020B0604020202020204" pitchFamily="34" charset="0"/>
                <a:sym typeface="Symbol" panose="05050102010706020507" pitchFamily="18" charset="2"/>
              </a:rPr>
              <a:t>1</a:t>
            </a:r>
            <a:r>
              <a:rPr lang="vi-VN" sz="1600">
                <a:cs typeface="Arial" panose="020B0604020202020204" pitchFamily="34" charset="0"/>
                <a:sym typeface="Symbol" panose="05050102010706020507" pitchFamily="18" charset="2"/>
              </a:rPr>
              <a:t>). </a:t>
            </a:r>
          </a:p>
        </p:txBody>
      </p:sp>
    </p:spTree>
    <p:extLst>
      <p:ext uri="{BB962C8B-B14F-4D97-AF65-F5344CB8AC3E}">
        <p14:creationId xmlns:p14="http://schemas.microsoft.com/office/powerpoint/2010/main" val="9515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quay </a:t>
            </a:r>
            <a:r>
              <a:rPr lang="en-US" altLang="en-US" sz="2000" b="1" err="1"/>
              <a:t>lui</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69863" y="762000"/>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1200"/>
              </a:spcBef>
              <a:defRPr/>
            </a:pPr>
            <a:r>
              <a:rPr lang="en-US" sz="1600" err="1">
                <a:solidFill>
                  <a:schemeClr val="tx1"/>
                </a:solidFill>
                <a:cs typeface="Arial" panose="020B0604020202020204" pitchFamily="34" charset="0"/>
              </a:rPr>
              <a:t>Bước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tổng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quát</a:t>
            </a:r>
            <a:r>
              <a:rPr lang="en-US" sz="1600">
                <a:solidFill>
                  <a:schemeClr val="tx1"/>
                </a:solidFill>
                <a:cs typeface="Arial" panose="020B0604020202020204" pitchFamily="34" charset="0"/>
              </a:rPr>
              <a:t>: G</a:t>
            </a:r>
            <a:r>
              <a:rPr lang="vi-VN" sz="1600">
                <a:solidFill>
                  <a:schemeClr val="tx1"/>
                </a:solidFill>
                <a:cs typeface="Arial" panose="020B0604020202020204" pitchFamily="34" charset="0"/>
              </a:rPr>
              <a:t>iả sử ta đang có lời giải bộ phận cấp </a:t>
            </a:r>
            <a:r>
              <a:rPr lang="vi-VN" sz="1600" i="1">
                <a:solidFill>
                  <a:schemeClr val="tx1"/>
                </a:solidFill>
                <a:cs typeface="Arial" panose="020B0604020202020204" pitchFamily="34" charset="0"/>
              </a:rPr>
              <a:t>k</a:t>
            </a:r>
            <a:r>
              <a:rPr lang="vi-VN" sz="1600">
                <a:solidFill>
                  <a:schemeClr val="tx1"/>
                </a:solidFill>
                <a:cs typeface="Arial" panose="020B0604020202020204" pitchFamily="34" charset="0"/>
              </a:rPr>
              <a:t>-1: </a:t>
            </a:r>
            <a:endParaRPr lang="en-US" sz="1600">
              <a:solidFill>
                <a:schemeClr val="tx1"/>
              </a:solidFill>
              <a:cs typeface="Arial" panose="020B0604020202020204" pitchFamily="34" charset="0"/>
            </a:endParaRPr>
          </a:p>
          <a:p>
            <a:pPr marL="0" indent="0" algn="just">
              <a:lnSpc>
                <a:spcPct val="110000"/>
              </a:lnSpc>
              <a:spcBef>
                <a:spcPts val="1200"/>
              </a:spcBef>
              <a:buFontTx/>
              <a:buNone/>
              <a:defRPr/>
            </a:pPr>
            <a:r>
              <a:rPr lang="en-US" sz="1600">
                <a:solidFill>
                  <a:schemeClr val="tx1"/>
                </a:solidFill>
                <a:cs typeface="Arial" panose="020B0604020202020204" pitchFamily="34" charset="0"/>
              </a:rPr>
              <a:t>                            </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1</a:t>
            </a:r>
            <a:r>
              <a:rPr lang="vi-VN" sz="1600">
                <a:solidFill>
                  <a:schemeClr val="tx1"/>
                </a:solidFill>
                <a:cs typeface="Arial" panose="020B0604020202020204" pitchFamily="34" charset="0"/>
              </a:rPr>
              <a:t>, </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2</a:t>
            </a:r>
            <a:r>
              <a:rPr lang="vi-VN" sz="1600">
                <a:solidFill>
                  <a:schemeClr val="tx1"/>
                </a:solidFill>
                <a:cs typeface="Arial" panose="020B0604020202020204" pitchFamily="34" charset="0"/>
              </a:rPr>
              <a:t>, ..., </a:t>
            </a:r>
            <a:r>
              <a:rPr lang="vi-VN" sz="1600" i="1">
                <a:solidFill>
                  <a:schemeClr val="tx1"/>
                </a:solidFill>
                <a:cs typeface="Arial" panose="020B0604020202020204" pitchFamily="34" charset="0"/>
              </a:rPr>
              <a:t>a</a:t>
            </a:r>
            <a:r>
              <a:rPr lang="vi-VN" sz="1600" i="1" baseline="-25000">
                <a:solidFill>
                  <a:schemeClr val="tx1"/>
                </a:solidFill>
                <a:cs typeface="Arial" panose="020B0604020202020204" pitchFamily="34" charset="0"/>
              </a:rPr>
              <a:t>k</a:t>
            </a:r>
            <a:r>
              <a:rPr lang="vi-VN" sz="1600" baseline="-25000">
                <a:solidFill>
                  <a:schemeClr val="tx1"/>
                </a:solidFill>
                <a:cs typeface="Arial" panose="020B0604020202020204" pitchFamily="34" charset="0"/>
              </a:rPr>
              <a:t>-1</a:t>
            </a:r>
            <a:r>
              <a:rPr lang="vi-VN" sz="1600">
                <a:solidFill>
                  <a:schemeClr val="tx1"/>
                </a:solidFill>
                <a:cs typeface="Arial" panose="020B0604020202020204" pitchFamily="34" charset="0"/>
              </a:rPr>
              <a:t>)</a:t>
            </a:r>
            <a:r>
              <a:rPr lang="en-US" sz="1600">
                <a:solidFill>
                  <a:schemeClr val="tx1"/>
                </a:solidFill>
                <a:cs typeface="Arial" panose="020B0604020202020204" pitchFamily="34" charset="0"/>
              </a:rPr>
              <a:t>, </a:t>
            </a:r>
          </a:p>
          <a:p>
            <a:pPr marL="0" indent="0" algn="just">
              <a:lnSpc>
                <a:spcPct val="110000"/>
              </a:lnSpc>
              <a:spcBef>
                <a:spcPts val="1200"/>
              </a:spcBef>
              <a:buFontTx/>
              <a:buNone/>
              <a:defRPr/>
            </a:pPr>
            <a:r>
              <a:rPr lang="en-US" sz="1600" err="1">
                <a:solidFill>
                  <a:schemeClr val="tx1"/>
                </a:solidFill>
                <a:cs typeface="Arial" panose="020B0604020202020204" pitchFamily="34" charset="0"/>
              </a:rPr>
              <a:t>cần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xây</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dựng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lời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giải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phận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cấp</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k:</a:t>
            </a:r>
          </a:p>
          <a:p>
            <a:pPr marL="0" indent="0" algn="just">
              <a:lnSpc>
                <a:spcPct val="110000"/>
              </a:lnSpc>
              <a:spcBef>
                <a:spcPts val="1200"/>
              </a:spcBef>
              <a:buFontTx/>
              <a:buNone/>
              <a:defRPr/>
            </a:pPr>
            <a:r>
              <a:rPr lang="en-US" sz="1600">
                <a:solidFill>
                  <a:schemeClr val="tx1"/>
                </a:solidFill>
                <a:cs typeface="Arial" panose="020B0604020202020204" pitchFamily="34" charset="0"/>
              </a:rPr>
              <a:t>                          </a:t>
            </a:r>
            <a:r>
              <a:rPr lang="vi-VN" sz="1600">
                <a:solidFill>
                  <a:schemeClr val="tx1"/>
                </a:solidFill>
                <a:cs typeface="Arial" panose="020B0604020202020204" pitchFamily="34" charset="0"/>
              </a:rPr>
              <a:t>(</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1</a:t>
            </a:r>
            <a:r>
              <a:rPr lang="vi-VN" sz="1600">
                <a:solidFill>
                  <a:schemeClr val="tx1"/>
                </a:solidFill>
                <a:cs typeface="Arial" panose="020B0604020202020204" pitchFamily="34" charset="0"/>
              </a:rPr>
              <a:t>, </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2</a:t>
            </a:r>
            <a:r>
              <a:rPr lang="vi-VN" sz="1600">
                <a:solidFill>
                  <a:schemeClr val="tx1"/>
                </a:solidFill>
                <a:cs typeface="Arial" panose="020B0604020202020204" pitchFamily="34" charset="0"/>
              </a:rPr>
              <a:t>, ..., </a:t>
            </a:r>
            <a:r>
              <a:rPr lang="vi-VN" sz="1600" i="1">
                <a:solidFill>
                  <a:schemeClr val="tx1"/>
                </a:solidFill>
                <a:cs typeface="Arial" panose="020B0604020202020204" pitchFamily="34" charset="0"/>
              </a:rPr>
              <a:t>a</a:t>
            </a:r>
            <a:r>
              <a:rPr lang="vi-VN" sz="1600" i="1" baseline="-25000">
                <a:solidFill>
                  <a:schemeClr val="tx1"/>
                </a:solidFill>
                <a:cs typeface="Arial" panose="020B0604020202020204" pitchFamily="34" charset="0"/>
              </a:rPr>
              <a:t>k</a:t>
            </a:r>
            <a:r>
              <a:rPr lang="vi-VN"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 </a:t>
            </a:r>
            <a:r>
              <a:rPr lang="en-US" sz="1600" b="1" i="1" err="1">
                <a:solidFill>
                  <a:srgbClr val="FF0000"/>
                </a:solidFill>
                <a:cs typeface="Arial" panose="020B0604020202020204" pitchFamily="34" charset="0"/>
              </a:rPr>
              <a:t>a</a:t>
            </a:r>
            <a:r>
              <a:rPr lang="en-US" sz="1600" b="1" i="1" baseline="-25000" err="1">
                <a:solidFill>
                  <a:srgbClr val="FF0000"/>
                </a:solidFill>
                <a:cs typeface="Arial" panose="020B0604020202020204" pitchFamily="34" charset="0"/>
              </a:rPr>
              <a:t>k</a:t>
            </a:r>
            <a:r>
              <a:rPr lang="en-US" sz="1600">
                <a:solidFill>
                  <a:schemeClr val="tx1"/>
                </a:solidFill>
                <a:cs typeface="Arial" panose="020B0604020202020204" pitchFamily="34" charset="0"/>
              </a:rPr>
              <a:t>) </a:t>
            </a:r>
            <a:endParaRPr lang="en-US" sz="1600" i="1">
              <a:solidFill>
                <a:schemeClr val="tx1"/>
              </a:solidFill>
              <a:cs typeface="Arial" panose="020B0604020202020204" pitchFamily="34" charset="0"/>
            </a:endParaRPr>
          </a:p>
          <a:p>
            <a:pPr lvl="1" algn="just">
              <a:lnSpc>
                <a:spcPct val="110000"/>
              </a:lnSpc>
              <a:spcBef>
                <a:spcPts val="1200"/>
              </a:spcBef>
              <a:defRPr/>
            </a:pPr>
            <a:r>
              <a:rPr lang="vi-VN" sz="1600">
                <a:solidFill>
                  <a:schemeClr val="tx1"/>
                </a:solidFill>
                <a:cs typeface="Arial" panose="020B0604020202020204" pitchFamily="34" charset="0"/>
              </a:rPr>
              <a:t>Trên cơ sở tính chất P</a:t>
            </a:r>
            <a:r>
              <a:rPr lang="en-US" sz="1600">
                <a:solidFill>
                  <a:schemeClr val="tx1"/>
                </a:solidFill>
                <a:cs typeface="Arial" panose="020B0604020202020204" pitchFamily="34" charset="0"/>
              </a:rPr>
              <a:t>, </a:t>
            </a:r>
            <a:r>
              <a:rPr lang="vi-VN" sz="1600">
                <a:solidFill>
                  <a:schemeClr val="tx1"/>
                </a:solidFill>
                <a:cs typeface="Arial" panose="020B0604020202020204" pitchFamily="34" charset="0"/>
              </a:rPr>
              <a:t>ta xác định được những phần tử nào của tập </a:t>
            </a:r>
            <a:r>
              <a:rPr lang="vi-VN" sz="1600" i="1">
                <a:solidFill>
                  <a:schemeClr val="tx1"/>
                </a:solidFill>
                <a:cs typeface="Arial" panose="020B0604020202020204" pitchFamily="34" charset="0"/>
              </a:rPr>
              <a:t>A</a:t>
            </a:r>
            <a:r>
              <a:rPr lang="vi-VN" sz="1600" i="1" baseline="-25000">
                <a:solidFill>
                  <a:schemeClr val="tx1"/>
                </a:solidFill>
                <a:cs typeface="Arial" panose="020B0604020202020204" pitchFamily="34" charset="0"/>
              </a:rPr>
              <a:t>k</a:t>
            </a:r>
            <a:r>
              <a:rPr lang="vi-VN" sz="1600">
                <a:solidFill>
                  <a:schemeClr val="tx1"/>
                </a:solidFill>
                <a:cs typeface="Arial" panose="020B0604020202020204" pitchFamily="34" charset="0"/>
              </a:rPr>
              <a:t> có thể chọn vào vị trí thứ </a:t>
            </a:r>
            <a:r>
              <a:rPr lang="vi-VN" sz="1600" i="1">
                <a:solidFill>
                  <a:schemeClr val="tx1"/>
                </a:solidFill>
                <a:cs typeface="Arial" panose="020B0604020202020204" pitchFamily="34" charset="0"/>
              </a:rPr>
              <a:t>k</a:t>
            </a:r>
            <a:r>
              <a:rPr lang="vi-VN" sz="1600">
                <a:solidFill>
                  <a:schemeClr val="tx1"/>
                </a:solidFill>
                <a:cs typeface="Arial" panose="020B0604020202020204" pitchFamily="34" charset="0"/>
              </a:rPr>
              <a:t> của lời giải. </a:t>
            </a:r>
            <a:endParaRPr lang="en-US" sz="1600">
              <a:solidFill>
                <a:schemeClr val="tx1"/>
              </a:solidFill>
              <a:cs typeface="Arial" panose="020B0604020202020204" pitchFamily="34" charset="0"/>
            </a:endParaRPr>
          </a:p>
          <a:p>
            <a:pPr lvl="1" algn="just">
              <a:lnSpc>
                <a:spcPct val="110000"/>
              </a:lnSpc>
              <a:spcBef>
                <a:spcPts val="1200"/>
              </a:spcBef>
              <a:defRPr/>
            </a:pPr>
            <a:r>
              <a:rPr lang="vi-VN" sz="1600">
                <a:solidFill>
                  <a:schemeClr val="tx1"/>
                </a:solidFill>
                <a:cs typeface="Arial" panose="020B0604020202020204" pitchFamily="34" charset="0"/>
              </a:rPr>
              <a:t>Những phần tử như vậy ta sẽ gọi là những ứng cử viên (viết tắt là UCV) vào vị trí thứ </a:t>
            </a:r>
            <a:r>
              <a:rPr lang="vi-VN" sz="1600" i="1">
                <a:solidFill>
                  <a:schemeClr val="tx1"/>
                </a:solidFill>
                <a:cs typeface="Arial" panose="020B0604020202020204" pitchFamily="34" charset="0"/>
              </a:rPr>
              <a:t>k</a:t>
            </a:r>
            <a:r>
              <a:rPr lang="vi-VN" sz="1600">
                <a:solidFill>
                  <a:schemeClr val="tx1"/>
                </a:solidFill>
                <a:cs typeface="Arial" panose="020B0604020202020204" pitchFamily="34" charset="0"/>
              </a:rPr>
              <a:t> của lời giải khi </a:t>
            </a:r>
            <a:r>
              <a:rPr lang="vi-VN" sz="1600" i="1">
                <a:solidFill>
                  <a:schemeClr val="tx1"/>
                </a:solidFill>
                <a:cs typeface="Arial" panose="020B0604020202020204" pitchFamily="34" charset="0"/>
              </a:rPr>
              <a:t>k</a:t>
            </a:r>
            <a:r>
              <a:rPr lang="vi-VN" sz="1600">
                <a:solidFill>
                  <a:schemeClr val="tx1"/>
                </a:solidFill>
                <a:cs typeface="Arial" panose="020B0604020202020204" pitchFamily="34" charset="0"/>
              </a:rPr>
              <a:t>-1 thành phần đầu của nó đã được chọn là  (</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1</a:t>
            </a:r>
            <a:r>
              <a:rPr lang="vi-VN" sz="1600">
                <a:solidFill>
                  <a:schemeClr val="tx1"/>
                </a:solidFill>
                <a:cs typeface="Arial" panose="020B0604020202020204" pitchFamily="34" charset="0"/>
              </a:rPr>
              <a:t>, </a:t>
            </a:r>
            <a:r>
              <a:rPr lang="vi-VN" sz="1600" i="1">
                <a:solidFill>
                  <a:schemeClr val="tx1"/>
                </a:solidFill>
                <a:cs typeface="Arial" panose="020B0604020202020204" pitchFamily="34" charset="0"/>
              </a:rPr>
              <a:t>a</a:t>
            </a:r>
            <a:r>
              <a:rPr lang="vi-VN" sz="1600" baseline="-25000">
                <a:solidFill>
                  <a:schemeClr val="tx1"/>
                </a:solidFill>
                <a:cs typeface="Arial" panose="020B0604020202020204" pitchFamily="34" charset="0"/>
              </a:rPr>
              <a:t>2</a:t>
            </a:r>
            <a:r>
              <a:rPr lang="vi-VN" sz="1600">
                <a:solidFill>
                  <a:schemeClr val="tx1"/>
                </a:solidFill>
                <a:cs typeface="Arial" panose="020B0604020202020204" pitchFamily="34" charset="0"/>
              </a:rPr>
              <a:t>, ..., </a:t>
            </a:r>
            <a:r>
              <a:rPr lang="vi-VN" sz="1600" i="1">
                <a:solidFill>
                  <a:schemeClr val="tx1"/>
                </a:solidFill>
                <a:cs typeface="Arial" panose="020B0604020202020204" pitchFamily="34" charset="0"/>
              </a:rPr>
              <a:t>a</a:t>
            </a:r>
            <a:r>
              <a:rPr lang="vi-VN" sz="1600" i="1" baseline="-25000">
                <a:solidFill>
                  <a:schemeClr val="tx1"/>
                </a:solidFill>
                <a:cs typeface="Arial" panose="020B0604020202020204" pitchFamily="34" charset="0"/>
              </a:rPr>
              <a:t>k</a:t>
            </a:r>
            <a:r>
              <a:rPr lang="vi-VN" sz="1600" baseline="-25000">
                <a:solidFill>
                  <a:schemeClr val="tx1"/>
                </a:solidFill>
                <a:cs typeface="Arial" panose="020B0604020202020204" pitchFamily="34" charset="0"/>
              </a:rPr>
              <a:t>-1</a:t>
            </a:r>
            <a:r>
              <a:rPr lang="vi-VN" sz="1600">
                <a:solidFill>
                  <a:schemeClr val="tx1"/>
                </a:solidFill>
                <a:cs typeface="Arial" panose="020B0604020202020204" pitchFamily="34" charset="0"/>
              </a:rPr>
              <a:t>). Ký hiệu tập các ứng cử viên này là </a:t>
            </a:r>
            <a:r>
              <a:rPr lang="vi-VN" sz="1600" i="1">
                <a:solidFill>
                  <a:schemeClr val="tx1"/>
                </a:solidFill>
                <a:cs typeface="Arial" panose="020B0604020202020204" pitchFamily="34" charset="0"/>
              </a:rPr>
              <a:t>S</a:t>
            </a:r>
            <a:r>
              <a:rPr lang="vi-VN" sz="1600" i="1" baseline="-25000">
                <a:solidFill>
                  <a:schemeClr val="tx1"/>
                </a:solidFill>
                <a:cs typeface="Arial" panose="020B0604020202020204" pitchFamily="34" charset="0"/>
              </a:rPr>
              <a:t>k</a:t>
            </a:r>
            <a:r>
              <a:rPr lang="vi-VN" sz="1600">
                <a:solidFill>
                  <a:schemeClr val="tx1"/>
                </a:solidFill>
                <a:cs typeface="Arial" panose="020B0604020202020204" pitchFamily="34" charset="0"/>
              </a:rPr>
              <a:t>. </a:t>
            </a:r>
            <a:endParaRPr lang="en-US" sz="1600">
              <a:solidFill>
                <a:schemeClr val="tx1"/>
              </a:solidFill>
              <a:cs typeface="Arial" panose="020B0604020202020204" pitchFamily="34" charset="0"/>
            </a:endParaRPr>
          </a:p>
          <a:p>
            <a:pPr lvl="1" algn="just">
              <a:lnSpc>
                <a:spcPct val="110000"/>
              </a:lnSpc>
              <a:spcBef>
                <a:spcPts val="1200"/>
              </a:spcBef>
              <a:defRPr/>
            </a:pPr>
            <a:r>
              <a:rPr lang="en-US" sz="1600" err="1">
                <a:solidFill>
                  <a:schemeClr val="tx1"/>
                </a:solidFill>
                <a:cs typeface="Arial" panose="020B0604020202020204" pitchFamily="34" charset="0"/>
              </a:rPr>
              <a:t>Xét</a:t>
            </a:r>
            <a:r>
              <a:rPr lang="en-US" sz="1600">
                <a:solidFill>
                  <a:schemeClr val="tx1"/>
                </a:solidFill>
                <a:cs typeface="Arial" panose="020B0604020202020204" pitchFamily="34" charset="0"/>
              </a:rPr>
              <a:t> 2 </a:t>
            </a:r>
            <a:r>
              <a:rPr lang="en-US" sz="1600" err="1">
                <a:solidFill>
                  <a:schemeClr val="tx1"/>
                </a:solidFill>
                <a:cs typeface="Arial" panose="020B0604020202020204" pitchFamily="34" charset="0"/>
              </a:rPr>
              <a:t>tình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huống</a:t>
            </a:r>
            <a:r>
              <a:rPr lang="en-US" sz="1600">
                <a:solidFill>
                  <a:schemeClr val="tx1"/>
                </a:solidFill>
                <a:cs typeface="Arial" panose="020B0604020202020204" pitchFamily="34" charset="0"/>
              </a:rPr>
              <a:t>:</a:t>
            </a:r>
          </a:p>
          <a:p>
            <a:pPr lvl="2" algn="just">
              <a:lnSpc>
                <a:spcPct val="110000"/>
              </a:lnSpc>
              <a:spcBef>
                <a:spcPts val="1200"/>
              </a:spcBef>
              <a:defRPr/>
            </a:pPr>
            <a:r>
              <a:rPr lang="vi-VN" sz="1600" i="1">
                <a:cs typeface="Arial" panose="020B0604020202020204" pitchFamily="34" charset="0"/>
              </a:rPr>
              <a:t>S</a:t>
            </a:r>
            <a:r>
              <a:rPr lang="vi-VN" sz="1600" i="1" baseline="-25000">
                <a:cs typeface="Arial" panose="020B0604020202020204" pitchFamily="34" charset="0"/>
              </a:rPr>
              <a:t>k</a:t>
            </a:r>
            <a:r>
              <a:rPr lang="vi-VN" sz="1600" i="1">
                <a:cs typeface="Arial" panose="020B0604020202020204" pitchFamily="34" charset="0"/>
              </a:rPr>
              <a:t> ≠ </a:t>
            </a:r>
            <a:r>
              <a:rPr lang="vi-VN" sz="1600">
                <a:cs typeface="Arial" panose="020B0604020202020204" pitchFamily="34" charset="0"/>
                <a:sym typeface="Symbol" panose="05050102010706020507" pitchFamily="18" charset="2"/>
              </a:rPr>
              <a:t></a:t>
            </a:r>
            <a:endParaRPr lang="en-US" sz="1600">
              <a:cs typeface="Arial" panose="020B0604020202020204" pitchFamily="34" charset="0"/>
              <a:sym typeface="Symbol" panose="05050102010706020507" pitchFamily="18" charset="2"/>
            </a:endParaRPr>
          </a:p>
          <a:p>
            <a:pPr lvl="2" algn="just">
              <a:lnSpc>
                <a:spcPct val="110000"/>
              </a:lnSpc>
              <a:spcBef>
                <a:spcPts val="1200"/>
              </a:spcBef>
              <a:defRPr/>
            </a:pPr>
            <a:r>
              <a:rPr lang="vi-VN" sz="1600" i="1">
                <a:cs typeface="Arial" panose="020B0604020202020204" pitchFamily="34" charset="0"/>
              </a:rPr>
              <a:t>S</a:t>
            </a:r>
            <a:r>
              <a:rPr lang="vi-VN" sz="1600" i="1" baseline="-25000">
                <a:cs typeface="Arial" panose="020B0604020202020204" pitchFamily="34" charset="0"/>
              </a:rPr>
              <a:t>k</a:t>
            </a:r>
            <a:r>
              <a:rPr lang="vi-VN" sz="1600" i="1">
                <a:cs typeface="Arial" panose="020B0604020202020204" pitchFamily="34" charset="0"/>
              </a:rPr>
              <a:t> </a:t>
            </a:r>
            <a:r>
              <a:rPr lang="en-US" sz="1600" i="1">
                <a:cs typeface="Arial" panose="020B0604020202020204" pitchFamily="34" charset="0"/>
              </a:rPr>
              <a:t>=</a:t>
            </a:r>
            <a:r>
              <a:rPr lang="vi-VN" sz="1600" i="1">
                <a:cs typeface="Arial" panose="020B0604020202020204" pitchFamily="34" charset="0"/>
              </a:rPr>
              <a:t> </a:t>
            </a:r>
            <a:r>
              <a:rPr lang="vi-VN" sz="1600">
                <a:cs typeface="Arial" panose="020B0604020202020204" pitchFamily="34" charset="0"/>
                <a:sym typeface="Symbol" panose="05050102010706020507" pitchFamily="18" charset="2"/>
              </a:rPr>
              <a:t></a:t>
            </a:r>
            <a:endParaRPr lang="vi-VN" sz="1600">
              <a:cs typeface="Arial" panose="020B0604020202020204" pitchFamily="34" charset="0"/>
            </a:endParaRPr>
          </a:p>
        </p:txBody>
      </p:sp>
    </p:spTree>
    <p:extLst>
      <p:ext uri="{BB962C8B-B14F-4D97-AF65-F5344CB8AC3E}">
        <p14:creationId xmlns:p14="http://schemas.microsoft.com/office/powerpoint/2010/main" val="74347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quay </a:t>
            </a:r>
            <a:r>
              <a:rPr lang="en-US" altLang="en-US" sz="2000" b="1" err="1"/>
              <a:t>lui</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169863" y="762000"/>
            <a:ext cx="8763793" cy="5029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altLang="en-US" sz="1600" b="1" i="1">
                <a:solidFill>
                  <a:srgbClr val="FF0000"/>
                </a:solidFill>
                <a:cs typeface="Arial" panose="020B0604020202020204" pitchFamily="34" charset="0"/>
              </a:rPr>
              <a:t>S</a:t>
            </a:r>
            <a:r>
              <a:rPr lang="vi-VN" altLang="en-US" sz="1600" b="1" i="1" baseline="-25000">
                <a:solidFill>
                  <a:srgbClr val="FF0000"/>
                </a:solidFill>
                <a:cs typeface="Arial" panose="020B0604020202020204" pitchFamily="34" charset="0"/>
              </a:rPr>
              <a:t>k</a:t>
            </a:r>
            <a:r>
              <a:rPr lang="vi-VN" altLang="en-US" sz="1600" b="1" i="1">
                <a:solidFill>
                  <a:srgbClr val="FF0000"/>
                </a:solidFill>
                <a:cs typeface="Arial" panose="020B0604020202020204" pitchFamily="34" charset="0"/>
              </a:rPr>
              <a:t> ≠ </a:t>
            </a:r>
            <a:r>
              <a:rPr lang="vi-VN" altLang="en-US" sz="1600" b="1">
                <a:solidFill>
                  <a:srgbClr val="FF0000"/>
                </a:solidFill>
                <a:cs typeface="Arial" panose="020B0604020202020204" pitchFamily="34" charset="0"/>
                <a:sym typeface="Symbol" panose="05050102010706020507" pitchFamily="18" charset="2"/>
              </a:rPr>
              <a:t></a:t>
            </a:r>
            <a:r>
              <a:rPr lang="en-US" altLang="en-US" sz="1600" b="1" i="1">
                <a:solidFill>
                  <a:srgbClr val="FF0000"/>
                </a:solidFill>
                <a:cs typeface="Arial" panose="020B0604020202020204" pitchFamily="34" charset="0"/>
                <a:sym typeface="Symbol" panose="05050102010706020507" pitchFamily="18" charset="2"/>
              </a:rPr>
              <a:t>:</a:t>
            </a:r>
            <a:r>
              <a:rPr lang="vi-VN" altLang="en-US" sz="1600" i="1">
                <a:solidFill>
                  <a:schemeClr val="tx1"/>
                </a:solidFill>
                <a:cs typeface="Arial" panose="020B0604020202020204" pitchFamily="34" charset="0"/>
                <a:sym typeface="Symbol" panose="05050102010706020507" pitchFamily="18" charset="2"/>
              </a:rPr>
              <a:t> </a:t>
            </a:r>
            <a:r>
              <a:rPr lang="en-US" altLang="en-US" sz="1600">
                <a:solidFill>
                  <a:schemeClr val="tx1"/>
                </a:solidFill>
                <a:cs typeface="Arial" panose="020B0604020202020204" pitchFamily="34" charset="0"/>
                <a:sym typeface="Symbol" panose="05050102010706020507" pitchFamily="18" charset="2"/>
              </a:rPr>
              <a:t>L</a:t>
            </a:r>
            <a:r>
              <a:rPr lang="vi-VN" altLang="en-US" sz="1600">
                <a:solidFill>
                  <a:schemeClr val="tx1"/>
                </a:solidFill>
                <a:cs typeface="Arial" panose="020B0604020202020204" pitchFamily="34" charset="0"/>
                <a:sym typeface="Symbol" panose="05050102010706020507" pitchFamily="18" charset="2"/>
              </a:rPr>
              <a:t>ấy</a:t>
            </a:r>
            <a:r>
              <a:rPr lang="vi-VN" altLang="en-US" sz="1600" i="1">
                <a:solidFill>
                  <a:schemeClr val="tx1"/>
                </a:solidFill>
                <a:cs typeface="Arial" panose="020B0604020202020204" pitchFamily="34" charset="0"/>
                <a:sym typeface="Symbol" panose="05050102010706020507" pitchFamily="18" charset="2"/>
              </a:rPr>
              <a:t> a</a:t>
            </a:r>
            <a:r>
              <a:rPr lang="vi-VN" altLang="en-US" sz="1600" i="1" baseline="-25000">
                <a:solidFill>
                  <a:schemeClr val="tx1"/>
                </a:solidFill>
                <a:cs typeface="Arial" panose="020B0604020202020204" pitchFamily="34" charset="0"/>
                <a:sym typeface="Symbol" panose="05050102010706020507" pitchFamily="18" charset="2"/>
              </a:rPr>
              <a:t>k</a:t>
            </a:r>
            <a:r>
              <a:rPr lang="vi-VN" altLang="en-US" sz="1600" i="1">
                <a:solidFill>
                  <a:schemeClr val="tx1"/>
                </a:solidFill>
                <a:cs typeface="Arial" panose="020B0604020202020204" pitchFamily="34" charset="0"/>
                <a:sym typeface="Symbol" panose="05050102010706020507" pitchFamily="18" charset="2"/>
              </a:rPr>
              <a:t> </a:t>
            </a:r>
            <a:r>
              <a:rPr lang="vi-VN" altLang="en-US" sz="1600">
                <a:solidFill>
                  <a:schemeClr val="tx1"/>
                </a:solidFill>
                <a:cs typeface="Arial" panose="020B0604020202020204" pitchFamily="34" charset="0"/>
                <a:sym typeface="Symbol" panose="05050102010706020507" pitchFamily="18" charset="2"/>
              </a:rPr>
              <a:t> </a:t>
            </a:r>
            <a:r>
              <a:rPr lang="vi-VN" altLang="en-US" sz="1600" i="1">
                <a:solidFill>
                  <a:schemeClr val="tx1"/>
                </a:solidFill>
                <a:cs typeface="Arial" panose="020B0604020202020204" pitchFamily="34" charset="0"/>
                <a:sym typeface="Symbol" panose="05050102010706020507" pitchFamily="18" charset="2"/>
              </a:rPr>
              <a:t>S</a:t>
            </a:r>
            <a:r>
              <a:rPr lang="vi-VN" altLang="en-US" sz="1600" i="1" baseline="-25000">
                <a:solidFill>
                  <a:schemeClr val="tx1"/>
                </a:solidFill>
                <a:cs typeface="Arial" panose="020B0604020202020204" pitchFamily="34" charset="0"/>
                <a:sym typeface="Symbol" panose="05050102010706020507" pitchFamily="18" charset="2"/>
              </a:rPr>
              <a:t>k</a:t>
            </a:r>
            <a:r>
              <a:rPr lang="vi-VN" altLang="en-US" sz="1600" i="1">
                <a:solidFill>
                  <a:schemeClr val="tx1"/>
                </a:solidFill>
                <a:cs typeface="Arial" panose="020B0604020202020204" pitchFamily="34" charset="0"/>
                <a:sym typeface="Symbol" panose="05050102010706020507" pitchFamily="18" charset="2"/>
              </a:rPr>
              <a:t> </a:t>
            </a:r>
            <a:r>
              <a:rPr lang="vi-VN" altLang="en-US" sz="1600">
                <a:solidFill>
                  <a:schemeClr val="tx1"/>
                </a:solidFill>
                <a:cs typeface="Arial" panose="020B0604020202020204" pitchFamily="34" charset="0"/>
                <a:sym typeface="Symbol" panose="05050102010706020507" pitchFamily="18" charset="2"/>
              </a:rPr>
              <a:t>bổ sung nó vào lời giải bộ phận cấp</a:t>
            </a:r>
            <a:r>
              <a:rPr lang="vi-VN" altLang="en-US" sz="1600" i="1">
                <a:solidFill>
                  <a:schemeClr val="tx1"/>
                </a:solidFill>
                <a:cs typeface="Arial" panose="020B0604020202020204" pitchFamily="34" charset="0"/>
                <a:sym typeface="Symbol" panose="05050102010706020507" pitchFamily="18" charset="2"/>
              </a:rPr>
              <a:t> k</a:t>
            </a:r>
            <a:r>
              <a:rPr lang="vi-VN" altLang="en-US" sz="1600">
                <a:solidFill>
                  <a:schemeClr val="tx1"/>
                </a:solidFill>
                <a:cs typeface="Arial" panose="020B0604020202020204" pitchFamily="34" charset="0"/>
                <a:sym typeface="Symbol" panose="05050102010706020507" pitchFamily="18" charset="2"/>
              </a:rPr>
              <a:t>-1 đang có </a:t>
            </a:r>
            <a:r>
              <a:rPr lang="en-US" altLang="en-US" sz="1600">
                <a:solidFill>
                  <a:schemeClr val="tx1"/>
                </a:solidFill>
                <a:cs typeface="Arial" panose="020B0604020202020204" pitchFamily="34" charset="0"/>
              </a:rPr>
              <a:t>(</a:t>
            </a:r>
            <a:r>
              <a:rPr lang="en-US" altLang="en-US" sz="1600" i="1">
                <a:solidFill>
                  <a:schemeClr val="tx1"/>
                </a:solidFill>
                <a:cs typeface="Arial" panose="020B0604020202020204" pitchFamily="34" charset="0"/>
              </a:rPr>
              <a:t>a</a:t>
            </a:r>
            <a:r>
              <a:rPr lang="en-US" altLang="en-US" sz="1600" baseline="-25000">
                <a:solidFill>
                  <a:schemeClr val="tx1"/>
                </a:solidFill>
                <a:cs typeface="Arial" panose="020B0604020202020204" pitchFamily="34" charset="0"/>
              </a:rPr>
              <a:t>1</a:t>
            </a:r>
            <a:r>
              <a:rPr lang="en-US" altLang="en-US" sz="1600">
                <a:solidFill>
                  <a:schemeClr val="tx1"/>
                </a:solidFill>
                <a:cs typeface="Arial" panose="020B0604020202020204" pitchFamily="34" charset="0"/>
              </a:rPr>
              <a:t>,</a:t>
            </a:r>
            <a:r>
              <a:rPr lang="en-US" altLang="en-US" sz="1600" i="1">
                <a:solidFill>
                  <a:schemeClr val="tx1"/>
                </a:solidFill>
                <a:cs typeface="Arial" panose="020B0604020202020204" pitchFamily="34" charset="0"/>
              </a:rPr>
              <a:t> a</a:t>
            </a:r>
            <a:r>
              <a:rPr lang="en-US" altLang="en-US" sz="1600" baseline="-25000">
                <a:solidFill>
                  <a:schemeClr val="tx1"/>
                </a:solidFill>
                <a:cs typeface="Arial" panose="020B0604020202020204" pitchFamily="34" charset="0"/>
              </a:rPr>
              <a:t>2</a:t>
            </a:r>
            <a:r>
              <a:rPr lang="en-US" altLang="en-US" sz="1600">
                <a:solidFill>
                  <a:schemeClr val="tx1"/>
                </a:solidFill>
                <a:cs typeface="Arial" panose="020B0604020202020204" pitchFamily="34" charset="0"/>
              </a:rPr>
              <a:t>, ...,</a:t>
            </a:r>
            <a:r>
              <a:rPr lang="en-US" altLang="en-US" sz="1600" i="1">
                <a:solidFill>
                  <a:schemeClr val="tx1"/>
                </a:solidFill>
                <a:cs typeface="Arial" panose="020B0604020202020204" pitchFamily="34" charset="0"/>
              </a:rPr>
              <a:t> a</a:t>
            </a:r>
            <a:r>
              <a:rPr lang="en-US" altLang="en-US" sz="1600" i="1" baseline="-25000">
                <a:solidFill>
                  <a:schemeClr val="tx1"/>
                </a:solidFill>
                <a:cs typeface="Arial" panose="020B0604020202020204" pitchFamily="34" charset="0"/>
              </a:rPr>
              <a:t>k</a:t>
            </a:r>
            <a:r>
              <a:rPr lang="en-US" altLang="en-US" sz="1600" baseline="-25000">
                <a:solidFill>
                  <a:schemeClr val="tx1"/>
                </a:solidFill>
                <a:cs typeface="Arial" panose="020B0604020202020204" pitchFamily="34" charset="0"/>
              </a:rPr>
              <a:t>-1</a:t>
            </a:r>
            <a:r>
              <a:rPr lang="en-US" altLang="en-US" sz="1600">
                <a:solidFill>
                  <a:schemeClr val="tx1"/>
                </a:solidFill>
                <a:cs typeface="Arial" panose="020B0604020202020204" pitchFamily="34" charset="0"/>
              </a:rPr>
              <a:t>)</a:t>
            </a:r>
            <a:r>
              <a:rPr lang="en-US" altLang="en-US" sz="1600" i="1">
                <a:solidFill>
                  <a:schemeClr val="tx1"/>
                </a:solidFill>
                <a:cs typeface="Arial" panose="020B0604020202020204" pitchFamily="34" charset="0"/>
              </a:rPr>
              <a:t> </a:t>
            </a:r>
            <a:r>
              <a:rPr lang="vi-VN" altLang="en-US" sz="1600">
                <a:solidFill>
                  <a:schemeClr val="tx1"/>
                </a:solidFill>
                <a:cs typeface="Arial" panose="020B0604020202020204" pitchFamily="34" charset="0"/>
              </a:rPr>
              <a:t>ta thu được lời giải bộ phận cấp </a:t>
            </a:r>
            <a:r>
              <a:rPr lang="vi-VN" altLang="en-US" sz="1600" i="1">
                <a:solidFill>
                  <a:schemeClr val="tx1"/>
                </a:solidFill>
                <a:cs typeface="Arial" panose="020B0604020202020204" pitchFamily="34" charset="0"/>
              </a:rPr>
              <a:t>k</a:t>
            </a:r>
            <a:r>
              <a:rPr lang="en-US" altLang="en-US" sz="1600" i="1">
                <a:solidFill>
                  <a:schemeClr val="tx1"/>
                </a:solidFill>
                <a:cs typeface="Arial" panose="020B0604020202020204" pitchFamily="34" charset="0"/>
              </a:rPr>
              <a:t> </a:t>
            </a:r>
            <a:r>
              <a:rPr lang="en-US" altLang="en-US" sz="1600">
                <a:solidFill>
                  <a:schemeClr val="tx1"/>
                </a:solidFill>
                <a:cs typeface="Arial" panose="020B0604020202020204" pitchFamily="34" charset="0"/>
              </a:rPr>
              <a:t>(</a:t>
            </a:r>
            <a:r>
              <a:rPr lang="en-US" altLang="en-US" sz="1600" i="1">
                <a:solidFill>
                  <a:schemeClr val="tx1"/>
                </a:solidFill>
                <a:cs typeface="Arial" panose="020B0604020202020204" pitchFamily="34" charset="0"/>
              </a:rPr>
              <a:t>a</a:t>
            </a:r>
            <a:r>
              <a:rPr lang="en-US" altLang="en-US" sz="1600" baseline="-25000">
                <a:solidFill>
                  <a:schemeClr val="tx1"/>
                </a:solidFill>
                <a:cs typeface="Arial" panose="020B0604020202020204" pitchFamily="34" charset="0"/>
              </a:rPr>
              <a:t>1</a:t>
            </a:r>
            <a:r>
              <a:rPr lang="en-US" altLang="en-US" sz="1600">
                <a:solidFill>
                  <a:schemeClr val="tx1"/>
                </a:solidFill>
                <a:cs typeface="Arial" panose="020B0604020202020204" pitchFamily="34" charset="0"/>
              </a:rPr>
              <a:t>,</a:t>
            </a:r>
            <a:r>
              <a:rPr lang="en-US" altLang="en-US" sz="1600" i="1">
                <a:solidFill>
                  <a:schemeClr val="tx1"/>
                </a:solidFill>
                <a:cs typeface="Arial" panose="020B0604020202020204" pitchFamily="34" charset="0"/>
              </a:rPr>
              <a:t> a</a:t>
            </a:r>
            <a:r>
              <a:rPr lang="en-US" altLang="en-US" sz="1600" baseline="-25000">
                <a:solidFill>
                  <a:schemeClr val="tx1"/>
                </a:solidFill>
                <a:cs typeface="Arial" panose="020B0604020202020204" pitchFamily="34" charset="0"/>
              </a:rPr>
              <a:t>2</a:t>
            </a:r>
            <a:r>
              <a:rPr lang="en-US" altLang="en-US" sz="1600">
                <a:solidFill>
                  <a:schemeClr val="tx1"/>
                </a:solidFill>
                <a:cs typeface="Arial" panose="020B0604020202020204" pitchFamily="34" charset="0"/>
              </a:rPr>
              <a:t>, ...,</a:t>
            </a:r>
            <a:r>
              <a:rPr lang="en-US" altLang="en-US" sz="1600" i="1">
                <a:solidFill>
                  <a:schemeClr val="tx1"/>
                </a:solidFill>
                <a:cs typeface="Arial" panose="020B0604020202020204" pitchFamily="34" charset="0"/>
              </a:rPr>
              <a:t> a</a:t>
            </a:r>
            <a:r>
              <a:rPr lang="en-US" altLang="en-US" sz="1600" i="1" baseline="-25000">
                <a:solidFill>
                  <a:schemeClr val="tx1"/>
                </a:solidFill>
                <a:cs typeface="Arial" panose="020B0604020202020204" pitchFamily="34" charset="0"/>
              </a:rPr>
              <a:t>k</a:t>
            </a:r>
            <a:r>
              <a:rPr lang="en-US" altLang="en-US" sz="1600" baseline="-25000">
                <a:solidFill>
                  <a:schemeClr val="tx1"/>
                </a:solidFill>
                <a:cs typeface="Arial" panose="020B0604020202020204" pitchFamily="34" charset="0"/>
              </a:rPr>
              <a:t>-1</a:t>
            </a:r>
            <a:r>
              <a:rPr lang="en-US" altLang="en-US" sz="1600">
                <a:solidFill>
                  <a:schemeClr val="tx1"/>
                </a:solidFill>
                <a:cs typeface="Arial" panose="020B0604020202020204" pitchFamily="34" charset="0"/>
              </a:rPr>
              <a:t>,</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a</a:t>
            </a:r>
            <a:r>
              <a:rPr lang="en-US" altLang="en-US" sz="1600" i="1" baseline="-25000" err="1">
                <a:solidFill>
                  <a:schemeClr val="tx1"/>
                </a:solidFill>
                <a:cs typeface="Arial" panose="020B0604020202020204" pitchFamily="34" charset="0"/>
              </a:rPr>
              <a:t>k</a:t>
            </a:r>
            <a:r>
              <a:rPr lang="en-US" altLang="en-US" sz="1600">
                <a:solidFill>
                  <a:schemeClr val="tx1"/>
                </a:solidFill>
                <a:cs typeface="Arial" panose="020B0604020202020204" pitchFamily="34" charset="0"/>
              </a:rPr>
              <a:t>)</a:t>
            </a:r>
            <a:r>
              <a:rPr lang="en-US" altLang="en-US" sz="1600" i="1">
                <a:solidFill>
                  <a:schemeClr val="tx1"/>
                </a:solidFill>
                <a:cs typeface="Arial" panose="020B0604020202020204" pitchFamily="34" charset="0"/>
              </a:rPr>
              <a:t>. </a:t>
            </a:r>
            <a:r>
              <a:rPr lang="en-US" altLang="en-US" sz="1600">
                <a:solidFill>
                  <a:schemeClr val="tx1"/>
                </a:solidFill>
                <a:cs typeface="Arial" panose="020B0604020202020204" pitchFamily="34" charset="0"/>
              </a:rPr>
              <a:t>Khi </a:t>
            </a:r>
            <a:r>
              <a:rPr lang="en-US" altLang="en-US" sz="1600" err="1">
                <a:solidFill>
                  <a:schemeClr val="tx1"/>
                </a:solidFill>
                <a:cs typeface="Arial" panose="020B0604020202020204" pitchFamily="34" charset="0"/>
              </a:rPr>
              <a:t>đó</a:t>
            </a:r>
            <a:endParaRPr lang="en-US" altLang="en-US" sz="1600">
              <a:solidFill>
                <a:schemeClr val="tx1"/>
              </a:solidFill>
              <a:cs typeface="Arial" panose="020B0604020202020204" pitchFamily="34" charset="0"/>
            </a:endParaRPr>
          </a:p>
          <a:p>
            <a:pPr lvl="1" algn="just"/>
            <a:r>
              <a:rPr lang="vi-VN" altLang="en-US" sz="1600">
                <a:solidFill>
                  <a:schemeClr val="tx1"/>
                </a:solidFill>
                <a:cs typeface="Arial" panose="020B0604020202020204" pitchFamily="34" charset="0"/>
              </a:rPr>
              <a:t>Nếu </a:t>
            </a:r>
            <a:r>
              <a:rPr lang="vi-VN" altLang="en-US" sz="1600" i="1">
                <a:solidFill>
                  <a:schemeClr val="tx1"/>
                </a:solidFill>
                <a:cs typeface="Arial" panose="020B0604020202020204" pitchFamily="34" charset="0"/>
              </a:rPr>
              <a:t>k = n </a:t>
            </a:r>
            <a:r>
              <a:rPr lang="vi-VN" altLang="en-US" sz="1600">
                <a:solidFill>
                  <a:schemeClr val="tx1"/>
                </a:solidFill>
                <a:cs typeface="Arial" panose="020B0604020202020204" pitchFamily="34" charset="0"/>
              </a:rPr>
              <a:t>th</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 ta thu được một lời giải, </a:t>
            </a:r>
          </a:p>
          <a:p>
            <a:pPr lvl="1" algn="just"/>
            <a:r>
              <a:rPr lang="vi-VN" altLang="en-US" sz="1600">
                <a:solidFill>
                  <a:schemeClr val="tx1"/>
                </a:solidFill>
                <a:cs typeface="Arial" panose="020B0604020202020204" pitchFamily="34" charset="0"/>
              </a:rPr>
              <a:t>Nếu </a:t>
            </a:r>
            <a:r>
              <a:rPr lang="vi-VN" altLang="en-US" sz="1600" i="1">
                <a:solidFill>
                  <a:schemeClr val="tx1"/>
                </a:solidFill>
                <a:cs typeface="Arial" panose="020B0604020202020204" pitchFamily="34" charset="0"/>
              </a:rPr>
              <a:t>k &lt; n</a:t>
            </a:r>
            <a:r>
              <a:rPr lang="vi-VN" altLang="en-US" sz="1600">
                <a:solidFill>
                  <a:schemeClr val="tx1"/>
                </a:solidFill>
                <a:cs typeface="Arial" panose="020B0604020202020204" pitchFamily="34" charset="0"/>
              </a:rPr>
              <a:t>, ta tiếp tục đi xây dựng thành phần thứ </a:t>
            </a:r>
            <a:r>
              <a:rPr lang="vi-VN" altLang="en-US" sz="1600" i="1">
                <a:solidFill>
                  <a:schemeClr val="tx1"/>
                </a:solidFill>
                <a:cs typeface="Arial" panose="020B0604020202020204" pitchFamily="34" charset="0"/>
              </a:rPr>
              <a:t>k+</a:t>
            </a:r>
            <a:r>
              <a:rPr lang="vi-VN" altLang="en-US" sz="1600">
                <a:solidFill>
                  <a:schemeClr val="tx1"/>
                </a:solidFill>
                <a:cs typeface="Arial" panose="020B0604020202020204" pitchFamily="34" charset="0"/>
              </a:rPr>
              <a:t>1 của lời giải.</a:t>
            </a:r>
            <a:endParaRPr lang="en-US" altLang="en-US" sz="1600">
              <a:solidFill>
                <a:schemeClr val="tx1"/>
              </a:solidFill>
              <a:cs typeface="Arial" panose="020B0604020202020204" pitchFamily="34" charset="0"/>
            </a:endParaRPr>
          </a:p>
          <a:p>
            <a:pPr algn="just">
              <a:spcBef>
                <a:spcPts val="1200"/>
              </a:spcBef>
            </a:pPr>
            <a:r>
              <a:rPr lang="vi-VN" altLang="en-US" sz="1600" b="1" i="1">
                <a:solidFill>
                  <a:srgbClr val="FF0000"/>
                </a:solidFill>
                <a:cs typeface="Arial" panose="020B0604020202020204" pitchFamily="34" charset="0"/>
              </a:rPr>
              <a:t>S</a:t>
            </a:r>
            <a:r>
              <a:rPr lang="vi-VN" altLang="en-US" sz="1600" b="1" i="1" baseline="-25000">
                <a:solidFill>
                  <a:srgbClr val="FF0000"/>
                </a:solidFill>
                <a:cs typeface="Arial" panose="020B0604020202020204" pitchFamily="34" charset="0"/>
              </a:rPr>
              <a:t>k</a:t>
            </a:r>
            <a:r>
              <a:rPr lang="vi-VN" altLang="en-US" sz="1600" b="1">
                <a:solidFill>
                  <a:srgbClr val="FF0000"/>
                </a:solidFill>
                <a:cs typeface="Arial" panose="020B0604020202020204" pitchFamily="34" charset="0"/>
              </a:rPr>
              <a:t>=</a:t>
            </a:r>
            <a:r>
              <a:rPr lang="vi-VN" altLang="en-US" sz="1600" b="1">
                <a:solidFill>
                  <a:srgbClr val="FF0000"/>
                </a:solidFill>
                <a:cs typeface="Arial" panose="020B0604020202020204" pitchFamily="34" charset="0"/>
                <a:sym typeface="Symbol" panose="05050102010706020507" pitchFamily="18" charset="2"/>
              </a:rPr>
              <a:t></a:t>
            </a:r>
            <a:r>
              <a:rPr lang="en-US" altLang="en-US" sz="1600" b="1">
                <a:solidFill>
                  <a:srgbClr val="FF0000"/>
                </a:solidFill>
                <a:cs typeface="Arial" panose="020B0604020202020204" pitchFamily="34" charset="0"/>
                <a:sym typeface="Symbol" panose="05050102010706020507" pitchFamily="18" charset="2"/>
              </a:rPr>
              <a:t>:</a:t>
            </a:r>
            <a:r>
              <a:rPr lang="vi-VN" altLang="en-US" sz="1600" b="1">
                <a:solidFill>
                  <a:srgbClr val="C00000"/>
                </a:solidFill>
                <a:cs typeface="Arial" panose="020B0604020202020204" pitchFamily="34" charset="0"/>
                <a:sym typeface="Symbol" panose="05050102010706020507" pitchFamily="18" charset="2"/>
              </a:rPr>
              <a:t> </a:t>
            </a:r>
            <a:r>
              <a:rPr lang="vi-VN" altLang="en-US" sz="1600">
                <a:solidFill>
                  <a:schemeClr val="tx1"/>
                </a:solidFill>
                <a:cs typeface="Arial" panose="020B0604020202020204" pitchFamily="34" charset="0"/>
                <a:sym typeface="Symbol" panose="05050102010706020507" pitchFamily="18" charset="2"/>
              </a:rPr>
              <a:t>Điều đó có nghĩa là lời giải bộ phận (</a:t>
            </a:r>
            <a:r>
              <a:rPr lang="vi-VN" altLang="en-US" sz="1600" i="1">
                <a:solidFill>
                  <a:schemeClr val="tx1"/>
                </a:solidFill>
                <a:cs typeface="Arial" panose="020B0604020202020204" pitchFamily="34" charset="0"/>
                <a:sym typeface="Symbol" panose="05050102010706020507" pitchFamily="18" charset="2"/>
              </a:rPr>
              <a:t>a</a:t>
            </a:r>
            <a:r>
              <a:rPr lang="vi-VN" altLang="en-US" sz="1600" baseline="-25000">
                <a:solidFill>
                  <a:schemeClr val="tx1"/>
                </a:solidFill>
                <a:cs typeface="Arial" panose="020B0604020202020204" pitchFamily="34" charset="0"/>
                <a:sym typeface="Symbol" panose="05050102010706020507" pitchFamily="18" charset="2"/>
              </a:rPr>
              <a:t>1</a:t>
            </a:r>
            <a:r>
              <a:rPr lang="vi-VN" altLang="en-US" sz="1600">
                <a:solidFill>
                  <a:schemeClr val="tx1"/>
                </a:solidFill>
                <a:cs typeface="Arial" panose="020B0604020202020204" pitchFamily="34" charset="0"/>
                <a:sym typeface="Symbol" panose="05050102010706020507" pitchFamily="18" charset="2"/>
              </a:rPr>
              <a:t>, </a:t>
            </a:r>
            <a:r>
              <a:rPr lang="vi-VN" altLang="en-US" sz="1600" i="1">
                <a:solidFill>
                  <a:schemeClr val="tx1"/>
                </a:solidFill>
                <a:cs typeface="Arial" panose="020B0604020202020204" pitchFamily="34" charset="0"/>
                <a:sym typeface="Symbol" panose="05050102010706020507" pitchFamily="18" charset="2"/>
              </a:rPr>
              <a:t>a</a:t>
            </a:r>
            <a:r>
              <a:rPr lang="vi-VN" altLang="en-US" sz="1600" baseline="-25000">
                <a:solidFill>
                  <a:schemeClr val="tx1"/>
                </a:solidFill>
                <a:cs typeface="Arial" panose="020B0604020202020204" pitchFamily="34" charset="0"/>
                <a:sym typeface="Symbol" panose="05050102010706020507" pitchFamily="18" charset="2"/>
              </a:rPr>
              <a:t>2</a:t>
            </a:r>
            <a:r>
              <a:rPr lang="vi-VN" altLang="en-US" sz="1600">
                <a:solidFill>
                  <a:schemeClr val="tx1"/>
                </a:solidFill>
                <a:cs typeface="Arial" panose="020B0604020202020204" pitchFamily="34" charset="0"/>
                <a:sym typeface="Symbol" panose="05050102010706020507" pitchFamily="18" charset="2"/>
              </a:rPr>
              <a:t>, ..., </a:t>
            </a:r>
            <a:r>
              <a:rPr lang="vi-VN" altLang="en-US" sz="1600" i="1">
                <a:solidFill>
                  <a:schemeClr val="tx1"/>
                </a:solidFill>
                <a:cs typeface="Arial" panose="020B0604020202020204" pitchFamily="34" charset="0"/>
                <a:sym typeface="Symbol" panose="05050102010706020507" pitchFamily="18" charset="2"/>
              </a:rPr>
              <a:t>a</a:t>
            </a:r>
            <a:r>
              <a:rPr lang="vi-VN" altLang="en-US" sz="1600" i="1" baseline="-25000">
                <a:solidFill>
                  <a:schemeClr val="tx1"/>
                </a:solidFill>
                <a:cs typeface="Arial" panose="020B0604020202020204" pitchFamily="34" charset="0"/>
                <a:sym typeface="Symbol" panose="05050102010706020507" pitchFamily="18" charset="2"/>
              </a:rPr>
              <a:t>k</a:t>
            </a:r>
            <a:r>
              <a:rPr lang="vi-VN" altLang="en-US" sz="1600" baseline="-25000">
                <a:solidFill>
                  <a:schemeClr val="tx1"/>
                </a:solidFill>
                <a:cs typeface="Arial" panose="020B0604020202020204" pitchFamily="34" charset="0"/>
                <a:sym typeface="Symbol" panose="05050102010706020507" pitchFamily="18" charset="2"/>
              </a:rPr>
              <a:t>-</a:t>
            </a:r>
            <a:r>
              <a:rPr lang="en-US" altLang="en-US" sz="1600" baseline="-25000">
                <a:solidFill>
                  <a:schemeClr val="tx1"/>
                </a:solidFill>
                <a:cs typeface="Arial" panose="020B0604020202020204" pitchFamily="34" charset="0"/>
                <a:sym typeface="Symbol" panose="05050102010706020507" pitchFamily="18" charset="2"/>
              </a:rPr>
              <a:t>1</a:t>
            </a:r>
            <a:r>
              <a:rPr lang="vi-VN" altLang="en-US" sz="1600">
                <a:solidFill>
                  <a:schemeClr val="tx1"/>
                </a:solidFill>
                <a:cs typeface="Arial" panose="020B0604020202020204" pitchFamily="34" charset="0"/>
                <a:sym typeface="Symbol" panose="05050102010706020507" pitchFamily="18" charset="2"/>
              </a:rPr>
              <a:t>) không thể tiếp tục phát triển thành lời giải đầy đủ. Trong t</a:t>
            </a:r>
            <a:r>
              <a:rPr lang="en-US" altLang="en-US" sz="1600">
                <a:solidFill>
                  <a:schemeClr val="tx1"/>
                </a:solidFill>
                <a:cs typeface="Arial" panose="020B0604020202020204" pitchFamily="34" charset="0"/>
                <a:sym typeface="Symbol" panose="05050102010706020507" pitchFamily="18" charset="2"/>
              </a:rPr>
              <a:t>ì</a:t>
            </a:r>
            <a:r>
              <a:rPr lang="vi-VN" altLang="en-US" sz="1600">
                <a:solidFill>
                  <a:schemeClr val="tx1"/>
                </a:solidFill>
                <a:cs typeface="Arial" panose="020B0604020202020204" pitchFamily="34" charset="0"/>
                <a:sym typeface="Symbol" panose="05050102010706020507" pitchFamily="18" charset="2"/>
              </a:rPr>
              <a:t>nh huống này ta </a:t>
            </a:r>
            <a:r>
              <a:rPr lang="vi-VN" altLang="en-US" sz="1600" b="1">
                <a:solidFill>
                  <a:srgbClr val="FF0000"/>
                </a:solidFill>
                <a:cs typeface="Arial" panose="020B0604020202020204" pitchFamily="34" charset="0"/>
                <a:sym typeface="Symbol" panose="05050102010706020507" pitchFamily="18" charset="2"/>
              </a:rPr>
              <a:t>quay trở lại </a:t>
            </a:r>
            <a:r>
              <a:rPr lang="vi-VN" altLang="en-US" sz="1600">
                <a:solidFill>
                  <a:schemeClr val="tx1"/>
                </a:solidFill>
                <a:cs typeface="Arial" panose="020B0604020202020204" pitchFamily="34" charset="0"/>
                <a:sym typeface="Symbol" panose="05050102010706020507" pitchFamily="18" charset="2"/>
              </a:rPr>
              <a:t>t</a:t>
            </a:r>
            <a:r>
              <a:rPr lang="en-US" altLang="en-US" sz="1600">
                <a:solidFill>
                  <a:schemeClr val="tx1"/>
                </a:solidFill>
                <a:cs typeface="Arial" panose="020B0604020202020204" pitchFamily="34" charset="0"/>
                <a:sym typeface="Symbol" panose="05050102010706020507" pitchFamily="18" charset="2"/>
              </a:rPr>
              <a:t>ì</a:t>
            </a:r>
            <a:r>
              <a:rPr lang="vi-VN" altLang="en-US" sz="1600">
                <a:solidFill>
                  <a:schemeClr val="tx1"/>
                </a:solidFill>
                <a:cs typeface="Arial" panose="020B0604020202020204" pitchFamily="34" charset="0"/>
                <a:sym typeface="Symbol" panose="05050102010706020507" pitchFamily="18" charset="2"/>
              </a:rPr>
              <a:t>m ứng cử viên mới vào vị trí thứ </a:t>
            </a:r>
            <a:r>
              <a:rPr lang="vi-VN" altLang="en-US" sz="1600" i="1">
                <a:solidFill>
                  <a:schemeClr val="tx1"/>
                </a:solidFill>
                <a:cs typeface="Arial" panose="020B0604020202020204" pitchFamily="34" charset="0"/>
                <a:sym typeface="Symbol" panose="05050102010706020507" pitchFamily="18" charset="2"/>
              </a:rPr>
              <a:t>k</a:t>
            </a:r>
            <a:r>
              <a:rPr lang="vi-VN" altLang="en-US" sz="1600">
                <a:solidFill>
                  <a:schemeClr val="tx1"/>
                </a:solidFill>
                <a:cs typeface="Arial" panose="020B0604020202020204" pitchFamily="34" charset="0"/>
                <a:sym typeface="Symbol" panose="05050102010706020507" pitchFamily="18" charset="2"/>
              </a:rPr>
              <a:t>-1 của lời giải</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chú</a:t>
            </a:r>
            <a:r>
              <a:rPr lang="en-US" altLang="en-US" sz="1600">
                <a:solidFill>
                  <a:schemeClr val="tx1"/>
                </a:solidFill>
                <a:cs typeface="Arial" panose="020B0604020202020204" pitchFamily="34" charset="0"/>
                <a:sym typeface="Symbol" panose="05050102010706020507" pitchFamily="18" charset="2"/>
              </a:rPr>
              <a:t> ý: </a:t>
            </a:r>
            <a:r>
              <a:rPr lang="en-US" altLang="en-US" sz="1600" err="1">
                <a:solidFill>
                  <a:schemeClr val="tx1"/>
                </a:solidFill>
                <a:cs typeface="Arial" panose="020B0604020202020204" pitchFamily="34" charset="0"/>
                <a:sym typeface="Symbol" panose="05050102010706020507" pitchFamily="18" charset="2"/>
              </a:rPr>
              <a:t>ứng</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cử</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viên</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mới</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này</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nằm</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trong</a:t>
            </a:r>
            <a:r>
              <a:rPr lang="en-US" altLang="en-US" sz="1600">
                <a:solidFill>
                  <a:schemeClr val="tx1"/>
                </a:solidFill>
                <a:cs typeface="Arial" panose="020B0604020202020204" pitchFamily="34" charset="0"/>
                <a:sym typeface="Symbol" panose="05050102010706020507" pitchFamily="18" charset="2"/>
              </a:rPr>
              <a:t> </a:t>
            </a:r>
            <a:r>
              <a:rPr lang="en-US" altLang="en-US" sz="1600" err="1">
                <a:solidFill>
                  <a:schemeClr val="tx1"/>
                </a:solidFill>
                <a:cs typeface="Arial" panose="020B0604020202020204" pitchFamily="34" charset="0"/>
                <a:sym typeface="Symbol" panose="05050102010706020507" pitchFamily="18" charset="2"/>
              </a:rPr>
              <a:t>tập</a:t>
            </a:r>
            <a:r>
              <a:rPr lang="en-US" altLang="en-US" sz="1600">
                <a:solidFill>
                  <a:schemeClr val="tx1"/>
                </a:solidFill>
                <a:cs typeface="Arial" panose="020B0604020202020204" pitchFamily="34" charset="0"/>
                <a:sym typeface="Symbol" panose="05050102010706020507" pitchFamily="18" charset="2"/>
              </a:rPr>
              <a:t> </a:t>
            </a:r>
            <a:r>
              <a:rPr lang="en-US" altLang="en-US" sz="1600" i="1">
                <a:solidFill>
                  <a:schemeClr val="tx1"/>
                </a:solidFill>
                <a:cs typeface="Arial" panose="020B0604020202020204" pitchFamily="34" charset="0"/>
                <a:sym typeface="Symbol" panose="05050102010706020507" pitchFamily="18" charset="2"/>
              </a:rPr>
              <a:t>S</a:t>
            </a:r>
            <a:r>
              <a:rPr lang="en-US" altLang="en-US" sz="1600" i="1" baseline="-25000">
                <a:solidFill>
                  <a:schemeClr val="tx1"/>
                </a:solidFill>
                <a:cs typeface="Arial" panose="020B0604020202020204" pitchFamily="34" charset="0"/>
                <a:sym typeface="Symbol" panose="05050102010706020507" pitchFamily="18" charset="2"/>
              </a:rPr>
              <a:t>k</a:t>
            </a:r>
            <a:r>
              <a:rPr lang="en-US" altLang="en-US" sz="1600" baseline="-25000">
                <a:solidFill>
                  <a:schemeClr val="tx1"/>
                </a:solidFill>
                <a:cs typeface="Arial" panose="020B0604020202020204" pitchFamily="34" charset="0"/>
                <a:sym typeface="Symbol" panose="05050102010706020507" pitchFamily="18" charset="2"/>
              </a:rPr>
              <a:t>-1</a:t>
            </a:r>
            <a:r>
              <a:rPr lang="en-US" altLang="en-US" sz="1600">
                <a:solidFill>
                  <a:schemeClr val="tx1"/>
                </a:solidFill>
                <a:cs typeface="Arial" panose="020B0604020202020204" pitchFamily="34" charset="0"/>
                <a:sym typeface="Symbol" panose="05050102010706020507" pitchFamily="18" charset="2"/>
              </a:rPr>
              <a:t>)</a:t>
            </a:r>
            <a:endParaRPr lang="vi-VN" altLang="en-US" sz="1600">
              <a:solidFill>
                <a:schemeClr val="tx1"/>
              </a:solidFill>
              <a:cs typeface="Arial" panose="020B0604020202020204" pitchFamily="34" charset="0"/>
              <a:sym typeface="Symbol" panose="05050102010706020507" pitchFamily="18" charset="2"/>
            </a:endParaRPr>
          </a:p>
          <a:p>
            <a:pPr lvl="1" algn="just">
              <a:spcBef>
                <a:spcPts val="1200"/>
              </a:spcBef>
            </a:pPr>
            <a:r>
              <a:rPr lang="vi-VN" altLang="en-US" sz="1600">
                <a:solidFill>
                  <a:schemeClr val="tx1"/>
                </a:solidFill>
                <a:cs typeface="Arial" panose="020B0604020202020204" pitchFamily="34" charset="0"/>
              </a:rPr>
              <a:t>Nếu t</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m thấy UCV như vậy</a:t>
            </a:r>
            <a:r>
              <a:rPr lang="en-US" altLang="en-US" sz="1600">
                <a:solidFill>
                  <a:schemeClr val="tx1"/>
                </a:solidFill>
                <a:cs typeface="Arial" panose="020B0604020202020204" pitchFamily="34" charset="0"/>
              </a:rPr>
              <a:t>,</a:t>
            </a:r>
            <a:r>
              <a:rPr lang="vi-VN" altLang="en-US" sz="1600">
                <a:solidFill>
                  <a:schemeClr val="tx1"/>
                </a:solidFill>
                <a:cs typeface="Arial" panose="020B0604020202020204" pitchFamily="34" charset="0"/>
              </a:rPr>
              <a:t> th</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 bổ sung nó vào vị trí thứ </a:t>
            </a:r>
            <a:r>
              <a:rPr lang="vi-VN" altLang="en-US" sz="1600" i="1">
                <a:solidFill>
                  <a:schemeClr val="tx1"/>
                </a:solidFill>
                <a:cs typeface="Arial" panose="020B0604020202020204" pitchFamily="34" charset="0"/>
              </a:rPr>
              <a:t>k</a:t>
            </a:r>
            <a:r>
              <a:rPr lang="vi-VN" altLang="en-US" sz="1600">
                <a:solidFill>
                  <a:schemeClr val="tx1"/>
                </a:solidFill>
                <a:cs typeface="Arial" panose="020B0604020202020204" pitchFamily="34" charset="0"/>
              </a:rPr>
              <a:t>-1 rồi lại tiếp tục đi xây dựng thành phần thứ </a:t>
            </a:r>
            <a:r>
              <a:rPr lang="vi-VN" altLang="en-US" sz="1600" i="1">
                <a:solidFill>
                  <a:schemeClr val="tx1"/>
                </a:solidFill>
                <a:cs typeface="Arial" panose="020B0604020202020204" pitchFamily="34" charset="0"/>
              </a:rPr>
              <a:t>k</a:t>
            </a:r>
            <a:r>
              <a:rPr lang="vi-VN" altLang="en-US" sz="1600">
                <a:solidFill>
                  <a:schemeClr val="tx1"/>
                </a:solidFill>
                <a:cs typeface="Arial" panose="020B0604020202020204" pitchFamily="34" charset="0"/>
              </a:rPr>
              <a:t>. </a:t>
            </a:r>
          </a:p>
          <a:p>
            <a:pPr lvl="1" algn="just">
              <a:spcBef>
                <a:spcPts val="1200"/>
              </a:spcBef>
            </a:pPr>
            <a:r>
              <a:rPr lang="vi-VN" altLang="en-US" sz="1600">
                <a:solidFill>
                  <a:schemeClr val="tx1"/>
                </a:solidFill>
                <a:cs typeface="Arial" panose="020B0604020202020204" pitchFamily="34" charset="0"/>
              </a:rPr>
              <a:t>Nếu không t</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m được th</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 ta lại </a:t>
            </a:r>
            <a:r>
              <a:rPr lang="vi-VN" altLang="en-US" sz="1600" b="1">
                <a:solidFill>
                  <a:srgbClr val="FF0000"/>
                </a:solidFill>
                <a:cs typeface="Arial" panose="020B0604020202020204" pitchFamily="34" charset="0"/>
              </a:rPr>
              <a:t>quay trở lại </a:t>
            </a:r>
            <a:r>
              <a:rPr lang="vi-VN" altLang="en-US" sz="1600">
                <a:solidFill>
                  <a:schemeClr val="tx1"/>
                </a:solidFill>
                <a:cs typeface="Arial" panose="020B0604020202020204" pitchFamily="34" charset="0"/>
              </a:rPr>
              <a:t>thêm một bước nữa t</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m UCV mới vào vị trí thứ </a:t>
            </a:r>
            <a:r>
              <a:rPr lang="vi-VN" altLang="en-US" sz="1600" i="1">
                <a:solidFill>
                  <a:schemeClr val="tx1"/>
                </a:solidFill>
                <a:cs typeface="Arial" panose="020B0604020202020204" pitchFamily="34" charset="0"/>
              </a:rPr>
              <a:t>k</a:t>
            </a:r>
            <a:r>
              <a:rPr lang="vi-VN" altLang="en-US" sz="1600">
                <a:solidFill>
                  <a:schemeClr val="tx1"/>
                </a:solidFill>
                <a:cs typeface="Arial" panose="020B0604020202020204" pitchFamily="34" charset="0"/>
              </a:rPr>
              <a:t>-2, ... Nếu quay lại tận lời giải rỗng mà vẫn không t</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m được UCV mới vào vị trí thứ 1, th</a:t>
            </a:r>
            <a:r>
              <a:rPr lang="en-US" altLang="en-US" sz="1600">
                <a:solidFill>
                  <a:schemeClr val="tx1"/>
                </a:solidFill>
                <a:cs typeface="Arial" panose="020B0604020202020204" pitchFamily="34" charset="0"/>
              </a:rPr>
              <a:t>ì</a:t>
            </a:r>
            <a:r>
              <a:rPr lang="vi-VN" altLang="en-US" sz="1600">
                <a:solidFill>
                  <a:schemeClr val="tx1"/>
                </a:solidFill>
                <a:cs typeface="Arial" panose="020B0604020202020204" pitchFamily="34" charset="0"/>
              </a:rPr>
              <a:t> thuật toán kết thúc.</a:t>
            </a:r>
          </a:p>
          <a:p>
            <a:pPr eaLnBrk="1" hangingPunct="1"/>
            <a:endParaRPr lang="en-US" altLang="en-US" sz="1600">
              <a:cs typeface="Arial" panose="020B0604020202020204" pitchFamily="34" charset="0"/>
            </a:endParaRPr>
          </a:p>
          <a:p>
            <a:pPr lvl="1" algn="just"/>
            <a:endParaRPr lang="vi-VN" altLang="en-US" sz="1600">
              <a:solidFill>
                <a:schemeClr val="tx1"/>
              </a:solidFill>
              <a:cs typeface="Arial" panose="020B0604020202020204" pitchFamily="34" charset="0"/>
            </a:endParaRPr>
          </a:p>
        </p:txBody>
      </p:sp>
    </p:spTree>
    <p:extLst>
      <p:ext uri="{BB962C8B-B14F-4D97-AF65-F5344CB8AC3E}">
        <p14:creationId xmlns:p14="http://schemas.microsoft.com/office/powerpoint/2010/main" val="1128297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quay </a:t>
            </a:r>
            <a:r>
              <a:rPr lang="en-US" altLang="en-US" sz="2000" b="1" err="1"/>
              <a:t>lui</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109">
            <a:extLst>
              <a:ext uri="{FF2B5EF4-FFF2-40B4-BE49-F238E27FC236}">
                <a16:creationId xmlns:a16="http://schemas.microsoft.com/office/drawing/2014/main" id="{ADD199A8-DBB1-497B-99FA-05A3C687066A}"/>
              </a:ext>
            </a:extLst>
          </p:cNvPr>
          <p:cNvSpPr>
            <a:spLocks noChangeArrowheads="1"/>
          </p:cNvSpPr>
          <p:nvPr/>
        </p:nvSpPr>
        <p:spPr bwMode="auto">
          <a:xfrm>
            <a:off x="1339055" y="4691063"/>
            <a:ext cx="2857500" cy="712787"/>
          </a:xfrm>
          <a:prstGeom prst="ellipse">
            <a:avLst/>
          </a:prstGeom>
          <a:solidFill>
            <a:srgbClr val="FFFF00"/>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 name="Oval 109">
            <a:extLst>
              <a:ext uri="{FF2B5EF4-FFF2-40B4-BE49-F238E27FC236}">
                <a16:creationId xmlns:a16="http://schemas.microsoft.com/office/drawing/2014/main" id="{0FC0B1F9-1DC2-48F3-A6ED-ED69869B8730}"/>
              </a:ext>
            </a:extLst>
          </p:cNvPr>
          <p:cNvSpPr>
            <a:spLocks noChangeArrowheads="1"/>
          </p:cNvSpPr>
          <p:nvPr/>
        </p:nvSpPr>
        <p:spPr bwMode="auto">
          <a:xfrm>
            <a:off x="2158205" y="3668713"/>
            <a:ext cx="2857500" cy="712787"/>
          </a:xfrm>
          <a:prstGeom prst="ellipse">
            <a:avLst/>
          </a:prstGeom>
          <a:solidFill>
            <a:srgbClr val="FFFF00"/>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8" name="Oval 99">
            <a:extLst>
              <a:ext uri="{FF2B5EF4-FFF2-40B4-BE49-F238E27FC236}">
                <a16:creationId xmlns:a16="http://schemas.microsoft.com/office/drawing/2014/main" id="{299FB977-30E9-4E98-8C3A-83CED8A2393D}"/>
              </a:ext>
            </a:extLst>
          </p:cNvPr>
          <p:cNvSpPr>
            <a:spLocks noChangeArrowheads="1"/>
          </p:cNvSpPr>
          <p:nvPr/>
        </p:nvSpPr>
        <p:spPr bwMode="auto">
          <a:xfrm>
            <a:off x="2534443" y="2638425"/>
            <a:ext cx="3255962" cy="758825"/>
          </a:xfrm>
          <a:prstGeom prst="ellipse">
            <a:avLst/>
          </a:prstGeom>
          <a:solidFill>
            <a:srgbClr val="FF99C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rgbClr val="FF99CC"/>
              </a:solidFill>
            </a:endParaRPr>
          </a:p>
        </p:txBody>
      </p:sp>
      <p:sp>
        <p:nvSpPr>
          <p:cNvPr id="9" name="Oval 98">
            <a:extLst>
              <a:ext uri="{FF2B5EF4-FFF2-40B4-BE49-F238E27FC236}">
                <a16:creationId xmlns:a16="http://schemas.microsoft.com/office/drawing/2014/main" id="{202842EA-D856-4FD6-A909-7BCF91B929F4}"/>
              </a:ext>
            </a:extLst>
          </p:cNvPr>
          <p:cNvSpPr>
            <a:spLocks noChangeArrowheads="1"/>
          </p:cNvSpPr>
          <p:nvPr/>
        </p:nvSpPr>
        <p:spPr bwMode="auto">
          <a:xfrm>
            <a:off x="3471066" y="1393825"/>
            <a:ext cx="3527427" cy="757238"/>
          </a:xfrm>
          <a:prstGeom prst="ellipse">
            <a:avLst/>
          </a:prstGeom>
          <a:solidFill>
            <a:srgbClr val="03E6F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rgbClr val="FF99CC"/>
              </a:solidFill>
            </a:endParaRPr>
          </a:p>
        </p:txBody>
      </p:sp>
      <p:sp>
        <p:nvSpPr>
          <p:cNvPr id="12" name="Oval 3">
            <a:extLst>
              <a:ext uri="{FF2B5EF4-FFF2-40B4-BE49-F238E27FC236}">
                <a16:creationId xmlns:a16="http://schemas.microsoft.com/office/drawing/2014/main" id="{78AB2C7B-441E-489E-8DAF-5654772FE324}"/>
              </a:ext>
            </a:extLst>
          </p:cNvPr>
          <p:cNvSpPr>
            <a:spLocks noChangeArrowheads="1"/>
          </p:cNvSpPr>
          <p:nvPr/>
        </p:nvSpPr>
        <p:spPr bwMode="auto">
          <a:xfrm>
            <a:off x="4990305" y="969963"/>
            <a:ext cx="246063"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3" name="Oval 4">
            <a:extLst>
              <a:ext uri="{FF2B5EF4-FFF2-40B4-BE49-F238E27FC236}">
                <a16:creationId xmlns:a16="http://schemas.microsoft.com/office/drawing/2014/main" id="{6BE640F2-0397-427A-9754-68382F9CC80E}"/>
              </a:ext>
            </a:extLst>
          </p:cNvPr>
          <p:cNvSpPr>
            <a:spLocks noChangeArrowheads="1"/>
          </p:cNvSpPr>
          <p:nvPr/>
        </p:nvSpPr>
        <p:spPr bwMode="auto">
          <a:xfrm>
            <a:off x="4006055" y="1635125"/>
            <a:ext cx="246063"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4" name="Oval 5">
            <a:extLst>
              <a:ext uri="{FF2B5EF4-FFF2-40B4-BE49-F238E27FC236}">
                <a16:creationId xmlns:a16="http://schemas.microsoft.com/office/drawing/2014/main" id="{3FEB4B21-5CBA-45EA-B5D2-D0E24EB5EFBB}"/>
              </a:ext>
            </a:extLst>
          </p:cNvPr>
          <p:cNvSpPr>
            <a:spLocks noChangeArrowheads="1"/>
          </p:cNvSpPr>
          <p:nvPr/>
        </p:nvSpPr>
        <p:spPr bwMode="auto">
          <a:xfrm>
            <a:off x="6544468" y="1720850"/>
            <a:ext cx="246062"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5" name="Oval 6">
            <a:extLst>
              <a:ext uri="{FF2B5EF4-FFF2-40B4-BE49-F238E27FC236}">
                <a16:creationId xmlns:a16="http://schemas.microsoft.com/office/drawing/2014/main" id="{C53A6E5B-3842-452B-8A40-BDB3593633F4}"/>
              </a:ext>
            </a:extLst>
          </p:cNvPr>
          <p:cNvSpPr>
            <a:spLocks noChangeArrowheads="1"/>
          </p:cNvSpPr>
          <p:nvPr/>
        </p:nvSpPr>
        <p:spPr bwMode="auto">
          <a:xfrm>
            <a:off x="3756818" y="3860800"/>
            <a:ext cx="246062" cy="246063"/>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6" name="Oval 7">
            <a:extLst>
              <a:ext uri="{FF2B5EF4-FFF2-40B4-BE49-F238E27FC236}">
                <a16:creationId xmlns:a16="http://schemas.microsoft.com/office/drawing/2014/main" id="{02D5D28D-6A94-4CCE-8960-CA9D3DD0FECF}"/>
              </a:ext>
            </a:extLst>
          </p:cNvPr>
          <p:cNvSpPr>
            <a:spLocks noChangeArrowheads="1"/>
          </p:cNvSpPr>
          <p:nvPr/>
        </p:nvSpPr>
        <p:spPr bwMode="auto">
          <a:xfrm>
            <a:off x="4671601" y="2832100"/>
            <a:ext cx="246063"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7" name="Oval 8">
            <a:extLst>
              <a:ext uri="{FF2B5EF4-FFF2-40B4-BE49-F238E27FC236}">
                <a16:creationId xmlns:a16="http://schemas.microsoft.com/office/drawing/2014/main" id="{2CFA69BC-D26B-4DA6-A017-87C9E2E43C4A}"/>
              </a:ext>
            </a:extLst>
          </p:cNvPr>
          <p:cNvSpPr>
            <a:spLocks noChangeArrowheads="1"/>
          </p:cNvSpPr>
          <p:nvPr/>
        </p:nvSpPr>
        <p:spPr bwMode="auto">
          <a:xfrm>
            <a:off x="4241005" y="2827338"/>
            <a:ext cx="244475" cy="246062"/>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8" name="Oval 11">
            <a:extLst>
              <a:ext uri="{FF2B5EF4-FFF2-40B4-BE49-F238E27FC236}">
                <a16:creationId xmlns:a16="http://schemas.microsoft.com/office/drawing/2014/main" id="{4319DCD7-004E-4CAB-B1FC-3B5B9ADFE717}"/>
              </a:ext>
            </a:extLst>
          </p:cNvPr>
          <p:cNvSpPr>
            <a:spLocks noChangeArrowheads="1"/>
          </p:cNvSpPr>
          <p:nvPr/>
        </p:nvSpPr>
        <p:spPr bwMode="auto">
          <a:xfrm>
            <a:off x="5099843" y="2838450"/>
            <a:ext cx="244475" cy="246063"/>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9" name="Oval 12">
            <a:extLst>
              <a:ext uri="{FF2B5EF4-FFF2-40B4-BE49-F238E27FC236}">
                <a16:creationId xmlns:a16="http://schemas.microsoft.com/office/drawing/2014/main" id="{DF9FEBB1-A062-4CFC-B729-2C3DFD043CBD}"/>
              </a:ext>
            </a:extLst>
          </p:cNvPr>
          <p:cNvSpPr>
            <a:spLocks noChangeArrowheads="1"/>
          </p:cNvSpPr>
          <p:nvPr/>
        </p:nvSpPr>
        <p:spPr bwMode="auto">
          <a:xfrm>
            <a:off x="4444205" y="3879850"/>
            <a:ext cx="246063" cy="246063"/>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20" name="Oval 19">
            <a:extLst>
              <a:ext uri="{FF2B5EF4-FFF2-40B4-BE49-F238E27FC236}">
                <a16:creationId xmlns:a16="http://schemas.microsoft.com/office/drawing/2014/main" id="{62B061E3-13D8-47FA-9E3F-75B6AF2E3796}"/>
              </a:ext>
            </a:extLst>
          </p:cNvPr>
          <p:cNvSpPr>
            <a:spLocks noChangeArrowheads="1"/>
          </p:cNvSpPr>
          <p:nvPr/>
        </p:nvSpPr>
        <p:spPr bwMode="auto">
          <a:xfrm>
            <a:off x="3105943" y="3879850"/>
            <a:ext cx="246062" cy="246063"/>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21" name="Oval 20">
            <a:extLst>
              <a:ext uri="{FF2B5EF4-FFF2-40B4-BE49-F238E27FC236}">
                <a16:creationId xmlns:a16="http://schemas.microsoft.com/office/drawing/2014/main" id="{B1E0746F-88CF-4212-8374-B4CCB021E4D7}"/>
              </a:ext>
            </a:extLst>
          </p:cNvPr>
          <p:cNvSpPr>
            <a:spLocks noChangeArrowheads="1"/>
          </p:cNvSpPr>
          <p:nvPr/>
        </p:nvSpPr>
        <p:spPr bwMode="auto">
          <a:xfrm>
            <a:off x="2077242" y="4902200"/>
            <a:ext cx="244475"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22" name="Oval 21">
            <a:extLst>
              <a:ext uri="{FF2B5EF4-FFF2-40B4-BE49-F238E27FC236}">
                <a16:creationId xmlns:a16="http://schemas.microsoft.com/office/drawing/2014/main" id="{ADB327F8-A11F-4A8C-843B-47F7EC146641}"/>
              </a:ext>
            </a:extLst>
          </p:cNvPr>
          <p:cNvSpPr>
            <a:spLocks noChangeArrowheads="1"/>
          </p:cNvSpPr>
          <p:nvPr/>
        </p:nvSpPr>
        <p:spPr bwMode="auto">
          <a:xfrm>
            <a:off x="2540826" y="4879975"/>
            <a:ext cx="246063"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23" name="Oval 22">
            <a:extLst>
              <a:ext uri="{FF2B5EF4-FFF2-40B4-BE49-F238E27FC236}">
                <a16:creationId xmlns:a16="http://schemas.microsoft.com/office/drawing/2014/main" id="{55AC91A6-2C45-47F8-B6B9-65F97BFE4A12}"/>
              </a:ext>
            </a:extLst>
          </p:cNvPr>
          <p:cNvSpPr>
            <a:spLocks noChangeArrowheads="1"/>
          </p:cNvSpPr>
          <p:nvPr/>
        </p:nvSpPr>
        <p:spPr bwMode="auto">
          <a:xfrm>
            <a:off x="2470943" y="3846513"/>
            <a:ext cx="246062"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cxnSp>
        <p:nvCxnSpPr>
          <p:cNvPr id="24" name="Straight Connector 28">
            <a:extLst>
              <a:ext uri="{FF2B5EF4-FFF2-40B4-BE49-F238E27FC236}">
                <a16:creationId xmlns:a16="http://schemas.microsoft.com/office/drawing/2014/main" id="{5FA2DBBE-5372-4D55-90B8-DCA3AD1248D4}"/>
              </a:ext>
            </a:extLst>
          </p:cNvPr>
          <p:cNvCxnSpPr>
            <a:cxnSpLocks noChangeShapeType="1"/>
            <a:stCxn id="12" idx="3"/>
            <a:endCxn id="13" idx="7"/>
          </p:cNvCxnSpPr>
          <p:nvPr/>
        </p:nvCxnSpPr>
        <p:spPr bwMode="auto">
          <a:xfrm flipH="1">
            <a:off x="4215605" y="1177925"/>
            <a:ext cx="811213" cy="4937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30">
            <a:extLst>
              <a:ext uri="{FF2B5EF4-FFF2-40B4-BE49-F238E27FC236}">
                <a16:creationId xmlns:a16="http://schemas.microsoft.com/office/drawing/2014/main" id="{F341787F-47F9-4222-BDE8-2C8C41E5DCC6}"/>
              </a:ext>
            </a:extLst>
          </p:cNvPr>
          <p:cNvCxnSpPr>
            <a:cxnSpLocks noChangeShapeType="1"/>
            <a:endCxn id="14" idx="1"/>
          </p:cNvCxnSpPr>
          <p:nvPr/>
        </p:nvCxnSpPr>
        <p:spPr bwMode="auto">
          <a:xfrm>
            <a:off x="5214143" y="1136650"/>
            <a:ext cx="1366837" cy="6191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32">
            <a:extLst>
              <a:ext uri="{FF2B5EF4-FFF2-40B4-BE49-F238E27FC236}">
                <a16:creationId xmlns:a16="http://schemas.microsoft.com/office/drawing/2014/main" id="{DB8B0E2B-EB08-4FD4-8FF8-32F013DBFCD2}"/>
              </a:ext>
            </a:extLst>
          </p:cNvPr>
          <p:cNvCxnSpPr>
            <a:cxnSpLocks noChangeShapeType="1"/>
            <a:endCxn id="17" idx="0"/>
          </p:cNvCxnSpPr>
          <p:nvPr/>
        </p:nvCxnSpPr>
        <p:spPr bwMode="auto">
          <a:xfrm>
            <a:off x="4133851" y="1884363"/>
            <a:ext cx="229392" cy="942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34">
            <a:extLst>
              <a:ext uri="{FF2B5EF4-FFF2-40B4-BE49-F238E27FC236}">
                <a16:creationId xmlns:a16="http://schemas.microsoft.com/office/drawing/2014/main" id="{64D81E7F-5DE1-49AB-B513-893A640A7957}"/>
              </a:ext>
            </a:extLst>
          </p:cNvPr>
          <p:cNvCxnSpPr>
            <a:cxnSpLocks noChangeShapeType="1"/>
            <a:stCxn id="13" idx="4"/>
            <a:endCxn id="16" idx="1"/>
          </p:cNvCxnSpPr>
          <p:nvPr/>
        </p:nvCxnSpPr>
        <p:spPr bwMode="auto">
          <a:xfrm>
            <a:off x="4129087" y="1879600"/>
            <a:ext cx="578549" cy="98830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37">
            <a:extLst>
              <a:ext uri="{FF2B5EF4-FFF2-40B4-BE49-F238E27FC236}">
                <a16:creationId xmlns:a16="http://schemas.microsoft.com/office/drawing/2014/main" id="{1277D146-1544-456B-8793-4993DF0BD3C7}"/>
              </a:ext>
            </a:extLst>
          </p:cNvPr>
          <p:cNvCxnSpPr>
            <a:cxnSpLocks noChangeShapeType="1"/>
          </p:cNvCxnSpPr>
          <p:nvPr/>
        </p:nvCxnSpPr>
        <p:spPr bwMode="auto">
          <a:xfrm>
            <a:off x="4212431" y="1843088"/>
            <a:ext cx="919163" cy="1031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45">
            <a:extLst>
              <a:ext uri="{FF2B5EF4-FFF2-40B4-BE49-F238E27FC236}">
                <a16:creationId xmlns:a16="http://schemas.microsoft.com/office/drawing/2014/main" id="{E3EBDACC-E400-489C-9F1C-A9B6B1132DD7}"/>
              </a:ext>
            </a:extLst>
          </p:cNvPr>
          <p:cNvCxnSpPr>
            <a:cxnSpLocks noChangeShapeType="1"/>
            <a:stCxn id="16" idx="3"/>
            <a:endCxn id="20" idx="0"/>
          </p:cNvCxnSpPr>
          <p:nvPr/>
        </p:nvCxnSpPr>
        <p:spPr bwMode="auto">
          <a:xfrm flipH="1">
            <a:off x="3229768" y="3040063"/>
            <a:ext cx="1039812" cy="8397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47">
            <a:extLst>
              <a:ext uri="{FF2B5EF4-FFF2-40B4-BE49-F238E27FC236}">
                <a16:creationId xmlns:a16="http://schemas.microsoft.com/office/drawing/2014/main" id="{F3B2F53F-978E-4A17-B313-BB59BB6E85B4}"/>
              </a:ext>
            </a:extLst>
          </p:cNvPr>
          <p:cNvCxnSpPr>
            <a:cxnSpLocks noChangeShapeType="1"/>
            <a:stCxn id="16" idx="3"/>
            <a:endCxn id="23" idx="6"/>
          </p:cNvCxnSpPr>
          <p:nvPr/>
        </p:nvCxnSpPr>
        <p:spPr bwMode="auto">
          <a:xfrm flipH="1">
            <a:off x="2717005" y="3040063"/>
            <a:ext cx="1552575" cy="9286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49">
            <a:extLst>
              <a:ext uri="{FF2B5EF4-FFF2-40B4-BE49-F238E27FC236}">
                <a16:creationId xmlns:a16="http://schemas.microsoft.com/office/drawing/2014/main" id="{2ECE3D66-20EE-4B48-806C-FBCFE42D8783}"/>
              </a:ext>
            </a:extLst>
          </p:cNvPr>
          <p:cNvCxnSpPr>
            <a:cxnSpLocks noChangeShapeType="1"/>
            <a:stCxn id="16" idx="4"/>
            <a:endCxn id="15" idx="0"/>
          </p:cNvCxnSpPr>
          <p:nvPr/>
        </p:nvCxnSpPr>
        <p:spPr bwMode="auto">
          <a:xfrm flipH="1">
            <a:off x="3880643" y="3076575"/>
            <a:ext cx="476250" cy="7842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51">
            <a:extLst>
              <a:ext uri="{FF2B5EF4-FFF2-40B4-BE49-F238E27FC236}">
                <a16:creationId xmlns:a16="http://schemas.microsoft.com/office/drawing/2014/main" id="{DAF0BBA2-2C9D-4175-8938-A059F48A2C5E}"/>
              </a:ext>
            </a:extLst>
          </p:cNvPr>
          <p:cNvCxnSpPr>
            <a:cxnSpLocks noChangeShapeType="1"/>
            <a:stCxn id="16" idx="5"/>
            <a:endCxn id="19" idx="0"/>
          </p:cNvCxnSpPr>
          <p:nvPr/>
        </p:nvCxnSpPr>
        <p:spPr bwMode="auto">
          <a:xfrm>
            <a:off x="4444205" y="3040063"/>
            <a:ext cx="123825" cy="8397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59">
            <a:extLst>
              <a:ext uri="{FF2B5EF4-FFF2-40B4-BE49-F238E27FC236}">
                <a16:creationId xmlns:a16="http://schemas.microsoft.com/office/drawing/2014/main" id="{0595F4B1-AA72-4FA4-BE79-DD774DE05457}"/>
              </a:ext>
            </a:extLst>
          </p:cNvPr>
          <p:cNvCxnSpPr>
            <a:cxnSpLocks noChangeShapeType="1"/>
            <a:endCxn id="21" idx="0"/>
          </p:cNvCxnSpPr>
          <p:nvPr/>
        </p:nvCxnSpPr>
        <p:spPr bwMode="auto">
          <a:xfrm rot="5400000">
            <a:off x="1944686" y="4325144"/>
            <a:ext cx="831850" cy="322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4" name="Straight Connector 61">
            <a:extLst>
              <a:ext uri="{FF2B5EF4-FFF2-40B4-BE49-F238E27FC236}">
                <a16:creationId xmlns:a16="http://schemas.microsoft.com/office/drawing/2014/main" id="{0B9C7A27-3714-486C-AF8C-CD7138234C30}"/>
              </a:ext>
            </a:extLst>
          </p:cNvPr>
          <p:cNvCxnSpPr>
            <a:cxnSpLocks noChangeShapeType="1"/>
          </p:cNvCxnSpPr>
          <p:nvPr/>
        </p:nvCxnSpPr>
        <p:spPr bwMode="auto">
          <a:xfrm rot="16200000" flipH="1">
            <a:off x="2238373" y="4447097"/>
            <a:ext cx="792162" cy="57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35" name="Group 34">
            <a:extLst>
              <a:ext uri="{FF2B5EF4-FFF2-40B4-BE49-F238E27FC236}">
                <a16:creationId xmlns:a16="http://schemas.microsoft.com/office/drawing/2014/main" id="{3960DBA9-5BAA-4EB2-B095-6C32B1A943D8}"/>
              </a:ext>
            </a:extLst>
          </p:cNvPr>
          <p:cNvGrpSpPr/>
          <p:nvPr/>
        </p:nvGrpSpPr>
        <p:grpSpPr>
          <a:xfrm>
            <a:off x="4385469" y="1843088"/>
            <a:ext cx="4200525" cy="3314701"/>
            <a:chOff x="4189414" y="2992438"/>
            <a:chExt cx="4200525" cy="3314701"/>
          </a:xfrm>
        </p:grpSpPr>
        <p:cxnSp>
          <p:nvCxnSpPr>
            <p:cNvPr id="36" name="Straight Connector 39">
              <a:extLst>
                <a:ext uri="{FF2B5EF4-FFF2-40B4-BE49-F238E27FC236}">
                  <a16:creationId xmlns:a16="http://schemas.microsoft.com/office/drawing/2014/main" id="{9B720B6C-4A23-4A7D-8966-1FD684B17DBA}"/>
                </a:ext>
              </a:extLst>
            </p:cNvPr>
            <p:cNvCxnSpPr>
              <a:cxnSpLocks noChangeShapeType="1"/>
              <a:stCxn id="14" idx="6"/>
              <a:endCxn id="41" idx="0"/>
            </p:cNvCxnSpPr>
            <p:nvPr/>
          </p:nvCxnSpPr>
          <p:spPr bwMode="auto">
            <a:xfrm>
              <a:off x="6569869" y="2992438"/>
              <a:ext cx="1116807" cy="981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 name="Straight Connector 41">
              <a:extLst>
                <a:ext uri="{FF2B5EF4-FFF2-40B4-BE49-F238E27FC236}">
                  <a16:creationId xmlns:a16="http://schemas.microsoft.com/office/drawing/2014/main" id="{ABB8D471-AA19-43BB-B2A9-8D4B942D6DEC}"/>
                </a:ext>
              </a:extLst>
            </p:cNvPr>
            <p:cNvCxnSpPr>
              <a:cxnSpLocks noChangeShapeType="1"/>
              <a:stCxn id="14" idx="5"/>
              <a:endCxn id="42" idx="0"/>
            </p:cNvCxnSpPr>
            <p:nvPr/>
          </p:nvCxnSpPr>
          <p:spPr bwMode="auto">
            <a:xfrm>
              <a:off x="6533834" y="3078872"/>
              <a:ext cx="190024" cy="91369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38" name="Group 37">
              <a:extLst>
                <a:ext uri="{FF2B5EF4-FFF2-40B4-BE49-F238E27FC236}">
                  <a16:creationId xmlns:a16="http://schemas.microsoft.com/office/drawing/2014/main" id="{08D05686-A59F-4CF7-AC57-4A6CB63CBCDF}"/>
                </a:ext>
              </a:extLst>
            </p:cNvPr>
            <p:cNvGrpSpPr/>
            <p:nvPr/>
          </p:nvGrpSpPr>
          <p:grpSpPr>
            <a:xfrm>
              <a:off x="4189414" y="3973513"/>
              <a:ext cx="4200525" cy="2333626"/>
              <a:chOff x="4189414" y="3973513"/>
              <a:chExt cx="4200525" cy="2333626"/>
            </a:xfrm>
          </p:grpSpPr>
          <p:sp>
            <p:nvSpPr>
              <p:cNvPr id="39" name="Oval 18">
                <a:extLst>
                  <a:ext uri="{FF2B5EF4-FFF2-40B4-BE49-F238E27FC236}">
                    <a16:creationId xmlns:a16="http://schemas.microsoft.com/office/drawing/2014/main" id="{B970F1A5-6B5C-4072-9CFF-1121FF970500}"/>
                  </a:ext>
                </a:extLst>
              </p:cNvPr>
              <p:cNvSpPr>
                <a:spLocks noChangeArrowheads="1"/>
              </p:cNvSpPr>
              <p:nvPr/>
            </p:nvSpPr>
            <p:spPr bwMode="auto">
              <a:xfrm>
                <a:off x="6389688" y="5006975"/>
                <a:ext cx="244475"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grpSp>
            <p:nvGrpSpPr>
              <p:cNvPr id="40" name="Group 39">
                <a:extLst>
                  <a:ext uri="{FF2B5EF4-FFF2-40B4-BE49-F238E27FC236}">
                    <a16:creationId xmlns:a16="http://schemas.microsoft.com/office/drawing/2014/main" id="{4FC607B7-683B-4226-A216-36BCD049D6B5}"/>
                  </a:ext>
                </a:extLst>
              </p:cNvPr>
              <p:cNvGrpSpPr/>
              <p:nvPr/>
            </p:nvGrpSpPr>
            <p:grpSpPr>
              <a:xfrm>
                <a:off x="4189414" y="3973513"/>
                <a:ext cx="4200525" cy="2333626"/>
                <a:chOff x="4189414" y="3973513"/>
                <a:chExt cx="4200525" cy="2333626"/>
              </a:xfrm>
            </p:grpSpPr>
            <p:sp>
              <p:nvSpPr>
                <p:cNvPr id="41" name="Oval 9">
                  <a:extLst>
                    <a:ext uri="{FF2B5EF4-FFF2-40B4-BE49-F238E27FC236}">
                      <a16:creationId xmlns:a16="http://schemas.microsoft.com/office/drawing/2014/main" id="{63229470-FB63-4828-9001-2B5917CD9FA4}"/>
                    </a:ext>
                  </a:extLst>
                </p:cNvPr>
                <p:cNvSpPr>
                  <a:spLocks noChangeArrowheads="1"/>
                </p:cNvSpPr>
                <p:nvPr/>
              </p:nvSpPr>
              <p:spPr bwMode="auto">
                <a:xfrm>
                  <a:off x="7564438" y="3973513"/>
                  <a:ext cx="244475" cy="246062"/>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2" name="Oval 10">
                  <a:extLst>
                    <a:ext uri="{FF2B5EF4-FFF2-40B4-BE49-F238E27FC236}">
                      <a16:creationId xmlns:a16="http://schemas.microsoft.com/office/drawing/2014/main" id="{3BFE10C6-6EA7-44A8-8985-83E763C8DD0B}"/>
                    </a:ext>
                  </a:extLst>
                </p:cNvPr>
                <p:cNvSpPr>
                  <a:spLocks noChangeArrowheads="1"/>
                </p:cNvSpPr>
                <p:nvPr/>
              </p:nvSpPr>
              <p:spPr bwMode="auto">
                <a:xfrm>
                  <a:off x="6600826" y="3992564"/>
                  <a:ext cx="246063"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3" name="Oval 13">
                  <a:extLst>
                    <a:ext uri="{FF2B5EF4-FFF2-40B4-BE49-F238E27FC236}">
                      <a16:creationId xmlns:a16="http://schemas.microsoft.com/office/drawing/2014/main" id="{31E37CE7-4910-4C24-959F-6605BD6990A5}"/>
                    </a:ext>
                  </a:extLst>
                </p:cNvPr>
                <p:cNvSpPr>
                  <a:spLocks noChangeArrowheads="1"/>
                </p:cNvSpPr>
                <p:nvPr/>
              </p:nvSpPr>
              <p:spPr bwMode="auto">
                <a:xfrm>
                  <a:off x="4981576" y="5026026"/>
                  <a:ext cx="244475"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4" name="Oval 14">
                  <a:extLst>
                    <a:ext uri="{FF2B5EF4-FFF2-40B4-BE49-F238E27FC236}">
                      <a16:creationId xmlns:a16="http://schemas.microsoft.com/office/drawing/2014/main" id="{5848BEB4-FA7B-44A2-B59C-D6BA7D0B4EC0}"/>
                    </a:ext>
                  </a:extLst>
                </p:cNvPr>
                <p:cNvSpPr>
                  <a:spLocks noChangeArrowheads="1"/>
                </p:cNvSpPr>
                <p:nvPr/>
              </p:nvSpPr>
              <p:spPr bwMode="auto">
                <a:xfrm>
                  <a:off x="8143876" y="6048376"/>
                  <a:ext cx="246063"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5" name="Oval 15">
                  <a:extLst>
                    <a:ext uri="{FF2B5EF4-FFF2-40B4-BE49-F238E27FC236}">
                      <a16:creationId xmlns:a16="http://schemas.microsoft.com/office/drawing/2014/main" id="{E627B9CB-383E-4F7A-94E2-64BD948F1F62}"/>
                    </a:ext>
                  </a:extLst>
                </p:cNvPr>
                <p:cNvSpPr>
                  <a:spLocks noChangeArrowheads="1"/>
                </p:cNvSpPr>
                <p:nvPr/>
              </p:nvSpPr>
              <p:spPr bwMode="auto">
                <a:xfrm>
                  <a:off x="8118476" y="4995864"/>
                  <a:ext cx="244475"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6" name="Oval 16">
                  <a:extLst>
                    <a:ext uri="{FF2B5EF4-FFF2-40B4-BE49-F238E27FC236}">
                      <a16:creationId xmlns:a16="http://schemas.microsoft.com/office/drawing/2014/main" id="{320807B5-0AF7-4DD0-88ED-506B3775FFC0}"/>
                    </a:ext>
                  </a:extLst>
                </p:cNvPr>
                <p:cNvSpPr>
                  <a:spLocks noChangeArrowheads="1"/>
                </p:cNvSpPr>
                <p:nvPr/>
              </p:nvSpPr>
              <p:spPr bwMode="auto">
                <a:xfrm>
                  <a:off x="6686551" y="6018214"/>
                  <a:ext cx="246063"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7" name="Oval 17">
                  <a:extLst>
                    <a:ext uri="{FF2B5EF4-FFF2-40B4-BE49-F238E27FC236}">
                      <a16:creationId xmlns:a16="http://schemas.microsoft.com/office/drawing/2014/main" id="{7EAD707A-4782-41B7-9872-0E7F0634998F}"/>
                    </a:ext>
                  </a:extLst>
                </p:cNvPr>
                <p:cNvSpPr>
                  <a:spLocks noChangeArrowheads="1"/>
                </p:cNvSpPr>
                <p:nvPr/>
              </p:nvSpPr>
              <p:spPr bwMode="auto">
                <a:xfrm>
                  <a:off x="7040564" y="5010151"/>
                  <a:ext cx="244475" cy="246063"/>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8" name="Oval 23">
                  <a:extLst>
                    <a:ext uri="{FF2B5EF4-FFF2-40B4-BE49-F238E27FC236}">
                      <a16:creationId xmlns:a16="http://schemas.microsoft.com/office/drawing/2014/main" id="{46A7C2F0-2B25-45D7-8FBC-D6C6C0573F90}"/>
                    </a:ext>
                  </a:extLst>
                </p:cNvPr>
                <p:cNvSpPr>
                  <a:spLocks noChangeArrowheads="1"/>
                </p:cNvSpPr>
                <p:nvPr/>
              </p:nvSpPr>
              <p:spPr bwMode="auto">
                <a:xfrm>
                  <a:off x="4189414" y="6062664"/>
                  <a:ext cx="244475"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49" name="Oval 24">
                  <a:extLst>
                    <a:ext uri="{FF2B5EF4-FFF2-40B4-BE49-F238E27FC236}">
                      <a16:creationId xmlns:a16="http://schemas.microsoft.com/office/drawing/2014/main" id="{4C2D3378-7C38-4220-8037-C52BA864A7FF}"/>
                    </a:ext>
                  </a:extLst>
                </p:cNvPr>
                <p:cNvSpPr>
                  <a:spLocks noChangeArrowheads="1"/>
                </p:cNvSpPr>
                <p:nvPr/>
              </p:nvSpPr>
              <p:spPr bwMode="auto">
                <a:xfrm>
                  <a:off x="4832351" y="6059489"/>
                  <a:ext cx="244475"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50" name="Oval 25">
                  <a:extLst>
                    <a:ext uri="{FF2B5EF4-FFF2-40B4-BE49-F238E27FC236}">
                      <a16:creationId xmlns:a16="http://schemas.microsoft.com/office/drawing/2014/main" id="{24C1FB21-1958-4AA2-9A04-232ACAC05DCC}"/>
                    </a:ext>
                  </a:extLst>
                </p:cNvPr>
                <p:cNvSpPr>
                  <a:spLocks noChangeArrowheads="1"/>
                </p:cNvSpPr>
                <p:nvPr/>
              </p:nvSpPr>
              <p:spPr bwMode="auto">
                <a:xfrm>
                  <a:off x="5386389" y="6054726"/>
                  <a:ext cx="244475" cy="246063"/>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51" name="Oval 26">
                  <a:extLst>
                    <a:ext uri="{FF2B5EF4-FFF2-40B4-BE49-F238E27FC236}">
                      <a16:creationId xmlns:a16="http://schemas.microsoft.com/office/drawing/2014/main" id="{C3CAD5EB-0FC8-4819-A79D-582267AC963A}"/>
                    </a:ext>
                  </a:extLst>
                </p:cNvPr>
                <p:cNvSpPr>
                  <a:spLocks noChangeArrowheads="1"/>
                </p:cNvSpPr>
                <p:nvPr/>
              </p:nvSpPr>
              <p:spPr bwMode="auto">
                <a:xfrm>
                  <a:off x="7300914" y="6029326"/>
                  <a:ext cx="244475" cy="244475"/>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cxnSp>
              <p:nvCxnSpPr>
                <p:cNvPr id="52" name="Straight Connector 64">
                  <a:extLst>
                    <a:ext uri="{FF2B5EF4-FFF2-40B4-BE49-F238E27FC236}">
                      <a16:creationId xmlns:a16="http://schemas.microsoft.com/office/drawing/2014/main" id="{E608C5F5-5DC5-497A-8F03-256DAF6DCF7A}"/>
                    </a:ext>
                  </a:extLst>
                </p:cNvPr>
                <p:cNvCxnSpPr>
                  <a:cxnSpLocks noChangeShapeType="1"/>
                  <a:stCxn id="43" idx="2"/>
                  <a:endCxn id="48" idx="0"/>
                </p:cNvCxnSpPr>
                <p:nvPr/>
              </p:nvCxnSpPr>
              <p:spPr bwMode="auto">
                <a:xfrm flipH="1">
                  <a:off x="4311652" y="5148264"/>
                  <a:ext cx="669924" cy="914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68">
                  <a:extLst>
                    <a:ext uri="{FF2B5EF4-FFF2-40B4-BE49-F238E27FC236}">
                      <a16:creationId xmlns:a16="http://schemas.microsoft.com/office/drawing/2014/main" id="{864B789D-6AA8-42DF-9EA8-7F3BE3E1B897}"/>
                    </a:ext>
                  </a:extLst>
                </p:cNvPr>
                <p:cNvCxnSpPr>
                  <a:cxnSpLocks noChangeShapeType="1"/>
                  <a:stCxn id="43" idx="4"/>
                  <a:endCxn id="49" idx="7"/>
                </p:cNvCxnSpPr>
                <p:nvPr/>
              </p:nvCxnSpPr>
              <p:spPr bwMode="auto">
                <a:xfrm flipH="1">
                  <a:off x="5041023" y="5270501"/>
                  <a:ext cx="62791" cy="82479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70">
                  <a:extLst>
                    <a:ext uri="{FF2B5EF4-FFF2-40B4-BE49-F238E27FC236}">
                      <a16:creationId xmlns:a16="http://schemas.microsoft.com/office/drawing/2014/main" id="{F7B3FD5F-A416-414B-BA6E-547766669DD7}"/>
                    </a:ext>
                  </a:extLst>
                </p:cNvPr>
                <p:cNvCxnSpPr>
                  <a:cxnSpLocks noChangeShapeType="1"/>
                  <a:stCxn id="43" idx="6"/>
                  <a:endCxn id="50" idx="0"/>
                </p:cNvCxnSpPr>
                <p:nvPr/>
              </p:nvCxnSpPr>
              <p:spPr bwMode="auto">
                <a:xfrm>
                  <a:off x="5226051" y="5148264"/>
                  <a:ext cx="282576" cy="9064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5" name="Straight Connector 76">
                  <a:extLst>
                    <a:ext uri="{FF2B5EF4-FFF2-40B4-BE49-F238E27FC236}">
                      <a16:creationId xmlns:a16="http://schemas.microsoft.com/office/drawing/2014/main" id="{CCA3792B-19D5-4806-AEC2-EAAAEFD57F7D}"/>
                    </a:ext>
                  </a:extLst>
                </p:cNvPr>
                <p:cNvCxnSpPr>
                  <a:cxnSpLocks noChangeShapeType="1"/>
                  <a:endCxn id="43" idx="0"/>
                </p:cNvCxnSpPr>
                <p:nvPr/>
              </p:nvCxnSpPr>
              <p:spPr bwMode="auto">
                <a:xfrm flipH="1">
                  <a:off x="5103814" y="4197351"/>
                  <a:ext cx="7938" cy="828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6" name="Straight Connector 79">
                  <a:extLst>
                    <a:ext uri="{FF2B5EF4-FFF2-40B4-BE49-F238E27FC236}">
                      <a16:creationId xmlns:a16="http://schemas.microsoft.com/office/drawing/2014/main" id="{88504067-DBAB-449A-915C-9E47BF4587CF}"/>
                    </a:ext>
                  </a:extLst>
                </p:cNvPr>
                <p:cNvCxnSpPr>
                  <a:cxnSpLocks noChangeShapeType="1"/>
                  <a:stCxn id="42" idx="4"/>
                </p:cNvCxnSpPr>
                <p:nvPr/>
              </p:nvCxnSpPr>
              <p:spPr bwMode="auto">
                <a:xfrm flipH="1">
                  <a:off x="6426201" y="4237039"/>
                  <a:ext cx="297657" cy="806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7" name="Straight Connector 81">
                  <a:extLst>
                    <a:ext uri="{FF2B5EF4-FFF2-40B4-BE49-F238E27FC236}">
                      <a16:creationId xmlns:a16="http://schemas.microsoft.com/office/drawing/2014/main" id="{2794FC19-76FC-4549-A6DD-5BF32E719A28}"/>
                    </a:ext>
                  </a:extLst>
                </p:cNvPr>
                <p:cNvCxnSpPr>
                  <a:cxnSpLocks noChangeShapeType="1"/>
                  <a:stCxn id="42" idx="6"/>
                  <a:endCxn id="47" idx="0"/>
                </p:cNvCxnSpPr>
                <p:nvPr/>
              </p:nvCxnSpPr>
              <p:spPr bwMode="auto">
                <a:xfrm>
                  <a:off x="6846889" y="4114802"/>
                  <a:ext cx="315913" cy="89534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8" name="Straight Connector 86">
                  <a:extLst>
                    <a:ext uri="{FF2B5EF4-FFF2-40B4-BE49-F238E27FC236}">
                      <a16:creationId xmlns:a16="http://schemas.microsoft.com/office/drawing/2014/main" id="{A25C5EFF-25EC-4D7F-A53C-ED7492E696F4}"/>
                    </a:ext>
                  </a:extLst>
                </p:cNvPr>
                <p:cNvCxnSpPr>
                  <a:cxnSpLocks noChangeShapeType="1"/>
                  <a:stCxn id="47" idx="4"/>
                  <a:endCxn id="46" idx="0"/>
                </p:cNvCxnSpPr>
                <p:nvPr/>
              </p:nvCxnSpPr>
              <p:spPr bwMode="auto">
                <a:xfrm flipH="1">
                  <a:off x="6809583" y="5256214"/>
                  <a:ext cx="353219" cy="762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9" name="Straight Connector 88">
                  <a:extLst>
                    <a:ext uri="{FF2B5EF4-FFF2-40B4-BE49-F238E27FC236}">
                      <a16:creationId xmlns:a16="http://schemas.microsoft.com/office/drawing/2014/main" id="{F5C170E3-6446-4F38-B7F4-886B5D1C710E}"/>
                    </a:ext>
                  </a:extLst>
                </p:cNvPr>
                <p:cNvCxnSpPr>
                  <a:cxnSpLocks noChangeShapeType="1"/>
                  <a:stCxn id="47" idx="4"/>
                  <a:endCxn id="51" idx="0"/>
                </p:cNvCxnSpPr>
                <p:nvPr/>
              </p:nvCxnSpPr>
              <p:spPr bwMode="auto">
                <a:xfrm>
                  <a:off x="7162802" y="5256214"/>
                  <a:ext cx="260350" cy="7731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0" name="Straight Connector 90">
                  <a:extLst>
                    <a:ext uri="{FF2B5EF4-FFF2-40B4-BE49-F238E27FC236}">
                      <a16:creationId xmlns:a16="http://schemas.microsoft.com/office/drawing/2014/main" id="{FE80688F-CE19-42D0-9C16-C681002367DA}"/>
                    </a:ext>
                  </a:extLst>
                </p:cNvPr>
                <p:cNvCxnSpPr>
                  <a:cxnSpLocks noChangeShapeType="1"/>
                  <a:stCxn id="41" idx="4"/>
                  <a:endCxn id="45" idx="1"/>
                </p:cNvCxnSpPr>
                <p:nvPr/>
              </p:nvCxnSpPr>
              <p:spPr bwMode="auto">
                <a:xfrm>
                  <a:off x="7686676" y="4219575"/>
                  <a:ext cx="467603" cy="81209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93">
                  <a:extLst>
                    <a:ext uri="{FF2B5EF4-FFF2-40B4-BE49-F238E27FC236}">
                      <a16:creationId xmlns:a16="http://schemas.microsoft.com/office/drawing/2014/main" id="{7F06074C-4AA2-4EDE-A3E1-71CD7C061E7B}"/>
                    </a:ext>
                  </a:extLst>
                </p:cNvPr>
                <p:cNvCxnSpPr>
                  <a:cxnSpLocks noChangeShapeType="1"/>
                  <a:stCxn id="45" idx="4"/>
                  <a:endCxn id="44" idx="0"/>
                </p:cNvCxnSpPr>
                <p:nvPr/>
              </p:nvCxnSpPr>
              <p:spPr bwMode="auto">
                <a:xfrm>
                  <a:off x="8240714" y="5240339"/>
                  <a:ext cx="26194" cy="808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grpSp>
      <p:sp>
        <p:nvSpPr>
          <p:cNvPr id="62" name="TextBox 95">
            <a:extLst>
              <a:ext uri="{FF2B5EF4-FFF2-40B4-BE49-F238E27FC236}">
                <a16:creationId xmlns:a16="http://schemas.microsoft.com/office/drawing/2014/main" id="{803F65E0-42E2-4BFF-A786-5849DE8F29B5}"/>
              </a:ext>
            </a:extLst>
          </p:cNvPr>
          <p:cNvSpPr txBox="1">
            <a:spLocks noChangeArrowheads="1"/>
          </p:cNvSpPr>
          <p:nvPr/>
        </p:nvSpPr>
        <p:spPr bwMode="auto">
          <a:xfrm>
            <a:off x="4812505" y="457200"/>
            <a:ext cx="2052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chemeClr val="tx1"/>
                </a:solidFill>
              </a:rPr>
              <a:t>Gốc (lời giải rỗng)</a:t>
            </a:r>
          </a:p>
        </p:txBody>
      </p:sp>
      <p:sp>
        <p:nvSpPr>
          <p:cNvPr id="63" name="TextBox 96">
            <a:extLst>
              <a:ext uri="{FF2B5EF4-FFF2-40B4-BE49-F238E27FC236}">
                <a16:creationId xmlns:a16="http://schemas.microsoft.com/office/drawing/2014/main" id="{C23F927B-C9F3-41D0-BBE3-6AB1B44B7113}"/>
              </a:ext>
            </a:extLst>
          </p:cNvPr>
          <p:cNvSpPr txBox="1">
            <a:spLocks noChangeArrowheads="1"/>
          </p:cNvSpPr>
          <p:nvPr/>
        </p:nvSpPr>
        <p:spPr bwMode="auto">
          <a:xfrm>
            <a:off x="4255293" y="1014413"/>
            <a:ext cx="512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1</a:t>
            </a:r>
          </a:p>
        </p:txBody>
      </p:sp>
      <p:sp>
        <p:nvSpPr>
          <p:cNvPr id="64" name="TextBox 97">
            <a:extLst>
              <a:ext uri="{FF2B5EF4-FFF2-40B4-BE49-F238E27FC236}">
                <a16:creationId xmlns:a16="http://schemas.microsoft.com/office/drawing/2014/main" id="{A13E6C1A-954F-46EE-8E8B-278ABC8E11FD}"/>
              </a:ext>
            </a:extLst>
          </p:cNvPr>
          <p:cNvSpPr txBox="1">
            <a:spLocks noChangeArrowheads="1"/>
          </p:cNvSpPr>
          <p:nvPr/>
        </p:nvSpPr>
        <p:spPr bwMode="auto">
          <a:xfrm>
            <a:off x="3430586" y="1538665"/>
            <a:ext cx="731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chemeClr val="tx1"/>
                </a:solidFill>
                <a:latin typeface="Times New Roman" panose="02020603050405020304" pitchFamily="18" charset="0"/>
                <a:cs typeface="Times New Roman" panose="02020603050405020304" pitchFamily="18" charset="0"/>
              </a:rPr>
              <a:t>(</a:t>
            </a: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1</a:t>
            </a:r>
            <a:r>
              <a:rPr lang="en-US" altLang="en-US" sz="1800">
                <a:solidFill>
                  <a:schemeClr val="tx1"/>
                </a:solidFill>
                <a:latin typeface="Times New Roman" panose="02020603050405020304" pitchFamily="18" charset="0"/>
                <a:cs typeface="Times New Roman" panose="02020603050405020304" pitchFamily="18" charset="0"/>
              </a:rPr>
              <a:t>)</a:t>
            </a:r>
            <a:endParaRPr lang="en-US" altLang="en-US" sz="1800" baseline="-25000">
              <a:solidFill>
                <a:schemeClr val="tx1"/>
              </a:solidFill>
              <a:latin typeface="Times New Roman" panose="02020603050405020304" pitchFamily="18" charset="0"/>
              <a:cs typeface="Times New Roman" panose="02020603050405020304" pitchFamily="18" charset="0"/>
            </a:endParaRPr>
          </a:p>
        </p:txBody>
      </p:sp>
      <p:sp>
        <p:nvSpPr>
          <p:cNvPr id="65" name="TextBox 100">
            <a:extLst>
              <a:ext uri="{FF2B5EF4-FFF2-40B4-BE49-F238E27FC236}">
                <a16:creationId xmlns:a16="http://schemas.microsoft.com/office/drawing/2014/main" id="{E05E77E6-E1C1-44DA-B2BD-57A03DC9CEE3}"/>
              </a:ext>
            </a:extLst>
          </p:cNvPr>
          <p:cNvSpPr txBox="1">
            <a:spLocks noChangeArrowheads="1"/>
          </p:cNvSpPr>
          <p:nvPr/>
        </p:nvSpPr>
        <p:spPr bwMode="auto">
          <a:xfrm>
            <a:off x="3731418" y="2147888"/>
            <a:ext cx="512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2</a:t>
            </a:r>
          </a:p>
        </p:txBody>
      </p:sp>
      <p:sp>
        <p:nvSpPr>
          <p:cNvPr id="66" name="TextBox 101">
            <a:extLst>
              <a:ext uri="{FF2B5EF4-FFF2-40B4-BE49-F238E27FC236}">
                <a16:creationId xmlns:a16="http://schemas.microsoft.com/office/drawing/2014/main" id="{6EFD95CA-67BE-404E-918D-6991BCA1DE61}"/>
              </a:ext>
            </a:extLst>
          </p:cNvPr>
          <p:cNvSpPr txBox="1">
            <a:spLocks noChangeArrowheads="1"/>
          </p:cNvSpPr>
          <p:nvPr/>
        </p:nvSpPr>
        <p:spPr bwMode="auto">
          <a:xfrm>
            <a:off x="3365896" y="2735517"/>
            <a:ext cx="92313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chemeClr val="tx1"/>
                </a:solidFill>
                <a:latin typeface="Times New Roman" panose="02020603050405020304" pitchFamily="18" charset="0"/>
                <a:cs typeface="Times New Roman" panose="02020603050405020304" pitchFamily="18" charset="0"/>
              </a:rPr>
              <a:t>(</a:t>
            </a: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1</a:t>
            </a:r>
            <a:r>
              <a:rPr lang="en-US" altLang="en-US" sz="1800">
                <a:solidFill>
                  <a:schemeClr val="tx1"/>
                </a:solidFill>
                <a:latin typeface="Times New Roman" panose="02020603050405020304" pitchFamily="18" charset="0"/>
                <a:cs typeface="Times New Roman" panose="02020603050405020304" pitchFamily="18" charset="0"/>
              </a:rPr>
              <a:t>,  </a:t>
            </a: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2</a:t>
            </a:r>
            <a:r>
              <a:rPr lang="en-US" altLang="en-US" sz="1800">
                <a:solidFill>
                  <a:schemeClr val="tx1"/>
                </a:solidFill>
                <a:latin typeface="Times New Roman" panose="02020603050405020304" pitchFamily="18" charset="0"/>
                <a:cs typeface="Times New Roman" panose="02020603050405020304" pitchFamily="18" charset="0"/>
              </a:rPr>
              <a:t>)</a:t>
            </a:r>
            <a:endParaRPr lang="en-US" altLang="en-US" sz="1800" baseline="-25000">
              <a:solidFill>
                <a:schemeClr val="tx1"/>
              </a:solidFill>
              <a:latin typeface="Times New Roman" panose="02020603050405020304" pitchFamily="18" charset="0"/>
              <a:cs typeface="Times New Roman" panose="02020603050405020304" pitchFamily="18" charset="0"/>
            </a:endParaRPr>
          </a:p>
        </p:txBody>
      </p:sp>
      <p:sp>
        <p:nvSpPr>
          <p:cNvPr id="67" name="TextBox 102">
            <a:extLst>
              <a:ext uri="{FF2B5EF4-FFF2-40B4-BE49-F238E27FC236}">
                <a16:creationId xmlns:a16="http://schemas.microsoft.com/office/drawing/2014/main" id="{5987BB8B-40C7-45BE-8F08-C20392893B20}"/>
              </a:ext>
            </a:extLst>
          </p:cNvPr>
          <p:cNvSpPr txBox="1">
            <a:spLocks noChangeArrowheads="1"/>
          </p:cNvSpPr>
          <p:nvPr/>
        </p:nvSpPr>
        <p:spPr bwMode="auto">
          <a:xfrm>
            <a:off x="1085055" y="846138"/>
            <a:ext cx="1787525" cy="369887"/>
          </a:xfrm>
          <a:prstGeom prst="rect">
            <a:avLst/>
          </a:prstGeom>
          <a:solidFill>
            <a:srgbClr val="03E6F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chemeClr val="tx1"/>
                </a:solidFill>
                <a:latin typeface="Times New Roman" panose="02020603050405020304" pitchFamily="18" charset="0"/>
                <a:cs typeface="Times New Roman" panose="02020603050405020304" pitchFamily="18" charset="0"/>
              </a:rPr>
              <a:t>Tập UCV </a:t>
            </a:r>
            <a:r>
              <a:rPr lang="en-US" altLang="en-US" sz="1800" i="1">
                <a:solidFill>
                  <a:schemeClr val="tx1"/>
                </a:solidFill>
                <a:latin typeface="Times New Roman" panose="02020603050405020304" pitchFamily="18" charset="0"/>
                <a:cs typeface="Times New Roman" panose="02020603050405020304" pitchFamily="18" charset="0"/>
              </a:rPr>
              <a:t>S</a:t>
            </a:r>
            <a:r>
              <a:rPr lang="en-US" altLang="en-US" sz="1800" baseline="-25000">
                <a:solidFill>
                  <a:schemeClr val="tx1"/>
                </a:solidFill>
                <a:latin typeface="Times New Roman" panose="02020603050405020304" pitchFamily="18" charset="0"/>
                <a:cs typeface="Times New Roman" panose="02020603050405020304" pitchFamily="18" charset="0"/>
              </a:rPr>
              <a:t>1</a:t>
            </a:r>
          </a:p>
        </p:txBody>
      </p:sp>
      <p:sp>
        <p:nvSpPr>
          <p:cNvPr id="68" name="TextBox 103">
            <a:extLst>
              <a:ext uri="{FF2B5EF4-FFF2-40B4-BE49-F238E27FC236}">
                <a16:creationId xmlns:a16="http://schemas.microsoft.com/office/drawing/2014/main" id="{FD68BF5D-567D-4ACC-998C-85E75277DE4A}"/>
              </a:ext>
            </a:extLst>
          </p:cNvPr>
          <p:cNvSpPr txBox="1">
            <a:spLocks noChangeArrowheads="1"/>
          </p:cNvSpPr>
          <p:nvPr/>
        </p:nvSpPr>
        <p:spPr bwMode="auto">
          <a:xfrm>
            <a:off x="442118" y="1779588"/>
            <a:ext cx="2765425" cy="369887"/>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chemeClr val="tx1"/>
                </a:solidFill>
                <a:latin typeface="Times New Roman" panose="02020603050405020304" pitchFamily="18" charset="0"/>
                <a:cs typeface="Times New Roman" panose="02020603050405020304" pitchFamily="18" charset="0"/>
              </a:rPr>
              <a:t>Tập UCV </a:t>
            </a:r>
            <a:r>
              <a:rPr lang="en-US" altLang="en-US" sz="1800" i="1">
                <a:solidFill>
                  <a:schemeClr val="tx1"/>
                </a:solidFill>
                <a:latin typeface="Times New Roman" panose="02020603050405020304" pitchFamily="18" charset="0"/>
                <a:cs typeface="Times New Roman" panose="02020603050405020304" pitchFamily="18" charset="0"/>
              </a:rPr>
              <a:t>S</a:t>
            </a:r>
            <a:r>
              <a:rPr lang="en-US" altLang="en-US" sz="1800" baseline="-25000">
                <a:solidFill>
                  <a:schemeClr val="tx1"/>
                </a:solidFill>
                <a:latin typeface="Times New Roman" panose="02020603050405020304" pitchFamily="18" charset="0"/>
                <a:cs typeface="Times New Roman" panose="02020603050405020304" pitchFamily="18" charset="0"/>
              </a:rPr>
              <a:t>2</a:t>
            </a:r>
            <a:r>
              <a:rPr lang="en-US" altLang="en-US" sz="1800">
                <a:solidFill>
                  <a:schemeClr val="tx1"/>
                </a:solidFill>
                <a:latin typeface="Times New Roman" panose="02020603050405020304" pitchFamily="18" charset="0"/>
                <a:cs typeface="Times New Roman" panose="02020603050405020304" pitchFamily="18" charset="0"/>
              </a:rPr>
              <a:t> khi đã có (</a:t>
            </a: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1</a:t>
            </a:r>
            <a:r>
              <a:rPr lang="en-US" altLang="en-US" sz="1800">
                <a:solidFill>
                  <a:schemeClr val="tx1"/>
                </a:solidFill>
                <a:latin typeface="Times New Roman" panose="02020603050405020304" pitchFamily="18" charset="0"/>
                <a:cs typeface="Times New Roman" panose="02020603050405020304" pitchFamily="18" charset="0"/>
              </a:rPr>
              <a:t>)</a:t>
            </a:r>
            <a:endParaRPr lang="en-US" altLang="en-US" sz="1800" baseline="-25000">
              <a:solidFill>
                <a:schemeClr val="tx1"/>
              </a:solidFill>
              <a:latin typeface="Times New Roman" panose="02020603050405020304" pitchFamily="18" charset="0"/>
              <a:cs typeface="Times New Roman" panose="02020603050405020304" pitchFamily="18" charset="0"/>
            </a:endParaRPr>
          </a:p>
        </p:txBody>
      </p:sp>
      <p:cxnSp>
        <p:nvCxnSpPr>
          <p:cNvPr id="69" name="Straight Arrow Connector 105">
            <a:extLst>
              <a:ext uri="{FF2B5EF4-FFF2-40B4-BE49-F238E27FC236}">
                <a16:creationId xmlns:a16="http://schemas.microsoft.com/office/drawing/2014/main" id="{224D7C82-429D-4F7E-B79E-5B5E1A5D0E4B}"/>
              </a:ext>
            </a:extLst>
          </p:cNvPr>
          <p:cNvCxnSpPr>
            <a:cxnSpLocks noChangeShapeType="1"/>
            <a:stCxn id="68" idx="2"/>
          </p:cNvCxnSpPr>
          <p:nvPr/>
        </p:nvCxnSpPr>
        <p:spPr bwMode="auto">
          <a:xfrm rot="16200000" flipH="1">
            <a:off x="2069305" y="1905000"/>
            <a:ext cx="581025" cy="1069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 name="Straight Arrow Connector 107">
            <a:extLst>
              <a:ext uri="{FF2B5EF4-FFF2-40B4-BE49-F238E27FC236}">
                <a16:creationId xmlns:a16="http://schemas.microsoft.com/office/drawing/2014/main" id="{BA066E02-3803-4163-91F6-452255DFF3AC}"/>
              </a:ext>
            </a:extLst>
          </p:cNvPr>
          <p:cNvCxnSpPr>
            <a:cxnSpLocks noChangeShapeType="1"/>
            <a:stCxn id="67" idx="3"/>
          </p:cNvCxnSpPr>
          <p:nvPr/>
        </p:nvCxnSpPr>
        <p:spPr bwMode="auto">
          <a:xfrm>
            <a:off x="2872580" y="1031875"/>
            <a:ext cx="1203325" cy="4508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1" name="TextBox 112">
            <a:extLst>
              <a:ext uri="{FF2B5EF4-FFF2-40B4-BE49-F238E27FC236}">
                <a16:creationId xmlns:a16="http://schemas.microsoft.com/office/drawing/2014/main" id="{7935E6F9-780B-4286-8DBF-573F1A6B022D}"/>
              </a:ext>
            </a:extLst>
          </p:cNvPr>
          <p:cNvSpPr txBox="1">
            <a:spLocks noChangeArrowheads="1"/>
          </p:cNvSpPr>
          <p:nvPr/>
        </p:nvSpPr>
        <p:spPr bwMode="auto">
          <a:xfrm>
            <a:off x="459580" y="3225800"/>
            <a:ext cx="1787525"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err="1">
                <a:solidFill>
                  <a:schemeClr val="tx1"/>
                </a:solidFill>
                <a:latin typeface="Times New Roman" panose="02020603050405020304" pitchFamily="18" charset="0"/>
                <a:cs typeface="Times New Roman" panose="02020603050405020304" pitchFamily="18" charset="0"/>
              </a:rPr>
              <a:t>Tập</a:t>
            </a:r>
            <a:r>
              <a:rPr lang="en-US" altLang="en-US" sz="1800">
                <a:solidFill>
                  <a:schemeClr val="tx1"/>
                </a:solidFill>
                <a:latin typeface="Times New Roman" panose="02020603050405020304" pitchFamily="18" charset="0"/>
                <a:cs typeface="Times New Roman" panose="02020603050405020304" pitchFamily="18" charset="0"/>
              </a:rPr>
              <a:t> UCV </a:t>
            </a:r>
            <a:r>
              <a:rPr lang="en-US" altLang="en-US" sz="1800" i="1">
                <a:solidFill>
                  <a:schemeClr val="tx1"/>
                </a:solidFill>
                <a:latin typeface="Times New Roman" panose="02020603050405020304" pitchFamily="18" charset="0"/>
                <a:cs typeface="Times New Roman" panose="02020603050405020304" pitchFamily="18" charset="0"/>
              </a:rPr>
              <a:t>S</a:t>
            </a:r>
            <a:r>
              <a:rPr lang="en-US" altLang="en-US" sz="1800" baseline="-25000">
                <a:solidFill>
                  <a:schemeClr val="tx1"/>
                </a:solidFill>
                <a:latin typeface="Times New Roman" panose="02020603050405020304" pitchFamily="18" charset="0"/>
                <a:cs typeface="Times New Roman" panose="02020603050405020304" pitchFamily="18" charset="0"/>
              </a:rPr>
              <a:t>3</a:t>
            </a:r>
          </a:p>
          <a:p>
            <a:pPr>
              <a:spcBef>
                <a:spcPct val="0"/>
              </a:spcBef>
              <a:buFontTx/>
              <a:buNone/>
            </a:pPr>
            <a:r>
              <a:rPr lang="en-US" altLang="en-US" sz="1800">
                <a:solidFill>
                  <a:schemeClr val="tx1"/>
                </a:solidFill>
                <a:latin typeface="Times New Roman" panose="02020603050405020304" pitchFamily="18" charset="0"/>
                <a:cs typeface="Times New Roman" panose="02020603050405020304" pitchFamily="18" charset="0"/>
              </a:rPr>
              <a:t> </a:t>
            </a:r>
            <a:r>
              <a:rPr lang="en-US" altLang="en-US" sz="1800" err="1">
                <a:solidFill>
                  <a:schemeClr val="tx1"/>
                </a:solidFill>
                <a:latin typeface="Times New Roman" panose="02020603050405020304" pitchFamily="18" charset="0"/>
                <a:cs typeface="Times New Roman" panose="02020603050405020304" pitchFamily="18" charset="0"/>
              </a:rPr>
              <a:t>khi</a:t>
            </a:r>
            <a:r>
              <a:rPr lang="en-US" altLang="en-US" sz="1800">
                <a:solidFill>
                  <a:schemeClr val="tx1"/>
                </a:solidFill>
                <a:latin typeface="Times New Roman" panose="02020603050405020304" pitchFamily="18" charset="0"/>
                <a:cs typeface="Times New Roman" panose="02020603050405020304" pitchFamily="18" charset="0"/>
              </a:rPr>
              <a:t> </a:t>
            </a:r>
            <a:r>
              <a:rPr lang="en-US" altLang="en-US" sz="1800" err="1">
                <a:solidFill>
                  <a:schemeClr val="tx1"/>
                </a:solidFill>
                <a:latin typeface="Times New Roman" panose="02020603050405020304" pitchFamily="18" charset="0"/>
                <a:cs typeface="Times New Roman" panose="02020603050405020304" pitchFamily="18" charset="0"/>
              </a:rPr>
              <a:t>đã</a:t>
            </a:r>
            <a:r>
              <a:rPr lang="en-US" altLang="en-US" sz="1800">
                <a:solidFill>
                  <a:schemeClr val="tx1"/>
                </a:solidFill>
                <a:latin typeface="Times New Roman" panose="02020603050405020304" pitchFamily="18" charset="0"/>
                <a:cs typeface="Times New Roman" panose="02020603050405020304" pitchFamily="18" charset="0"/>
              </a:rPr>
              <a:t> </a:t>
            </a:r>
            <a:r>
              <a:rPr lang="en-US" altLang="en-US" sz="1800" err="1">
                <a:solidFill>
                  <a:schemeClr val="tx1"/>
                </a:solidFill>
                <a:latin typeface="Times New Roman" panose="02020603050405020304" pitchFamily="18" charset="0"/>
                <a:cs typeface="Times New Roman" panose="02020603050405020304" pitchFamily="18" charset="0"/>
              </a:rPr>
              <a:t>có</a:t>
            </a:r>
            <a:r>
              <a:rPr lang="en-US" altLang="en-US" sz="1800">
                <a:solidFill>
                  <a:schemeClr val="tx1"/>
                </a:solidFill>
                <a:latin typeface="Times New Roman" panose="02020603050405020304" pitchFamily="18" charset="0"/>
                <a:cs typeface="Times New Roman" panose="02020603050405020304" pitchFamily="18" charset="0"/>
              </a:rPr>
              <a:t> (</a:t>
            </a: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1</a:t>
            </a:r>
            <a:r>
              <a:rPr lang="en-US" altLang="en-US" sz="1800">
                <a:solidFill>
                  <a:schemeClr val="tx1"/>
                </a:solidFill>
                <a:latin typeface="Times New Roman" panose="02020603050405020304" pitchFamily="18" charset="0"/>
                <a:cs typeface="Times New Roman" panose="02020603050405020304" pitchFamily="18" charset="0"/>
              </a:rPr>
              <a:t>,</a:t>
            </a:r>
            <a:r>
              <a:rPr lang="en-US" altLang="en-US" sz="1800" i="1">
                <a:solidFill>
                  <a:schemeClr val="tx1"/>
                </a:solidFill>
                <a:latin typeface="Times New Roman" panose="02020603050405020304" pitchFamily="18" charset="0"/>
                <a:cs typeface="Times New Roman" panose="02020603050405020304" pitchFamily="18" charset="0"/>
              </a:rPr>
              <a:t> a</a:t>
            </a:r>
            <a:r>
              <a:rPr lang="en-US" altLang="en-US" sz="1800" baseline="-25000">
                <a:solidFill>
                  <a:schemeClr val="tx1"/>
                </a:solidFill>
                <a:latin typeface="Times New Roman" panose="02020603050405020304" pitchFamily="18" charset="0"/>
                <a:cs typeface="Times New Roman" panose="02020603050405020304" pitchFamily="18" charset="0"/>
              </a:rPr>
              <a:t>2</a:t>
            </a:r>
            <a:r>
              <a:rPr lang="en-US" altLang="en-US" sz="1800">
                <a:solidFill>
                  <a:schemeClr val="tx1"/>
                </a:solidFill>
                <a:latin typeface="Times New Roman" panose="02020603050405020304" pitchFamily="18" charset="0"/>
                <a:cs typeface="Times New Roman" panose="02020603050405020304" pitchFamily="18" charset="0"/>
              </a:rPr>
              <a:t>)</a:t>
            </a:r>
            <a:endParaRPr lang="en-US" altLang="en-US" sz="1800" baseline="-25000">
              <a:solidFill>
                <a:schemeClr val="tx1"/>
              </a:solidFill>
              <a:latin typeface="Times New Roman" panose="02020603050405020304" pitchFamily="18" charset="0"/>
              <a:cs typeface="Times New Roman" panose="02020603050405020304" pitchFamily="18" charset="0"/>
            </a:endParaRPr>
          </a:p>
        </p:txBody>
      </p:sp>
      <p:cxnSp>
        <p:nvCxnSpPr>
          <p:cNvPr id="72" name="Straight Arrow Connector 114">
            <a:extLst>
              <a:ext uri="{FF2B5EF4-FFF2-40B4-BE49-F238E27FC236}">
                <a16:creationId xmlns:a16="http://schemas.microsoft.com/office/drawing/2014/main" id="{F02C9DB2-37B7-4570-BBAC-68444ABE620C}"/>
              </a:ext>
            </a:extLst>
          </p:cNvPr>
          <p:cNvCxnSpPr>
            <a:cxnSpLocks noChangeShapeType="1"/>
            <a:stCxn id="71" idx="3"/>
          </p:cNvCxnSpPr>
          <p:nvPr/>
        </p:nvCxnSpPr>
        <p:spPr bwMode="auto">
          <a:xfrm>
            <a:off x="2247105" y="3548063"/>
            <a:ext cx="625475" cy="165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3" name="TextBox 100">
            <a:extLst>
              <a:ext uri="{FF2B5EF4-FFF2-40B4-BE49-F238E27FC236}">
                <a16:creationId xmlns:a16="http://schemas.microsoft.com/office/drawing/2014/main" id="{C2F1325B-44C4-479B-AB13-5F27ABBC9912}"/>
              </a:ext>
            </a:extLst>
          </p:cNvPr>
          <p:cNvSpPr txBox="1">
            <a:spLocks noChangeArrowheads="1"/>
          </p:cNvSpPr>
          <p:nvPr/>
        </p:nvSpPr>
        <p:spPr bwMode="auto">
          <a:xfrm>
            <a:off x="2584074" y="3857625"/>
            <a:ext cx="512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3</a:t>
            </a:r>
          </a:p>
        </p:txBody>
      </p:sp>
      <p:sp>
        <p:nvSpPr>
          <p:cNvPr id="74" name="TextBox 101">
            <a:extLst>
              <a:ext uri="{FF2B5EF4-FFF2-40B4-BE49-F238E27FC236}">
                <a16:creationId xmlns:a16="http://schemas.microsoft.com/office/drawing/2014/main" id="{D87C6C98-5DD3-430E-83F9-7DF9D03F26CB}"/>
              </a:ext>
            </a:extLst>
          </p:cNvPr>
          <p:cNvSpPr txBox="1">
            <a:spLocks noChangeArrowheads="1"/>
          </p:cNvSpPr>
          <p:nvPr/>
        </p:nvSpPr>
        <p:spPr bwMode="auto">
          <a:xfrm>
            <a:off x="1455482" y="3846513"/>
            <a:ext cx="12160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solidFill>
                  <a:schemeClr val="tx1"/>
                </a:solidFill>
                <a:latin typeface="Times New Roman" panose="02020603050405020304" pitchFamily="18" charset="0"/>
                <a:cs typeface="Times New Roman" panose="02020603050405020304" pitchFamily="18" charset="0"/>
              </a:rPr>
              <a:t>(</a:t>
            </a:r>
            <a:r>
              <a:rPr lang="en-US" altLang="en-US" sz="1200" i="1">
                <a:solidFill>
                  <a:schemeClr val="tx1"/>
                </a:solidFill>
                <a:latin typeface="Times New Roman" panose="02020603050405020304" pitchFamily="18" charset="0"/>
                <a:cs typeface="Times New Roman" panose="02020603050405020304" pitchFamily="18" charset="0"/>
              </a:rPr>
              <a:t>a</a:t>
            </a:r>
            <a:r>
              <a:rPr lang="en-US" altLang="en-US" sz="1200" baseline="-25000">
                <a:solidFill>
                  <a:schemeClr val="tx1"/>
                </a:solidFill>
                <a:latin typeface="Times New Roman" panose="02020603050405020304" pitchFamily="18" charset="0"/>
                <a:cs typeface="Times New Roman" panose="02020603050405020304" pitchFamily="18" charset="0"/>
              </a:rPr>
              <a:t>1</a:t>
            </a:r>
            <a:r>
              <a:rPr lang="en-US" altLang="en-US" sz="1200">
                <a:solidFill>
                  <a:schemeClr val="tx1"/>
                </a:solidFill>
                <a:latin typeface="Times New Roman" panose="02020603050405020304" pitchFamily="18" charset="0"/>
                <a:cs typeface="Times New Roman" panose="02020603050405020304" pitchFamily="18" charset="0"/>
              </a:rPr>
              <a:t>,  </a:t>
            </a:r>
            <a:r>
              <a:rPr lang="en-US" altLang="en-US" sz="1200" i="1">
                <a:solidFill>
                  <a:schemeClr val="tx1"/>
                </a:solidFill>
                <a:latin typeface="Times New Roman" panose="02020603050405020304" pitchFamily="18" charset="0"/>
                <a:cs typeface="Times New Roman" panose="02020603050405020304" pitchFamily="18" charset="0"/>
              </a:rPr>
              <a:t>a</a:t>
            </a:r>
            <a:r>
              <a:rPr lang="en-US" altLang="en-US" sz="1200" baseline="-25000">
                <a:solidFill>
                  <a:schemeClr val="tx1"/>
                </a:solidFill>
                <a:latin typeface="Times New Roman" panose="02020603050405020304" pitchFamily="18" charset="0"/>
                <a:cs typeface="Times New Roman" panose="02020603050405020304" pitchFamily="18" charset="0"/>
              </a:rPr>
              <a:t>2</a:t>
            </a:r>
            <a:r>
              <a:rPr lang="en-US" altLang="en-US" sz="1200">
                <a:solidFill>
                  <a:schemeClr val="tx1"/>
                </a:solidFill>
                <a:latin typeface="Times New Roman" panose="02020603050405020304" pitchFamily="18" charset="0"/>
                <a:cs typeface="Times New Roman" panose="02020603050405020304" pitchFamily="18" charset="0"/>
              </a:rPr>
              <a:t>,  </a:t>
            </a:r>
            <a:r>
              <a:rPr lang="en-US" altLang="en-US" sz="1200" i="1">
                <a:solidFill>
                  <a:schemeClr val="tx1"/>
                </a:solidFill>
                <a:latin typeface="Times New Roman" panose="02020603050405020304" pitchFamily="18" charset="0"/>
                <a:cs typeface="Times New Roman" panose="02020603050405020304" pitchFamily="18" charset="0"/>
              </a:rPr>
              <a:t>a</a:t>
            </a:r>
            <a:r>
              <a:rPr lang="en-US" altLang="en-US" sz="1200" baseline="-25000">
                <a:solidFill>
                  <a:schemeClr val="tx1"/>
                </a:solidFill>
                <a:latin typeface="Times New Roman" panose="02020603050405020304" pitchFamily="18" charset="0"/>
                <a:cs typeface="Times New Roman" panose="02020603050405020304" pitchFamily="18" charset="0"/>
              </a:rPr>
              <a:t>3</a:t>
            </a:r>
            <a:r>
              <a:rPr lang="en-US" altLang="en-US" sz="1200">
                <a:solidFill>
                  <a:schemeClr val="tx1"/>
                </a:solidFill>
                <a:latin typeface="Times New Roman" panose="02020603050405020304" pitchFamily="18" charset="0"/>
                <a:cs typeface="Times New Roman" panose="02020603050405020304" pitchFamily="18" charset="0"/>
              </a:rPr>
              <a:t>)</a:t>
            </a:r>
            <a:endParaRPr lang="en-US" altLang="en-US" sz="1200" baseline="-25000">
              <a:solidFill>
                <a:schemeClr val="tx1"/>
              </a:solidFill>
              <a:latin typeface="Times New Roman" panose="02020603050405020304" pitchFamily="18" charset="0"/>
              <a:cs typeface="Times New Roman" panose="02020603050405020304" pitchFamily="18" charset="0"/>
            </a:endParaRPr>
          </a:p>
        </p:txBody>
      </p:sp>
      <p:sp>
        <p:nvSpPr>
          <p:cNvPr id="75" name="TextBox 112">
            <a:extLst>
              <a:ext uri="{FF2B5EF4-FFF2-40B4-BE49-F238E27FC236}">
                <a16:creationId xmlns:a16="http://schemas.microsoft.com/office/drawing/2014/main" id="{6275663D-FA1A-4175-8AB8-E38302167E1B}"/>
              </a:ext>
            </a:extLst>
          </p:cNvPr>
          <p:cNvSpPr txBox="1">
            <a:spLocks noChangeArrowheads="1"/>
          </p:cNvSpPr>
          <p:nvPr/>
        </p:nvSpPr>
        <p:spPr bwMode="auto">
          <a:xfrm>
            <a:off x="228600" y="5371849"/>
            <a:ext cx="1910388" cy="55399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500" err="1">
                <a:solidFill>
                  <a:schemeClr val="tx1"/>
                </a:solidFill>
                <a:latin typeface="Times New Roman" panose="02020603050405020304" pitchFamily="18" charset="0"/>
                <a:cs typeface="Times New Roman" panose="02020603050405020304" pitchFamily="18" charset="0"/>
              </a:rPr>
              <a:t>Tập</a:t>
            </a:r>
            <a:r>
              <a:rPr lang="en-US" altLang="en-US" sz="1500">
                <a:solidFill>
                  <a:schemeClr val="tx1"/>
                </a:solidFill>
                <a:latin typeface="Times New Roman" panose="02020603050405020304" pitchFamily="18" charset="0"/>
                <a:cs typeface="Times New Roman" panose="02020603050405020304" pitchFamily="18" charset="0"/>
              </a:rPr>
              <a:t> UCV </a:t>
            </a:r>
            <a:r>
              <a:rPr lang="en-US" altLang="en-US" sz="1500" i="1">
                <a:solidFill>
                  <a:schemeClr val="tx1"/>
                </a:solidFill>
                <a:latin typeface="Times New Roman" panose="02020603050405020304" pitchFamily="18" charset="0"/>
                <a:cs typeface="Times New Roman" panose="02020603050405020304" pitchFamily="18" charset="0"/>
              </a:rPr>
              <a:t>S</a:t>
            </a:r>
            <a:r>
              <a:rPr lang="en-US" altLang="en-US" sz="1500" baseline="-25000">
                <a:solidFill>
                  <a:schemeClr val="tx1"/>
                </a:solidFill>
                <a:latin typeface="Times New Roman" panose="02020603050405020304" pitchFamily="18" charset="0"/>
                <a:cs typeface="Times New Roman" panose="02020603050405020304" pitchFamily="18" charset="0"/>
              </a:rPr>
              <a:t>4</a:t>
            </a:r>
          </a:p>
          <a:p>
            <a:pPr>
              <a:spcBef>
                <a:spcPct val="0"/>
              </a:spcBef>
              <a:buFontTx/>
              <a:buNone/>
            </a:pPr>
            <a:r>
              <a:rPr lang="en-US" altLang="en-US" sz="1500">
                <a:solidFill>
                  <a:schemeClr val="tx1"/>
                </a:solidFill>
                <a:latin typeface="Times New Roman" panose="02020603050405020304" pitchFamily="18" charset="0"/>
                <a:cs typeface="Times New Roman" panose="02020603050405020304" pitchFamily="18" charset="0"/>
              </a:rPr>
              <a:t> </a:t>
            </a:r>
            <a:r>
              <a:rPr lang="en-US" altLang="en-US" sz="1500" err="1">
                <a:solidFill>
                  <a:schemeClr val="tx1"/>
                </a:solidFill>
                <a:latin typeface="Times New Roman" panose="02020603050405020304" pitchFamily="18" charset="0"/>
                <a:cs typeface="Times New Roman" panose="02020603050405020304" pitchFamily="18" charset="0"/>
              </a:rPr>
              <a:t>khi</a:t>
            </a:r>
            <a:r>
              <a:rPr lang="en-US" altLang="en-US" sz="1500">
                <a:solidFill>
                  <a:schemeClr val="tx1"/>
                </a:solidFill>
                <a:latin typeface="Times New Roman" panose="02020603050405020304" pitchFamily="18" charset="0"/>
                <a:cs typeface="Times New Roman" panose="02020603050405020304" pitchFamily="18" charset="0"/>
              </a:rPr>
              <a:t> </a:t>
            </a:r>
            <a:r>
              <a:rPr lang="en-US" altLang="en-US" sz="1500" err="1">
                <a:solidFill>
                  <a:schemeClr val="tx1"/>
                </a:solidFill>
                <a:latin typeface="Times New Roman" panose="02020603050405020304" pitchFamily="18" charset="0"/>
                <a:cs typeface="Times New Roman" panose="02020603050405020304" pitchFamily="18" charset="0"/>
              </a:rPr>
              <a:t>đã</a:t>
            </a:r>
            <a:r>
              <a:rPr lang="en-US" altLang="en-US" sz="1500">
                <a:solidFill>
                  <a:schemeClr val="tx1"/>
                </a:solidFill>
                <a:latin typeface="Times New Roman" panose="02020603050405020304" pitchFamily="18" charset="0"/>
                <a:cs typeface="Times New Roman" panose="02020603050405020304" pitchFamily="18" charset="0"/>
              </a:rPr>
              <a:t> </a:t>
            </a:r>
            <a:r>
              <a:rPr lang="en-US" altLang="en-US" sz="1500" err="1">
                <a:solidFill>
                  <a:schemeClr val="tx1"/>
                </a:solidFill>
                <a:latin typeface="Times New Roman" panose="02020603050405020304" pitchFamily="18" charset="0"/>
                <a:cs typeface="Times New Roman" panose="02020603050405020304" pitchFamily="18" charset="0"/>
              </a:rPr>
              <a:t>có</a:t>
            </a:r>
            <a:r>
              <a:rPr lang="en-US" altLang="en-US" sz="1500">
                <a:solidFill>
                  <a:schemeClr val="tx1"/>
                </a:solidFill>
                <a:latin typeface="Times New Roman" panose="02020603050405020304" pitchFamily="18" charset="0"/>
                <a:cs typeface="Times New Roman" panose="02020603050405020304" pitchFamily="18" charset="0"/>
              </a:rPr>
              <a:t> (</a:t>
            </a:r>
            <a:r>
              <a:rPr lang="en-US" altLang="en-US" sz="1500" i="1">
                <a:solidFill>
                  <a:schemeClr val="tx1"/>
                </a:solidFill>
                <a:latin typeface="Times New Roman" panose="02020603050405020304" pitchFamily="18" charset="0"/>
                <a:cs typeface="Times New Roman" panose="02020603050405020304" pitchFamily="18" charset="0"/>
              </a:rPr>
              <a:t>a</a:t>
            </a:r>
            <a:r>
              <a:rPr lang="en-US" altLang="en-US" sz="1500" baseline="-25000">
                <a:solidFill>
                  <a:schemeClr val="tx1"/>
                </a:solidFill>
                <a:latin typeface="Times New Roman" panose="02020603050405020304" pitchFamily="18" charset="0"/>
                <a:cs typeface="Times New Roman" panose="02020603050405020304" pitchFamily="18" charset="0"/>
              </a:rPr>
              <a:t>1</a:t>
            </a:r>
            <a:r>
              <a:rPr lang="en-US" altLang="en-US" sz="1500">
                <a:solidFill>
                  <a:schemeClr val="tx1"/>
                </a:solidFill>
                <a:latin typeface="Times New Roman" panose="02020603050405020304" pitchFamily="18" charset="0"/>
                <a:cs typeface="Times New Roman" panose="02020603050405020304" pitchFamily="18" charset="0"/>
              </a:rPr>
              <a:t>,</a:t>
            </a:r>
            <a:r>
              <a:rPr lang="en-US" altLang="en-US" sz="1500" i="1">
                <a:solidFill>
                  <a:schemeClr val="tx1"/>
                </a:solidFill>
                <a:latin typeface="Times New Roman" panose="02020603050405020304" pitchFamily="18" charset="0"/>
                <a:cs typeface="Times New Roman" panose="02020603050405020304" pitchFamily="18" charset="0"/>
              </a:rPr>
              <a:t> a</a:t>
            </a:r>
            <a:r>
              <a:rPr lang="en-US" altLang="en-US" sz="1500" baseline="-25000">
                <a:solidFill>
                  <a:schemeClr val="tx1"/>
                </a:solidFill>
                <a:latin typeface="Times New Roman" panose="02020603050405020304" pitchFamily="18" charset="0"/>
                <a:cs typeface="Times New Roman" panose="02020603050405020304" pitchFamily="18" charset="0"/>
              </a:rPr>
              <a:t>2</a:t>
            </a:r>
            <a:r>
              <a:rPr lang="en-US" altLang="en-US" sz="1500">
                <a:solidFill>
                  <a:schemeClr val="tx1"/>
                </a:solidFill>
                <a:latin typeface="Times New Roman" panose="02020603050405020304" pitchFamily="18" charset="0"/>
                <a:cs typeface="Times New Roman" panose="02020603050405020304" pitchFamily="18" charset="0"/>
              </a:rPr>
              <a:t> ,</a:t>
            </a:r>
            <a:r>
              <a:rPr lang="en-US" altLang="en-US" sz="1500" i="1">
                <a:solidFill>
                  <a:schemeClr val="tx1"/>
                </a:solidFill>
                <a:latin typeface="Times New Roman" panose="02020603050405020304" pitchFamily="18" charset="0"/>
                <a:cs typeface="Times New Roman" panose="02020603050405020304" pitchFamily="18" charset="0"/>
              </a:rPr>
              <a:t> a</a:t>
            </a:r>
            <a:r>
              <a:rPr lang="en-US" altLang="en-US" sz="1500" baseline="-25000">
                <a:solidFill>
                  <a:schemeClr val="tx1"/>
                </a:solidFill>
                <a:latin typeface="Times New Roman" panose="02020603050405020304" pitchFamily="18" charset="0"/>
                <a:cs typeface="Times New Roman" panose="02020603050405020304" pitchFamily="18" charset="0"/>
              </a:rPr>
              <a:t>3</a:t>
            </a:r>
            <a:r>
              <a:rPr lang="en-US" altLang="en-US" sz="1500">
                <a:solidFill>
                  <a:schemeClr val="tx1"/>
                </a:solidFill>
                <a:latin typeface="Times New Roman" panose="02020603050405020304" pitchFamily="18" charset="0"/>
                <a:cs typeface="Times New Roman" panose="02020603050405020304" pitchFamily="18" charset="0"/>
              </a:rPr>
              <a:t>)</a:t>
            </a:r>
            <a:endParaRPr lang="en-US" altLang="en-US" sz="1500" baseline="-25000">
              <a:solidFill>
                <a:schemeClr val="tx1"/>
              </a:solidFill>
              <a:latin typeface="Times New Roman" panose="02020603050405020304" pitchFamily="18" charset="0"/>
              <a:cs typeface="Times New Roman" panose="02020603050405020304" pitchFamily="18" charset="0"/>
            </a:endParaRPr>
          </a:p>
        </p:txBody>
      </p:sp>
      <p:sp>
        <p:nvSpPr>
          <p:cNvPr id="76" name="TextBox 100">
            <a:extLst>
              <a:ext uri="{FF2B5EF4-FFF2-40B4-BE49-F238E27FC236}">
                <a16:creationId xmlns:a16="http://schemas.microsoft.com/office/drawing/2014/main" id="{EA2C5211-656F-4E1A-881F-69D80A3B18B1}"/>
              </a:ext>
            </a:extLst>
          </p:cNvPr>
          <p:cNvSpPr txBox="1">
            <a:spLocks noChangeArrowheads="1"/>
          </p:cNvSpPr>
          <p:nvPr/>
        </p:nvSpPr>
        <p:spPr bwMode="auto">
          <a:xfrm>
            <a:off x="1588293" y="4794250"/>
            <a:ext cx="512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4</a:t>
            </a:r>
          </a:p>
        </p:txBody>
      </p:sp>
      <p:sp>
        <p:nvSpPr>
          <p:cNvPr id="77" name="TextBox 100">
            <a:extLst>
              <a:ext uri="{FF2B5EF4-FFF2-40B4-BE49-F238E27FC236}">
                <a16:creationId xmlns:a16="http://schemas.microsoft.com/office/drawing/2014/main" id="{1445B075-DF20-4A51-A00A-CE10A6604C23}"/>
              </a:ext>
            </a:extLst>
          </p:cNvPr>
          <p:cNvSpPr txBox="1">
            <a:spLocks noChangeArrowheads="1"/>
          </p:cNvSpPr>
          <p:nvPr/>
        </p:nvSpPr>
        <p:spPr bwMode="auto">
          <a:xfrm>
            <a:off x="2710655" y="4805363"/>
            <a:ext cx="512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i="1">
                <a:solidFill>
                  <a:schemeClr val="tx1"/>
                </a:solidFill>
                <a:latin typeface="Times New Roman" panose="02020603050405020304" pitchFamily="18" charset="0"/>
                <a:cs typeface="Times New Roman" panose="02020603050405020304" pitchFamily="18" charset="0"/>
              </a:rPr>
              <a:t>a’</a:t>
            </a:r>
            <a:r>
              <a:rPr lang="en-US" altLang="en-US" sz="1800" baseline="-25000">
                <a:solidFill>
                  <a:schemeClr val="tx1"/>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0169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par>
                                <p:cTn id="12" presetID="22" presetClass="entr" presetSubtype="1"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additive="base">
                                        <p:cTn id="21" dur="500" fill="hold"/>
                                        <p:tgtEl>
                                          <p:spTgt spid="63"/>
                                        </p:tgtEl>
                                        <p:attrNameLst>
                                          <p:attrName>ppt_x</p:attrName>
                                        </p:attrNameLst>
                                      </p:cBhvr>
                                      <p:tavLst>
                                        <p:tav tm="0">
                                          <p:val>
                                            <p:strVal val="#ppt_x"/>
                                          </p:val>
                                        </p:tav>
                                        <p:tav tm="100000">
                                          <p:val>
                                            <p:strVal val="#ppt_x"/>
                                          </p:val>
                                        </p:tav>
                                      </p:tavLst>
                                    </p:anim>
                                    <p:anim calcmode="lin" valueType="num">
                                      <p:cBhvr additive="base">
                                        <p:cTn id="22" dur="500" fill="hold"/>
                                        <p:tgtEl>
                                          <p:spTgt spid="63"/>
                                        </p:tgtEl>
                                        <p:attrNameLst>
                                          <p:attrName>ppt_y</p:attrName>
                                        </p:attrNameLst>
                                      </p:cBhvr>
                                      <p:tavLst>
                                        <p:tav tm="0">
                                          <p:val>
                                            <p:strVal val="1+#ppt_h/2"/>
                                          </p:val>
                                        </p:tav>
                                        <p:tav tm="100000">
                                          <p:val>
                                            <p:strVal val="#ppt_y"/>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down)">
                                      <p:cBhvr>
                                        <p:cTn id="25" dur="500"/>
                                        <p:tgtEl>
                                          <p:spTgt spid="67"/>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fill="hold"/>
                                        <p:tgtEl>
                                          <p:spTgt spid="64"/>
                                        </p:tgtEl>
                                        <p:attrNameLst>
                                          <p:attrName>ppt_x</p:attrName>
                                        </p:attrNameLst>
                                      </p:cBhvr>
                                      <p:tavLst>
                                        <p:tav tm="0">
                                          <p:val>
                                            <p:strVal val="#ppt_x"/>
                                          </p:val>
                                        </p:tav>
                                        <p:tav tm="100000">
                                          <p:val>
                                            <p:strVal val="#ppt_x"/>
                                          </p:val>
                                        </p:tav>
                                      </p:tavLst>
                                    </p:anim>
                                    <p:anim calcmode="lin" valueType="num">
                                      <p:cBhvr additive="base">
                                        <p:cTn id="3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500"/>
                                        <p:tgtEl>
                                          <p:spTgt spid="2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par>
                          <p:cTn id="55" fill="hold">
                            <p:stCondLst>
                              <p:cond delay="1000"/>
                            </p:stCondLst>
                            <p:childTnLst>
                              <p:par>
                                <p:cTn id="56" presetID="22" presetClass="entr" presetSubtype="1"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down)">
                                      <p:cBhvr>
                                        <p:cTn id="61" dur="500"/>
                                        <p:tgtEl>
                                          <p:spTgt spid="16"/>
                                        </p:tgtEl>
                                      </p:cBhvr>
                                    </p:animEffect>
                                  </p:childTnLst>
                                </p:cTn>
                              </p:par>
                            </p:childTnLst>
                          </p:cTn>
                        </p:par>
                        <p:par>
                          <p:cTn id="62" fill="hold">
                            <p:stCondLst>
                              <p:cond delay="1500"/>
                            </p:stCondLst>
                            <p:childTnLst>
                              <p:par>
                                <p:cTn id="63" presetID="2" presetClass="entr" presetSubtype="8"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additive="base">
                                        <p:cTn id="65" dur="500" fill="hold"/>
                                        <p:tgtEl>
                                          <p:spTgt spid="68"/>
                                        </p:tgtEl>
                                        <p:attrNameLst>
                                          <p:attrName>ppt_x</p:attrName>
                                        </p:attrNameLst>
                                      </p:cBhvr>
                                      <p:tavLst>
                                        <p:tav tm="0">
                                          <p:val>
                                            <p:strVal val="0-#ppt_w/2"/>
                                          </p:val>
                                        </p:tav>
                                        <p:tav tm="100000">
                                          <p:val>
                                            <p:strVal val="#ppt_x"/>
                                          </p:val>
                                        </p:tav>
                                      </p:tavLst>
                                    </p:anim>
                                    <p:anim calcmode="lin" valueType="num">
                                      <p:cBhvr additive="base">
                                        <p:cTn id="66" dur="500" fill="hold"/>
                                        <p:tgtEl>
                                          <p:spTgt spid="68"/>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22" presetClass="entr" presetSubtype="1"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up)">
                                      <p:cBhvr>
                                        <p:cTn id="70" dur="500"/>
                                        <p:tgtEl>
                                          <p:spTgt spid="69"/>
                                        </p:tgtEl>
                                      </p:cBhvr>
                                    </p:animEffect>
                                  </p:childTnLst>
                                </p:cTn>
                              </p:par>
                            </p:childTnLst>
                          </p:cTn>
                        </p:par>
                        <p:par>
                          <p:cTn id="71" fill="hold">
                            <p:stCondLst>
                              <p:cond delay="2500"/>
                            </p:stCondLst>
                            <p:childTnLst>
                              <p:par>
                                <p:cTn id="72" presetID="22" presetClass="entr" presetSubtype="4"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down)">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additive="base">
                                        <p:cTn id="79" dur="500" fill="hold"/>
                                        <p:tgtEl>
                                          <p:spTgt spid="65"/>
                                        </p:tgtEl>
                                        <p:attrNameLst>
                                          <p:attrName>ppt_x</p:attrName>
                                        </p:attrNameLst>
                                      </p:cBhvr>
                                      <p:tavLst>
                                        <p:tav tm="0">
                                          <p:val>
                                            <p:strVal val="#ppt_x"/>
                                          </p:val>
                                        </p:tav>
                                        <p:tav tm="100000">
                                          <p:val>
                                            <p:strVal val="#ppt_x"/>
                                          </p:val>
                                        </p:tav>
                                      </p:tavLst>
                                    </p:anim>
                                    <p:anim calcmode="lin" valueType="num">
                                      <p:cBhvr additive="base">
                                        <p:cTn id="80" dur="500" fill="hold"/>
                                        <p:tgtEl>
                                          <p:spTgt spid="65"/>
                                        </p:tgtEl>
                                        <p:attrNameLst>
                                          <p:attrName>ppt_y</p:attrName>
                                        </p:attrNameLst>
                                      </p:cBhvr>
                                      <p:tavLst>
                                        <p:tav tm="0">
                                          <p:val>
                                            <p:strVal val="1+#ppt_h/2"/>
                                          </p:val>
                                        </p:tav>
                                        <p:tav tm="100000">
                                          <p:val>
                                            <p:strVal val="#ppt_y"/>
                                          </p:val>
                                        </p:tav>
                                      </p:tavLst>
                                    </p:anim>
                                  </p:childTnLst>
                                </p:cTn>
                              </p:par>
                            </p:childTnLst>
                          </p:cTn>
                        </p:par>
                        <p:par>
                          <p:cTn id="81" fill="hold">
                            <p:stCondLst>
                              <p:cond delay="500"/>
                            </p:stCondLst>
                            <p:childTnLst>
                              <p:par>
                                <p:cTn id="82" presetID="2" presetClass="entr" presetSubtype="4" fill="hold" grpId="0" nodeType="after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ppt_x"/>
                                          </p:val>
                                        </p:tav>
                                        <p:tav tm="100000">
                                          <p:val>
                                            <p:strVal val="#ppt_x"/>
                                          </p:val>
                                        </p:tav>
                                      </p:tavLst>
                                    </p:anim>
                                    <p:anim calcmode="lin" valueType="num">
                                      <p:cBhvr additive="base">
                                        <p:cTn id="8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wipe(up)">
                                      <p:cBhvr>
                                        <p:cTn id="90" dur="500"/>
                                        <p:tgtEl>
                                          <p:spTgt spid="30"/>
                                        </p:tgtEl>
                                      </p:cBhvr>
                                    </p:animEffect>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down)">
                                      <p:cBhvr>
                                        <p:cTn id="94" dur="500"/>
                                        <p:tgtEl>
                                          <p:spTgt spid="23"/>
                                        </p:tgtEl>
                                      </p:cBhvr>
                                    </p:animEffect>
                                  </p:childTnLst>
                                </p:cTn>
                              </p:par>
                            </p:childTnLst>
                          </p:cTn>
                        </p:par>
                        <p:par>
                          <p:cTn id="95" fill="hold">
                            <p:stCondLst>
                              <p:cond delay="1000"/>
                            </p:stCondLst>
                            <p:childTnLst>
                              <p:par>
                                <p:cTn id="96" presetID="22" presetClass="entr" presetSubtype="1" fill="hold" nodeType="after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up)">
                                      <p:cBhvr>
                                        <p:cTn id="98" dur="500"/>
                                        <p:tgtEl>
                                          <p:spTgt spid="29"/>
                                        </p:tgtEl>
                                      </p:cBhvr>
                                    </p:animEffect>
                                  </p:childTnLst>
                                </p:cTn>
                              </p:par>
                            </p:childTnLst>
                          </p:cTn>
                        </p:par>
                        <p:par>
                          <p:cTn id="99" fill="hold">
                            <p:stCondLst>
                              <p:cond delay="1500"/>
                            </p:stCondLst>
                            <p:childTnLst>
                              <p:par>
                                <p:cTn id="100" presetID="22" presetClass="entr" presetSubtype="4" fill="hold" grpId="0" nodeType="after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wipe(down)">
                                      <p:cBhvr>
                                        <p:cTn id="102" dur="500"/>
                                        <p:tgtEl>
                                          <p:spTgt spid="20"/>
                                        </p:tgtEl>
                                      </p:cBhvr>
                                    </p:animEffect>
                                  </p:childTnLst>
                                </p:cTn>
                              </p:par>
                            </p:childTnLst>
                          </p:cTn>
                        </p:par>
                        <p:par>
                          <p:cTn id="103" fill="hold">
                            <p:stCondLst>
                              <p:cond delay="2000"/>
                            </p:stCondLst>
                            <p:childTnLst>
                              <p:par>
                                <p:cTn id="104" presetID="22" presetClass="entr" presetSubtype="1" fill="hold" nodeType="after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up)">
                                      <p:cBhvr>
                                        <p:cTn id="106" dur="500"/>
                                        <p:tgtEl>
                                          <p:spTgt spid="31"/>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wipe(down)">
                                      <p:cBhvr>
                                        <p:cTn id="110" dur="500"/>
                                        <p:tgtEl>
                                          <p:spTgt spid="15"/>
                                        </p:tgtEl>
                                      </p:cBhvr>
                                    </p:animEffect>
                                  </p:childTnLst>
                                </p:cTn>
                              </p:par>
                            </p:childTnLst>
                          </p:cTn>
                        </p:par>
                        <p:par>
                          <p:cTn id="111" fill="hold">
                            <p:stCondLst>
                              <p:cond delay="3000"/>
                            </p:stCondLst>
                            <p:childTnLst>
                              <p:par>
                                <p:cTn id="112" presetID="22" presetClass="entr" presetSubtype="1" fill="hold" nodeType="after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up)">
                                      <p:cBhvr>
                                        <p:cTn id="114" dur="500"/>
                                        <p:tgtEl>
                                          <p:spTgt spid="32"/>
                                        </p:tgtEl>
                                      </p:cBhvr>
                                    </p:animEffect>
                                  </p:childTnLst>
                                </p:cTn>
                              </p:par>
                            </p:childTnLst>
                          </p:cTn>
                        </p:par>
                        <p:par>
                          <p:cTn id="115" fill="hold">
                            <p:stCondLst>
                              <p:cond delay="3500"/>
                            </p:stCondLst>
                            <p:childTnLst>
                              <p:par>
                                <p:cTn id="116" presetID="22" presetClass="entr" presetSubtype="4" fill="hold" grpId="0" nodeType="after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wipe(down)">
                                      <p:cBhvr>
                                        <p:cTn id="118" dur="500"/>
                                        <p:tgtEl>
                                          <p:spTgt spid="19"/>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71"/>
                                        </p:tgtEl>
                                        <p:attrNameLst>
                                          <p:attrName>style.visibility</p:attrName>
                                        </p:attrNameLst>
                                      </p:cBhvr>
                                      <p:to>
                                        <p:strVal val="visible"/>
                                      </p:to>
                                    </p:set>
                                    <p:anim calcmode="lin" valueType="num">
                                      <p:cBhvr additive="base">
                                        <p:cTn id="123" dur="500" fill="hold"/>
                                        <p:tgtEl>
                                          <p:spTgt spid="71"/>
                                        </p:tgtEl>
                                        <p:attrNameLst>
                                          <p:attrName>ppt_x</p:attrName>
                                        </p:attrNameLst>
                                      </p:cBhvr>
                                      <p:tavLst>
                                        <p:tav tm="0">
                                          <p:val>
                                            <p:strVal val="#ppt_x"/>
                                          </p:val>
                                        </p:tav>
                                        <p:tav tm="100000">
                                          <p:val>
                                            <p:strVal val="#ppt_x"/>
                                          </p:val>
                                        </p:tav>
                                      </p:tavLst>
                                    </p:anim>
                                    <p:anim calcmode="lin" valueType="num">
                                      <p:cBhvr additive="base">
                                        <p:cTn id="124" dur="500" fill="hold"/>
                                        <p:tgtEl>
                                          <p:spTgt spid="71"/>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22" presetClass="entr" presetSubtype="1" fill="hold" nodeType="afterEffect">
                                  <p:stCondLst>
                                    <p:cond delay="0"/>
                                  </p:stCondLst>
                                  <p:childTnLst>
                                    <p:set>
                                      <p:cBhvr>
                                        <p:cTn id="127" dur="1" fill="hold">
                                          <p:stCondLst>
                                            <p:cond delay="0"/>
                                          </p:stCondLst>
                                        </p:cTn>
                                        <p:tgtEl>
                                          <p:spTgt spid="72"/>
                                        </p:tgtEl>
                                        <p:attrNameLst>
                                          <p:attrName>style.visibility</p:attrName>
                                        </p:attrNameLst>
                                      </p:cBhvr>
                                      <p:to>
                                        <p:strVal val="visible"/>
                                      </p:to>
                                    </p:set>
                                    <p:animEffect transition="in" filter="wipe(up)">
                                      <p:cBhvr>
                                        <p:cTn id="128" dur="500"/>
                                        <p:tgtEl>
                                          <p:spTgt spid="72"/>
                                        </p:tgtEl>
                                      </p:cBhvr>
                                    </p:animEffec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7"/>
                                        </p:tgtEl>
                                        <p:attrNameLst>
                                          <p:attrName>style.visibility</p:attrName>
                                        </p:attrNameLst>
                                      </p:cBhvr>
                                      <p:to>
                                        <p:strVal val="visible"/>
                                      </p:to>
                                    </p:set>
                                    <p:animEffect transition="in" filter="wipe(down)">
                                      <p:cBhvr>
                                        <p:cTn id="132" dur="500"/>
                                        <p:tgtEl>
                                          <p:spTgt spid="7"/>
                                        </p:tgtEl>
                                      </p:cBhvr>
                                    </p:animEffect>
                                  </p:childTnLst>
                                </p:cTn>
                              </p:par>
                            </p:childTnLst>
                          </p:cTn>
                        </p:par>
                        <p:par>
                          <p:cTn id="133" fill="hold">
                            <p:stCondLst>
                              <p:cond delay="1500"/>
                            </p:stCondLst>
                            <p:childTnLst>
                              <p:par>
                                <p:cTn id="134" presetID="2" presetClass="entr" presetSubtype="4" fill="hold" grpId="0" nodeType="afterEffect">
                                  <p:stCondLst>
                                    <p:cond delay="0"/>
                                  </p:stCondLst>
                                  <p:childTnLst>
                                    <p:set>
                                      <p:cBhvr>
                                        <p:cTn id="135" dur="1" fill="hold">
                                          <p:stCondLst>
                                            <p:cond delay="0"/>
                                          </p:stCondLst>
                                        </p:cTn>
                                        <p:tgtEl>
                                          <p:spTgt spid="73"/>
                                        </p:tgtEl>
                                        <p:attrNameLst>
                                          <p:attrName>style.visibility</p:attrName>
                                        </p:attrNameLst>
                                      </p:cBhvr>
                                      <p:to>
                                        <p:strVal val="visible"/>
                                      </p:to>
                                    </p:set>
                                    <p:anim calcmode="lin" valueType="num">
                                      <p:cBhvr additive="base">
                                        <p:cTn id="136" dur="500" fill="hold"/>
                                        <p:tgtEl>
                                          <p:spTgt spid="73"/>
                                        </p:tgtEl>
                                        <p:attrNameLst>
                                          <p:attrName>ppt_x</p:attrName>
                                        </p:attrNameLst>
                                      </p:cBhvr>
                                      <p:tavLst>
                                        <p:tav tm="0">
                                          <p:val>
                                            <p:strVal val="#ppt_x"/>
                                          </p:val>
                                        </p:tav>
                                        <p:tav tm="100000">
                                          <p:val>
                                            <p:strVal val="#ppt_x"/>
                                          </p:val>
                                        </p:tav>
                                      </p:tavLst>
                                    </p:anim>
                                    <p:anim calcmode="lin" valueType="num">
                                      <p:cBhvr additive="base">
                                        <p:cTn id="13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74"/>
                                        </p:tgtEl>
                                        <p:attrNameLst>
                                          <p:attrName>style.visibility</p:attrName>
                                        </p:attrNameLst>
                                      </p:cBhvr>
                                      <p:to>
                                        <p:strVal val="visible"/>
                                      </p:to>
                                    </p:set>
                                    <p:anim calcmode="lin" valueType="num">
                                      <p:cBhvr additive="base">
                                        <p:cTn id="142" dur="500" fill="hold"/>
                                        <p:tgtEl>
                                          <p:spTgt spid="74"/>
                                        </p:tgtEl>
                                        <p:attrNameLst>
                                          <p:attrName>ppt_x</p:attrName>
                                        </p:attrNameLst>
                                      </p:cBhvr>
                                      <p:tavLst>
                                        <p:tav tm="0">
                                          <p:val>
                                            <p:strVal val="#ppt_x"/>
                                          </p:val>
                                        </p:tav>
                                        <p:tav tm="100000">
                                          <p:val>
                                            <p:strVal val="#ppt_x"/>
                                          </p:val>
                                        </p:tav>
                                      </p:tavLst>
                                    </p:anim>
                                    <p:anim calcmode="lin" valueType="num">
                                      <p:cBhvr additive="base">
                                        <p:cTn id="143" dur="500" fill="hold"/>
                                        <p:tgtEl>
                                          <p:spTgt spid="74"/>
                                        </p:tgtEl>
                                        <p:attrNameLst>
                                          <p:attrName>ppt_y</p:attrName>
                                        </p:attrNameLst>
                                      </p:cBhvr>
                                      <p:tavLst>
                                        <p:tav tm="0">
                                          <p:val>
                                            <p:strVal val="1+#ppt_h/2"/>
                                          </p:val>
                                        </p:tav>
                                        <p:tav tm="100000">
                                          <p:val>
                                            <p:strVal val="#ppt_y"/>
                                          </p:val>
                                        </p:tav>
                                      </p:tavLst>
                                    </p:anim>
                                  </p:childTnLst>
                                </p:cTn>
                              </p:par>
                              <p:par>
                                <p:cTn id="144" presetID="22" presetClass="entr" presetSubtype="1" fill="hold" nodeType="with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up)">
                                      <p:cBhvr>
                                        <p:cTn id="146" dur="500"/>
                                        <p:tgtEl>
                                          <p:spTgt spid="33"/>
                                        </p:tgtEl>
                                      </p:cBhvr>
                                    </p:animEffect>
                                  </p:childTnLst>
                                </p:cTn>
                              </p:par>
                            </p:childTnLst>
                          </p:cTn>
                        </p:par>
                        <p:par>
                          <p:cTn id="147" fill="hold">
                            <p:stCondLst>
                              <p:cond delay="500"/>
                            </p:stCondLst>
                            <p:childTnLst>
                              <p:par>
                                <p:cTn id="148" presetID="22" presetClass="entr" presetSubtype="4" fill="hold" grpId="0" nodeType="after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wipe(down)">
                                      <p:cBhvr>
                                        <p:cTn id="150" dur="500"/>
                                        <p:tgtEl>
                                          <p:spTgt spid="21"/>
                                        </p:tgtEl>
                                      </p:cBhvr>
                                    </p:animEffect>
                                  </p:childTnLst>
                                </p:cTn>
                              </p:par>
                            </p:childTnLst>
                          </p:cTn>
                        </p:par>
                        <p:par>
                          <p:cTn id="151" fill="hold">
                            <p:stCondLst>
                              <p:cond delay="1000"/>
                            </p:stCondLst>
                            <p:childTnLst>
                              <p:par>
                                <p:cTn id="152" presetID="22" presetClass="entr" presetSubtype="1" fill="hold" nodeType="afterEffect">
                                  <p:stCondLst>
                                    <p:cond delay="0"/>
                                  </p:stCondLst>
                                  <p:childTnLst>
                                    <p:set>
                                      <p:cBhvr>
                                        <p:cTn id="153" dur="1" fill="hold">
                                          <p:stCondLst>
                                            <p:cond delay="0"/>
                                          </p:stCondLst>
                                        </p:cTn>
                                        <p:tgtEl>
                                          <p:spTgt spid="34"/>
                                        </p:tgtEl>
                                        <p:attrNameLst>
                                          <p:attrName>style.visibility</p:attrName>
                                        </p:attrNameLst>
                                      </p:cBhvr>
                                      <p:to>
                                        <p:strVal val="visible"/>
                                      </p:to>
                                    </p:set>
                                    <p:animEffect transition="in" filter="wipe(up)">
                                      <p:cBhvr>
                                        <p:cTn id="154" dur="500"/>
                                        <p:tgtEl>
                                          <p:spTgt spid="34"/>
                                        </p:tgtEl>
                                      </p:cBhvr>
                                    </p:animEffect>
                                  </p:childTnLst>
                                </p:cTn>
                              </p:par>
                            </p:childTnLst>
                          </p:cTn>
                        </p:par>
                        <p:par>
                          <p:cTn id="155" fill="hold">
                            <p:stCondLst>
                              <p:cond delay="1500"/>
                            </p:stCondLst>
                            <p:childTnLst>
                              <p:par>
                                <p:cTn id="156" presetID="22" presetClass="entr" presetSubtype="4" fill="hold" grpId="0" nodeType="after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wipe(down)">
                                      <p:cBhvr>
                                        <p:cTn id="158" dur="500"/>
                                        <p:tgtEl>
                                          <p:spTgt spid="22"/>
                                        </p:tgtEl>
                                      </p:cBhvr>
                                    </p:animEffect>
                                  </p:childTnLst>
                                </p:cTn>
                              </p:par>
                            </p:childTnLst>
                          </p:cTn>
                        </p:par>
                        <p:par>
                          <p:cTn id="159" fill="hold">
                            <p:stCondLst>
                              <p:cond delay="2000"/>
                            </p:stCondLst>
                            <p:childTnLst>
                              <p:par>
                                <p:cTn id="160" presetID="22" presetClass="entr" presetSubtype="4" fill="hold" grpId="0" nodeType="afterEffect">
                                  <p:stCondLst>
                                    <p:cond delay="0"/>
                                  </p:stCondLst>
                                  <p:childTnLst>
                                    <p:set>
                                      <p:cBhvr>
                                        <p:cTn id="161" dur="1" fill="hold">
                                          <p:stCondLst>
                                            <p:cond delay="0"/>
                                          </p:stCondLst>
                                        </p:cTn>
                                        <p:tgtEl>
                                          <p:spTgt spid="6"/>
                                        </p:tgtEl>
                                        <p:attrNameLst>
                                          <p:attrName>style.visibility</p:attrName>
                                        </p:attrNameLst>
                                      </p:cBhvr>
                                      <p:to>
                                        <p:strVal val="visible"/>
                                      </p:to>
                                    </p:set>
                                    <p:animEffect transition="in" filter="wipe(down)">
                                      <p:cBhvr>
                                        <p:cTn id="162" dur="500"/>
                                        <p:tgtEl>
                                          <p:spTgt spid="6"/>
                                        </p:tgtEl>
                                      </p:cBhvr>
                                    </p:animEffect>
                                  </p:childTnLst>
                                </p:cTn>
                              </p:par>
                            </p:childTnLst>
                          </p:cTn>
                        </p:par>
                        <p:par>
                          <p:cTn id="163" fill="hold">
                            <p:stCondLst>
                              <p:cond delay="2500"/>
                            </p:stCondLst>
                            <p:childTnLst>
                              <p:par>
                                <p:cTn id="164" presetID="2" presetClass="entr" presetSubtype="4" fill="hold" grpId="0" nodeType="afterEffect">
                                  <p:stCondLst>
                                    <p:cond delay="0"/>
                                  </p:stCondLst>
                                  <p:childTnLst>
                                    <p:set>
                                      <p:cBhvr>
                                        <p:cTn id="165" dur="1" fill="hold">
                                          <p:stCondLst>
                                            <p:cond delay="0"/>
                                          </p:stCondLst>
                                        </p:cTn>
                                        <p:tgtEl>
                                          <p:spTgt spid="75"/>
                                        </p:tgtEl>
                                        <p:attrNameLst>
                                          <p:attrName>style.visibility</p:attrName>
                                        </p:attrNameLst>
                                      </p:cBhvr>
                                      <p:to>
                                        <p:strVal val="visible"/>
                                      </p:to>
                                    </p:set>
                                    <p:anim calcmode="lin" valueType="num">
                                      <p:cBhvr additive="base">
                                        <p:cTn id="166" dur="500" fill="hold"/>
                                        <p:tgtEl>
                                          <p:spTgt spid="75"/>
                                        </p:tgtEl>
                                        <p:attrNameLst>
                                          <p:attrName>ppt_x</p:attrName>
                                        </p:attrNameLst>
                                      </p:cBhvr>
                                      <p:tavLst>
                                        <p:tav tm="0">
                                          <p:val>
                                            <p:strVal val="#ppt_x"/>
                                          </p:val>
                                        </p:tav>
                                        <p:tav tm="100000">
                                          <p:val>
                                            <p:strVal val="#ppt_x"/>
                                          </p:val>
                                        </p:tav>
                                      </p:tavLst>
                                    </p:anim>
                                    <p:anim calcmode="lin" valueType="num">
                                      <p:cBhvr additive="base">
                                        <p:cTn id="167" dur="500" fill="hold"/>
                                        <p:tgtEl>
                                          <p:spTgt spid="75"/>
                                        </p:tgtEl>
                                        <p:attrNameLst>
                                          <p:attrName>ppt_y</p:attrName>
                                        </p:attrNameLst>
                                      </p:cBhvr>
                                      <p:tavLst>
                                        <p:tav tm="0">
                                          <p:val>
                                            <p:strVal val="1+#ppt_h/2"/>
                                          </p:val>
                                        </p:tav>
                                        <p:tav tm="100000">
                                          <p:val>
                                            <p:strVal val="#ppt_y"/>
                                          </p:val>
                                        </p:tav>
                                      </p:tavLst>
                                    </p:anim>
                                  </p:childTnLst>
                                </p:cTn>
                              </p:par>
                            </p:childTnLst>
                          </p:cTn>
                        </p:par>
                        <p:par>
                          <p:cTn id="168" fill="hold">
                            <p:stCondLst>
                              <p:cond delay="3000"/>
                            </p:stCondLst>
                            <p:childTnLst>
                              <p:par>
                                <p:cTn id="169" presetID="2" presetClass="entr" presetSubtype="4" fill="hold" grpId="0" nodeType="afterEffect">
                                  <p:stCondLst>
                                    <p:cond delay="0"/>
                                  </p:stCondLst>
                                  <p:childTnLst>
                                    <p:set>
                                      <p:cBhvr>
                                        <p:cTn id="170" dur="1" fill="hold">
                                          <p:stCondLst>
                                            <p:cond delay="0"/>
                                          </p:stCondLst>
                                        </p:cTn>
                                        <p:tgtEl>
                                          <p:spTgt spid="76"/>
                                        </p:tgtEl>
                                        <p:attrNameLst>
                                          <p:attrName>style.visibility</p:attrName>
                                        </p:attrNameLst>
                                      </p:cBhvr>
                                      <p:to>
                                        <p:strVal val="visible"/>
                                      </p:to>
                                    </p:set>
                                    <p:anim calcmode="lin" valueType="num">
                                      <p:cBhvr additive="base">
                                        <p:cTn id="171" dur="500" fill="hold"/>
                                        <p:tgtEl>
                                          <p:spTgt spid="76"/>
                                        </p:tgtEl>
                                        <p:attrNameLst>
                                          <p:attrName>ppt_x</p:attrName>
                                        </p:attrNameLst>
                                      </p:cBhvr>
                                      <p:tavLst>
                                        <p:tav tm="0">
                                          <p:val>
                                            <p:strVal val="#ppt_x"/>
                                          </p:val>
                                        </p:tav>
                                        <p:tav tm="100000">
                                          <p:val>
                                            <p:strVal val="#ppt_x"/>
                                          </p:val>
                                        </p:tav>
                                      </p:tavLst>
                                    </p:anim>
                                    <p:anim calcmode="lin" valueType="num">
                                      <p:cBhvr additive="base">
                                        <p:cTn id="172" dur="500" fill="hold"/>
                                        <p:tgtEl>
                                          <p:spTgt spid="76"/>
                                        </p:tgtEl>
                                        <p:attrNameLst>
                                          <p:attrName>ppt_y</p:attrName>
                                        </p:attrNameLst>
                                      </p:cBhvr>
                                      <p:tavLst>
                                        <p:tav tm="0">
                                          <p:val>
                                            <p:strVal val="1+#ppt_h/2"/>
                                          </p:val>
                                        </p:tav>
                                        <p:tav tm="100000">
                                          <p:val>
                                            <p:strVal val="#ppt_y"/>
                                          </p:val>
                                        </p:tav>
                                      </p:tavLst>
                                    </p:anim>
                                  </p:childTnLst>
                                </p:cTn>
                              </p:par>
                            </p:childTnLst>
                          </p:cTn>
                        </p:par>
                        <p:par>
                          <p:cTn id="173" fill="hold">
                            <p:stCondLst>
                              <p:cond delay="3500"/>
                            </p:stCondLst>
                            <p:childTnLst>
                              <p:par>
                                <p:cTn id="174" presetID="2" presetClass="entr" presetSubtype="4" fill="hold" grpId="0" nodeType="afterEffect">
                                  <p:stCondLst>
                                    <p:cond delay="0"/>
                                  </p:stCondLst>
                                  <p:childTnLst>
                                    <p:set>
                                      <p:cBhvr>
                                        <p:cTn id="175" dur="1" fill="hold">
                                          <p:stCondLst>
                                            <p:cond delay="0"/>
                                          </p:stCondLst>
                                        </p:cTn>
                                        <p:tgtEl>
                                          <p:spTgt spid="77"/>
                                        </p:tgtEl>
                                        <p:attrNameLst>
                                          <p:attrName>style.visibility</p:attrName>
                                        </p:attrNameLst>
                                      </p:cBhvr>
                                      <p:to>
                                        <p:strVal val="visible"/>
                                      </p:to>
                                    </p:set>
                                    <p:anim calcmode="lin" valueType="num">
                                      <p:cBhvr additive="base">
                                        <p:cTn id="176" dur="500" fill="hold"/>
                                        <p:tgtEl>
                                          <p:spTgt spid="77"/>
                                        </p:tgtEl>
                                        <p:attrNameLst>
                                          <p:attrName>ppt_x</p:attrName>
                                        </p:attrNameLst>
                                      </p:cBhvr>
                                      <p:tavLst>
                                        <p:tav tm="0">
                                          <p:val>
                                            <p:strVal val="#ppt_x"/>
                                          </p:val>
                                        </p:tav>
                                        <p:tav tm="100000">
                                          <p:val>
                                            <p:strVal val="#ppt_x"/>
                                          </p:val>
                                        </p:tav>
                                      </p:tavLst>
                                    </p:anim>
                                    <p:anim calcmode="lin" valueType="num">
                                      <p:cBhvr additive="base">
                                        <p:cTn id="177"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wipe(down)">
                                      <p:cBhvr>
                                        <p:cTn id="18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63" grpId="0"/>
      <p:bldP spid="64" grpId="0"/>
      <p:bldP spid="65" grpId="0"/>
      <p:bldP spid="66" grpId="0"/>
      <p:bldP spid="67" grpId="0" animBg="1"/>
      <p:bldP spid="68" grpId="0" animBg="1"/>
      <p:bldP spid="71" grpId="0" animBg="1"/>
      <p:bldP spid="73" grpId="0"/>
      <p:bldP spid="74" grpId="0"/>
      <p:bldP spid="75" grpId="0" animBg="1"/>
      <p:bldP spid="76"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quay </a:t>
            </a:r>
            <a:r>
              <a:rPr lang="en-US" altLang="en-US" sz="2000" b="1" err="1"/>
              <a:t>lui</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8" name="Rectangle 3">
            <a:extLst>
              <a:ext uri="{FF2B5EF4-FFF2-40B4-BE49-F238E27FC236}">
                <a16:creationId xmlns:a16="http://schemas.microsoft.com/office/drawing/2014/main" id="{DB3D4583-CEDA-4E42-AEA4-3E8726CAD189}"/>
              </a:ext>
            </a:extLst>
          </p:cNvPr>
          <p:cNvSpPr>
            <a:spLocks noGrp="1" noChangeArrowheads="1"/>
          </p:cNvSpPr>
          <p:nvPr>
            <p:ph idx="1"/>
          </p:nvPr>
        </p:nvSpPr>
        <p:spPr>
          <a:xfrm>
            <a:off x="161131" y="1329153"/>
            <a:ext cx="8821737" cy="2845419"/>
          </a:xfrm>
          <a:ln>
            <a:solidFill>
              <a:schemeClr val="accent1"/>
            </a:solidFill>
          </a:ln>
        </p:spPr>
        <p:txBody>
          <a:bodyPr>
            <a:normAutofit/>
          </a:bodyPr>
          <a:lstStyle/>
          <a:p>
            <a:pPr eaLnBrk="1" hangingPunct="1">
              <a:spcBef>
                <a:spcPct val="0"/>
              </a:spcBef>
              <a:buFont typeface="Wingdings" panose="05000000000000000000" pitchFamily="2" charset="2"/>
              <a:buNone/>
            </a:pPr>
            <a:r>
              <a:rPr lang="en-US" altLang="en-US" sz="1600">
                <a:latin typeface="Consolas" panose="020B0609020204030204" pitchFamily="49" charset="0"/>
                <a:cs typeface="Courier New" panose="02070309020205020404" pitchFamily="49" charset="0"/>
              </a:rPr>
              <a:t>Try(</a:t>
            </a:r>
            <a:r>
              <a:rPr lang="en-US" altLang="en-US" sz="1600" i="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a:t>
            </a:r>
            <a:r>
              <a:rPr lang="en-US" altLang="en-US" sz="1600" b="1">
                <a:latin typeface="Consolas" panose="020B0609020204030204" pitchFamily="49" charset="0"/>
                <a:cs typeface="Courier New" panose="02070309020205020404" pitchFamily="49" charset="0"/>
              </a:rPr>
              <a:t>{</a:t>
            </a:r>
          </a:p>
          <a:p>
            <a:pPr eaLnBrk="1" hangingPunct="1">
              <a:spcBef>
                <a:spcPct val="0"/>
              </a:spcBef>
              <a:buFont typeface="Wingdings" panose="05000000000000000000" pitchFamily="2" charset="2"/>
              <a:buNone/>
            </a:pPr>
            <a:r>
              <a:rPr lang="en-US" altLang="en-US" sz="1600">
                <a:latin typeface="Consolas" panose="020B0609020204030204" pitchFamily="49" charset="0"/>
                <a:cs typeface="Courier New" panose="02070309020205020404" pitchFamily="49" charset="0"/>
              </a:rPr>
              <a:t>  &lt;</a:t>
            </a:r>
            <a:r>
              <a:rPr lang="en-US" altLang="en-US" sz="1600" err="1">
                <a:latin typeface="Consolas" panose="020B0609020204030204" pitchFamily="49" charset="0"/>
                <a:cs typeface="Courier New" panose="02070309020205020404" pitchFamily="49" charset="0"/>
              </a:rPr>
              <a:t>Xây</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dựng</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S</a:t>
            </a:r>
            <a:r>
              <a:rPr lang="en-US" altLang="en-US" sz="1600" baseline="-25000" err="1">
                <a:latin typeface="Consolas" panose="020B0609020204030204" pitchFamily="49" charset="0"/>
                <a:cs typeface="Courier New" panose="02070309020205020404" pitchFamily="49" charset="0"/>
              </a:rPr>
              <a:t>k</a:t>
            </a:r>
            <a:r>
              <a:rPr lang="en-US" altLang="en-US" sz="1600" baseline="-250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là</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tập</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chứa</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các</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ứng</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cử</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viên</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cho</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vị</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trí</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thứ</a:t>
            </a:r>
            <a:r>
              <a:rPr lang="en-US" altLang="en-US" sz="1600">
                <a:latin typeface="Consolas" panose="020B0609020204030204" pitchFamily="49" charset="0"/>
                <a:cs typeface="Courier New" panose="02070309020205020404" pitchFamily="49" charset="0"/>
              </a:rPr>
              <a:t> </a:t>
            </a:r>
            <a:r>
              <a:rPr lang="en-US" altLang="en-US" sz="1600" i="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của</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lời</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giải</a:t>
            </a:r>
            <a:r>
              <a:rPr lang="en-US" altLang="en-US" sz="1600">
                <a:latin typeface="Consolas" panose="020B0609020204030204" pitchFamily="49" charset="0"/>
                <a:cs typeface="Courier New" panose="02070309020205020404" pitchFamily="49" charset="0"/>
              </a:rPr>
              <a:t>&gt;; </a:t>
            </a:r>
          </a:p>
          <a:p>
            <a:pPr eaLnBrk="1" hangingPunct="1">
              <a:spcBef>
                <a:spcPct val="0"/>
              </a:spcBef>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for </a:t>
            </a:r>
            <a:r>
              <a:rPr lang="en-US" altLang="en-US" sz="1600" i="1">
                <a:latin typeface="Consolas" panose="020B0609020204030204" pitchFamily="49" charset="0"/>
                <a:cs typeface="Courier New" panose="02070309020205020404" pitchFamily="49" charset="0"/>
              </a:rPr>
              <a:t>y</a:t>
            </a:r>
            <a:r>
              <a:rPr lang="en-US" altLang="en-US" sz="1600">
                <a:latin typeface="Consolas" panose="020B0609020204030204" pitchFamily="49" charset="0"/>
                <a:cs typeface="Courier New" panose="02070309020205020404" pitchFamily="49" charset="0"/>
              </a:rPr>
              <a:t> </a:t>
            </a:r>
            <a:r>
              <a:rPr lang="en-US" altLang="en-US" sz="1600">
                <a:latin typeface="Consolas" panose="020B0609020204030204" pitchFamily="49" charset="0"/>
                <a:cs typeface="Courier New" panose="02070309020205020404" pitchFamily="49" charset="0"/>
                <a:sym typeface="Symbol" panose="05050102010706020507" pitchFamily="18" charset="2"/>
              </a:rPr>
              <a:t></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S</a:t>
            </a:r>
            <a:r>
              <a:rPr lang="en-US" altLang="en-US" sz="1600"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a:t>
            </a:r>
            <a:r>
              <a:rPr lang="en-US" altLang="en-US" sz="1600" b="1">
                <a:latin typeface="Consolas" panose="020B0609020204030204" pitchFamily="49" charset="0"/>
                <a:cs typeface="Courier New" panose="02070309020205020404" pitchFamily="49" charset="0"/>
              </a:rPr>
              <a:t>do</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Với</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mỗi</a:t>
            </a:r>
            <a:r>
              <a:rPr lang="en-US" altLang="en-US" sz="1600">
                <a:latin typeface="Consolas" panose="020B0609020204030204" pitchFamily="49" charset="0"/>
                <a:cs typeface="Courier New" panose="02070309020205020404" pitchFamily="49" charset="0"/>
              </a:rPr>
              <a:t> UCV </a:t>
            </a:r>
            <a:r>
              <a:rPr lang="en-US" altLang="en-US" sz="1600" i="1">
                <a:latin typeface="Consolas" panose="020B0609020204030204" pitchFamily="49" charset="0"/>
                <a:cs typeface="Courier New" panose="02070309020205020404" pitchFamily="49" charset="0"/>
              </a:rPr>
              <a:t>y</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từ</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S</a:t>
            </a:r>
            <a:r>
              <a:rPr lang="en-US" altLang="en-US" sz="1600"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a:t>
            </a:r>
          </a:p>
          <a:p>
            <a:pPr eaLnBrk="1" hangingPunct="1">
              <a:spcBef>
                <a:spcPct val="0"/>
              </a:spcBef>
              <a:buFont typeface="Wingdings" panose="05000000000000000000" pitchFamily="2" charset="2"/>
              <a:buNone/>
            </a:pPr>
            <a:r>
              <a:rPr lang="en-US" altLang="en-US" sz="1600" i="1">
                <a:latin typeface="Consolas" panose="020B0609020204030204" pitchFamily="49" charset="0"/>
                <a:cs typeface="Courier New" panose="02070309020205020404" pitchFamily="49" charset="0"/>
              </a:rPr>
              <a:t>    </a:t>
            </a:r>
            <a:r>
              <a:rPr lang="en-US" altLang="en-US" sz="1600" i="1" err="1">
                <a:latin typeface="Consolas" panose="020B0609020204030204" pitchFamily="49" charset="0"/>
                <a:cs typeface="Courier New" panose="02070309020205020404" pitchFamily="49" charset="0"/>
              </a:rPr>
              <a:t>a</a:t>
            </a:r>
            <a:r>
              <a:rPr lang="en-US" altLang="en-US" sz="1600" i="1"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 </a:t>
            </a:r>
            <a:r>
              <a:rPr lang="en-US" altLang="en-US" sz="1600" i="1">
                <a:latin typeface="Consolas" panose="020B0609020204030204" pitchFamily="49" charset="0"/>
                <a:cs typeface="Courier New" panose="02070309020205020404" pitchFamily="49" charset="0"/>
              </a:rPr>
              <a:t>y</a:t>
            </a:r>
            <a:r>
              <a:rPr lang="en-US" altLang="en-US" sz="1600">
                <a:latin typeface="Consolas" panose="020B0609020204030204" pitchFamily="49" charset="0"/>
                <a:cs typeface="Courier New" panose="02070309020205020404" pitchFamily="49" charset="0"/>
              </a:rPr>
              <a:t>;</a:t>
            </a:r>
          </a:p>
          <a:p>
            <a:pPr eaLnBrk="1" hangingPunct="1">
              <a:spcBef>
                <a:spcPct val="0"/>
              </a:spcBef>
              <a:buFont typeface="Wingdings" panose="05000000000000000000" pitchFamily="2" charset="2"/>
              <a:buNone/>
            </a:pP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Cập</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nhật</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trạng</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thái</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của</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các</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biến</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trạng</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thái</a:t>
            </a:r>
            <a:r>
              <a:rPr lang="en-US" altLang="en-US" sz="1600">
                <a:latin typeface="Consolas" panose="020B0609020204030204" pitchFamily="49" charset="0"/>
                <a:cs typeface="Courier New" panose="02070309020205020404" pitchFamily="49" charset="0"/>
              </a:rPr>
              <a:t> </a:t>
            </a:r>
          </a:p>
          <a:p>
            <a:pPr eaLnBrk="1" hangingPunct="1">
              <a:spcBef>
                <a:spcPct val="0"/>
              </a:spcBef>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if  (</a:t>
            </a:r>
            <a:r>
              <a:rPr lang="en-US" altLang="en-US" sz="1600" i="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 </a:t>
            </a:r>
            <a:r>
              <a:rPr lang="en-US" altLang="en-US" sz="1600" i="1">
                <a:latin typeface="Consolas" panose="020B0609020204030204" pitchFamily="49" charset="0"/>
                <a:cs typeface="Courier New" panose="02070309020205020404" pitchFamily="49" charset="0"/>
              </a:rPr>
              <a:t>n</a:t>
            </a:r>
            <a:r>
              <a:rPr lang="en-US" altLang="en-US" sz="1600">
                <a:latin typeface="Consolas" panose="020B0609020204030204" pitchFamily="49" charset="0"/>
                <a:cs typeface="Courier New" panose="02070309020205020404" pitchFamily="49" charset="0"/>
              </a:rPr>
              <a:t>)</a:t>
            </a:r>
            <a:r>
              <a:rPr lang="en-US" altLang="en-US" sz="1600" b="1">
                <a:latin typeface="Consolas" panose="020B0609020204030204" pitchFamily="49" charset="0"/>
                <a:cs typeface="Courier New" panose="02070309020205020404" pitchFamily="49" charset="0"/>
              </a:rPr>
              <a:t> then </a:t>
            </a:r>
          </a:p>
          <a:p>
            <a:pPr eaLnBrk="1" hangingPunct="1">
              <a:spcBef>
                <a:spcPct val="0"/>
              </a:spcBef>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a:t>
            </a:r>
            <a:r>
              <a:rPr lang="en-US" altLang="en-US" sz="1600">
                <a:latin typeface="Consolas" panose="020B0609020204030204" pitchFamily="49" charset="0"/>
                <a:cs typeface="Courier New" panose="02070309020205020404" pitchFamily="49" charset="0"/>
              </a:rPr>
              <a:t>&lt;</a:t>
            </a:r>
            <a:r>
              <a:rPr lang="en-US" altLang="en-US" sz="1600" err="1">
                <a:latin typeface="Consolas" panose="020B0609020204030204" pitchFamily="49" charset="0"/>
                <a:cs typeface="Courier New" panose="02070309020205020404" pitchFamily="49" charset="0"/>
              </a:rPr>
              <a:t>Ghi</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nhận</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lời</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giải</a:t>
            </a:r>
            <a:r>
              <a:rPr lang="en-US" altLang="en-US" sz="1600">
                <a:latin typeface="Consolas" panose="020B0609020204030204" pitchFamily="49" charset="0"/>
                <a:cs typeface="Courier New" panose="02070309020205020404" pitchFamily="49" charset="0"/>
              </a:rPr>
              <a:t> (a</a:t>
            </a:r>
            <a:r>
              <a:rPr lang="en-US" altLang="en-US" sz="1600" baseline="-25000">
                <a:latin typeface="Consolas" panose="020B0609020204030204" pitchFamily="49" charset="0"/>
                <a:cs typeface="Courier New" panose="02070309020205020404" pitchFamily="49" charset="0"/>
              </a:rPr>
              <a:t>1</a:t>
            </a:r>
            <a:r>
              <a:rPr lang="en-US" altLang="en-US" sz="1600">
                <a:latin typeface="Consolas" panose="020B0609020204030204" pitchFamily="49" charset="0"/>
                <a:cs typeface="Courier New" panose="02070309020205020404" pitchFamily="49" charset="0"/>
              </a:rPr>
              <a:t>, a</a:t>
            </a:r>
            <a:r>
              <a:rPr lang="en-US" altLang="en-US" sz="1600" baseline="-25000">
                <a:latin typeface="Consolas" panose="020B0609020204030204" pitchFamily="49" charset="0"/>
                <a:cs typeface="Courier New" panose="02070309020205020404" pitchFamily="49" charset="0"/>
              </a:rPr>
              <a:t>2</a:t>
            </a:r>
            <a:r>
              <a:rPr lang="en-US" altLang="en-US" sz="1600">
                <a:latin typeface="Consolas" panose="020B0609020204030204" pitchFamily="49" charset="0"/>
                <a:cs typeface="Courier New" panose="02070309020205020404" pitchFamily="49" charset="0"/>
              </a:rPr>
              <a:t>, ..., </a:t>
            </a:r>
            <a:r>
              <a:rPr lang="en-US" altLang="en-US" sz="1600" err="1">
                <a:latin typeface="Consolas" panose="020B0609020204030204" pitchFamily="49" charset="0"/>
                <a:cs typeface="Courier New" panose="02070309020205020404" pitchFamily="49" charset="0"/>
              </a:rPr>
              <a:t>a</a:t>
            </a:r>
            <a:r>
              <a:rPr lang="en-US" altLang="en-US" sz="1600"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&gt;;</a:t>
            </a:r>
          </a:p>
          <a:p>
            <a:pPr eaLnBrk="1" hangingPunct="1">
              <a:spcBef>
                <a:spcPct val="0"/>
              </a:spcBef>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else </a:t>
            </a:r>
            <a:r>
              <a:rPr lang="en-US" altLang="en-US" sz="1600">
                <a:latin typeface="Consolas" panose="020B0609020204030204" pitchFamily="49" charset="0"/>
                <a:cs typeface="Courier New" panose="02070309020205020404" pitchFamily="49" charset="0"/>
              </a:rPr>
              <a:t>Try(</a:t>
            </a:r>
            <a:r>
              <a:rPr lang="en-US" altLang="en-US" sz="1600" i="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+1);</a:t>
            </a:r>
            <a:endParaRPr lang="vi-VN" altLang="en-US" sz="1600">
              <a:latin typeface="Consolas" panose="020B0609020204030204" pitchFamily="49" charset="0"/>
              <a:cs typeface="Courier New" panose="02070309020205020404" pitchFamily="49" charset="0"/>
            </a:endParaRPr>
          </a:p>
          <a:p>
            <a:pPr eaLnBrk="1" hangingPunct="1">
              <a:spcBef>
                <a:spcPct val="0"/>
              </a:spcBef>
              <a:buFont typeface="Wingdings" panose="05000000000000000000" pitchFamily="2" charset="2"/>
              <a:buNone/>
            </a:pPr>
            <a:r>
              <a:rPr lang="vi-VN"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Khôi</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phục</a:t>
            </a:r>
            <a:r>
              <a:rPr lang="vi-VN" altLang="en-US" sz="1600">
                <a:latin typeface="Consolas" panose="020B0609020204030204" pitchFamily="49" charset="0"/>
                <a:cs typeface="Courier New" panose="02070309020205020404" pitchFamily="49" charset="0"/>
              </a:rPr>
              <a:t> các biến về trạng thái;</a:t>
            </a:r>
            <a:endParaRPr lang="en-US" altLang="en-US" sz="1600">
              <a:latin typeface="Consolas" panose="020B0609020204030204" pitchFamily="49" charset="0"/>
              <a:cs typeface="Courier New" panose="02070309020205020404" pitchFamily="49" charset="0"/>
            </a:endParaRPr>
          </a:p>
          <a:p>
            <a:pPr eaLnBrk="1" hangingPunct="1">
              <a:spcBef>
                <a:spcPct val="0"/>
              </a:spcBef>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a:t>
            </a:r>
          </a:p>
          <a:p>
            <a:pPr eaLnBrk="1" hangingPunct="1">
              <a:spcBef>
                <a:spcPct val="0"/>
              </a:spcBef>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55ABC2A0-21E4-40E8-B99F-B5CA9535A2C3}"/>
              </a:ext>
            </a:extLst>
          </p:cNvPr>
          <p:cNvSpPr txBox="1"/>
          <p:nvPr/>
        </p:nvSpPr>
        <p:spPr>
          <a:xfrm>
            <a:off x="169863" y="762000"/>
            <a:ext cx="8288337"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Quay </a:t>
            </a:r>
            <a:r>
              <a:rPr lang="en-US" sz="1600" err="1">
                <a:latin typeface="Arial" panose="020B0604020202020204" pitchFamily="34" charset="0"/>
                <a:cs typeface="Arial" panose="020B0604020202020204" pitchFamily="34" charset="0"/>
              </a:rPr>
              <a:t>lui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dùng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đệ</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quy</a:t>
            </a: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588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quay </a:t>
            </a:r>
            <a:r>
              <a:rPr lang="en-US" altLang="en-US" sz="2000" b="1" err="1"/>
              <a:t>lui</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8" name="Rectangle 3">
            <a:extLst>
              <a:ext uri="{FF2B5EF4-FFF2-40B4-BE49-F238E27FC236}">
                <a16:creationId xmlns:a16="http://schemas.microsoft.com/office/drawing/2014/main" id="{DB3D4583-CEDA-4E42-AEA4-3E8726CAD189}"/>
              </a:ext>
            </a:extLst>
          </p:cNvPr>
          <p:cNvSpPr>
            <a:spLocks noGrp="1" noChangeArrowheads="1"/>
          </p:cNvSpPr>
          <p:nvPr>
            <p:ph idx="1"/>
          </p:nvPr>
        </p:nvSpPr>
        <p:spPr>
          <a:xfrm>
            <a:off x="161131" y="1329153"/>
            <a:ext cx="8821737" cy="4081047"/>
          </a:xfrm>
          <a:ln>
            <a:solidFill>
              <a:schemeClr val="accent1"/>
            </a:solidFill>
          </a:ln>
        </p:spPr>
        <p:txBody>
          <a:bodyPr>
            <a:normAutofit/>
          </a:bodyPr>
          <a:lstStyle/>
          <a:p>
            <a:pPr>
              <a:spcBef>
                <a:spcPct val="0"/>
              </a:spcBef>
              <a:buFontTx/>
              <a:buNone/>
            </a:pPr>
            <a:r>
              <a:rPr lang="en-US" altLang="en-US" sz="1600" b="1">
                <a:latin typeface="Consolas" panose="020B0609020204030204" pitchFamily="49" charset="0"/>
                <a:cs typeface="Times New Roman" panose="02020603050405020304" pitchFamily="18" charset="0"/>
              </a:rPr>
              <a:t>Backtracking ( ) {</a:t>
            </a:r>
          </a:p>
          <a:p>
            <a:pPr>
              <a:spcBef>
                <a:spcPct val="0"/>
              </a:spcBef>
              <a:buFontTx/>
              <a:buNone/>
            </a:pPr>
            <a:r>
              <a:rPr lang="en-US" altLang="en-US" sz="1600" i="1">
                <a:latin typeface="Consolas" panose="020B0609020204030204" pitchFamily="49" charset="0"/>
                <a:cs typeface="Times New Roman" panose="02020603050405020304" pitchFamily="18" charset="0"/>
              </a:rPr>
              <a:t>  </a:t>
            </a:r>
            <a:r>
              <a:rPr lang="en-US" altLang="en-US" sz="1600" i="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=1;</a:t>
            </a:r>
          </a:p>
          <a:p>
            <a:pPr>
              <a:spcBef>
                <a:spcPct val="0"/>
              </a:spcBef>
              <a:buFontTx/>
              <a:buNone/>
            </a:pPr>
            <a:endParaRPr lang="en-US" altLang="en-US" sz="1600">
              <a:latin typeface="Consolas" panose="020B0609020204030204" pitchFamily="49" charset="0"/>
              <a:cs typeface="Courier New" panose="02070309020205020404" pitchFamily="49" charset="0"/>
            </a:endParaRPr>
          </a:p>
          <a:p>
            <a:pPr>
              <a:spcBef>
                <a:spcPct val="0"/>
              </a:spcBef>
              <a:buFontTx/>
              <a:buNone/>
            </a:pPr>
            <a:r>
              <a:rPr lang="en-US" altLang="en-US" sz="1600">
                <a:latin typeface="Consolas" panose="020B0609020204030204" pitchFamily="49" charset="0"/>
                <a:cs typeface="Courier New" panose="02070309020205020404" pitchFamily="49" charset="0"/>
              </a:rPr>
              <a:t>  &lt;</a:t>
            </a:r>
            <a:r>
              <a:rPr lang="en-US" altLang="en-US" sz="1600" err="1">
                <a:latin typeface="Consolas" panose="020B0609020204030204" pitchFamily="49" charset="0"/>
                <a:cs typeface="Courier New" panose="02070309020205020404" pitchFamily="49" charset="0"/>
              </a:rPr>
              <a:t>Xây</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dựng</a:t>
            </a:r>
            <a:r>
              <a:rPr lang="en-US" altLang="en-US" sz="1600">
                <a:latin typeface="Consolas" panose="020B0609020204030204" pitchFamily="49" charset="0"/>
                <a:cs typeface="Courier New" panose="02070309020205020404" pitchFamily="49" charset="0"/>
              </a:rPr>
              <a:t> </a:t>
            </a:r>
            <a:r>
              <a:rPr lang="en-US" altLang="en-US" sz="1600" i="1" err="1">
                <a:latin typeface="Consolas" panose="020B0609020204030204" pitchFamily="49" charset="0"/>
                <a:cs typeface="Courier New" panose="02070309020205020404" pitchFamily="49" charset="0"/>
              </a:rPr>
              <a:t>S</a:t>
            </a:r>
            <a:r>
              <a:rPr lang="en-US" altLang="en-US" sz="1600" i="1"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&gt;;</a:t>
            </a:r>
          </a:p>
          <a:p>
            <a:pPr>
              <a:spcBef>
                <a:spcPct val="0"/>
              </a:spcBef>
              <a:buFontTx/>
              <a:buNone/>
            </a:pPr>
            <a:r>
              <a:rPr lang="en-US" altLang="en-US" sz="1600" b="1">
                <a:latin typeface="Consolas" panose="020B0609020204030204" pitchFamily="49" charset="0"/>
                <a:cs typeface="Courier New" panose="02070309020205020404" pitchFamily="49" charset="0"/>
              </a:rPr>
              <a:t>  </a:t>
            </a:r>
          </a:p>
          <a:p>
            <a:pPr>
              <a:spcBef>
                <a:spcPct val="0"/>
              </a:spcBef>
              <a:buFontTx/>
              <a:buNone/>
            </a:pPr>
            <a:r>
              <a:rPr lang="en-US" altLang="en-US" sz="1600" b="1">
                <a:latin typeface="Consolas" panose="020B0609020204030204" pitchFamily="49" charset="0"/>
                <a:cs typeface="Courier New" panose="02070309020205020404" pitchFamily="49" charset="0"/>
              </a:rPr>
              <a:t>  while</a:t>
            </a:r>
            <a:r>
              <a:rPr lang="en-US" altLang="en-US" sz="1600">
                <a:latin typeface="Consolas" panose="020B0609020204030204" pitchFamily="49" charset="0"/>
                <a:cs typeface="Courier New" panose="02070309020205020404" pitchFamily="49" charset="0"/>
              </a:rPr>
              <a:t> (</a:t>
            </a:r>
            <a:r>
              <a:rPr lang="en-US" altLang="en-US" sz="1600" i="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&gt; 0)  {</a:t>
            </a:r>
          </a:p>
          <a:p>
            <a:pPr>
              <a:spcBef>
                <a:spcPct val="0"/>
              </a:spcBef>
              <a:buFontTx/>
              <a:buNone/>
            </a:pPr>
            <a:r>
              <a:rPr lang="en-US" altLang="en-US" sz="1600">
                <a:latin typeface="Consolas" panose="020B0609020204030204" pitchFamily="49" charset="0"/>
                <a:cs typeface="Courier New" panose="02070309020205020404" pitchFamily="49" charset="0"/>
              </a:rPr>
              <a:t>    </a:t>
            </a:r>
            <a:r>
              <a:rPr lang="en-US" altLang="en-US" sz="1600" b="1">
                <a:latin typeface="Consolas" panose="020B0609020204030204" pitchFamily="49" charset="0"/>
                <a:cs typeface="Courier New" panose="02070309020205020404" pitchFamily="49" charset="0"/>
              </a:rPr>
              <a:t>while</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S</a:t>
            </a:r>
            <a:r>
              <a:rPr lang="en-US" altLang="en-US" sz="1600"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a:t>
            </a:r>
            <a:r>
              <a:rPr lang="en-US" altLang="en-US" sz="1600">
                <a:latin typeface="Consolas" panose="020B0609020204030204" pitchFamily="49" charset="0"/>
                <a:cs typeface="Courier New" panose="02070309020205020404" pitchFamily="49" charset="0"/>
                <a:sym typeface="Symbol" panose="05050102010706020507" pitchFamily="18" charset="2"/>
              </a:rPr>
              <a:t>  ) {</a:t>
            </a:r>
          </a:p>
          <a:p>
            <a:pPr>
              <a:spcBef>
                <a:spcPct val="0"/>
              </a:spcBef>
              <a:buFontTx/>
              <a:buNone/>
            </a:pPr>
            <a:r>
              <a:rPr lang="en-US" altLang="en-US" sz="1600">
                <a:latin typeface="Consolas" panose="020B0609020204030204" pitchFamily="49" charset="0"/>
                <a:cs typeface="Courier New" panose="02070309020205020404" pitchFamily="49" charset="0"/>
                <a:sym typeface="Symbol" panose="05050102010706020507" pitchFamily="18" charset="2"/>
              </a:rPr>
              <a:t>       </a:t>
            </a:r>
            <a:r>
              <a:rPr lang="en-US" altLang="en-US" sz="1600" i="1" err="1">
                <a:latin typeface="Consolas" panose="020B0609020204030204" pitchFamily="49" charset="0"/>
                <a:cs typeface="Courier New" panose="02070309020205020404" pitchFamily="49" charset="0"/>
                <a:sym typeface="Symbol" panose="05050102010706020507" pitchFamily="18" charset="2"/>
              </a:rPr>
              <a:t>a</a:t>
            </a:r>
            <a:r>
              <a:rPr lang="en-US" altLang="en-US" sz="1600" i="1" baseline="-25000" err="1">
                <a:latin typeface="Consolas" panose="020B0609020204030204" pitchFamily="49" charset="0"/>
                <a:cs typeface="Courier New" panose="02070309020205020404" pitchFamily="49" charset="0"/>
                <a:sym typeface="Symbol" panose="05050102010706020507" pitchFamily="18" charset="2"/>
              </a:rPr>
              <a:t>k</a:t>
            </a:r>
            <a:r>
              <a:rPr lang="en-US" altLang="en-US" sz="1600">
                <a:latin typeface="Consolas" panose="020B0609020204030204" pitchFamily="49" charset="0"/>
                <a:cs typeface="Courier New" panose="02070309020205020404" pitchFamily="49" charset="0"/>
                <a:sym typeface="Symbol" panose="05050102010706020507" pitchFamily="18" charset="2"/>
              </a:rPr>
              <a:t>  </a:t>
            </a:r>
            <a:r>
              <a:rPr lang="en-US" altLang="en-US" sz="1600" i="1" err="1">
                <a:latin typeface="Consolas" panose="020B0609020204030204" pitchFamily="49" charset="0"/>
                <a:cs typeface="Courier New" panose="02070309020205020404" pitchFamily="49" charset="0"/>
                <a:sym typeface="Symbol" panose="05050102010706020507" pitchFamily="18" charset="2"/>
              </a:rPr>
              <a:t>S</a:t>
            </a:r>
            <a:r>
              <a:rPr lang="en-US" altLang="en-US" sz="1600" i="1" baseline="-25000" err="1">
                <a:latin typeface="Consolas" panose="020B0609020204030204" pitchFamily="49" charset="0"/>
                <a:cs typeface="Courier New" panose="02070309020205020404" pitchFamily="49" charset="0"/>
                <a:sym typeface="Symbol" panose="05050102010706020507" pitchFamily="18" charset="2"/>
              </a:rPr>
              <a:t>k</a:t>
            </a:r>
            <a:r>
              <a:rPr lang="en-US" altLang="en-US" sz="1600">
                <a:latin typeface="Consolas" panose="020B0609020204030204" pitchFamily="49" charset="0"/>
                <a:cs typeface="Courier New" panose="02070309020205020404" pitchFamily="49" charset="0"/>
                <a:sym typeface="Symbol" panose="05050102010706020507" pitchFamily="18" charset="2"/>
              </a:rPr>
              <a:t>; // </a:t>
            </a:r>
            <a:r>
              <a:rPr lang="en-US" altLang="en-US" sz="1600" err="1">
                <a:latin typeface="Consolas" panose="020B0609020204030204" pitchFamily="49" charset="0"/>
                <a:cs typeface="Courier New" panose="02070309020205020404" pitchFamily="49" charset="0"/>
                <a:sym typeface="Symbol" panose="05050102010706020507" pitchFamily="18" charset="2"/>
              </a:rPr>
              <a:t>Lấy</a:t>
            </a:r>
            <a:r>
              <a:rPr lang="en-US" altLang="en-US" sz="1600">
                <a:latin typeface="Consolas" panose="020B0609020204030204" pitchFamily="49" charset="0"/>
                <a:cs typeface="Courier New" panose="02070309020205020404" pitchFamily="49" charset="0"/>
                <a:sym typeface="Symbol" panose="05050102010706020507" pitchFamily="18" charset="2"/>
              </a:rPr>
              <a:t> </a:t>
            </a:r>
            <a:r>
              <a:rPr lang="en-US" altLang="en-US" sz="1600" i="1" err="1">
                <a:latin typeface="Consolas" panose="020B0609020204030204" pitchFamily="49" charset="0"/>
                <a:cs typeface="Courier New" panose="02070309020205020404" pitchFamily="49" charset="0"/>
                <a:sym typeface="Symbol" panose="05050102010706020507" pitchFamily="18" charset="2"/>
              </a:rPr>
              <a:t>a</a:t>
            </a:r>
            <a:r>
              <a:rPr lang="en-US" altLang="en-US" sz="1600" baseline="-25000" err="1">
                <a:latin typeface="Consolas" panose="020B0609020204030204" pitchFamily="49" charset="0"/>
                <a:cs typeface="Courier New" panose="02070309020205020404" pitchFamily="49" charset="0"/>
                <a:sym typeface="Symbol" panose="05050102010706020507" pitchFamily="18" charset="2"/>
              </a:rPr>
              <a:t>k</a:t>
            </a:r>
            <a:r>
              <a:rPr lang="en-US" altLang="en-US" sz="1600">
                <a:latin typeface="Consolas" panose="020B0609020204030204" pitchFamily="49" charset="0"/>
                <a:cs typeface="Courier New" panose="02070309020205020404" pitchFamily="49" charset="0"/>
                <a:sym typeface="Symbol" panose="05050102010706020507" pitchFamily="18" charset="2"/>
              </a:rPr>
              <a:t> </a:t>
            </a:r>
            <a:r>
              <a:rPr lang="en-US" altLang="en-US" sz="1600" err="1">
                <a:latin typeface="Consolas" panose="020B0609020204030204" pitchFamily="49" charset="0"/>
                <a:cs typeface="Courier New" panose="02070309020205020404" pitchFamily="49" charset="0"/>
                <a:sym typeface="Symbol" panose="05050102010706020507" pitchFamily="18" charset="2"/>
              </a:rPr>
              <a:t>từ</a:t>
            </a:r>
            <a:r>
              <a:rPr lang="en-US" altLang="en-US" sz="1600">
                <a:latin typeface="Consolas" panose="020B0609020204030204" pitchFamily="49" charset="0"/>
                <a:cs typeface="Courier New" panose="02070309020205020404" pitchFamily="49" charset="0"/>
                <a:sym typeface="Symbol" panose="05050102010706020507" pitchFamily="18" charset="2"/>
              </a:rPr>
              <a:t> </a:t>
            </a:r>
            <a:r>
              <a:rPr lang="en-US" altLang="en-US" sz="1600" i="1" err="1">
                <a:latin typeface="Consolas" panose="020B0609020204030204" pitchFamily="49" charset="0"/>
                <a:cs typeface="Courier New" panose="02070309020205020404" pitchFamily="49" charset="0"/>
                <a:sym typeface="Symbol" panose="05050102010706020507" pitchFamily="18" charset="2"/>
              </a:rPr>
              <a:t>S</a:t>
            </a:r>
            <a:r>
              <a:rPr lang="en-US" altLang="en-US" sz="1600" baseline="-25000" err="1">
                <a:latin typeface="Consolas" panose="020B0609020204030204" pitchFamily="49" charset="0"/>
                <a:cs typeface="Courier New" panose="02070309020205020404" pitchFamily="49" charset="0"/>
                <a:sym typeface="Symbol" panose="05050102010706020507" pitchFamily="18" charset="2"/>
              </a:rPr>
              <a:t>k</a:t>
            </a:r>
            <a:endParaRPr lang="en-US" altLang="en-US" sz="1600" baseline="-25000">
              <a:latin typeface="Consolas" panose="020B0609020204030204" pitchFamily="49" charset="0"/>
              <a:cs typeface="Courier New" panose="02070309020205020404" pitchFamily="49" charset="0"/>
              <a:sym typeface="Symbol" panose="05050102010706020507" pitchFamily="18" charset="2"/>
            </a:endParaRPr>
          </a:p>
          <a:p>
            <a:pPr>
              <a:spcBef>
                <a:spcPct val="0"/>
              </a:spcBef>
              <a:buFontTx/>
              <a:buNone/>
            </a:pPr>
            <a:r>
              <a:rPr lang="en-US" altLang="en-US" sz="1600">
                <a:latin typeface="Consolas" panose="020B0609020204030204" pitchFamily="49" charset="0"/>
                <a:cs typeface="Courier New" panose="02070309020205020404" pitchFamily="49" charset="0"/>
              </a:rPr>
              <a:t>       </a:t>
            </a:r>
            <a:r>
              <a:rPr lang="en-US" altLang="en-US" sz="1600" b="1">
                <a:latin typeface="Consolas" panose="020B0609020204030204" pitchFamily="49" charset="0"/>
                <a:cs typeface="Courier New" panose="02070309020205020404" pitchFamily="49" charset="0"/>
              </a:rPr>
              <a:t>if</a:t>
            </a:r>
            <a:r>
              <a:rPr lang="en-US" altLang="en-US" sz="1600">
                <a:latin typeface="Consolas" panose="020B0609020204030204" pitchFamily="49" charset="0"/>
                <a:cs typeface="Courier New" panose="02070309020205020404" pitchFamily="49" charset="0"/>
              </a:rPr>
              <a:t>  k == n </a:t>
            </a:r>
            <a:r>
              <a:rPr lang="en-US" altLang="en-US" sz="1600" b="1">
                <a:latin typeface="Consolas" panose="020B0609020204030204" pitchFamily="49" charset="0"/>
                <a:cs typeface="Courier New" panose="02070309020205020404" pitchFamily="49" charset="0"/>
              </a:rPr>
              <a:t> then</a:t>
            </a:r>
          </a:p>
          <a:p>
            <a:pPr>
              <a:spcBef>
                <a:spcPct val="0"/>
              </a:spcBef>
              <a:buFontTx/>
              <a:buNone/>
            </a:pPr>
            <a:r>
              <a:rPr lang="en-US" altLang="en-US" sz="1600" b="1">
                <a:latin typeface="Consolas" panose="020B0609020204030204" pitchFamily="49" charset="0"/>
                <a:cs typeface="Courier New" panose="02070309020205020404" pitchFamily="49" charset="0"/>
              </a:rPr>
              <a:t>         </a:t>
            </a:r>
            <a:r>
              <a:rPr lang="en-US" altLang="en-US" sz="1600">
                <a:latin typeface="Consolas" panose="020B0609020204030204" pitchFamily="49" charset="0"/>
                <a:cs typeface="Courier New" panose="02070309020205020404" pitchFamily="49" charset="0"/>
              </a:rPr>
              <a:t> &lt;</a:t>
            </a:r>
            <a:r>
              <a:rPr lang="en-US" altLang="en-US" sz="1600" err="1">
                <a:latin typeface="Consolas" panose="020B0609020204030204" pitchFamily="49" charset="0"/>
                <a:cs typeface="Courier New" panose="02070309020205020404" pitchFamily="49" charset="0"/>
              </a:rPr>
              <a:t>Ghi</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nhận</a:t>
            </a:r>
            <a:r>
              <a:rPr lang="en-US" altLang="en-US" sz="1600">
                <a:latin typeface="Consolas" panose="020B0609020204030204" pitchFamily="49" charset="0"/>
                <a:cs typeface="Courier New" panose="02070309020205020404" pitchFamily="49" charset="0"/>
              </a:rPr>
              <a:t> (</a:t>
            </a:r>
            <a:r>
              <a:rPr lang="en-US" altLang="en-US" sz="1600" i="1">
                <a:latin typeface="Consolas" panose="020B0609020204030204" pitchFamily="49" charset="0"/>
                <a:cs typeface="Courier New" panose="02070309020205020404" pitchFamily="49" charset="0"/>
              </a:rPr>
              <a:t>a</a:t>
            </a:r>
            <a:r>
              <a:rPr lang="en-US" altLang="en-US" sz="1600" baseline="-25000">
                <a:latin typeface="Consolas" panose="020B0609020204030204" pitchFamily="49" charset="0"/>
                <a:cs typeface="Courier New" panose="02070309020205020404" pitchFamily="49" charset="0"/>
              </a:rPr>
              <a:t>1</a:t>
            </a:r>
            <a:r>
              <a:rPr lang="en-US" altLang="en-US" sz="1600">
                <a:latin typeface="Consolas" panose="020B0609020204030204" pitchFamily="49" charset="0"/>
                <a:cs typeface="Courier New" panose="02070309020205020404" pitchFamily="49" charset="0"/>
              </a:rPr>
              <a:t>,</a:t>
            </a:r>
            <a:r>
              <a:rPr lang="en-US" altLang="en-US" sz="1600" i="1">
                <a:latin typeface="Consolas" panose="020B0609020204030204" pitchFamily="49" charset="0"/>
                <a:cs typeface="Courier New" panose="02070309020205020404" pitchFamily="49" charset="0"/>
              </a:rPr>
              <a:t>a</a:t>
            </a:r>
            <a:r>
              <a:rPr lang="en-US" altLang="en-US" sz="1600" baseline="-25000">
                <a:latin typeface="Consolas" panose="020B0609020204030204" pitchFamily="49" charset="0"/>
                <a:cs typeface="Courier New" panose="02070309020205020404" pitchFamily="49" charset="0"/>
              </a:rPr>
              <a:t>2</a:t>
            </a:r>
            <a:r>
              <a:rPr lang="en-US" altLang="en-US" sz="1600">
                <a:latin typeface="Consolas" panose="020B0609020204030204" pitchFamily="49" charset="0"/>
                <a:cs typeface="Courier New" panose="02070309020205020404" pitchFamily="49" charset="0"/>
              </a:rPr>
              <a:t>,...,</a:t>
            </a:r>
            <a:r>
              <a:rPr lang="en-US" altLang="en-US" sz="1600" i="1" err="1">
                <a:latin typeface="Consolas" panose="020B0609020204030204" pitchFamily="49" charset="0"/>
                <a:cs typeface="Courier New" panose="02070309020205020404" pitchFamily="49" charset="0"/>
              </a:rPr>
              <a:t>a</a:t>
            </a:r>
            <a:r>
              <a:rPr lang="en-US" altLang="en-US" sz="1600"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 &gt;;</a:t>
            </a:r>
          </a:p>
          <a:p>
            <a:pPr>
              <a:spcBef>
                <a:spcPct val="0"/>
              </a:spcBef>
              <a:buFontTx/>
              <a:buNone/>
            </a:pPr>
            <a:r>
              <a:rPr lang="en-US" altLang="en-US" sz="1600">
                <a:latin typeface="Consolas" panose="020B0609020204030204" pitchFamily="49" charset="0"/>
                <a:cs typeface="Courier New" panose="02070309020205020404" pitchFamily="49" charset="0"/>
              </a:rPr>
              <a:t>       </a:t>
            </a:r>
            <a:r>
              <a:rPr lang="en-US" altLang="en-US" sz="1600" b="1">
                <a:latin typeface="Consolas" panose="020B0609020204030204" pitchFamily="49" charset="0"/>
                <a:cs typeface="Courier New" panose="02070309020205020404" pitchFamily="49" charset="0"/>
              </a:rPr>
              <a:t>else</a:t>
            </a:r>
            <a:r>
              <a:rPr lang="en-US" altLang="en-US" sz="1600">
                <a:latin typeface="Consolas" panose="020B0609020204030204" pitchFamily="49" charset="0"/>
                <a:cs typeface="Courier New" panose="02070309020205020404" pitchFamily="49" charset="0"/>
              </a:rPr>
              <a:t> {</a:t>
            </a:r>
          </a:p>
          <a:p>
            <a:pPr>
              <a:spcBef>
                <a:spcPct val="0"/>
              </a:spcBef>
              <a:buFontTx/>
              <a:buNone/>
            </a:pPr>
            <a:r>
              <a:rPr lang="en-US" altLang="en-US" sz="1600">
                <a:latin typeface="Consolas" panose="020B0609020204030204" pitchFamily="49" charset="0"/>
                <a:cs typeface="Courier New" panose="02070309020205020404" pitchFamily="49" charset="0"/>
              </a:rPr>
              <a:t>            </a:t>
            </a:r>
            <a:r>
              <a:rPr lang="en-US" altLang="en-US" sz="1600" i="1">
                <a:latin typeface="Consolas" panose="020B0609020204030204" pitchFamily="49" charset="0"/>
                <a:cs typeface="Courier New" panose="02070309020205020404" pitchFamily="49" charset="0"/>
              </a:rPr>
              <a:t>k </a:t>
            </a:r>
            <a:r>
              <a:rPr lang="en-US" altLang="en-US" sz="1600">
                <a:latin typeface="Consolas" panose="020B0609020204030204" pitchFamily="49" charset="0"/>
                <a:cs typeface="Courier New" panose="02070309020205020404" pitchFamily="49" charset="0"/>
              </a:rPr>
              <a:t>= </a:t>
            </a:r>
            <a:r>
              <a:rPr lang="en-US" altLang="en-US" sz="1600" i="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+1;</a:t>
            </a:r>
          </a:p>
          <a:p>
            <a:pPr>
              <a:spcBef>
                <a:spcPct val="0"/>
              </a:spcBef>
              <a:buFontTx/>
              <a:buNone/>
            </a:pPr>
            <a:r>
              <a:rPr lang="en-US" altLang="en-US" sz="1600">
                <a:latin typeface="Consolas" panose="020B0609020204030204" pitchFamily="49" charset="0"/>
                <a:cs typeface="Courier New" panose="02070309020205020404" pitchFamily="49" charset="0"/>
              </a:rPr>
              <a:t>            &lt;</a:t>
            </a:r>
            <a:r>
              <a:rPr lang="en-US" altLang="en-US" sz="1600" err="1">
                <a:latin typeface="Consolas" panose="020B0609020204030204" pitchFamily="49" charset="0"/>
                <a:cs typeface="Courier New" panose="02070309020205020404" pitchFamily="49" charset="0"/>
              </a:rPr>
              <a:t>Xây</a:t>
            </a:r>
            <a:r>
              <a:rPr lang="en-US" altLang="en-US" sz="1600">
                <a:latin typeface="Consolas" panose="020B0609020204030204" pitchFamily="49" charset="0"/>
                <a:cs typeface="Courier New" panose="02070309020205020404" pitchFamily="49" charset="0"/>
              </a:rPr>
              <a:t> </a:t>
            </a:r>
            <a:r>
              <a:rPr lang="en-US" altLang="en-US" sz="1600" err="1">
                <a:latin typeface="Consolas" panose="020B0609020204030204" pitchFamily="49" charset="0"/>
                <a:cs typeface="Courier New" panose="02070309020205020404" pitchFamily="49" charset="0"/>
              </a:rPr>
              <a:t>dựng</a:t>
            </a:r>
            <a:r>
              <a:rPr lang="en-US" altLang="en-US" sz="1600">
                <a:latin typeface="Consolas" panose="020B0609020204030204" pitchFamily="49" charset="0"/>
                <a:cs typeface="Courier New" panose="02070309020205020404" pitchFamily="49" charset="0"/>
              </a:rPr>
              <a:t> </a:t>
            </a:r>
            <a:r>
              <a:rPr lang="en-US" altLang="en-US" sz="1600" i="1" err="1">
                <a:latin typeface="Consolas" panose="020B0609020204030204" pitchFamily="49" charset="0"/>
                <a:cs typeface="Courier New" panose="02070309020205020404" pitchFamily="49" charset="0"/>
              </a:rPr>
              <a:t>S</a:t>
            </a:r>
            <a:r>
              <a:rPr lang="en-US" altLang="en-US" sz="1600" i="1" baseline="-25000" err="1">
                <a:latin typeface="Consolas" panose="020B0609020204030204" pitchFamily="49" charset="0"/>
                <a:cs typeface="Courier New" panose="02070309020205020404" pitchFamily="49" charset="0"/>
              </a:rPr>
              <a:t>k</a:t>
            </a:r>
            <a:r>
              <a:rPr lang="en-US" altLang="en-US" sz="1600">
                <a:latin typeface="Consolas" panose="020B0609020204030204" pitchFamily="49" charset="0"/>
                <a:cs typeface="Courier New" panose="02070309020205020404" pitchFamily="49" charset="0"/>
              </a:rPr>
              <a:t>&gt;;</a:t>
            </a:r>
          </a:p>
          <a:p>
            <a:pPr>
              <a:spcBef>
                <a:spcPct val="0"/>
              </a:spcBef>
              <a:buFontTx/>
              <a:buNone/>
            </a:pPr>
            <a:r>
              <a:rPr lang="en-US" altLang="en-US" sz="1600">
                <a:latin typeface="Consolas" panose="020B0609020204030204" pitchFamily="49" charset="0"/>
                <a:cs typeface="Courier New" panose="02070309020205020404" pitchFamily="49" charset="0"/>
              </a:rPr>
              <a:t>       }</a:t>
            </a:r>
          </a:p>
          <a:p>
            <a:pPr>
              <a:spcBef>
                <a:spcPct val="0"/>
              </a:spcBef>
              <a:buFontTx/>
              <a:buNone/>
            </a:pPr>
            <a:r>
              <a:rPr lang="en-US" altLang="en-US" sz="1600">
                <a:latin typeface="Consolas" panose="020B0609020204030204" pitchFamily="49" charset="0"/>
                <a:cs typeface="Courier New" panose="02070309020205020404" pitchFamily="49" charset="0"/>
              </a:rPr>
              <a:t>    }  </a:t>
            </a:r>
          </a:p>
          <a:p>
            <a:pPr>
              <a:spcBef>
                <a:spcPct val="0"/>
              </a:spcBef>
              <a:buFontTx/>
              <a:buNone/>
            </a:pPr>
            <a:r>
              <a:rPr lang="en-US" altLang="en-US" sz="1600">
                <a:latin typeface="Consolas" panose="020B0609020204030204" pitchFamily="49" charset="0"/>
                <a:cs typeface="Courier New" panose="02070309020205020404" pitchFamily="49" charset="0"/>
              </a:rPr>
              <a:t>    </a:t>
            </a:r>
            <a:r>
              <a:rPr lang="en-US" altLang="en-US" sz="1600" i="1">
                <a:latin typeface="Consolas" panose="020B0609020204030204" pitchFamily="49" charset="0"/>
                <a:cs typeface="Courier New" panose="02070309020205020404" pitchFamily="49" charset="0"/>
              </a:rPr>
              <a:t>k </a:t>
            </a:r>
            <a:r>
              <a:rPr lang="en-US" altLang="en-US" sz="1600">
                <a:latin typeface="Consolas" panose="020B0609020204030204" pitchFamily="49" charset="0"/>
                <a:cs typeface="Courier New" panose="02070309020205020404" pitchFamily="49" charset="0"/>
              </a:rPr>
              <a:t>= </a:t>
            </a:r>
            <a:r>
              <a:rPr lang="en-US" altLang="en-US" sz="1600" i="1">
                <a:latin typeface="Consolas" panose="020B0609020204030204" pitchFamily="49" charset="0"/>
                <a:cs typeface="Courier New" panose="02070309020205020404" pitchFamily="49" charset="0"/>
              </a:rPr>
              <a:t>k </a:t>
            </a:r>
            <a:r>
              <a:rPr lang="en-US" altLang="en-US" sz="1600">
                <a:latin typeface="Consolas" panose="020B0609020204030204" pitchFamily="49" charset="0"/>
                <a:cs typeface="Courier New" panose="02070309020205020404" pitchFamily="49" charset="0"/>
              </a:rPr>
              <a:t>- 1;   // Quay </a:t>
            </a:r>
            <a:r>
              <a:rPr lang="en-US" altLang="en-US" sz="1600" err="1">
                <a:latin typeface="Consolas" panose="020B0609020204030204" pitchFamily="49" charset="0"/>
                <a:cs typeface="Courier New" panose="02070309020205020404" pitchFamily="49" charset="0"/>
              </a:rPr>
              <a:t>lui</a:t>
            </a:r>
            <a:endParaRPr lang="en-US" altLang="en-US" sz="1600">
              <a:latin typeface="Consolas" panose="020B0609020204030204" pitchFamily="49" charset="0"/>
              <a:cs typeface="Courier New" panose="02070309020205020404" pitchFamily="49" charset="0"/>
            </a:endParaRPr>
          </a:p>
          <a:p>
            <a:pPr>
              <a:spcBef>
                <a:spcPct val="0"/>
              </a:spcBef>
              <a:buFontTx/>
              <a:buNone/>
            </a:pPr>
            <a:r>
              <a:rPr lang="en-US" altLang="en-US" sz="1600">
                <a:latin typeface="Consolas" panose="020B0609020204030204" pitchFamily="49" charset="0"/>
                <a:cs typeface="Courier New" panose="02070309020205020404" pitchFamily="49" charset="0"/>
              </a:rPr>
              <a:t>  }</a:t>
            </a:r>
          </a:p>
          <a:p>
            <a:pPr>
              <a:spcBef>
                <a:spcPct val="0"/>
              </a:spcBef>
              <a:buFont typeface="Wingdings" panose="05000000000000000000" pitchFamily="2" charset="2"/>
              <a:buNone/>
            </a:pPr>
            <a:r>
              <a:rPr lang="en-US" altLang="en-US" sz="1600">
                <a:latin typeface="Consolas" panose="020B0609020204030204" pitchFamily="49" charset="0"/>
              </a:rPr>
              <a:t>}</a:t>
            </a:r>
          </a:p>
        </p:txBody>
      </p:sp>
      <p:sp>
        <p:nvSpPr>
          <p:cNvPr id="2" name="TextBox 1">
            <a:extLst>
              <a:ext uri="{FF2B5EF4-FFF2-40B4-BE49-F238E27FC236}">
                <a16:creationId xmlns:a16="http://schemas.microsoft.com/office/drawing/2014/main" id="{55ABC2A0-21E4-40E8-B99F-B5CA9535A2C3}"/>
              </a:ext>
            </a:extLst>
          </p:cNvPr>
          <p:cNvSpPr txBox="1"/>
          <p:nvPr/>
        </p:nvSpPr>
        <p:spPr>
          <a:xfrm>
            <a:off x="169863" y="762000"/>
            <a:ext cx="8288337"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Quay </a:t>
            </a:r>
            <a:r>
              <a:rPr lang="en-US" sz="1600" err="1">
                <a:latin typeface="Arial" panose="020B0604020202020204" pitchFamily="34" charset="0"/>
                <a:cs typeface="Arial" panose="020B0604020202020204" pitchFamily="34" charset="0"/>
              </a:rPr>
              <a:t>lui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không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dùng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đệ</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quy</a:t>
            </a: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7084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a:t>Hai </a:t>
            </a:r>
            <a:r>
              <a:rPr lang="en-US" altLang="en-US" sz="2000" b="1" err="1"/>
              <a:t>vấn</a:t>
            </a:r>
            <a:r>
              <a:rPr lang="en-US" altLang="en-US" sz="2000" b="1"/>
              <a:t> </a:t>
            </a:r>
            <a:r>
              <a:rPr lang="en-US" altLang="en-US" sz="2000" b="1" err="1"/>
              <a:t>đề</a:t>
            </a:r>
            <a:r>
              <a:rPr lang="en-US" altLang="en-US" sz="2000" b="1"/>
              <a:t> </a:t>
            </a:r>
            <a:r>
              <a:rPr lang="en-US" altLang="en-US" sz="2000" b="1" err="1"/>
              <a:t>mấu</a:t>
            </a:r>
            <a:r>
              <a:rPr lang="en-US" altLang="en-US" sz="2000" b="1"/>
              <a:t> </a:t>
            </a:r>
            <a:r>
              <a:rPr lang="en-US" altLang="en-US" sz="2000" b="1" err="1"/>
              <a:t>chốt</a:t>
            </a:r>
            <a:endParaRPr lang="en-US" altLang="en-US" sz="2000" b="1" i="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algn="just" eaLnBrk="1" hangingPunct="1">
              <a:spcBef>
                <a:spcPts val="1200"/>
              </a:spcBef>
            </a:pP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cài</a:t>
            </a:r>
            <a:r>
              <a:rPr lang="en-US" altLang="en-US" sz="1600">
                <a:cs typeface="Arial" panose="020B0604020202020204" pitchFamily="34" charset="0"/>
              </a:rPr>
              <a:t> </a:t>
            </a:r>
            <a:r>
              <a:rPr lang="en-US" altLang="en-US" sz="1600" err="1">
                <a:cs typeface="Arial" panose="020B0604020202020204" pitchFamily="34" charset="0"/>
              </a:rPr>
              <a:t>đặt</a:t>
            </a:r>
            <a:r>
              <a:rPr lang="en-US" altLang="en-US" sz="1600">
                <a:cs typeface="Arial" panose="020B0604020202020204" pitchFamily="34" charset="0"/>
              </a:rPr>
              <a:t> </a:t>
            </a: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quay </a:t>
            </a:r>
            <a:r>
              <a:rPr lang="en-US" altLang="en-US" sz="1600" err="1">
                <a:cs typeface="Arial" panose="020B0604020202020204" pitchFamily="34" charset="0"/>
              </a:rPr>
              <a:t>lui</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cụ</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ta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quyết</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vấn</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a:t>
            </a:r>
          </a:p>
          <a:p>
            <a:pPr lvl="1" algn="just">
              <a:spcBef>
                <a:spcPts val="1200"/>
              </a:spcBef>
            </a:pPr>
            <a:r>
              <a:rPr lang="en-US" altLang="en-US" sz="1600" err="1">
                <a:solidFill>
                  <a:srgbClr val="C00000"/>
                </a:solidFill>
                <a:cs typeface="Arial" panose="020B0604020202020204" pitchFamily="34" charset="0"/>
              </a:rPr>
              <a:t>Tìm</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thuật</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toán</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xây</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dựng</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các</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tập</a:t>
            </a:r>
            <a:r>
              <a:rPr lang="en-US" altLang="en-US" sz="1600">
                <a:solidFill>
                  <a:srgbClr val="C00000"/>
                </a:solidFill>
                <a:cs typeface="Arial" panose="020B0604020202020204" pitchFamily="34" charset="0"/>
              </a:rPr>
              <a:t> UCV </a:t>
            </a:r>
            <a:r>
              <a:rPr lang="en-US" altLang="en-US" sz="1600" i="1" err="1">
                <a:solidFill>
                  <a:srgbClr val="C00000"/>
                </a:solidFill>
                <a:cs typeface="Arial" panose="020B0604020202020204" pitchFamily="34" charset="0"/>
              </a:rPr>
              <a:t>S</a:t>
            </a:r>
            <a:r>
              <a:rPr lang="en-US" altLang="en-US" sz="1600" i="1" baseline="-25000" err="1">
                <a:solidFill>
                  <a:srgbClr val="C00000"/>
                </a:solidFill>
                <a:cs typeface="Arial" panose="020B0604020202020204" pitchFamily="34" charset="0"/>
              </a:rPr>
              <a:t>k</a:t>
            </a:r>
            <a:endParaRPr lang="ru-RU" altLang="en-US" sz="1600" i="1">
              <a:solidFill>
                <a:srgbClr val="C00000"/>
              </a:solidFill>
              <a:cs typeface="Arial" panose="020B0604020202020204" pitchFamily="34" charset="0"/>
            </a:endParaRPr>
          </a:p>
          <a:p>
            <a:pPr lvl="1" algn="just">
              <a:spcBef>
                <a:spcPts val="1200"/>
              </a:spcBef>
            </a:pPr>
            <a:r>
              <a:rPr lang="vi-VN" altLang="en-US" sz="1600">
                <a:solidFill>
                  <a:srgbClr val="C00000"/>
                </a:solidFill>
                <a:cs typeface="Arial" panose="020B0604020202020204" pitchFamily="34" charset="0"/>
              </a:rPr>
              <a:t>T</a:t>
            </a:r>
            <a:r>
              <a:rPr lang="en-US" altLang="en-US" sz="1600">
                <a:solidFill>
                  <a:srgbClr val="C00000"/>
                </a:solidFill>
                <a:cs typeface="Arial" panose="020B0604020202020204" pitchFamily="34" charset="0"/>
              </a:rPr>
              <a:t>ì</a:t>
            </a:r>
            <a:r>
              <a:rPr lang="vi-VN" altLang="en-US" sz="1600">
                <a:solidFill>
                  <a:srgbClr val="C00000"/>
                </a:solidFill>
                <a:cs typeface="Arial" panose="020B0604020202020204" pitchFamily="34" charset="0"/>
              </a:rPr>
              <a:t>m cách mô tả các tập này để có thể cài đặt thao tác liệt kê các phần tử của ch</a:t>
            </a:r>
            <a:r>
              <a:rPr lang="en-US" altLang="en-US" sz="1600">
                <a:solidFill>
                  <a:srgbClr val="C00000"/>
                </a:solidFill>
                <a:cs typeface="Arial" panose="020B0604020202020204" pitchFamily="34" charset="0"/>
              </a:rPr>
              <a:t>ú</a:t>
            </a:r>
            <a:r>
              <a:rPr lang="vi-VN" altLang="en-US" sz="1600">
                <a:solidFill>
                  <a:srgbClr val="C00000"/>
                </a:solidFill>
                <a:cs typeface="Arial" panose="020B0604020202020204" pitchFamily="34" charset="0"/>
              </a:rPr>
              <a:t>ng (cài đặt vòng lặp qui ước </a:t>
            </a:r>
            <a:r>
              <a:rPr lang="vi-VN" altLang="en-US" sz="1600" b="1">
                <a:solidFill>
                  <a:srgbClr val="FF0000"/>
                </a:solidFill>
                <a:cs typeface="Arial" panose="020B0604020202020204" pitchFamily="34" charset="0"/>
              </a:rPr>
              <a:t>for </a:t>
            </a:r>
            <a:r>
              <a:rPr lang="vi-VN" altLang="en-US" sz="1600" b="1" i="1">
                <a:solidFill>
                  <a:srgbClr val="FF0000"/>
                </a:solidFill>
                <a:cs typeface="Arial" panose="020B0604020202020204" pitchFamily="34" charset="0"/>
              </a:rPr>
              <a:t>y</a:t>
            </a:r>
            <a:r>
              <a:rPr lang="vi-VN" altLang="en-US" sz="1600" b="1">
                <a:solidFill>
                  <a:srgbClr val="FF0000"/>
                </a:solidFill>
                <a:cs typeface="Arial" panose="020B0604020202020204" pitchFamily="34" charset="0"/>
              </a:rPr>
              <a:t> </a:t>
            </a:r>
            <a:r>
              <a:rPr lang="vi-VN" altLang="en-US" sz="1600" b="1">
                <a:solidFill>
                  <a:srgbClr val="FF0000"/>
                </a:solidFill>
                <a:cs typeface="Arial" panose="020B0604020202020204" pitchFamily="34" charset="0"/>
                <a:sym typeface="Symbol" panose="05050102010706020507" pitchFamily="18" charset="2"/>
              </a:rPr>
              <a:t> S</a:t>
            </a:r>
            <a:r>
              <a:rPr lang="vi-VN" altLang="en-US" sz="1600" b="1" baseline="-25000">
                <a:solidFill>
                  <a:srgbClr val="FF0000"/>
                </a:solidFill>
                <a:cs typeface="Arial" panose="020B0604020202020204" pitchFamily="34" charset="0"/>
                <a:sym typeface="Symbol" panose="05050102010706020507" pitchFamily="18" charset="2"/>
              </a:rPr>
              <a:t>k</a:t>
            </a:r>
            <a:r>
              <a:rPr lang="vi-VN" altLang="en-US" sz="1600" b="1">
                <a:solidFill>
                  <a:srgbClr val="C00000"/>
                </a:solidFill>
                <a:cs typeface="Arial" panose="020B0604020202020204" pitchFamily="34" charset="0"/>
                <a:sym typeface="Symbol" panose="05050102010706020507" pitchFamily="18" charset="2"/>
              </a:rPr>
              <a:t> ).</a:t>
            </a:r>
          </a:p>
          <a:p>
            <a:pPr algn="just">
              <a:spcBef>
                <a:spcPts val="1200"/>
              </a:spcBef>
            </a:pPr>
            <a:r>
              <a:rPr lang="vi-VN" altLang="en-US" sz="1600">
                <a:cs typeface="Arial" panose="020B0604020202020204" pitchFamily="34" charset="0"/>
              </a:rPr>
              <a:t>Hiệu quả của thuật toán liệt kê phụ thuộc vào việc ta có xác định được chính xác các tập UCV này hay không.</a:t>
            </a:r>
          </a:p>
          <a:p>
            <a:endParaRPr lang="en-US" sz="1600">
              <a:cs typeface="Arial" panose="020B0604020202020204" pitchFamily="34" charset="0"/>
            </a:endParaRPr>
          </a:p>
        </p:txBody>
      </p:sp>
    </p:spTree>
    <p:extLst>
      <p:ext uri="{BB962C8B-B14F-4D97-AF65-F5344CB8AC3E}">
        <p14:creationId xmlns:p14="http://schemas.microsoft.com/office/powerpoint/2010/main" val="148320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xâu</a:t>
            </a:r>
            <a:r>
              <a:rPr lang="en-US" altLang="en-US" sz="2000" b="1"/>
              <a:t> </a:t>
            </a:r>
            <a:r>
              <a:rPr lang="en-US" altLang="en-US" sz="2000" b="1" err="1"/>
              <a:t>nhị</a:t>
            </a:r>
            <a:r>
              <a:rPr lang="en-US" altLang="en-US" sz="2000" b="1"/>
              <a:t> </a:t>
            </a:r>
            <a:r>
              <a:rPr lang="en-US" altLang="en-US" sz="2000" b="1" err="1"/>
              <a:t>phân</a:t>
            </a:r>
            <a:r>
              <a:rPr lang="en-US" altLang="en-US" sz="2000" b="1"/>
              <a:t> </a:t>
            </a:r>
            <a:r>
              <a:rPr lang="en-US" altLang="en-US" sz="2000" b="1" err="1"/>
              <a:t>độ</a:t>
            </a:r>
            <a:r>
              <a:rPr lang="en-US" altLang="en-US" sz="2000" b="1"/>
              <a:t> </a:t>
            </a:r>
            <a:r>
              <a:rPr lang="en-US" altLang="en-US" sz="2000" b="1" err="1"/>
              <a:t>dài</a:t>
            </a:r>
            <a:r>
              <a:rPr lang="en-US" altLang="en-US" sz="2000" b="1"/>
              <a:t>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eaLnBrk="1" hangingPunct="1">
              <a:lnSpc>
                <a:spcPct val="90000"/>
              </a:lnSpc>
            </a:pP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xâu</a:t>
            </a:r>
            <a:r>
              <a:rPr lang="en-US" altLang="en-US" sz="1600">
                <a:cs typeface="Arial" panose="020B0604020202020204" pitchFamily="34" charset="0"/>
              </a:rPr>
              <a:t> </a:t>
            </a:r>
            <a:r>
              <a:rPr lang="en-US" altLang="en-US" sz="1600" err="1">
                <a:cs typeface="Arial" panose="020B0604020202020204" pitchFamily="34" charset="0"/>
              </a:rPr>
              <a:t>nhị</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độ</a:t>
            </a:r>
            <a:r>
              <a:rPr lang="en-US" altLang="en-US" sz="1600">
                <a:cs typeface="Arial" panose="020B0604020202020204" pitchFamily="34" charset="0"/>
              </a:rPr>
              <a:t> </a:t>
            </a:r>
            <a:r>
              <a:rPr lang="en-US" altLang="en-US" sz="1600" err="1">
                <a:cs typeface="Arial" panose="020B0604020202020204" pitchFamily="34" charset="0"/>
              </a:rPr>
              <a:t>dài</a:t>
            </a:r>
            <a:r>
              <a:rPr lang="en-US" altLang="en-US" sz="1600">
                <a:cs typeface="Arial" panose="020B0604020202020204" pitchFamily="34" charset="0"/>
              </a:rPr>
              <a:t> </a:t>
            </a:r>
            <a:r>
              <a:rPr lang="en-US" altLang="en-US" sz="1600" i="1">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dẫn</a:t>
            </a:r>
            <a:r>
              <a:rPr lang="en-US" altLang="en-US" sz="1600">
                <a:cs typeface="Arial" panose="020B0604020202020204" pitchFamily="34" charset="0"/>
              </a:rPr>
              <a:t> </a:t>
            </a:r>
            <a:r>
              <a:rPr lang="en-US" altLang="en-US" sz="1600" err="1">
                <a:cs typeface="Arial" panose="020B0604020202020204" pitchFamily="34" charset="0"/>
              </a:rPr>
              <a:t>về</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tập</a:t>
            </a:r>
            <a:endParaRPr lang="en-US" altLang="en-US" sz="1600">
              <a:cs typeface="Arial" panose="020B0604020202020204" pitchFamily="34" charset="0"/>
            </a:endParaRPr>
          </a:p>
          <a:p>
            <a:pPr eaLnBrk="1" hangingPunct="1">
              <a:lnSpc>
                <a:spcPct val="90000"/>
              </a:lnSpc>
              <a:buFont typeface="Wingdings" panose="05000000000000000000" pitchFamily="2" charset="2"/>
              <a:buNone/>
            </a:pPr>
            <a:r>
              <a:rPr lang="en-US" altLang="en-US" sz="1600" i="1">
                <a:cs typeface="Arial" panose="020B0604020202020204" pitchFamily="34" charset="0"/>
              </a:rPr>
              <a:t>             B</a:t>
            </a:r>
            <a:r>
              <a:rPr lang="en-US" altLang="en-US" sz="1600" i="1" baseline="30000">
                <a:cs typeface="Arial" panose="020B0604020202020204" pitchFamily="34" charset="0"/>
              </a:rPr>
              <a:t>n</a:t>
            </a:r>
            <a:r>
              <a:rPr lang="en-US" altLang="en-US" sz="1600">
                <a:cs typeface="Arial" panose="020B0604020202020204" pitchFamily="34" charset="0"/>
              </a:rPr>
              <a:t> = {(</a:t>
            </a:r>
            <a:r>
              <a:rPr lang="en-US" altLang="en-US" sz="1600" i="1">
                <a:cs typeface="Arial" panose="020B0604020202020204" pitchFamily="34" charset="0"/>
              </a:rPr>
              <a:t>b</a:t>
            </a:r>
            <a:r>
              <a:rPr lang="en-US" altLang="en-US" sz="1600" baseline="-25000">
                <a:cs typeface="Arial" panose="020B0604020202020204" pitchFamily="34" charset="0"/>
              </a:rPr>
              <a:t>1</a:t>
            </a:r>
            <a:r>
              <a:rPr lang="en-US" altLang="en-US" sz="1600" i="1">
                <a:cs typeface="Arial" panose="020B0604020202020204" pitchFamily="34" charset="0"/>
              </a:rPr>
              <a:t>, ..., b</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i="1">
                <a:cs typeface="Arial" panose="020B0604020202020204" pitchFamily="34" charset="0"/>
              </a:rPr>
              <a:t>b</a:t>
            </a:r>
            <a:r>
              <a:rPr lang="en-US" altLang="en-US" sz="1600" i="1" baseline="-25000">
                <a:cs typeface="Arial" panose="020B0604020202020204" pitchFamily="34" charset="0"/>
              </a:rPr>
              <a:t>i</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a:t>
            </a:r>
            <a:r>
              <a:rPr lang="en-US" altLang="en-US" sz="1600">
                <a:cs typeface="Arial" panose="020B0604020202020204" pitchFamily="34" charset="0"/>
              </a:rPr>
              <a:t> {0, 1}</a:t>
            </a:r>
            <a:r>
              <a:rPr lang="en-US" altLang="en-US" sz="1600" i="1">
                <a:cs typeface="Arial" panose="020B0604020202020204" pitchFamily="34" charset="0"/>
              </a:rPr>
              <a:t>, </a:t>
            </a:r>
            <a:r>
              <a:rPr lang="en-US" altLang="en-US" sz="1600" i="1" err="1">
                <a:cs typeface="Arial" panose="020B0604020202020204" pitchFamily="34" charset="0"/>
              </a:rPr>
              <a:t>i</a:t>
            </a:r>
            <a:r>
              <a:rPr lang="en-US" altLang="en-US" sz="1600">
                <a:cs typeface="Arial" panose="020B0604020202020204" pitchFamily="34" charset="0"/>
              </a:rPr>
              <a:t>=1, 2, ..., </a:t>
            </a:r>
            <a:r>
              <a:rPr lang="en-US" altLang="en-US" sz="1600" i="1">
                <a:cs typeface="Arial" panose="020B0604020202020204" pitchFamily="34" charset="0"/>
              </a:rPr>
              <a:t>n</a:t>
            </a:r>
            <a:r>
              <a:rPr lang="en-US" altLang="en-US" sz="1600">
                <a:cs typeface="Arial" panose="020B0604020202020204" pitchFamily="34" charset="0"/>
              </a:rPr>
              <a:t>}.</a:t>
            </a:r>
          </a:p>
          <a:p>
            <a:pPr eaLnBrk="1" hangingPunct="1">
              <a:lnSpc>
                <a:spcPct val="90000"/>
              </a:lnSpc>
            </a:pPr>
            <a:r>
              <a:rPr lang="en-US" altLang="en-US" sz="1600">
                <a:cs typeface="Arial" panose="020B0604020202020204" pitchFamily="34" charset="0"/>
              </a:rPr>
              <a:t>Ta </a:t>
            </a:r>
            <a:r>
              <a:rPr lang="en-US" altLang="en-US" sz="1600" err="1">
                <a:cs typeface="Arial" panose="020B0604020202020204" pitchFamily="34" charset="0"/>
              </a:rPr>
              <a:t>xét</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quyết</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vấn</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cài</a:t>
            </a:r>
            <a:r>
              <a:rPr lang="en-US" altLang="en-US" sz="1600">
                <a:cs typeface="Arial" panose="020B0604020202020204" pitchFamily="34" charset="0"/>
              </a:rPr>
              <a:t> </a:t>
            </a:r>
            <a:r>
              <a:rPr lang="en-US" altLang="en-US" sz="1600" err="1">
                <a:cs typeface="Arial" panose="020B0604020202020204" pitchFamily="34" charset="0"/>
              </a:rPr>
              <a:t>đặt</a:t>
            </a:r>
            <a:r>
              <a:rPr lang="en-US" altLang="en-US" sz="1600">
                <a:cs typeface="Arial" panose="020B0604020202020204" pitchFamily="34" charset="0"/>
              </a:rPr>
              <a:t> </a:t>
            </a: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quay </a:t>
            </a:r>
            <a:r>
              <a:rPr lang="en-US" altLang="en-US" sz="1600" err="1">
                <a:cs typeface="Arial" panose="020B0604020202020204" pitchFamily="34" charset="0"/>
              </a:rPr>
              <a:t>lui</a:t>
            </a:r>
            <a:r>
              <a:rPr lang="en-US" altLang="en-US" sz="1600">
                <a:cs typeface="Arial" panose="020B0604020202020204" pitchFamily="34" charset="0"/>
              </a:rPr>
              <a:t>:</a:t>
            </a:r>
          </a:p>
          <a:p>
            <a:pPr lvl="1" eaLnBrk="1" hangingPunct="1">
              <a:lnSpc>
                <a:spcPct val="90000"/>
              </a:lnSpc>
            </a:pPr>
            <a:r>
              <a:rPr lang="en-US" altLang="en-US" sz="1600" err="1">
                <a:solidFill>
                  <a:srgbClr val="FF0000"/>
                </a:solidFill>
                <a:cs typeface="Arial" panose="020B0604020202020204" pitchFamily="34" charset="0"/>
              </a:rPr>
              <a:t>Xây</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dựng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tập</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ứng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cử</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viên</a:t>
            </a:r>
            <a:r>
              <a:rPr lang="en-US" altLang="en-US" sz="1600">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S</a:t>
            </a:r>
            <a:r>
              <a:rPr lang="en-US" altLang="en-US" sz="1600" i="1" baseline="-25000" err="1">
                <a:solidFill>
                  <a:srgbClr val="FF0000"/>
                </a:solidFill>
                <a:cs typeface="Arial" panose="020B0604020202020204" pitchFamily="34" charset="0"/>
              </a:rPr>
              <a:t>k</a:t>
            </a:r>
            <a:r>
              <a:rPr lang="en-US" altLang="en-US" sz="1600">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i="1">
                <a:cs typeface="Arial" panose="020B0604020202020204" pitchFamily="34" charset="0"/>
              </a:rPr>
              <a:t> S</a:t>
            </a:r>
            <a:r>
              <a:rPr lang="en-US" altLang="en-US" sz="1600" baseline="-25000">
                <a:cs typeface="Arial" panose="020B0604020202020204" pitchFamily="34" charset="0"/>
              </a:rPr>
              <a:t>1</a:t>
            </a:r>
            <a:r>
              <a:rPr lang="en-US" altLang="en-US" sz="1600">
                <a:cs typeface="Arial" panose="020B0604020202020204" pitchFamily="34" charset="0"/>
              </a:rPr>
              <a:t> = {0, 1}.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xâu</a:t>
            </a:r>
            <a:r>
              <a:rPr lang="en-US" altLang="en-US" sz="1600">
                <a:cs typeface="Arial" panose="020B0604020202020204" pitchFamily="34" charset="0"/>
              </a:rPr>
              <a:t> </a:t>
            </a:r>
            <a:r>
              <a:rPr lang="en-US" altLang="en-US" sz="1600" err="1">
                <a:cs typeface="Arial" panose="020B0604020202020204" pitchFamily="34" charset="0"/>
              </a:rPr>
              <a:t>nhị</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cấp</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1 (</a:t>
            </a:r>
            <a:r>
              <a:rPr lang="en-US" altLang="en-US" sz="1600" i="1">
                <a:cs typeface="Arial" panose="020B0604020202020204" pitchFamily="34" charset="0"/>
              </a:rPr>
              <a:t>b</a:t>
            </a:r>
            <a:r>
              <a:rPr lang="en-US" altLang="en-US" sz="1600" baseline="-25000">
                <a:cs typeface="Arial" panose="020B0604020202020204" pitchFamily="34" charset="0"/>
              </a:rPr>
              <a:t>1</a:t>
            </a:r>
            <a:r>
              <a:rPr lang="en-US" altLang="en-US" sz="1600">
                <a:cs typeface="Arial" panose="020B0604020202020204" pitchFamily="34" charset="0"/>
              </a:rPr>
              <a:t>, ..., </a:t>
            </a:r>
            <a:r>
              <a:rPr lang="en-US" altLang="en-US" sz="1600" i="1">
                <a:cs typeface="Arial" panose="020B0604020202020204" pitchFamily="34" charset="0"/>
              </a:rPr>
              <a:t>b</a:t>
            </a:r>
            <a:r>
              <a:rPr lang="en-US" altLang="en-US" sz="1600" i="1" baseline="-25000">
                <a:cs typeface="Arial" panose="020B0604020202020204" pitchFamily="34" charset="0"/>
              </a:rPr>
              <a:t>k-</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a:t>
            </a:r>
            <a:r>
              <a:rPr lang="en-US" altLang="en-US" sz="1600" i="1" err="1">
                <a:cs typeface="Arial" panose="020B0604020202020204" pitchFamily="34" charset="0"/>
              </a:rPr>
              <a:t>S</a:t>
            </a:r>
            <a:r>
              <a:rPr lang="en-US" altLang="en-US" sz="1600" i="1" baseline="-25000" err="1">
                <a:cs typeface="Arial" panose="020B0604020202020204" pitchFamily="34" charset="0"/>
              </a:rPr>
              <a:t>k</a:t>
            </a:r>
            <a:r>
              <a:rPr lang="en-US" altLang="en-US" sz="1600">
                <a:cs typeface="Arial" panose="020B0604020202020204" pitchFamily="34" charset="0"/>
              </a:rPr>
              <a:t> = {0,1}.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vậy</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UCV </a:t>
            </a:r>
            <a:r>
              <a:rPr lang="en-US" altLang="en-US" sz="1600" err="1">
                <a:cs typeface="Arial" panose="020B0604020202020204" pitchFamily="34" charset="0"/>
              </a:rPr>
              <a:t>vào</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trí</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lời</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đã</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a:t>
            </a:r>
            <a:endParaRPr lang="ru-RU" altLang="en-US" sz="1600">
              <a:cs typeface="Arial" panose="020B0604020202020204" pitchFamily="34" charset="0"/>
            </a:endParaRPr>
          </a:p>
          <a:p>
            <a:pPr lvl="1"/>
            <a:r>
              <a:rPr lang="en-US" altLang="en-US" sz="1600" err="1">
                <a:solidFill>
                  <a:srgbClr val="FF0000"/>
                </a:solidFill>
                <a:cs typeface="Arial" panose="020B0604020202020204" pitchFamily="34" charset="0"/>
              </a:rPr>
              <a:t>Cài</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đặt</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vòng</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lặp</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liệt</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kê</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các</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phần</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tử</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của</a:t>
            </a:r>
            <a:r>
              <a:rPr lang="en-US" altLang="en-US" sz="1600">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S</a:t>
            </a:r>
            <a:r>
              <a:rPr lang="en-US" altLang="en-US" sz="1600" i="1" baseline="-25000" err="1">
                <a:solidFill>
                  <a:srgbClr val="FF0000"/>
                </a:solidFill>
                <a:cs typeface="Arial" panose="020B0604020202020204" pitchFamily="34" charset="0"/>
              </a:rPr>
              <a:t>k</a:t>
            </a:r>
            <a:r>
              <a:rPr lang="en-US" altLang="en-US" sz="1600">
                <a:cs typeface="Arial" panose="020B0604020202020204" pitchFamily="34" charset="0"/>
              </a:rPr>
              <a:t>: </a:t>
            </a:r>
            <a:r>
              <a:rPr lang="vi-VN" altLang="en-US" sz="1600">
                <a:cs typeface="Arial" panose="020B0604020202020204" pitchFamily="34" charset="0"/>
              </a:rPr>
              <a:t>ta có thể sử dụng vòng lặp </a:t>
            </a:r>
            <a:r>
              <a:rPr lang="en-US" altLang="en-US" sz="1600">
                <a:cs typeface="Arial" panose="020B0604020202020204" pitchFamily="34" charset="0"/>
              </a:rPr>
              <a:t>for</a:t>
            </a:r>
            <a:r>
              <a:rPr lang="vi-VN" altLang="en-US" sz="1600">
                <a:cs typeface="Arial" panose="020B0604020202020204" pitchFamily="34" charset="0"/>
              </a:rPr>
              <a:t> </a:t>
            </a:r>
            <a:endParaRPr lang="en-US" altLang="en-US" sz="1600">
              <a:cs typeface="Arial" panose="020B0604020202020204" pitchFamily="34" charset="0"/>
            </a:endParaRPr>
          </a:p>
          <a:p>
            <a:pPr>
              <a:buFont typeface="Wingdings" panose="05000000000000000000" pitchFamily="2" charset="2"/>
              <a:buNone/>
            </a:pPr>
            <a:r>
              <a:rPr lang="en-US" altLang="en-US" sz="1600" b="1">
                <a:solidFill>
                  <a:schemeClr val="accent2"/>
                </a:solidFill>
                <a:cs typeface="Arial" panose="020B0604020202020204" pitchFamily="34" charset="0"/>
              </a:rPr>
              <a:t>                       for (</a:t>
            </a:r>
            <a:r>
              <a:rPr lang="en-US" altLang="en-US" sz="1600" b="1" i="1">
                <a:solidFill>
                  <a:schemeClr val="accent2"/>
                </a:solidFill>
                <a:cs typeface="Arial" panose="020B0604020202020204" pitchFamily="34" charset="0"/>
              </a:rPr>
              <a:t>y</a:t>
            </a:r>
            <a:r>
              <a:rPr lang="en-US" altLang="en-US" sz="1600" b="1">
                <a:solidFill>
                  <a:schemeClr val="accent2"/>
                </a:solidFill>
                <a:cs typeface="Arial" panose="020B0604020202020204" pitchFamily="34" charset="0"/>
              </a:rPr>
              <a:t>=0;</a:t>
            </a:r>
            <a:r>
              <a:rPr lang="en-US" altLang="en-US" sz="1600" b="1" i="1">
                <a:solidFill>
                  <a:schemeClr val="accent2"/>
                </a:solidFill>
                <a:cs typeface="Arial" panose="020B0604020202020204" pitchFamily="34" charset="0"/>
              </a:rPr>
              <a:t>y</a:t>
            </a:r>
            <a:r>
              <a:rPr lang="en-US" altLang="en-US" sz="1600" b="1">
                <a:solidFill>
                  <a:schemeClr val="accent2"/>
                </a:solidFill>
                <a:cs typeface="Arial" panose="020B0604020202020204" pitchFamily="34" charset="0"/>
              </a:rPr>
              <a:t>&lt;=1;</a:t>
            </a:r>
            <a:r>
              <a:rPr lang="en-US" altLang="en-US" sz="1600" b="1" i="1">
                <a:solidFill>
                  <a:schemeClr val="accent2"/>
                </a:solidFill>
                <a:cs typeface="Arial" panose="020B0604020202020204" pitchFamily="34" charset="0"/>
              </a:rPr>
              <a:t>y</a:t>
            </a:r>
            <a:r>
              <a:rPr lang="en-US" altLang="en-US" sz="1600" b="1">
                <a:solidFill>
                  <a:schemeClr val="accent2"/>
                </a:solidFill>
                <a:cs typeface="Arial" panose="020B0604020202020204" pitchFamily="34" charset="0"/>
              </a:rPr>
              <a:t>++)</a:t>
            </a:r>
            <a:endParaRPr lang="en-US" altLang="en-US" sz="1600">
              <a:solidFill>
                <a:schemeClr val="accent2"/>
              </a:solidFill>
              <a:cs typeface="Arial" panose="020B0604020202020204" pitchFamily="34" charset="0"/>
            </a:endParaRPr>
          </a:p>
          <a:p>
            <a:pPr lvl="1" eaLnBrk="1" hangingPunct="1">
              <a:lnSpc>
                <a:spcPct val="90000"/>
              </a:lnSpc>
            </a:pPr>
            <a:endParaRPr lang="en-US" altLang="en-US" sz="1600">
              <a:cs typeface="Arial" panose="020B0604020202020204" pitchFamily="34" charset="0"/>
            </a:endParaRPr>
          </a:p>
        </p:txBody>
      </p:sp>
    </p:spTree>
    <p:extLst>
      <p:ext uri="{BB962C8B-B14F-4D97-AF65-F5344CB8AC3E}">
        <p14:creationId xmlns:p14="http://schemas.microsoft.com/office/powerpoint/2010/main" val="347363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xâu</a:t>
            </a:r>
            <a:r>
              <a:rPr lang="en-US" altLang="en-US" sz="2000" b="1"/>
              <a:t> </a:t>
            </a:r>
            <a:r>
              <a:rPr lang="en-US" altLang="en-US" sz="2000" b="1" err="1"/>
              <a:t>nhị</a:t>
            </a:r>
            <a:r>
              <a:rPr lang="en-US" altLang="en-US" sz="2000" b="1"/>
              <a:t> </a:t>
            </a:r>
            <a:r>
              <a:rPr lang="en-US" altLang="en-US" sz="2000" b="1" err="1"/>
              <a:t>phân</a:t>
            </a:r>
            <a:r>
              <a:rPr lang="en-US" altLang="en-US" sz="2000" b="1"/>
              <a:t> </a:t>
            </a:r>
            <a:r>
              <a:rPr lang="en-US" altLang="en-US" sz="2000" b="1" err="1"/>
              <a:t>độ</a:t>
            </a:r>
            <a:r>
              <a:rPr lang="en-US" altLang="en-US" sz="2000" b="1"/>
              <a:t> </a:t>
            </a:r>
            <a:r>
              <a:rPr lang="en-US" altLang="en-US" sz="2000" b="1" err="1"/>
              <a:t>dài</a:t>
            </a:r>
            <a:r>
              <a:rPr lang="en-US" altLang="en-US" sz="2000" b="1"/>
              <a:t>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eaLnBrk="1" hangingPunct="1">
              <a:lnSpc>
                <a:spcPct val="90000"/>
              </a:lnSpc>
            </a:pPr>
            <a:r>
              <a:rPr lang="en-US" altLang="en-US" sz="1600" err="1">
                <a:cs typeface="Arial" panose="020B0604020202020204" pitchFamily="34" charset="0"/>
              </a:rPr>
              <a:t>Ví</a:t>
            </a:r>
            <a:r>
              <a:rPr lang="en-US" altLang="en-US" sz="1600">
                <a:cs typeface="Arial" panose="020B0604020202020204" pitchFamily="34" charset="0"/>
              </a:rPr>
              <a:t> </a:t>
            </a:r>
            <a:r>
              <a:rPr lang="en-US" altLang="en-US" sz="1600" err="1">
                <a:cs typeface="Arial" panose="020B0604020202020204" pitchFamily="34" charset="0"/>
              </a:rPr>
              <a:t>dụ</a:t>
            </a:r>
            <a:r>
              <a:rPr lang="en-US" altLang="en-US" sz="1600">
                <a:cs typeface="Arial" panose="020B0604020202020204" pitchFamily="34" charset="0"/>
              </a:rPr>
              <a:t>: </a:t>
            </a:r>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xâu</a:t>
            </a:r>
            <a:r>
              <a:rPr lang="en-US" altLang="en-US" sz="1600">
                <a:cs typeface="Arial" panose="020B0604020202020204" pitchFamily="34" charset="0"/>
              </a:rPr>
              <a:t> </a:t>
            </a:r>
            <a:r>
              <a:rPr lang="en-US" altLang="en-US" sz="1600" err="1">
                <a:cs typeface="Arial" panose="020B0604020202020204" pitchFamily="34" charset="0"/>
              </a:rPr>
              <a:t>nhị</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độ</a:t>
            </a:r>
            <a:r>
              <a:rPr lang="en-US" altLang="en-US" sz="1600">
                <a:cs typeface="Arial" panose="020B0604020202020204" pitchFamily="34" charset="0"/>
              </a:rPr>
              <a:t> </a:t>
            </a:r>
            <a:r>
              <a:rPr lang="en-US" altLang="en-US" sz="1600" err="1">
                <a:cs typeface="Arial" panose="020B0604020202020204" pitchFamily="34" charset="0"/>
              </a:rPr>
              <a:t>dài</a:t>
            </a:r>
            <a:r>
              <a:rPr lang="en-US" altLang="en-US" sz="1600">
                <a:cs typeface="Arial" panose="020B0604020202020204" pitchFamily="34" charset="0"/>
              </a:rPr>
              <a:t> 3</a:t>
            </a:r>
          </a:p>
        </p:txBody>
      </p:sp>
      <p:sp>
        <p:nvSpPr>
          <p:cNvPr id="5" name="Oval 4">
            <a:extLst>
              <a:ext uri="{FF2B5EF4-FFF2-40B4-BE49-F238E27FC236}">
                <a16:creationId xmlns:a16="http://schemas.microsoft.com/office/drawing/2014/main" id="{52167B3F-6E29-4745-9F52-5D44B702FB63}"/>
              </a:ext>
            </a:extLst>
          </p:cNvPr>
          <p:cNvSpPr/>
          <p:nvPr/>
        </p:nvSpPr>
        <p:spPr>
          <a:xfrm>
            <a:off x="4418013" y="1884363"/>
            <a:ext cx="252412"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5">
            <a:extLst>
              <a:ext uri="{FF2B5EF4-FFF2-40B4-BE49-F238E27FC236}">
                <a16:creationId xmlns:a16="http://schemas.microsoft.com/office/drawing/2014/main" id="{C12CCB41-75A5-43DC-9092-1ADBFF891903}"/>
              </a:ext>
            </a:extLst>
          </p:cNvPr>
          <p:cNvGrpSpPr>
            <a:grpSpLocks/>
          </p:cNvGrpSpPr>
          <p:nvPr/>
        </p:nvGrpSpPr>
        <p:grpSpPr bwMode="auto">
          <a:xfrm>
            <a:off x="2293938" y="1992313"/>
            <a:ext cx="2124075" cy="1382712"/>
            <a:chOff x="2293681" y="1992626"/>
            <a:chExt cx="2125060" cy="1381852"/>
          </a:xfrm>
        </p:grpSpPr>
        <p:cxnSp>
          <p:nvCxnSpPr>
            <p:cNvPr id="7" name="Straight Connector 6">
              <a:extLst>
                <a:ext uri="{FF2B5EF4-FFF2-40B4-BE49-F238E27FC236}">
                  <a16:creationId xmlns:a16="http://schemas.microsoft.com/office/drawing/2014/main" id="{844E6A74-B0FB-47B0-B4CE-529C06EDE827}"/>
                </a:ext>
              </a:extLst>
            </p:cNvPr>
            <p:cNvCxnSpPr>
              <a:stCxn id="5" idx="2"/>
              <a:endCxn id="8" idx="7"/>
            </p:cNvCxnSpPr>
            <p:nvPr/>
          </p:nvCxnSpPr>
          <p:spPr>
            <a:xfrm flipH="1">
              <a:off x="2508092" y="1992626"/>
              <a:ext cx="1910649" cy="119781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B1B04E-D9C9-4F5D-896A-7D21EBE50E6E}"/>
                </a:ext>
              </a:extLst>
            </p:cNvPr>
            <p:cNvSpPr/>
            <p:nvPr/>
          </p:nvSpPr>
          <p:spPr>
            <a:xfrm>
              <a:off x="2293681" y="3158712"/>
              <a:ext cx="252529" cy="2157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9" name="Group 8">
            <a:extLst>
              <a:ext uri="{FF2B5EF4-FFF2-40B4-BE49-F238E27FC236}">
                <a16:creationId xmlns:a16="http://schemas.microsoft.com/office/drawing/2014/main" id="{A59FB52A-73C5-425B-A4BC-C3BADF05D47C}"/>
              </a:ext>
            </a:extLst>
          </p:cNvPr>
          <p:cNvGrpSpPr>
            <a:grpSpLocks/>
          </p:cNvGrpSpPr>
          <p:nvPr/>
        </p:nvGrpSpPr>
        <p:grpSpPr bwMode="auto">
          <a:xfrm>
            <a:off x="1385888" y="3286125"/>
            <a:ext cx="944562" cy="968375"/>
            <a:chOff x="1385681" y="3285854"/>
            <a:chExt cx="944909" cy="967879"/>
          </a:xfrm>
        </p:grpSpPr>
        <p:cxnSp>
          <p:nvCxnSpPr>
            <p:cNvPr id="12" name="Straight Connector 11">
              <a:extLst>
                <a:ext uri="{FF2B5EF4-FFF2-40B4-BE49-F238E27FC236}">
                  <a16:creationId xmlns:a16="http://schemas.microsoft.com/office/drawing/2014/main" id="{D1479B2D-71F2-4D3E-9AD0-CA36E34A325C}"/>
                </a:ext>
              </a:extLst>
            </p:cNvPr>
            <p:cNvCxnSpPr>
              <a:endCxn id="13" idx="7"/>
            </p:cNvCxnSpPr>
            <p:nvPr/>
          </p:nvCxnSpPr>
          <p:spPr>
            <a:xfrm flipH="1">
              <a:off x="1600072" y="3285854"/>
              <a:ext cx="730518" cy="78382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373996B-B5C2-4F80-AF2F-03551C579534}"/>
                </a:ext>
              </a:extLst>
            </p:cNvPr>
            <p:cNvSpPr/>
            <p:nvPr/>
          </p:nvSpPr>
          <p:spPr>
            <a:xfrm>
              <a:off x="1385681" y="4037944"/>
              <a:ext cx="252505" cy="215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 name="Group 13">
            <a:extLst>
              <a:ext uri="{FF2B5EF4-FFF2-40B4-BE49-F238E27FC236}">
                <a16:creationId xmlns:a16="http://schemas.microsoft.com/office/drawing/2014/main" id="{C40256E6-E3B6-4565-9410-014D849C883A}"/>
              </a:ext>
            </a:extLst>
          </p:cNvPr>
          <p:cNvGrpSpPr>
            <a:grpSpLocks/>
          </p:cNvGrpSpPr>
          <p:nvPr/>
        </p:nvGrpSpPr>
        <p:grpSpPr bwMode="auto">
          <a:xfrm>
            <a:off x="2546350" y="3267075"/>
            <a:ext cx="973138" cy="990600"/>
            <a:chOff x="2545709" y="3266466"/>
            <a:chExt cx="974502" cy="990626"/>
          </a:xfrm>
        </p:grpSpPr>
        <p:cxnSp>
          <p:nvCxnSpPr>
            <p:cNvPr id="15" name="Straight Connector 14">
              <a:extLst>
                <a:ext uri="{FF2B5EF4-FFF2-40B4-BE49-F238E27FC236}">
                  <a16:creationId xmlns:a16="http://schemas.microsoft.com/office/drawing/2014/main" id="{836AF96B-3444-4E01-88F8-467E5C30656F}"/>
                </a:ext>
              </a:extLst>
            </p:cNvPr>
            <p:cNvCxnSpPr>
              <a:stCxn id="8" idx="6"/>
            </p:cNvCxnSpPr>
            <p:nvPr/>
          </p:nvCxnSpPr>
          <p:spPr>
            <a:xfrm>
              <a:off x="2545709" y="3266466"/>
              <a:ext cx="929990" cy="91601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41E5086-2AFD-4290-994C-91C53FEA7299}"/>
                </a:ext>
              </a:extLst>
            </p:cNvPr>
            <p:cNvSpPr/>
            <p:nvPr/>
          </p:nvSpPr>
          <p:spPr>
            <a:xfrm>
              <a:off x="3267444" y="4041186"/>
              <a:ext cx="252767" cy="2159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16">
            <a:extLst>
              <a:ext uri="{FF2B5EF4-FFF2-40B4-BE49-F238E27FC236}">
                <a16:creationId xmlns:a16="http://schemas.microsoft.com/office/drawing/2014/main" id="{A58FB832-2196-4F15-AD76-43EF7A52A691}"/>
              </a:ext>
            </a:extLst>
          </p:cNvPr>
          <p:cNvGrpSpPr>
            <a:grpSpLocks/>
          </p:cNvGrpSpPr>
          <p:nvPr/>
        </p:nvGrpSpPr>
        <p:grpSpPr bwMode="auto">
          <a:xfrm>
            <a:off x="862013" y="4233863"/>
            <a:ext cx="630237" cy="828675"/>
            <a:chOff x="861673" y="4233873"/>
            <a:chExt cx="630750" cy="828092"/>
          </a:xfrm>
        </p:grpSpPr>
        <p:cxnSp>
          <p:nvCxnSpPr>
            <p:cNvPr id="18" name="Straight Connector 17">
              <a:extLst>
                <a:ext uri="{FF2B5EF4-FFF2-40B4-BE49-F238E27FC236}">
                  <a16:creationId xmlns:a16="http://schemas.microsoft.com/office/drawing/2014/main" id="{19FF6136-FB0F-42B8-8694-5FF310667D8D}"/>
                </a:ext>
              </a:extLst>
            </p:cNvPr>
            <p:cNvCxnSpPr>
              <a:endCxn id="19" idx="7"/>
            </p:cNvCxnSpPr>
            <p:nvPr/>
          </p:nvCxnSpPr>
          <p:spPr>
            <a:xfrm flipH="1">
              <a:off x="1076159" y="4233873"/>
              <a:ext cx="416264" cy="64407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AD43249-05FF-43B9-BDB1-BC00C58C957D}"/>
                </a:ext>
              </a:extLst>
            </p:cNvPr>
            <p:cNvSpPr/>
            <p:nvPr/>
          </p:nvSpPr>
          <p:spPr>
            <a:xfrm>
              <a:off x="861673" y="4846217"/>
              <a:ext cx="252617" cy="2157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 name="Group 19">
            <a:extLst>
              <a:ext uri="{FF2B5EF4-FFF2-40B4-BE49-F238E27FC236}">
                <a16:creationId xmlns:a16="http://schemas.microsoft.com/office/drawing/2014/main" id="{36319AF1-430F-41A1-963D-CBDF5BECCA47}"/>
              </a:ext>
            </a:extLst>
          </p:cNvPr>
          <p:cNvGrpSpPr>
            <a:grpSpLocks/>
          </p:cNvGrpSpPr>
          <p:nvPr/>
        </p:nvGrpSpPr>
        <p:grpSpPr bwMode="auto">
          <a:xfrm>
            <a:off x="1582738" y="4191000"/>
            <a:ext cx="504825" cy="871538"/>
            <a:chOff x="1583023" y="4191700"/>
            <a:chExt cx="504056" cy="870265"/>
          </a:xfrm>
        </p:grpSpPr>
        <p:cxnSp>
          <p:nvCxnSpPr>
            <p:cNvPr id="21" name="Straight Connector 20">
              <a:extLst>
                <a:ext uri="{FF2B5EF4-FFF2-40B4-BE49-F238E27FC236}">
                  <a16:creationId xmlns:a16="http://schemas.microsoft.com/office/drawing/2014/main" id="{B5B0BB38-2636-4420-9A67-0E9EFA8923C7}"/>
                </a:ext>
              </a:extLst>
            </p:cNvPr>
            <p:cNvCxnSpPr/>
            <p:nvPr/>
          </p:nvCxnSpPr>
          <p:spPr>
            <a:xfrm>
              <a:off x="1583023" y="4191700"/>
              <a:ext cx="401025" cy="7814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8E4234-EC7C-4F50-9E37-BAC81926169F}"/>
                </a:ext>
              </a:extLst>
            </p:cNvPr>
            <p:cNvSpPr/>
            <p:nvPr/>
          </p:nvSpPr>
          <p:spPr>
            <a:xfrm>
              <a:off x="1835051" y="4846380"/>
              <a:ext cx="252028" cy="215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 name="Group 22">
            <a:extLst>
              <a:ext uri="{FF2B5EF4-FFF2-40B4-BE49-F238E27FC236}">
                <a16:creationId xmlns:a16="http://schemas.microsoft.com/office/drawing/2014/main" id="{02C6ED6B-FADA-4AA6-A35A-3FCCB15EBC93}"/>
              </a:ext>
            </a:extLst>
          </p:cNvPr>
          <p:cNvGrpSpPr>
            <a:grpSpLocks/>
          </p:cNvGrpSpPr>
          <p:nvPr/>
        </p:nvGrpSpPr>
        <p:grpSpPr bwMode="auto">
          <a:xfrm>
            <a:off x="4670425" y="1992313"/>
            <a:ext cx="1870075" cy="1430337"/>
            <a:chOff x="4670769" y="1992626"/>
            <a:chExt cx="1870125" cy="1429955"/>
          </a:xfrm>
        </p:grpSpPr>
        <p:cxnSp>
          <p:nvCxnSpPr>
            <p:cNvPr id="24" name="Straight Connector 23">
              <a:extLst>
                <a:ext uri="{FF2B5EF4-FFF2-40B4-BE49-F238E27FC236}">
                  <a16:creationId xmlns:a16="http://schemas.microsoft.com/office/drawing/2014/main" id="{A7760264-BC89-456D-9E50-57296D995F09}"/>
                </a:ext>
              </a:extLst>
            </p:cNvPr>
            <p:cNvCxnSpPr>
              <a:stCxn id="5" idx="6"/>
              <a:endCxn id="25" idx="1"/>
            </p:cNvCxnSpPr>
            <p:nvPr/>
          </p:nvCxnSpPr>
          <p:spPr>
            <a:xfrm>
              <a:off x="4670769" y="1992626"/>
              <a:ext cx="1654219" cy="124585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99DACA2-F394-45BF-855C-08F56B9010D5}"/>
                </a:ext>
              </a:extLst>
            </p:cNvPr>
            <p:cNvSpPr/>
            <p:nvPr/>
          </p:nvSpPr>
          <p:spPr>
            <a:xfrm>
              <a:off x="6288475" y="3206739"/>
              <a:ext cx="252419" cy="2158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6" name="Group 25">
            <a:extLst>
              <a:ext uri="{FF2B5EF4-FFF2-40B4-BE49-F238E27FC236}">
                <a16:creationId xmlns:a16="http://schemas.microsoft.com/office/drawing/2014/main" id="{E1178521-9336-4141-BFA5-C06BAD8B7836}"/>
              </a:ext>
            </a:extLst>
          </p:cNvPr>
          <p:cNvGrpSpPr>
            <a:grpSpLocks/>
          </p:cNvGrpSpPr>
          <p:nvPr/>
        </p:nvGrpSpPr>
        <p:grpSpPr bwMode="auto">
          <a:xfrm>
            <a:off x="2613025" y="4225925"/>
            <a:ext cx="692150" cy="814388"/>
            <a:chOff x="2613625" y="4225456"/>
            <a:chExt cx="691467" cy="814984"/>
          </a:xfrm>
        </p:grpSpPr>
        <p:cxnSp>
          <p:nvCxnSpPr>
            <p:cNvPr id="27" name="Straight Connector 26">
              <a:extLst>
                <a:ext uri="{FF2B5EF4-FFF2-40B4-BE49-F238E27FC236}">
                  <a16:creationId xmlns:a16="http://schemas.microsoft.com/office/drawing/2014/main" id="{5FEA4AF3-0AE9-4730-BACA-8F95FCFF7067}"/>
                </a:ext>
              </a:extLst>
            </p:cNvPr>
            <p:cNvCxnSpPr>
              <a:stCxn id="16" idx="3"/>
            </p:cNvCxnSpPr>
            <p:nvPr/>
          </p:nvCxnSpPr>
          <p:spPr>
            <a:xfrm flipH="1">
              <a:off x="2704024" y="4225456"/>
              <a:ext cx="601068" cy="6529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0732D582-93CD-4772-8484-4E01FB97FC40}"/>
                </a:ext>
              </a:extLst>
            </p:cNvPr>
            <p:cNvSpPr/>
            <p:nvPr/>
          </p:nvSpPr>
          <p:spPr>
            <a:xfrm>
              <a:off x="2613625" y="4824382"/>
              <a:ext cx="252164" cy="2160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28">
            <a:extLst>
              <a:ext uri="{FF2B5EF4-FFF2-40B4-BE49-F238E27FC236}">
                <a16:creationId xmlns:a16="http://schemas.microsoft.com/office/drawing/2014/main" id="{43712B06-9DC1-487C-BB46-B74102C2AA6B}"/>
              </a:ext>
            </a:extLst>
          </p:cNvPr>
          <p:cNvGrpSpPr>
            <a:grpSpLocks/>
          </p:cNvGrpSpPr>
          <p:nvPr/>
        </p:nvGrpSpPr>
        <p:grpSpPr bwMode="auto">
          <a:xfrm>
            <a:off x="3360738" y="4149725"/>
            <a:ext cx="669925" cy="950913"/>
            <a:chOff x="3360413" y="4149080"/>
            <a:chExt cx="670242" cy="951861"/>
          </a:xfrm>
        </p:grpSpPr>
        <p:cxnSp>
          <p:nvCxnSpPr>
            <p:cNvPr id="30" name="Straight Connector 29">
              <a:extLst>
                <a:ext uri="{FF2B5EF4-FFF2-40B4-BE49-F238E27FC236}">
                  <a16:creationId xmlns:a16="http://schemas.microsoft.com/office/drawing/2014/main" id="{85F40A66-906D-4E16-A76E-D01FCC9B0F7E}"/>
                </a:ext>
              </a:extLst>
            </p:cNvPr>
            <p:cNvCxnSpPr>
              <a:endCxn id="31" idx="0"/>
            </p:cNvCxnSpPr>
            <p:nvPr/>
          </p:nvCxnSpPr>
          <p:spPr>
            <a:xfrm>
              <a:off x="3360413" y="4149080"/>
              <a:ext cx="544770" cy="73574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4DC946B-191B-4D42-8CCE-E49F765CC8C8}"/>
                </a:ext>
              </a:extLst>
            </p:cNvPr>
            <p:cNvSpPr/>
            <p:nvPr/>
          </p:nvSpPr>
          <p:spPr>
            <a:xfrm>
              <a:off x="3778123" y="4884826"/>
              <a:ext cx="252532" cy="21611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 name="Group 31">
            <a:extLst>
              <a:ext uri="{FF2B5EF4-FFF2-40B4-BE49-F238E27FC236}">
                <a16:creationId xmlns:a16="http://schemas.microsoft.com/office/drawing/2014/main" id="{5B1E4B8C-DFF1-4FC9-A017-7DC3B15FE495}"/>
              </a:ext>
            </a:extLst>
          </p:cNvPr>
          <p:cNvGrpSpPr>
            <a:grpSpLocks/>
          </p:cNvGrpSpPr>
          <p:nvPr/>
        </p:nvGrpSpPr>
        <p:grpSpPr bwMode="auto">
          <a:xfrm>
            <a:off x="4535488" y="4191000"/>
            <a:ext cx="728662" cy="854075"/>
            <a:chOff x="4535351" y="4191700"/>
            <a:chExt cx="729119" cy="853377"/>
          </a:xfrm>
        </p:grpSpPr>
        <p:cxnSp>
          <p:nvCxnSpPr>
            <p:cNvPr id="33" name="Straight Connector 32">
              <a:extLst>
                <a:ext uri="{FF2B5EF4-FFF2-40B4-BE49-F238E27FC236}">
                  <a16:creationId xmlns:a16="http://schemas.microsoft.com/office/drawing/2014/main" id="{748C0C7B-B418-48AB-94FF-8BD709363A89}"/>
                </a:ext>
              </a:extLst>
            </p:cNvPr>
            <p:cNvCxnSpPr/>
            <p:nvPr/>
          </p:nvCxnSpPr>
          <p:spPr>
            <a:xfrm flipH="1">
              <a:off x="4670373" y="4191700"/>
              <a:ext cx="594097" cy="6392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16ED561-7CF6-49B8-B7B8-51D8E4AD2B76}"/>
                </a:ext>
              </a:extLst>
            </p:cNvPr>
            <p:cNvSpPr/>
            <p:nvPr/>
          </p:nvSpPr>
          <p:spPr>
            <a:xfrm>
              <a:off x="4535351" y="4829353"/>
              <a:ext cx="252570" cy="21572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5" name="Group 34">
            <a:extLst>
              <a:ext uri="{FF2B5EF4-FFF2-40B4-BE49-F238E27FC236}">
                <a16:creationId xmlns:a16="http://schemas.microsoft.com/office/drawing/2014/main" id="{BF7CAF03-46AB-49A3-8A1A-5AAE9CD56A2C}"/>
              </a:ext>
            </a:extLst>
          </p:cNvPr>
          <p:cNvGrpSpPr>
            <a:grpSpLocks/>
          </p:cNvGrpSpPr>
          <p:nvPr/>
        </p:nvGrpSpPr>
        <p:grpSpPr bwMode="auto">
          <a:xfrm>
            <a:off x="5322888" y="4098925"/>
            <a:ext cx="796925" cy="1019175"/>
            <a:chOff x="5323627" y="4098299"/>
            <a:chExt cx="796545" cy="1019323"/>
          </a:xfrm>
        </p:grpSpPr>
        <p:cxnSp>
          <p:nvCxnSpPr>
            <p:cNvPr id="36" name="Straight Connector 35">
              <a:extLst>
                <a:ext uri="{FF2B5EF4-FFF2-40B4-BE49-F238E27FC236}">
                  <a16:creationId xmlns:a16="http://schemas.microsoft.com/office/drawing/2014/main" id="{54447C92-D9EB-4D55-B652-6A3C55CED6A3}"/>
                </a:ext>
              </a:extLst>
            </p:cNvPr>
            <p:cNvCxnSpPr>
              <a:endCxn id="37" idx="0"/>
            </p:cNvCxnSpPr>
            <p:nvPr/>
          </p:nvCxnSpPr>
          <p:spPr>
            <a:xfrm>
              <a:off x="5323627" y="4098299"/>
              <a:ext cx="671192" cy="80339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7D624EC-C35A-4EBA-B61A-DBE027C38924}"/>
                </a:ext>
              </a:extLst>
            </p:cNvPr>
            <p:cNvSpPr/>
            <p:nvPr/>
          </p:nvSpPr>
          <p:spPr>
            <a:xfrm>
              <a:off x="5867879" y="4901691"/>
              <a:ext cx="252293" cy="2159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 name="Group 37">
            <a:extLst>
              <a:ext uri="{FF2B5EF4-FFF2-40B4-BE49-F238E27FC236}">
                <a16:creationId xmlns:a16="http://schemas.microsoft.com/office/drawing/2014/main" id="{C1D5C205-6173-45CB-B842-8078E4B81E8E}"/>
              </a:ext>
            </a:extLst>
          </p:cNvPr>
          <p:cNvGrpSpPr>
            <a:grpSpLocks/>
          </p:cNvGrpSpPr>
          <p:nvPr/>
        </p:nvGrpSpPr>
        <p:grpSpPr bwMode="auto">
          <a:xfrm>
            <a:off x="6623050" y="4175125"/>
            <a:ext cx="612775" cy="946150"/>
            <a:chOff x="6622313" y="4174675"/>
            <a:chExt cx="612973" cy="946513"/>
          </a:xfrm>
        </p:grpSpPr>
        <p:cxnSp>
          <p:nvCxnSpPr>
            <p:cNvPr id="39" name="Straight Connector 38">
              <a:extLst>
                <a:ext uri="{FF2B5EF4-FFF2-40B4-BE49-F238E27FC236}">
                  <a16:creationId xmlns:a16="http://schemas.microsoft.com/office/drawing/2014/main" id="{B64778DA-8E19-48A9-835E-ED145A84C8BB}"/>
                </a:ext>
              </a:extLst>
            </p:cNvPr>
            <p:cNvCxnSpPr>
              <a:stCxn id="48" idx="3"/>
              <a:endCxn id="40" idx="0"/>
            </p:cNvCxnSpPr>
            <p:nvPr/>
          </p:nvCxnSpPr>
          <p:spPr>
            <a:xfrm flipH="1">
              <a:off x="6747767" y="4174675"/>
              <a:ext cx="487519" cy="73053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826B6A7-AE4B-4F0B-870F-62595C12BE0E}"/>
                </a:ext>
              </a:extLst>
            </p:cNvPr>
            <p:cNvSpPr/>
            <p:nvPr/>
          </p:nvSpPr>
          <p:spPr>
            <a:xfrm>
              <a:off x="6622313" y="4905205"/>
              <a:ext cx="252495" cy="2159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1" name="Group 40">
            <a:extLst>
              <a:ext uri="{FF2B5EF4-FFF2-40B4-BE49-F238E27FC236}">
                <a16:creationId xmlns:a16="http://schemas.microsoft.com/office/drawing/2014/main" id="{E22E67EA-BB43-4F85-B775-B03192402DCB}"/>
              </a:ext>
            </a:extLst>
          </p:cNvPr>
          <p:cNvGrpSpPr>
            <a:grpSpLocks/>
          </p:cNvGrpSpPr>
          <p:nvPr/>
        </p:nvGrpSpPr>
        <p:grpSpPr bwMode="auto">
          <a:xfrm>
            <a:off x="7413625" y="4175125"/>
            <a:ext cx="722313" cy="939800"/>
            <a:chOff x="7413496" y="4174675"/>
            <a:chExt cx="722900" cy="940303"/>
          </a:xfrm>
        </p:grpSpPr>
        <p:cxnSp>
          <p:nvCxnSpPr>
            <p:cNvPr id="42" name="Straight Connector 41">
              <a:extLst>
                <a:ext uri="{FF2B5EF4-FFF2-40B4-BE49-F238E27FC236}">
                  <a16:creationId xmlns:a16="http://schemas.microsoft.com/office/drawing/2014/main" id="{9565E5F2-59D2-4030-A108-D551BEDD463C}"/>
                </a:ext>
              </a:extLst>
            </p:cNvPr>
            <p:cNvCxnSpPr>
              <a:stCxn id="48" idx="5"/>
              <a:endCxn id="43" idx="0"/>
            </p:cNvCxnSpPr>
            <p:nvPr/>
          </p:nvCxnSpPr>
          <p:spPr>
            <a:xfrm>
              <a:off x="7413496" y="4174675"/>
              <a:ext cx="597385" cy="72428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70C3FF65-6CB3-4FBC-BAC6-387967C1F295}"/>
                </a:ext>
              </a:extLst>
            </p:cNvPr>
            <p:cNvSpPr/>
            <p:nvPr/>
          </p:nvSpPr>
          <p:spPr>
            <a:xfrm>
              <a:off x="7883778" y="4898962"/>
              <a:ext cx="252618" cy="216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4" name="Group 43">
            <a:extLst>
              <a:ext uri="{FF2B5EF4-FFF2-40B4-BE49-F238E27FC236}">
                <a16:creationId xmlns:a16="http://schemas.microsoft.com/office/drawing/2014/main" id="{26CFEAAE-467C-43DF-AE60-F6536AEAAA7C}"/>
              </a:ext>
            </a:extLst>
          </p:cNvPr>
          <p:cNvGrpSpPr>
            <a:grpSpLocks/>
          </p:cNvGrpSpPr>
          <p:nvPr/>
        </p:nvGrpSpPr>
        <p:grpSpPr bwMode="auto">
          <a:xfrm>
            <a:off x="5218113" y="3390900"/>
            <a:ext cx="1108075" cy="830263"/>
            <a:chOff x="5218157" y="3390945"/>
            <a:chExt cx="1107618" cy="830143"/>
          </a:xfrm>
        </p:grpSpPr>
        <p:sp>
          <p:nvSpPr>
            <p:cNvPr id="45" name="Oval 44">
              <a:extLst>
                <a:ext uri="{FF2B5EF4-FFF2-40B4-BE49-F238E27FC236}">
                  <a16:creationId xmlns:a16="http://schemas.microsoft.com/office/drawing/2014/main" id="{0377C007-1EFF-4F25-BB93-3486687EF0BB}"/>
                </a:ext>
              </a:extLst>
            </p:cNvPr>
            <p:cNvSpPr/>
            <p:nvPr/>
          </p:nvSpPr>
          <p:spPr>
            <a:xfrm>
              <a:off x="5218157" y="4005219"/>
              <a:ext cx="252308" cy="215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a:extLst>
                <a:ext uri="{FF2B5EF4-FFF2-40B4-BE49-F238E27FC236}">
                  <a16:creationId xmlns:a16="http://schemas.microsoft.com/office/drawing/2014/main" id="{B12EDE1C-BE2B-4CBE-A97F-1BA7C82C5AE0}"/>
                </a:ext>
              </a:extLst>
            </p:cNvPr>
            <p:cNvCxnSpPr>
              <a:stCxn id="25" idx="3"/>
              <a:endCxn id="45" idx="7"/>
            </p:cNvCxnSpPr>
            <p:nvPr/>
          </p:nvCxnSpPr>
          <p:spPr>
            <a:xfrm flipH="1">
              <a:off x="5433968" y="3390945"/>
              <a:ext cx="891807" cy="6460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B51599F8-C5E6-4D3D-87C9-B2697B2118D0}"/>
              </a:ext>
            </a:extLst>
          </p:cNvPr>
          <p:cNvGrpSpPr>
            <a:grpSpLocks/>
          </p:cNvGrpSpPr>
          <p:nvPr/>
        </p:nvGrpSpPr>
        <p:grpSpPr bwMode="auto">
          <a:xfrm>
            <a:off x="6503988" y="3390900"/>
            <a:ext cx="946150" cy="815975"/>
            <a:chOff x="6503985" y="3390945"/>
            <a:chExt cx="946420" cy="815366"/>
          </a:xfrm>
        </p:grpSpPr>
        <p:sp>
          <p:nvSpPr>
            <p:cNvPr id="48" name="Oval 47">
              <a:extLst>
                <a:ext uri="{FF2B5EF4-FFF2-40B4-BE49-F238E27FC236}">
                  <a16:creationId xmlns:a16="http://schemas.microsoft.com/office/drawing/2014/main" id="{D1A78BEC-5637-4889-8862-C3617C6A54E9}"/>
                </a:ext>
              </a:extLst>
            </p:cNvPr>
            <p:cNvSpPr/>
            <p:nvPr/>
          </p:nvSpPr>
          <p:spPr>
            <a:xfrm>
              <a:off x="7197920" y="3990572"/>
              <a:ext cx="252485" cy="2157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9" name="Straight Connector 48">
              <a:extLst>
                <a:ext uri="{FF2B5EF4-FFF2-40B4-BE49-F238E27FC236}">
                  <a16:creationId xmlns:a16="http://schemas.microsoft.com/office/drawing/2014/main" id="{0AA6ABD1-1DCD-45A4-B043-ED17CB1B0109}"/>
                </a:ext>
              </a:extLst>
            </p:cNvPr>
            <p:cNvCxnSpPr>
              <a:stCxn id="25" idx="5"/>
              <a:endCxn id="48" idx="1"/>
            </p:cNvCxnSpPr>
            <p:nvPr/>
          </p:nvCxnSpPr>
          <p:spPr>
            <a:xfrm>
              <a:off x="6503985" y="3390945"/>
              <a:ext cx="732046" cy="63135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F5D19DD-8607-45DA-BC5A-D7F10011B64C}"/>
              </a:ext>
            </a:extLst>
          </p:cNvPr>
          <p:cNvSpPr txBox="1">
            <a:spLocks noChangeArrowheads="1"/>
          </p:cNvSpPr>
          <p:nvPr/>
        </p:nvSpPr>
        <p:spPr bwMode="auto">
          <a:xfrm>
            <a:off x="3192463" y="2084388"/>
            <a:ext cx="6556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0</a:t>
            </a:r>
          </a:p>
        </p:txBody>
      </p:sp>
      <p:sp>
        <p:nvSpPr>
          <p:cNvPr id="51" name="TextBox 50">
            <a:extLst>
              <a:ext uri="{FF2B5EF4-FFF2-40B4-BE49-F238E27FC236}">
                <a16:creationId xmlns:a16="http://schemas.microsoft.com/office/drawing/2014/main" id="{DD3F9F9B-4999-43D8-B9FB-65D31AF90246}"/>
              </a:ext>
            </a:extLst>
          </p:cNvPr>
          <p:cNvSpPr txBox="1">
            <a:spLocks noChangeArrowheads="1"/>
          </p:cNvSpPr>
          <p:nvPr/>
        </p:nvSpPr>
        <p:spPr bwMode="auto">
          <a:xfrm>
            <a:off x="5645150" y="2170113"/>
            <a:ext cx="6540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1</a:t>
            </a:r>
          </a:p>
        </p:txBody>
      </p:sp>
      <p:sp>
        <p:nvSpPr>
          <p:cNvPr id="52" name="TextBox 51">
            <a:extLst>
              <a:ext uri="{FF2B5EF4-FFF2-40B4-BE49-F238E27FC236}">
                <a16:creationId xmlns:a16="http://schemas.microsoft.com/office/drawing/2014/main" id="{15CB3A37-AECF-47F9-B4FB-2D3700843A66}"/>
              </a:ext>
            </a:extLst>
          </p:cNvPr>
          <p:cNvSpPr txBox="1">
            <a:spLocks noChangeArrowheads="1"/>
          </p:cNvSpPr>
          <p:nvPr/>
        </p:nvSpPr>
        <p:spPr bwMode="auto">
          <a:xfrm>
            <a:off x="4826000" y="1546225"/>
            <a:ext cx="6540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 )</a:t>
            </a:r>
          </a:p>
        </p:txBody>
      </p:sp>
      <p:sp>
        <p:nvSpPr>
          <p:cNvPr id="53" name="TextBox 52">
            <a:extLst>
              <a:ext uri="{FF2B5EF4-FFF2-40B4-BE49-F238E27FC236}">
                <a16:creationId xmlns:a16="http://schemas.microsoft.com/office/drawing/2014/main" id="{1B93ACAD-570F-4338-8A8C-AF90DBD19D48}"/>
              </a:ext>
            </a:extLst>
          </p:cNvPr>
          <p:cNvSpPr txBox="1">
            <a:spLocks noChangeArrowheads="1"/>
          </p:cNvSpPr>
          <p:nvPr/>
        </p:nvSpPr>
        <p:spPr bwMode="auto">
          <a:xfrm>
            <a:off x="1720850" y="2746375"/>
            <a:ext cx="6556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(0)</a:t>
            </a:r>
          </a:p>
        </p:txBody>
      </p:sp>
      <p:sp>
        <p:nvSpPr>
          <p:cNvPr id="54" name="TextBox 53">
            <a:extLst>
              <a:ext uri="{FF2B5EF4-FFF2-40B4-BE49-F238E27FC236}">
                <a16:creationId xmlns:a16="http://schemas.microsoft.com/office/drawing/2014/main" id="{6441622F-ACF9-4886-8DA4-849F5707B2AD}"/>
              </a:ext>
            </a:extLst>
          </p:cNvPr>
          <p:cNvSpPr txBox="1">
            <a:spLocks noChangeArrowheads="1"/>
          </p:cNvSpPr>
          <p:nvPr/>
        </p:nvSpPr>
        <p:spPr bwMode="auto">
          <a:xfrm>
            <a:off x="1431925" y="3352800"/>
            <a:ext cx="6556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3000" b="1">
                <a:solidFill>
                  <a:srgbClr val="C00000"/>
                </a:solidFill>
              </a:rPr>
              <a:t>0</a:t>
            </a:r>
          </a:p>
        </p:txBody>
      </p:sp>
      <p:sp>
        <p:nvSpPr>
          <p:cNvPr id="55" name="TextBox 54">
            <a:extLst>
              <a:ext uri="{FF2B5EF4-FFF2-40B4-BE49-F238E27FC236}">
                <a16:creationId xmlns:a16="http://schemas.microsoft.com/office/drawing/2014/main" id="{5B4A1042-EAA9-4D1B-B897-C344CD579454}"/>
              </a:ext>
            </a:extLst>
          </p:cNvPr>
          <p:cNvSpPr txBox="1">
            <a:spLocks noChangeArrowheads="1"/>
          </p:cNvSpPr>
          <p:nvPr/>
        </p:nvSpPr>
        <p:spPr bwMode="auto">
          <a:xfrm>
            <a:off x="820738" y="4276725"/>
            <a:ext cx="654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0</a:t>
            </a:r>
          </a:p>
        </p:txBody>
      </p:sp>
      <p:sp>
        <p:nvSpPr>
          <p:cNvPr id="56" name="TextBox 55">
            <a:extLst>
              <a:ext uri="{FF2B5EF4-FFF2-40B4-BE49-F238E27FC236}">
                <a16:creationId xmlns:a16="http://schemas.microsoft.com/office/drawing/2014/main" id="{93B093B3-2562-4FD6-A732-A5F3177CCD2D}"/>
              </a:ext>
            </a:extLst>
          </p:cNvPr>
          <p:cNvSpPr txBox="1">
            <a:spLocks noChangeArrowheads="1"/>
          </p:cNvSpPr>
          <p:nvPr/>
        </p:nvSpPr>
        <p:spPr bwMode="auto">
          <a:xfrm>
            <a:off x="5478463" y="3333750"/>
            <a:ext cx="6540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0</a:t>
            </a:r>
          </a:p>
        </p:txBody>
      </p:sp>
      <p:sp>
        <p:nvSpPr>
          <p:cNvPr id="57" name="TextBox 56">
            <a:extLst>
              <a:ext uri="{FF2B5EF4-FFF2-40B4-BE49-F238E27FC236}">
                <a16:creationId xmlns:a16="http://schemas.microsoft.com/office/drawing/2014/main" id="{36E18419-37E0-4F27-8F9F-96C8F5134DBB}"/>
              </a:ext>
            </a:extLst>
          </p:cNvPr>
          <p:cNvSpPr txBox="1">
            <a:spLocks noChangeArrowheads="1"/>
          </p:cNvSpPr>
          <p:nvPr/>
        </p:nvSpPr>
        <p:spPr bwMode="auto">
          <a:xfrm>
            <a:off x="4587875" y="4225925"/>
            <a:ext cx="6540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0</a:t>
            </a:r>
          </a:p>
        </p:txBody>
      </p:sp>
      <p:sp>
        <p:nvSpPr>
          <p:cNvPr id="58" name="TextBox 57">
            <a:extLst>
              <a:ext uri="{FF2B5EF4-FFF2-40B4-BE49-F238E27FC236}">
                <a16:creationId xmlns:a16="http://schemas.microsoft.com/office/drawing/2014/main" id="{77CF5290-91FD-48D9-9D7A-7FCD68ACDE76}"/>
              </a:ext>
            </a:extLst>
          </p:cNvPr>
          <p:cNvSpPr txBox="1">
            <a:spLocks noChangeArrowheads="1"/>
          </p:cNvSpPr>
          <p:nvPr/>
        </p:nvSpPr>
        <p:spPr bwMode="auto">
          <a:xfrm>
            <a:off x="6540500" y="4230688"/>
            <a:ext cx="6556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0</a:t>
            </a:r>
          </a:p>
        </p:txBody>
      </p:sp>
      <p:sp>
        <p:nvSpPr>
          <p:cNvPr id="59" name="TextBox 58">
            <a:extLst>
              <a:ext uri="{FF2B5EF4-FFF2-40B4-BE49-F238E27FC236}">
                <a16:creationId xmlns:a16="http://schemas.microsoft.com/office/drawing/2014/main" id="{C416AD67-C0C7-4CE6-AE2A-44BBFE6B8406}"/>
              </a:ext>
            </a:extLst>
          </p:cNvPr>
          <p:cNvSpPr txBox="1">
            <a:spLocks noChangeArrowheads="1"/>
          </p:cNvSpPr>
          <p:nvPr/>
        </p:nvSpPr>
        <p:spPr bwMode="auto">
          <a:xfrm>
            <a:off x="6867525" y="3267075"/>
            <a:ext cx="6556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1</a:t>
            </a:r>
          </a:p>
        </p:txBody>
      </p:sp>
      <p:sp>
        <p:nvSpPr>
          <p:cNvPr id="60" name="TextBox 59">
            <a:extLst>
              <a:ext uri="{FF2B5EF4-FFF2-40B4-BE49-F238E27FC236}">
                <a16:creationId xmlns:a16="http://schemas.microsoft.com/office/drawing/2014/main" id="{BF452873-F859-4A62-978A-19629791AC47}"/>
              </a:ext>
            </a:extLst>
          </p:cNvPr>
          <p:cNvSpPr txBox="1">
            <a:spLocks noChangeArrowheads="1"/>
          </p:cNvSpPr>
          <p:nvPr/>
        </p:nvSpPr>
        <p:spPr bwMode="auto">
          <a:xfrm>
            <a:off x="2952750" y="3351213"/>
            <a:ext cx="6556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1</a:t>
            </a:r>
          </a:p>
        </p:txBody>
      </p:sp>
      <p:sp>
        <p:nvSpPr>
          <p:cNvPr id="61" name="TextBox 60">
            <a:extLst>
              <a:ext uri="{FF2B5EF4-FFF2-40B4-BE49-F238E27FC236}">
                <a16:creationId xmlns:a16="http://schemas.microsoft.com/office/drawing/2014/main" id="{304BE8C2-C274-46B1-BF9F-F14DA08E5061}"/>
              </a:ext>
            </a:extLst>
          </p:cNvPr>
          <p:cNvSpPr txBox="1">
            <a:spLocks noChangeArrowheads="1"/>
          </p:cNvSpPr>
          <p:nvPr/>
        </p:nvSpPr>
        <p:spPr bwMode="auto">
          <a:xfrm>
            <a:off x="5770563" y="4264025"/>
            <a:ext cx="654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1</a:t>
            </a:r>
          </a:p>
        </p:txBody>
      </p:sp>
      <p:sp>
        <p:nvSpPr>
          <p:cNvPr id="62" name="TextBox 61">
            <a:extLst>
              <a:ext uri="{FF2B5EF4-FFF2-40B4-BE49-F238E27FC236}">
                <a16:creationId xmlns:a16="http://schemas.microsoft.com/office/drawing/2014/main" id="{253A8C4E-6DA9-4F6D-B441-29B07CFD84CF}"/>
              </a:ext>
            </a:extLst>
          </p:cNvPr>
          <p:cNvSpPr txBox="1">
            <a:spLocks noChangeArrowheads="1"/>
          </p:cNvSpPr>
          <p:nvPr/>
        </p:nvSpPr>
        <p:spPr bwMode="auto">
          <a:xfrm>
            <a:off x="7712075" y="4221163"/>
            <a:ext cx="6556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1</a:t>
            </a:r>
          </a:p>
        </p:txBody>
      </p:sp>
      <p:sp>
        <p:nvSpPr>
          <p:cNvPr id="63" name="TextBox 62">
            <a:extLst>
              <a:ext uri="{FF2B5EF4-FFF2-40B4-BE49-F238E27FC236}">
                <a16:creationId xmlns:a16="http://schemas.microsoft.com/office/drawing/2014/main" id="{A1C11AD3-A780-4CD7-88BD-77B2FB620124}"/>
              </a:ext>
            </a:extLst>
          </p:cNvPr>
          <p:cNvSpPr txBox="1">
            <a:spLocks noChangeArrowheads="1"/>
          </p:cNvSpPr>
          <p:nvPr/>
        </p:nvSpPr>
        <p:spPr bwMode="auto">
          <a:xfrm>
            <a:off x="3652838" y="4286250"/>
            <a:ext cx="654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1</a:t>
            </a:r>
          </a:p>
        </p:txBody>
      </p:sp>
      <p:sp>
        <p:nvSpPr>
          <p:cNvPr id="64" name="TextBox 63">
            <a:extLst>
              <a:ext uri="{FF2B5EF4-FFF2-40B4-BE49-F238E27FC236}">
                <a16:creationId xmlns:a16="http://schemas.microsoft.com/office/drawing/2014/main" id="{91B256A1-5D30-4D75-82B9-3229BDDC3053}"/>
              </a:ext>
            </a:extLst>
          </p:cNvPr>
          <p:cNvSpPr txBox="1">
            <a:spLocks noChangeArrowheads="1"/>
          </p:cNvSpPr>
          <p:nvPr/>
        </p:nvSpPr>
        <p:spPr bwMode="auto">
          <a:xfrm>
            <a:off x="2651125" y="4254500"/>
            <a:ext cx="654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0</a:t>
            </a:r>
          </a:p>
        </p:txBody>
      </p:sp>
      <p:sp>
        <p:nvSpPr>
          <p:cNvPr id="65" name="TextBox 64">
            <a:extLst>
              <a:ext uri="{FF2B5EF4-FFF2-40B4-BE49-F238E27FC236}">
                <a16:creationId xmlns:a16="http://schemas.microsoft.com/office/drawing/2014/main" id="{1D575E4C-4461-4998-AE47-D8CE56C8907F}"/>
              </a:ext>
            </a:extLst>
          </p:cNvPr>
          <p:cNvSpPr txBox="1">
            <a:spLocks noChangeArrowheads="1"/>
          </p:cNvSpPr>
          <p:nvPr/>
        </p:nvSpPr>
        <p:spPr bwMode="auto">
          <a:xfrm>
            <a:off x="512763" y="3686175"/>
            <a:ext cx="9477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(00)</a:t>
            </a:r>
          </a:p>
        </p:txBody>
      </p:sp>
      <p:sp>
        <p:nvSpPr>
          <p:cNvPr id="66" name="TextBox 65">
            <a:extLst>
              <a:ext uri="{FF2B5EF4-FFF2-40B4-BE49-F238E27FC236}">
                <a16:creationId xmlns:a16="http://schemas.microsoft.com/office/drawing/2014/main" id="{29B34A20-CF2D-4F57-8227-62889A762C5B}"/>
              </a:ext>
            </a:extLst>
          </p:cNvPr>
          <p:cNvSpPr txBox="1">
            <a:spLocks noChangeArrowheads="1"/>
          </p:cNvSpPr>
          <p:nvPr/>
        </p:nvSpPr>
        <p:spPr bwMode="auto">
          <a:xfrm>
            <a:off x="3175" y="5038725"/>
            <a:ext cx="1092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(000)</a:t>
            </a:r>
          </a:p>
        </p:txBody>
      </p:sp>
      <p:sp>
        <p:nvSpPr>
          <p:cNvPr id="67" name="TextBox 66">
            <a:extLst>
              <a:ext uri="{FF2B5EF4-FFF2-40B4-BE49-F238E27FC236}">
                <a16:creationId xmlns:a16="http://schemas.microsoft.com/office/drawing/2014/main" id="{DE1FCE79-4A41-459A-BE3B-EE180253BCB7}"/>
              </a:ext>
            </a:extLst>
          </p:cNvPr>
          <p:cNvSpPr txBox="1">
            <a:spLocks noChangeArrowheads="1"/>
          </p:cNvSpPr>
          <p:nvPr/>
        </p:nvSpPr>
        <p:spPr bwMode="auto">
          <a:xfrm>
            <a:off x="1385888" y="5067300"/>
            <a:ext cx="1092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(001)</a:t>
            </a:r>
          </a:p>
        </p:txBody>
      </p:sp>
      <p:sp>
        <p:nvSpPr>
          <p:cNvPr id="68" name="TextBox 67">
            <a:extLst>
              <a:ext uri="{FF2B5EF4-FFF2-40B4-BE49-F238E27FC236}">
                <a16:creationId xmlns:a16="http://schemas.microsoft.com/office/drawing/2014/main" id="{C09703CB-03E8-43C9-81F2-5F8CB9517410}"/>
              </a:ext>
            </a:extLst>
          </p:cNvPr>
          <p:cNvSpPr txBox="1">
            <a:spLocks noChangeArrowheads="1"/>
          </p:cNvSpPr>
          <p:nvPr/>
        </p:nvSpPr>
        <p:spPr bwMode="auto">
          <a:xfrm>
            <a:off x="2327275" y="5049838"/>
            <a:ext cx="1092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(010)</a:t>
            </a:r>
          </a:p>
        </p:txBody>
      </p:sp>
      <p:sp>
        <p:nvSpPr>
          <p:cNvPr id="69" name="TextBox 68">
            <a:extLst>
              <a:ext uri="{FF2B5EF4-FFF2-40B4-BE49-F238E27FC236}">
                <a16:creationId xmlns:a16="http://schemas.microsoft.com/office/drawing/2014/main" id="{6B058696-03D0-4CF1-9639-ED4A7A8AE4EC}"/>
              </a:ext>
            </a:extLst>
          </p:cNvPr>
          <p:cNvSpPr txBox="1">
            <a:spLocks noChangeArrowheads="1"/>
          </p:cNvSpPr>
          <p:nvPr/>
        </p:nvSpPr>
        <p:spPr bwMode="auto">
          <a:xfrm>
            <a:off x="3440113" y="5075238"/>
            <a:ext cx="1092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(011)</a:t>
            </a:r>
          </a:p>
        </p:txBody>
      </p:sp>
      <p:sp>
        <p:nvSpPr>
          <p:cNvPr id="70" name="TextBox 69">
            <a:extLst>
              <a:ext uri="{FF2B5EF4-FFF2-40B4-BE49-F238E27FC236}">
                <a16:creationId xmlns:a16="http://schemas.microsoft.com/office/drawing/2014/main" id="{E3FD5E1F-A467-4D4A-B588-FDF714BE57BF}"/>
              </a:ext>
            </a:extLst>
          </p:cNvPr>
          <p:cNvSpPr txBox="1">
            <a:spLocks noChangeArrowheads="1"/>
          </p:cNvSpPr>
          <p:nvPr/>
        </p:nvSpPr>
        <p:spPr bwMode="auto">
          <a:xfrm>
            <a:off x="4279900" y="5075238"/>
            <a:ext cx="1092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(100)</a:t>
            </a:r>
          </a:p>
        </p:txBody>
      </p:sp>
      <p:sp>
        <p:nvSpPr>
          <p:cNvPr id="71" name="TextBox 70">
            <a:extLst>
              <a:ext uri="{FF2B5EF4-FFF2-40B4-BE49-F238E27FC236}">
                <a16:creationId xmlns:a16="http://schemas.microsoft.com/office/drawing/2014/main" id="{3BE54E42-BD27-4BFE-9240-BA8FC354B918}"/>
              </a:ext>
            </a:extLst>
          </p:cNvPr>
          <p:cNvSpPr txBox="1">
            <a:spLocks noChangeArrowheads="1"/>
          </p:cNvSpPr>
          <p:nvPr/>
        </p:nvSpPr>
        <p:spPr bwMode="auto">
          <a:xfrm>
            <a:off x="5502275" y="5122863"/>
            <a:ext cx="1092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(101)</a:t>
            </a:r>
          </a:p>
        </p:txBody>
      </p:sp>
      <p:sp>
        <p:nvSpPr>
          <p:cNvPr id="72" name="TextBox 71">
            <a:extLst>
              <a:ext uri="{FF2B5EF4-FFF2-40B4-BE49-F238E27FC236}">
                <a16:creationId xmlns:a16="http://schemas.microsoft.com/office/drawing/2014/main" id="{D66F2107-2E7B-4AB8-A694-9E614931C162}"/>
              </a:ext>
            </a:extLst>
          </p:cNvPr>
          <p:cNvSpPr txBox="1">
            <a:spLocks noChangeArrowheads="1"/>
          </p:cNvSpPr>
          <p:nvPr/>
        </p:nvSpPr>
        <p:spPr bwMode="auto">
          <a:xfrm>
            <a:off x="6429375" y="5106988"/>
            <a:ext cx="1092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(110)</a:t>
            </a:r>
          </a:p>
        </p:txBody>
      </p:sp>
      <p:sp>
        <p:nvSpPr>
          <p:cNvPr id="73" name="TextBox 72">
            <a:extLst>
              <a:ext uri="{FF2B5EF4-FFF2-40B4-BE49-F238E27FC236}">
                <a16:creationId xmlns:a16="http://schemas.microsoft.com/office/drawing/2014/main" id="{FEC3B590-1574-4F5F-87CF-D1416B8E897A}"/>
              </a:ext>
            </a:extLst>
          </p:cNvPr>
          <p:cNvSpPr txBox="1">
            <a:spLocks noChangeArrowheads="1"/>
          </p:cNvSpPr>
          <p:nvPr/>
        </p:nvSpPr>
        <p:spPr bwMode="auto">
          <a:xfrm>
            <a:off x="7620000" y="5095875"/>
            <a:ext cx="1092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(111)</a:t>
            </a:r>
          </a:p>
        </p:txBody>
      </p:sp>
      <p:sp>
        <p:nvSpPr>
          <p:cNvPr id="74" name="TextBox 73">
            <a:extLst>
              <a:ext uri="{FF2B5EF4-FFF2-40B4-BE49-F238E27FC236}">
                <a16:creationId xmlns:a16="http://schemas.microsoft.com/office/drawing/2014/main" id="{842C6CFC-4D64-43BC-BC29-155BCAEB5816}"/>
              </a:ext>
            </a:extLst>
          </p:cNvPr>
          <p:cNvSpPr txBox="1">
            <a:spLocks noChangeArrowheads="1"/>
          </p:cNvSpPr>
          <p:nvPr/>
        </p:nvSpPr>
        <p:spPr bwMode="auto">
          <a:xfrm>
            <a:off x="1765300" y="4222750"/>
            <a:ext cx="6540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C00000"/>
                </a:solidFill>
              </a:rPr>
              <a:t>1</a:t>
            </a:r>
          </a:p>
        </p:txBody>
      </p:sp>
      <p:sp>
        <p:nvSpPr>
          <p:cNvPr id="75" name="TextBox 74">
            <a:extLst>
              <a:ext uri="{FF2B5EF4-FFF2-40B4-BE49-F238E27FC236}">
                <a16:creationId xmlns:a16="http://schemas.microsoft.com/office/drawing/2014/main" id="{57B609FB-CDB3-4859-8F80-91FC83C58015}"/>
              </a:ext>
            </a:extLst>
          </p:cNvPr>
          <p:cNvSpPr txBox="1">
            <a:spLocks noChangeArrowheads="1"/>
          </p:cNvSpPr>
          <p:nvPr/>
        </p:nvSpPr>
        <p:spPr bwMode="auto">
          <a:xfrm>
            <a:off x="6526213" y="2925763"/>
            <a:ext cx="6540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(1)</a:t>
            </a:r>
          </a:p>
        </p:txBody>
      </p:sp>
      <p:sp>
        <p:nvSpPr>
          <p:cNvPr id="76" name="TextBox 75">
            <a:extLst>
              <a:ext uri="{FF2B5EF4-FFF2-40B4-BE49-F238E27FC236}">
                <a16:creationId xmlns:a16="http://schemas.microsoft.com/office/drawing/2014/main" id="{415471A4-6259-4DA8-90A6-3EB1DD2C5294}"/>
              </a:ext>
            </a:extLst>
          </p:cNvPr>
          <p:cNvSpPr txBox="1">
            <a:spLocks noChangeArrowheads="1"/>
          </p:cNvSpPr>
          <p:nvPr/>
        </p:nvSpPr>
        <p:spPr bwMode="auto">
          <a:xfrm>
            <a:off x="7534275" y="3759200"/>
            <a:ext cx="7889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(11)</a:t>
            </a:r>
          </a:p>
        </p:txBody>
      </p:sp>
      <p:sp>
        <p:nvSpPr>
          <p:cNvPr id="77" name="TextBox 76">
            <a:extLst>
              <a:ext uri="{FF2B5EF4-FFF2-40B4-BE49-F238E27FC236}">
                <a16:creationId xmlns:a16="http://schemas.microsoft.com/office/drawing/2014/main" id="{8DE4877C-F3C7-41C6-B645-4E64E43E592F}"/>
              </a:ext>
            </a:extLst>
          </p:cNvPr>
          <p:cNvSpPr txBox="1">
            <a:spLocks noChangeArrowheads="1"/>
          </p:cNvSpPr>
          <p:nvPr/>
        </p:nvSpPr>
        <p:spPr bwMode="auto">
          <a:xfrm>
            <a:off x="2511425" y="3805238"/>
            <a:ext cx="8620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(01)</a:t>
            </a:r>
          </a:p>
        </p:txBody>
      </p:sp>
      <p:sp>
        <p:nvSpPr>
          <p:cNvPr id="78" name="TextBox 77">
            <a:extLst>
              <a:ext uri="{FF2B5EF4-FFF2-40B4-BE49-F238E27FC236}">
                <a16:creationId xmlns:a16="http://schemas.microsoft.com/office/drawing/2014/main" id="{A6E7E809-1EFE-432F-92CD-D6941F6AB27E}"/>
              </a:ext>
            </a:extLst>
          </p:cNvPr>
          <p:cNvSpPr txBox="1">
            <a:spLocks noChangeArrowheads="1"/>
          </p:cNvSpPr>
          <p:nvPr/>
        </p:nvSpPr>
        <p:spPr bwMode="auto">
          <a:xfrm>
            <a:off x="4529138" y="3686175"/>
            <a:ext cx="7604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(10)</a:t>
            </a:r>
          </a:p>
        </p:txBody>
      </p:sp>
      <p:sp>
        <p:nvSpPr>
          <p:cNvPr id="79" name="Rectangle 1">
            <a:extLst>
              <a:ext uri="{FF2B5EF4-FFF2-40B4-BE49-F238E27FC236}">
                <a16:creationId xmlns:a16="http://schemas.microsoft.com/office/drawing/2014/main" id="{D4109E95-024E-4379-BBA7-74904DD096F4}"/>
              </a:ext>
            </a:extLst>
          </p:cNvPr>
          <p:cNvSpPr>
            <a:spLocks noChangeArrowheads="1"/>
          </p:cNvSpPr>
          <p:nvPr/>
        </p:nvSpPr>
        <p:spPr bwMode="auto">
          <a:xfrm>
            <a:off x="6376988" y="1187450"/>
            <a:ext cx="13660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err="1">
                <a:solidFill>
                  <a:srgbClr val="FF0000"/>
                </a:solidFill>
                <a:cs typeface="Arial" panose="020B0604020202020204" pitchFamily="34" charset="0"/>
              </a:rPr>
              <a:t>S</a:t>
            </a:r>
            <a:r>
              <a:rPr lang="en-US" altLang="en-US" sz="2000" b="1" i="1" baseline="-25000" err="1">
                <a:solidFill>
                  <a:srgbClr val="FF0000"/>
                </a:solidFill>
                <a:cs typeface="Arial" panose="020B0604020202020204" pitchFamily="34" charset="0"/>
              </a:rPr>
              <a:t>k</a:t>
            </a:r>
            <a:r>
              <a:rPr lang="en-US" altLang="en-US" sz="2000" b="1">
                <a:solidFill>
                  <a:srgbClr val="FF0000"/>
                </a:solidFill>
                <a:cs typeface="Arial" panose="020B0604020202020204" pitchFamily="34" charset="0"/>
              </a:rPr>
              <a:t> = {0,1} </a:t>
            </a:r>
          </a:p>
        </p:txBody>
      </p:sp>
    </p:spTree>
    <p:extLst>
      <p:ext uri="{BB962C8B-B14F-4D97-AF65-F5344CB8AC3E}">
        <p14:creationId xmlns:p14="http://schemas.microsoft.com/office/powerpoint/2010/main" val="276512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0-#ppt_w/2"/>
                                          </p:val>
                                        </p:tav>
                                        <p:tav tm="100000">
                                          <p:val>
                                            <p:strVal val="#ppt_x"/>
                                          </p:val>
                                        </p:tav>
                                      </p:tavLst>
                                    </p:anim>
                                    <p:anim calcmode="lin" valueType="num">
                                      <p:cBhvr additive="base">
                                        <p:cTn id="16" dur="500" fill="hold"/>
                                        <p:tgtEl>
                                          <p:spTgt spid="5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1+#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0-#ppt_w/2"/>
                                          </p:val>
                                        </p:tav>
                                        <p:tav tm="100000">
                                          <p:val>
                                            <p:strVal val="#ppt_x"/>
                                          </p:val>
                                        </p:tav>
                                      </p:tavLst>
                                    </p:anim>
                                    <p:anim calcmode="lin" valueType="num">
                                      <p:cBhvr additive="base">
                                        <p:cTn id="30"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0-#ppt_w/2"/>
                                          </p:val>
                                        </p:tav>
                                        <p:tav tm="100000">
                                          <p:val>
                                            <p:strVal val="#ppt_x"/>
                                          </p:val>
                                        </p:tav>
                                      </p:tavLst>
                                    </p:anim>
                                    <p:anim calcmode="lin" valueType="num">
                                      <p:cBhvr additive="base">
                                        <p:cTn id="36" dur="500" fill="hold"/>
                                        <p:tgtEl>
                                          <p:spTgt spid="5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500" fill="hold"/>
                                        <p:tgtEl>
                                          <p:spTgt spid="60"/>
                                        </p:tgtEl>
                                        <p:attrNameLst>
                                          <p:attrName>ppt_x</p:attrName>
                                        </p:attrNameLst>
                                      </p:cBhvr>
                                      <p:tavLst>
                                        <p:tav tm="0">
                                          <p:val>
                                            <p:strVal val="1+#ppt_w/2"/>
                                          </p:val>
                                        </p:tav>
                                        <p:tav tm="100000">
                                          <p:val>
                                            <p:strVal val="#ppt_x"/>
                                          </p:val>
                                        </p:tav>
                                      </p:tavLst>
                                    </p:anim>
                                    <p:anim calcmode="lin" valueType="num">
                                      <p:cBhvr additive="base">
                                        <p:cTn id="40"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500"/>
                            </p:stCondLst>
                            <p:childTnLst>
                              <p:par>
                                <p:cTn id="47" presetID="2" presetClass="entr" presetSubtype="8" fill="hold" grpId="0" nodeType="after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0-#ppt_w/2"/>
                                          </p:val>
                                        </p:tav>
                                        <p:tav tm="100000">
                                          <p:val>
                                            <p:strVal val="#ppt_x"/>
                                          </p:val>
                                        </p:tav>
                                      </p:tavLst>
                                    </p:anim>
                                    <p:anim calcmode="lin" valueType="num">
                                      <p:cBhvr additive="base">
                                        <p:cTn id="50"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0-#ppt_w/2"/>
                                          </p:val>
                                        </p:tav>
                                        <p:tav tm="100000">
                                          <p:val>
                                            <p:strVal val="#ppt_x"/>
                                          </p:val>
                                        </p:tav>
                                      </p:tavLst>
                                    </p:anim>
                                    <p:anim calcmode="lin" valueType="num">
                                      <p:cBhvr additive="base">
                                        <p:cTn id="56" dur="500" fill="hold"/>
                                        <p:tgtEl>
                                          <p:spTgt spid="5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1+#ppt_w/2"/>
                                          </p:val>
                                        </p:tav>
                                        <p:tav tm="100000">
                                          <p:val>
                                            <p:strVal val="#ppt_x"/>
                                          </p:val>
                                        </p:tav>
                                      </p:tavLst>
                                    </p:anim>
                                    <p:anim calcmode="lin" valueType="num">
                                      <p:cBhvr additive="base">
                                        <p:cTn id="60"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up)">
                                      <p:cBhvr>
                                        <p:cTn id="65" dur="500"/>
                                        <p:tgtEl>
                                          <p:spTgt spid="17"/>
                                        </p:tgtEl>
                                      </p:cBhvr>
                                    </p:animEffect>
                                  </p:childTnLst>
                                </p:cTn>
                              </p:par>
                            </p:childTnLst>
                          </p:cTn>
                        </p:par>
                        <p:par>
                          <p:cTn id="66" fill="hold">
                            <p:stCondLst>
                              <p:cond delay="500"/>
                            </p:stCondLst>
                            <p:childTnLst>
                              <p:par>
                                <p:cTn id="67" presetID="2" presetClass="entr" presetSubtype="4" fill="hold" grpId="0" nodeType="afterEffect">
                                  <p:stCondLst>
                                    <p:cond delay="0"/>
                                  </p:stCondLst>
                                  <p:childTnLst>
                                    <p:set>
                                      <p:cBhvr>
                                        <p:cTn id="68" dur="1" fill="hold">
                                          <p:stCondLst>
                                            <p:cond delay="0"/>
                                          </p:stCondLst>
                                        </p:cTn>
                                        <p:tgtEl>
                                          <p:spTgt spid="66"/>
                                        </p:tgtEl>
                                        <p:attrNameLst>
                                          <p:attrName>style.visibility</p:attrName>
                                        </p:attrNameLst>
                                      </p:cBhvr>
                                      <p:to>
                                        <p:strVal val="visible"/>
                                      </p:to>
                                    </p:set>
                                    <p:anim calcmode="lin" valueType="num">
                                      <p:cBhvr additive="base">
                                        <p:cTn id="69" dur="500" fill="hold"/>
                                        <p:tgtEl>
                                          <p:spTgt spid="66"/>
                                        </p:tgtEl>
                                        <p:attrNameLst>
                                          <p:attrName>ppt_x</p:attrName>
                                        </p:attrNameLst>
                                      </p:cBhvr>
                                      <p:tavLst>
                                        <p:tav tm="0">
                                          <p:val>
                                            <p:strVal val="#ppt_x"/>
                                          </p:val>
                                        </p:tav>
                                        <p:tav tm="100000">
                                          <p:val>
                                            <p:strVal val="#ppt_x"/>
                                          </p:val>
                                        </p:tav>
                                      </p:tavLst>
                                    </p:anim>
                                    <p:anim calcmode="lin" valueType="num">
                                      <p:cBhvr additive="base">
                                        <p:cTn id="7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up)">
                                      <p:cBhvr>
                                        <p:cTn id="75" dur="500"/>
                                        <p:tgtEl>
                                          <p:spTgt spid="20"/>
                                        </p:tgtEl>
                                      </p:cBhvr>
                                    </p:animEffect>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67"/>
                                        </p:tgtEl>
                                        <p:attrNameLst>
                                          <p:attrName>style.visibility</p:attrName>
                                        </p:attrNameLst>
                                      </p:cBhvr>
                                      <p:to>
                                        <p:strVal val="visible"/>
                                      </p:to>
                                    </p:set>
                                    <p:anim calcmode="lin" valueType="num">
                                      <p:cBhvr additive="base">
                                        <p:cTn id="79" dur="500" fill="hold"/>
                                        <p:tgtEl>
                                          <p:spTgt spid="67"/>
                                        </p:tgtEl>
                                        <p:attrNameLst>
                                          <p:attrName>ppt_x</p:attrName>
                                        </p:attrNameLst>
                                      </p:cBhvr>
                                      <p:tavLst>
                                        <p:tav tm="0">
                                          <p:val>
                                            <p:strVal val="#ppt_x"/>
                                          </p:val>
                                        </p:tav>
                                        <p:tav tm="100000">
                                          <p:val>
                                            <p:strVal val="#ppt_x"/>
                                          </p:val>
                                        </p:tav>
                                      </p:tavLst>
                                    </p:anim>
                                    <p:anim calcmode="lin" valueType="num">
                                      <p:cBhvr additive="base">
                                        <p:cTn id="8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up)">
                                      <p:cBhvr>
                                        <p:cTn id="85" dur="500"/>
                                        <p:tgtEl>
                                          <p:spTgt spid="14"/>
                                        </p:tgtEl>
                                      </p:cBhvr>
                                    </p:animEffect>
                                  </p:childTnLst>
                                </p:cTn>
                              </p:par>
                            </p:childTnLst>
                          </p:cTn>
                        </p:par>
                        <p:par>
                          <p:cTn id="86" fill="hold">
                            <p:stCondLst>
                              <p:cond delay="500"/>
                            </p:stCondLst>
                            <p:childTnLst>
                              <p:par>
                                <p:cTn id="87" presetID="2" presetClass="entr" presetSubtype="4" fill="hold" grpId="0" nodeType="afterEffect">
                                  <p:stCondLst>
                                    <p:cond delay="0"/>
                                  </p:stCondLst>
                                  <p:childTnLst>
                                    <p:set>
                                      <p:cBhvr>
                                        <p:cTn id="88" dur="1" fill="hold">
                                          <p:stCondLst>
                                            <p:cond delay="0"/>
                                          </p:stCondLst>
                                        </p:cTn>
                                        <p:tgtEl>
                                          <p:spTgt spid="77"/>
                                        </p:tgtEl>
                                        <p:attrNameLst>
                                          <p:attrName>style.visibility</p:attrName>
                                        </p:attrNameLst>
                                      </p:cBhvr>
                                      <p:to>
                                        <p:strVal val="visible"/>
                                      </p:to>
                                    </p:set>
                                    <p:anim calcmode="lin" valueType="num">
                                      <p:cBhvr additive="base">
                                        <p:cTn id="89" dur="500" fill="hold"/>
                                        <p:tgtEl>
                                          <p:spTgt spid="77"/>
                                        </p:tgtEl>
                                        <p:attrNameLst>
                                          <p:attrName>ppt_x</p:attrName>
                                        </p:attrNameLst>
                                      </p:cBhvr>
                                      <p:tavLst>
                                        <p:tav tm="0">
                                          <p:val>
                                            <p:strVal val="#ppt_x"/>
                                          </p:val>
                                        </p:tav>
                                        <p:tav tm="100000">
                                          <p:val>
                                            <p:strVal val="#ppt_x"/>
                                          </p:val>
                                        </p:tav>
                                      </p:tavLst>
                                    </p:anim>
                                    <p:anim calcmode="lin" valueType="num">
                                      <p:cBhvr additive="base">
                                        <p:cTn id="9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64"/>
                                        </p:tgtEl>
                                        <p:attrNameLst>
                                          <p:attrName>style.visibility</p:attrName>
                                        </p:attrNameLst>
                                      </p:cBhvr>
                                      <p:to>
                                        <p:strVal val="visible"/>
                                      </p:to>
                                    </p:set>
                                    <p:anim calcmode="lin" valueType="num">
                                      <p:cBhvr additive="base">
                                        <p:cTn id="95" dur="500" fill="hold"/>
                                        <p:tgtEl>
                                          <p:spTgt spid="64"/>
                                        </p:tgtEl>
                                        <p:attrNameLst>
                                          <p:attrName>ppt_x</p:attrName>
                                        </p:attrNameLst>
                                      </p:cBhvr>
                                      <p:tavLst>
                                        <p:tav tm="0">
                                          <p:val>
                                            <p:strVal val="0-#ppt_w/2"/>
                                          </p:val>
                                        </p:tav>
                                        <p:tav tm="100000">
                                          <p:val>
                                            <p:strVal val="#ppt_x"/>
                                          </p:val>
                                        </p:tav>
                                      </p:tavLst>
                                    </p:anim>
                                    <p:anim calcmode="lin" valueType="num">
                                      <p:cBhvr additive="base">
                                        <p:cTn id="96" dur="500" fill="hold"/>
                                        <p:tgtEl>
                                          <p:spTgt spid="64"/>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 calcmode="lin" valueType="num">
                                      <p:cBhvr additive="base">
                                        <p:cTn id="99" dur="500" fill="hold"/>
                                        <p:tgtEl>
                                          <p:spTgt spid="63"/>
                                        </p:tgtEl>
                                        <p:attrNameLst>
                                          <p:attrName>ppt_x</p:attrName>
                                        </p:attrNameLst>
                                      </p:cBhvr>
                                      <p:tavLst>
                                        <p:tav tm="0">
                                          <p:val>
                                            <p:strVal val="1+#ppt_w/2"/>
                                          </p:val>
                                        </p:tav>
                                        <p:tav tm="100000">
                                          <p:val>
                                            <p:strVal val="#ppt_x"/>
                                          </p:val>
                                        </p:tav>
                                      </p:tavLst>
                                    </p:anim>
                                    <p:anim calcmode="lin" valueType="num">
                                      <p:cBhvr additive="base">
                                        <p:cTn id="10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up)">
                                      <p:cBhvr>
                                        <p:cTn id="105" dur="500"/>
                                        <p:tgtEl>
                                          <p:spTgt spid="26"/>
                                        </p:tgtEl>
                                      </p:cBhvr>
                                    </p:animEffect>
                                  </p:childTnLst>
                                </p:cTn>
                              </p:par>
                            </p:childTnLst>
                          </p:cTn>
                        </p:par>
                        <p:par>
                          <p:cTn id="106" fill="hold">
                            <p:stCondLst>
                              <p:cond delay="500"/>
                            </p:stCondLst>
                            <p:childTnLst>
                              <p:par>
                                <p:cTn id="107" presetID="2" presetClass="entr" presetSubtype="4" fill="hold" grpId="0" nodeType="afterEffect">
                                  <p:stCondLst>
                                    <p:cond delay="0"/>
                                  </p:stCondLst>
                                  <p:childTnLst>
                                    <p:set>
                                      <p:cBhvr>
                                        <p:cTn id="108" dur="1" fill="hold">
                                          <p:stCondLst>
                                            <p:cond delay="0"/>
                                          </p:stCondLst>
                                        </p:cTn>
                                        <p:tgtEl>
                                          <p:spTgt spid="68"/>
                                        </p:tgtEl>
                                        <p:attrNameLst>
                                          <p:attrName>style.visibility</p:attrName>
                                        </p:attrNameLst>
                                      </p:cBhvr>
                                      <p:to>
                                        <p:strVal val="visible"/>
                                      </p:to>
                                    </p:set>
                                    <p:anim calcmode="lin" valueType="num">
                                      <p:cBhvr additive="base">
                                        <p:cTn id="109" dur="500" fill="hold"/>
                                        <p:tgtEl>
                                          <p:spTgt spid="68"/>
                                        </p:tgtEl>
                                        <p:attrNameLst>
                                          <p:attrName>ppt_x</p:attrName>
                                        </p:attrNameLst>
                                      </p:cBhvr>
                                      <p:tavLst>
                                        <p:tav tm="0">
                                          <p:val>
                                            <p:strVal val="#ppt_x"/>
                                          </p:val>
                                        </p:tav>
                                        <p:tav tm="100000">
                                          <p:val>
                                            <p:strVal val="#ppt_x"/>
                                          </p:val>
                                        </p:tav>
                                      </p:tavLst>
                                    </p:anim>
                                    <p:anim calcmode="lin" valueType="num">
                                      <p:cBhvr additive="base">
                                        <p:cTn id="110"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wipe(up)">
                                      <p:cBhvr>
                                        <p:cTn id="115" dur="500"/>
                                        <p:tgtEl>
                                          <p:spTgt spid="29"/>
                                        </p:tgtEl>
                                      </p:cBhvr>
                                    </p:animEffect>
                                  </p:childTnLst>
                                </p:cTn>
                              </p:par>
                            </p:childTnLst>
                          </p:cTn>
                        </p:par>
                        <p:par>
                          <p:cTn id="116" fill="hold">
                            <p:stCondLst>
                              <p:cond delay="500"/>
                            </p:stCondLst>
                            <p:childTnLst>
                              <p:par>
                                <p:cTn id="117" presetID="2" presetClass="entr" presetSubtype="4" fill="hold" grpId="0" nodeType="afterEffect">
                                  <p:stCondLst>
                                    <p:cond delay="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ppt_x"/>
                                          </p:val>
                                        </p:tav>
                                        <p:tav tm="100000">
                                          <p:val>
                                            <p:strVal val="#ppt_x"/>
                                          </p:val>
                                        </p:tav>
                                      </p:tavLst>
                                    </p:anim>
                                    <p:anim calcmode="lin" valueType="num">
                                      <p:cBhvr additive="base">
                                        <p:cTn id="12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wipe(up)">
                                      <p:cBhvr>
                                        <p:cTn id="125" dur="500"/>
                                        <p:tgtEl>
                                          <p:spTgt spid="23"/>
                                        </p:tgtEl>
                                      </p:cBhvr>
                                    </p:animEffect>
                                  </p:childTnLst>
                                </p:cTn>
                              </p:par>
                            </p:childTnLst>
                          </p:cTn>
                        </p:par>
                        <p:par>
                          <p:cTn id="126" fill="hold">
                            <p:stCondLst>
                              <p:cond delay="500"/>
                            </p:stCondLst>
                            <p:childTnLst>
                              <p:par>
                                <p:cTn id="127" presetID="2" presetClass="entr" presetSubtype="2" fill="hold" grpId="0" nodeType="after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1+#ppt_w/2"/>
                                          </p:val>
                                        </p:tav>
                                        <p:tav tm="100000">
                                          <p:val>
                                            <p:strVal val="#ppt_x"/>
                                          </p:val>
                                        </p:tav>
                                      </p:tavLst>
                                    </p:anim>
                                    <p:anim calcmode="lin" valueType="num">
                                      <p:cBhvr additive="base">
                                        <p:cTn id="130"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anim calcmode="lin" valueType="num">
                                      <p:cBhvr additive="base">
                                        <p:cTn id="135" dur="500" fill="hold"/>
                                        <p:tgtEl>
                                          <p:spTgt spid="56"/>
                                        </p:tgtEl>
                                        <p:attrNameLst>
                                          <p:attrName>ppt_x</p:attrName>
                                        </p:attrNameLst>
                                      </p:cBhvr>
                                      <p:tavLst>
                                        <p:tav tm="0">
                                          <p:val>
                                            <p:strVal val="0-#ppt_w/2"/>
                                          </p:val>
                                        </p:tav>
                                        <p:tav tm="100000">
                                          <p:val>
                                            <p:strVal val="#ppt_x"/>
                                          </p:val>
                                        </p:tav>
                                      </p:tavLst>
                                    </p:anim>
                                    <p:anim calcmode="lin" valueType="num">
                                      <p:cBhvr additive="base">
                                        <p:cTn id="136" dur="500" fill="hold"/>
                                        <p:tgtEl>
                                          <p:spTgt spid="56"/>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1+#ppt_w/2"/>
                                          </p:val>
                                        </p:tav>
                                        <p:tav tm="100000">
                                          <p:val>
                                            <p:strVal val="#ppt_x"/>
                                          </p:val>
                                        </p:tav>
                                      </p:tavLst>
                                    </p:anim>
                                    <p:anim calcmode="lin" valueType="num">
                                      <p:cBhvr additive="base">
                                        <p:cTn id="140"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up)">
                                      <p:cBhvr>
                                        <p:cTn id="145" dur="500"/>
                                        <p:tgtEl>
                                          <p:spTgt spid="44"/>
                                        </p:tgtEl>
                                      </p:cBhvr>
                                    </p:animEffect>
                                  </p:childTnLst>
                                </p:cTn>
                              </p:par>
                            </p:childTnLst>
                          </p:cTn>
                        </p:par>
                        <p:par>
                          <p:cTn id="146" fill="hold">
                            <p:stCondLst>
                              <p:cond delay="500"/>
                            </p:stCondLst>
                            <p:childTnLst>
                              <p:par>
                                <p:cTn id="147" presetID="2" presetClass="entr" presetSubtype="4" fill="hold" grpId="0" nodeType="afterEffect">
                                  <p:stCondLst>
                                    <p:cond delay="0"/>
                                  </p:stCondLst>
                                  <p:childTnLst>
                                    <p:set>
                                      <p:cBhvr>
                                        <p:cTn id="148" dur="1" fill="hold">
                                          <p:stCondLst>
                                            <p:cond delay="0"/>
                                          </p:stCondLst>
                                        </p:cTn>
                                        <p:tgtEl>
                                          <p:spTgt spid="78"/>
                                        </p:tgtEl>
                                        <p:attrNameLst>
                                          <p:attrName>style.visibility</p:attrName>
                                        </p:attrNameLst>
                                      </p:cBhvr>
                                      <p:to>
                                        <p:strVal val="visible"/>
                                      </p:to>
                                    </p:set>
                                    <p:anim calcmode="lin" valueType="num">
                                      <p:cBhvr additive="base">
                                        <p:cTn id="149" dur="500" fill="hold"/>
                                        <p:tgtEl>
                                          <p:spTgt spid="78"/>
                                        </p:tgtEl>
                                        <p:attrNameLst>
                                          <p:attrName>ppt_x</p:attrName>
                                        </p:attrNameLst>
                                      </p:cBhvr>
                                      <p:tavLst>
                                        <p:tav tm="0">
                                          <p:val>
                                            <p:strVal val="#ppt_x"/>
                                          </p:val>
                                        </p:tav>
                                        <p:tav tm="100000">
                                          <p:val>
                                            <p:strVal val="#ppt_x"/>
                                          </p:val>
                                        </p:tav>
                                      </p:tavLst>
                                    </p:anim>
                                    <p:anim calcmode="lin" valueType="num">
                                      <p:cBhvr additive="base">
                                        <p:cTn id="15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57"/>
                                        </p:tgtEl>
                                        <p:attrNameLst>
                                          <p:attrName>style.visibility</p:attrName>
                                        </p:attrNameLst>
                                      </p:cBhvr>
                                      <p:to>
                                        <p:strVal val="visible"/>
                                      </p:to>
                                    </p:set>
                                    <p:anim calcmode="lin" valueType="num">
                                      <p:cBhvr additive="base">
                                        <p:cTn id="155" dur="500" fill="hold"/>
                                        <p:tgtEl>
                                          <p:spTgt spid="57"/>
                                        </p:tgtEl>
                                        <p:attrNameLst>
                                          <p:attrName>ppt_x</p:attrName>
                                        </p:attrNameLst>
                                      </p:cBhvr>
                                      <p:tavLst>
                                        <p:tav tm="0">
                                          <p:val>
                                            <p:strVal val="#ppt_x"/>
                                          </p:val>
                                        </p:tav>
                                        <p:tav tm="100000">
                                          <p:val>
                                            <p:strVal val="#ppt_x"/>
                                          </p:val>
                                        </p:tav>
                                      </p:tavLst>
                                    </p:anim>
                                    <p:anim calcmode="lin" valueType="num">
                                      <p:cBhvr additive="base">
                                        <p:cTn id="156" dur="500" fill="hold"/>
                                        <p:tgtEl>
                                          <p:spTgt spid="5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32"/>
                                        </p:tgtEl>
                                        <p:attrNameLst>
                                          <p:attrName>style.visibility</p:attrName>
                                        </p:attrNameLst>
                                      </p:cBhvr>
                                      <p:to>
                                        <p:strVal val="visible"/>
                                      </p:to>
                                    </p:set>
                                    <p:animEffect transition="in" filter="wipe(up)">
                                      <p:cBhvr>
                                        <p:cTn id="165" dur="500"/>
                                        <p:tgtEl>
                                          <p:spTgt spid="32"/>
                                        </p:tgtEl>
                                      </p:cBhvr>
                                    </p:animEffect>
                                  </p:childTnLst>
                                </p:cTn>
                              </p:par>
                            </p:childTnLst>
                          </p:cTn>
                        </p:par>
                        <p:par>
                          <p:cTn id="166" fill="hold">
                            <p:stCondLst>
                              <p:cond delay="500"/>
                            </p:stCondLst>
                            <p:childTnLst>
                              <p:par>
                                <p:cTn id="167" presetID="2" presetClass="entr" presetSubtype="4" fill="hold" grpId="0" nodeType="afterEffect">
                                  <p:stCondLst>
                                    <p:cond delay="0"/>
                                  </p:stCondLst>
                                  <p:childTnLst>
                                    <p:set>
                                      <p:cBhvr>
                                        <p:cTn id="168" dur="1" fill="hold">
                                          <p:stCondLst>
                                            <p:cond delay="0"/>
                                          </p:stCondLst>
                                        </p:cTn>
                                        <p:tgtEl>
                                          <p:spTgt spid="70"/>
                                        </p:tgtEl>
                                        <p:attrNameLst>
                                          <p:attrName>style.visibility</p:attrName>
                                        </p:attrNameLst>
                                      </p:cBhvr>
                                      <p:to>
                                        <p:strVal val="visible"/>
                                      </p:to>
                                    </p:set>
                                    <p:anim calcmode="lin" valueType="num">
                                      <p:cBhvr additive="base">
                                        <p:cTn id="169" dur="500" fill="hold"/>
                                        <p:tgtEl>
                                          <p:spTgt spid="70"/>
                                        </p:tgtEl>
                                        <p:attrNameLst>
                                          <p:attrName>ppt_x</p:attrName>
                                        </p:attrNameLst>
                                      </p:cBhvr>
                                      <p:tavLst>
                                        <p:tav tm="0">
                                          <p:val>
                                            <p:strVal val="#ppt_x"/>
                                          </p:val>
                                        </p:tav>
                                        <p:tav tm="100000">
                                          <p:val>
                                            <p:strVal val="#ppt_x"/>
                                          </p:val>
                                        </p:tav>
                                      </p:tavLst>
                                    </p:anim>
                                    <p:anim calcmode="lin" valueType="num">
                                      <p:cBhvr additive="base">
                                        <p:cTn id="17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wipe(up)">
                                      <p:cBhvr>
                                        <p:cTn id="175" dur="500"/>
                                        <p:tgtEl>
                                          <p:spTgt spid="35"/>
                                        </p:tgtEl>
                                      </p:cBhvr>
                                    </p:animEffect>
                                  </p:childTnLst>
                                </p:cTn>
                              </p:par>
                            </p:childTnLst>
                          </p:cTn>
                        </p:par>
                        <p:par>
                          <p:cTn id="176" fill="hold">
                            <p:stCondLst>
                              <p:cond delay="500"/>
                            </p:stCondLst>
                            <p:childTnLst>
                              <p:par>
                                <p:cTn id="177" presetID="2" presetClass="entr" presetSubtype="4" fill="hold" grpId="0" nodeType="after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nodeType="clickEffect">
                                  <p:stCondLst>
                                    <p:cond delay="0"/>
                                  </p:stCondLst>
                                  <p:childTnLst>
                                    <p:set>
                                      <p:cBhvr>
                                        <p:cTn id="184" dur="1" fill="hold">
                                          <p:stCondLst>
                                            <p:cond delay="0"/>
                                          </p:stCondLst>
                                        </p:cTn>
                                        <p:tgtEl>
                                          <p:spTgt spid="47"/>
                                        </p:tgtEl>
                                        <p:attrNameLst>
                                          <p:attrName>style.visibility</p:attrName>
                                        </p:attrNameLst>
                                      </p:cBhvr>
                                      <p:to>
                                        <p:strVal val="visible"/>
                                      </p:to>
                                    </p:set>
                                    <p:animEffect transition="in" filter="wipe(up)">
                                      <p:cBhvr>
                                        <p:cTn id="185" dur="500"/>
                                        <p:tgtEl>
                                          <p:spTgt spid="47"/>
                                        </p:tgtEl>
                                      </p:cBhvr>
                                    </p:animEffect>
                                  </p:childTnLst>
                                </p:cTn>
                              </p:par>
                            </p:childTnLst>
                          </p:cTn>
                        </p:par>
                        <p:par>
                          <p:cTn id="186" fill="hold">
                            <p:stCondLst>
                              <p:cond delay="500"/>
                            </p:stCondLst>
                            <p:childTnLst>
                              <p:par>
                                <p:cTn id="187" presetID="2" presetClass="entr" presetSubtype="2" fill="hold" grpId="0" nodeType="afterEffect">
                                  <p:stCondLst>
                                    <p:cond delay="0"/>
                                  </p:stCondLst>
                                  <p:childTnLst>
                                    <p:set>
                                      <p:cBhvr>
                                        <p:cTn id="188" dur="1" fill="hold">
                                          <p:stCondLst>
                                            <p:cond delay="0"/>
                                          </p:stCondLst>
                                        </p:cTn>
                                        <p:tgtEl>
                                          <p:spTgt spid="76"/>
                                        </p:tgtEl>
                                        <p:attrNameLst>
                                          <p:attrName>style.visibility</p:attrName>
                                        </p:attrNameLst>
                                      </p:cBhvr>
                                      <p:to>
                                        <p:strVal val="visible"/>
                                      </p:to>
                                    </p:set>
                                    <p:anim calcmode="lin" valueType="num">
                                      <p:cBhvr additive="base">
                                        <p:cTn id="189" dur="500" fill="hold"/>
                                        <p:tgtEl>
                                          <p:spTgt spid="76"/>
                                        </p:tgtEl>
                                        <p:attrNameLst>
                                          <p:attrName>ppt_x</p:attrName>
                                        </p:attrNameLst>
                                      </p:cBhvr>
                                      <p:tavLst>
                                        <p:tav tm="0">
                                          <p:val>
                                            <p:strVal val="1+#ppt_w/2"/>
                                          </p:val>
                                        </p:tav>
                                        <p:tav tm="100000">
                                          <p:val>
                                            <p:strVal val="#ppt_x"/>
                                          </p:val>
                                        </p:tav>
                                      </p:tavLst>
                                    </p:anim>
                                    <p:anim calcmode="lin" valueType="num">
                                      <p:cBhvr additive="base">
                                        <p:cTn id="190"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58"/>
                                        </p:tgtEl>
                                        <p:attrNameLst>
                                          <p:attrName>style.visibility</p:attrName>
                                        </p:attrNameLst>
                                      </p:cBhvr>
                                      <p:to>
                                        <p:strVal val="visible"/>
                                      </p:to>
                                    </p:set>
                                    <p:anim calcmode="lin" valueType="num">
                                      <p:cBhvr additive="base">
                                        <p:cTn id="195" dur="500" fill="hold"/>
                                        <p:tgtEl>
                                          <p:spTgt spid="58"/>
                                        </p:tgtEl>
                                        <p:attrNameLst>
                                          <p:attrName>ppt_x</p:attrName>
                                        </p:attrNameLst>
                                      </p:cBhvr>
                                      <p:tavLst>
                                        <p:tav tm="0">
                                          <p:val>
                                            <p:strVal val="#ppt_x"/>
                                          </p:val>
                                        </p:tav>
                                        <p:tav tm="100000">
                                          <p:val>
                                            <p:strVal val="#ppt_x"/>
                                          </p:val>
                                        </p:tav>
                                      </p:tavLst>
                                    </p:anim>
                                    <p:anim calcmode="lin" valueType="num">
                                      <p:cBhvr additive="base">
                                        <p:cTn id="196" dur="500" fill="hold"/>
                                        <p:tgtEl>
                                          <p:spTgt spid="5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62"/>
                                        </p:tgtEl>
                                        <p:attrNameLst>
                                          <p:attrName>style.visibility</p:attrName>
                                        </p:attrNameLst>
                                      </p:cBhvr>
                                      <p:to>
                                        <p:strVal val="visible"/>
                                      </p:to>
                                    </p:set>
                                    <p:anim calcmode="lin" valueType="num">
                                      <p:cBhvr additive="base">
                                        <p:cTn id="199" dur="500" fill="hold"/>
                                        <p:tgtEl>
                                          <p:spTgt spid="62"/>
                                        </p:tgtEl>
                                        <p:attrNameLst>
                                          <p:attrName>ppt_x</p:attrName>
                                        </p:attrNameLst>
                                      </p:cBhvr>
                                      <p:tavLst>
                                        <p:tav tm="0">
                                          <p:val>
                                            <p:strVal val="#ppt_x"/>
                                          </p:val>
                                        </p:tav>
                                        <p:tav tm="100000">
                                          <p:val>
                                            <p:strVal val="#ppt_x"/>
                                          </p:val>
                                        </p:tav>
                                      </p:tavLst>
                                    </p:anim>
                                    <p:anim calcmode="lin" valueType="num">
                                      <p:cBhvr additive="base">
                                        <p:cTn id="20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38"/>
                                        </p:tgtEl>
                                        <p:attrNameLst>
                                          <p:attrName>style.visibility</p:attrName>
                                        </p:attrNameLst>
                                      </p:cBhvr>
                                      <p:to>
                                        <p:strVal val="visible"/>
                                      </p:to>
                                    </p:set>
                                    <p:animEffect transition="in" filter="wipe(up)">
                                      <p:cBhvr>
                                        <p:cTn id="205" dur="500"/>
                                        <p:tgtEl>
                                          <p:spTgt spid="38"/>
                                        </p:tgtEl>
                                      </p:cBhvr>
                                    </p:animEffect>
                                  </p:childTnLst>
                                </p:cTn>
                              </p:par>
                            </p:childTnLst>
                          </p:cTn>
                        </p:par>
                        <p:par>
                          <p:cTn id="206" fill="hold">
                            <p:stCondLst>
                              <p:cond delay="500"/>
                            </p:stCondLst>
                            <p:childTnLst>
                              <p:par>
                                <p:cTn id="207" presetID="2" presetClass="entr" presetSubtype="4" fill="hold" grpId="0" nodeType="afterEffect">
                                  <p:stCondLst>
                                    <p:cond delay="0"/>
                                  </p:stCondLst>
                                  <p:childTnLst>
                                    <p:set>
                                      <p:cBhvr>
                                        <p:cTn id="208" dur="1" fill="hold">
                                          <p:stCondLst>
                                            <p:cond delay="0"/>
                                          </p:stCondLst>
                                        </p:cTn>
                                        <p:tgtEl>
                                          <p:spTgt spid="72"/>
                                        </p:tgtEl>
                                        <p:attrNameLst>
                                          <p:attrName>style.visibility</p:attrName>
                                        </p:attrNameLst>
                                      </p:cBhvr>
                                      <p:to>
                                        <p:strVal val="visible"/>
                                      </p:to>
                                    </p:set>
                                    <p:anim calcmode="lin" valueType="num">
                                      <p:cBhvr additive="base">
                                        <p:cTn id="209" dur="500" fill="hold"/>
                                        <p:tgtEl>
                                          <p:spTgt spid="72"/>
                                        </p:tgtEl>
                                        <p:attrNameLst>
                                          <p:attrName>ppt_x</p:attrName>
                                        </p:attrNameLst>
                                      </p:cBhvr>
                                      <p:tavLst>
                                        <p:tav tm="0">
                                          <p:val>
                                            <p:strVal val="#ppt_x"/>
                                          </p:val>
                                        </p:tav>
                                        <p:tav tm="100000">
                                          <p:val>
                                            <p:strVal val="#ppt_x"/>
                                          </p:val>
                                        </p:tav>
                                      </p:tavLst>
                                    </p:anim>
                                    <p:anim calcmode="lin" valueType="num">
                                      <p:cBhvr additive="base">
                                        <p:cTn id="21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wipe(up)">
                                      <p:cBhvr>
                                        <p:cTn id="215" dur="500"/>
                                        <p:tgtEl>
                                          <p:spTgt spid="41"/>
                                        </p:tgtEl>
                                      </p:cBhvr>
                                    </p:animEffect>
                                  </p:childTnLst>
                                </p:cTn>
                              </p:par>
                            </p:childTnLst>
                          </p:cTn>
                        </p:par>
                        <p:par>
                          <p:cTn id="216" fill="hold">
                            <p:stCondLst>
                              <p:cond delay="500"/>
                            </p:stCondLst>
                            <p:childTnLst>
                              <p:par>
                                <p:cTn id="217" presetID="2" presetClass="entr" presetSubtype="4" fill="hold" grpId="0" nodeType="afterEffect">
                                  <p:stCondLst>
                                    <p:cond delay="0"/>
                                  </p:stCondLst>
                                  <p:childTnLst>
                                    <p:set>
                                      <p:cBhvr>
                                        <p:cTn id="218" dur="1" fill="hold">
                                          <p:stCondLst>
                                            <p:cond delay="0"/>
                                          </p:stCondLst>
                                        </p:cTn>
                                        <p:tgtEl>
                                          <p:spTgt spid="73"/>
                                        </p:tgtEl>
                                        <p:attrNameLst>
                                          <p:attrName>style.visibility</p:attrName>
                                        </p:attrNameLst>
                                      </p:cBhvr>
                                      <p:to>
                                        <p:strVal val="visible"/>
                                      </p:to>
                                    </p:set>
                                    <p:anim calcmode="lin" valueType="num">
                                      <p:cBhvr additive="base">
                                        <p:cTn id="219" dur="500" fill="hold"/>
                                        <p:tgtEl>
                                          <p:spTgt spid="73"/>
                                        </p:tgtEl>
                                        <p:attrNameLst>
                                          <p:attrName>ppt_x</p:attrName>
                                        </p:attrNameLst>
                                      </p:cBhvr>
                                      <p:tavLst>
                                        <p:tav tm="0">
                                          <p:val>
                                            <p:strVal val="#ppt_x"/>
                                          </p:val>
                                        </p:tav>
                                        <p:tav tm="100000">
                                          <p:val>
                                            <p:strVal val="#ppt_x"/>
                                          </p:val>
                                        </p:tav>
                                      </p:tavLst>
                                    </p:anim>
                                    <p:anim calcmode="lin" valueType="num">
                                      <p:cBhvr additive="base">
                                        <p:cTn id="2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tổ</a:t>
            </a:r>
            <a:r>
              <a:rPr lang="en-US" altLang="en-US" sz="2000" b="1"/>
              <a:t> </a:t>
            </a:r>
            <a:r>
              <a:rPr lang="en-US" altLang="en-US" sz="2000" b="1" err="1"/>
              <a:t>hợp</a:t>
            </a:r>
            <a:r>
              <a:rPr lang="en-US" altLang="en-US" sz="2000" b="1"/>
              <a:t> </a:t>
            </a:r>
            <a:r>
              <a:rPr lang="en-US" altLang="en-US" sz="2000" b="1" err="1"/>
              <a:t>chập</a:t>
            </a:r>
            <a:r>
              <a:rPr lang="en-US" altLang="en-US" sz="2000" b="1"/>
              <a:t> </a:t>
            </a:r>
            <a:r>
              <a:rPr lang="en-US" altLang="en-US" sz="2000" b="1" i="1"/>
              <a:t>m</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a:defRPr/>
            </a:pPr>
            <a:r>
              <a:rPr lang="en-US" sz="1600" b="1" err="1">
                <a:solidFill>
                  <a:srgbClr val="C00000"/>
                </a:solidFill>
                <a:cs typeface="Arial" panose="020B0604020202020204" pitchFamily="34" charset="0"/>
              </a:rPr>
              <a:t>Bài</a:t>
            </a:r>
            <a:r>
              <a:rPr lang="en-US" sz="1600" b="1">
                <a:solidFill>
                  <a:srgbClr val="C00000"/>
                </a:solidFill>
                <a:cs typeface="Arial" panose="020B0604020202020204" pitchFamily="34" charset="0"/>
              </a:rPr>
              <a:t> </a:t>
            </a:r>
            <a:r>
              <a:rPr lang="en-US" sz="1600" b="1" err="1">
                <a:solidFill>
                  <a:srgbClr val="C00000"/>
                </a:solidFill>
                <a:cs typeface="Arial" panose="020B0604020202020204" pitchFamily="34" charset="0"/>
              </a:rPr>
              <a:t>toán</a:t>
            </a:r>
            <a:r>
              <a:rPr lang="en-US" sz="1600" b="1">
                <a:solidFill>
                  <a:srgbClr val="C00000"/>
                </a:solidFill>
                <a:cs typeface="Arial" panose="020B0604020202020204" pitchFamily="34" charset="0"/>
              </a:rPr>
              <a:t>:</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Liệt</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kê</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các</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tập</a:t>
            </a:r>
            <a:r>
              <a:rPr lang="en-US" sz="1600">
                <a:solidFill>
                  <a:srgbClr val="C00000"/>
                </a:solidFill>
                <a:cs typeface="Arial" panose="020B0604020202020204" pitchFamily="34" charset="0"/>
              </a:rPr>
              <a:t> con </a:t>
            </a:r>
            <a:r>
              <a:rPr lang="en-US" sz="1600" i="1">
                <a:solidFill>
                  <a:srgbClr val="C00000"/>
                </a:solidFill>
                <a:cs typeface="Arial" panose="020B0604020202020204" pitchFamily="34" charset="0"/>
              </a:rPr>
              <a:t>m</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phần</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tử</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của</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tập</a:t>
            </a:r>
            <a:r>
              <a:rPr lang="en-US" sz="1600">
                <a:solidFill>
                  <a:srgbClr val="C00000"/>
                </a:solidFill>
                <a:cs typeface="Arial" panose="020B0604020202020204" pitchFamily="34" charset="0"/>
              </a:rPr>
              <a:t> </a:t>
            </a:r>
            <a:r>
              <a:rPr lang="en-US" sz="1600" i="1">
                <a:solidFill>
                  <a:srgbClr val="C00000"/>
                </a:solidFill>
                <a:cs typeface="Arial" panose="020B0604020202020204" pitchFamily="34" charset="0"/>
              </a:rPr>
              <a:t>N</a:t>
            </a:r>
            <a:r>
              <a:rPr lang="en-US" sz="1600">
                <a:solidFill>
                  <a:srgbClr val="C00000"/>
                </a:solidFill>
                <a:cs typeface="Arial" panose="020B0604020202020204" pitchFamily="34" charset="0"/>
              </a:rPr>
              <a:t> = {1, 2, ..., </a:t>
            </a:r>
            <a:r>
              <a:rPr lang="en-US" sz="1600" i="1">
                <a:solidFill>
                  <a:srgbClr val="C00000"/>
                </a:solidFill>
                <a:cs typeface="Arial" panose="020B0604020202020204" pitchFamily="34" charset="0"/>
              </a:rPr>
              <a:t>n</a:t>
            </a:r>
            <a:r>
              <a:rPr lang="en-US" sz="1600">
                <a:solidFill>
                  <a:srgbClr val="C00000"/>
                </a:solidFill>
                <a:cs typeface="Arial" panose="020B0604020202020204" pitchFamily="34" charset="0"/>
              </a:rPr>
              <a:t>}.</a:t>
            </a:r>
          </a:p>
          <a:p>
            <a:pPr marL="0" indent="0" eaLnBrk="1" hangingPunct="1">
              <a:buFontTx/>
              <a:buNone/>
              <a:defRPr/>
            </a:pPr>
            <a:endParaRPr lang="en-US" sz="1600">
              <a:solidFill>
                <a:srgbClr val="C00000"/>
              </a:solidFill>
              <a:cs typeface="Arial" panose="020B0604020202020204" pitchFamily="34" charset="0"/>
            </a:endParaRPr>
          </a:p>
          <a:p>
            <a:pPr>
              <a:defRPr/>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err="1">
                <a:cs typeface="Arial" panose="020B0604020202020204" pitchFamily="34" charset="0"/>
              </a:rPr>
              <a:t>Liệt</a:t>
            </a:r>
            <a:r>
              <a:rPr lang="en-US" sz="1600">
                <a:cs typeface="Arial" panose="020B0604020202020204" pitchFamily="34" charset="0"/>
              </a:rPr>
              <a:t> </a:t>
            </a:r>
            <a:r>
              <a:rPr lang="en-US" sz="1600" err="1">
                <a:cs typeface="Arial" panose="020B0604020202020204" pitchFamily="34" charset="0"/>
              </a:rPr>
              <a:t>kê</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3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N = {1, 2, 3, 4, 5}</a:t>
            </a:r>
          </a:p>
          <a:p>
            <a:pPr>
              <a:defRPr/>
            </a:pPr>
            <a:r>
              <a:rPr lang="en-US" sz="1600" err="1">
                <a:cs typeface="Arial" panose="020B0604020202020204" pitchFamily="34" charset="0"/>
              </a:rPr>
              <a:t>Giải</a:t>
            </a:r>
            <a:r>
              <a:rPr lang="en-US" sz="1600">
                <a:cs typeface="Arial" panose="020B0604020202020204" pitchFamily="34" charset="0"/>
              </a:rPr>
              <a:t>: (1, 2, 3), (1, 2, 4), (1, 2, 5), (1, 3, 4), (1, 3, 5),  (1, 4, 5), (2, 3, 4), (2, 3, 5), (2, 4, 5),  (3, 4, 5)</a:t>
            </a:r>
          </a:p>
          <a:p>
            <a:pPr marL="0" indent="0" eaLnBrk="1" hangingPunct="1">
              <a:buFontTx/>
              <a:buNone/>
              <a:defRPr/>
            </a:pPr>
            <a:endParaRPr lang="en-US" sz="1600">
              <a:solidFill>
                <a:srgbClr val="C00000"/>
              </a:solidFill>
              <a:cs typeface="Arial" panose="020B0604020202020204" pitchFamily="34" charset="0"/>
            </a:endParaRPr>
          </a:p>
          <a:p>
            <a:pPr marL="0" indent="0" eaLnBrk="1" hangingPunct="1">
              <a:buFontTx/>
              <a:buNone/>
              <a:defRPr/>
            </a:pPr>
            <a:endParaRPr lang="en-US" sz="1600">
              <a:solidFill>
                <a:srgbClr val="C00000"/>
              </a:solidFill>
              <a:cs typeface="Arial" panose="020B0604020202020204" pitchFamily="34" charset="0"/>
            </a:endParaRPr>
          </a:p>
          <a:p>
            <a:pPr marL="0" indent="0" eaLnBrk="1" hangingPunct="1">
              <a:buNone/>
              <a:defRPr/>
            </a:pPr>
            <a:r>
              <a:rPr lang="en-US" sz="1600">
                <a:cs typeface="Arial" panose="020B0604020202020204" pitchFamily="34" charset="0"/>
                <a:sym typeface="Wingdings" panose="05000000000000000000" pitchFamily="2" charset="2"/>
              </a:rPr>
              <a:t> </a:t>
            </a: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dẫn</a:t>
            </a:r>
            <a:r>
              <a:rPr lang="en-US" sz="1600">
                <a:cs typeface="Arial" panose="020B0604020202020204" pitchFamily="34" charset="0"/>
              </a:rPr>
              <a:t> </a:t>
            </a:r>
            <a:r>
              <a:rPr lang="en-US" sz="1600" err="1">
                <a:cs typeface="Arial" panose="020B0604020202020204" pitchFamily="34" charset="0"/>
              </a:rPr>
              <a:t>về</a:t>
            </a:r>
            <a:r>
              <a:rPr lang="en-US" sz="1600">
                <a:cs typeface="Arial" panose="020B0604020202020204" pitchFamily="34" charset="0"/>
              </a:rPr>
              <a:t>: </a:t>
            </a:r>
            <a:r>
              <a:rPr lang="en-US" sz="1600" err="1">
                <a:cs typeface="Arial" panose="020B0604020202020204" pitchFamily="34" charset="0"/>
              </a:rPr>
              <a:t>Liệt</a:t>
            </a:r>
            <a:r>
              <a:rPr lang="en-US" sz="1600">
                <a:cs typeface="Arial" panose="020B0604020202020204" pitchFamily="34" charset="0"/>
              </a:rPr>
              <a:t> </a:t>
            </a:r>
            <a:r>
              <a:rPr lang="en-US" sz="1600" err="1">
                <a:cs typeface="Arial" panose="020B0604020202020204" pitchFamily="34" charset="0"/>
              </a:rPr>
              <a:t>kê</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p>
          <a:p>
            <a:pPr eaLnBrk="1" hangingPunct="1">
              <a:buFont typeface="Wingdings" panose="05000000000000000000" pitchFamily="2" charset="2"/>
              <a:buNone/>
              <a:defRPr/>
            </a:pPr>
            <a:r>
              <a:rPr lang="en-US" sz="1600" i="1">
                <a:cs typeface="Arial" panose="020B0604020202020204" pitchFamily="34" charset="0"/>
              </a:rPr>
              <a:t>              S</a:t>
            </a:r>
            <a:r>
              <a:rPr lang="en-US" sz="1600">
                <a:cs typeface="Arial" panose="020B0604020202020204" pitchFamily="34" charset="0"/>
              </a:rPr>
              <a:t>(</a:t>
            </a:r>
            <a:r>
              <a:rPr lang="en-US" sz="1600" i="1" err="1">
                <a:cs typeface="Arial" panose="020B0604020202020204" pitchFamily="34" charset="0"/>
              </a:rPr>
              <a:t>m,n</a:t>
            </a:r>
            <a:r>
              <a:rPr lang="en-US" sz="1600">
                <a:cs typeface="Arial" panose="020B0604020202020204" pitchFamily="34" charset="0"/>
              </a:rPr>
              <a:t>)={(</a:t>
            </a:r>
            <a:r>
              <a:rPr lang="en-US" sz="1600" i="1">
                <a:cs typeface="Arial" panose="020B0604020202020204" pitchFamily="34" charset="0"/>
              </a:rPr>
              <a:t>a</a:t>
            </a:r>
            <a:r>
              <a:rPr lang="en-US" sz="1600" baseline="-25000">
                <a:cs typeface="Arial" panose="020B0604020202020204" pitchFamily="34" charset="0"/>
              </a:rPr>
              <a:t>1</a:t>
            </a:r>
            <a:r>
              <a:rPr lang="en-US" sz="1600" i="1">
                <a:cs typeface="Arial" panose="020B0604020202020204" pitchFamily="34" charset="0"/>
              </a:rPr>
              <a:t>,..., a</a:t>
            </a:r>
            <a:r>
              <a:rPr lang="en-US" sz="1600" i="1" baseline="-25000">
                <a:cs typeface="Arial" panose="020B0604020202020204" pitchFamily="34" charset="0"/>
              </a:rPr>
              <a:t>m</a:t>
            </a:r>
            <a:r>
              <a:rPr lang="en-US" sz="1600">
                <a:cs typeface="Arial" panose="020B0604020202020204" pitchFamily="34" charset="0"/>
              </a:rPr>
              <a:t>)</a:t>
            </a:r>
            <a:r>
              <a:rPr lang="en-US" sz="1600">
                <a:cs typeface="Arial" panose="020B0604020202020204" pitchFamily="34" charset="0"/>
                <a:sym typeface="Symbol" panose="05050102010706020507" pitchFamily="18" charset="2"/>
              </a:rPr>
              <a:t></a:t>
            </a:r>
            <a:r>
              <a:rPr lang="en-US" sz="1600" i="1">
                <a:cs typeface="Arial" panose="020B0604020202020204" pitchFamily="34" charset="0"/>
              </a:rPr>
              <a:t>N</a:t>
            </a:r>
            <a:r>
              <a:rPr lang="en-US" sz="1600" i="1" baseline="30000">
                <a:cs typeface="Arial" panose="020B0604020202020204" pitchFamily="34" charset="0"/>
              </a:rPr>
              <a:t>m</a:t>
            </a:r>
            <a:r>
              <a:rPr lang="en-US" sz="1600">
                <a:cs typeface="Arial" panose="020B0604020202020204" pitchFamily="34" charset="0"/>
              </a:rPr>
              <a:t>: 1 ≤ </a:t>
            </a:r>
            <a:r>
              <a:rPr lang="en-US" sz="1600" i="1">
                <a:cs typeface="Arial" panose="020B0604020202020204" pitchFamily="34" charset="0"/>
              </a:rPr>
              <a:t>a</a:t>
            </a:r>
            <a:r>
              <a:rPr lang="en-US" sz="1600" baseline="-25000">
                <a:cs typeface="Arial" panose="020B0604020202020204" pitchFamily="34" charset="0"/>
              </a:rPr>
              <a:t>1</a:t>
            </a:r>
            <a:r>
              <a:rPr lang="en-US" sz="1600" i="1">
                <a:cs typeface="Arial" panose="020B0604020202020204" pitchFamily="34" charset="0"/>
              </a:rPr>
              <a:t>&lt;...&lt;a</a:t>
            </a:r>
            <a:r>
              <a:rPr lang="en-US" sz="1600" i="1" baseline="-25000">
                <a:cs typeface="Arial" panose="020B0604020202020204" pitchFamily="34" charset="0"/>
              </a:rPr>
              <a:t>m</a:t>
            </a:r>
            <a:r>
              <a:rPr lang="en-US" sz="1600" i="1">
                <a:cs typeface="Arial" panose="020B0604020202020204" pitchFamily="34" charset="0"/>
              </a:rPr>
              <a:t>≤ n</a:t>
            </a:r>
            <a:r>
              <a:rPr lang="en-US" sz="1600">
                <a:cs typeface="Arial" panose="020B0604020202020204" pitchFamily="34" charset="0"/>
              </a:rPr>
              <a:t>}</a:t>
            </a:r>
          </a:p>
          <a:p>
            <a:pPr eaLnBrk="1" hangingPunct="1">
              <a:buFont typeface="Wingdings" panose="05000000000000000000" pitchFamily="2" charset="2"/>
              <a:buNone/>
              <a:defRPr/>
            </a:pPr>
            <a:endParaRPr lang="ru-RU" sz="1600">
              <a:cs typeface="Arial" panose="020B0604020202020204" pitchFamily="34" charset="0"/>
            </a:endParaRPr>
          </a:p>
          <a:p>
            <a:pPr eaLnBrk="1" hangingPunct="1">
              <a:defRPr/>
            </a:pPr>
            <a:endParaRPr lang="en-US" sz="1600">
              <a:cs typeface="Arial" panose="020B0604020202020204" pitchFamily="34" charset="0"/>
            </a:endParaRPr>
          </a:p>
        </p:txBody>
      </p:sp>
    </p:spTree>
    <p:extLst>
      <p:ext uri="{BB962C8B-B14F-4D97-AF65-F5344CB8AC3E}">
        <p14:creationId xmlns:p14="http://schemas.microsoft.com/office/powerpoint/2010/main" val="390944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liệt</a:t>
            </a:r>
            <a:r>
              <a:rPr lang="en-US" altLang="en-US" sz="2000" b="1"/>
              <a:t> </a:t>
            </a:r>
            <a:r>
              <a:rPr lang="en-US" altLang="en-US" sz="2000" b="1" err="1"/>
              <a:t>kê</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r>
              <a:rPr lang="en-US" altLang="en-US" sz="1600" err="1">
                <a:cs typeface="Arial" panose="020B0604020202020204" pitchFamily="34" charset="0"/>
              </a:rPr>
              <a:t>Giới</a:t>
            </a:r>
            <a:r>
              <a:rPr lang="en-US" altLang="en-US" sz="1600">
                <a:cs typeface="Arial" panose="020B0604020202020204" pitchFamily="34" charset="0"/>
              </a:rPr>
              <a:t> </a:t>
            </a:r>
            <a:r>
              <a:rPr lang="en-US" altLang="en-US" sz="1600" err="1">
                <a:cs typeface="Arial" panose="020B0604020202020204" pitchFamily="34" charset="0"/>
              </a:rPr>
              <a:t>thiệu</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endParaRPr lang="en-US" altLang="en-US" sz="1600">
              <a:cs typeface="Arial" panose="020B0604020202020204" pitchFamily="34" charset="0"/>
            </a:endParaRPr>
          </a:p>
          <a:p>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pháp</a:t>
            </a:r>
            <a:r>
              <a:rPr lang="en-US" altLang="en-US" sz="1600">
                <a:cs typeface="Arial" panose="020B0604020202020204" pitchFamily="34" charset="0"/>
              </a:rPr>
              <a:t> </a:t>
            </a:r>
            <a:r>
              <a:rPr lang="en-US" altLang="en-US" sz="1600" err="1">
                <a:cs typeface="Arial" panose="020B0604020202020204" pitchFamily="34" charset="0"/>
              </a:rPr>
              <a:t>sinh</a:t>
            </a:r>
            <a:endParaRPr lang="en-US" altLang="en-US" sz="1600">
              <a:cs typeface="Arial" panose="020B0604020202020204" pitchFamily="34" charset="0"/>
            </a:endParaRPr>
          </a:p>
          <a:p>
            <a:r>
              <a:rPr lang="en-US" altLang="en-US" sz="1600" err="1">
                <a:cs typeface="Arial" panose="020B0604020202020204" pitchFamily="34" charset="0"/>
              </a:rPr>
              <a:t>Phương</a:t>
            </a:r>
            <a:r>
              <a:rPr lang="en-US" altLang="en-US" sz="1600">
                <a:cs typeface="Arial" panose="020B0604020202020204" pitchFamily="34" charset="0"/>
              </a:rPr>
              <a:t> </a:t>
            </a:r>
            <a:r>
              <a:rPr lang="en-US" altLang="en-US" sz="1600" err="1">
                <a:cs typeface="Arial" panose="020B0604020202020204" pitchFamily="34" charset="0"/>
              </a:rPr>
              <a:t>pháp</a:t>
            </a:r>
            <a:r>
              <a:rPr lang="en-US" altLang="en-US" sz="1600">
                <a:cs typeface="Arial" panose="020B0604020202020204" pitchFamily="34" charset="0"/>
              </a:rPr>
              <a:t> quay </a:t>
            </a:r>
            <a:r>
              <a:rPr lang="en-US" altLang="en-US" sz="1600" err="1">
                <a:cs typeface="Arial" panose="020B0604020202020204" pitchFamily="34" charset="0"/>
              </a:rPr>
              <a:t>lui</a:t>
            </a:r>
            <a:endParaRPr lang="en-US" altLang="en-US" sz="1600">
              <a:cs typeface="Arial" panose="020B0604020202020204" pitchFamily="34" charset="0"/>
            </a:endParaRPr>
          </a:p>
        </p:txBody>
      </p:sp>
    </p:spTree>
    <p:extLst>
      <p:ext uri="{BB962C8B-B14F-4D97-AF65-F5344CB8AC3E}">
        <p14:creationId xmlns:p14="http://schemas.microsoft.com/office/powerpoint/2010/main" val="221082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tổ</a:t>
            </a:r>
            <a:r>
              <a:rPr lang="en-US" altLang="en-US" sz="2000" b="1"/>
              <a:t> </a:t>
            </a:r>
            <a:r>
              <a:rPr lang="en-US" altLang="en-US" sz="2000" b="1" err="1"/>
              <a:t>hợp</a:t>
            </a:r>
            <a:r>
              <a:rPr lang="en-US" altLang="en-US" sz="2000" b="1"/>
              <a:t> </a:t>
            </a:r>
            <a:r>
              <a:rPr lang="en-US" altLang="en-US" sz="2000" b="1" err="1"/>
              <a:t>chập</a:t>
            </a:r>
            <a:r>
              <a:rPr lang="en-US" altLang="en-US" sz="2000" b="1"/>
              <a:t> </a:t>
            </a:r>
            <a:r>
              <a:rPr lang="en-US" altLang="en-US" sz="2000" b="1" i="1"/>
              <a:t>m</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marL="0" indent="0" eaLnBrk="1" hangingPunct="1">
              <a:lnSpc>
                <a:spcPct val="90000"/>
              </a:lnSpc>
              <a:spcBef>
                <a:spcPts val="1200"/>
              </a:spcBef>
              <a:buFontTx/>
              <a:buNone/>
              <a:defRPr/>
            </a:pPr>
            <a:r>
              <a:rPr lang="en-US" sz="1600">
                <a:cs typeface="Arial" panose="020B0604020202020204" pitchFamily="34" charset="0"/>
              </a:rPr>
              <a:t>Ta </a:t>
            </a:r>
            <a:r>
              <a:rPr lang="en-US" sz="1600" err="1">
                <a:cs typeface="Arial" panose="020B0604020202020204" pitchFamily="34" charset="0"/>
              </a:rPr>
              <a:t>xét</a:t>
            </a:r>
            <a:r>
              <a:rPr lang="en-US" sz="1600">
                <a:cs typeface="Arial" panose="020B0604020202020204" pitchFamily="34" charset="0"/>
              </a:rPr>
              <a:t> </a:t>
            </a:r>
            <a:r>
              <a:rPr lang="en-US" sz="1600" err="1">
                <a:cs typeface="Arial" panose="020B0604020202020204" pitchFamily="34" charset="0"/>
              </a:rPr>
              <a:t>cách</a:t>
            </a:r>
            <a:r>
              <a:rPr lang="en-US" sz="1600">
                <a:cs typeface="Arial" panose="020B0604020202020204" pitchFamily="34" charset="0"/>
              </a:rPr>
              <a:t> </a:t>
            </a: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quyết</a:t>
            </a:r>
            <a:r>
              <a:rPr lang="en-US" sz="1600">
                <a:cs typeface="Arial" panose="020B0604020202020204" pitchFamily="34" charset="0"/>
              </a:rPr>
              <a:t> 2 </a:t>
            </a:r>
            <a:r>
              <a:rPr lang="en-US" sz="1600" err="1">
                <a:cs typeface="Arial" panose="020B0604020202020204" pitchFamily="34" charset="0"/>
              </a:rPr>
              <a:t>vấn</a:t>
            </a:r>
            <a:r>
              <a:rPr lang="en-US" sz="1600">
                <a:cs typeface="Arial" panose="020B0604020202020204" pitchFamily="34" charset="0"/>
              </a:rPr>
              <a:t> </a:t>
            </a:r>
            <a:r>
              <a:rPr lang="en-US" sz="1600" err="1">
                <a:cs typeface="Arial" panose="020B0604020202020204" pitchFamily="34" charset="0"/>
              </a:rPr>
              <a:t>đề</a:t>
            </a:r>
            <a:r>
              <a:rPr lang="en-US" sz="1600">
                <a:cs typeface="Arial" panose="020B0604020202020204" pitchFamily="34" charset="0"/>
              </a:rPr>
              <a:t> </a:t>
            </a:r>
            <a:r>
              <a:rPr lang="en-US" sz="1600" err="1">
                <a:cs typeface="Arial" panose="020B0604020202020204" pitchFamily="34" charset="0"/>
              </a:rPr>
              <a:t>cơ</a:t>
            </a:r>
            <a:r>
              <a:rPr lang="en-US" sz="1600">
                <a:cs typeface="Arial" panose="020B0604020202020204" pitchFamily="34" charset="0"/>
              </a:rPr>
              <a:t> </a:t>
            </a:r>
            <a:r>
              <a:rPr lang="en-US" sz="1600" err="1">
                <a:cs typeface="Arial" panose="020B0604020202020204" pitchFamily="34" charset="0"/>
              </a:rPr>
              <a:t>bản</a:t>
            </a:r>
            <a:r>
              <a:rPr lang="en-US" sz="1600">
                <a:cs typeface="Arial" panose="020B0604020202020204" pitchFamily="34" charset="0"/>
              </a:rPr>
              <a:t>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cài</a:t>
            </a:r>
            <a:r>
              <a:rPr lang="en-US" sz="1600">
                <a:cs typeface="Arial" panose="020B0604020202020204" pitchFamily="34" charset="0"/>
              </a:rPr>
              <a:t> </a:t>
            </a:r>
            <a:r>
              <a:rPr lang="en-US" sz="1600" err="1">
                <a:cs typeface="Arial" panose="020B0604020202020204" pitchFamily="34" charset="0"/>
              </a:rPr>
              <a:t>đặt</a:t>
            </a:r>
            <a:r>
              <a:rPr lang="en-US" sz="1600">
                <a:cs typeface="Arial" panose="020B0604020202020204" pitchFamily="34" charset="0"/>
              </a:rPr>
              <a:t> </a:t>
            </a:r>
            <a:r>
              <a:rPr lang="en-US" sz="1600" err="1">
                <a:cs typeface="Arial" panose="020B0604020202020204" pitchFamily="34" charset="0"/>
              </a:rPr>
              <a:t>thuật</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quay </a:t>
            </a:r>
            <a:r>
              <a:rPr lang="en-US" sz="1600" err="1">
                <a:cs typeface="Arial" panose="020B0604020202020204" pitchFamily="34" charset="0"/>
              </a:rPr>
              <a:t>lui</a:t>
            </a:r>
            <a:r>
              <a:rPr lang="en-US" sz="1600">
                <a:cs typeface="Arial" panose="020B0604020202020204" pitchFamily="34" charset="0"/>
              </a:rPr>
              <a:t>:</a:t>
            </a:r>
          </a:p>
          <a:p>
            <a:pPr eaLnBrk="1" hangingPunct="1">
              <a:lnSpc>
                <a:spcPct val="90000"/>
              </a:lnSpc>
              <a:spcBef>
                <a:spcPts val="1200"/>
              </a:spcBef>
              <a:defRPr/>
            </a:pPr>
            <a:r>
              <a:rPr lang="en-US" sz="1600" err="1">
                <a:solidFill>
                  <a:srgbClr val="FF0000"/>
                </a:solidFill>
                <a:cs typeface="Arial" panose="020B0604020202020204" pitchFamily="34" charset="0"/>
              </a:rPr>
              <a:t>Xây</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dựng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tập</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ứng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cử</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viên</a:t>
            </a:r>
            <a:r>
              <a:rPr lang="en-US" sz="1600">
                <a:solidFill>
                  <a:srgbClr val="FF0000"/>
                </a:solidFill>
                <a:cs typeface="Arial" panose="020B0604020202020204" pitchFamily="34" charset="0"/>
              </a:rPr>
              <a:t> </a:t>
            </a:r>
            <a:r>
              <a:rPr lang="en-US" sz="1600" i="1" err="1">
                <a:solidFill>
                  <a:srgbClr val="FF0000"/>
                </a:solidFill>
                <a:cs typeface="Arial" panose="020B0604020202020204" pitchFamily="34" charset="0"/>
              </a:rPr>
              <a:t>S</a:t>
            </a:r>
            <a:r>
              <a:rPr lang="en-US" sz="1600" i="1" baseline="-25000" err="1">
                <a:solidFill>
                  <a:srgbClr val="FF0000"/>
                </a:solidFill>
                <a:cs typeface="Arial" panose="020B0604020202020204" pitchFamily="34" charset="0"/>
              </a:rPr>
              <a:t>k</a:t>
            </a:r>
            <a:r>
              <a:rPr lang="en-US" sz="1600">
                <a:solidFill>
                  <a:srgbClr val="FF0000"/>
                </a:solidFill>
                <a:cs typeface="Arial" panose="020B0604020202020204" pitchFamily="34" charset="0"/>
              </a:rPr>
              <a:t>: </a:t>
            </a:r>
          </a:p>
          <a:p>
            <a:pPr lvl="1" eaLnBrk="1" hangingPunct="1">
              <a:lnSpc>
                <a:spcPct val="90000"/>
              </a:lnSpc>
              <a:spcBef>
                <a:spcPts val="1200"/>
              </a:spcBef>
              <a:defRPr/>
            </a:pP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điều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kiện</a:t>
            </a:r>
            <a:r>
              <a:rPr lang="en-US" sz="1600">
                <a:solidFill>
                  <a:schemeClr val="tx1"/>
                </a:solidFill>
                <a:cs typeface="Arial" panose="020B0604020202020204" pitchFamily="34" charset="0"/>
              </a:rPr>
              <a:t>: 1 </a:t>
            </a:r>
            <a:r>
              <a:rPr lang="ru-RU" sz="1600">
                <a:solidFill>
                  <a:schemeClr val="tx1"/>
                </a:solidFill>
                <a:cs typeface="Arial" panose="020B0604020202020204" pitchFamily="34" charset="0"/>
                <a:sym typeface="Symbol" panose="05050102010706020507" pitchFamily="18" charset="2"/>
              </a:rPr>
              <a:t></a:t>
            </a:r>
            <a:r>
              <a:rPr lang="ru-RU" sz="1600" i="1">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 &lt;</a:t>
            </a:r>
            <a:r>
              <a:rPr lang="en-US" sz="1600" i="1">
                <a:solidFill>
                  <a:schemeClr val="tx1"/>
                </a:solidFill>
                <a:cs typeface="Arial" panose="020B0604020202020204" pitchFamily="34" charset="0"/>
              </a:rPr>
              <a:t> a</a:t>
            </a:r>
            <a:r>
              <a:rPr lang="en-US" sz="1600" baseline="-25000">
                <a:solidFill>
                  <a:schemeClr val="tx1"/>
                </a:solidFill>
                <a:cs typeface="Arial" panose="020B0604020202020204" pitchFamily="34" charset="0"/>
              </a:rPr>
              <a:t>2</a:t>
            </a:r>
            <a:r>
              <a:rPr lang="en-US" sz="1600">
                <a:solidFill>
                  <a:schemeClr val="tx1"/>
                </a:solidFill>
                <a:cs typeface="Arial" panose="020B0604020202020204" pitchFamily="34" charset="0"/>
              </a:rPr>
              <a:t> &lt; ... &lt;</a:t>
            </a:r>
            <a:r>
              <a:rPr lang="en-US" sz="1600" i="1">
                <a:solidFill>
                  <a:schemeClr val="tx1"/>
                </a:solidFill>
                <a:cs typeface="Arial" panose="020B0604020202020204" pitchFamily="34" charset="0"/>
              </a:rPr>
              <a:t> a</a:t>
            </a:r>
            <a:r>
              <a:rPr lang="en-US" sz="1600" i="1" baseline="-25000">
                <a:solidFill>
                  <a:schemeClr val="tx1"/>
                </a:solidFill>
                <a:cs typeface="Arial" panose="020B0604020202020204" pitchFamily="34" charset="0"/>
              </a:rPr>
              <a:t>m</a:t>
            </a:r>
            <a:r>
              <a:rPr lang="en-US" sz="1600" i="1">
                <a:solidFill>
                  <a:schemeClr val="tx1"/>
                </a:solidFill>
                <a:cs typeface="Arial" panose="020B0604020202020204" pitchFamily="34" charset="0"/>
              </a:rPr>
              <a:t> </a:t>
            </a:r>
            <a:r>
              <a:rPr lang="ru-RU"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rPr>
              <a:t> n</a:t>
            </a:r>
            <a:endParaRPr lang="en-US" sz="1600">
              <a:solidFill>
                <a:schemeClr val="tx1"/>
              </a:solidFill>
              <a:cs typeface="Arial" panose="020B0604020202020204" pitchFamily="34" charset="0"/>
            </a:endParaRPr>
          </a:p>
          <a:p>
            <a:pPr eaLnBrk="1" hangingPunct="1">
              <a:lnSpc>
                <a:spcPct val="90000"/>
              </a:lnSpc>
              <a:spcBef>
                <a:spcPts val="1200"/>
              </a:spcBef>
              <a:buFont typeface="Wingdings" panose="05000000000000000000" pitchFamily="2" charset="2"/>
              <a:buNone/>
              <a:defRPr/>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suy</a:t>
            </a:r>
            <a:r>
              <a:rPr lang="en-US" sz="1600">
                <a:solidFill>
                  <a:schemeClr val="tx1"/>
                </a:solidFill>
                <a:cs typeface="Arial" panose="020B0604020202020204" pitchFamily="34" charset="0"/>
              </a:rPr>
              <a:t> ra </a:t>
            </a:r>
            <a:r>
              <a:rPr lang="en-US" sz="1600" i="1">
                <a:solidFill>
                  <a:schemeClr val="tx1"/>
                </a:solidFill>
                <a:cs typeface="Arial" panose="020B0604020202020204" pitchFamily="34" charset="0"/>
              </a:rPr>
              <a:t>	S</a:t>
            </a:r>
            <a:r>
              <a:rPr lang="en-US"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 = {1, 2, ..., </a:t>
            </a:r>
            <a:r>
              <a:rPr lang="en-US" sz="1600" i="1">
                <a:solidFill>
                  <a:schemeClr val="tx1"/>
                </a:solidFill>
                <a:cs typeface="Arial" panose="020B0604020202020204" pitchFamily="34" charset="0"/>
              </a:rPr>
              <a:t>n</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m</a:t>
            </a:r>
            <a:r>
              <a:rPr lang="en-US" sz="1600">
                <a:solidFill>
                  <a:schemeClr val="tx1"/>
                </a:solidFill>
                <a:cs typeface="Arial" panose="020B0604020202020204" pitchFamily="34" charset="0"/>
              </a:rPr>
              <a:t>-1) }. </a:t>
            </a:r>
          </a:p>
          <a:p>
            <a:pPr lvl="1" eaLnBrk="1" hangingPunct="1">
              <a:lnSpc>
                <a:spcPct val="90000"/>
              </a:lnSpc>
              <a:spcBef>
                <a:spcPts val="1200"/>
              </a:spcBef>
              <a:defRPr/>
            </a:pPr>
            <a:r>
              <a:rPr lang="en-US" sz="1600" err="1">
                <a:solidFill>
                  <a:schemeClr val="tx1"/>
                </a:solidFill>
                <a:cs typeface="Arial" panose="020B0604020202020204" pitchFamily="34" charset="0"/>
              </a:rPr>
              <a:t>Giả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con (</a:t>
            </a:r>
            <a:r>
              <a:rPr lang="en-US" sz="1600" i="1">
                <a:solidFill>
                  <a:schemeClr val="tx1"/>
                </a:solidFill>
                <a:cs typeface="Arial" panose="020B0604020202020204" pitchFamily="34" charset="0"/>
              </a:rPr>
              <a:t>a</a:t>
            </a:r>
            <a:r>
              <a:rPr lang="en-US"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a</a:t>
            </a:r>
            <a:r>
              <a:rPr lang="en-US" sz="1600" i="1" baseline="-25000">
                <a:solidFill>
                  <a:schemeClr val="tx1"/>
                </a:solidFill>
                <a:cs typeface="Arial" panose="020B0604020202020204" pitchFamily="34" charset="0"/>
              </a:rPr>
              <a:t>k-</a:t>
            </a:r>
            <a:r>
              <a:rPr lang="en-US"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điều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kiện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i="1" baseline="-25000">
                <a:solidFill>
                  <a:schemeClr val="tx1"/>
                </a:solidFill>
                <a:cs typeface="Arial" panose="020B0604020202020204" pitchFamily="34" charset="0"/>
              </a:rPr>
              <a:t>k</a:t>
            </a:r>
            <a:r>
              <a:rPr lang="en-US"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 &lt; </a:t>
            </a:r>
            <a:r>
              <a:rPr lang="en-US" sz="1600" i="1" err="1">
                <a:solidFill>
                  <a:schemeClr val="tx1"/>
                </a:solidFill>
                <a:cs typeface="Arial" panose="020B0604020202020204" pitchFamily="34" charset="0"/>
              </a:rPr>
              <a:t>a</a:t>
            </a:r>
            <a:r>
              <a:rPr lang="en-US" sz="1600" i="1" baseline="-25000" err="1">
                <a:solidFill>
                  <a:schemeClr val="tx1"/>
                </a:solidFill>
                <a:cs typeface="Arial" panose="020B0604020202020204" pitchFamily="34" charset="0"/>
              </a:rPr>
              <a:t>k</a:t>
            </a:r>
            <a:r>
              <a:rPr lang="en-US" sz="1600">
                <a:solidFill>
                  <a:schemeClr val="tx1"/>
                </a:solidFill>
                <a:cs typeface="Arial" panose="020B0604020202020204" pitchFamily="34" charset="0"/>
              </a:rPr>
              <a:t> &lt; . . . &lt; </a:t>
            </a:r>
            <a:r>
              <a:rPr lang="en-US" sz="1600" i="1">
                <a:solidFill>
                  <a:schemeClr val="tx1"/>
                </a:solidFill>
                <a:cs typeface="Arial" panose="020B0604020202020204" pitchFamily="34" charset="0"/>
              </a:rPr>
              <a:t>a</a:t>
            </a:r>
            <a:r>
              <a:rPr lang="en-US" sz="1600" i="1" baseline="-25000">
                <a:solidFill>
                  <a:schemeClr val="tx1"/>
                </a:solidFill>
                <a:cs typeface="Arial" panose="020B0604020202020204" pitchFamily="34" charset="0"/>
              </a:rPr>
              <a:t>m</a:t>
            </a:r>
            <a:r>
              <a:rPr lang="en-US" sz="1600" i="1">
                <a:solidFill>
                  <a:schemeClr val="tx1"/>
                </a:solidFill>
                <a:cs typeface="Arial" panose="020B0604020202020204" pitchFamily="34" charset="0"/>
              </a:rPr>
              <a:t> </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n</a:t>
            </a:r>
            <a:r>
              <a:rPr lang="en-US" sz="1600">
                <a:solidFill>
                  <a:schemeClr val="tx1"/>
                </a:solidFill>
                <a:cs typeface="Arial" panose="020B0604020202020204" pitchFamily="34" charset="0"/>
              </a:rPr>
              <a:t>, ta </a:t>
            </a:r>
            <a:r>
              <a:rPr lang="en-US" sz="1600" err="1">
                <a:solidFill>
                  <a:schemeClr val="tx1"/>
                </a:solidFill>
                <a:cs typeface="Arial" panose="020B0604020202020204" pitchFamily="34" charset="0"/>
              </a:rPr>
              <a:t>suy</a:t>
            </a:r>
            <a:r>
              <a:rPr lang="en-US" sz="1600">
                <a:solidFill>
                  <a:schemeClr val="tx1"/>
                </a:solidFill>
                <a:cs typeface="Arial" panose="020B0604020202020204" pitchFamily="34" charset="0"/>
              </a:rPr>
              <a:t> ra:</a:t>
            </a:r>
            <a:endParaRPr lang="en-US" sz="1600" i="1">
              <a:solidFill>
                <a:schemeClr val="tx1"/>
              </a:solidFill>
              <a:cs typeface="Arial" panose="020B0604020202020204" pitchFamily="34" charset="0"/>
            </a:endParaRPr>
          </a:p>
          <a:p>
            <a:pPr eaLnBrk="1" hangingPunct="1">
              <a:lnSpc>
                <a:spcPct val="90000"/>
              </a:lnSpc>
              <a:spcBef>
                <a:spcPts val="1200"/>
              </a:spcBef>
              <a:buFont typeface="Wingdings" panose="05000000000000000000" pitchFamily="2" charset="2"/>
              <a:buNone/>
              <a:defRPr/>
            </a:pPr>
            <a:r>
              <a:rPr lang="en-US" sz="1600" i="1">
                <a:solidFill>
                  <a:schemeClr val="tx1"/>
                </a:solidFill>
                <a:cs typeface="Arial" panose="020B0604020202020204" pitchFamily="34" charset="0"/>
              </a:rPr>
              <a:t>         </a:t>
            </a:r>
            <a:r>
              <a:rPr lang="en-US" sz="1600" i="1" err="1">
                <a:solidFill>
                  <a:schemeClr val="tx1"/>
                </a:solidFill>
                <a:cs typeface="Arial" panose="020B0604020202020204" pitchFamily="34" charset="0"/>
              </a:rPr>
              <a:t>S</a:t>
            </a:r>
            <a:r>
              <a:rPr lang="en-US" sz="1600" i="1" baseline="-25000" err="1">
                <a:solidFill>
                  <a:schemeClr val="tx1"/>
                </a:solidFill>
                <a:cs typeface="Arial" panose="020B0604020202020204" pitchFamily="34" charset="0"/>
              </a:rPr>
              <a:t>k</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a</a:t>
            </a:r>
            <a:r>
              <a:rPr lang="en-US" sz="1600" i="1" baseline="-25000">
                <a:solidFill>
                  <a:schemeClr val="tx1"/>
                </a:solidFill>
                <a:cs typeface="Arial" panose="020B0604020202020204" pitchFamily="34" charset="0"/>
              </a:rPr>
              <a:t>k</a:t>
            </a:r>
            <a:r>
              <a:rPr lang="en-US"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+1, </a:t>
            </a:r>
            <a:r>
              <a:rPr lang="en-US" sz="1600" i="1">
                <a:solidFill>
                  <a:schemeClr val="tx1"/>
                </a:solidFill>
                <a:cs typeface="Arial" panose="020B0604020202020204" pitchFamily="34" charset="0"/>
              </a:rPr>
              <a:t>a</a:t>
            </a:r>
            <a:r>
              <a:rPr lang="en-US" sz="1600" i="1" baseline="-25000">
                <a:solidFill>
                  <a:schemeClr val="tx1"/>
                </a:solidFill>
                <a:cs typeface="Arial" panose="020B0604020202020204" pitchFamily="34" charset="0"/>
              </a:rPr>
              <a:t>k</a:t>
            </a:r>
            <a:r>
              <a:rPr lang="en-US" sz="1600" baseline="-25000">
                <a:solidFill>
                  <a:schemeClr val="tx1"/>
                </a:solidFill>
                <a:cs typeface="Arial" panose="020B0604020202020204" pitchFamily="34" charset="0"/>
              </a:rPr>
              <a:t>-1</a:t>
            </a:r>
            <a:r>
              <a:rPr lang="en-US" sz="1600">
                <a:solidFill>
                  <a:schemeClr val="tx1"/>
                </a:solidFill>
                <a:cs typeface="Arial" panose="020B0604020202020204" pitchFamily="34" charset="0"/>
              </a:rPr>
              <a:t>+2, ..., </a:t>
            </a:r>
            <a:r>
              <a:rPr lang="en-US" sz="1600" i="1">
                <a:solidFill>
                  <a:schemeClr val="tx1"/>
                </a:solidFill>
                <a:cs typeface="Arial" panose="020B0604020202020204" pitchFamily="34" charset="0"/>
              </a:rPr>
              <a:t>n</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m-k</a:t>
            </a:r>
            <a:r>
              <a:rPr lang="en-US" sz="1600">
                <a:solidFill>
                  <a:schemeClr val="tx1"/>
                </a:solidFill>
                <a:cs typeface="Arial" panose="020B0604020202020204" pitchFamily="34" charset="0"/>
              </a:rPr>
              <a:t>)}. </a:t>
            </a:r>
          </a:p>
          <a:p>
            <a:pPr>
              <a:spcBef>
                <a:spcPts val="1200"/>
              </a:spcBef>
              <a:defRPr/>
            </a:pPr>
            <a:r>
              <a:rPr lang="en-US" sz="1600" err="1">
                <a:solidFill>
                  <a:srgbClr val="FF0000"/>
                </a:solidFill>
                <a:cs typeface="Arial" panose="020B0604020202020204" pitchFamily="34" charset="0"/>
              </a:rPr>
              <a:t>Cài</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đặt</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vòng</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lặp</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liệt</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kê</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các</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phần</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tử</a:t>
            </a:r>
            <a:r>
              <a:rPr lang="en-US" sz="1600">
                <a:solidFill>
                  <a:srgbClr val="FF0000"/>
                </a:solidFill>
                <a:cs typeface="Arial" panose="020B0604020202020204" pitchFamily="34" charset="0"/>
              </a:rPr>
              <a:t> </a:t>
            </a:r>
            <a:r>
              <a:rPr lang="en-US" sz="1600" err="1">
                <a:solidFill>
                  <a:srgbClr val="FF0000"/>
                </a:solidFill>
                <a:cs typeface="Arial" panose="020B0604020202020204" pitchFamily="34" charset="0"/>
              </a:rPr>
              <a:t>của</a:t>
            </a:r>
            <a:r>
              <a:rPr lang="en-US" sz="1600">
                <a:solidFill>
                  <a:srgbClr val="FF0000"/>
                </a:solidFill>
                <a:cs typeface="Arial" panose="020B0604020202020204" pitchFamily="34" charset="0"/>
              </a:rPr>
              <a:t> </a:t>
            </a:r>
            <a:r>
              <a:rPr lang="en-US" sz="1600" i="1" err="1">
                <a:solidFill>
                  <a:srgbClr val="FF0000"/>
                </a:solidFill>
                <a:cs typeface="Arial" panose="020B0604020202020204" pitchFamily="34" charset="0"/>
              </a:rPr>
              <a:t>S</a:t>
            </a:r>
            <a:r>
              <a:rPr lang="en-US" sz="1600" i="1" baseline="-25000" err="1">
                <a:solidFill>
                  <a:srgbClr val="FF0000"/>
                </a:solidFill>
                <a:cs typeface="Arial" panose="020B0604020202020204" pitchFamily="34" charset="0"/>
              </a:rPr>
              <a:t>k</a:t>
            </a:r>
            <a:r>
              <a:rPr lang="en-US" sz="1600">
                <a:solidFill>
                  <a:srgbClr val="FF0000"/>
                </a:solidFill>
                <a:cs typeface="Arial" panose="020B0604020202020204" pitchFamily="34" charset="0"/>
              </a:rPr>
              <a:t>:</a:t>
            </a:r>
            <a:endParaRPr lang="vi-VN" sz="1600" b="1">
              <a:solidFill>
                <a:srgbClr val="FF0000"/>
              </a:solidFill>
              <a:cs typeface="Arial" panose="020B0604020202020204" pitchFamily="34" charset="0"/>
            </a:endParaRPr>
          </a:p>
          <a:p>
            <a:pPr eaLnBrk="1" hangingPunct="1">
              <a:lnSpc>
                <a:spcPct val="90000"/>
              </a:lnSpc>
              <a:spcBef>
                <a:spcPts val="1200"/>
              </a:spcBef>
              <a:buFont typeface="Wingdings" panose="05000000000000000000" pitchFamily="2" charset="2"/>
              <a:buNone/>
              <a:defRPr/>
            </a:pPr>
            <a:r>
              <a:rPr lang="en-US" sz="1600" b="1">
                <a:solidFill>
                  <a:schemeClr val="tx1"/>
                </a:solidFill>
                <a:cs typeface="Arial" panose="020B0604020202020204" pitchFamily="34" charset="0"/>
              </a:rPr>
              <a:t>                for (</a:t>
            </a:r>
            <a:r>
              <a:rPr lang="en-US" sz="1600">
                <a:solidFill>
                  <a:schemeClr val="tx1"/>
                </a:solidFill>
                <a:cs typeface="Arial" panose="020B0604020202020204" pitchFamily="34" charset="0"/>
              </a:rPr>
              <a:t>y=a[k-1]+1; y&lt;=</a:t>
            </a:r>
            <a:r>
              <a:rPr lang="en-US" sz="1600" err="1">
                <a:solidFill>
                  <a:schemeClr val="tx1"/>
                </a:solidFill>
                <a:cs typeface="Arial" panose="020B0604020202020204" pitchFamily="34" charset="0"/>
              </a:rPr>
              <a:t>n-m+k</a:t>
            </a:r>
            <a:r>
              <a:rPr lang="en-US" sz="1600">
                <a:solidFill>
                  <a:schemeClr val="tx1"/>
                </a:solidFill>
                <a:cs typeface="Arial" panose="020B0604020202020204" pitchFamily="34" charset="0"/>
              </a:rPr>
              <a:t>; y++) </a:t>
            </a:r>
            <a:r>
              <a:rPr lang="en-US" sz="1600" b="1">
                <a:solidFill>
                  <a:schemeClr val="tx1"/>
                </a:solidFill>
                <a:cs typeface="Arial" panose="020B0604020202020204" pitchFamily="34" charset="0"/>
              </a:rPr>
              <a:t>...</a:t>
            </a:r>
            <a:r>
              <a:rPr lang="en-US" sz="1600">
                <a:solidFill>
                  <a:schemeClr val="tx1"/>
                </a:solidFill>
                <a:cs typeface="Arial" panose="020B0604020202020204" pitchFamily="34" charset="0"/>
              </a:rPr>
              <a:t> </a:t>
            </a:r>
          </a:p>
        </p:txBody>
      </p:sp>
    </p:spTree>
    <p:extLst>
      <p:ext uri="{BB962C8B-B14F-4D97-AF65-F5344CB8AC3E}">
        <p14:creationId xmlns:p14="http://schemas.microsoft.com/office/powerpoint/2010/main" val="363585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tổ</a:t>
            </a:r>
            <a:r>
              <a:rPr lang="en-US" altLang="en-US" sz="2000" b="1"/>
              <a:t> </a:t>
            </a:r>
            <a:r>
              <a:rPr lang="en-US" altLang="en-US" sz="2000" b="1" err="1"/>
              <a:t>hợp</a:t>
            </a:r>
            <a:r>
              <a:rPr lang="en-US" altLang="en-US" sz="2000" b="1"/>
              <a:t> </a:t>
            </a:r>
            <a:r>
              <a:rPr lang="en-US" altLang="en-US" sz="2000" b="1" err="1"/>
              <a:t>chập</a:t>
            </a:r>
            <a:r>
              <a:rPr lang="en-US" altLang="en-US" sz="2000" b="1"/>
              <a:t> </a:t>
            </a:r>
            <a:r>
              <a:rPr lang="en-US" altLang="en-US" sz="2000" b="1" i="1"/>
              <a:t>m</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marL="0" indent="0" eaLnBrk="1" hangingPunct="1">
              <a:lnSpc>
                <a:spcPct val="90000"/>
              </a:lnSpc>
              <a:spcBef>
                <a:spcPts val="1200"/>
              </a:spcBef>
              <a:buFontTx/>
              <a:buNone/>
              <a:defRPr/>
            </a:pPr>
            <a:r>
              <a:rPr lang="en-US" sz="1600" err="1">
                <a:solidFill>
                  <a:schemeClr val="tx1"/>
                </a:solidFill>
                <a:cs typeface="Arial" panose="020B0604020202020204" pitchFamily="34" charset="0"/>
              </a:rPr>
              <a:t>Ví</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dụ</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n</a:t>
            </a:r>
            <a:r>
              <a:rPr lang="en-US" sz="1600">
                <a:solidFill>
                  <a:schemeClr val="tx1"/>
                </a:solidFill>
                <a:cs typeface="Arial" panose="020B0604020202020204" pitchFamily="34" charset="0"/>
              </a:rPr>
              <a:t> = 5, </a:t>
            </a:r>
            <a:r>
              <a:rPr lang="en-US" sz="1600" i="1">
                <a:solidFill>
                  <a:schemeClr val="tx1"/>
                </a:solidFill>
                <a:cs typeface="Arial" panose="020B0604020202020204" pitchFamily="34" charset="0"/>
              </a:rPr>
              <a:t>m</a:t>
            </a:r>
            <a:r>
              <a:rPr lang="en-US" sz="1600">
                <a:solidFill>
                  <a:schemeClr val="tx1"/>
                </a:solidFill>
                <a:cs typeface="Arial" panose="020B0604020202020204" pitchFamily="34" charset="0"/>
              </a:rPr>
              <a:t> = 3</a:t>
            </a:r>
          </a:p>
        </p:txBody>
      </p:sp>
      <p:sp>
        <p:nvSpPr>
          <p:cNvPr id="5" name="Oval 4">
            <a:extLst>
              <a:ext uri="{FF2B5EF4-FFF2-40B4-BE49-F238E27FC236}">
                <a16:creationId xmlns:a16="http://schemas.microsoft.com/office/drawing/2014/main" id="{ED1AC1C5-DE11-450D-9689-71E61906AD20}"/>
              </a:ext>
            </a:extLst>
          </p:cNvPr>
          <p:cNvSpPr/>
          <p:nvPr/>
        </p:nvSpPr>
        <p:spPr>
          <a:xfrm>
            <a:off x="4332288" y="1270000"/>
            <a:ext cx="252412"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5">
            <a:extLst>
              <a:ext uri="{FF2B5EF4-FFF2-40B4-BE49-F238E27FC236}">
                <a16:creationId xmlns:a16="http://schemas.microsoft.com/office/drawing/2014/main" id="{F155FEFC-C925-432F-91E3-14A06DBD0288}"/>
              </a:ext>
            </a:extLst>
          </p:cNvPr>
          <p:cNvGrpSpPr>
            <a:grpSpLocks/>
          </p:cNvGrpSpPr>
          <p:nvPr/>
        </p:nvGrpSpPr>
        <p:grpSpPr bwMode="auto">
          <a:xfrm>
            <a:off x="2116138" y="1454150"/>
            <a:ext cx="2252662" cy="1506538"/>
            <a:chOff x="2293681" y="1869022"/>
            <a:chExt cx="2253452" cy="1505456"/>
          </a:xfrm>
        </p:grpSpPr>
        <p:cxnSp>
          <p:nvCxnSpPr>
            <p:cNvPr id="7" name="Straight Connector 6">
              <a:extLst>
                <a:ext uri="{FF2B5EF4-FFF2-40B4-BE49-F238E27FC236}">
                  <a16:creationId xmlns:a16="http://schemas.microsoft.com/office/drawing/2014/main" id="{FAB49801-79BB-4F6D-BCCD-F2FC800CD763}"/>
                </a:ext>
              </a:extLst>
            </p:cNvPr>
            <p:cNvCxnSpPr>
              <a:stCxn id="5" idx="3"/>
              <a:endCxn id="8" idx="7"/>
            </p:cNvCxnSpPr>
            <p:nvPr/>
          </p:nvCxnSpPr>
          <p:spPr>
            <a:xfrm flipH="1">
              <a:off x="2508068" y="1869022"/>
              <a:ext cx="2039065" cy="132143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67D2DB2-CA14-440A-82D2-E4125D793C50}"/>
                </a:ext>
              </a:extLst>
            </p:cNvPr>
            <p:cNvSpPr/>
            <p:nvPr/>
          </p:nvSpPr>
          <p:spPr>
            <a:xfrm>
              <a:off x="2293681" y="3158733"/>
              <a:ext cx="252501" cy="2157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9" name="Group 8">
            <a:extLst>
              <a:ext uri="{FF2B5EF4-FFF2-40B4-BE49-F238E27FC236}">
                <a16:creationId xmlns:a16="http://schemas.microsoft.com/office/drawing/2014/main" id="{86CB0482-66A5-467C-8E97-7F77FFFAFF6D}"/>
              </a:ext>
            </a:extLst>
          </p:cNvPr>
          <p:cNvGrpSpPr>
            <a:grpSpLocks/>
          </p:cNvGrpSpPr>
          <p:nvPr/>
        </p:nvGrpSpPr>
        <p:grpSpPr bwMode="auto">
          <a:xfrm>
            <a:off x="928688" y="2928938"/>
            <a:ext cx="1223962" cy="1128712"/>
            <a:chOff x="915196" y="3233135"/>
            <a:chExt cx="1224133" cy="1129356"/>
          </a:xfrm>
        </p:grpSpPr>
        <p:cxnSp>
          <p:nvCxnSpPr>
            <p:cNvPr id="12" name="Straight Connector 11">
              <a:extLst>
                <a:ext uri="{FF2B5EF4-FFF2-40B4-BE49-F238E27FC236}">
                  <a16:creationId xmlns:a16="http://schemas.microsoft.com/office/drawing/2014/main" id="{06FA433F-9583-4D30-BDC4-7232EBFCFF59}"/>
                </a:ext>
              </a:extLst>
            </p:cNvPr>
            <p:cNvCxnSpPr>
              <a:stCxn id="8" idx="3"/>
              <a:endCxn id="13" idx="7"/>
            </p:cNvCxnSpPr>
            <p:nvPr/>
          </p:nvCxnSpPr>
          <p:spPr>
            <a:xfrm flipH="1">
              <a:off x="1129538" y="3233135"/>
              <a:ext cx="1009791" cy="94510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ECD4EB5-C81F-4CFD-B5BB-86A181B2E5D7}"/>
                </a:ext>
              </a:extLst>
            </p:cNvPr>
            <p:cNvSpPr/>
            <p:nvPr/>
          </p:nvSpPr>
          <p:spPr>
            <a:xfrm>
              <a:off x="915196" y="4146468"/>
              <a:ext cx="252447" cy="216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4" name="Group 13">
            <a:extLst>
              <a:ext uri="{FF2B5EF4-FFF2-40B4-BE49-F238E27FC236}">
                <a16:creationId xmlns:a16="http://schemas.microsoft.com/office/drawing/2014/main" id="{A356CB0A-BFC9-4EF4-8B8E-758F815A1EA4}"/>
              </a:ext>
            </a:extLst>
          </p:cNvPr>
          <p:cNvGrpSpPr>
            <a:grpSpLocks/>
          </p:cNvGrpSpPr>
          <p:nvPr/>
        </p:nvGrpSpPr>
        <p:grpSpPr bwMode="auto">
          <a:xfrm>
            <a:off x="2332038" y="2928938"/>
            <a:ext cx="922337" cy="1152525"/>
            <a:chOff x="2597517" y="3104641"/>
            <a:chExt cx="922694" cy="1152451"/>
          </a:xfrm>
        </p:grpSpPr>
        <p:cxnSp>
          <p:nvCxnSpPr>
            <p:cNvPr id="15" name="Straight Connector 14">
              <a:extLst>
                <a:ext uri="{FF2B5EF4-FFF2-40B4-BE49-F238E27FC236}">
                  <a16:creationId xmlns:a16="http://schemas.microsoft.com/office/drawing/2014/main" id="{9E7A620B-E2B7-43E6-93F1-DD63583E82B2}"/>
                </a:ext>
              </a:extLst>
            </p:cNvPr>
            <p:cNvCxnSpPr>
              <a:stCxn id="8" idx="5"/>
              <a:endCxn id="16" idx="0"/>
            </p:cNvCxnSpPr>
            <p:nvPr/>
          </p:nvCxnSpPr>
          <p:spPr>
            <a:xfrm>
              <a:off x="2597517" y="3104641"/>
              <a:ext cx="797233" cy="93656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1A4C366-5495-4E72-876D-4FD064A829A0}"/>
                </a:ext>
              </a:extLst>
            </p:cNvPr>
            <p:cNvSpPr/>
            <p:nvPr/>
          </p:nvSpPr>
          <p:spPr>
            <a:xfrm>
              <a:off x="3267701" y="4041206"/>
              <a:ext cx="252510" cy="215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16">
            <a:extLst>
              <a:ext uri="{FF2B5EF4-FFF2-40B4-BE49-F238E27FC236}">
                <a16:creationId xmlns:a16="http://schemas.microsoft.com/office/drawing/2014/main" id="{88E4FEC6-EE70-469B-8847-EE9CA60C3A54}"/>
              </a:ext>
            </a:extLst>
          </p:cNvPr>
          <p:cNvGrpSpPr>
            <a:grpSpLocks/>
          </p:cNvGrpSpPr>
          <p:nvPr/>
        </p:nvGrpSpPr>
        <p:grpSpPr bwMode="auto">
          <a:xfrm>
            <a:off x="361950" y="4025900"/>
            <a:ext cx="603250" cy="1049338"/>
            <a:chOff x="861673" y="4013015"/>
            <a:chExt cx="603289" cy="1048950"/>
          </a:xfrm>
        </p:grpSpPr>
        <p:cxnSp>
          <p:nvCxnSpPr>
            <p:cNvPr id="18" name="Straight Connector 17">
              <a:extLst>
                <a:ext uri="{FF2B5EF4-FFF2-40B4-BE49-F238E27FC236}">
                  <a16:creationId xmlns:a16="http://schemas.microsoft.com/office/drawing/2014/main" id="{D74A30B2-BB0D-4E10-8CAD-0C89370AB585}"/>
                </a:ext>
              </a:extLst>
            </p:cNvPr>
            <p:cNvCxnSpPr>
              <a:stCxn id="13" idx="3"/>
              <a:endCxn id="19" idx="7"/>
            </p:cNvCxnSpPr>
            <p:nvPr/>
          </p:nvCxnSpPr>
          <p:spPr>
            <a:xfrm flipH="1">
              <a:off x="1076000" y="4013015"/>
              <a:ext cx="388962" cy="86486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E3331EE-ED7B-4B45-85BD-6C7AEF284DDA}"/>
                </a:ext>
              </a:extLst>
            </p:cNvPr>
            <p:cNvSpPr/>
            <p:nvPr/>
          </p:nvSpPr>
          <p:spPr>
            <a:xfrm>
              <a:off x="861673" y="4846145"/>
              <a:ext cx="252429" cy="215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 name="Group 19">
            <a:extLst>
              <a:ext uri="{FF2B5EF4-FFF2-40B4-BE49-F238E27FC236}">
                <a16:creationId xmlns:a16="http://schemas.microsoft.com/office/drawing/2014/main" id="{E03BBCFC-1E80-43A7-8313-80EED45A4A18}"/>
              </a:ext>
            </a:extLst>
          </p:cNvPr>
          <p:cNvGrpSpPr>
            <a:grpSpLocks/>
          </p:cNvGrpSpPr>
          <p:nvPr/>
        </p:nvGrpSpPr>
        <p:grpSpPr bwMode="auto">
          <a:xfrm>
            <a:off x="1055688" y="4057650"/>
            <a:ext cx="296862" cy="1076325"/>
            <a:chOff x="1789321" y="3986451"/>
            <a:chExt cx="297758" cy="1075514"/>
          </a:xfrm>
        </p:grpSpPr>
        <p:cxnSp>
          <p:nvCxnSpPr>
            <p:cNvPr id="21" name="Straight Connector 20">
              <a:extLst>
                <a:ext uri="{FF2B5EF4-FFF2-40B4-BE49-F238E27FC236}">
                  <a16:creationId xmlns:a16="http://schemas.microsoft.com/office/drawing/2014/main" id="{7B6ECDF2-34DA-47BF-815B-662E621E5779}"/>
                </a:ext>
              </a:extLst>
            </p:cNvPr>
            <p:cNvCxnSpPr>
              <a:stCxn id="13" idx="4"/>
            </p:cNvCxnSpPr>
            <p:nvPr/>
          </p:nvCxnSpPr>
          <p:spPr>
            <a:xfrm>
              <a:off x="1789321" y="3986451"/>
              <a:ext cx="195851" cy="98668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0979405-CCDD-4699-AB34-EE5382998893}"/>
                </a:ext>
              </a:extLst>
            </p:cNvPr>
            <p:cNvSpPr/>
            <p:nvPr/>
          </p:nvSpPr>
          <p:spPr>
            <a:xfrm>
              <a:off x="1835497" y="4846228"/>
              <a:ext cx="251582" cy="2157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 name="Group 22">
            <a:extLst>
              <a:ext uri="{FF2B5EF4-FFF2-40B4-BE49-F238E27FC236}">
                <a16:creationId xmlns:a16="http://schemas.microsoft.com/office/drawing/2014/main" id="{0D01D91F-9D8F-40ED-A399-FE3B4A44653F}"/>
              </a:ext>
            </a:extLst>
          </p:cNvPr>
          <p:cNvGrpSpPr>
            <a:grpSpLocks/>
          </p:cNvGrpSpPr>
          <p:nvPr/>
        </p:nvGrpSpPr>
        <p:grpSpPr bwMode="auto">
          <a:xfrm>
            <a:off x="4397375" y="1441450"/>
            <a:ext cx="2036763" cy="1497013"/>
            <a:chOff x="4504176" y="1925276"/>
            <a:chExt cx="2036718" cy="1497305"/>
          </a:xfrm>
        </p:grpSpPr>
        <p:cxnSp>
          <p:nvCxnSpPr>
            <p:cNvPr id="24" name="Straight Connector 23">
              <a:extLst>
                <a:ext uri="{FF2B5EF4-FFF2-40B4-BE49-F238E27FC236}">
                  <a16:creationId xmlns:a16="http://schemas.microsoft.com/office/drawing/2014/main" id="{D0FF8DA7-51B2-45D9-BCBB-0734F75CAF12}"/>
                </a:ext>
              </a:extLst>
            </p:cNvPr>
            <p:cNvCxnSpPr>
              <a:stCxn id="5" idx="5"/>
              <a:endCxn id="25" idx="1"/>
            </p:cNvCxnSpPr>
            <p:nvPr/>
          </p:nvCxnSpPr>
          <p:spPr>
            <a:xfrm>
              <a:off x="4504176" y="1925276"/>
              <a:ext cx="1820823" cy="131311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BAADCB9-01EF-4419-ACE3-2C78C73A92F8}"/>
                </a:ext>
              </a:extLst>
            </p:cNvPr>
            <p:cNvSpPr/>
            <p:nvPr/>
          </p:nvSpPr>
          <p:spPr>
            <a:xfrm>
              <a:off x="6288487" y="3206639"/>
              <a:ext cx="252407" cy="2159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6" name="Group 25">
            <a:extLst>
              <a:ext uri="{FF2B5EF4-FFF2-40B4-BE49-F238E27FC236}">
                <a16:creationId xmlns:a16="http://schemas.microsoft.com/office/drawing/2014/main" id="{2F989D49-6459-49EB-866B-6A0130A0EBF9}"/>
              </a:ext>
            </a:extLst>
          </p:cNvPr>
          <p:cNvGrpSpPr>
            <a:grpSpLocks/>
          </p:cNvGrpSpPr>
          <p:nvPr/>
        </p:nvGrpSpPr>
        <p:grpSpPr bwMode="auto">
          <a:xfrm>
            <a:off x="2613025" y="4081463"/>
            <a:ext cx="514350" cy="958850"/>
            <a:chOff x="2613625" y="4080855"/>
            <a:chExt cx="514303" cy="959585"/>
          </a:xfrm>
        </p:grpSpPr>
        <p:cxnSp>
          <p:nvCxnSpPr>
            <p:cNvPr id="27" name="Straight Connector 26">
              <a:extLst>
                <a:ext uri="{FF2B5EF4-FFF2-40B4-BE49-F238E27FC236}">
                  <a16:creationId xmlns:a16="http://schemas.microsoft.com/office/drawing/2014/main" id="{8D7EA448-C22D-4E32-B599-0B4931619CB3}"/>
                </a:ext>
              </a:extLst>
            </p:cNvPr>
            <p:cNvCxnSpPr>
              <a:stCxn id="16" idx="4"/>
              <a:endCxn id="28" idx="7"/>
            </p:cNvCxnSpPr>
            <p:nvPr/>
          </p:nvCxnSpPr>
          <p:spPr>
            <a:xfrm flipH="1">
              <a:off x="2829505" y="4080855"/>
              <a:ext cx="298423" cy="77529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432E697-2500-44C8-A0E2-8049626A43E5}"/>
                </a:ext>
              </a:extLst>
            </p:cNvPr>
            <p:cNvSpPr/>
            <p:nvPr/>
          </p:nvSpPr>
          <p:spPr>
            <a:xfrm>
              <a:off x="2613625" y="4824375"/>
              <a:ext cx="252390" cy="21606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28">
            <a:extLst>
              <a:ext uri="{FF2B5EF4-FFF2-40B4-BE49-F238E27FC236}">
                <a16:creationId xmlns:a16="http://schemas.microsoft.com/office/drawing/2014/main" id="{0AFE15EC-EB0B-4E94-B123-4CD230FB1EA5}"/>
              </a:ext>
            </a:extLst>
          </p:cNvPr>
          <p:cNvGrpSpPr>
            <a:grpSpLocks/>
          </p:cNvGrpSpPr>
          <p:nvPr/>
        </p:nvGrpSpPr>
        <p:grpSpPr bwMode="auto">
          <a:xfrm>
            <a:off x="3216275" y="4049713"/>
            <a:ext cx="814388" cy="1050925"/>
            <a:chOff x="3217033" y="4049219"/>
            <a:chExt cx="813622" cy="1051722"/>
          </a:xfrm>
        </p:grpSpPr>
        <p:cxnSp>
          <p:nvCxnSpPr>
            <p:cNvPr id="30" name="Straight Connector 29">
              <a:extLst>
                <a:ext uri="{FF2B5EF4-FFF2-40B4-BE49-F238E27FC236}">
                  <a16:creationId xmlns:a16="http://schemas.microsoft.com/office/drawing/2014/main" id="{529387CD-640A-479F-A4D6-669F4AED3B70}"/>
                </a:ext>
              </a:extLst>
            </p:cNvPr>
            <p:cNvCxnSpPr>
              <a:stCxn id="16" idx="5"/>
              <a:endCxn id="31" idx="0"/>
            </p:cNvCxnSpPr>
            <p:nvPr/>
          </p:nvCxnSpPr>
          <p:spPr>
            <a:xfrm>
              <a:off x="3217033" y="4049219"/>
              <a:ext cx="688327" cy="83565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35F79484-AD0C-420D-93CA-97939020AD09}"/>
                </a:ext>
              </a:extLst>
            </p:cNvPr>
            <p:cNvSpPr/>
            <p:nvPr/>
          </p:nvSpPr>
          <p:spPr>
            <a:xfrm>
              <a:off x="3778479" y="4884877"/>
              <a:ext cx="252176" cy="21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2" name="Group 31">
            <a:extLst>
              <a:ext uri="{FF2B5EF4-FFF2-40B4-BE49-F238E27FC236}">
                <a16:creationId xmlns:a16="http://schemas.microsoft.com/office/drawing/2014/main" id="{D7B84DD7-7868-4181-8FF0-FCAAE60EC36E}"/>
              </a:ext>
            </a:extLst>
          </p:cNvPr>
          <p:cNvGrpSpPr>
            <a:grpSpLocks/>
          </p:cNvGrpSpPr>
          <p:nvPr/>
        </p:nvGrpSpPr>
        <p:grpSpPr bwMode="auto">
          <a:xfrm>
            <a:off x="4327525" y="4019550"/>
            <a:ext cx="460375" cy="1025525"/>
            <a:chOff x="4327793" y="4020047"/>
            <a:chExt cx="459586" cy="1025030"/>
          </a:xfrm>
        </p:grpSpPr>
        <p:cxnSp>
          <p:nvCxnSpPr>
            <p:cNvPr id="33" name="Straight Connector 32">
              <a:extLst>
                <a:ext uri="{FF2B5EF4-FFF2-40B4-BE49-F238E27FC236}">
                  <a16:creationId xmlns:a16="http://schemas.microsoft.com/office/drawing/2014/main" id="{4F401F8B-6F6E-4742-A637-C7862F282E04}"/>
                </a:ext>
              </a:extLst>
            </p:cNvPr>
            <p:cNvCxnSpPr>
              <a:stCxn id="67" idx="5"/>
            </p:cNvCxnSpPr>
            <p:nvPr/>
          </p:nvCxnSpPr>
          <p:spPr>
            <a:xfrm>
              <a:off x="4327793" y="4020047"/>
              <a:ext cx="342312" cy="81082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4DE8155B-63A0-44A7-AFAF-1DBE514D1E7F}"/>
                </a:ext>
              </a:extLst>
            </p:cNvPr>
            <p:cNvSpPr/>
            <p:nvPr/>
          </p:nvSpPr>
          <p:spPr>
            <a:xfrm>
              <a:off x="4535400" y="4829281"/>
              <a:ext cx="251979" cy="2157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5" name="Group 34">
            <a:extLst>
              <a:ext uri="{FF2B5EF4-FFF2-40B4-BE49-F238E27FC236}">
                <a16:creationId xmlns:a16="http://schemas.microsoft.com/office/drawing/2014/main" id="{4FA66FB1-F42A-410B-B93A-9A80C8E4E758}"/>
              </a:ext>
            </a:extLst>
          </p:cNvPr>
          <p:cNvGrpSpPr>
            <a:grpSpLocks/>
          </p:cNvGrpSpPr>
          <p:nvPr/>
        </p:nvGrpSpPr>
        <p:grpSpPr bwMode="auto">
          <a:xfrm>
            <a:off x="5535613" y="4056063"/>
            <a:ext cx="252412" cy="1062037"/>
            <a:chOff x="5868144" y="4055653"/>
            <a:chExt cx="252028" cy="1061969"/>
          </a:xfrm>
        </p:grpSpPr>
        <p:cxnSp>
          <p:nvCxnSpPr>
            <p:cNvPr id="36" name="Straight Connector 35">
              <a:extLst>
                <a:ext uri="{FF2B5EF4-FFF2-40B4-BE49-F238E27FC236}">
                  <a16:creationId xmlns:a16="http://schemas.microsoft.com/office/drawing/2014/main" id="{4B5F0A59-1BC6-4BB8-AD17-19DD1C12ADDE}"/>
                </a:ext>
              </a:extLst>
            </p:cNvPr>
            <p:cNvCxnSpPr>
              <a:stCxn id="45" idx="4"/>
              <a:endCxn id="37" idx="0"/>
            </p:cNvCxnSpPr>
            <p:nvPr/>
          </p:nvCxnSpPr>
          <p:spPr>
            <a:xfrm flipH="1">
              <a:off x="5994951" y="4055653"/>
              <a:ext cx="85595" cy="84608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C1C244F-2F83-467F-AB90-4AFD1DB0D9F1}"/>
                </a:ext>
              </a:extLst>
            </p:cNvPr>
            <p:cNvSpPr/>
            <p:nvPr/>
          </p:nvSpPr>
          <p:spPr>
            <a:xfrm>
              <a:off x="5868144" y="4901736"/>
              <a:ext cx="252028" cy="215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 name="Group 37">
            <a:extLst>
              <a:ext uri="{FF2B5EF4-FFF2-40B4-BE49-F238E27FC236}">
                <a16:creationId xmlns:a16="http://schemas.microsoft.com/office/drawing/2014/main" id="{4F96588C-6409-4F19-A86E-31E20032EA60}"/>
              </a:ext>
            </a:extLst>
          </p:cNvPr>
          <p:cNvGrpSpPr>
            <a:grpSpLocks/>
          </p:cNvGrpSpPr>
          <p:nvPr/>
        </p:nvGrpSpPr>
        <p:grpSpPr bwMode="auto">
          <a:xfrm>
            <a:off x="5835650" y="4024313"/>
            <a:ext cx="1038225" cy="1096962"/>
            <a:chOff x="5836162" y="4024017"/>
            <a:chExt cx="1038179" cy="1097171"/>
          </a:xfrm>
        </p:grpSpPr>
        <p:cxnSp>
          <p:nvCxnSpPr>
            <p:cNvPr id="39" name="Straight Connector 38">
              <a:extLst>
                <a:ext uri="{FF2B5EF4-FFF2-40B4-BE49-F238E27FC236}">
                  <a16:creationId xmlns:a16="http://schemas.microsoft.com/office/drawing/2014/main" id="{45A3213E-84B1-4EFF-9878-7966DA970929}"/>
                </a:ext>
              </a:extLst>
            </p:cNvPr>
            <p:cNvCxnSpPr>
              <a:stCxn id="45" idx="5"/>
              <a:endCxn id="40" idx="0"/>
            </p:cNvCxnSpPr>
            <p:nvPr/>
          </p:nvCxnSpPr>
          <p:spPr>
            <a:xfrm>
              <a:off x="5836162" y="4024017"/>
              <a:ext cx="912773" cy="88123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04D82EC-B7D8-44B1-B183-2D31A1727918}"/>
                </a:ext>
              </a:extLst>
            </p:cNvPr>
            <p:cNvSpPr/>
            <p:nvPr/>
          </p:nvSpPr>
          <p:spPr>
            <a:xfrm>
              <a:off x="6621940" y="4905247"/>
              <a:ext cx="252401" cy="2159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1" name="Group 40">
            <a:extLst>
              <a:ext uri="{FF2B5EF4-FFF2-40B4-BE49-F238E27FC236}">
                <a16:creationId xmlns:a16="http://schemas.microsoft.com/office/drawing/2014/main" id="{8F06A51F-7897-490B-9FF8-E7BC710D26EC}"/>
              </a:ext>
            </a:extLst>
          </p:cNvPr>
          <p:cNvGrpSpPr>
            <a:grpSpLocks/>
          </p:cNvGrpSpPr>
          <p:nvPr/>
        </p:nvGrpSpPr>
        <p:grpSpPr bwMode="auto">
          <a:xfrm>
            <a:off x="8210550" y="4005263"/>
            <a:ext cx="252413" cy="1125537"/>
            <a:chOff x="8210400" y="4005327"/>
            <a:chExt cx="252028" cy="1124691"/>
          </a:xfrm>
        </p:grpSpPr>
        <p:cxnSp>
          <p:nvCxnSpPr>
            <p:cNvPr id="42" name="Straight Connector 41">
              <a:extLst>
                <a:ext uri="{FF2B5EF4-FFF2-40B4-BE49-F238E27FC236}">
                  <a16:creationId xmlns:a16="http://schemas.microsoft.com/office/drawing/2014/main" id="{CDE5DF31-E722-45C4-A91B-96D8FCAB17B4}"/>
                </a:ext>
              </a:extLst>
            </p:cNvPr>
            <p:cNvCxnSpPr>
              <a:endCxn id="43" idx="0"/>
            </p:cNvCxnSpPr>
            <p:nvPr/>
          </p:nvCxnSpPr>
          <p:spPr>
            <a:xfrm>
              <a:off x="8297580" y="4005327"/>
              <a:ext cx="39626" cy="90895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F66CC9A0-6A46-4EF1-A5C5-1B8121D6D6E3}"/>
                </a:ext>
              </a:extLst>
            </p:cNvPr>
            <p:cNvSpPr/>
            <p:nvPr/>
          </p:nvSpPr>
          <p:spPr>
            <a:xfrm>
              <a:off x="8210400" y="4914280"/>
              <a:ext cx="252028" cy="2157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4" name="Group 43">
            <a:extLst>
              <a:ext uri="{FF2B5EF4-FFF2-40B4-BE49-F238E27FC236}">
                <a16:creationId xmlns:a16="http://schemas.microsoft.com/office/drawing/2014/main" id="{EBB1C71D-76F3-411B-8912-562C556BF79B}"/>
              </a:ext>
            </a:extLst>
          </p:cNvPr>
          <p:cNvGrpSpPr>
            <a:grpSpLocks/>
          </p:cNvGrpSpPr>
          <p:nvPr/>
        </p:nvGrpSpPr>
        <p:grpSpPr bwMode="auto">
          <a:xfrm>
            <a:off x="5621338" y="2906713"/>
            <a:ext cx="596900" cy="1149350"/>
            <a:chOff x="5621043" y="2906964"/>
            <a:chExt cx="597251" cy="1148689"/>
          </a:xfrm>
        </p:grpSpPr>
        <p:sp>
          <p:nvSpPr>
            <p:cNvPr id="45" name="Oval 44">
              <a:extLst>
                <a:ext uri="{FF2B5EF4-FFF2-40B4-BE49-F238E27FC236}">
                  <a16:creationId xmlns:a16="http://schemas.microsoft.com/office/drawing/2014/main" id="{9B2A15D2-376D-4A42-BBAB-F6DF9920AFE5}"/>
                </a:ext>
              </a:extLst>
            </p:cNvPr>
            <p:cNvSpPr/>
            <p:nvPr/>
          </p:nvSpPr>
          <p:spPr>
            <a:xfrm>
              <a:off x="5621043" y="3839877"/>
              <a:ext cx="252560" cy="2157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a:extLst>
                <a:ext uri="{FF2B5EF4-FFF2-40B4-BE49-F238E27FC236}">
                  <a16:creationId xmlns:a16="http://schemas.microsoft.com/office/drawing/2014/main" id="{9B82469F-2EB3-4C20-B2AD-4CE4D2CE6293}"/>
                </a:ext>
              </a:extLst>
            </p:cNvPr>
            <p:cNvCxnSpPr>
              <a:stCxn id="25" idx="3"/>
              <a:endCxn id="45" idx="7"/>
            </p:cNvCxnSpPr>
            <p:nvPr/>
          </p:nvCxnSpPr>
          <p:spPr>
            <a:xfrm flipH="1">
              <a:off x="5835481" y="2906964"/>
              <a:ext cx="382813" cy="96464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EC73B5C-14EE-4294-842F-106025FFFDBA}"/>
              </a:ext>
            </a:extLst>
          </p:cNvPr>
          <p:cNvGrpSpPr>
            <a:grpSpLocks/>
          </p:cNvGrpSpPr>
          <p:nvPr/>
        </p:nvGrpSpPr>
        <p:grpSpPr bwMode="auto">
          <a:xfrm>
            <a:off x="6396038" y="2906713"/>
            <a:ext cx="1055687" cy="1150937"/>
            <a:chOff x="6395686" y="3056259"/>
            <a:chExt cx="1054719" cy="1150052"/>
          </a:xfrm>
        </p:grpSpPr>
        <p:sp>
          <p:nvSpPr>
            <p:cNvPr id="48" name="Oval 47">
              <a:extLst>
                <a:ext uri="{FF2B5EF4-FFF2-40B4-BE49-F238E27FC236}">
                  <a16:creationId xmlns:a16="http://schemas.microsoft.com/office/drawing/2014/main" id="{738F7358-1EFA-4A59-8F0F-B4635AFC43EF}"/>
                </a:ext>
              </a:extLst>
            </p:cNvPr>
            <p:cNvSpPr/>
            <p:nvPr/>
          </p:nvSpPr>
          <p:spPr>
            <a:xfrm>
              <a:off x="7198224" y="3990577"/>
              <a:ext cx="252181" cy="2157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9" name="Straight Connector 48">
              <a:extLst>
                <a:ext uri="{FF2B5EF4-FFF2-40B4-BE49-F238E27FC236}">
                  <a16:creationId xmlns:a16="http://schemas.microsoft.com/office/drawing/2014/main" id="{DCF5BF01-C382-448C-A76A-E6E386119A3A}"/>
                </a:ext>
              </a:extLst>
            </p:cNvPr>
            <p:cNvCxnSpPr>
              <a:stCxn id="25" idx="5"/>
              <a:endCxn id="48" idx="1"/>
            </p:cNvCxnSpPr>
            <p:nvPr/>
          </p:nvCxnSpPr>
          <p:spPr>
            <a:xfrm>
              <a:off x="6395686" y="3056259"/>
              <a:ext cx="839017" cy="96604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14514A9B-D126-413C-87B1-58B29BF6CEF7}"/>
              </a:ext>
            </a:extLst>
          </p:cNvPr>
          <p:cNvSpPr txBox="1">
            <a:spLocks noChangeArrowheads="1"/>
          </p:cNvSpPr>
          <p:nvPr/>
        </p:nvSpPr>
        <p:spPr bwMode="auto">
          <a:xfrm>
            <a:off x="4535488" y="968375"/>
            <a:ext cx="654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 )</a:t>
            </a:r>
          </a:p>
        </p:txBody>
      </p:sp>
      <p:sp>
        <p:nvSpPr>
          <p:cNvPr id="51" name="TextBox 50">
            <a:extLst>
              <a:ext uri="{FF2B5EF4-FFF2-40B4-BE49-F238E27FC236}">
                <a16:creationId xmlns:a16="http://schemas.microsoft.com/office/drawing/2014/main" id="{2355A890-A791-4795-BDC2-C8A35497DF85}"/>
              </a:ext>
            </a:extLst>
          </p:cNvPr>
          <p:cNvSpPr txBox="1">
            <a:spLocks noChangeArrowheads="1"/>
          </p:cNvSpPr>
          <p:nvPr/>
        </p:nvSpPr>
        <p:spPr bwMode="auto">
          <a:xfrm>
            <a:off x="360363" y="4295775"/>
            <a:ext cx="65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52" name="TextBox 51">
            <a:extLst>
              <a:ext uri="{FF2B5EF4-FFF2-40B4-BE49-F238E27FC236}">
                <a16:creationId xmlns:a16="http://schemas.microsoft.com/office/drawing/2014/main" id="{AFF688FD-77E4-4288-812A-CEC1645F0B1E}"/>
              </a:ext>
            </a:extLst>
          </p:cNvPr>
          <p:cNvSpPr txBox="1">
            <a:spLocks noChangeArrowheads="1"/>
          </p:cNvSpPr>
          <p:nvPr/>
        </p:nvSpPr>
        <p:spPr bwMode="auto">
          <a:xfrm>
            <a:off x="3175" y="50625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(1,2,3)</a:t>
            </a:r>
          </a:p>
        </p:txBody>
      </p:sp>
      <p:sp>
        <p:nvSpPr>
          <p:cNvPr id="53" name="TextBox 52">
            <a:extLst>
              <a:ext uri="{FF2B5EF4-FFF2-40B4-BE49-F238E27FC236}">
                <a16:creationId xmlns:a16="http://schemas.microsoft.com/office/drawing/2014/main" id="{2998088F-7E5B-476E-A6B1-1477D6B87A81}"/>
              </a:ext>
            </a:extLst>
          </p:cNvPr>
          <p:cNvSpPr txBox="1">
            <a:spLocks noChangeArrowheads="1"/>
          </p:cNvSpPr>
          <p:nvPr/>
        </p:nvSpPr>
        <p:spPr bwMode="auto">
          <a:xfrm>
            <a:off x="812800" y="51181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(1,2,4)</a:t>
            </a:r>
          </a:p>
        </p:txBody>
      </p:sp>
      <p:sp>
        <p:nvSpPr>
          <p:cNvPr id="54" name="TextBox 53">
            <a:extLst>
              <a:ext uri="{FF2B5EF4-FFF2-40B4-BE49-F238E27FC236}">
                <a16:creationId xmlns:a16="http://schemas.microsoft.com/office/drawing/2014/main" id="{D97601A1-A933-42EE-8C40-591EABFFA3EB}"/>
              </a:ext>
            </a:extLst>
          </p:cNvPr>
          <p:cNvSpPr txBox="1">
            <a:spLocks noChangeArrowheads="1"/>
          </p:cNvSpPr>
          <p:nvPr/>
        </p:nvSpPr>
        <p:spPr bwMode="auto">
          <a:xfrm>
            <a:off x="1620838" y="508476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(1,2,5)</a:t>
            </a:r>
          </a:p>
        </p:txBody>
      </p:sp>
      <p:grpSp>
        <p:nvGrpSpPr>
          <p:cNvPr id="55" name="Group 54">
            <a:extLst>
              <a:ext uri="{FF2B5EF4-FFF2-40B4-BE49-F238E27FC236}">
                <a16:creationId xmlns:a16="http://schemas.microsoft.com/office/drawing/2014/main" id="{067E4747-BDF8-4592-A01D-45ACEC24E440}"/>
              </a:ext>
            </a:extLst>
          </p:cNvPr>
          <p:cNvGrpSpPr>
            <a:grpSpLocks/>
          </p:cNvGrpSpPr>
          <p:nvPr/>
        </p:nvGrpSpPr>
        <p:grpSpPr bwMode="auto">
          <a:xfrm>
            <a:off x="1144588" y="4025900"/>
            <a:ext cx="804862" cy="1049338"/>
            <a:chOff x="1282099" y="4013015"/>
            <a:chExt cx="804980" cy="1048950"/>
          </a:xfrm>
        </p:grpSpPr>
        <p:cxnSp>
          <p:nvCxnSpPr>
            <p:cNvPr id="56" name="Straight Connector 55">
              <a:extLst>
                <a:ext uri="{FF2B5EF4-FFF2-40B4-BE49-F238E27FC236}">
                  <a16:creationId xmlns:a16="http://schemas.microsoft.com/office/drawing/2014/main" id="{A65C1BC0-F213-4EBD-A827-61465635727F}"/>
                </a:ext>
              </a:extLst>
            </p:cNvPr>
            <p:cNvCxnSpPr>
              <a:stCxn id="13" idx="5"/>
            </p:cNvCxnSpPr>
            <p:nvPr/>
          </p:nvCxnSpPr>
          <p:spPr>
            <a:xfrm>
              <a:off x="1282099" y="4013015"/>
              <a:ext cx="701778" cy="96008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02D2248-46E6-4739-B253-C70558810F72}"/>
                </a:ext>
              </a:extLst>
            </p:cNvPr>
            <p:cNvSpPr/>
            <p:nvPr/>
          </p:nvSpPr>
          <p:spPr>
            <a:xfrm>
              <a:off x="1834630" y="4846145"/>
              <a:ext cx="252449" cy="215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8" name="TextBox 57">
            <a:extLst>
              <a:ext uri="{FF2B5EF4-FFF2-40B4-BE49-F238E27FC236}">
                <a16:creationId xmlns:a16="http://schemas.microsoft.com/office/drawing/2014/main" id="{9A6918ED-23E6-4F57-B403-DF2D742C1FBB}"/>
              </a:ext>
            </a:extLst>
          </p:cNvPr>
          <p:cNvSpPr txBox="1">
            <a:spLocks noChangeArrowheads="1"/>
          </p:cNvSpPr>
          <p:nvPr/>
        </p:nvSpPr>
        <p:spPr bwMode="auto">
          <a:xfrm>
            <a:off x="2455863" y="51006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(1,3,4)</a:t>
            </a:r>
          </a:p>
        </p:txBody>
      </p:sp>
      <p:sp>
        <p:nvSpPr>
          <p:cNvPr id="59" name="TextBox 58">
            <a:extLst>
              <a:ext uri="{FF2B5EF4-FFF2-40B4-BE49-F238E27FC236}">
                <a16:creationId xmlns:a16="http://schemas.microsoft.com/office/drawing/2014/main" id="{4D4DD624-4E4C-42A2-9EA2-C1FD2343F204}"/>
              </a:ext>
            </a:extLst>
          </p:cNvPr>
          <p:cNvSpPr txBox="1">
            <a:spLocks noChangeArrowheads="1"/>
          </p:cNvSpPr>
          <p:nvPr/>
        </p:nvSpPr>
        <p:spPr bwMode="auto">
          <a:xfrm>
            <a:off x="3482975" y="50625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(1,3,5)</a:t>
            </a:r>
          </a:p>
        </p:txBody>
      </p:sp>
      <p:sp>
        <p:nvSpPr>
          <p:cNvPr id="60" name="TextBox 59">
            <a:extLst>
              <a:ext uri="{FF2B5EF4-FFF2-40B4-BE49-F238E27FC236}">
                <a16:creationId xmlns:a16="http://schemas.microsoft.com/office/drawing/2014/main" id="{EE12A34A-D098-480F-83DA-2EBE8A5AE963}"/>
              </a:ext>
            </a:extLst>
          </p:cNvPr>
          <p:cNvSpPr txBox="1">
            <a:spLocks noChangeArrowheads="1"/>
          </p:cNvSpPr>
          <p:nvPr/>
        </p:nvSpPr>
        <p:spPr bwMode="auto">
          <a:xfrm>
            <a:off x="4311650" y="50625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(1,4,5)</a:t>
            </a:r>
          </a:p>
        </p:txBody>
      </p:sp>
      <p:sp>
        <p:nvSpPr>
          <p:cNvPr id="61" name="TextBox 60">
            <a:extLst>
              <a:ext uri="{FF2B5EF4-FFF2-40B4-BE49-F238E27FC236}">
                <a16:creationId xmlns:a16="http://schemas.microsoft.com/office/drawing/2014/main" id="{F75B2AF9-275A-4201-89E7-F79F89D46332}"/>
              </a:ext>
            </a:extLst>
          </p:cNvPr>
          <p:cNvSpPr txBox="1">
            <a:spLocks noChangeArrowheads="1"/>
          </p:cNvSpPr>
          <p:nvPr/>
        </p:nvSpPr>
        <p:spPr bwMode="auto">
          <a:xfrm>
            <a:off x="5256213" y="50625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(2,3,4)</a:t>
            </a:r>
          </a:p>
        </p:txBody>
      </p:sp>
      <p:sp>
        <p:nvSpPr>
          <p:cNvPr id="62" name="TextBox 61">
            <a:extLst>
              <a:ext uri="{FF2B5EF4-FFF2-40B4-BE49-F238E27FC236}">
                <a16:creationId xmlns:a16="http://schemas.microsoft.com/office/drawing/2014/main" id="{87BAC17C-E271-4BDB-8B47-D64758455B13}"/>
              </a:ext>
            </a:extLst>
          </p:cNvPr>
          <p:cNvSpPr txBox="1">
            <a:spLocks noChangeArrowheads="1"/>
          </p:cNvSpPr>
          <p:nvPr/>
        </p:nvSpPr>
        <p:spPr bwMode="auto">
          <a:xfrm>
            <a:off x="6045200" y="50625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(2,3,5)</a:t>
            </a:r>
          </a:p>
        </p:txBody>
      </p:sp>
      <p:sp>
        <p:nvSpPr>
          <p:cNvPr id="63" name="TextBox 62">
            <a:extLst>
              <a:ext uri="{FF2B5EF4-FFF2-40B4-BE49-F238E27FC236}">
                <a16:creationId xmlns:a16="http://schemas.microsoft.com/office/drawing/2014/main" id="{02BCD02E-386A-4F9F-AFBE-0AC535950ABF}"/>
              </a:ext>
            </a:extLst>
          </p:cNvPr>
          <p:cNvSpPr txBox="1">
            <a:spLocks noChangeArrowheads="1"/>
          </p:cNvSpPr>
          <p:nvPr/>
        </p:nvSpPr>
        <p:spPr bwMode="auto">
          <a:xfrm>
            <a:off x="7027863" y="50625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(2,4,5)</a:t>
            </a:r>
          </a:p>
        </p:txBody>
      </p:sp>
      <p:sp>
        <p:nvSpPr>
          <p:cNvPr id="64" name="TextBox 63">
            <a:extLst>
              <a:ext uri="{FF2B5EF4-FFF2-40B4-BE49-F238E27FC236}">
                <a16:creationId xmlns:a16="http://schemas.microsoft.com/office/drawing/2014/main" id="{AFAAA732-8383-4275-9D09-85D7145571ED}"/>
              </a:ext>
            </a:extLst>
          </p:cNvPr>
          <p:cNvSpPr txBox="1">
            <a:spLocks noChangeArrowheads="1"/>
          </p:cNvSpPr>
          <p:nvPr/>
        </p:nvSpPr>
        <p:spPr bwMode="auto">
          <a:xfrm>
            <a:off x="7972425" y="50625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(3,4,5)</a:t>
            </a:r>
          </a:p>
        </p:txBody>
      </p:sp>
      <p:grpSp>
        <p:nvGrpSpPr>
          <p:cNvPr id="65" name="Group 64">
            <a:extLst>
              <a:ext uri="{FF2B5EF4-FFF2-40B4-BE49-F238E27FC236}">
                <a16:creationId xmlns:a16="http://schemas.microsoft.com/office/drawing/2014/main" id="{D8BD80DB-87B5-49F6-BC3E-F6CE3365AD37}"/>
              </a:ext>
            </a:extLst>
          </p:cNvPr>
          <p:cNvGrpSpPr>
            <a:grpSpLocks/>
          </p:cNvGrpSpPr>
          <p:nvPr/>
        </p:nvGrpSpPr>
        <p:grpSpPr bwMode="auto">
          <a:xfrm>
            <a:off x="2332038" y="2928938"/>
            <a:ext cx="2032000" cy="1122362"/>
            <a:chOff x="1446219" y="2841753"/>
            <a:chExt cx="2033454" cy="1123279"/>
          </a:xfrm>
        </p:grpSpPr>
        <p:cxnSp>
          <p:nvCxnSpPr>
            <p:cNvPr id="66" name="Straight Connector 65">
              <a:extLst>
                <a:ext uri="{FF2B5EF4-FFF2-40B4-BE49-F238E27FC236}">
                  <a16:creationId xmlns:a16="http://schemas.microsoft.com/office/drawing/2014/main" id="{69558344-50D2-40C0-87D2-0E776AA9FB7C}"/>
                </a:ext>
              </a:extLst>
            </p:cNvPr>
            <p:cNvCxnSpPr>
              <a:stCxn id="8" idx="5"/>
              <a:endCxn id="67" idx="1"/>
            </p:cNvCxnSpPr>
            <p:nvPr/>
          </p:nvCxnSpPr>
          <p:spPr>
            <a:xfrm>
              <a:off x="1446219" y="2841753"/>
              <a:ext cx="1818988" cy="9389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D21E0D9-CB26-4C4B-98A2-D14E03325CF0}"/>
                </a:ext>
              </a:extLst>
            </p:cNvPr>
            <p:cNvSpPr/>
            <p:nvPr/>
          </p:nvSpPr>
          <p:spPr>
            <a:xfrm>
              <a:off x="3227079" y="3748956"/>
              <a:ext cx="252594" cy="2160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8" name="Group 67">
            <a:extLst>
              <a:ext uri="{FF2B5EF4-FFF2-40B4-BE49-F238E27FC236}">
                <a16:creationId xmlns:a16="http://schemas.microsoft.com/office/drawing/2014/main" id="{FF2DBE74-EE22-412D-8242-F582BB6E37BE}"/>
              </a:ext>
            </a:extLst>
          </p:cNvPr>
          <p:cNvGrpSpPr>
            <a:grpSpLocks/>
          </p:cNvGrpSpPr>
          <p:nvPr/>
        </p:nvGrpSpPr>
        <p:grpSpPr bwMode="auto">
          <a:xfrm>
            <a:off x="7308850" y="4057650"/>
            <a:ext cx="250825" cy="1036638"/>
            <a:chOff x="8210400" y="4093283"/>
            <a:chExt cx="252028" cy="1036735"/>
          </a:xfrm>
        </p:grpSpPr>
        <p:cxnSp>
          <p:nvCxnSpPr>
            <p:cNvPr id="69" name="Straight Connector 68">
              <a:extLst>
                <a:ext uri="{FF2B5EF4-FFF2-40B4-BE49-F238E27FC236}">
                  <a16:creationId xmlns:a16="http://schemas.microsoft.com/office/drawing/2014/main" id="{64955443-8F9A-4330-A579-F602E8EA905F}"/>
                </a:ext>
              </a:extLst>
            </p:cNvPr>
            <p:cNvCxnSpPr>
              <a:stCxn id="48" idx="4"/>
              <a:endCxn id="70" idx="0"/>
            </p:cNvCxnSpPr>
            <p:nvPr/>
          </p:nvCxnSpPr>
          <p:spPr>
            <a:xfrm>
              <a:off x="8227947" y="4093283"/>
              <a:ext cx="108468" cy="82081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13877E93-2F6D-4BF3-B287-2963FED13A43}"/>
                </a:ext>
              </a:extLst>
            </p:cNvPr>
            <p:cNvSpPr/>
            <p:nvPr/>
          </p:nvSpPr>
          <p:spPr>
            <a:xfrm>
              <a:off x="8210400" y="4914098"/>
              <a:ext cx="252028" cy="2159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 name="Group 70">
            <a:extLst>
              <a:ext uri="{FF2B5EF4-FFF2-40B4-BE49-F238E27FC236}">
                <a16:creationId xmlns:a16="http://schemas.microsoft.com/office/drawing/2014/main" id="{3C7423F6-2810-4369-B5F8-A73B37DE40CA}"/>
              </a:ext>
            </a:extLst>
          </p:cNvPr>
          <p:cNvGrpSpPr>
            <a:grpSpLocks/>
          </p:cNvGrpSpPr>
          <p:nvPr/>
        </p:nvGrpSpPr>
        <p:grpSpPr bwMode="auto">
          <a:xfrm>
            <a:off x="7740650" y="2767013"/>
            <a:ext cx="608013" cy="1346200"/>
            <a:chOff x="6842547" y="2861021"/>
            <a:chExt cx="607858" cy="1345290"/>
          </a:xfrm>
        </p:grpSpPr>
        <p:sp>
          <p:nvSpPr>
            <p:cNvPr id="72" name="Oval 71">
              <a:extLst>
                <a:ext uri="{FF2B5EF4-FFF2-40B4-BE49-F238E27FC236}">
                  <a16:creationId xmlns:a16="http://schemas.microsoft.com/office/drawing/2014/main" id="{AC80B175-C54A-44EB-96B3-1C0FBFFE6814}"/>
                </a:ext>
              </a:extLst>
            </p:cNvPr>
            <p:cNvSpPr/>
            <p:nvPr/>
          </p:nvSpPr>
          <p:spPr>
            <a:xfrm>
              <a:off x="7198056" y="3990557"/>
              <a:ext cx="252349" cy="2157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3" name="Straight Connector 72">
              <a:extLst>
                <a:ext uri="{FF2B5EF4-FFF2-40B4-BE49-F238E27FC236}">
                  <a16:creationId xmlns:a16="http://schemas.microsoft.com/office/drawing/2014/main" id="{4F1B10C3-A400-4EBE-82CC-6CFB81B7173B}"/>
                </a:ext>
              </a:extLst>
            </p:cNvPr>
            <p:cNvCxnSpPr>
              <a:endCxn id="72" idx="0"/>
            </p:cNvCxnSpPr>
            <p:nvPr/>
          </p:nvCxnSpPr>
          <p:spPr>
            <a:xfrm>
              <a:off x="6842547" y="2861021"/>
              <a:ext cx="482477" cy="112953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A26DE360-E8F4-4822-8CAD-F7546DA95D9D}"/>
              </a:ext>
            </a:extLst>
          </p:cNvPr>
          <p:cNvSpPr txBox="1">
            <a:spLocks noChangeArrowheads="1"/>
          </p:cNvSpPr>
          <p:nvPr/>
        </p:nvSpPr>
        <p:spPr bwMode="auto">
          <a:xfrm>
            <a:off x="847725" y="43227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4</a:t>
            </a:r>
          </a:p>
        </p:txBody>
      </p:sp>
      <p:sp>
        <p:nvSpPr>
          <p:cNvPr id="75" name="TextBox 74">
            <a:extLst>
              <a:ext uri="{FF2B5EF4-FFF2-40B4-BE49-F238E27FC236}">
                <a16:creationId xmlns:a16="http://schemas.microsoft.com/office/drawing/2014/main" id="{E207BF2D-15A7-4A87-9001-C293D71B09BC}"/>
              </a:ext>
            </a:extLst>
          </p:cNvPr>
          <p:cNvSpPr txBox="1">
            <a:spLocks noChangeArrowheads="1"/>
          </p:cNvSpPr>
          <p:nvPr/>
        </p:nvSpPr>
        <p:spPr bwMode="auto">
          <a:xfrm>
            <a:off x="1536700" y="42719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5</a:t>
            </a:r>
          </a:p>
        </p:txBody>
      </p:sp>
      <p:sp>
        <p:nvSpPr>
          <p:cNvPr id="76" name="TextBox 75">
            <a:extLst>
              <a:ext uri="{FF2B5EF4-FFF2-40B4-BE49-F238E27FC236}">
                <a16:creationId xmlns:a16="http://schemas.microsoft.com/office/drawing/2014/main" id="{81166F00-815C-4EAB-866A-BF9B709D3E1B}"/>
              </a:ext>
            </a:extLst>
          </p:cNvPr>
          <p:cNvSpPr txBox="1">
            <a:spLocks noChangeArrowheads="1"/>
          </p:cNvSpPr>
          <p:nvPr/>
        </p:nvSpPr>
        <p:spPr bwMode="auto">
          <a:xfrm>
            <a:off x="2586038" y="43608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4</a:t>
            </a:r>
          </a:p>
        </p:txBody>
      </p:sp>
      <p:sp>
        <p:nvSpPr>
          <p:cNvPr id="77" name="TextBox 76">
            <a:extLst>
              <a:ext uri="{FF2B5EF4-FFF2-40B4-BE49-F238E27FC236}">
                <a16:creationId xmlns:a16="http://schemas.microsoft.com/office/drawing/2014/main" id="{809B8D35-6D61-421F-80AD-1B9523364E4A}"/>
              </a:ext>
            </a:extLst>
          </p:cNvPr>
          <p:cNvSpPr txBox="1">
            <a:spLocks noChangeArrowheads="1"/>
          </p:cNvSpPr>
          <p:nvPr/>
        </p:nvSpPr>
        <p:spPr bwMode="auto">
          <a:xfrm>
            <a:off x="3605213" y="428942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5</a:t>
            </a:r>
          </a:p>
        </p:txBody>
      </p:sp>
      <p:sp>
        <p:nvSpPr>
          <p:cNvPr id="78" name="TextBox 77">
            <a:extLst>
              <a:ext uri="{FF2B5EF4-FFF2-40B4-BE49-F238E27FC236}">
                <a16:creationId xmlns:a16="http://schemas.microsoft.com/office/drawing/2014/main" id="{03B2CFAB-254C-4B88-B87C-A240680A9B66}"/>
              </a:ext>
            </a:extLst>
          </p:cNvPr>
          <p:cNvSpPr txBox="1">
            <a:spLocks noChangeArrowheads="1"/>
          </p:cNvSpPr>
          <p:nvPr/>
        </p:nvSpPr>
        <p:spPr bwMode="auto">
          <a:xfrm>
            <a:off x="4548188" y="422433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5</a:t>
            </a:r>
          </a:p>
        </p:txBody>
      </p:sp>
      <p:sp>
        <p:nvSpPr>
          <p:cNvPr id="79" name="TextBox 78">
            <a:extLst>
              <a:ext uri="{FF2B5EF4-FFF2-40B4-BE49-F238E27FC236}">
                <a16:creationId xmlns:a16="http://schemas.microsoft.com/office/drawing/2014/main" id="{638D2F80-1908-40B8-9D22-CFE7BF13860A}"/>
              </a:ext>
            </a:extLst>
          </p:cNvPr>
          <p:cNvSpPr txBox="1">
            <a:spLocks noChangeArrowheads="1"/>
          </p:cNvSpPr>
          <p:nvPr/>
        </p:nvSpPr>
        <p:spPr bwMode="auto">
          <a:xfrm>
            <a:off x="1370013" y="310991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2</a:t>
            </a:r>
          </a:p>
        </p:txBody>
      </p:sp>
      <p:sp>
        <p:nvSpPr>
          <p:cNvPr id="80" name="TextBox 79">
            <a:extLst>
              <a:ext uri="{FF2B5EF4-FFF2-40B4-BE49-F238E27FC236}">
                <a16:creationId xmlns:a16="http://schemas.microsoft.com/office/drawing/2014/main" id="{68622B89-D072-463A-B98F-7DF9B05F9743}"/>
              </a:ext>
            </a:extLst>
          </p:cNvPr>
          <p:cNvSpPr txBox="1">
            <a:spLocks noChangeArrowheads="1"/>
          </p:cNvSpPr>
          <p:nvPr/>
        </p:nvSpPr>
        <p:spPr bwMode="auto">
          <a:xfrm>
            <a:off x="2408238" y="325913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81" name="TextBox 80">
            <a:extLst>
              <a:ext uri="{FF2B5EF4-FFF2-40B4-BE49-F238E27FC236}">
                <a16:creationId xmlns:a16="http://schemas.microsoft.com/office/drawing/2014/main" id="{A0847787-7952-44A0-BDA7-907B933BAB40}"/>
              </a:ext>
            </a:extLst>
          </p:cNvPr>
          <p:cNvSpPr txBox="1">
            <a:spLocks noChangeArrowheads="1"/>
          </p:cNvSpPr>
          <p:nvPr/>
        </p:nvSpPr>
        <p:spPr bwMode="auto">
          <a:xfrm>
            <a:off x="3287713" y="3130550"/>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4</a:t>
            </a:r>
          </a:p>
        </p:txBody>
      </p:sp>
      <p:sp>
        <p:nvSpPr>
          <p:cNvPr id="82" name="TextBox 81">
            <a:extLst>
              <a:ext uri="{FF2B5EF4-FFF2-40B4-BE49-F238E27FC236}">
                <a16:creationId xmlns:a16="http://schemas.microsoft.com/office/drawing/2014/main" id="{B0A6D3C8-4891-4857-89A1-3175B7A582C5}"/>
              </a:ext>
            </a:extLst>
          </p:cNvPr>
          <p:cNvSpPr txBox="1">
            <a:spLocks noChangeArrowheads="1"/>
          </p:cNvSpPr>
          <p:nvPr/>
        </p:nvSpPr>
        <p:spPr bwMode="auto">
          <a:xfrm>
            <a:off x="6372225" y="42211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5</a:t>
            </a:r>
          </a:p>
        </p:txBody>
      </p:sp>
      <p:sp>
        <p:nvSpPr>
          <p:cNvPr id="83" name="TextBox 82">
            <a:extLst>
              <a:ext uri="{FF2B5EF4-FFF2-40B4-BE49-F238E27FC236}">
                <a16:creationId xmlns:a16="http://schemas.microsoft.com/office/drawing/2014/main" id="{C4522818-4B45-4C48-BF4D-2C403B8FD086}"/>
              </a:ext>
            </a:extLst>
          </p:cNvPr>
          <p:cNvSpPr txBox="1">
            <a:spLocks noChangeArrowheads="1"/>
          </p:cNvSpPr>
          <p:nvPr/>
        </p:nvSpPr>
        <p:spPr bwMode="auto">
          <a:xfrm>
            <a:off x="5321300" y="4292600"/>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4</a:t>
            </a:r>
          </a:p>
        </p:txBody>
      </p:sp>
      <p:sp>
        <p:nvSpPr>
          <p:cNvPr id="84" name="TextBox 83">
            <a:extLst>
              <a:ext uri="{FF2B5EF4-FFF2-40B4-BE49-F238E27FC236}">
                <a16:creationId xmlns:a16="http://schemas.microsoft.com/office/drawing/2014/main" id="{0DB97C23-19C3-4165-BF98-DC8F2A899ECD}"/>
              </a:ext>
            </a:extLst>
          </p:cNvPr>
          <p:cNvSpPr txBox="1">
            <a:spLocks noChangeArrowheads="1"/>
          </p:cNvSpPr>
          <p:nvPr/>
        </p:nvSpPr>
        <p:spPr bwMode="auto">
          <a:xfrm>
            <a:off x="7085013" y="4257675"/>
            <a:ext cx="65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5</a:t>
            </a:r>
          </a:p>
        </p:txBody>
      </p:sp>
      <p:sp>
        <p:nvSpPr>
          <p:cNvPr id="85" name="TextBox 84">
            <a:extLst>
              <a:ext uri="{FF2B5EF4-FFF2-40B4-BE49-F238E27FC236}">
                <a16:creationId xmlns:a16="http://schemas.microsoft.com/office/drawing/2014/main" id="{95CAF8E6-D6FC-429E-BD87-D29F45CB16B9}"/>
              </a:ext>
            </a:extLst>
          </p:cNvPr>
          <p:cNvSpPr txBox="1">
            <a:spLocks noChangeArrowheads="1"/>
          </p:cNvSpPr>
          <p:nvPr/>
        </p:nvSpPr>
        <p:spPr bwMode="auto">
          <a:xfrm>
            <a:off x="8316913" y="425767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5</a:t>
            </a:r>
          </a:p>
        </p:txBody>
      </p:sp>
      <p:sp>
        <p:nvSpPr>
          <p:cNvPr id="86" name="TextBox 85">
            <a:extLst>
              <a:ext uri="{FF2B5EF4-FFF2-40B4-BE49-F238E27FC236}">
                <a16:creationId xmlns:a16="http://schemas.microsoft.com/office/drawing/2014/main" id="{D1469536-AA76-4111-B299-3F7BE08486A8}"/>
              </a:ext>
            </a:extLst>
          </p:cNvPr>
          <p:cNvSpPr txBox="1">
            <a:spLocks noChangeArrowheads="1"/>
          </p:cNvSpPr>
          <p:nvPr/>
        </p:nvSpPr>
        <p:spPr bwMode="auto">
          <a:xfrm>
            <a:off x="6919913" y="325913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4</a:t>
            </a:r>
          </a:p>
        </p:txBody>
      </p:sp>
      <p:sp>
        <p:nvSpPr>
          <p:cNvPr id="87" name="TextBox 86">
            <a:extLst>
              <a:ext uri="{FF2B5EF4-FFF2-40B4-BE49-F238E27FC236}">
                <a16:creationId xmlns:a16="http://schemas.microsoft.com/office/drawing/2014/main" id="{6AF7A669-9587-4311-AB0F-2B47CBECA629}"/>
              </a:ext>
            </a:extLst>
          </p:cNvPr>
          <p:cNvSpPr txBox="1">
            <a:spLocks noChangeArrowheads="1"/>
          </p:cNvSpPr>
          <p:nvPr/>
        </p:nvSpPr>
        <p:spPr bwMode="auto">
          <a:xfrm>
            <a:off x="8029575" y="322897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4</a:t>
            </a:r>
          </a:p>
        </p:txBody>
      </p:sp>
      <p:sp>
        <p:nvSpPr>
          <p:cNvPr id="88" name="TextBox 87">
            <a:extLst>
              <a:ext uri="{FF2B5EF4-FFF2-40B4-BE49-F238E27FC236}">
                <a16:creationId xmlns:a16="http://schemas.microsoft.com/office/drawing/2014/main" id="{B5D0ACD5-769F-449C-8AB9-BEE56275B101}"/>
              </a:ext>
            </a:extLst>
          </p:cNvPr>
          <p:cNvSpPr txBox="1">
            <a:spLocks noChangeArrowheads="1"/>
          </p:cNvSpPr>
          <p:nvPr/>
        </p:nvSpPr>
        <p:spPr bwMode="auto">
          <a:xfrm>
            <a:off x="5616575" y="3321050"/>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grpSp>
        <p:nvGrpSpPr>
          <p:cNvPr id="89" name="Group 88">
            <a:extLst>
              <a:ext uri="{FF2B5EF4-FFF2-40B4-BE49-F238E27FC236}">
                <a16:creationId xmlns:a16="http://schemas.microsoft.com/office/drawing/2014/main" id="{E636E96F-84BE-47DE-BCCF-62A2CD49122A}"/>
              </a:ext>
            </a:extLst>
          </p:cNvPr>
          <p:cNvGrpSpPr>
            <a:grpSpLocks/>
          </p:cNvGrpSpPr>
          <p:nvPr/>
        </p:nvGrpSpPr>
        <p:grpSpPr bwMode="auto">
          <a:xfrm>
            <a:off x="4548188" y="1454150"/>
            <a:ext cx="3300412" cy="1527175"/>
            <a:chOff x="3240321" y="1895076"/>
            <a:chExt cx="3300573" cy="1527505"/>
          </a:xfrm>
        </p:grpSpPr>
        <p:cxnSp>
          <p:nvCxnSpPr>
            <p:cNvPr id="90" name="Straight Connector 89">
              <a:extLst>
                <a:ext uri="{FF2B5EF4-FFF2-40B4-BE49-F238E27FC236}">
                  <a16:creationId xmlns:a16="http://schemas.microsoft.com/office/drawing/2014/main" id="{32DEF0BD-4A2B-48D7-A404-D75B7AEF3402}"/>
                </a:ext>
              </a:extLst>
            </p:cNvPr>
            <p:cNvCxnSpPr>
              <a:stCxn id="5" idx="5"/>
              <a:endCxn id="91" idx="1"/>
            </p:cNvCxnSpPr>
            <p:nvPr/>
          </p:nvCxnSpPr>
          <p:spPr>
            <a:xfrm>
              <a:off x="3240321" y="1895076"/>
              <a:ext cx="3084662" cy="134331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126C28F-2F43-480E-AC19-2AAF22DACB13}"/>
                </a:ext>
              </a:extLst>
            </p:cNvPr>
            <p:cNvSpPr/>
            <p:nvPr/>
          </p:nvSpPr>
          <p:spPr>
            <a:xfrm>
              <a:off x="6288470" y="3206634"/>
              <a:ext cx="252424" cy="21594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2" name="TextBox 91">
            <a:extLst>
              <a:ext uri="{FF2B5EF4-FFF2-40B4-BE49-F238E27FC236}">
                <a16:creationId xmlns:a16="http://schemas.microsoft.com/office/drawing/2014/main" id="{61B8AFBB-F59D-4194-9CF2-FD6B12551224}"/>
              </a:ext>
            </a:extLst>
          </p:cNvPr>
          <p:cNvSpPr txBox="1">
            <a:spLocks noChangeArrowheads="1"/>
          </p:cNvSpPr>
          <p:nvPr/>
        </p:nvSpPr>
        <p:spPr bwMode="auto">
          <a:xfrm>
            <a:off x="4735513" y="191452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2</a:t>
            </a:r>
          </a:p>
        </p:txBody>
      </p:sp>
      <p:sp>
        <p:nvSpPr>
          <p:cNvPr id="93" name="TextBox 92">
            <a:extLst>
              <a:ext uri="{FF2B5EF4-FFF2-40B4-BE49-F238E27FC236}">
                <a16:creationId xmlns:a16="http://schemas.microsoft.com/office/drawing/2014/main" id="{39662098-DFEB-436A-AADF-4C24AFA9662A}"/>
              </a:ext>
            </a:extLst>
          </p:cNvPr>
          <p:cNvSpPr txBox="1">
            <a:spLocks noChangeArrowheads="1"/>
          </p:cNvSpPr>
          <p:nvPr/>
        </p:nvSpPr>
        <p:spPr bwMode="auto">
          <a:xfrm>
            <a:off x="6042025" y="177958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94" name="TextBox 93">
            <a:extLst>
              <a:ext uri="{FF2B5EF4-FFF2-40B4-BE49-F238E27FC236}">
                <a16:creationId xmlns:a16="http://schemas.microsoft.com/office/drawing/2014/main" id="{E9946E61-C0AF-40C0-847C-DC33FBF15364}"/>
              </a:ext>
            </a:extLst>
          </p:cNvPr>
          <p:cNvSpPr txBox="1">
            <a:spLocks noChangeArrowheads="1"/>
          </p:cNvSpPr>
          <p:nvPr/>
        </p:nvSpPr>
        <p:spPr bwMode="auto">
          <a:xfrm>
            <a:off x="3024188" y="18081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1</a:t>
            </a:r>
          </a:p>
        </p:txBody>
      </p:sp>
      <p:sp>
        <p:nvSpPr>
          <p:cNvPr id="95" name="Rectangle 129061">
            <a:extLst>
              <a:ext uri="{FF2B5EF4-FFF2-40B4-BE49-F238E27FC236}">
                <a16:creationId xmlns:a16="http://schemas.microsoft.com/office/drawing/2014/main" id="{938CC0AE-AA1A-4400-AD98-FB17719E1D6A}"/>
              </a:ext>
            </a:extLst>
          </p:cNvPr>
          <p:cNvSpPr>
            <a:spLocks noChangeArrowheads="1"/>
          </p:cNvSpPr>
          <p:nvPr/>
        </p:nvSpPr>
        <p:spPr bwMode="auto">
          <a:xfrm>
            <a:off x="239566" y="1548860"/>
            <a:ext cx="9623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Clr>
                <a:schemeClr val="hlink"/>
              </a:buClr>
              <a:buFont typeface="Wingdings" panose="05000000000000000000" pitchFamily="2" charset="2"/>
              <a:buNone/>
            </a:pPr>
            <a:r>
              <a:rPr lang="en-US" altLang="en-US" sz="2000" b="1">
                <a:solidFill>
                  <a:srgbClr val="C00000"/>
                </a:solidFill>
                <a:cs typeface="Arial" panose="020B0604020202020204" pitchFamily="34" charset="0"/>
              </a:rPr>
              <a:t>Try(1);</a:t>
            </a:r>
          </a:p>
        </p:txBody>
      </p:sp>
      <p:sp>
        <p:nvSpPr>
          <p:cNvPr id="96" name="TextBox 95">
            <a:extLst>
              <a:ext uri="{FF2B5EF4-FFF2-40B4-BE49-F238E27FC236}">
                <a16:creationId xmlns:a16="http://schemas.microsoft.com/office/drawing/2014/main" id="{651C7BE6-F15C-4F69-BF90-F61F0FEC7907}"/>
              </a:ext>
            </a:extLst>
          </p:cNvPr>
          <p:cNvSpPr txBox="1">
            <a:spLocks noChangeArrowheads="1"/>
          </p:cNvSpPr>
          <p:nvPr/>
        </p:nvSpPr>
        <p:spPr bwMode="auto">
          <a:xfrm>
            <a:off x="1473200" y="259556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a:t>
            </a:r>
          </a:p>
        </p:txBody>
      </p:sp>
      <p:sp>
        <p:nvSpPr>
          <p:cNvPr id="97" name="TextBox 96">
            <a:extLst>
              <a:ext uri="{FF2B5EF4-FFF2-40B4-BE49-F238E27FC236}">
                <a16:creationId xmlns:a16="http://schemas.microsoft.com/office/drawing/2014/main" id="{F17CECA8-0CA1-48EA-81BB-01923BCDF4F6}"/>
              </a:ext>
            </a:extLst>
          </p:cNvPr>
          <p:cNvSpPr txBox="1">
            <a:spLocks noChangeArrowheads="1"/>
          </p:cNvSpPr>
          <p:nvPr/>
        </p:nvSpPr>
        <p:spPr bwMode="auto">
          <a:xfrm>
            <a:off x="285750" y="371475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(1,2)</a:t>
            </a:r>
          </a:p>
        </p:txBody>
      </p:sp>
      <p:sp>
        <p:nvSpPr>
          <p:cNvPr id="98" name="TextBox 97">
            <a:extLst>
              <a:ext uri="{FF2B5EF4-FFF2-40B4-BE49-F238E27FC236}">
                <a16:creationId xmlns:a16="http://schemas.microsoft.com/office/drawing/2014/main" id="{4427E37F-9D71-4D50-89ED-B04A330A73FC}"/>
              </a:ext>
            </a:extLst>
          </p:cNvPr>
          <p:cNvSpPr txBox="1">
            <a:spLocks noChangeArrowheads="1"/>
          </p:cNvSpPr>
          <p:nvPr/>
        </p:nvSpPr>
        <p:spPr bwMode="auto">
          <a:xfrm>
            <a:off x="2309813" y="377348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(1,3)</a:t>
            </a:r>
          </a:p>
        </p:txBody>
      </p:sp>
      <p:sp>
        <p:nvSpPr>
          <p:cNvPr id="99" name="TextBox 98">
            <a:extLst>
              <a:ext uri="{FF2B5EF4-FFF2-40B4-BE49-F238E27FC236}">
                <a16:creationId xmlns:a16="http://schemas.microsoft.com/office/drawing/2014/main" id="{1174C801-4E45-4979-BB82-BEF07FAAB85F}"/>
              </a:ext>
            </a:extLst>
          </p:cNvPr>
          <p:cNvSpPr txBox="1">
            <a:spLocks noChangeArrowheads="1"/>
          </p:cNvSpPr>
          <p:nvPr/>
        </p:nvSpPr>
        <p:spPr bwMode="auto">
          <a:xfrm>
            <a:off x="4379913" y="37163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(1,4)</a:t>
            </a:r>
          </a:p>
        </p:txBody>
      </p:sp>
      <p:sp>
        <p:nvSpPr>
          <p:cNvPr id="100" name="TextBox 99">
            <a:extLst>
              <a:ext uri="{FF2B5EF4-FFF2-40B4-BE49-F238E27FC236}">
                <a16:creationId xmlns:a16="http://schemas.microsoft.com/office/drawing/2014/main" id="{1DBDBFDE-3F4D-477E-B28B-2776A3BAE24E}"/>
              </a:ext>
            </a:extLst>
          </p:cNvPr>
          <p:cNvSpPr txBox="1">
            <a:spLocks noChangeArrowheads="1"/>
          </p:cNvSpPr>
          <p:nvPr/>
        </p:nvSpPr>
        <p:spPr bwMode="auto">
          <a:xfrm>
            <a:off x="5675313" y="26368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a:t>
            </a:r>
          </a:p>
        </p:txBody>
      </p:sp>
      <p:sp>
        <p:nvSpPr>
          <p:cNvPr id="101" name="TextBox 100">
            <a:extLst>
              <a:ext uri="{FF2B5EF4-FFF2-40B4-BE49-F238E27FC236}">
                <a16:creationId xmlns:a16="http://schemas.microsoft.com/office/drawing/2014/main" id="{6B6FB22F-BD39-4348-8263-7E7982F3F440}"/>
              </a:ext>
            </a:extLst>
          </p:cNvPr>
          <p:cNvSpPr txBox="1">
            <a:spLocks noChangeArrowheads="1"/>
          </p:cNvSpPr>
          <p:nvPr/>
        </p:nvSpPr>
        <p:spPr bwMode="auto">
          <a:xfrm>
            <a:off x="5022850" y="3605213"/>
            <a:ext cx="1090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(2,3)</a:t>
            </a:r>
          </a:p>
        </p:txBody>
      </p:sp>
      <p:sp>
        <p:nvSpPr>
          <p:cNvPr id="102" name="TextBox 101">
            <a:extLst>
              <a:ext uri="{FF2B5EF4-FFF2-40B4-BE49-F238E27FC236}">
                <a16:creationId xmlns:a16="http://schemas.microsoft.com/office/drawing/2014/main" id="{03643F1E-46CD-4E51-8750-A8BF57026E37}"/>
              </a:ext>
            </a:extLst>
          </p:cNvPr>
          <p:cNvSpPr txBox="1">
            <a:spLocks noChangeArrowheads="1"/>
          </p:cNvSpPr>
          <p:nvPr/>
        </p:nvSpPr>
        <p:spPr bwMode="auto">
          <a:xfrm>
            <a:off x="6494463" y="369728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(2,4)</a:t>
            </a:r>
          </a:p>
        </p:txBody>
      </p:sp>
      <p:sp>
        <p:nvSpPr>
          <p:cNvPr id="103" name="TextBox 102">
            <a:extLst>
              <a:ext uri="{FF2B5EF4-FFF2-40B4-BE49-F238E27FC236}">
                <a16:creationId xmlns:a16="http://schemas.microsoft.com/office/drawing/2014/main" id="{5EC895D3-44E3-4FD9-AAFC-5209C6E1CD94}"/>
              </a:ext>
            </a:extLst>
          </p:cNvPr>
          <p:cNvSpPr txBox="1">
            <a:spLocks noChangeArrowheads="1"/>
          </p:cNvSpPr>
          <p:nvPr/>
        </p:nvSpPr>
        <p:spPr bwMode="auto">
          <a:xfrm>
            <a:off x="7920038" y="26368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a:t>
            </a:r>
          </a:p>
        </p:txBody>
      </p:sp>
      <p:sp>
        <p:nvSpPr>
          <p:cNvPr id="104" name="TextBox 103">
            <a:extLst>
              <a:ext uri="{FF2B5EF4-FFF2-40B4-BE49-F238E27FC236}">
                <a16:creationId xmlns:a16="http://schemas.microsoft.com/office/drawing/2014/main" id="{B9B9A40A-B232-4A87-996E-0B6960D7BE57}"/>
              </a:ext>
            </a:extLst>
          </p:cNvPr>
          <p:cNvSpPr txBox="1">
            <a:spLocks noChangeArrowheads="1"/>
          </p:cNvSpPr>
          <p:nvPr/>
        </p:nvSpPr>
        <p:spPr bwMode="auto">
          <a:xfrm>
            <a:off x="8375650" y="38211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(3,4)</a:t>
            </a:r>
          </a:p>
        </p:txBody>
      </p:sp>
      <p:sp>
        <p:nvSpPr>
          <p:cNvPr id="105" name="Rectangle 1">
            <a:extLst>
              <a:ext uri="{FF2B5EF4-FFF2-40B4-BE49-F238E27FC236}">
                <a16:creationId xmlns:a16="http://schemas.microsoft.com/office/drawing/2014/main" id="{309D50CA-3310-48B6-87FC-01E0232338C3}"/>
              </a:ext>
            </a:extLst>
          </p:cNvPr>
          <p:cNvSpPr>
            <a:spLocks noChangeArrowheads="1"/>
          </p:cNvSpPr>
          <p:nvPr/>
        </p:nvSpPr>
        <p:spPr bwMode="auto">
          <a:xfrm>
            <a:off x="2016125" y="5632451"/>
            <a:ext cx="3874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ts val="1200"/>
              </a:spcBef>
              <a:buFont typeface="Wingdings" panose="05000000000000000000" pitchFamily="2" charset="2"/>
              <a:buNone/>
            </a:pPr>
            <a:r>
              <a:rPr lang="en-US" altLang="en-US" sz="2000" b="1" i="1" err="1">
                <a:solidFill>
                  <a:srgbClr val="FF0000"/>
                </a:solidFill>
                <a:cs typeface="Arial" panose="020B0604020202020204" pitchFamily="34" charset="0"/>
              </a:rPr>
              <a:t>S</a:t>
            </a:r>
            <a:r>
              <a:rPr lang="en-US" altLang="en-US" sz="2000" b="1" i="1" baseline="-25000" err="1">
                <a:solidFill>
                  <a:srgbClr val="FF0000"/>
                </a:solidFill>
                <a:cs typeface="Arial" panose="020B0604020202020204" pitchFamily="34" charset="0"/>
              </a:rPr>
              <a:t>k</a:t>
            </a:r>
            <a:r>
              <a:rPr lang="en-US" altLang="en-US" sz="2000" b="1">
                <a:solidFill>
                  <a:srgbClr val="FF0000"/>
                </a:solidFill>
                <a:cs typeface="Arial" panose="020B0604020202020204" pitchFamily="34" charset="0"/>
              </a:rPr>
              <a:t> = {</a:t>
            </a:r>
            <a:r>
              <a:rPr lang="en-US" altLang="en-US" sz="2000" b="1" i="1">
                <a:solidFill>
                  <a:srgbClr val="FF0000"/>
                </a:solidFill>
                <a:cs typeface="Arial" panose="020B0604020202020204" pitchFamily="34" charset="0"/>
              </a:rPr>
              <a:t>a</a:t>
            </a:r>
            <a:r>
              <a:rPr lang="en-US" altLang="en-US" sz="2000" b="1" i="1" baseline="-25000">
                <a:solidFill>
                  <a:srgbClr val="FF0000"/>
                </a:solidFill>
                <a:cs typeface="Arial" panose="020B0604020202020204" pitchFamily="34" charset="0"/>
              </a:rPr>
              <a:t>k</a:t>
            </a:r>
            <a:r>
              <a:rPr lang="en-US" altLang="en-US" sz="2000" b="1" baseline="-25000">
                <a:solidFill>
                  <a:srgbClr val="FF0000"/>
                </a:solidFill>
                <a:cs typeface="Arial" panose="020B0604020202020204" pitchFamily="34" charset="0"/>
              </a:rPr>
              <a:t>-1</a:t>
            </a:r>
            <a:r>
              <a:rPr lang="en-US" altLang="en-US" sz="2000" b="1">
                <a:solidFill>
                  <a:srgbClr val="FF0000"/>
                </a:solidFill>
                <a:cs typeface="Arial" panose="020B0604020202020204" pitchFamily="34" charset="0"/>
              </a:rPr>
              <a:t>+1, </a:t>
            </a:r>
            <a:r>
              <a:rPr lang="en-US" altLang="en-US" sz="2000" b="1" i="1">
                <a:solidFill>
                  <a:srgbClr val="FF0000"/>
                </a:solidFill>
                <a:cs typeface="Arial" panose="020B0604020202020204" pitchFamily="34" charset="0"/>
              </a:rPr>
              <a:t>a</a:t>
            </a:r>
            <a:r>
              <a:rPr lang="en-US" altLang="en-US" sz="2000" b="1" i="1" baseline="-25000">
                <a:solidFill>
                  <a:srgbClr val="FF0000"/>
                </a:solidFill>
                <a:cs typeface="Arial" panose="020B0604020202020204" pitchFamily="34" charset="0"/>
              </a:rPr>
              <a:t>k</a:t>
            </a:r>
            <a:r>
              <a:rPr lang="en-US" altLang="en-US" sz="2000" b="1" baseline="-25000">
                <a:solidFill>
                  <a:srgbClr val="FF0000"/>
                </a:solidFill>
                <a:cs typeface="Arial" panose="020B0604020202020204" pitchFamily="34" charset="0"/>
              </a:rPr>
              <a:t>-1</a:t>
            </a:r>
            <a:r>
              <a:rPr lang="en-US" altLang="en-US" sz="2000" b="1">
                <a:solidFill>
                  <a:srgbClr val="FF0000"/>
                </a:solidFill>
                <a:cs typeface="Arial" panose="020B0604020202020204" pitchFamily="34" charset="0"/>
              </a:rPr>
              <a:t>+2, ..., </a:t>
            </a:r>
            <a:r>
              <a:rPr lang="en-US" altLang="en-US" sz="2000" b="1" i="1">
                <a:solidFill>
                  <a:srgbClr val="FF0000"/>
                </a:solidFill>
                <a:cs typeface="Arial" panose="020B0604020202020204" pitchFamily="34" charset="0"/>
              </a:rPr>
              <a:t>n</a:t>
            </a:r>
            <a:r>
              <a:rPr lang="en-US" altLang="en-US" sz="2000" b="1">
                <a:solidFill>
                  <a:srgbClr val="FF0000"/>
                </a:solidFill>
                <a:cs typeface="Arial" panose="020B0604020202020204" pitchFamily="34" charset="0"/>
              </a:rPr>
              <a:t>-(</a:t>
            </a:r>
            <a:r>
              <a:rPr lang="en-US" altLang="en-US" sz="2000" b="1" i="1">
                <a:solidFill>
                  <a:srgbClr val="FF0000"/>
                </a:solidFill>
                <a:cs typeface="Arial" panose="020B0604020202020204" pitchFamily="34" charset="0"/>
              </a:rPr>
              <a:t>m-k</a:t>
            </a:r>
            <a:r>
              <a:rPr lang="en-US" altLang="en-US" sz="2000" b="1">
                <a:solidFill>
                  <a:srgbClr val="FF0000"/>
                </a:solidFill>
                <a:cs typeface="Arial" panose="020B0604020202020204" pitchFamily="34" charset="0"/>
              </a:rPr>
              <a:t>)} </a:t>
            </a:r>
          </a:p>
        </p:txBody>
      </p:sp>
    </p:spTree>
    <p:extLst>
      <p:ext uri="{BB962C8B-B14F-4D97-AF65-F5344CB8AC3E}">
        <p14:creationId xmlns:p14="http://schemas.microsoft.com/office/powerpoint/2010/main" val="151681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ppt_x"/>
                                          </p:val>
                                        </p:tav>
                                        <p:tav tm="100000">
                                          <p:val>
                                            <p:strVal val="#ppt_x"/>
                                          </p:val>
                                        </p:tav>
                                      </p:tavLst>
                                    </p:anim>
                                    <p:anim calcmode="lin" valueType="num">
                                      <p:cBhvr additive="base">
                                        <p:cTn id="16" dur="500" fill="hold"/>
                                        <p:tgtEl>
                                          <p:spTgt spid="9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500" fill="hold"/>
                                        <p:tgtEl>
                                          <p:spTgt spid="92"/>
                                        </p:tgtEl>
                                        <p:attrNameLst>
                                          <p:attrName>ppt_x</p:attrName>
                                        </p:attrNameLst>
                                      </p:cBhvr>
                                      <p:tavLst>
                                        <p:tav tm="0">
                                          <p:val>
                                            <p:strVal val="#ppt_x"/>
                                          </p:val>
                                        </p:tav>
                                        <p:tav tm="100000">
                                          <p:val>
                                            <p:strVal val="#ppt_x"/>
                                          </p:val>
                                        </p:tav>
                                      </p:tavLst>
                                    </p:anim>
                                    <p:anim calcmode="lin" valueType="num">
                                      <p:cBhvr additive="base">
                                        <p:cTn id="20" dur="500" fill="hold"/>
                                        <p:tgtEl>
                                          <p:spTgt spid="9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 calcmode="lin" valueType="num">
                                      <p:cBhvr additive="base">
                                        <p:cTn id="23" dur="500" fill="hold"/>
                                        <p:tgtEl>
                                          <p:spTgt spid="93"/>
                                        </p:tgtEl>
                                        <p:attrNameLst>
                                          <p:attrName>ppt_x</p:attrName>
                                        </p:attrNameLst>
                                      </p:cBhvr>
                                      <p:tavLst>
                                        <p:tav tm="0">
                                          <p:val>
                                            <p:strVal val="#ppt_x"/>
                                          </p:val>
                                        </p:tav>
                                        <p:tav tm="100000">
                                          <p:val>
                                            <p:strVal val="#ppt_x"/>
                                          </p:val>
                                        </p:tav>
                                      </p:tavLst>
                                    </p:anim>
                                    <p:anim calcmode="lin" valueType="num">
                                      <p:cBhvr additive="base">
                                        <p:cTn id="2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96"/>
                                        </p:tgtEl>
                                        <p:attrNameLst>
                                          <p:attrName>style.visibility</p:attrName>
                                        </p:attrNameLst>
                                      </p:cBhvr>
                                      <p:to>
                                        <p:strVal val="visible"/>
                                      </p:to>
                                    </p:set>
                                    <p:anim calcmode="lin" valueType="num">
                                      <p:cBhvr additive="base">
                                        <p:cTn id="33" dur="500" fill="hold"/>
                                        <p:tgtEl>
                                          <p:spTgt spid="96"/>
                                        </p:tgtEl>
                                        <p:attrNameLst>
                                          <p:attrName>ppt_x</p:attrName>
                                        </p:attrNameLst>
                                      </p:cBhvr>
                                      <p:tavLst>
                                        <p:tav tm="0">
                                          <p:val>
                                            <p:strVal val="0-#ppt_w/2"/>
                                          </p:val>
                                        </p:tav>
                                        <p:tav tm="100000">
                                          <p:val>
                                            <p:strVal val="#ppt_x"/>
                                          </p:val>
                                        </p:tav>
                                      </p:tavLst>
                                    </p:anim>
                                    <p:anim calcmode="lin" valueType="num">
                                      <p:cBhvr additive="base">
                                        <p:cTn id="34"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ppt_x"/>
                                          </p:val>
                                        </p:tav>
                                        <p:tav tm="100000">
                                          <p:val>
                                            <p:strVal val="#ppt_x"/>
                                          </p:val>
                                        </p:tav>
                                      </p:tavLst>
                                    </p:anim>
                                    <p:anim calcmode="lin" valueType="num">
                                      <p:cBhvr additive="base">
                                        <p:cTn id="40" dur="5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ppt_x"/>
                                          </p:val>
                                        </p:tav>
                                        <p:tav tm="100000">
                                          <p:val>
                                            <p:strVal val="#ppt_x"/>
                                          </p:val>
                                        </p:tav>
                                      </p:tavLst>
                                    </p:anim>
                                    <p:anim calcmode="lin" valueType="num">
                                      <p:cBhvr additive="base">
                                        <p:cTn id="44" dur="500" fill="hold"/>
                                        <p:tgtEl>
                                          <p:spTgt spid="8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up)">
                                      <p:cBhvr>
                                        <p:cTn id="53" dur="500"/>
                                        <p:tgtEl>
                                          <p:spTgt spid="9"/>
                                        </p:tgtEl>
                                      </p:cBhvr>
                                    </p:animEffect>
                                  </p:childTnLst>
                                </p:cTn>
                              </p:par>
                            </p:childTnLst>
                          </p:cTn>
                        </p:par>
                        <p:par>
                          <p:cTn id="54" fill="hold">
                            <p:stCondLst>
                              <p:cond delay="500"/>
                            </p:stCondLst>
                            <p:childTnLst>
                              <p:par>
                                <p:cTn id="55" presetID="2" presetClass="entr" presetSubtype="8" fill="hold" grpId="0" nodeType="afterEffect">
                                  <p:stCondLst>
                                    <p:cond delay="0"/>
                                  </p:stCondLst>
                                  <p:childTnLst>
                                    <p:set>
                                      <p:cBhvr>
                                        <p:cTn id="56" dur="1" fill="hold">
                                          <p:stCondLst>
                                            <p:cond delay="0"/>
                                          </p:stCondLst>
                                        </p:cTn>
                                        <p:tgtEl>
                                          <p:spTgt spid="97"/>
                                        </p:tgtEl>
                                        <p:attrNameLst>
                                          <p:attrName>style.visibility</p:attrName>
                                        </p:attrNameLst>
                                      </p:cBhvr>
                                      <p:to>
                                        <p:strVal val="visible"/>
                                      </p:to>
                                    </p:set>
                                    <p:anim calcmode="lin" valueType="num">
                                      <p:cBhvr additive="base">
                                        <p:cTn id="57" dur="500" fill="hold"/>
                                        <p:tgtEl>
                                          <p:spTgt spid="97"/>
                                        </p:tgtEl>
                                        <p:attrNameLst>
                                          <p:attrName>ppt_x</p:attrName>
                                        </p:attrNameLst>
                                      </p:cBhvr>
                                      <p:tavLst>
                                        <p:tav tm="0">
                                          <p:val>
                                            <p:strVal val="0-#ppt_w/2"/>
                                          </p:val>
                                        </p:tav>
                                        <p:tav tm="100000">
                                          <p:val>
                                            <p:strVal val="#ppt_x"/>
                                          </p:val>
                                        </p:tav>
                                      </p:tavLst>
                                    </p:anim>
                                    <p:anim calcmode="lin" valueType="num">
                                      <p:cBhvr additive="base">
                                        <p:cTn id="58"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additive="base">
                                        <p:cTn id="63" dur="500" fill="hold"/>
                                        <p:tgtEl>
                                          <p:spTgt spid="74"/>
                                        </p:tgtEl>
                                        <p:attrNameLst>
                                          <p:attrName>ppt_x</p:attrName>
                                        </p:attrNameLst>
                                      </p:cBhvr>
                                      <p:tavLst>
                                        <p:tav tm="0">
                                          <p:val>
                                            <p:strVal val="#ppt_x"/>
                                          </p:val>
                                        </p:tav>
                                        <p:tav tm="100000">
                                          <p:val>
                                            <p:strVal val="#ppt_x"/>
                                          </p:val>
                                        </p:tav>
                                      </p:tavLst>
                                    </p:anim>
                                    <p:anim calcmode="lin" valueType="num">
                                      <p:cBhvr additive="base">
                                        <p:cTn id="64" dur="500" fill="hold"/>
                                        <p:tgtEl>
                                          <p:spTgt spid="7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ppt_x"/>
                                          </p:val>
                                        </p:tav>
                                        <p:tav tm="100000">
                                          <p:val>
                                            <p:strVal val="#ppt_x"/>
                                          </p:val>
                                        </p:tav>
                                      </p:tavLst>
                                    </p:anim>
                                    <p:anim calcmode="lin" valueType="num">
                                      <p:cBhvr additive="base">
                                        <p:cTn id="7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up)">
                                      <p:cBhvr>
                                        <p:cTn id="77" dur="500"/>
                                        <p:tgtEl>
                                          <p:spTgt spid="17"/>
                                        </p:tgtEl>
                                      </p:cBhvr>
                                    </p:animEffect>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additive="base">
                                        <p:cTn id="81" dur="500" fill="hold"/>
                                        <p:tgtEl>
                                          <p:spTgt spid="52"/>
                                        </p:tgtEl>
                                        <p:attrNameLst>
                                          <p:attrName>ppt_x</p:attrName>
                                        </p:attrNameLst>
                                      </p:cBhvr>
                                      <p:tavLst>
                                        <p:tav tm="0">
                                          <p:val>
                                            <p:strVal val="#ppt_x"/>
                                          </p:val>
                                        </p:tav>
                                        <p:tav tm="100000">
                                          <p:val>
                                            <p:strVal val="#ppt_x"/>
                                          </p:val>
                                        </p:tav>
                                      </p:tavLst>
                                    </p:anim>
                                    <p:anim calcmode="lin" valueType="num">
                                      <p:cBhvr additive="base">
                                        <p:cTn id="8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up)">
                                      <p:cBhvr>
                                        <p:cTn id="87" dur="500"/>
                                        <p:tgtEl>
                                          <p:spTgt spid="20"/>
                                        </p:tgtEl>
                                      </p:cBhvr>
                                    </p:animEffect>
                                  </p:childTnLst>
                                </p:cTn>
                              </p:par>
                            </p:childTnLst>
                          </p:cTn>
                        </p:par>
                        <p:par>
                          <p:cTn id="88" fill="hold">
                            <p:stCondLst>
                              <p:cond delay="500"/>
                            </p:stCondLst>
                            <p:childTnLst>
                              <p:par>
                                <p:cTn id="89" presetID="2" presetClass="entr" presetSubtype="4"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ppt_x"/>
                                          </p:val>
                                        </p:tav>
                                        <p:tav tm="100000">
                                          <p:val>
                                            <p:strVal val="#ppt_x"/>
                                          </p:val>
                                        </p:tav>
                                      </p:tavLst>
                                    </p:anim>
                                    <p:anim calcmode="lin" valueType="num">
                                      <p:cBhvr additive="base">
                                        <p:cTn id="9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wipe(up)">
                                      <p:cBhvr>
                                        <p:cTn id="97" dur="500"/>
                                        <p:tgtEl>
                                          <p:spTgt spid="55"/>
                                        </p:tgtEl>
                                      </p:cBhvr>
                                    </p:animEffect>
                                  </p:childTnLst>
                                </p:cTn>
                              </p:par>
                            </p:childTnLst>
                          </p:cTn>
                        </p:par>
                        <p:par>
                          <p:cTn id="98" fill="hold">
                            <p:stCondLst>
                              <p:cond delay="500"/>
                            </p:stCondLst>
                            <p:childTnLst>
                              <p:par>
                                <p:cTn id="99" presetID="2" presetClass="entr" presetSubtype="4"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additive="base">
                                        <p:cTn id="101" dur="500" fill="hold"/>
                                        <p:tgtEl>
                                          <p:spTgt spid="54"/>
                                        </p:tgtEl>
                                        <p:attrNameLst>
                                          <p:attrName>ppt_x</p:attrName>
                                        </p:attrNameLst>
                                      </p:cBhvr>
                                      <p:tavLst>
                                        <p:tav tm="0">
                                          <p:val>
                                            <p:strVal val="#ppt_x"/>
                                          </p:val>
                                        </p:tav>
                                        <p:tav tm="100000">
                                          <p:val>
                                            <p:strVal val="#ppt_x"/>
                                          </p:val>
                                        </p:tav>
                                      </p:tavLst>
                                    </p:anim>
                                    <p:anim calcmode="lin" valueType="num">
                                      <p:cBhvr additive="base">
                                        <p:cTn id="10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wipe(up)">
                                      <p:cBhvr>
                                        <p:cTn id="107" dur="500"/>
                                        <p:tgtEl>
                                          <p:spTgt spid="14"/>
                                        </p:tgtEl>
                                      </p:cBhvr>
                                    </p:animEffect>
                                  </p:childTnLst>
                                </p:cTn>
                              </p:par>
                            </p:childTnLst>
                          </p:cTn>
                        </p:par>
                        <p:par>
                          <p:cTn id="108" fill="hold">
                            <p:stCondLst>
                              <p:cond delay="500"/>
                            </p:stCondLst>
                            <p:childTnLst>
                              <p:par>
                                <p:cTn id="109" presetID="2" presetClass="entr" presetSubtype="8" fill="hold" grpId="0" nodeType="afterEffect">
                                  <p:stCondLst>
                                    <p:cond delay="0"/>
                                  </p:stCondLst>
                                  <p:childTnLst>
                                    <p:set>
                                      <p:cBhvr>
                                        <p:cTn id="110" dur="1" fill="hold">
                                          <p:stCondLst>
                                            <p:cond delay="0"/>
                                          </p:stCondLst>
                                        </p:cTn>
                                        <p:tgtEl>
                                          <p:spTgt spid="98"/>
                                        </p:tgtEl>
                                        <p:attrNameLst>
                                          <p:attrName>style.visibility</p:attrName>
                                        </p:attrNameLst>
                                      </p:cBhvr>
                                      <p:to>
                                        <p:strVal val="visible"/>
                                      </p:to>
                                    </p:set>
                                    <p:anim calcmode="lin" valueType="num">
                                      <p:cBhvr additive="base">
                                        <p:cTn id="111" dur="500" fill="hold"/>
                                        <p:tgtEl>
                                          <p:spTgt spid="98"/>
                                        </p:tgtEl>
                                        <p:attrNameLst>
                                          <p:attrName>ppt_x</p:attrName>
                                        </p:attrNameLst>
                                      </p:cBhvr>
                                      <p:tavLst>
                                        <p:tav tm="0">
                                          <p:val>
                                            <p:strVal val="0-#ppt_w/2"/>
                                          </p:val>
                                        </p:tav>
                                        <p:tav tm="100000">
                                          <p:val>
                                            <p:strVal val="#ppt_x"/>
                                          </p:val>
                                        </p:tav>
                                      </p:tavLst>
                                    </p:anim>
                                    <p:anim calcmode="lin" valueType="num">
                                      <p:cBhvr additive="base">
                                        <p:cTn id="112"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7"/>
                                        </p:tgtEl>
                                        <p:attrNameLst>
                                          <p:attrName>style.visibility</p:attrName>
                                        </p:attrNameLst>
                                      </p:cBhvr>
                                      <p:to>
                                        <p:strVal val="visible"/>
                                      </p:to>
                                    </p:set>
                                    <p:anim calcmode="lin" valueType="num">
                                      <p:cBhvr additive="base">
                                        <p:cTn id="121" dur="500" fill="hold"/>
                                        <p:tgtEl>
                                          <p:spTgt spid="77"/>
                                        </p:tgtEl>
                                        <p:attrNameLst>
                                          <p:attrName>ppt_x</p:attrName>
                                        </p:attrNameLst>
                                      </p:cBhvr>
                                      <p:tavLst>
                                        <p:tav tm="0">
                                          <p:val>
                                            <p:strVal val="#ppt_x"/>
                                          </p:val>
                                        </p:tav>
                                        <p:tav tm="100000">
                                          <p:val>
                                            <p:strVal val="#ppt_x"/>
                                          </p:val>
                                        </p:tav>
                                      </p:tavLst>
                                    </p:anim>
                                    <p:anim calcmode="lin" valueType="num">
                                      <p:cBhvr additive="base">
                                        <p:cTn id="12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wipe(up)">
                                      <p:cBhvr>
                                        <p:cTn id="127" dur="500"/>
                                        <p:tgtEl>
                                          <p:spTgt spid="26"/>
                                        </p:tgtEl>
                                      </p:cBhvr>
                                    </p:animEffect>
                                  </p:childTnLst>
                                </p:cTn>
                              </p:par>
                            </p:childTnLst>
                          </p:cTn>
                        </p:par>
                        <p:par>
                          <p:cTn id="128" fill="hold">
                            <p:stCondLst>
                              <p:cond delay="500"/>
                            </p:stCondLst>
                            <p:childTnLst>
                              <p:par>
                                <p:cTn id="129" presetID="2" presetClass="entr" presetSubtype="4" fill="hold" grpId="0" nodeType="afterEffect">
                                  <p:stCondLst>
                                    <p:cond delay="0"/>
                                  </p:stCondLst>
                                  <p:childTnLst>
                                    <p:set>
                                      <p:cBhvr>
                                        <p:cTn id="130" dur="1" fill="hold">
                                          <p:stCondLst>
                                            <p:cond delay="0"/>
                                          </p:stCondLst>
                                        </p:cTn>
                                        <p:tgtEl>
                                          <p:spTgt spid="58"/>
                                        </p:tgtEl>
                                        <p:attrNameLst>
                                          <p:attrName>style.visibility</p:attrName>
                                        </p:attrNameLst>
                                      </p:cBhvr>
                                      <p:to>
                                        <p:strVal val="visible"/>
                                      </p:to>
                                    </p:set>
                                    <p:anim calcmode="lin" valueType="num">
                                      <p:cBhvr additive="base">
                                        <p:cTn id="131" dur="500" fill="hold"/>
                                        <p:tgtEl>
                                          <p:spTgt spid="58"/>
                                        </p:tgtEl>
                                        <p:attrNameLst>
                                          <p:attrName>ppt_x</p:attrName>
                                        </p:attrNameLst>
                                      </p:cBhvr>
                                      <p:tavLst>
                                        <p:tav tm="0">
                                          <p:val>
                                            <p:strVal val="#ppt_x"/>
                                          </p:val>
                                        </p:tav>
                                        <p:tav tm="100000">
                                          <p:val>
                                            <p:strVal val="#ppt_x"/>
                                          </p:val>
                                        </p:tav>
                                      </p:tavLst>
                                    </p:anim>
                                    <p:anim calcmode="lin" valueType="num">
                                      <p:cBhvr additive="base">
                                        <p:cTn id="13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wipe(up)">
                                      <p:cBhvr>
                                        <p:cTn id="137" dur="500"/>
                                        <p:tgtEl>
                                          <p:spTgt spid="29"/>
                                        </p:tgtEl>
                                      </p:cBhvr>
                                    </p:animEffect>
                                  </p:childTnLst>
                                </p:cTn>
                              </p:par>
                            </p:childTnLst>
                          </p:cTn>
                        </p:par>
                        <p:par>
                          <p:cTn id="138" fill="hold">
                            <p:stCondLst>
                              <p:cond delay="500"/>
                            </p:stCondLst>
                            <p:childTnLst>
                              <p:par>
                                <p:cTn id="139" presetID="2" presetClass="entr" presetSubtype="4" fill="hold" grpId="0" nodeType="afterEffect">
                                  <p:stCondLst>
                                    <p:cond delay="0"/>
                                  </p:stCondLst>
                                  <p:childTnLst>
                                    <p:set>
                                      <p:cBhvr>
                                        <p:cTn id="140" dur="1" fill="hold">
                                          <p:stCondLst>
                                            <p:cond delay="0"/>
                                          </p:stCondLst>
                                        </p:cTn>
                                        <p:tgtEl>
                                          <p:spTgt spid="59"/>
                                        </p:tgtEl>
                                        <p:attrNameLst>
                                          <p:attrName>style.visibility</p:attrName>
                                        </p:attrNameLst>
                                      </p:cBhvr>
                                      <p:to>
                                        <p:strVal val="visible"/>
                                      </p:to>
                                    </p:set>
                                    <p:anim calcmode="lin" valueType="num">
                                      <p:cBhvr additive="base">
                                        <p:cTn id="141" dur="500" fill="hold"/>
                                        <p:tgtEl>
                                          <p:spTgt spid="59"/>
                                        </p:tgtEl>
                                        <p:attrNameLst>
                                          <p:attrName>ppt_x</p:attrName>
                                        </p:attrNameLst>
                                      </p:cBhvr>
                                      <p:tavLst>
                                        <p:tav tm="0">
                                          <p:val>
                                            <p:strVal val="#ppt_x"/>
                                          </p:val>
                                        </p:tav>
                                        <p:tav tm="100000">
                                          <p:val>
                                            <p:strVal val="#ppt_x"/>
                                          </p:val>
                                        </p:tav>
                                      </p:tavLst>
                                    </p:anim>
                                    <p:anim calcmode="lin" valueType="num">
                                      <p:cBhvr additive="base">
                                        <p:cTn id="14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65"/>
                                        </p:tgtEl>
                                        <p:attrNameLst>
                                          <p:attrName>style.visibility</p:attrName>
                                        </p:attrNameLst>
                                      </p:cBhvr>
                                      <p:to>
                                        <p:strVal val="visible"/>
                                      </p:to>
                                    </p:set>
                                    <p:animEffect transition="in" filter="wipe(up)">
                                      <p:cBhvr>
                                        <p:cTn id="147" dur="500"/>
                                        <p:tgtEl>
                                          <p:spTgt spid="65"/>
                                        </p:tgtEl>
                                      </p:cBhvr>
                                    </p:animEffect>
                                  </p:childTnLst>
                                </p:cTn>
                              </p:par>
                            </p:childTnLst>
                          </p:cTn>
                        </p:par>
                        <p:par>
                          <p:cTn id="148" fill="hold">
                            <p:stCondLst>
                              <p:cond delay="500"/>
                            </p:stCondLst>
                            <p:childTnLst>
                              <p:par>
                                <p:cTn id="149" presetID="2" presetClass="entr" presetSubtype="8" fill="hold" grpId="0" nodeType="afterEffect">
                                  <p:stCondLst>
                                    <p:cond delay="0"/>
                                  </p:stCondLst>
                                  <p:childTnLst>
                                    <p:set>
                                      <p:cBhvr>
                                        <p:cTn id="150" dur="1" fill="hold">
                                          <p:stCondLst>
                                            <p:cond delay="0"/>
                                          </p:stCondLst>
                                        </p:cTn>
                                        <p:tgtEl>
                                          <p:spTgt spid="99"/>
                                        </p:tgtEl>
                                        <p:attrNameLst>
                                          <p:attrName>style.visibility</p:attrName>
                                        </p:attrNameLst>
                                      </p:cBhvr>
                                      <p:to>
                                        <p:strVal val="visible"/>
                                      </p:to>
                                    </p:set>
                                    <p:anim calcmode="lin" valueType="num">
                                      <p:cBhvr additive="base">
                                        <p:cTn id="151" dur="500" fill="hold"/>
                                        <p:tgtEl>
                                          <p:spTgt spid="99"/>
                                        </p:tgtEl>
                                        <p:attrNameLst>
                                          <p:attrName>ppt_x</p:attrName>
                                        </p:attrNameLst>
                                      </p:cBhvr>
                                      <p:tavLst>
                                        <p:tav tm="0">
                                          <p:val>
                                            <p:strVal val="0-#ppt_w/2"/>
                                          </p:val>
                                        </p:tav>
                                        <p:tav tm="100000">
                                          <p:val>
                                            <p:strVal val="#ppt_x"/>
                                          </p:val>
                                        </p:tav>
                                      </p:tavLst>
                                    </p:anim>
                                    <p:anim calcmode="lin" valueType="num">
                                      <p:cBhvr additive="base">
                                        <p:cTn id="152"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78"/>
                                        </p:tgtEl>
                                        <p:attrNameLst>
                                          <p:attrName>style.visibility</p:attrName>
                                        </p:attrNameLst>
                                      </p:cBhvr>
                                      <p:to>
                                        <p:strVal val="visible"/>
                                      </p:to>
                                    </p:set>
                                    <p:anim calcmode="lin" valueType="num">
                                      <p:cBhvr additive="base">
                                        <p:cTn id="157" dur="500" fill="hold"/>
                                        <p:tgtEl>
                                          <p:spTgt spid="78"/>
                                        </p:tgtEl>
                                        <p:attrNameLst>
                                          <p:attrName>ppt_x</p:attrName>
                                        </p:attrNameLst>
                                      </p:cBhvr>
                                      <p:tavLst>
                                        <p:tav tm="0">
                                          <p:val>
                                            <p:strVal val="#ppt_x"/>
                                          </p:val>
                                        </p:tav>
                                        <p:tav tm="100000">
                                          <p:val>
                                            <p:strVal val="#ppt_x"/>
                                          </p:val>
                                        </p:tav>
                                      </p:tavLst>
                                    </p:anim>
                                    <p:anim calcmode="lin" valueType="num">
                                      <p:cBhvr additive="base">
                                        <p:cTn id="15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wipe(up)">
                                      <p:cBhvr>
                                        <p:cTn id="163" dur="500"/>
                                        <p:tgtEl>
                                          <p:spTgt spid="32"/>
                                        </p:tgtEl>
                                      </p:cBhvr>
                                    </p:animEffect>
                                  </p:childTnLst>
                                </p:cTn>
                              </p:par>
                            </p:childTnLst>
                          </p:cTn>
                        </p:par>
                        <p:par>
                          <p:cTn id="164" fill="hold">
                            <p:stCondLst>
                              <p:cond delay="500"/>
                            </p:stCondLst>
                            <p:childTnLst>
                              <p:par>
                                <p:cTn id="165" presetID="2" presetClass="entr" presetSubtype="4" fill="hold" grpId="0" nodeType="afterEffect">
                                  <p:stCondLst>
                                    <p:cond delay="0"/>
                                  </p:stCondLst>
                                  <p:childTnLst>
                                    <p:set>
                                      <p:cBhvr>
                                        <p:cTn id="166" dur="1" fill="hold">
                                          <p:stCondLst>
                                            <p:cond delay="0"/>
                                          </p:stCondLst>
                                        </p:cTn>
                                        <p:tgtEl>
                                          <p:spTgt spid="60"/>
                                        </p:tgtEl>
                                        <p:attrNameLst>
                                          <p:attrName>style.visibility</p:attrName>
                                        </p:attrNameLst>
                                      </p:cBhvr>
                                      <p:to>
                                        <p:strVal val="visible"/>
                                      </p:to>
                                    </p:set>
                                    <p:anim calcmode="lin" valueType="num">
                                      <p:cBhvr additive="base">
                                        <p:cTn id="167" dur="500" fill="hold"/>
                                        <p:tgtEl>
                                          <p:spTgt spid="60"/>
                                        </p:tgtEl>
                                        <p:attrNameLst>
                                          <p:attrName>ppt_x</p:attrName>
                                        </p:attrNameLst>
                                      </p:cBhvr>
                                      <p:tavLst>
                                        <p:tav tm="0">
                                          <p:val>
                                            <p:strVal val="#ppt_x"/>
                                          </p:val>
                                        </p:tav>
                                        <p:tav tm="100000">
                                          <p:val>
                                            <p:strVal val="#ppt_x"/>
                                          </p:val>
                                        </p:tav>
                                      </p:tavLst>
                                    </p:anim>
                                    <p:anim calcmode="lin" valueType="num">
                                      <p:cBhvr additive="base">
                                        <p:cTn id="16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nodeType="clickEffect">
                                  <p:stCondLst>
                                    <p:cond delay="0"/>
                                  </p:stCondLst>
                                  <p:childTnLst>
                                    <p:set>
                                      <p:cBhvr>
                                        <p:cTn id="172" dur="1" fill="hold">
                                          <p:stCondLst>
                                            <p:cond delay="0"/>
                                          </p:stCondLst>
                                        </p:cTn>
                                        <p:tgtEl>
                                          <p:spTgt spid="23"/>
                                        </p:tgtEl>
                                        <p:attrNameLst>
                                          <p:attrName>style.visibility</p:attrName>
                                        </p:attrNameLst>
                                      </p:cBhvr>
                                      <p:to>
                                        <p:strVal val="visible"/>
                                      </p:to>
                                    </p:set>
                                    <p:animEffect transition="in" filter="wipe(up)">
                                      <p:cBhvr>
                                        <p:cTn id="173" dur="500"/>
                                        <p:tgtEl>
                                          <p:spTgt spid="23"/>
                                        </p:tgtEl>
                                      </p:cBhvr>
                                    </p:animEffect>
                                  </p:childTnLst>
                                </p:cTn>
                              </p:par>
                            </p:childTnLst>
                          </p:cTn>
                        </p:par>
                        <p:par>
                          <p:cTn id="174" fill="hold">
                            <p:stCondLst>
                              <p:cond delay="500"/>
                            </p:stCondLst>
                            <p:childTnLst>
                              <p:par>
                                <p:cTn id="175" presetID="2" presetClass="entr" presetSubtype="8" fill="hold" grpId="0" nodeType="afterEffect">
                                  <p:stCondLst>
                                    <p:cond delay="0"/>
                                  </p:stCondLst>
                                  <p:childTnLst>
                                    <p:set>
                                      <p:cBhvr>
                                        <p:cTn id="176" dur="1" fill="hold">
                                          <p:stCondLst>
                                            <p:cond delay="0"/>
                                          </p:stCondLst>
                                        </p:cTn>
                                        <p:tgtEl>
                                          <p:spTgt spid="100"/>
                                        </p:tgtEl>
                                        <p:attrNameLst>
                                          <p:attrName>style.visibility</p:attrName>
                                        </p:attrNameLst>
                                      </p:cBhvr>
                                      <p:to>
                                        <p:strVal val="visible"/>
                                      </p:to>
                                    </p:set>
                                    <p:anim calcmode="lin" valueType="num">
                                      <p:cBhvr additive="base">
                                        <p:cTn id="177" dur="500" fill="hold"/>
                                        <p:tgtEl>
                                          <p:spTgt spid="100"/>
                                        </p:tgtEl>
                                        <p:attrNameLst>
                                          <p:attrName>ppt_x</p:attrName>
                                        </p:attrNameLst>
                                      </p:cBhvr>
                                      <p:tavLst>
                                        <p:tav tm="0">
                                          <p:val>
                                            <p:strVal val="0-#ppt_w/2"/>
                                          </p:val>
                                        </p:tav>
                                        <p:tav tm="100000">
                                          <p:val>
                                            <p:strVal val="#ppt_x"/>
                                          </p:val>
                                        </p:tav>
                                      </p:tavLst>
                                    </p:anim>
                                    <p:anim calcmode="lin" valueType="num">
                                      <p:cBhvr additive="base">
                                        <p:cTn id="178"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88"/>
                                        </p:tgtEl>
                                        <p:attrNameLst>
                                          <p:attrName>style.visibility</p:attrName>
                                        </p:attrNameLst>
                                      </p:cBhvr>
                                      <p:to>
                                        <p:strVal val="visible"/>
                                      </p:to>
                                    </p:set>
                                    <p:anim calcmode="lin" valueType="num">
                                      <p:cBhvr additive="base">
                                        <p:cTn id="183" dur="500" fill="hold"/>
                                        <p:tgtEl>
                                          <p:spTgt spid="88"/>
                                        </p:tgtEl>
                                        <p:attrNameLst>
                                          <p:attrName>ppt_x</p:attrName>
                                        </p:attrNameLst>
                                      </p:cBhvr>
                                      <p:tavLst>
                                        <p:tav tm="0">
                                          <p:val>
                                            <p:strVal val="#ppt_x"/>
                                          </p:val>
                                        </p:tav>
                                        <p:tav tm="100000">
                                          <p:val>
                                            <p:strVal val="#ppt_x"/>
                                          </p:val>
                                        </p:tav>
                                      </p:tavLst>
                                    </p:anim>
                                    <p:anim calcmode="lin" valueType="num">
                                      <p:cBhvr additive="base">
                                        <p:cTn id="184" dur="500" fill="hold"/>
                                        <p:tgtEl>
                                          <p:spTgt spid="88"/>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86"/>
                                        </p:tgtEl>
                                        <p:attrNameLst>
                                          <p:attrName>style.visibility</p:attrName>
                                        </p:attrNameLst>
                                      </p:cBhvr>
                                      <p:to>
                                        <p:strVal val="visible"/>
                                      </p:to>
                                    </p:set>
                                    <p:anim calcmode="lin" valueType="num">
                                      <p:cBhvr additive="base">
                                        <p:cTn id="187" dur="500" fill="hold"/>
                                        <p:tgtEl>
                                          <p:spTgt spid="86"/>
                                        </p:tgtEl>
                                        <p:attrNameLst>
                                          <p:attrName>ppt_x</p:attrName>
                                        </p:attrNameLst>
                                      </p:cBhvr>
                                      <p:tavLst>
                                        <p:tav tm="0">
                                          <p:val>
                                            <p:strVal val="#ppt_x"/>
                                          </p:val>
                                        </p:tav>
                                        <p:tav tm="100000">
                                          <p:val>
                                            <p:strVal val="#ppt_x"/>
                                          </p:val>
                                        </p:tav>
                                      </p:tavLst>
                                    </p:anim>
                                    <p:anim calcmode="lin" valueType="num">
                                      <p:cBhvr additive="base">
                                        <p:cTn id="18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nodeType="clickEffect">
                                  <p:stCondLst>
                                    <p:cond delay="0"/>
                                  </p:stCondLst>
                                  <p:childTnLst>
                                    <p:set>
                                      <p:cBhvr>
                                        <p:cTn id="192" dur="1" fill="hold">
                                          <p:stCondLst>
                                            <p:cond delay="0"/>
                                          </p:stCondLst>
                                        </p:cTn>
                                        <p:tgtEl>
                                          <p:spTgt spid="44"/>
                                        </p:tgtEl>
                                        <p:attrNameLst>
                                          <p:attrName>style.visibility</p:attrName>
                                        </p:attrNameLst>
                                      </p:cBhvr>
                                      <p:to>
                                        <p:strVal val="visible"/>
                                      </p:to>
                                    </p:set>
                                    <p:animEffect transition="in" filter="wipe(up)">
                                      <p:cBhvr>
                                        <p:cTn id="193" dur="500"/>
                                        <p:tgtEl>
                                          <p:spTgt spid="44"/>
                                        </p:tgtEl>
                                      </p:cBhvr>
                                    </p:animEffect>
                                  </p:childTnLst>
                                </p:cTn>
                              </p:par>
                            </p:childTnLst>
                          </p:cTn>
                        </p:par>
                        <p:par>
                          <p:cTn id="194" fill="hold">
                            <p:stCondLst>
                              <p:cond delay="500"/>
                            </p:stCondLst>
                            <p:childTnLst>
                              <p:par>
                                <p:cTn id="195" presetID="2" presetClass="entr" presetSubtype="8" fill="hold" grpId="0" nodeType="afterEffect">
                                  <p:stCondLst>
                                    <p:cond delay="0"/>
                                  </p:stCondLst>
                                  <p:childTnLst>
                                    <p:set>
                                      <p:cBhvr>
                                        <p:cTn id="196" dur="1" fill="hold">
                                          <p:stCondLst>
                                            <p:cond delay="0"/>
                                          </p:stCondLst>
                                        </p:cTn>
                                        <p:tgtEl>
                                          <p:spTgt spid="101"/>
                                        </p:tgtEl>
                                        <p:attrNameLst>
                                          <p:attrName>style.visibility</p:attrName>
                                        </p:attrNameLst>
                                      </p:cBhvr>
                                      <p:to>
                                        <p:strVal val="visible"/>
                                      </p:to>
                                    </p:set>
                                    <p:anim calcmode="lin" valueType="num">
                                      <p:cBhvr additive="base">
                                        <p:cTn id="197" dur="500" fill="hold"/>
                                        <p:tgtEl>
                                          <p:spTgt spid="101"/>
                                        </p:tgtEl>
                                        <p:attrNameLst>
                                          <p:attrName>ppt_x</p:attrName>
                                        </p:attrNameLst>
                                      </p:cBhvr>
                                      <p:tavLst>
                                        <p:tav tm="0">
                                          <p:val>
                                            <p:strVal val="0-#ppt_w/2"/>
                                          </p:val>
                                        </p:tav>
                                        <p:tav tm="100000">
                                          <p:val>
                                            <p:strVal val="#ppt_x"/>
                                          </p:val>
                                        </p:tav>
                                      </p:tavLst>
                                    </p:anim>
                                    <p:anim calcmode="lin" valueType="num">
                                      <p:cBhvr additive="base">
                                        <p:cTn id="198"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83"/>
                                        </p:tgtEl>
                                        <p:attrNameLst>
                                          <p:attrName>style.visibility</p:attrName>
                                        </p:attrNameLst>
                                      </p:cBhvr>
                                      <p:to>
                                        <p:strVal val="visible"/>
                                      </p:to>
                                    </p:set>
                                    <p:anim calcmode="lin" valueType="num">
                                      <p:cBhvr additive="base">
                                        <p:cTn id="203" dur="500" fill="hold"/>
                                        <p:tgtEl>
                                          <p:spTgt spid="83"/>
                                        </p:tgtEl>
                                        <p:attrNameLst>
                                          <p:attrName>ppt_x</p:attrName>
                                        </p:attrNameLst>
                                      </p:cBhvr>
                                      <p:tavLst>
                                        <p:tav tm="0">
                                          <p:val>
                                            <p:strVal val="#ppt_x"/>
                                          </p:val>
                                        </p:tav>
                                        <p:tav tm="100000">
                                          <p:val>
                                            <p:strVal val="#ppt_x"/>
                                          </p:val>
                                        </p:tav>
                                      </p:tavLst>
                                    </p:anim>
                                    <p:anim calcmode="lin" valueType="num">
                                      <p:cBhvr additive="base">
                                        <p:cTn id="204" dur="500" fill="hold"/>
                                        <p:tgtEl>
                                          <p:spTgt spid="83"/>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nodeType="clickEffect">
                                  <p:stCondLst>
                                    <p:cond delay="0"/>
                                  </p:stCondLst>
                                  <p:childTnLst>
                                    <p:set>
                                      <p:cBhvr>
                                        <p:cTn id="212" dur="1" fill="hold">
                                          <p:stCondLst>
                                            <p:cond delay="0"/>
                                          </p:stCondLst>
                                        </p:cTn>
                                        <p:tgtEl>
                                          <p:spTgt spid="35"/>
                                        </p:tgtEl>
                                        <p:attrNameLst>
                                          <p:attrName>style.visibility</p:attrName>
                                        </p:attrNameLst>
                                      </p:cBhvr>
                                      <p:to>
                                        <p:strVal val="visible"/>
                                      </p:to>
                                    </p:set>
                                    <p:animEffect transition="in" filter="wipe(up)">
                                      <p:cBhvr>
                                        <p:cTn id="213" dur="500"/>
                                        <p:tgtEl>
                                          <p:spTgt spid="35"/>
                                        </p:tgtEl>
                                      </p:cBhvr>
                                    </p:animEffect>
                                  </p:childTnLst>
                                </p:cTn>
                              </p:par>
                            </p:childTnLst>
                          </p:cTn>
                        </p:par>
                        <p:par>
                          <p:cTn id="214" fill="hold">
                            <p:stCondLst>
                              <p:cond delay="500"/>
                            </p:stCondLst>
                            <p:childTnLst>
                              <p:par>
                                <p:cTn id="215" presetID="2" presetClass="entr" presetSubtype="4" fill="hold" grpId="0" nodeType="afterEffect">
                                  <p:stCondLst>
                                    <p:cond delay="0"/>
                                  </p:stCondLst>
                                  <p:childTnLst>
                                    <p:set>
                                      <p:cBhvr>
                                        <p:cTn id="216" dur="1" fill="hold">
                                          <p:stCondLst>
                                            <p:cond delay="0"/>
                                          </p:stCondLst>
                                        </p:cTn>
                                        <p:tgtEl>
                                          <p:spTgt spid="61"/>
                                        </p:tgtEl>
                                        <p:attrNameLst>
                                          <p:attrName>style.visibility</p:attrName>
                                        </p:attrNameLst>
                                      </p:cBhvr>
                                      <p:to>
                                        <p:strVal val="visible"/>
                                      </p:to>
                                    </p:set>
                                    <p:anim calcmode="lin" valueType="num">
                                      <p:cBhvr additive="base">
                                        <p:cTn id="217" dur="500" fill="hold"/>
                                        <p:tgtEl>
                                          <p:spTgt spid="61"/>
                                        </p:tgtEl>
                                        <p:attrNameLst>
                                          <p:attrName>ppt_x</p:attrName>
                                        </p:attrNameLst>
                                      </p:cBhvr>
                                      <p:tavLst>
                                        <p:tav tm="0">
                                          <p:val>
                                            <p:strVal val="#ppt_x"/>
                                          </p:val>
                                        </p:tav>
                                        <p:tav tm="100000">
                                          <p:val>
                                            <p:strVal val="#ppt_x"/>
                                          </p:val>
                                        </p:tav>
                                      </p:tavLst>
                                    </p:anim>
                                    <p:anim calcmode="lin" valueType="num">
                                      <p:cBhvr additive="base">
                                        <p:cTn id="21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2" presetClass="entr" presetSubtype="1" fill="hold" nodeType="clickEffect">
                                  <p:stCondLst>
                                    <p:cond delay="0"/>
                                  </p:stCondLst>
                                  <p:childTnLst>
                                    <p:set>
                                      <p:cBhvr>
                                        <p:cTn id="222" dur="1" fill="hold">
                                          <p:stCondLst>
                                            <p:cond delay="0"/>
                                          </p:stCondLst>
                                        </p:cTn>
                                        <p:tgtEl>
                                          <p:spTgt spid="38"/>
                                        </p:tgtEl>
                                        <p:attrNameLst>
                                          <p:attrName>style.visibility</p:attrName>
                                        </p:attrNameLst>
                                      </p:cBhvr>
                                      <p:to>
                                        <p:strVal val="visible"/>
                                      </p:to>
                                    </p:set>
                                    <p:animEffect transition="in" filter="wipe(up)">
                                      <p:cBhvr>
                                        <p:cTn id="223" dur="500"/>
                                        <p:tgtEl>
                                          <p:spTgt spid="38"/>
                                        </p:tgtEl>
                                      </p:cBhvr>
                                    </p:animEffect>
                                  </p:childTnLst>
                                </p:cTn>
                              </p:par>
                            </p:childTnLst>
                          </p:cTn>
                        </p:par>
                        <p:par>
                          <p:cTn id="224" fill="hold">
                            <p:stCondLst>
                              <p:cond delay="500"/>
                            </p:stCondLst>
                            <p:childTnLst>
                              <p:par>
                                <p:cTn id="225" presetID="2" presetClass="entr" presetSubtype="4" fill="hold" grpId="0" nodeType="afterEffect">
                                  <p:stCondLst>
                                    <p:cond delay="0"/>
                                  </p:stCondLst>
                                  <p:childTnLst>
                                    <p:set>
                                      <p:cBhvr>
                                        <p:cTn id="226" dur="1" fill="hold">
                                          <p:stCondLst>
                                            <p:cond delay="0"/>
                                          </p:stCondLst>
                                        </p:cTn>
                                        <p:tgtEl>
                                          <p:spTgt spid="62"/>
                                        </p:tgtEl>
                                        <p:attrNameLst>
                                          <p:attrName>style.visibility</p:attrName>
                                        </p:attrNameLst>
                                      </p:cBhvr>
                                      <p:to>
                                        <p:strVal val="visible"/>
                                      </p:to>
                                    </p:set>
                                    <p:anim calcmode="lin" valueType="num">
                                      <p:cBhvr additive="base">
                                        <p:cTn id="227" dur="500" fill="hold"/>
                                        <p:tgtEl>
                                          <p:spTgt spid="62"/>
                                        </p:tgtEl>
                                        <p:attrNameLst>
                                          <p:attrName>ppt_x</p:attrName>
                                        </p:attrNameLst>
                                      </p:cBhvr>
                                      <p:tavLst>
                                        <p:tav tm="0">
                                          <p:val>
                                            <p:strVal val="#ppt_x"/>
                                          </p:val>
                                        </p:tav>
                                        <p:tav tm="100000">
                                          <p:val>
                                            <p:strVal val="#ppt_x"/>
                                          </p:val>
                                        </p:tav>
                                      </p:tavLst>
                                    </p:anim>
                                    <p:anim calcmode="lin" valueType="num">
                                      <p:cBhvr additive="base">
                                        <p:cTn id="22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2" presetClass="entr" presetSubtype="1" fill="hold" nodeType="clickEffect">
                                  <p:stCondLst>
                                    <p:cond delay="0"/>
                                  </p:stCondLst>
                                  <p:childTnLst>
                                    <p:set>
                                      <p:cBhvr>
                                        <p:cTn id="232" dur="1" fill="hold">
                                          <p:stCondLst>
                                            <p:cond delay="0"/>
                                          </p:stCondLst>
                                        </p:cTn>
                                        <p:tgtEl>
                                          <p:spTgt spid="47"/>
                                        </p:tgtEl>
                                        <p:attrNameLst>
                                          <p:attrName>style.visibility</p:attrName>
                                        </p:attrNameLst>
                                      </p:cBhvr>
                                      <p:to>
                                        <p:strVal val="visible"/>
                                      </p:to>
                                    </p:set>
                                    <p:animEffect transition="in" filter="wipe(up)">
                                      <p:cBhvr>
                                        <p:cTn id="233" dur="500"/>
                                        <p:tgtEl>
                                          <p:spTgt spid="47"/>
                                        </p:tgtEl>
                                      </p:cBhvr>
                                    </p:animEffect>
                                  </p:childTnLst>
                                </p:cTn>
                              </p:par>
                            </p:childTnLst>
                          </p:cTn>
                        </p:par>
                        <p:par>
                          <p:cTn id="234" fill="hold">
                            <p:stCondLst>
                              <p:cond delay="500"/>
                            </p:stCondLst>
                            <p:childTnLst>
                              <p:par>
                                <p:cTn id="235" presetID="2" presetClass="entr" presetSubtype="8" fill="hold" grpId="0" nodeType="afterEffect">
                                  <p:stCondLst>
                                    <p:cond delay="0"/>
                                  </p:stCondLst>
                                  <p:childTnLst>
                                    <p:set>
                                      <p:cBhvr>
                                        <p:cTn id="236" dur="1" fill="hold">
                                          <p:stCondLst>
                                            <p:cond delay="0"/>
                                          </p:stCondLst>
                                        </p:cTn>
                                        <p:tgtEl>
                                          <p:spTgt spid="102"/>
                                        </p:tgtEl>
                                        <p:attrNameLst>
                                          <p:attrName>style.visibility</p:attrName>
                                        </p:attrNameLst>
                                      </p:cBhvr>
                                      <p:to>
                                        <p:strVal val="visible"/>
                                      </p:to>
                                    </p:set>
                                    <p:anim calcmode="lin" valueType="num">
                                      <p:cBhvr additive="base">
                                        <p:cTn id="237" dur="500" fill="hold"/>
                                        <p:tgtEl>
                                          <p:spTgt spid="102"/>
                                        </p:tgtEl>
                                        <p:attrNameLst>
                                          <p:attrName>ppt_x</p:attrName>
                                        </p:attrNameLst>
                                      </p:cBhvr>
                                      <p:tavLst>
                                        <p:tav tm="0">
                                          <p:val>
                                            <p:strVal val="0-#ppt_w/2"/>
                                          </p:val>
                                        </p:tav>
                                        <p:tav tm="100000">
                                          <p:val>
                                            <p:strVal val="#ppt_x"/>
                                          </p:val>
                                        </p:tav>
                                      </p:tavLst>
                                    </p:anim>
                                    <p:anim calcmode="lin" valueType="num">
                                      <p:cBhvr additive="base">
                                        <p:cTn id="238"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84"/>
                                        </p:tgtEl>
                                        <p:attrNameLst>
                                          <p:attrName>style.visibility</p:attrName>
                                        </p:attrNameLst>
                                      </p:cBhvr>
                                      <p:to>
                                        <p:strVal val="visible"/>
                                      </p:to>
                                    </p:set>
                                    <p:anim calcmode="lin" valueType="num">
                                      <p:cBhvr additive="base">
                                        <p:cTn id="243" dur="500" fill="hold"/>
                                        <p:tgtEl>
                                          <p:spTgt spid="84"/>
                                        </p:tgtEl>
                                        <p:attrNameLst>
                                          <p:attrName>ppt_x</p:attrName>
                                        </p:attrNameLst>
                                      </p:cBhvr>
                                      <p:tavLst>
                                        <p:tav tm="0">
                                          <p:val>
                                            <p:strVal val="#ppt_x"/>
                                          </p:val>
                                        </p:tav>
                                        <p:tav tm="100000">
                                          <p:val>
                                            <p:strVal val="#ppt_x"/>
                                          </p:val>
                                        </p:tav>
                                      </p:tavLst>
                                    </p:anim>
                                    <p:anim calcmode="lin" valueType="num">
                                      <p:cBhvr additive="base">
                                        <p:cTn id="24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nodeType="clickEffect">
                                  <p:stCondLst>
                                    <p:cond delay="0"/>
                                  </p:stCondLst>
                                  <p:childTnLst>
                                    <p:set>
                                      <p:cBhvr>
                                        <p:cTn id="248" dur="1" fill="hold">
                                          <p:stCondLst>
                                            <p:cond delay="0"/>
                                          </p:stCondLst>
                                        </p:cTn>
                                        <p:tgtEl>
                                          <p:spTgt spid="68"/>
                                        </p:tgtEl>
                                        <p:attrNameLst>
                                          <p:attrName>style.visibility</p:attrName>
                                        </p:attrNameLst>
                                      </p:cBhvr>
                                      <p:to>
                                        <p:strVal val="visible"/>
                                      </p:to>
                                    </p:set>
                                    <p:animEffect transition="in" filter="wipe(up)">
                                      <p:cBhvr>
                                        <p:cTn id="249" dur="500"/>
                                        <p:tgtEl>
                                          <p:spTgt spid="68"/>
                                        </p:tgtEl>
                                      </p:cBhvr>
                                    </p:animEffect>
                                  </p:childTnLst>
                                </p:cTn>
                              </p:par>
                            </p:childTnLst>
                          </p:cTn>
                        </p:par>
                        <p:par>
                          <p:cTn id="250" fill="hold">
                            <p:stCondLst>
                              <p:cond delay="500"/>
                            </p:stCondLst>
                            <p:childTnLst>
                              <p:par>
                                <p:cTn id="251" presetID="2" presetClass="entr" presetSubtype="4" fill="hold" grpId="0" nodeType="afterEffect">
                                  <p:stCondLst>
                                    <p:cond delay="0"/>
                                  </p:stCondLst>
                                  <p:childTnLst>
                                    <p:set>
                                      <p:cBhvr>
                                        <p:cTn id="252" dur="1" fill="hold">
                                          <p:stCondLst>
                                            <p:cond delay="0"/>
                                          </p:stCondLst>
                                        </p:cTn>
                                        <p:tgtEl>
                                          <p:spTgt spid="63"/>
                                        </p:tgtEl>
                                        <p:attrNameLst>
                                          <p:attrName>style.visibility</p:attrName>
                                        </p:attrNameLst>
                                      </p:cBhvr>
                                      <p:to>
                                        <p:strVal val="visible"/>
                                      </p:to>
                                    </p:set>
                                    <p:anim calcmode="lin" valueType="num">
                                      <p:cBhvr additive="base">
                                        <p:cTn id="253" dur="500" fill="hold"/>
                                        <p:tgtEl>
                                          <p:spTgt spid="63"/>
                                        </p:tgtEl>
                                        <p:attrNameLst>
                                          <p:attrName>ppt_x</p:attrName>
                                        </p:attrNameLst>
                                      </p:cBhvr>
                                      <p:tavLst>
                                        <p:tav tm="0">
                                          <p:val>
                                            <p:strVal val="#ppt_x"/>
                                          </p:val>
                                        </p:tav>
                                        <p:tav tm="100000">
                                          <p:val>
                                            <p:strVal val="#ppt_x"/>
                                          </p:val>
                                        </p:tav>
                                      </p:tavLst>
                                    </p:anim>
                                    <p:anim calcmode="lin" valueType="num">
                                      <p:cBhvr additive="base">
                                        <p:cTn id="25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2" presetClass="entr" presetSubtype="1" fill="hold" nodeType="clickEffect">
                                  <p:stCondLst>
                                    <p:cond delay="0"/>
                                  </p:stCondLst>
                                  <p:childTnLst>
                                    <p:set>
                                      <p:cBhvr>
                                        <p:cTn id="258" dur="1" fill="hold">
                                          <p:stCondLst>
                                            <p:cond delay="0"/>
                                          </p:stCondLst>
                                        </p:cTn>
                                        <p:tgtEl>
                                          <p:spTgt spid="89"/>
                                        </p:tgtEl>
                                        <p:attrNameLst>
                                          <p:attrName>style.visibility</p:attrName>
                                        </p:attrNameLst>
                                      </p:cBhvr>
                                      <p:to>
                                        <p:strVal val="visible"/>
                                      </p:to>
                                    </p:set>
                                    <p:animEffect transition="in" filter="wipe(up)">
                                      <p:cBhvr>
                                        <p:cTn id="259" dur="500"/>
                                        <p:tgtEl>
                                          <p:spTgt spid="89"/>
                                        </p:tgtEl>
                                      </p:cBhvr>
                                    </p:animEffect>
                                  </p:childTnLst>
                                </p:cTn>
                              </p:par>
                            </p:childTnLst>
                          </p:cTn>
                        </p:par>
                        <p:par>
                          <p:cTn id="260" fill="hold">
                            <p:stCondLst>
                              <p:cond delay="500"/>
                            </p:stCondLst>
                            <p:childTnLst>
                              <p:par>
                                <p:cTn id="261" presetID="2" presetClass="entr" presetSubtype="8" fill="hold" grpId="0" nodeType="afterEffect">
                                  <p:stCondLst>
                                    <p:cond delay="0"/>
                                  </p:stCondLst>
                                  <p:childTnLst>
                                    <p:set>
                                      <p:cBhvr>
                                        <p:cTn id="262" dur="1" fill="hold">
                                          <p:stCondLst>
                                            <p:cond delay="0"/>
                                          </p:stCondLst>
                                        </p:cTn>
                                        <p:tgtEl>
                                          <p:spTgt spid="103"/>
                                        </p:tgtEl>
                                        <p:attrNameLst>
                                          <p:attrName>style.visibility</p:attrName>
                                        </p:attrNameLst>
                                      </p:cBhvr>
                                      <p:to>
                                        <p:strVal val="visible"/>
                                      </p:to>
                                    </p:set>
                                    <p:anim calcmode="lin" valueType="num">
                                      <p:cBhvr additive="base">
                                        <p:cTn id="263" dur="500" fill="hold"/>
                                        <p:tgtEl>
                                          <p:spTgt spid="103"/>
                                        </p:tgtEl>
                                        <p:attrNameLst>
                                          <p:attrName>ppt_x</p:attrName>
                                        </p:attrNameLst>
                                      </p:cBhvr>
                                      <p:tavLst>
                                        <p:tav tm="0">
                                          <p:val>
                                            <p:strVal val="0-#ppt_w/2"/>
                                          </p:val>
                                        </p:tav>
                                        <p:tav tm="100000">
                                          <p:val>
                                            <p:strVal val="#ppt_x"/>
                                          </p:val>
                                        </p:tav>
                                      </p:tavLst>
                                    </p:anim>
                                    <p:anim calcmode="lin" valueType="num">
                                      <p:cBhvr additive="base">
                                        <p:cTn id="264"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87"/>
                                        </p:tgtEl>
                                        <p:attrNameLst>
                                          <p:attrName>style.visibility</p:attrName>
                                        </p:attrNameLst>
                                      </p:cBhvr>
                                      <p:to>
                                        <p:strVal val="visible"/>
                                      </p:to>
                                    </p:set>
                                    <p:anim calcmode="lin" valueType="num">
                                      <p:cBhvr additive="base">
                                        <p:cTn id="269" dur="500" fill="hold"/>
                                        <p:tgtEl>
                                          <p:spTgt spid="87"/>
                                        </p:tgtEl>
                                        <p:attrNameLst>
                                          <p:attrName>ppt_x</p:attrName>
                                        </p:attrNameLst>
                                      </p:cBhvr>
                                      <p:tavLst>
                                        <p:tav tm="0">
                                          <p:val>
                                            <p:strVal val="#ppt_x"/>
                                          </p:val>
                                        </p:tav>
                                        <p:tav tm="100000">
                                          <p:val>
                                            <p:strVal val="#ppt_x"/>
                                          </p:val>
                                        </p:tav>
                                      </p:tavLst>
                                    </p:anim>
                                    <p:anim calcmode="lin" valueType="num">
                                      <p:cBhvr additive="base">
                                        <p:cTn id="270"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2" presetClass="entr" presetSubtype="1" fill="hold" nodeType="clickEffect">
                                  <p:stCondLst>
                                    <p:cond delay="0"/>
                                  </p:stCondLst>
                                  <p:childTnLst>
                                    <p:set>
                                      <p:cBhvr>
                                        <p:cTn id="274" dur="1" fill="hold">
                                          <p:stCondLst>
                                            <p:cond delay="0"/>
                                          </p:stCondLst>
                                        </p:cTn>
                                        <p:tgtEl>
                                          <p:spTgt spid="71"/>
                                        </p:tgtEl>
                                        <p:attrNameLst>
                                          <p:attrName>style.visibility</p:attrName>
                                        </p:attrNameLst>
                                      </p:cBhvr>
                                      <p:to>
                                        <p:strVal val="visible"/>
                                      </p:to>
                                    </p:set>
                                    <p:animEffect transition="in" filter="wipe(up)">
                                      <p:cBhvr>
                                        <p:cTn id="275" dur="500"/>
                                        <p:tgtEl>
                                          <p:spTgt spid="71"/>
                                        </p:tgtEl>
                                      </p:cBhvr>
                                    </p:animEffect>
                                  </p:childTnLst>
                                </p:cTn>
                              </p:par>
                            </p:childTnLst>
                          </p:cTn>
                        </p:par>
                        <p:par>
                          <p:cTn id="276" fill="hold">
                            <p:stCondLst>
                              <p:cond delay="500"/>
                            </p:stCondLst>
                            <p:childTnLst>
                              <p:par>
                                <p:cTn id="277" presetID="2" presetClass="entr" presetSubtype="8" fill="hold" grpId="0" nodeType="afterEffect">
                                  <p:stCondLst>
                                    <p:cond delay="0"/>
                                  </p:stCondLst>
                                  <p:childTnLst>
                                    <p:set>
                                      <p:cBhvr>
                                        <p:cTn id="278" dur="1" fill="hold">
                                          <p:stCondLst>
                                            <p:cond delay="0"/>
                                          </p:stCondLst>
                                        </p:cTn>
                                        <p:tgtEl>
                                          <p:spTgt spid="104"/>
                                        </p:tgtEl>
                                        <p:attrNameLst>
                                          <p:attrName>style.visibility</p:attrName>
                                        </p:attrNameLst>
                                      </p:cBhvr>
                                      <p:to>
                                        <p:strVal val="visible"/>
                                      </p:to>
                                    </p:set>
                                    <p:anim calcmode="lin" valueType="num">
                                      <p:cBhvr additive="base">
                                        <p:cTn id="279" dur="500" fill="hold"/>
                                        <p:tgtEl>
                                          <p:spTgt spid="104"/>
                                        </p:tgtEl>
                                        <p:attrNameLst>
                                          <p:attrName>ppt_x</p:attrName>
                                        </p:attrNameLst>
                                      </p:cBhvr>
                                      <p:tavLst>
                                        <p:tav tm="0">
                                          <p:val>
                                            <p:strVal val="0-#ppt_w/2"/>
                                          </p:val>
                                        </p:tav>
                                        <p:tav tm="100000">
                                          <p:val>
                                            <p:strVal val="#ppt_x"/>
                                          </p:val>
                                        </p:tav>
                                      </p:tavLst>
                                    </p:anim>
                                    <p:anim calcmode="lin" valueType="num">
                                      <p:cBhvr additive="base">
                                        <p:cTn id="280"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0" nodeType="clickEffect">
                                  <p:stCondLst>
                                    <p:cond delay="0"/>
                                  </p:stCondLst>
                                  <p:childTnLst>
                                    <p:set>
                                      <p:cBhvr>
                                        <p:cTn id="284" dur="1" fill="hold">
                                          <p:stCondLst>
                                            <p:cond delay="0"/>
                                          </p:stCondLst>
                                        </p:cTn>
                                        <p:tgtEl>
                                          <p:spTgt spid="85"/>
                                        </p:tgtEl>
                                        <p:attrNameLst>
                                          <p:attrName>style.visibility</p:attrName>
                                        </p:attrNameLst>
                                      </p:cBhvr>
                                      <p:to>
                                        <p:strVal val="visible"/>
                                      </p:to>
                                    </p:set>
                                    <p:anim calcmode="lin" valueType="num">
                                      <p:cBhvr additive="base">
                                        <p:cTn id="285" dur="500" fill="hold"/>
                                        <p:tgtEl>
                                          <p:spTgt spid="85"/>
                                        </p:tgtEl>
                                        <p:attrNameLst>
                                          <p:attrName>ppt_x</p:attrName>
                                        </p:attrNameLst>
                                      </p:cBhvr>
                                      <p:tavLst>
                                        <p:tav tm="0">
                                          <p:val>
                                            <p:strVal val="#ppt_x"/>
                                          </p:val>
                                        </p:tav>
                                        <p:tav tm="100000">
                                          <p:val>
                                            <p:strVal val="#ppt_x"/>
                                          </p:val>
                                        </p:tav>
                                      </p:tavLst>
                                    </p:anim>
                                    <p:anim calcmode="lin" valueType="num">
                                      <p:cBhvr additive="base">
                                        <p:cTn id="28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2" presetClass="entr" presetSubtype="1" fill="hold" nodeType="clickEffect">
                                  <p:stCondLst>
                                    <p:cond delay="0"/>
                                  </p:stCondLst>
                                  <p:childTnLst>
                                    <p:set>
                                      <p:cBhvr>
                                        <p:cTn id="290" dur="1" fill="hold">
                                          <p:stCondLst>
                                            <p:cond delay="0"/>
                                          </p:stCondLst>
                                        </p:cTn>
                                        <p:tgtEl>
                                          <p:spTgt spid="41"/>
                                        </p:tgtEl>
                                        <p:attrNameLst>
                                          <p:attrName>style.visibility</p:attrName>
                                        </p:attrNameLst>
                                      </p:cBhvr>
                                      <p:to>
                                        <p:strVal val="visible"/>
                                      </p:to>
                                    </p:set>
                                    <p:animEffect transition="in" filter="wipe(up)">
                                      <p:cBhvr>
                                        <p:cTn id="291" dur="500"/>
                                        <p:tgtEl>
                                          <p:spTgt spid="41"/>
                                        </p:tgtEl>
                                      </p:cBhvr>
                                    </p:animEffect>
                                  </p:childTnLst>
                                </p:cTn>
                              </p:par>
                            </p:childTnLst>
                          </p:cTn>
                        </p:par>
                        <p:par>
                          <p:cTn id="292" fill="hold">
                            <p:stCondLst>
                              <p:cond delay="500"/>
                            </p:stCondLst>
                            <p:childTnLst>
                              <p:par>
                                <p:cTn id="293" presetID="2" presetClass="entr" presetSubtype="4" fill="hold" grpId="0" nodeType="afterEffect">
                                  <p:stCondLst>
                                    <p:cond delay="0"/>
                                  </p:stCondLst>
                                  <p:childTnLst>
                                    <p:set>
                                      <p:cBhvr>
                                        <p:cTn id="294" dur="1" fill="hold">
                                          <p:stCondLst>
                                            <p:cond delay="0"/>
                                          </p:stCondLst>
                                        </p:cTn>
                                        <p:tgtEl>
                                          <p:spTgt spid="64"/>
                                        </p:tgtEl>
                                        <p:attrNameLst>
                                          <p:attrName>style.visibility</p:attrName>
                                        </p:attrNameLst>
                                      </p:cBhvr>
                                      <p:to>
                                        <p:strVal val="visible"/>
                                      </p:to>
                                    </p:set>
                                    <p:anim calcmode="lin" valueType="num">
                                      <p:cBhvr additive="base">
                                        <p:cTn id="295" dur="500" fill="hold"/>
                                        <p:tgtEl>
                                          <p:spTgt spid="64"/>
                                        </p:tgtEl>
                                        <p:attrNameLst>
                                          <p:attrName>ppt_x</p:attrName>
                                        </p:attrNameLst>
                                      </p:cBhvr>
                                      <p:tavLst>
                                        <p:tav tm="0">
                                          <p:val>
                                            <p:strVal val="#ppt_x"/>
                                          </p:val>
                                        </p:tav>
                                        <p:tav tm="100000">
                                          <p:val>
                                            <p:strVal val="#ppt_x"/>
                                          </p:val>
                                        </p:tav>
                                      </p:tavLst>
                                    </p:anim>
                                    <p:anim calcmode="lin" valueType="num">
                                      <p:cBhvr additive="base">
                                        <p:cTn id="29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 grpId="0"/>
      <p:bldP spid="51" grpId="0"/>
      <p:bldP spid="52" grpId="0"/>
      <p:bldP spid="53" grpId="0"/>
      <p:bldP spid="54" grpId="0"/>
      <p:bldP spid="58" grpId="0"/>
      <p:bldP spid="59" grpId="0"/>
      <p:bldP spid="60" grpId="0"/>
      <p:bldP spid="61" grpId="0"/>
      <p:bldP spid="62" grpId="0"/>
      <p:bldP spid="63" grpId="0"/>
      <p:bldP spid="64"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2" grpId="0"/>
      <p:bldP spid="93" grpId="0"/>
      <p:bldP spid="94" grpId="0"/>
      <p:bldP spid="96" grpId="0"/>
      <p:bldP spid="97" grpId="0"/>
      <p:bldP spid="98" grpId="0"/>
      <p:bldP spid="99" grpId="0"/>
      <p:bldP spid="100" grpId="0"/>
      <p:bldP spid="101" grpId="0"/>
      <p:bldP spid="102" grpId="0"/>
      <p:bldP spid="103" grpId="0"/>
      <p:bldP spid="1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các</a:t>
            </a:r>
            <a:r>
              <a:rPr lang="en-US" altLang="en-US" sz="2000" b="1"/>
              <a:t> </a:t>
            </a:r>
            <a:r>
              <a:rPr lang="en-US" altLang="en-US" sz="2000" b="1" err="1"/>
              <a:t>hoán</a:t>
            </a:r>
            <a:r>
              <a:rPr lang="en-US" altLang="en-US" sz="2000" b="1"/>
              <a:t> </a:t>
            </a:r>
            <a:r>
              <a:rPr lang="en-US" altLang="en-US" sz="2000" b="1" err="1"/>
              <a:t>vị</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a:defRPr/>
            </a:pP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hoán</a:t>
            </a:r>
            <a:r>
              <a:rPr lang="en-US" sz="1600">
                <a:cs typeface="Arial" panose="020B0604020202020204" pitchFamily="34" charset="0"/>
              </a:rPr>
              <a:t> </a:t>
            </a:r>
            <a:r>
              <a:rPr lang="en-US" sz="1600" err="1">
                <a:cs typeface="Arial" panose="020B0604020202020204" pitchFamily="34" charset="0"/>
              </a:rPr>
              <a:t>vị</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tự</a:t>
            </a:r>
            <a:r>
              <a:rPr lang="en-US" sz="1600">
                <a:cs typeface="Arial" panose="020B0604020202020204" pitchFamily="34" charset="0"/>
              </a:rPr>
              <a:t> </a:t>
            </a:r>
            <a:r>
              <a:rPr lang="en-US" sz="1600" err="1">
                <a:cs typeface="Arial" panose="020B0604020202020204" pitchFamily="34" charset="0"/>
              </a:rPr>
              <a:t>nhiên</a:t>
            </a:r>
            <a:r>
              <a:rPr lang="en-US" sz="1600">
                <a:cs typeface="Arial" panose="020B0604020202020204" pitchFamily="34" charset="0"/>
              </a:rPr>
              <a:t> 1, 2, ...,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a:t>
            </a:r>
          </a:p>
          <a:p>
            <a:pPr eaLnBrk="1" hangingPunct="1">
              <a:buFont typeface="Wingdings" panose="05000000000000000000" pitchFamily="2" charset="2"/>
              <a:buNone/>
              <a:defRPr/>
            </a:pPr>
            <a:r>
              <a:rPr lang="en-US" sz="1600" i="1">
                <a:cs typeface="Arial" panose="020B0604020202020204" pitchFamily="34" charset="0"/>
                <a:sym typeface="Symbol" panose="05050102010706020507" pitchFamily="18" charset="2"/>
              </a:rPr>
              <a:t>        </a:t>
            </a:r>
            <a:r>
              <a:rPr lang="en-US" sz="1600">
                <a:cs typeface="Arial" panose="020B0604020202020204" pitchFamily="34" charset="0"/>
                <a:sym typeface="Symbol" panose="05050102010706020507" pitchFamily="18" charset="2"/>
              </a:rPr>
              <a:t></a:t>
            </a:r>
            <a:r>
              <a:rPr lang="en-US" sz="1600" i="1" baseline="-25000">
                <a:cs typeface="Arial" panose="020B0604020202020204" pitchFamily="34" charset="0"/>
              </a:rPr>
              <a:t>n</a:t>
            </a:r>
            <a:r>
              <a:rPr lang="en-US" sz="1600">
                <a:cs typeface="Arial" panose="020B0604020202020204" pitchFamily="34" charset="0"/>
              </a:rPr>
              <a:t> = {(</a:t>
            </a:r>
            <a:r>
              <a:rPr lang="en-US" sz="1600" i="1">
                <a:cs typeface="Arial" panose="020B0604020202020204" pitchFamily="34" charset="0"/>
              </a:rPr>
              <a:t>x</a:t>
            </a:r>
            <a:r>
              <a:rPr lang="en-US" sz="1600" baseline="-25000">
                <a:cs typeface="Arial" panose="020B0604020202020204" pitchFamily="34" charset="0"/>
              </a:rPr>
              <a:t>1</a:t>
            </a:r>
            <a:r>
              <a:rPr lang="en-US" sz="1600" i="1">
                <a:cs typeface="Arial" panose="020B0604020202020204" pitchFamily="34" charset="0"/>
              </a:rPr>
              <a:t>,..., </a:t>
            </a:r>
            <a:r>
              <a:rPr lang="en-US" sz="1600" i="1" err="1">
                <a:cs typeface="Arial" panose="020B0604020202020204" pitchFamily="34" charset="0"/>
              </a:rPr>
              <a:t>x</a:t>
            </a:r>
            <a:r>
              <a:rPr lang="en-US" sz="1600" i="1" baseline="-25000" err="1">
                <a:cs typeface="Arial" panose="020B0604020202020204" pitchFamily="34" charset="0"/>
              </a:rPr>
              <a:t>n</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a:t>
            </a:r>
            <a:r>
              <a:rPr lang="en-US" sz="1600" i="1" err="1">
                <a:cs typeface="Arial" panose="020B0604020202020204" pitchFamily="34" charset="0"/>
              </a:rPr>
              <a:t>N</a:t>
            </a:r>
            <a:r>
              <a:rPr lang="en-US" sz="1600" i="1" baseline="30000" err="1">
                <a:cs typeface="Arial" panose="020B0604020202020204" pitchFamily="34" charset="0"/>
              </a:rPr>
              <a:t>n</a:t>
            </a:r>
            <a:r>
              <a:rPr lang="en-US" sz="1600">
                <a:cs typeface="Arial" panose="020B0604020202020204" pitchFamily="34" charset="0"/>
              </a:rPr>
              <a:t>:  </a:t>
            </a:r>
            <a:r>
              <a:rPr lang="en-US" sz="1600" i="1">
                <a:cs typeface="Arial" panose="020B0604020202020204" pitchFamily="34" charset="0"/>
              </a:rPr>
              <a:t>x</a:t>
            </a:r>
            <a:r>
              <a:rPr lang="en-US" sz="1600" i="1" baseline="-25000">
                <a:cs typeface="Arial" panose="020B0604020202020204" pitchFamily="34" charset="0"/>
              </a:rPr>
              <a:t>i</a:t>
            </a:r>
            <a:r>
              <a:rPr lang="en-US" sz="1600">
                <a:cs typeface="Arial" panose="020B0604020202020204" pitchFamily="34" charset="0"/>
              </a:rPr>
              <a:t> </a:t>
            </a:r>
            <a:r>
              <a:rPr lang="en-US" sz="1600" i="1">
                <a:cs typeface="Arial" panose="020B0604020202020204" pitchFamily="34" charset="0"/>
              </a:rPr>
              <a:t>≠ </a:t>
            </a:r>
            <a:r>
              <a:rPr lang="en-US" sz="1600" i="1" err="1">
                <a:cs typeface="Arial" panose="020B0604020202020204" pitchFamily="34" charset="0"/>
              </a:rPr>
              <a:t>x</a:t>
            </a:r>
            <a:r>
              <a:rPr lang="en-US" sz="1600" baseline="-25000" err="1">
                <a:cs typeface="Arial" panose="020B0604020202020204" pitchFamily="34" charset="0"/>
              </a:rPr>
              <a:t>j</a:t>
            </a:r>
            <a:r>
              <a:rPr lang="en-US" sz="1600" i="1">
                <a:cs typeface="Arial" panose="020B0604020202020204" pitchFamily="34" charset="0"/>
              </a:rPr>
              <a:t> , </a:t>
            </a:r>
            <a:r>
              <a:rPr lang="en-US" sz="1600" i="1" err="1">
                <a:cs typeface="Arial" panose="020B0604020202020204" pitchFamily="34" charset="0"/>
              </a:rPr>
              <a:t>i</a:t>
            </a:r>
            <a:r>
              <a:rPr lang="en-US" sz="1600" i="1">
                <a:cs typeface="Arial" panose="020B0604020202020204" pitchFamily="34" charset="0"/>
              </a:rPr>
              <a:t> ≠ j </a:t>
            </a:r>
            <a:r>
              <a:rPr lang="en-US" sz="1600">
                <a:cs typeface="Arial" panose="020B0604020202020204" pitchFamily="34" charset="0"/>
              </a:rPr>
              <a:t>}.</a:t>
            </a:r>
          </a:p>
          <a:p>
            <a:pPr eaLnBrk="1" hangingPunct="1">
              <a:defRPr/>
            </a:pPr>
            <a:endParaRPr lang="en-US" sz="1600">
              <a:cs typeface="Arial" panose="020B0604020202020204" pitchFamily="34" charset="0"/>
            </a:endParaRPr>
          </a:p>
          <a:p>
            <a:pPr>
              <a:defRPr/>
            </a:pPr>
            <a:r>
              <a:rPr lang="en-US" sz="1600" b="1" err="1">
                <a:cs typeface="Arial" panose="020B0604020202020204" pitchFamily="34" charset="0"/>
              </a:rPr>
              <a:t>Bài</a:t>
            </a:r>
            <a:r>
              <a:rPr lang="en-US" sz="1600" b="1">
                <a:cs typeface="Arial" panose="020B0604020202020204" pitchFamily="34" charset="0"/>
              </a:rPr>
              <a:t> </a:t>
            </a:r>
            <a:r>
              <a:rPr lang="en-US" sz="1600" b="1" err="1">
                <a:cs typeface="Arial" panose="020B0604020202020204" pitchFamily="34" charset="0"/>
              </a:rPr>
              <a:t>toán</a:t>
            </a:r>
            <a:r>
              <a:rPr lang="en-US" sz="1600" b="1">
                <a:cs typeface="Arial" panose="020B0604020202020204" pitchFamily="34" charset="0"/>
              </a:rPr>
              <a:t>: </a:t>
            </a:r>
            <a:r>
              <a:rPr lang="en-US" sz="1600" b="1" err="1">
                <a:cs typeface="Arial" panose="020B0604020202020204" pitchFamily="34" charset="0"/>
              </a:rPr>
              <a:t>Liệt</a:t>
            </a:r>
            <a:r>
              <a:rPr lang="en-US" sz="1600" b="1">
                <a:cs typeface="Arial" panose="020B0604020202020204" pitchFamily="34" charset="0"/>
              </a:rPr>
              <a:t> </a:t>
            </a:r>
            <a:r>
              <a:rPr lang="en-US" sz="1600" b="1" err="1">
                <a:cs typeface="Arial" panose="020B0604020202020204" pitchFamily="34" charset="0"/>
              </a:rPr>
              <a:t>kê</a:t>
            </a:r>
            <a:r>
              <a:rPr lang="en-US" sz="1600" b="1">
                <a:cs typeface="Arial" panose="020B0604020202020204" pitchFamily="34" charset="0"/>
              </a:rPr>
              <a:t> </a:t>
            </a:r>
            <a:r>
              <a:rPr lang="en-US" sz="1600" b="1" err="1">
                <a:cs typeface="Arial" panose="020B0604020202020204" pitchFamily="34" charset="0"/>
              </a:rPr>
              <a:t>tất</a:t>
            </a:r>
            <a:r>
              <a:rPr lang="en-US" sz="1600" b="1">
                <a:cs typeface="Arial" panose="020B0604020202020204" pitchFamily="34" charset="0"/>
              </a:rPr>
              <a:t> </a:t>
            </a:r>
            <a:r>
              <a:rPr lang="en-US" sz="1600" b="1" err="1">
                <a:cs typeface="Arial" panose="020B0604020202020204" pitchFamily="34" charset="0"/>
              </a:rPr>
              <a:t>cả</a:t>
            </a:r>
            <a:r>
              <a:rPr lang="en-US" sz="1600" b="1">
                <a:cs typeface="Arial" panose="020B0604020202020204" pitchFamily="34" charset="0"/>
              </a:rPr>
              <a:t> </a:t>
            </a:r>
            <a:r>
              <a:rPr lang="en-US" sz="1600" b="1" err="1">
                <a:cs typeface="Arial" panose="020B0604020202020204" pitchFamily="34" charset="0"/>
              </a:rPr>
              <a:t>các</a:t>
            </a:r>
            <a:r>
              <a:rPr lang="en-US" sz="1600" b="1">
                <a:cs typeface="Arial" panose="020B0604020202020204" pitchFamily="34" charset="0"/>
              </a:rPr>
              <a:t> </a:t>
            </a:r>
            <a:r>
              <a:rPr lang="en-US" sz="1600" b="1" err="1">
                <a:cs typeface="Arial" panose="020B0604020202020204" pitchFamily="34" charset="0"/>
              </a:rPr>
              <a:t>phần</a:t>
            </a:r>
            <a:r>
              <a:rPr lang="en-US" sz="1600" b="1">
                <a:cs typeface="Arial" panose="020B0604020202020204" pitchFamily="34" charset="0"/>
              </a:rPr>
              <a:t> </a:t>
            </a:r>
            <a:r>
              <a:rPr lang="en-US" sz="1600" b="1" err="1">
                <a:cs typeface="Arial" panose="020B0604020202020204" pitchFamily="34" charset="0"/>
              </a:rPr>
              <a:t>tử</a:t>
            </a:r>
            <a:r>
              <a:rPr lang="en-US" sz="1600" b="1">
                <a:cs typeface="Arial" panose="020B0604020202020204" pitchFamily="34" charset="0"/>
              </a:rPr>
              <a:t> </a:t>
            </a:r>
            <a:r>
              <a:rPr lang="en-US" sz="1600" b="1" err="1">
                <a:cs typeface="Arial" panose="020B0604020202020204" pitchFamily="34" charset="0"/>
              </a:rPr>
              <a:t>của</a:t>
            </a:r>
            <a:r>
              <a:rPr lang="en-US" sz="1600" b="1">
                <a:cs typeface="Arial" panose="020B0604020202020204" pitchFamily="34" charset="0"/>
              </a:rPr>
              <a:t> </a:t>
            </a:r>
            <a:r>
              <a:rPr lang="en-US" sz="1600" b="1">
                <a:cs typeface="Arial" panose="020B0604020202020204" pitchFamily="34" charset="0"/>
                <a:sym typeface="Symbol" panose="05050102010706020507" pitchFamily="18" charset="2"/>
              </a:rPr>
              <a:t></a:t>
            </a:r>
            <a:r>
              <a:rPr lang="en-US" sz="1600" b="1" i="1" baseline="-25000">
                <a:cs typeface="Arial" panose="020B0604020202020204" pitchFamily="34" charset="0"/>
              </a:rPr>
              <a:t>n</a:t>
            </a:r>
            <a:r>
              <a:rPr lang="en-US" sz="1600" b="1">
                <a:cs typeface="Arial" panose="020B0604020202020204" pitchFamily="34" charset="0"/>
              </a:rPr>
              <a:t> </a:t>
            </a:r>
          </a:p>
        </p:txBody>
      </p:sp>
    </p:spTree>
    <p:extLst>
      <p:ext uri="{BB962C8B-B14F-4D97-AF65-F5344CB8AC3E}">
        <p14:creationId xmlns:p14="http://schemas.microsoft.com/office/powerpoint/2010/main" val="2638407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các</a:t>
            </a:r>
            <a:r>
              <a:rPr lang="en-US" altLang="en-US" sz="2000" b="1"/>
              <a:t> </a:t>
            </a:r>
            <a:r>
              <a:rPr lang="en-US" altLang="en-US" sz="2000" b="1" err="1"/>
              <a:t>hoán</a:t>
            </a:r>
            <a:r>
              <a:rPr lang="en-US" altLang="en-US" sz="2000" b="1"/>
              <a:t> </a:t>
            </a:r>
            <a:r>
              <a:rPr lang="en-US" altLang="en-US" sz="2000" b="1" err="1"/>
              <a:t>vị</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eaLnBrk="1" hangingPunct="1">
              <a:defRPr/>
            </a:pPr>
            <a:r>
              <a:rPr lang="en-US" sz="1600" err="1">
                <a:cs typeface="Arial" panose="020B0604020202020204" pitchFamily="34" charset="0"/>
              </a:rPr>
              <a:t>Xây</a:t>
            </a:r>
            <a:r>
              <a:rPr lang="en-US" sz="1600">
                <a:cs typeface="Arial" panose="020B0604020202020204" pitchFamily="34" charset="0"/>
              </a:rPr>
              <a:t> </a:t>
            </a:r>
            <a:r>
              <a:rPr lang="en-US" sz="1600" err="1">
                <a:cs typeface="Arial" panose="020B0604020202020204" pitchFamily="34" charset="0"/>
              </a:rPr>
              <a:t>dựng</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ứng</a:t>
            </a:r>
            <a:r>
              <a:rPr lang="en-US" sz="1600">
                <a:cs typeface="Arial" panose="020B0604020202020204" pitchFamily="34" charset="0"/>
              </a:rPr>
              <a:t> </a:t>
            </a:r>
            <a:r>
              <a:rPr lang="en-US" sz="1600" err="1">
                <a:cs typeface="Arial" panose="020B0604020202020204" pitchFamily="34" charset="0"/>
              </a:rPr>
              <a:t>cử</a:t>
            </a:r>
            <a:r>
              <a:rPr lang="en-US" sz="1600">
                <a:cs typeface="Arial" panose="020B0604020202020204" pitchFamily="34" charset="0"/>
              </a:rPr>
              <a:t> </a:t>
            </a:r>
            <a:r>
              <a:rPr lang="en-US" sz="1600" err="1">
                <a:cs typeface="Arial" panose="020B0604020202020204" pitchFamily="34" charset="0"/>
              </a:rPr>
              <a:t>viên</a:t>
            </a:r>
            <a:r>
              <a:rPr lang="en-US" sz="1600">
                <a:cs typeface="Arial" panose="020B0604020202020204" pitchFamily="34" charset="0"/>
              </a:rPr>
              <a:t> </a:t>
            </a:r>
            <a:r>
              <a:rPr lang="en-US" sz="1600" i="1" err="1">
                <a:cs typeface="Arial" panose="020B0604020202020204" pitchFamily="34" charset="0"/>
              </a:rPr>
              <a:t>S</a:t>
            </a:r>
            <a:r>
              <a:rPr lang="en-US" sz="1600" i="1" baseline="-25000" err="1">
                <a:cs typeface="Arial" panose="020B0604020202020204" pitchFamily="34" charset="0"/>
              </a:rPr>
              <a:t>k</a:t>
            </a:r>
            <a:r>
              <a:rPr lang="en-US" sz="1600">
                <a:cs typeface="Arial" panose="020B0604020202020204" pitchFamily="34" charset="0"/>
              </a:rPr>
              <a:t>: </a:t>
            </a:r>
          </a:p>
          <a:p>
            <a:pPr lvl="1" eaLnBrk="1" hangingPunct="1">
              <a:defRPr/>
            </a:pPr>
            <a:r>
              <a:rPr lang="en-US" sz="1600" i="1" err="1">
                <a:cs typeface="Arial" panose="020B0604020202020204" pitchFamily="34" charset="0"/>
              </a:rPr>
              <a:t>S</a:t>
            </a:r>
            <a:r>
              <a:rPr lang="en-US" sz="1600" i="1" baseline="-25000" err="1">
                <a:cs typeface="Arial" panose="020B0604020202020204" pitchFamily="34" charset="0"/>
              </a:rPr>
              <a:t>k</a:t>
            </a:r>
            <a:r>
              <a:rPr lang="en-US" sz="1600">
                <a:cs typeface="Arial" panose="020B0604020202020204" pitchFamily="34" charset="0"/>
              </a:rPr>
              <a:t> = </a:t>
            </a:r>
            <a:r>
              <a:rPr lang="en-US" sz="1600" i="1">
                <a:cs typeface="Arial" panose="020B0604020202020204" pitchFamily="34" charset="0"/>
              </a:rPr>
              <a:t>N</a:t>
            </a:r>
            <a:r>
              <a:rPr lang="en-US" sz="1600">
                <a:cs typeface="Arial" panose="020B0604020202020204" pitchFamily="34" charset="0"/>
              </a:rPr>
              <a:t> \ {</a:t>
            </a:r>
            <a:r>
              <a:rPr lang="en-US" sz="1600" i="1">
                <a:cs typeface="Arial" panose="020B0604020202020204" pitchFamily="34" charset="0"/>
              </a:rPr>
              <a:t> a</a:t>
            </a:r>
            <a:r>
              <a:rPr lang="en-US" sz="1600" baseline="-25000">
                <a:cs typeface="Arial" panose="020B0604020202020204" pitchFamily="34" charset="0"/>
              </a:rPr>
              <a:t>1</a:t>
            </a:r>
            <a:r>
              <a:rPr lang="en-US" sz="1600">
                <a:cs typeface="Arial" panose="020B0604020202020204" pitchFamily="34" charset="0"/>
              </a:rPr>
              <a:t>, </a:t>
            </a:r>
            <a:r>
              <a:rPr lang="en-US" sz="1600" i="1">
                <a:cs typeface="Arial" panose="020B0604020202020204" pitchFamily="34" charset="0"/>
              </a:rPr>
              <a:t>a</a:t>
            </a:r>
            <a:r>
              <a:rPr lang="en-US" sz="1600" baseline="-25000">
                <a:cs typeface="Arial" panose="020B0604020202020204" pitchFamily="34" charset="0"/>
              </a:rPr>
              <a:t>2</a:t>
            </a:r>
            <a:r>
              <a:rPr lang="en-US" sz="1600">
                <a:cs typeface="Arial" panose="020B0604020202020204" pitchFamily="34" charset="0"/>
              </a:rPr>
              <a:t>, ..., </a:t>
            </a:r>
            <a:r>
              <a:rPr lang="en-US" sz="1600" i="1">
                <a:cs typeface="Arial" panose="020B0604020202020204" pitchFamily="34" charset="0"/>
              </a:rPr>
              <a:t>a</a:t>
            </a:r>
            <a:r>
              <a:rPr lang="en-US" sz="1600" i="1" baseline="-25000">
                <a:cs typeface="Arial" panose="020B0604020202020204" pitchFamily="34" charset="0"/>
              </a:rPr>
              <a:t>k</a:t>
            </a:r>
            <a:r>
              <a:rPr lang="en-US" sz="1600" baseline="-25000">
                <a:cs typeface="Arial" panose="020B0604020202020204" pitchFamily="34" charset="0"/>
              </a:rPr>
              <a:t>-1</a:t>
            </a:r>
            <a:r>
              <a:rPr lang="en-US" sz="1600">
                <a:cs typeface="Arial" panose="020B0604020202020204" pitchFamily="34" charset="0"/>
              </a:rPr>
              <a:t>}.</a:t>
            </a:r>
          </a:p>
          <a:p>
            <a:pPr>
              <a:defRPr/>
            </a:pPr>
            <a:r>
              <a:rPr lang="en-US" sz="1600" err="1">
                <a:cs typeface="Arial" panose="020B0604020202020204" pitchFamily="34" charset="0"/>
              </a:rPr>
              <a:t>Xây</a:t>
            </a:r>
            <a:r>
              <a:rPr lang="en-US" sz="1600">
                <a:cs typeface="Arial" panose="020B0604020202020204" pitchFamily="34" charset="0"/>
              </a:rPr>
              <a:t> </a:t>
            </a:r>
            <a:r>
              <a:rPr lang="en-US" sz="1600" err="1">
                <a:cs typeface="Arial" panose="020B0604020202020204" pitchFamily="34" charset="0"/>
              </a:rPr>
              <a:t>dựng</a:t>
            </a:r>
            <a:r>
              <a:rPr lang="en-US" sz="1600">
                <a:cs typeface="Arial" panose="020B0604020202020204" pitchFamily="34" charset="0"/>
              </a:rPr>
              <a:t> </a:t>
            </a:r>
            <a:r>
              <a:rPr lang="en-US" sz="1600" err="1">
                <a:cs typeface="Arial" panose="020B0604020202020204" pitchFamily="34" charset="0"/>
              </a:rPr>
              <a:t>hàm</a:t>
            </a:r>
            <a:r>
              <a:rPr lang="en-US" sz="1600">
                <a:cs typeface="Arial" panose="020B0604020202020204" pitchFamily="34" charset="0"/>
              </a:rPr>
              <a:t> </a:t>
            </a:r>
            <a:r>
              <a:rPr lang="en-US" sz="1600" err="1">
                <a:cs typeface="Arial" panose="020B0604020202020204" pitchFamily="34" charset="0"/>
              </a:rPr>
              <a:t>nhận</a:t>
            </a:r>
            <a:r>
              <a:rPr lang="en-US" sz="1600">
                <a:cs typeface="Arial" panose="020B0604020202020204" pitchFamily="34" charset="0"/>
              </a:rPr>
              <a:t> </a:t>
            </a:r>
            <a:r>
              <a:rPr lang="en-US" sz="1600" err="1">
                <a:cs typeface="Arial" panose="020B0604020202020204" pitchFamily="34" charset="0"/>
              </a:rPr>
              <a:t>biết</a:t>
            </a:r>
            <a:r>
              <a:rPr lang="en-US" sz="1600">
                <a:cs typeface="Arial" panose="020B0604020202020204" pitchFamily="34" charset="0"/>
              </a:rPr>
              <a:t> </a:t>
            </a:r>
            <a:r>
              <a:rPr lang="en-US" sz="1600" err="1">
                <a:cs typeface="Arial" panose="020B0604020202020204" pitchFamily="34" charset="0"/>
              </a:rPr>
              <a:t>ứng</a:t>
            </a:r>
            <a:r>
              <a:rPr lang="en-US" sz="1600">
                <a:cs typeface="Arial" panose="020B0604020202020204" pitchFamily="34" charset="0"/>
              </a:rPr>
              <a:t> </a:t>
            </a:r>
            <a:r>
              <a:rPr lang="en-US" sz="1600" err="1">
                <a:cs typeface="Arial" panose="020B0604020202020204" pitchFamily="34" charset="0"/>
              </a:rPr>
              <a:t>cử</a:t>
            </a:r>
            <a:r>
              <a:rPr lang="en-US" sz="1600">
                <a:cs typeface="Arial" panose="020B0604020202020204" pitchFamily="34" charset="0"/>
              </a:rPr>
              <a:t> </a:t>
            </a:r>
            <a:r>
              <a:rPr lang="en-US" sz="1600" err="1">
                <a:cs typeface="Arial" panose="020B0604020202020204" pitchFamily="34" charset="0"/>
              </a:rPr>
              <a:t>viên</a:t>
            </a:r>
            <a:endParaRPr lang="en-US" sz="1600">
              <a:cs typeface="Arial" panose="020B0604020202020204" pitchFamily="34" charset="0"/>
            </a:endParaRPr>
          </a:p>
          <a:p>
            <a:pPr marL="457200" lvl="1" indent="0" eaLnBrk="1" hangingPunct="1">
              <a:buFontTx/>
              <a:buNone/>
              <a:defRPr/>
            </a:pPr>
            <a:endParaRPr lang="en-US" sz="1600">
              <a:cs typeface="Arial" panose="020B0604020202020204" pitchFamily="34" charset="0"/>
            </a:endParaRPr>
          </a:p>
        </p:txBody>
      </p:sp>
      <p:sp>
        <p:nvSpPr>
          <p:cNvPr id="5" name="Rectangle 3">
            <a:extLst>
              <a:ext uri="{FF2B5EF4-FFF2-40B4-BE49-F238E27FC236}">
                <a16:creationId xmlns:a16="http://schemas.microsoft.com/office/drawing/2014/main" id="{89EA6B33-8F45-44DA-87FB-46CCC13BE17B}"/>
              </a:ext>
            </a:extLst>
          </p:cNvPr>
          <p:cNvSpPr txBox="1">
            <a:spLocks noChangeArrowheads="1"/>
          </p:cNvSpPr>
          <p:nvPr/>
        </p:nvSpPr>
        <p:spPr>
          <a:xfrm>
            <a:off x="2438400" y="1828800"/>
            <a:ext cx="6392069" cy="2151591"/>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UCV(v, k){</a:t>
            </a:r>
          </a:p>
          <a:p>
            <a:pPr eaLnBrk="1" hangingPunct="1">
              <a:lnSpc>
                <a:spcPct val="80000"/>
              </a:lnSpc>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a:t>
            </a:r>
            <a:r>
              <a:rPr lang="en-US" altLang="en-US" sz="1600" b="1">
                <a:latin typeface="Consolas" panose="020B0609020204030204" pitchFamily="49" charset="0"/>
                <a:cs typeface="Times New Roman" panose="02020603050405020304" pitchFamily="18" charset="0"/>
              </a:rPr>
              <a:t>UCV </a:t>
            </a:r>
            <a:r>
              <a:rPr lang="en-US" altLang="en-US" sz="1600" b="1" err="1">
                <a:latin typeface="Consolas" panose="020B0609020204030204" pitchFamily="49" charset="0"/>
                <a:cs typeface="Times New Roman" panose="02020603050405020304" pitchFamily="18" charset="0"/>
              </a:rPr>
              <a:t>nhận</a:t>
            </a:r>
            <a:r>
              <a:rPr lang="en-US" altLang="en-US" sz="1600" b="1">
                <a:latin typeface="Consolas" panose="020B0609020204030204" pitchFamily="49" charset="0"/>
                <a:cs typeface="Times New Roman" panose="02020603050405020304" pitchFamily="18" charset="0"/>
              </a:rPr>
              <a:t> </a:t>
            </a:r>
            <a:r>
              <a:rPr lang="en-US" altLang="en-US" sz="1600" b="1" err="1">
                <a:latin typeface="Consolas" panose="020B0609020204030204" pitchFamily="49" charset="0"/>
                <a:cs typeface="Times New Roman" panose="02020603050405020304" pitchFamily="18" charset="0"/>
              </a:rPr>
              <a:t>giá</a:t>
            </a:r>
            <a:r>
              <a:rPr lang="en-US" altLang="en-US" sz="1600" b="1">
                <a:latin typeface="Consolas" panose="020B0609020204030204" pitchFamily="49" charset="0"/>
                <a:cs typeface="Times New Roman" panose="02020603050405020304" pitchFamily="18" charset="0"/>
              </a:rPr>
              <a:t> </a:t>
            </a:r>
            <a:r>
              <a:rPr lang="en-US" altLang="en-US" sz="1600" b="1" err="1">
                <a:latin typeface="Consolas" panose="020B0609020204030204" pitchFamily="49" charset="0"/>
                <a:cs typeface="Times New Roman" panose="02020603050405020304" pitchFamily="18" charset="0"/>
              </a:rPr>
              <a:t>trị</a:t>
            </a:r>
            <a:r>
              <a:rPr lang="en-US" altLang="en-US" sz="1600" b="1">
                <a:latin typeface="Consolas" panose="020B0609020204030204" pitchFamily="49" charset="0"/>
                <a:cs typeface="Times New Roman" panose="02020603050405020304" pitchFamily="18" charset="0"/>
              </a:rPr>
              <a:t> true </a:t>
            </a:r>
            <a:r>
              <a:rPr lang="en-US" altLang="en-US" sz="1600" b="1" err="1">
                <a:latin typeface="Consolas" panose="020B0609020204030204" pitchFamily="49" charset="0"/>
                <a:cs typeface="Times New Roman" panose="02020603050405020304" pitchFamily="18" charset="0"/>
              </a:rPr>
              <a:t>khi</a:t>
            </a:r>
            <a:r>
              <a:rPr lang="en-US" altLang="en-US" sz="1600" b="1">
                <a:latin typeface="Consolas" panose="020B0609020204030204" pitchFamily="49" charset="0"/>
                <a:cs typeface="Times New Roman" panose="02020603050405020304" pitchFamily="18" charset="0"/>
              </a:rPr>
              <a:t> </a:t>
            </a:r>
            <a:r>
              <a:rPr lang="en-US" altLang="en-US" sz="1600" b="1" err="1">
                <a:latin typeface="Consolas" panose="020B0609020204030204" pitchFamily="49" charset="0"/>
                <a:cs typeface="Times New Roman" panose="02020603050405020304" pitchFamily="18" charset="0"/>
              </a:rPr>
              <a:t>và</a:t>
            </a:r>
            <a:r>
              <a:rPr lang="en-US" altLang="en-US" sz="1600" b="1">
                <a:latin typeface="Consolas" panose="020B0609020204030204" pitchFamily="49" charset="0"/>
                <a:cs typeface="Times New Roman" panose="02020603050405020304" pitchFamily="18" charset="0"/>
              </a:rPr>
              <a:t> </a:t>
            </a:r>
            <a:r>
              <a:rPr lang="en-US" altLang="en-US" sz="1600" b="1" err="1">
                <a:latin typeface="Consolas" panose="020B0609020204030204" pitchFamily="49" charset="0"/>
                <a:cs typeface="Times New Roman" panose="02020603050405020304" pitchFamily="18" charset="0"/>
              </a:rPr>
              <a:t>chỉ</a:t>
            </a:r>
            <a:r>
              <a:rPr lang="en-US" altLang="en-US" sz="1600" b="1">
                <a:latin typeface="Consolas" panose="020B0609020204030204" pitchFamily="49" charset="0"/>
                <a:cs typeface="Times New Roman" panose="02020603050405020304" pitchFamily="18" charset="0"/>
              </a:rPr>
              <a:t> </a:t>
            </a:r>
            <a:r>
              <a:rPr lang="en-US" altLang="en-US" sz="1600" b="1" err="1">
                <a:latin typeface="Consolas" panose="020B0609020204030204" pitchFamily="49" charset="0"/>
                <a:cs typeface="Times New Roman" panose="02020603050405020304" pitchFamily="18" charset="0"/>
              </a:rPr>
              <a:t>khi</a:t>
            </a:r>
            <a:r>
              <a:rPr lang="en-US" altLang="en-US" sz="1600" b="1">
                <a:latin typeface="Consolas" panose="020B0609020204030204" pitchFamily="49" charset="0"/>
                <a:cs typeface="Times New Roman" panose="02020603050405020304" pitchFamily="18" charset="0"/>
              </a:rPr>
              <a:t> v </a:t>
            </a:r>
            <a:r>
              <a:rPr lang="en-US" altLang="en-US" sz="1600" b="1">
                <a:latin typeface="Consolas" panose="020B0609020204030204" pitchFamily="49" charset="0"/>
                <a:cs typeface="Times New Roman" panose="02020603050405020304" pitchFamily="18" charset="0"/>
                <a:sym typeface="Symbol" panose="05050102010706020507" pitchFamily="18" charset="2"/>
              </a:rPr>
              <a:t></a:t>
            </a:r>
            <a:r>
              <a:rPr lang="en-US" altLang="en-US" sz="1600" b="1">
                <a:latin typeface="Consolas" panose="020B0609020204030204" pitchFamily="49" charset="0"/>
                <a:cs typeface="Times New Roman" panose="02020603050405020304" pitchFamily="18" charset="0"/>
              </a:rPr>
              <a:t> </a:t>
            </a:r>
            <a:r>
              <a:rPr lang="en-US" altLang="en-US" sz="1600" b="1" err="1">
                <a:latin typeface="Consolas" panose="020B0609020204030204" pitchFamily="49" charset="0"/>
                <a:cs typeface="Times New Roman" panose="02020603050405020304" pitchFamily="18" charset="0"/>
              </a:rPr>
              <a:t>S</a:t>
            </a:r>
            <a:r>
              <a:rPr lang="en-US" altLang="en-US" sz="1600" b="1" baseline="-25000" err="1">
                <a:latin typeface="Consolas" panose="020B0609020204030204" pitchFamily="49" charset="0"/>
                <a:cs typeface="Times New Roman" panose="02020603050405020304" pitchFamily="18" charset="0"/>
              </a:rPr>
              <a:t>k</a:t>
            </a:r>
            <a:r>
              <a:rPr lang="en-US" altLang="en-US" sz="1600" b="1">
                <a:latin typeface="Consolas" panose="020B0609020204030204" pitchFamily="49" charset="0"/>
                <a:cs typeface="Times New Roman" panose="02020603050405020304" pitchFamily="18" charset="0"/>
              </a:rPr>
              <a:t> </a:t>
            </a:r>
            <a:endParaRPr lang="en-US" altLang="en-US" sz="1600" b="1">
              <a:latin typeface="Consolas" panose="020B06090202040302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for (</a:t>
            </a:r>
            <a:r>
              <a:rPr lang="en-US" altLang="en-US" sz="1600" b="1" err="1">
                <a:latin typeface="Consolas" panose="020B0609020204030204" pitchFamily="49" charset="0"/>
                <a:cs typeface="Courier New" panose="02070309020205020404" pitchFamily="49" charset="0"/>
              </a:rPr>
              <a:t>i</a:t>
            </a:r>
            <a:r>
              <a:rPr lang="en-US" altLang="en-US" sz="1600" b="1">
                <a:latin typeface="Consolas" panose="020B0609020204030204" pitchFamily="49" charset="0"/>
                <a:cs typeface="Courier New" panose="02070309020205020404" pitchFamily="49" charset="0"/>
              </a:rPr>
              <a:t>=1;i++;</a:t>
            </a:r>
            <a:r>
              <a:rPr lang="en-US" altLang="en-US" sz="1600" b="1" err="1">
                <a:latin typeface="Consolas" panose="020B0609020204030204" pitchFamily="49" charset="0"/>
                <a:cs typeface="Courier New" panose="02070309020205020404" pitchFamily="49" charset="0"/>
              </a:rPr>
              <a:t>i</a:t>
            </a:r>
            <a:r>
              <a:rPr lang="en-US" altLang="en-US" sz="1600" b="1">
                <a:latin typeface="Consolas" panose="020B0609020204030204" pitchFamily="49" charset="0"/>
                <a:cs typeface="Courier New" panose="02070309020205020404" pitchFamily="49" charset="0"/>
              </a:rPr>
              <a:t>&lt;=k-1)</a:t>
            </a:r>
          </a:p>
          <a:p>
            <a:pPr eaLnBrk="1" hangingPunct="1">
              <a:lnSpc>
                <a:spcPct val="80000"/>
              </a:lnSpc>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if (v == a[</a:t>
            </a:r>
            <a:r>
              <a:rPr lang="en-US" altLang="en-US" sz="1600" b="1" err="1">
                <a:latin typeface="Consolas" panose="020B0609020204030204" pitchFamily="49" charset="0"/>
                <a:cs typeface="Courier New" panose="02070309020205020404" pitchFamily="49" charset="0"/>
              </a:rPr>
              <a:t>i</a:t>
            </a:r>
            <a:r>
              <a:rPr lang="en-US" altLang="en-US" sz="1600" b="1">
                <a:latin typeface="Consolas" panose="020B0609020204030204" pitchFamily="49" charset="0"/>
                <a:cs typeface="Courier New" panose="02070309020205020404" pitchFamily="49" charset="0"/>
              </a:rPr>
              <a:t>]) return false;</a:t>
            </a:r>
          </a:p>
          <a:p>
            <a:pPr eaLnBrk="1" hangingPunct="1">
              <a:lnSpc>
                <a:spcPct val="80000"/>
              </a:lnSpc>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   return true;</a:t>
            </a:r>
          </a:p>
          <a:p>
            <a:pPr eaLnBrk="1" hangingPunct="1">
              <a:lnSpc>
                <a:spcPct val="80000"/>
              </a:lnSpc>
              <a:buFont typeface="Wingdings" panose="05000000000000000000" pitchFamily="2" charset="2"/>
              <a:buNone/>
            </a:pPr>
            <a:r>
              <a:rPr lang="en-US" altLang="en-US" sz="1600" b="1">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925856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Liệt</a:t>
            </a:r>
            <a:r>
              <a:rPr lang="en-US" altLang="en-US" sz="2000" b="1"/>
              <a:t> </a:t>
            </a:r>
            <a:r>
              <a:rPr lang="en-US" altLang="en-US" sz="2000" b="1" err="1"/>
              <a:t>kê</a:t>
            </a:r>
            <a:r>
              <a:rPr lang="en-US" altLang="en-US" sz="2000" b="1"/>
              <a:t> </a:t>
            </a:r>
            <a:r>
              <a:rPr lang="en-US" altLang="en-US" sz="2000" b="1" err="1"/>
              <a:t>các</a:t>
            </a:r>
            <a:r>
              <a:rPr lang="en-US" altLang="en-US" sz="2000" b="1"/>
              <a:t> </a:t>
            </a:r>
            <a:r>
              <a:rPr lang="en-US" altLang="en-US" sz="2000" b="1" err="1"/>
              <a:t>hoán</a:t>
            </a:r>
            <a:r>
              <a:rPr lang="en-US" altLang="en-US" sz="2000" b="1"/>
              <a:t> </a:t>
            </a:r>
            <a:r>
              <a:rPr lang="en-US" altLang="en-US" sz="2000" b="1" err="1"/>
              <a:t>vị</a:t>
            </a:r>
            <a:r>
              <a:rPr lang="en-US" altLang="en-US" sz="2000" b="1"/>
              <a:t> </a:t>
            </a:r>
            <a:r>
              <a:rPr lang="en-US" altLang="en-US" sz="2000" b="1" err="1"/>
              <a:t>của</a:t>
            </a:r>
            <a:r>
              <a:rPr lang="en-US" altLang="en-US" sz="2000" b="1"/>
              <a:t> </a:t>
            </a:r>
            <a:r>
              <a:rPr lang="en-US" altLang="en-US" sz="2000" b="1" i="1"/>
              <a:t>n</a:t>
            </a:r>
            <a:r>
              <a:rPr lang="en-US" altLang="en-US" sz="2000" b="1"/>
              <a:t> </a:t>
            </a:r>
            <a:r>
              <a:rPr lang="en-US" altLang="en-US" sz="2000" b="1" err="1"/>
              <a:t>phần</a:t>
            </a:r>
            <a:r>
              <a:rPr lang="en-US" altLang="en-US" sz="2000" b="1"/>
              <a:t> </a:t>
            </a:r>
            <a:r>
              <a:rPr lang="en-US" altLang="en-US" sz="2000" b="1" err="1"/>
              <a:t>tử</a:t>
            </a:r>
            <a:r>
              <a:rPr lang="en-US" altLang="en-US" sz="2000" b="1"/>
              <a:t> 1, 2, …, </a:t>
            </a:r>
            <a:r>
              <a:rPr lang="en-US" altLang="en-US" sz="2000" b="1" i="1"/>
              <a:t>n</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5160655-9276-4BD2-A242-1E93F070650D}"/>
              </a:ext>
            </a:extLst>
          </p:cNvPr>
          <p:cNvSpPr>
            <a:spLocks noGrp="1"/>
          </p:cNvSpPr>
          <p:nvPr>
            <p:ph idx="1"/>
          </p:nvPr>
        </p:nvSpPr>
        <p:spPr>
          <a:xfrm>
            <a:off x="169863" y="685805"/>
            <a:ext cx="8723312" cy="5491158"/>
          </a:xfrm>
        </p:spPr>
        <p:txBody>
          <a:bodyPr>
            <a:normAutofit/>
          </a:bodyPr>
          <a:lstStyle/>
          <a:p>
            <a:pPr eaLnBrk="1" hangingPunct="1">
              <a:defRPr/>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n = 3</a:t>
            </a:r>
          </a:p>
          <a:p>
            <a:pPr marL="457200" lvl="1" indent="0" eaLnBrk="1" hangingPunct="1">
              <a:buFontTx/>
              <a:buNone/>
              <a:defRPr/>
            </a:pPr>
            <a:endParaRPr lang="en-US" sz="1600">
              <a:cs typeface="Arial" panose="020B0604020202020204" pitchFamily="34" charset="0"/>
            </a:endParaRPr>
          </a:p>
        </p:txBody>
      </p:sp>
      <p:sp>
        <p:nvSpPr>
          <p:cNvPr id="6" name="Oval 5">
            <a:extLst>
              <a:ext uri="{FF2B5EF4-FFF2-40B4-BE49-F238E27FC236}">
                <a16:creationId xmlns:a16="http://schemas.microsoft.com/office/drawing/2014/main" id="{45C8ADAD-3AF2-4639-BF93-384959E90DC4}"/>
              </a:ext>
            </a:extLst>
          </p:cNvPr>
          <p:cNvSpPr/>
          <p:nvPr/>
        </p:nvSpPr>
        <p:spPr>
          <a:xfrm>
            <a:off x="4332288" y="1270000"/>
            <a:ext cx="252412"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 name="Group 6">
            <a:extLst>
              <a:ext uri="{FF2B5EF4-FFF2-40B4-BE49-F238E27FC236}">
                <a16:creationId xmlns:a16="http://schemas.microsoft.com/office/drawing/2014/main" id="{59BB0263-96E5-4717-BE79-7A21D895BB0A}"/>
              </a:ext>
            </a:extLst>
          </p:cNvPr>
          <p:cNvGrpSpPr>
            <a:grpSpLocks/>
          </p:cNvGrpSpPr>
          <p:nvPr/>
        </p:nvGrpSpPr>
        <p:grpSpPr bwMode="auto">
          <a:xfrm>
            <a:off x="2116138" y="1454150"/>
            <a:ext cx="2252662" cy="1506538"/>
            <a:chOff x="2293681" y="1869022"/>
            <a:chExt cx="2253452" cy="1505456"/>
          </a:xfrm>
        </p:grpSpPr>
        <p:cxnSp>
          <p:nvCxnSpPr>
            <p:cNvPr id="8" name="Straight Connector 7">
              <a:extLst>
                <a:ext uri="{FF2B5EF4-FFF2-40B4-BE49-F238E27FC236}">
                  <a16:creationId xmlns:a16="http://schemas.microsoft.com/office/drawing/2014/main" id="{FA98CFDB-E035-4103-9FA9-0B30696E637C}"/>
                </a:ext>
              </a:extLst>
            </p:cNvPr>
            <p:cNvCxnSpPr>
              <a:stCxn id="6" idx="3"/>
              <a:endCxn id="9" idx="7"/>
            </p:cNvCxnSpPr>
            <p:nvPr/>
          </p:nvCxnSpPr>
          <p:spPr>
            <a:xfrm flipH="1">
              <a:off x="2508068" y="1869022"/>
              <a:ext cx="2039065" cy="132143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E0AFED8-1308-4FBF-9414-F965841311D3}"/>
                </a:ext>
              </a:extLst>
            </p:cNvPr>
            <p:cNvSpPr/>
            <p:nvPr/>
          </p:nvSpPr>
          <p:spPr>
            <a:xfrm>
              <a:off x="2293681" y="3158733"/>
              <a:ext cx="252501" cy="2157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2" name="Group 11">
            <a:extLst>
              <a:ext uri="{FF2B5EF4-FFF2-40B4-BE49-F238E27FC236}">
                <a16:creationId xmlns:a16="http://schemas.microsoft.com/office/drawing/2014/main" id="{9D5ED0E3-0C8C-45EE-8594-F69AAD5C190C}"/>
              </a:ext>
            </a:extLst>
          </p:cNvPr>
          <p:cNvGrpSpPr>
            <a:grpSpLocks/>
          </p:cNvGrpSpPr>
          <p:nvPr/>
        </p:nvGrpSpPr>
        <p:grpSpPr bwMode="auto">
          <a:xfrm>
            <a:off x="928688" y="2928938"/>
            <a:ext cx="1223962" cy="1128712"/>
            <a:chOff x="915196" y="3233135"/>
            <a:chExt cx="1224133" cy="1129356"/>
          </a:xfrm>
        </p:grpSpPr>
        <p:cxnSp>
          <p:nvCxnSpPr>
            <p:cNvPr id="13" name="Straight Connector 12">
              <a:extLst>
                <a:ext uri="{FF2B5EF4-FFF2-40B4-BE49-F238E27FC236}">
                  <a16:creationId xmlns:a16="http://schemas.microsoft.com/office/drawing/2014/main" id="{EFC6682E-5241-4BCE-848E-BB8F21F3D210}"/>
                </a:ext>
              </a:extLst>
            </p:cNvPr>
            <p:cNvCxnSpPr>
              <a:stCxn id="9" idx="3"/>
              <a:endCxn id="14" idx="7"/>
            </p:cNvCxnSpPr>
            <p:nvPr/>
          </p:nvCxnSpPr>
          <p:spPr>
            <a:xfrm flipH="1">
              <a:off x="1129538" y="3233135"/>
              <a:ext cx="1009791" cy="94510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1123007-A327-49B5-846C-C26E2A3EB9D6}"/>
                </a:ext>
              </a:extLst>
            </p:cNvPr>
            <p:cNvSpPr/>
            <p:nvPr/>
          </p:nvSpPr>
          <p:spPr>
            <a:xfrm>
              <a:off x="915196" y="4146468"/>
              <a:ext cx="252447" cy="216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5" name="Group 14">
            <a:extLst>
              <a:ext uri="{FF2B5EF4-FFF2-40B4-BE49-F238E27FC236}">
                <a16:creationId xmlns:a16="http://schemas.microsoft.com/office/drawing/2014/main" id="{2159216B-DD6F-434C-BB9B-2DDF1330A47C}"/>
              </a:ext>
            </a:extLst>
          </p:cNvPr>
          <p:cNvGrpSpPr>
            <a:grpSpLocks/>
          </p:cNvGrpSpPr>
          <p:nvPr/>
        </p:nvGrpSpPr>
        <p:grpSpPr bwMode="auto">
          <a:xfrm>
            <a:off x="909638" y="4021138"/>
            <a:ext cx="252412" cy="1093787"/>
            <a:chOff x="861673" y="3969366"/>
            <a:chExt cx="252429" cy="1092599"/>
          </a:xfrm>
        </p:grpSpPr>
        <p:cxnSp>
          <p:nvCxnSpPr>
            <p:cNvPr id="16" name="Straight Connector 15">
              <a:extLst>
                <a:ext uri="{FF2B5EF4-FFF2-40B4-BE49-F238E27FC236}">
                  <a16:creationId xmlns:a16="http://schemas.microsoft.com/office/drawing/2014/main" id="{7AC1C9D6-A9E3-4BF1-ADB3-17D24FC1BA91}"/>
                </a:ext>
              </a:extLst>
            </p:cNvPr>
            <p:cNvCxnSpPr/>
            <p:nvPr/>
          </p:nvCxnSpPr>
          <p:spPr>
            <a:xfrm flipH="1">
              <a:off x="1002970" y="3969366"/>
              <a:ext cx="30165" cy="9276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E42F63D-372D-4CCB-BA15-C10BB14F3178}"/>
                </a:ext>
              </a:extLst>
            </p:cNvPr>
            <p:cNvSpPr/>
            <p:nvPr/>
          </p:nvSpPr>
          <p:spPr>
            <a:xfrm>
              <a:off x="861673" y="4846299"/>
              <a:ext cx="252429" cy="2156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8" name="Group 17">
            <a:extLst>
              <a:ext uri="{FF2B5EF4-FFF2-40B4-BE49-F238E27FC236}">
                <a16:creationId xmlns:a16="http://schemas.microsoft.com/office/drawing/2014/main" id="{DB078DDD-28B1-42C6-94A4-B4F99036A148}"/>
              </a:ext>
            </a:extLst>
          </p:cNvPr>
          <p:cNvGrpSpPr>
            <a:grpSpLocks/>
          </p:cNvGrpSpPr>
          <p:nvPr/>
        </p:nvGrpSpPr>
        <p:grpSpPr bwMode="auto">
          <a:xfrm>
            <a:off x="4229100" y="1485900"/>
            <a:ext cx="252413" cy="1616075"/>
            <a:chOff x="6288487" y="1805517"/>
            <a:chExt cx="252407" cy="1617064"/>
          </a:xfrm>
        </p:grpSpPr>
        <p:cxnSp>
          <p:nvCxnSpPr>
            <p:cNvPr id="19" name="Straight Connector 18">
              <a:extLst>
                <a:ext uri="{FF2B5EF4-FFF2-40B4-BE49-F238E27FC236}">
                  <a16:creationId xmlns:a16="http://schemas.microsoft.com/office/drawing/2014/main" id="{8EDE6B0C-10FA-46A3-9D30-4125B0E73F6C}"/>
                </a:ext>
              </a:extLst>
            </p:cNvPr>
            <p:cNvCxnSpPr>
              <a:stCxn id="6" idx="4"/>
            </p:cNvCxnSpPr>
            <p:nvPr/>
          </p:nvCxnSpPr>
          <p:spPr>
            <a:xfrm flipH="1">
              <a:off x="6415484" y="1805517"/>
              <a:ext cx="103186" cy="147569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3E8D146-7C44-40AE-B1AF-544714D48CF2}"/>
                </a:ext>
              </a:extLst>
            </p:cNvPr>
            <p:cNvSpPr/>
            <p:nvPr/>
          </p:nvSpPr>
          <p:spPr>
            <a:xfrm>
              <a:off x="6288487" y="3206549"/>
              <a:ext cx="252407" cy="216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1" name="Group 20">
            <a:extLst>
              <a:ext uri="{FF2B5EF4-FFF2-40B4-BE49-F238E27FC236}">
                <a16:creationId xmlns:a16="http://schemas.microsoft.com/office/drawing/2014/main" id="{AF7D82C6-C712-45E0-9036-E050AD66156C}"/>
              </a:ext>
            </a:extLst>
          </p:cNvPr>
          <p:cNvGrpSpPr>
            <a:grpSpLocks/>
          </p:cNvGrpSpPr>
          <p:nvPr/>
        </p:nvGrpSpPr>
        <p:grpSpPr bwMode="auto">
          <a:xfrm>
            <a:off x="2339975" y="3932238"/>
            <a:ext cx="252413" cy="1117600"/>
            <a:chOff x="2579579" y="3950580"/>
            <a:chExt cx="252390" cy="1117043"/>
          </a:xfrm>
        </p:grpSpPr>
        <p:cxnSp>
          <p:nvCxnSpPr>
            <p:cNvPr id="22" name="Straight Connector 21">
              <a:extLst>
                <a:ext uri="{FF2B5EF4-FFF2-40B4-BE49-F238E27FC236}">
                  <a16:creationId xmlns:a16="http://schemas.microsoft.com/office/drawing/2014/main" id="{5FA03B12-B07B-4547-9602-DFD3DEE3F0CF}"/>
                </a:ext>
              </a:extLst>
            </p:cNvPr>
            <p:cNvCxnSpPr/>
            <p:nvPr/>
          </p:nvCxnSpPr>
          <p:spPr>
            <a:xfrm flipH="1">
              <a:off x="2720854" y="3950580"/>
              <a:ext cx="39683" cy="90601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96C39B5-08AF-4998-A621-5991FB318507}"/>
                </a:ext>
              </a:extLst>
            </p:cNvPr>
            <p:cNvSpPr/>
            <p:nvPr/>
          </p:nvSpPr>
          <p:spPr>
            <a:xfrm>
              <a:off x="2579579" y="4851831"/>
              <a:ext cx="252390" cy="215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4" name="Group 23">
            <a:extLst>
              <a:ext uri="{FF2B5EF4-FFF2-40B4-BE49-F238E27FC236}">
                <a16:creationId xmlns:a16="http://schemas.microsoft.com/office/drawing/2014/main" id="{3D145DC0-2ABB-4196-94E9-2BDE927B4BD5}"/>
              </a:ext>
            </a:extLst>
          </p:cNvPr>
          <p:cNvGrpSpPr>
            <a:grpSpLocks/>
          </p:cNvGrpSpPr>
          <p:nvPr/>
        </p:nvGrpSpPr>
        <p:grpSpPr bwMode="auto">
          <a:xfrm>
            <a:off x="3979863" y="4040188"/>
            <a:ext cx="252412" cy="1103312"/>
            <a:chOff x="5868144" y="4015169"/>
            <a:chExt cx="252028" cy="1102453"/>
          </a:xfrm>
        </p:grpSpPr>
        <p:cxnSp>
          <p:nvCxnSpPr>
            <p:cNvPr id="25" name="Straight Connector 24">
              <a:extLst>
                <a:ext uri="{FF2B5EF4-FFF2-40B4-BE49-F238E27FC236}">
                  <a16:creationId xmlns:a16="http://schemas.microsoft.com/office/drawing/2014/main" id="{2D5D2E84-A204-48E0-A77B-888F39C07019}"/>
                </a:ext>
              </a:extLst>
            </p:cNvPr>
            <p:cNvCxnSpPr>
              <a:stCxn id="71" idx="4"/>
              <a:endCxn id="26" idx="0"/>
            </p:cNvCxnSpPr>
            <p:nvPr/>
          </p:nvCxnSpPr>
          <p:spPr>
            <a:xfrm flipH="1">
              <a:off x="5994951" y="4015169"/>
              <a:ext cx="14265" cy="88672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B445F62-9C78-4FA5-849C-7B72666D1E6C}"/>
                </a:ext>
              </a:extLst>
            </p:cNvPr>
            <p:cNvSpPr/>
            <p:nvPr/>
          </p:nvSpPr>
          <p:spPr>
            <a:xfrm>
              <a:off x="5868144" y="4901890"/>
              <a:ext cx="252028" cy="2157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7" name="Group 26">
            <a:extLst>
              <a:ext uri="{FF2B5EF4-FFF2-40B4-BE49-F238E27FC236}">
                <a16:creationId xmlns:a16="http://schemas.microsoft.com/office/drawing/2014/main" id="{11DF33BA-2BF6-4D30-93D5-34F1DFCC72AF}"/>
              </a:ext>
            </a:extLst>
          </p:cNvPr>
          <p:cNvGrpSpPr>
            <a:grpSpLocks/>
          </p:cNvGrpSpPr>
          <p:nvPr/>
        </p:nvGrpSpPr>
        <p:grpSpPr bwMode="auto">
          <a:xfrm>
            <a:off x="8137525" y="4113213"/>
            <a:ext cx="252413" cy="1054100"/>
            <a:chOff x="8137048" y="4113196"/>
            <a:chExt cx="252028" cy="1053306"/>
          </a:xfrm>
        </p:grpSpPr>
        <p:cxnSp>
          <p:nvCxnSpPr>
            <p:cNvPr id="28" name="Straight Connector 27">
              <a:extLst>
                <a:ext uri="{FF2B5EF4-FFF2-40B4-BE49-F238E27FC236}">
                  <a16:creationId xmlns:a16="http://schemas.microsoft.com/office/drawing/2014/main" id="{9DAE3D8F-CD62-4CA9-B4DE-D2C0D8D31B98}"/>
                </a:ext>
              </a:extLst>
            </p:cNvPr>
            <p:cNvCxnSpPr/>
            <p:nvPr/>
          </p:nvCxnSpPr>
          <p:spPr>
            <a:xfrm>
              <a:off x="8224228" y="4113196"/>
              <a:ext cx="39626" cy="9089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E6D72FB-6F9B-480D-8323-1D18A13F36D8}"/>
                </a:ext>
              </a:extLst>
            </p:cNvPr>
            <p:cNvSpPr/>
            <p:nvPr/>
          </p:nvSpPr>
          <p:spPr>
            <a:xfrm>
              <a:off x="8137048" y="4950765"/>
              <a:ext cx="252028" cy="2157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29">
            <a:extLst>
              <a:ext uri="{FF2B5EF4-FFF2-40B4-BE49-F238E27FC236}">
                <a16:creationId xmlns:a16="http://schemas.microsoft.com/office/drawing/2014/main" id="{F3520246-9DA1-45E3-97B9-4476AC198CC4}"/>
              </a:ext>
            </a:extLst>
          </p:cNvPr>
          <p:cNvGrpSpPr>
            <a:grpSpLocks/>
          </p:cNvGrpSpPr>
          <p:nvPr/>
        </p:nvGrpSpPr>
        <p:grpSpPr bwMode="auto">
          <a:xfrm>
            <a:off x="4443413" y="3071813"/>
            <a:ext cx="1273175" cy="914400"/>
            <a:chOff x="4445455" y="3220452"/>
            <a:chExt cx="1270885" cy="914762"/>
          </a:xfrm>
        </p:grpSpPr>
        <p:sp>
          <p:nvSpPr>
            <p:cNvPr id="31" name="Oval 30">
              <a:extLst>
                <a:ext uri="{FF2B5EF4-FFF2-40B4-BE49-F238E27FC236}">
                  <a16:creationId xmlns:a16="http://schemas.microsoft.com/office/drawing/2014/main" id="{D072D669-2630-4BED-91E5-22A8CA4C5A29}"/>
                </a:ext>
              </a:extLst>
            </p:cNvPr>
            <p:cNvSpPr/>
            <p:nvPr/>
          </p:nvSpPr>
          <p:spPr>
            <a:xfrm>
              <a:off x="5464381" y="3919229"/>
              <a:ext cx="251959" cy="2159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a:extLst>
                <a:ext uri="{FF2B5EF4-FFF2-40B4-BE49-F238E27FC236}">
                  <a16:creationId xmlns:a16="http://schemas.microsoft.com/office/drawing/2014/main" id="{78419C17-8C8A-48AC-A7DD-CA5195749171}"/>
                </a:ext>
              </a:extLst>
            </p:cNvPr>
            <p:cNvCxnSpPr>
              <a:stCxn id="20" idx="5"/>
              <a:endCxn id="31" idx="1"/>
            </p:cNvCxnSpPr>
            <p:nvPr/>
          </p:nvCxnSpPr>
          <p:spPr>
            <a:xfrm>
              <a:off x="4445455" y="3220452"/>
              <a:ext cx="1055373" cy="73053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FB1964DF-15E6-4FAC-BECF-CB002C9B9760}"/>
              </a:ext>
            </a:extLst>
          </p:cNvPr>
          <p:cNvSpPr txBox="1">
            <a:spLocks noChangeArrowheads="1"/>
          </p:cNvSpPr>
          <p:nvPr/>
        </p:nvSpPr>
        <p:spPr bwMode="auto">
          <a:xfrm>
            <a:off x="4813300" y="947738"/>
            <a:ext cx="654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chemeClr val="tx1"/>
                </a:solidFill>
              </a:rPr>
              <a:t>( )</a:t>
            </a:r>
          </a:p>
        </p:txBody>
      </p:sp>
      <p:sp>
        <p:nvSpPr>
          <p:cNvPr id="34" name="TextBox 33">
            <a:extLst>
              <a:ext uri="{FF2B5EF4-FFF2-40B4-BE49-F238E27FC236}">
                <a16:creationId xmlns:a16="http://schemas.microsoft.com/office/drawing/2014/main" id="{8BACEDD4-3BA6-4AAA-A78C-3341B9B1A878}"/>
              </a:ext>
            </a:extLst>
          </p:cNvPr>
          <p:cNvSpPr txBox="1">
            <a:spLocks noChangeArrowheads="1"/>
          </p:cNvSpPr>
          <p:nvPr/>
        </p:nvSpPr>
        <p:spPr bwMode="auto">
          <a:xfrm>
            <a:off x="506413" y="4349750"/>
            <a:ext cx="65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35" name="TextBox 34">
            <a:extLst>
              <a:ext uri="{FF2B5EF4-FFF2-40B4-BE49-F238E27FC236}">
                <a16:creationId xmlns:a16="http://schemas.microsoft.com/office/drawing/2014/main" id="{4A4D99A5-F3EE-46EE-AAEC-722A42F3107C}"/>
              </a:ext>
            </a:extLst>
          </p:cNvPr>
          <p:cNvSpPr txBox="1">
            <a:spLocks noChangeArrowheads="1"/>
          </p:cNvSpPr>
          <p:nvPr/>
        </p:nvSpPr>
        <p:spPr bwMode="auto">
          <a:xfrm>
            <a:off x="460375" y="52308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(1,2,3)</a:t>
            </a:r>
          </a:p>
        </p:txBody>
      </p:sp>
      <p:sp>
        <p:nvSpPr>
          <p:cNvPr id="36" name="TextBox 35">
            <a:extLst>
              <a:ext uri="{FF2B5EF4-FFF2-40B4-BE49-F238E27FC236}">
                <a16:creationId xmlns:a16="http://schemas.microsoft.com/office/drawing/2014/main" id="{9DA3B777-158A-4218-B448-A4C17D2AC53F}"/>
              </a:ext>
            </a:extLst>
          </p:cNvPr>
          <p:cNvSpPr txBox="1">
            <a:spLocks noChangeArrowheads="1"/>
          </p:cNvSpPr>
          <p:nvPr/>
        </p:nvSpPr>
        <p:spPr bwMode="auto">
          <a:xfrm>
            <a:off x="1914525" y="52308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(1,3,2)</a:t>
            </a:r>
          </a:p>
        </p:txBody>
      </p:sp>
      <p:sp>
        <p:nvSpPr>
          <p:cNvPr id="37" name="TextBox 36">
            <a:extLst>
              <a:ext uri="{FF2B5EF4-FFF2-40B4-BE49-F238E27FC236}">
                <a16:creationId xmlns:a16="http://schemas.microsoft.com/office/drawing/2014/main" id="{91D362A4-26F7-49E5-BC64-225516D2EBDA}"/>
              </a:ext>
            </a:extLst>
          </p:cNvPr>
          <p:cNvSpPr txBox="1">
            <a:spLocks noChangeArrowheads="1"/>
          </p:cNvSpPr>
          <p:nvPr/>
        </p:nvSpPr>
        <p:spPr bwMode="auto">
          <a:xfrm>
            <a:off x="3544888" y="52308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(2,1,3)</a:t>
            </a:r>
          </a:p>
        </p:txBody>
      </p:sp>
      <p:sp>
        <p:nvSpPr>
          <p:cNvPr id="38" name="TextBox 37">
            <a:extLst>
              <a:ext uri="{FF2B5EF4-FFF2-40B4-BE49-F238E27FC236}">
                <a16:creationId xmlns:a16="http://schemas.microsoft.com/office/drawing/2014/main" id="{91CEF88E-A3F3-428F-A4B0-285F0342C427}"/>
              </a:ext>
            </a:extLst>
          </p:cNvPr>
          <p:cNvSpPr txBox="1">
            <a:spLocks noChangeArrowheads="1"/>
          </p:cNvSpPr>
          <p:nvPr/>
        </p:nvSpPr>
        <p:spPr bwMode="auto">
          <a:xfrm>
            <a:off x="6369050" y="52308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(3,1,2)</a:t>
            </a:r>
          </a:p>
        </p:txBody>
      </p:sp>
      <p:sp>
        <p:nvSpPr>
          <p:cNvPr id="39" name="TextBox 38">
            <a:extLst>
              <a:ext uri="{FF2B5EF4-FFF2-40B4-BE49-F238E27FC236}">
                <a16:creationId xmlns:a16="http://schemas.microsoft.com/office/drawing/2014/main" id="{63FB5F6F-B9BA-4309-8F02-32F485F65016}"/>
              </a:ext>
            </a:extLst>
          </p:cNvPr>
          <p:cNvSpPr txBox="1">
            <a:spLocks noChangeArrowheads="1"/>
          </p:cNvSpPr>
          <p:nvPr/>
        </p:nvSpPr>
        <p:spPr bwMode="auto">
          <a:xfrm>
            <a:off x="7810500" y="52308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(3,2,1)</a:t>
            </a:r>
          </a:p>
        </p:txBody>
      </p:sp>
      <p:grpSp>
        <p:nvGrpSpPr>
          <p:cNvPr id="40" name="Group 39">
            <a:extLst>
              <a:ext uri="{FF2B5EF4-FFF2-40B4-BE49-F238E27FC236}">
                <a16:creationId xmlns:a16="http://schemas.microsoft.com/office/drawing/2014/main" id="{A818D624-B5AD-40BD-BF9F-9ADDC8EB86A7}"/>
              </a:ext>
            </a:extLst>
          </p:cNvPr>
          <p:cNvGrpSpPr>
            <a:grpSpLocks/>
          </p:cNvGrpSpPr>
          <p:nvPr/>
        </p:nvGrpSpPr>
        <p:grpSpPr bwMode="auto">
          <a:xfrm>
            <a:off x="5475288" y="3949700"/>
            <a:ext cx="250825" cy="1181100"/>
            <a:chOff x="8210400" y="3948878"/>
            <a:chExt cx="252028" cy="1181140"/>
          </a:xfrm>
        </p:grpSpPr>
        <p:cxnSp>
          <p:nvCxnSpPr>
            <p:cNvPr id="41" name="Straight Connector 40">
              <a:extLst>
                <a:ext uri="{FF2B5EF4-FFF2-40B4-BE49-F238E27FC236}">
                  <a16:creationId xmlns:a16="http://schemas.microsoft.com/office/drawing/2014/main" id="{B117C91A-9C43-4B90-82FF-6ABF42E939A1}"/>
                </a:ext>
              </a:extLst>
            </p:cNvPr>
            <p:cNvCxnSpPr>
              <a:endCxn id="42" idx="0"/>
            </p:cNvCxnSpPr>
            <p:nvPr/>
          </p:nvCxnSpPr>
          <p:spPr>
            <a:xfrm flipH="1">
              <a:off x="8336413" y="3948878"/>
              <a:ext cx="9571" cy="96523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3D9CD6FF-6794-49FE-AB60-55C7048C2933}"/>
                </a:ext>
              </a:extLst>
            </p:cNvPr>
            <p:cNvSpPr/>
            <p:nvPr/>
          </p:nvSpPr>
          <p:spPr>
            <a:xfrm>
              <a:off x="8210400" y="4914111"/>
              <a:ext cx="252028" cy="215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3" name="Group 42">
            <a:extLst>
              <a:ext uri="{FF2B5EF4-FFF2-40B4-BE49-F238E27FC236}">
                <a16:creationId xmlns:a16="http://schemas.microsoft.com/office/drawing/2014/main" id="{40F6C86A-0D0B-4F7E-B5AF-C1FEAC1E4F60}"/>
              </a:ext>
            </a:extLst>
          </p:cNvPr>
          <p:cNvGrpSpPr>
            <a:grpSpLocks/>
          </p:cNvGrpSpPr>
          <p:nvPr/>
        </p:nvGrpSpPr>
        <p:grpSpPr bwMode="auto">
          <a:xfrm>
            <a:off x="7740650" y="2767013"/>
            <a:ext cx="608013" cy="1346200"/>
            <a:chOff x="6842547" y="2861021"/>
            <a:chExt cx="607858" cy="1345290"/>
          </a:xfrm>
        </p:grpSpPr>
        <p:sp>
          <p:nvSpPr>
            <p:cNvPr id="44" name="Oval 43">
              <a:extLst>
                <a:ext uri="{FF2B5EF4-FFF2-40B4-BE49-F238E27FC236}">
                  <a16:creationId xmlns:a16="http://schemas.microsoft.com/office/drawing/2014/main" id="{14413DFA-3810-46B5-BF6D-36BB2724EBA3}"/>
                </a:ext>
              </a:extLst>
            </p:cNvPr>
            <p:cNvSpPr/>
            <p:nvPr/>
          </p:nvSpPr>
          <p:spPr>
            <a:xfrm>
              <a:off x="7198056" y="3990557"/>
              <a:ext cx="252349" cy="2157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00F6AC3A-58D6-46B1-B8B5-B4AB3EE323EC}"/>
                </a:ext>
              </a:extLst>
            </p:cNvPr>
            <p:cNvCxnSpPr>
              <a:endCxn id="44" idx="0"/>
            </p:cNvCxnSpPr>
            <p:nvPr/>
          </p:nvCxnSpPr>
          <p:spPr>
            <a:xfrm>
              <a:off x="6842547" y="2861021"/>
              <a:ext cx="482477" cy="112953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E9524BE7-99E5-497C-A1F1-EFB82E44FA8F}"/>
              </a:ext>
            </a:extLst>
          </p:cNvPr>
          <p:cNvSpPr txBox="1">
            <a:spLocks noChangeArrowheads="1"/>
          </p:cNvSpPr>
          <p:nvPr/>
        </p:nvSpPr>
        <p:spPr bwMode="auto">
          <a:xfrm>
            <a:off x="2035175" y="432593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2</a:t>
            </a:r>
          </a:p>
        </p:txBody>
      </p:sp>
      <p:sp>
        <p:nvSpPr>
          <p:cNvPr id="47" name="TextBox 46">
            <a:extLst>
              <a:ext uri="{FF2B5EF4-FFF2-40B4-BE49-F238E27FC236}">
                <a16:creationId xmlns:a16="http://schemas.microsoft.com/office/drawing/2014/main" id="{61310725-294A-4D68-BE3B-10B8C76B034A}"/>
              </a:ext>
            </a:extLst>
          </p:cNvPr>
          <p:cNvSpPr txBox="1">
            <a:spLocks noChangeArrowheads="1"/>
          </p:cNvSpPr>
          <p:nvPr/>
        </p:nvSpPr>
        <p:spPr bwMode="auto">
          <a:xfrm>
            <a:off x="1370013" y="310991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2</a:t>
            </a:r>
          </a:p>
        </p:txBody>
      </p:sp>
      <p:sp>
        <p:nvSpPr>
          <p:cNvPr id="48" name="TextBox 47">
            <a:extLst>
              <a:ext uri="{FF2B5EF4-FFF2-40B4-BE49-F238E27FC236}">
                <a16:creationId xmlns:a16="http://schemas.microsoft.com/office/drawing/2014/main" id="{7EAA397A-085F-4BA6-9DB4-43EE8486616B}"/>
              </a:ext>
            </a:extLst>
          </p:cNvPr>
          <p:cNvSpPr txBox="1">
            <a:spLocks noChangeArrowheads="1"/>
          </p:cNvSpPr>
          <p:nvPr/>
        </p:nvSpPr>
        <p:spPr bwMode="auto">
          <a:xfrm>
            <a:off x="2540000" y="3094038"/>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49" name="TextBox 48">
            <a:extLst>
              <a:ext uri="{FF2B5EF4-FFF2-40B4-BE49-F238E27FC236}">
                <a16:creationId xmlns:a16="http://schemas.microsoft.com/office/drawing/2014/main" id="{FC67350C-0F8D-49DD-8EF1-ECA73A1F3829}"/>
              </a:ext>
            </a:extLst>
          </p:cNvPr>
          <p:cNvSpPr txBox="1">
            <a:spLocks noChangeArrowheads="1"/>
          </p:cNvSpPr>
          <p:nvPr/>
        </p:nvSpPr>
        <p:spPr bwMode="auto">
          <a:xfrm>
            <a:off x="3640138" y="4208463"/>
            <a:ext cx="65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50" name="TextBox 49">
            <a:extLst>
              <a:ext uri="{FF2B5EF4-FFF2-40B4-BE49-F238E27FC236}">
                <a16:creationId xmlns:a16="http://schemas.microsoft.com/office/drawing/2014/main" id="{0E5E1150-B4C0-49F9-9C14-D8F1C1EB8054}"/>
              </a:ext>
            </a:extLst>
          </p:cNvPr>
          <p:cNvSpPr txBox="1">
            <a:spLocks noChangeArrowheads="1"/>
          </p:cNvSpPr>
          <p:nvPr/>
        </p:nvSpPr>
        <p:spPr bwMode="auto">
          <a:xfrm>
            <a:off x="8281988" y="436721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1</a:t>
            </a:r>
          </a:p>
        </p:txBody>
      </p:sp>
      <p:sp>
        <p:nvSpPr>
          <p:cNvPr id="51" name="TextBox 50">
            <a:extLst>
              <a:ext uri="{FF2B5EF4-FFF2-40B4-BE49-F238E27FC236}">
                <a16:creationId xmlns:a16="http://schemas.microsoft.com/office/drawing/2014/main" id="{01165CE2-2D53-446B-9F64-0121CD698122}"/>
              </a:ext>
            </a:extLst>
          </p:cNvPr>
          <p:cNvSpPr txBox="1">
            <a:spLocks noChangeArrowheads="1"/>
          </p:cNvSpPr>
          <p:nvPr/>
        </p:nvSpPr>
        <p:spPr bwMode="auto">
          <a:xfrm>
            <a:off x="5035550" y="31670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52" name="TextBox 51">
            <a:extLst>
              <a:ext uri="{FF2B5EF4-FFF2-40B4-BE49-F238E27FC236}">
                <a16:creationId xmlns:a16="http://schemas.microsoft.com/office/drawing/2014/main" id="{09591A8B-DFBD-42F5-8386-6B355448D034}"/>
              </a:ext>
            </a:extLst>
          </p:cNvPr>
          <p:cNvSpPr txBox="1">
            <a:spLocks noChangeArrowheads="1"/>
          </p:cNvSpPr>
          <p:nvPr/>
        </p:nvSpPr>
        <p:spPr bwMode="auto">
          <a:xfrm>
            <a:off x="8029575" y="322897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2</a:t>
            </a:r>
          </a:p>
        </p:txBody>
      </p:sp>
      <p:sp>
        <p:nvSpPr>
          <p:cNvPr id="53" name="TextBox 52">
            <a:extLst>
              <a:ext uri="{FF2B5EF4-FFF2-40B4-BE49-F238E27FC236}">
                <a16:creationId xmlns:a16="http://schemas.microsoft.com/office/drawing/2014/main" id="{834C24C9-7B48-4EE0-89E6-347B470C95ED}"/>
              </a:ext>
            </a:extLst>
          </p:cNvPr>
          <p:cNvSpPr txBox="1">
            <a:spLocks noChangeArrowheads="1"/>
          </p:cNvSpPr>
          <p:nvPr/>
        </p:nvSpPr>
        <p:spPr bwMode="auto">
          <a:xfrm>
            <a:off x="3727450" y="31670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1</a:t>
            </a:r>
          </a:p>
        </p:txBody>
      </p:sp>
      <p:grpSp>
        <p:nvGrpSpPr>
          <p:cNvPr id="54" name="Group 53">
            <a:extLst>
              <a:ext uri="{FF2B5EF4-FFF2-40B4-BE49-F238E27FC236}">
                <a16:creationId xmlns:a16="http://schemas.microsoft.com/office/drawing/2014/main" id="{1F333948-E5D2-4D47-B4AA-98AF11EFC4E6}"/>
              </a:ext>
            </a:extLst>
          </p:cNvPr>
          <p:cNvGrpSpPr>
            <a:grpSpLocks/>
          </p:cNvGrpSpPr>
          <p:nvPr/>
        </p:nvGrpSpPr>
        <p:grpSpPr bwMode="auto">
          <a:xfrm>
            <a:off x="4548188" y="1454150"/>
            <a:ext cx="3300412" cy="1527175"/>
            <a:chOff x="3240321" y="1895076"/>
            <a:chExt cx="3300573" cy="1527505"/>
          </a:xfrm>
        </p:grpSpPr>
        <p:cxnSp>
          <p:nvCxnSpPr>
            <p:cNvPr id="55" name="Straight Connector 54">
              <a:extLst>
                <a:ext uri="{FF2B5EF4-FFF2-40B4-BE49-F238E27FC236}">
                  <a16:creationId xmlns:a16="http://schemas.microsoft.com/office/drawing/2014/main" id="{B749B098-72B7-433D-A903-45DFEC020683}"/>
                </a:ext>
              </a:extLst>
            </p:cNvPr>
            <p:cNvCxnSpPr>
              <a:stCxn id="6" idx="5"/>
              <a:endCxn id="56" idx="1"/>
            </p:cNvCxnSpPr>
            <p:nvPr/>
          </p:nvCxnSpPr>
          <p:spPr>
            <a:xfrm>
              <a:off x="3240321" y="1895076"/>
              <a:ext cx="3084662" cy="134331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8815B70F-5EB7-4E07-A1C2-127DA580F139}"/>
                </a:ext>
              </a:extLst>
            </p:cNvPr>
            <p:cNvSpPr/>
            <p:nvPr/>
          </p:nvSpPr>
          <p:spPr>
            <a:xfrm>
              <a:off x="6288470" y="3206634"/>
              <a:ext cx="252424" cy="21594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7" name="TextBox 56">
            <a:extLst>
              <a:ext uri="{FF2B5EF4-FFF2-40B4-BE49-F238E27FC236}">
                <a16:creationId xmlns:a16="http://schemas.microsoft.com/office/drawing/2014/main" id="{AB12088D-3288-489E-A3BC-A5B84106E0B2}"/>
              </a:ext>
            </a:extLst>
          </p:cNvPr>
          <p:cNvSpPr txBox="1">
            <a:spLocks noChangeArrowheads="1"/>
          </p:cNvSpPr>
          <p:nvPr/>
        </p:nvSpPr>
        <p:spPr bwMode="auto">
          <a:xfrm>
            <a:off x="4457700" y="180657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2</a:t>
            </a:r>
          </a:p>
        </p:txBody>
      </p:sp>
      <p:sp>
        <p:nvSpPr>
          <p:cNvPr id="58" name="TextBox 57">
            <a:extLst>
              <a:ext uri="{FF2B5EF4-FFF2-40B4-BE49-F238E27FC236}">
                <a16:creationId xmlns:a16="http://schemas.microsoft.com/office/drawing/2014/main" id="{8A76427A-4DCB-4C9E-BA65-1B60AAB5DE9F}"/>
              </a:ext>
            </a:extLst>
          </p:cNvPr>
          <p:cNvSpPr txBox="1">
            <a:spLocks noChangeArrowheads="1"/>
          </p:cNvSpPr>
          <p:nvPr/>
        </p:nvSpPr>
        <p:spPr bwMode="auto">
          <a:xfrm>
            <a:off x="6042025" y="180657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3</a:t>
            </a:r>
          </a:p>
        </p:txBody>
      </p:sp>
      <p:sp>
        <p:nvSpPr>
          <p:cNvPr id="59" name="TextBox 58">
            <a:extLst>
              <a:ext uri="{FF2B5EF4-FFF2-40B4-BE49-F238E27FC236}">
                <a16:creationId xmlns:a16="http://schemas.microsoft.com/office/drawing/2014/main" id="{BED66949-4D38-4DFD-9584-27F2DDCA0F9C}"/>
              </a:ext>
            </a:extLst>
          </p:cNvPr>
          <p:cNvSpPr txBox="1">
            <a:spLocks noChangeArrowheads="1"/>
          </p:cNvSpPr>
          <p:nvPr/>
        </p:nvSpPr>
        <p:spPr bwMode="auto">
          <a:xfrm>
            <a:off x="3024188" y="1806575"/>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1</a:t>
            </a:r>
          </a:p>
        </p:txBody>
      </p:sp>
      <p:sp>
        <p:nvSpPr>
          <p:cNvPr id="60" name="Rectangle 129061">
            <a:extLst>
              <a:ext uri="{FF2B5EF4-FFF2-40B4-BE49-F238E27FC236}">
                <a16:creationId xmlns:a16="http://schemas.microsoft.com/office/drawing/2014/main" id="{9D179FFF-17FC-4035-95B9-DE23208AAEAE}"/>
              </a:ext>
            </a:extLst>
          </p:cNvPr>
          <p:cNvSpPr>
            <a:spLocks noChangeArrowheads="1"/>
          </p:cNvSpPr>
          <p:nvPr/>
        </p:nvSpPr>
        <p:spPr bwMode="auto">
          <a:xfrm>
            <a:off x="511029" y="1252538"/>
            <a:ext cx="9623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Clr>
                <a:schemeClr val="hlink"/>
              </a:buClr>
              <a:buFont typeface="Wingdings" panose="05000000000000000000" pitchFamily="2" charset="2"/>
              <a:buNone/>
            </a:pPr>
            <a:r>
              <a:rPr lang="en-US" altLang="en-US" sz="2000" b="1">
                <a:solidFill>
                  <a:srgbClr val="C00000"/>
                </a:solidFill>
                <a:cs typeface="Arial" panose="020B0604020202020204" pitchFamily="34" charset="0"/>
              </a:rPr>
              <a:t>Try(1);</a:t>
            </a:r>
          </a:p>
        </p:txBody>
      </p:sp>
      <p:sp>
        <p:nvSpPr>
          <p:cNvPr id="61" name="TextBox 60">
            <a:extLst>
              <a:ext uri="{FF2B5EF4-FFF2-40B4-BE49-F238E27FC236}">
                <a16:creationId xmlns:a16="http://schemas.microsoft.com/office/drawing/2014/main" id="{EB4A481F-E7ED-4C95-9AF8-D96CEB9775B5}"/>
              </a:ext>
            </a:extLst>
          </p:cNvPr>
          <p:cNvSpPr txBox="1">
            <a:spLocks noChangeArrowheads="1"/>
          </p:cNvSpPr>
          <p:nvPr/>
        </p:nvSpPr>
        <p:spPr bwMode="auto">
          <a:xfrm>
            <a:off x="1473200" y="259556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a:t>
            </a:r>
          </a:p>
        </p:txBody>
      </p:sp>
      <p:sp>
        <p:nvSpPr>
          <p:cNvPr id="62" name="TextBox 61">
            <a:extLst>
              <a:ext uri="{FF2B5EF4-FFF2-40B4-BE49-F238E27FC236}">
                <a16:creationId xmlns:a16="http://schemas.microsoft.com/office/drawing/2014/main" id="{0D25CF04-118E-4933-B328-0FEBA9A46198}"/>
              </a:ext>
            </a:extLst>
          </p:cNvPr>
          <p:cNvSpPr txBox="1">
            <a:spLocks noChangeArrowheads="1"/>
          </p:cNvSpPr>
          <p:nvPr/>
        </p:nvSpPr>
        <p:spPr bwMode="auto">
          <a:xfrm>
            <a:off x="285750" y="371475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(1,2)</a:t>
            </a:r>
          </a:p>
        </p:txBody>
      </p:sp>
      <p:sp>
        <p:nvSpPr>
          <p:cNvPr id="63" name="TextBox 62">
            <a:extLst>
              <a:ext uri="{FF2B5EF4-FFF2-40B4-BE49-F238E27FC236}">
                <a16:creationId xmlns:a16="http://schemas.microsoft.com/office/drawing/2014/main" id="{397CE6DA-01C0-4BE4-B976-A129DF5FCE84}"/>
              </a:ext>
            </a:extLst>
          </p:cNvPr>
          <p:cNvSpPr txBox="1">
            <a:spLocks noChangeArrowheads="1"/>
          </p:cNvSpPr>
          <p:nvPr/>
        </p:nvSpPr>
        <p:spPr bwMode="auto">
          <a:xfrm>
            <a:off x="1689100" y="3717925"/>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(1,3)</a:t>
            </a:r>
          </a:p>
        </p:txBody>
      </p:sp>
      <p:sp>
        <p:nvSpPr>
          <p:cNvPr id="64" name="TextBox 63">
            <a:extLst>
              <a:ext uri="{FF2B5EF4-FFF2-40B4-BE49-F238E27FC236}">
                <a16:creationId xmlns:a16="http://schemas.microsoft.com/office/drawing/2014/main" id="{D72812DC-74EE-44C8-9E14-C451395EF5A9}"/>
              </a:ext>
            </a:extLst>
          </p:cNvPr>
          <p:cNvSpPr txBox="1">
            <a:spLocks noChangeArrowheads="1"/>
          </p:cNvSpPr>
          <p:nvPr/>
        </p:nvSpPr>
        <p:spPr bwMode="auto">
          <a:xfrm>
            <a:off x="3681413" y="2670175"/>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a:t>
            </a:r>
          </a:p>
        </p:txBody>
      </p:sp>
      <p:sp>
        <p:nvSpPr>
          <p:cNvPr id="65" name="TextBox 64">
            <a:extLst>
              <a:ext uri="{FF2B5EF4-FFF2-40B4-BE49-F238E27FC236}">
                <a16:creationId xmlns:a16="http://schemas.microsoft.com/office/drawing/2014/main" id="{D3E16A8C-4388-4702-A206-323D4C51DDE1}"/>
              </a:ext>
            </a:extLst>
          </p:cNvPr>
          <p:cNvSpPr txBox="1">
            <a:spLocks noChangeArrowheads="1"/>
          </p:cNvSpPr>
          <p:nvPr/>
        </p:nvSpPr>
        <p:spPr bwMode="auto">
          <a:xfrm>
            <a:off x="3211513" y="3697288"/>
            <a:ext cx="1090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(2,1)</a:t>
            </a:r>
          </a:p>
        </p:txBody>
      </p:sp>
      <p:sp>
        <p:nvSpPr>
          <p:cNvPr id="66" name="TextBox 65">
            <a:extLst>
              <a:ext uri="{FF2B5EF4-FFF2-40B4-BE49-F238E27FC236}">
                <a16:creationId xmlns:a16="http://schemas.microsoft.com/office/drawing/2014/main" id="{71CCC0A3-931C-40EB-8C55-84218BCBFC4C}"/>
              </a:ext>
            </a:extLst>
          </p:cNvPr>
          <p:cNvSpPr txBox="1">
            <a:spLocks noChangeArrowheads="1"/>
          </p:cNvSpPr>
          <p:nvPr/>
        </p:nvSpPr>
        <p:spPr bwMode="auto">
          <a:xfrm>
            <a:off x="4648200" y="37719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(2,3)</a:t>
            </a:r>
          </a:p>
        </p:txBody>
      </p:sp>
      <p:sp>
        <p:nvSpPr>
          <p:cNvPr id="67" name="TextBox 66">
            <a:extLst>
              <a:ext uri="{FF2B5EF4-FFF2-40B4-BE49-F238E27FC236}">
                <a16:creationId xmlns:a16="http://schemas.microsoft.com/office/drawing/2014/main" id="{F6CBCBFE-BCF3-46AA-AFDF-10C0BA813236}"/>
              </a:ext>
            </a:extLst>
          </p:cNvPr>
          <p:cNvSpPr txBox="1">
            <a:spLocks noChangeArrowheads="1"/>
          </p:cNvSpPr>
          <p:nvPr/>
        </p:nvSpPr>
        <p:spPr bwMode="auto">
          <a:xfrm>
            <a:off x="7920038" y="263683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a:t>
            </a:r>
          </a:p>
        </p:txBody>
      </p:sp>
      <p:sp>
        <p:nvSpPr>
          <p:cNvPr id="68" name="TextBox 67">
            <a:extLst>
              <a:ext uri="{FF2B5EF4-FFF2-40B4-BE49-F238E27FC236}">
                <a16:creationId xmlns:a16="http://schemas.microsoft.com/office/drawing/2014/main" id="{C92CD56F-2703-4B9F-A696-CEC90F6E96DE}"/>
              </a:ext>
            </a:extLst>
          </p:cNvPr>
          <p:cNvSpPr txBox="1">
            <a:spLocks noChangeArrowheads="1"/>
          </p:cNvSpPr>
          <p:nvPr/>
        </p:nvSpPr>
        <p:spPr bwMode="auto">
          <a:xfrm>
            <a:off x="8375650" y="38211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(3,2)</a:t>
            </a:r>
          </a:p>
        </p:txBody>
      </p:sp>
      <p:grpSp>
        <p:nvGrpSpPr>
          <p:cNvPr id="69" name="Group 68">
            <a:extLst>
              <a:ext uri="{FF2B5EF4-FFF2-40B4-BE49-F238E27FC236}">
                <a16:creationId xmlns:a16="http://schemas.microsoft.com/office/drawing/2014/main" id="{7333D76F-71C2-4EDD-B1F5-9423FF4F5361}"/>
              </a:ext>
            </a:extLst>
          </p:cNvPr>
          <p:cNvGrpSpPr>
            <a:grpSpLocks/>
          </p:cNvGrpSpPr>
          <p:nvPr/>
        </p:nvGrpSpPr>
        <p:grpSpPr bwMode="auto">
          <a:xfrm>
            <a:off x="3995738" y="3071813"/>
            <a:ext cx="269875" cy="968375"/>
            <a:chOff x="3995936" y="3071031"/>
            <a:chExt cx="269599" cy="969913"/>
          </a:xfrm>
        </p:grpSpPr>
        <p:cxnSp>
          <p:nvCxnSpPr>
            <p:cNvPr id="70" name="Straight Connector 69">
              <a:extLst>
                <a:ext uri="{FF2B5EF4-FFF2-40B4-BE49-F238E27FC236}">
                  <a16:creationId xmlns:a16="http://schemas.microsoft.com/office/drawing/2014/main" id="{6E67EC4C-301B-459C-A9F8-6BCA85718E74}"/>
                </a:ext>
              </a:extLst>
            </p:cNvPr>
            <p:cNvCxnSpPr>
              <a:stCxn id="20" idx="3"/>
              <a:endCxn id="71" idx="4"/>
            </p:cNvCxnSpPr>
            <p:nvPr/>
          </p:nvCxnSpPr>
          <p:spPr bwMode="auto">
            <a:xfrm flipH="1">
              <a:off x="4122806" y="3071031"/>
              <a:ext cx="142729" cy="96991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C2A16958-FFED-4CA1-921F-F68B4A4C7E0A}"/>
                </a:ext>
              </a:extLst>
            </p:cNvPr>
            <p:cNvSpPr/>
            <p:nvPr/>
          </p:nvSpPr>
          <p:spPr bwMode="auto">
            <a:xfrm>
              <a:off x="3995936" y="3824701"/>
              <a:ext cx="252154" cy="2162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2" name="Group 71">
            <a:extLst>
              <a:ext uri="{FF2B5EF4-FFF2-40B4-BE49-F238E27FC236}">
                <a16:creationId xmlns:a16="http://schemas.microsoft.com/office/drawing/2014/main" id="{F9652A0A-C4AE-4E30-BC37-A7BC4CE1AADD}"/>
              </a:ext>
            </a:extLst>
          </p:cNvPr>
          <p:cNvGrpSpPr>
            <a:grpSpLocks/>
          </p:cNvGrpSpPr>
          <p:nvPr/>
        </p:nvGrpSpPr>
        <p:grpSpPr bwMode="auto">
          <a:xfrm>
            <a:off x="2332038" y="2928938"/>
            <a:ext cx="296862" cy="1111250"/>
            <a:chOff x="2331585" y="2929070"/>
            <a:chExt cx="296584" cy="1111874"/>
          </a:xfrm>
        </p:grpSpPr>
        <p:cxnSp>
          <p:nvCxnSpPr>
            <p:cNvPr id="73" name="Straight Connector 72">
              <a:extLst>
                <a:ext uri="{FF2B5EF4-FFF2-40B4-BE49-F238E27FC236}">
                  <a16:creationId xmlns:a16="http://schemas.microsoft.com/office/drawing/2014/main" id="{A83DD14F-DEA0-4E83-8229-F0EF13C623BA}"/>
                </a:ext>
              </a:extLst>
            </p:cNvPr>
            <p:cNvCxnSpPr>
              <a:stCxn id="9" idx="5"/>
              <a:endCxn id="74" idx="0"/>
            </p:cNvCxnSpPr>
            <p:nvPr/>
          </p:nvCxnSpPr>
          <p:spPr bwMode="auto">
            <a:xfrm>
              <a:off x="2331585" y="2929070"/>
              <a:ext cx="169703" cy="89585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D8844B0A-BDF9-46FD-8696-325E99886347}"/>
                </a:ext>
              </a:extLst>
            </p:cNvPr>
            <p:cNvSpPr/>
            <p:nvPr/>
          </p:nvSpPr>
          <p:spPr bwMode="auto">
            <a:xfrm>
              <a:off x="2375993" y="3824923"/>
              <a:ext cx="252176" cy="2160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5" name="Group 74">
            <a:extLst>
              <a:ext uri="{FF2B5EF4-FFF2-40B4-BE49-F238E27FC236}">
                <a16:creationId xmlns:a16="http://schemas.microsoft.com/office/drawing/2014/main" id="{D641512A-E74E-4517-AE98-4601C5F0D2F3}"/>
              </a:ext>
            </a:extLst>
          </p:cNvPr>
          <p:cNvGrpSpPr>
            <a:grpSpLocks/>
          </p:cNvGrpSpPr>
          <p:nvPr/>
        </p:nvGrpSpPr>
        <p:grpSpPr bwMode="auto">
          <a:xfrm>
            <a:off x="6943725" y="2949575"/>
            <a:ext cx="688975" cy="1150938"/>
            <a:chOff x="7233205" y="2891293"/>
            <a:chExt cx="689998" cy="1149507"/>
          </a:xfrm>
        </p:grpSpPr>
        <p:sp>
          <p:nvSpPr>
            <p:cNvPr id="76" name="Oval 75">
              <a:extLst>
                <a:ext uri="{FF2B5EF4-FFF2-40B4-BE49-F238E27FC236}">
                  <a16:creationId xmlns:a16="http://schemas.microsoft.com/office/drawing/2014/main" id="{2E1DFB5A-102C-4653-8D8F-43C83CED137E}"/>
                </a:ext>
              </a:extLst>
            </p:cNvPr>
            <p:cNvSpPr/>
            <p:nvPr/>
          </p:nvSpPr>
          <p:spPr>
            <a:xfrm>
              <a:off x="7233205" y="3825168"/>
              <a:ext cx="252788" cy="2156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7" name="Straight Connector 76">
              <a:extLst>
                <a:ext uri="{FF2B5EF4-FFF2-40B4-BE49-F238E27FC236}">
                  <a16:creationId xmlns:a16="http://schemas.microsoft.com/office/drawing/2014/main" id="{4768D8C2-6C2E-4D77-80B5-4114B1D6FDCD}"/>
                </a:ext>
              </a:extLst>
            </p:cNvPr>
            <p:cNvCxnSpPr>
              <a:stCxn id="56" idx="3"/>
              <a:endCxn id="76" idx="0"/>
            </p:cNvCxnSpPr>
            <p:nvPr/>
          </p:nvCxnSpPr>
          <p:spPr>
            <a:xfrm flipH="1">
              <a:off x="7358804" y="2891293"/>
              <a:ext cx="564399" cy="93387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5D65730B-8F02-4B35-89D7-41C2B1A75599}"/>
              </a:ext>
            </a:extLst>
          </p:cNvPr>
          <p:cNvSpPr txBox="1">
            <a:spLocks noChangeArrowheads="1"/>
          </p:cNvSpPr>
          <p:nvPr/>
        </p:nvSpPr>
        <p:spPr bwMode="auto">
          <a:xfrm>
            <a:off x="6934200" y="3162300"/>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1</a:t>
            </a:r>
          </a:p>
        </p:txBody>
      </p:sp>
      <p:sp>
        <p:nvSpPr>
          <p:cNvPr id="79" name="TextBox 78">
            <a:extLst>
              <a:ext uri="{FF2B5EF4-FFF2-40B4-BE49-F238E27FC236}">
                <a16:creationId xmlns:a16="http://schemas.microsoft.com/office/drawing/2014/main" id="{CCD4B2D2-4810-40FA-BF61-A1B8AC7A2E8A}"/>
              </a:ext>
            </a:extLst>
          </p:cNvPr>
          <p:cNvSpPr txBox="1">
            <a:spLocks noChangeArrowheads="1"/>
          </p:cNvSpPr>
          <p:nvPr/>
        </p:nvSpPr>
        <p:spPr bwMode="auto">
          <a:xfrm>
            <a:off x="6189663" y="3697288"/>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(3,1)</a:t>
            </a:r>
          </a:p>
        </p:txBody>
      </p:sp>
      <p:grpSp>
        <p:nvGrpSpPr>
          <p:cNvPr id="80" name="Group 79">
            <a:extLst>
              <a:ext uri="{FF2B5EF4-FFF2-40B4-BE49-F238E27FC236}">
                <a16:creationId xmlns:a16="http://schemas.microsoft.com/office/drawing/2014/main" id="{F5571C5B-EF5E-46F3-BAD7-4FD8D489CC85}"/>
              </a:ext>
            </a:extLst>
          </p:cNvPr>
          <p:cNvGrpSpPr>
            <a:grpSpLocks/>
          </p:cNvGrpSpPr>
          <p:nvPr/>
        </p:nvGrpSpPr>
        <p:grpSpPr bwMode="auto">
          <a:xfrm>
            <a:off x="6977063" y="3949700"/>
            <a:ext cx="252412" cy="1238250"/>
            <a:chOff x="7198056" y="2968376"/>
            <a:chExt cx="252349" cy="1237935"/>
          </a:xfrm>
        </p:grpSpPr>
        <p:sp>
          <p:nvSpPr>
            <p:cNvPr id="81" name="Oval 80">
              <a:extLst>
                <a:ext uri="{FF2B5EF4-FFF2-40B4-BE49-F238E27FC236}">
                  <a16:creationId xmlns:a16="http://schemas.microsoft.com/office/drawing/2014/main" id="{9999B90B-D1F5-4E95-95EF-3A327151339F}"/>
                </a:ext>
              </a:extLst>
            </p:cNvPr>
            <p:cNvSpPr/>
            <p:nvPr/>
          </p:nvSpPr>
          <p:spPr>
            <a:xfrm>
              <a:off x="7198056" y="3990466"/>
              <a:ext cx="252349" cy="2158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2" name="Straight Connector 81">
              <a:extLst>
                <a:ext uri="{FF2B5EF4-FFF2-40B4-BE49-F238E27FC236}">
                  <a16:creationId xmlns:a16="http://schemas.microsoft.com/office/drawing/2014/main" id="{A9B2D44E-8943-4B52-A40F-17B7D987F087}"/>
                </a:ext>
              </a:extLst>
            </p:cNvPr>
            <p:cNvCxnSpPr>
              <a:endCxn id="81" idx="0"/>
            </p:cNvCxnSpPr>
            <p:nvPr/>
          </p:nvCxnSpPr>
          <p:spPr>
            <a:xfrm flipH="1">
              <a:off x="7325024" y="2968376"/>
              <a:ext cx="9523" cy="10220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A04A9BB8-37FD-4C17-BE10-B1A05AE69419}"/>
              </a:ext>
            </a:extLst>
          </p:cNvPr>
          <p:cNvSpPr txBox="1">
            <a:spLocks noChangeArrowheads="1"/>
          </p:cNvSpPr>
          <p:nvPr/>
        </p:nvSpPr>
        <p:spPr bwMode="auto">
          <a:xfrm>
            <a:off x="6616700" y="4298950"/>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2</a:t>
            </a:r>
          </a:p>
        </p:txBody>
      </p:sp>
      <p:sp>
        <p:nvSpPr>
          <p:cNvPr id="84" name="TextBox 83">
            <a:extLst>
              <a:ext uri="{FF2B5EF4-FFF2-40B4-BE49-F238E27FC236}">
                <a16:creationId xmlns:a16="http://schemas.microsoft.com/office/drawing/2014/main" id="{1D0D25C2-8E3D-412B-A73B-9163317E2B98}"/>
              </a:ext>
            </a:extLst>
          </p:cNvPr>
          <p:cNvSpPr txBox="1">
            <a:spLocks noChangeArrowheads="1"/>
          </p:cNvSpPr>
          <p:nvPr/>
        </p:nvSpPr>
        <p:spPr bwMode="auto">
          <a:xfrm>
            <a:off x="5064125" y="523081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rPr>
              <a:t>(2,3,1)</a:t>
            </a:r>
          </a:p>
        </p:txBody>
      </p:sp>
      <p:sp>
        <p:nvSpPr>
          <p:cNvPr id="85" name="TextBox 84">
            <a:extLst>
              <a:ext uri="{FF2B5EF4-FFF2-40B4-BE49-F238E27FC236}">
                <a16:creationId xmlns:a16="http://schemas.microsoft.com/office/drawing/2014/main" id="{12B2EA40-B549-4D5D-8244-45F89EB0E6EE}"/>
              </a:ext>
            </a:extLst>
          </p:cNvPr>
          <p:cNvSpPr txBox="1">
            <a:spLocks noChangeArrowheads="1"/>
          </p:cNvSpPr>
          <p:nvPr/>
        </p:nvSpPr>
        <p:spPr bwMode="auto">
          <a:xfrm>
            <a:off x="5141913" y="422116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C00000"/>
                </a:solidFill>
              </a:rPr>
              <a:t>1</a:t>
            </a:r>
          </a:p>
        </p:txBody>
      </p:sp>
      <p:sp>
        <p:nvSpPr>
          <p:cNvPr id="86" name="Rectangle 111">
            <a:extLst>
              <a:ext uri="{FF2B5EF4-FFF2-40B4-BE49-F238E27FC236}">
                <a16:creationId xmlns:a16="http://schemas.microsoft.com/office/drawing/2014/main" id="{11B7BC5E-BB7D-4469-A083-49F11D22BA04}"/>
              </a:ext>
            </a:extLst>
          </p:cNvPr>
          <p:cNvSpPr>
            <a:spLocks noChangeArrowheads="1"/>
          </p:cNvSpPr>
          <p:nvPr/>
        </p:nvSpPr>
        <p:spPr bwMode="auto">
          <a:xfrm>
            <a:off x="4801268" y="5861050"/>
            <a:ext cx="2977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None/>
            </a:pPr>
            <a:r>
              <a:rPr lang="en-US" altLang="en-US" sz="2000" b="1" i="1">
                <a:solidFill>
                  <a:srgbClr val="FF0000"/>
                </a:solidFill>
                <a:cs typeface="Arial" panose="020B0604020202020204" pitchFamily="34" charset="0"/>
              </a:rPr>
              <a:t> </a:t>
            </a:r>
            <a:r>
              <a:rPr lang="en-US" altLang="en-US" sz="2000" b="1" i="1" err="1">
                <a:solidFill>
                  <a:srgbClr val="FF0000"/>
                </a:solidFill>
                <a:cs typeface="Arial" panose="020B0604020202020204" pitchFamily="34" charset="0"/>
              </a:rPr>
              <a:t>S</a:t>
            </a:r>
            <a:r>
              <a:rPr lang="en-US" altLang="en-US" sz="2000" b="1" i="1" baseline="-25000" err="1">
                <a:solidFill>
                  <a:srgbClr val="FF0000"/>
                </a:solidFill>
                <a:cs typeface="Arial" panose="020B0604020202020204" pitchFamily="34" charset="0"/>
              </a:rPr>
              <a:t>k</a:t>
            </a:r>
            <a:r>
              <a:rPr lang="en-US" altLang="en-US" sz="2000" b="1">
                <a:solidFill>
                  <a:srgbClr val="FF0000"/>
                </a:solidFill>
                <a:cs typeface="Arial" panose="020B0604020202020204" pitchFamily="34" charset="0"/>
              </a:rPr>
              <a:t> = </a:t>
            </a:r>
            <a:r>
              <a:rPr lang="en-US" altLang="en-US" sz="2000" b="1" i="1">
                <a:solidFill>
                  <a:srgbClr val="FF0000"/>
                </a:solidFill>
                <a:cs typeface="Arial" panose="020B0604020202020204" pitchFamily="34" charset="0"/>
              </a:rPr>
              <a:t>N</a:t>
            </a:r>
            <a:r>
              <a:rPr lang="en-US" altLang="en-US" sz="2000" b="1">
                <a:solidFill>
                  <a:srgbClr val="FF0000"/>
                </a:solidFill>
                <a:cs typeface="Arial" panose="020B0604020202020204" pitchFamily="34" charset="0"/>
              </a:rPr>
              <a:t> \ {</a:t>
            </a:r>
            <a:r>
              <a:rPr lang="en-US" altLang="en-US" sz="2000" b="1" i="1">
                <a:solidFill>
                  <a:srgbClr val="FF0000"/>
                </a:solidFill>
                <a:cs typeface="Arial" panose="020B0604020202020204" pitchFamily="34" charset="0"/>
              </a:rPr>
              <a:t> a</a:t>
            </a:r>
            <a:r>
              <a:rPr lang="en-US" altLang="en-US" sz="2000" b="1" baseline="-25000">
                <a:solidFill>
                  <a:srgbClr val="FF0000"/>
                </a:solidFill>
                <a:cs typeface="Arial" panose="020B0604020202020204" pitchFamily="34" charset="0"/>
              </a:rPr>
              <a:t>1</a:t>
            </a:r>
            <a:r>
              <a:rPr lang="en-US" altLang="en-US" sz="2000" b="1">
                <a:solidFill>
                  <a:srgbClr val="FF0000"/>
                </a:solidFill>
                <a:cs typeface="Arial" panose="020B0604020202020204" pitchFamily="34" charset="0"/>
              </a:rPr>
              <a:t>, </a:t>
            </a:r>
            <a:r>
              <a:rPr lang="en-US" altLang="en-US" sz="2000" b="1" i="1">
                <a:solidFill>
                  <a:srgbClr val="FF0000"/>
                </a:solidFill>
                <a:cs typeface="Arial" panose="020B0604020202020204" pitchFamily="34" charset="0"/>
              </a:rPr>
              <a:t>a</a:t>
            </a:r>
            <a:r>
              <a:rPr lang="en-US" altLang="en-US" sz="2000" b="1" baseline="-25000">
                <a:solidFill>
                  <a:srgbClr val="FF0000"/>
                </a:solidFill>
                <a:cs typeface="Arial" panose="020B0604020202020204" pitchFamily="34" charset="0"/>
              </a:rPr>
              <a:t>2</a:t>
            </a:r>
            <a:r>
              <a:rPr lang="en-US" altLang="en-US" sz="2000" b="1">
                <a:solidFill>
                  <a:srgbClr val="FF0000"/>
                </a:solidFill>
                <a:cs typeface="Arial" panose="020B0604020202020204" pitchFamily="34" charset="0"/>
              </a:rPr>
              <a:t>, ..., </a:t>
            </a:r>
            <a:r>
              <a:rPr lang="en-US" altLang="en-US" sz="2000" b="1" i="1">
                <a:solidFill>
                  <a:srgbClr val="FF0000"/>
                </a:solidFill>
                <a:cs typeface="Arial" panose="020B0604020202020204" pitchFamily="34" charset="0"/>
              </a:rPr>
              <a:t>a</a:t>
            </a:r>
            <a:r>
              <a:rPr lang="en-US" altLang="en-US" sz="2000" b="1" i="1" baseline="-25000">
                <a:solidFill>
                  <a:srgbClr val="FF0000"/>
                </a:solidFill>
                <a:cs typeface="Arial" panose="020B0604020202020204" pitchFamily="34" charset="0"/>
              </a:rPr>
              <a:t>k</a:t>
            </a:r>
            <a:r>
              <a:rPr lang="en-US" altLang="en-US" sz="2000" b="1" baseline="-25000">
                <a:solidFill>
                  <a:srgbClr val="FF0000"/>
                </a:solidFill>
                <a:cs typeface="Arial" panose="020B0604020202020204" pitchFamily="34" charset="0"/>
              </a:rPr>
              <a:t>-1</a:t>
            </a:r>
            <a:r>
              <a:rPr lang="en-US" altLang="en-US" sz="2000" b="1">
                <a:solidFill>
                  <a:srgbClr val="FF0000"/>
                </a:solidFill>
                <a:cs typeface="Arial" panose="020B0604020202020204" pitchFamily="34" charset="0"/>
              </a:rPr>
              <a:t>}</a:t>
            </a:r>
          </a:p>
        </p:txBody>
      </p:sp>
      <p:sp>
        <p:nvSpPr>
          <p:cNvPr id="87" name="TextBox 86">
            <a:extLst>
              <a:ext uri="{FF2B5EF4-FFF2-40B4-BE49-F238E27FC236}">
                <a16:creationId xmlns:a16="http://schemas.microsoft.com/office/drawing/2014/main" id="{4E49C135-10A1-470C-9E6F-450347EEDB1D}"/>
              </a:ext>
            </a:extLst>
          </p:cNvPr>
          <p:cNvSpPr txBox="1">
            <a:spLocks noChangeArrowheads="1"/>
          </p:cNvSpPr>
          <p:nvPr/>
        </p:nvSpPr>
        <p:spPr bwMode="auto">
          <a:xfrm>
            <a:off x="7194550" y="1439863"/>
            <a:ext cx="1368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FF0000"/>
                </a:solidFill>
              </a:rPr>
              <a:t>S</a:t>
            </a:r>
            <a:r>
              <a:rPr lang="en-US" altLang="en-US" sz="2000" b="1" baseline="-25000">
                <a:solidFill>
                  <a:srgbClr val="FF0000"/>
                </a:solidFill>
              </a:rPr>
              <a:t>1</a:t>
            </a:r>
            <a:r>
              <a:rPr lang="en-US" altLang="en-US" sz="2000" b="1">
                <a:solidFill>
                  <a:srgbClr val="FF0000"/>
                </a:solidFill>
              </a:rPr>
              <a:t> = ?</a:t>
            </a:r>
          </a:p>
        </p:txBody>
      </p:sp>
      <p:sp>
        <p:nvSpPr>
          <p:cNvPr id="88" name="TextBox 87">
            <a:extLst>
              <a:ext uri="{FF2B5EF4-FFF2-40B4-BE49-F238E27FC236}">
                <a16:creationId xmlns:a16="http://schemas.microsoft.com/office/drawing/2014/main" id="{19E82515-E6E5-4FF9-8E51-8EF3DAC372E6}"/>
              </a:ext>
            </a:extLst>
          </p:cNvPr>
          <p:cNvSpPr txBox="1">
            <a:spLocks noChangeArrowheads="1"/>
          </p:cNvSpPr>
          <p:nvPr/>
        </p:nvSpPr>
        <p:spPr bwMode="auto">
          <a:xfrm>
            <a:off x="122238" y="2854325"/>
            <a:ext cx="136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FF0000"/>
                </a:solidFill>
              </a:rPr>
              <a:t>S</a:t>
            </a:r>
            <a:r>
              <a:rPr lang="en-US" altLang="en-US" sz="2500" b="1" baseline="-25000">
                <a:solidFill>
                  <a:srgbClr val="FF0000"/>
                </a:solidFill>
              </a:rPr>
              <a:t>2</a:t>
            </a:r>
            <a:r>
              <a:rPr lang="en-US" altLang="en-US" sz="2500" b="1">
                <a:solidFill>
                  <a:srgbClr val="FF0000"/>
                </a:solidFill>
              </a:rPr>
              <a:t> = ?</a:t>
            </a:r>
          </a:p>
        </p:txBody>
      </p:sp>
      <p:sp>
        <p:nvSpPr>
          <p:cNvPr id="89" name="TextBox 88">
            <a:extLst>
              <a:ext uri="{FF2B5EF4-FFF2-40B4-BE49-F238E27FC236}">
                <a16:creationId xmlns:a16="http://schemas.microsoft.com/office/drawing/2014/main" id="{3CDC12D3-3757-49F9-A5DE-3C57C061A52A}"/>
              </a:ext>
            </a:extLst>
          </p:cNvPr>
          <p:cNvSpPr txBox="1">
            <a:spLocks noChangeArrowheads="1"/>
          </p:cNvSpPr>
          <p:nvPr/>
        </p:nvSpPr>
        <p:spPr bwMode="auto">
          <a:xfrm>
            <a:off x="1187450" y="4032250"/>
            <a:ext cx="136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500" b="1">
                <a:solidFill>
                  <a:srgbClr val="FF0000"/>
                </a:solidFill>
              </a:rPr>
              <a:t>S</a:t>
            </a:r>
            <a:r>
              <a:rPr lang="en-US" altLang="en-US" sz="2500" b="1" baseline="-25000">
                <a:solidFill>
                  <a:srgbClr val="FF0000"/>
                </a:solidFill>
              </a:rPr>
              <a:t>3</a:t>
            </a:r>
            <a:r>
              <a:rPr lang="en-US" altLang="en-US" sz="2500" b="1">
                <a:solidFill>
                  <a:srgbClr val="FF0000"/>
                </a:solidFill>
              </a:rPr>
              <a:t> = ?</a:t>
            </a:r>
          </a:p>
        </p:txBody>
      </p:sp>
    </p:spTree>
    <p:extLst>
      <p:ext uri="{BB962C8B-B14F-4D97-AF65-F5344CB8AC3E}">
        <p14:creationId xmlns:p14="http://schemas.microsoft.com/office/powerpoint/2010/main" val="33824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0-#ppt_w/2"/>
                                          </p:val>
                                        </p:tav>
                                        <p:tav tm="100000">
                                          <p:val>
                                            <p:strVal val="#ppt_x"/>
                                          </p:val>
                                        </p:tav>
                                      </p:tavLst>
                                    </p:anim>
                                    <p:anim calcmode="lin" valueType="num">
                                      <p:cBhvr additive="base">
                                        <p:cTn id="21" dur="500" fill="hold"/>
                                        <p:tgtEl>
                                          <p:spTgt spid="5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500" fill="hold"/>
                                        <p:tgtEl>
                                          <p:spTgt spid="57"/>
                                        </p:tgtEl>
                                        <p:attrNameLst>
                                          <p:attrName>ppt_x</p:attrName>
                                        </p:attrNameLst>
                                      </p:cBhvr>
                                      <p:tavLst>
                                        <p:tav tm="0">
                                          <p:val>
                                            <p:strVal val="0-#ppt_w/2"/>
                                          </p:val>
                                        </p:tav>
                                        <p:tav tm="100000">
                                          <p:val>
                                            <p:strVal val="#ppt_x"/>
                                          </p:val>
                                        </p:tav>
                                      </p:tavLst>
                                    </p:anim>
                                    <p:anim calcmode="lin" valueType="num">
                                      <p:cBhvr additive="base">
                                        <p:cTn id="25" dur="500" fill="hold"/>
                                        <p:tgtEl>
                                          <p:spTgt spid="5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0-#ppt_w/2"/>
                                          </p:val>
                                        </p:tav>
                                        <p:tav tm="100000">
                                          <p:val>
                                            <p:strVal val="#ppt_x"/>
                                          </p:val>
                                        </p:tav>
                                      </p:tavLst>
                                    </p:anim>
                                    <p:anim calcmode="lin" valueType="num">
                                      <p:cBhvr additive="base">
                                        <p:cTn id="29"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87"/>
                                        </p:tgtEl>
                                        <p:attrNameLst>
                                          <p:attrName>ppt_x</p:attrName>
                                        </p:attrNameLst>
                                      </p:cBhvr>
                                      <p:tavLst>
                                        <p:tav tm="0">
                                          <p:val>
                                            <p:strVal val="ppt_x"/>
                                          </p:val>
                                        </p:tav>
                                        <p:tav tm="100000">
                                          <p:val>
                                            <p:strVal val="ppt_x"/>
                                          </p:val>
                                        </p:tav>
                                      </p:tavLst>
                                    </p:anim>
                                    <p:anim calcmode="lin" valueType="num">
                                      <p:cBhvr additive="base">
                                        <p:cTn id="34" dur="500"/>
                                        <p:tgtEl>
                                          <p:spTgt spid="87"/>
                                        </p:tgtEl>
                                        <p:attrNameLst>
                                          <p:attrName>ppt_y</p:attrName>
                                        </p:attrNameLst>
                                      </p:cBhvr>
                                      <p:tavLst>
                                        <p:tav tm="0">
                                          <p:val>
                                            <p:strVal val="ppt_y"/>
                                          </p:val>
                                        </p:tav>
                                        <p:tav tm="100000">
                                          <p:val>
                                            <p:strVal val="1+ppt_h/2"/>
                                          </p:val>
                                        </p:tav>
                                      </p:tavLst>
                                    </p:anim>
                                    <p:set>
                                      <p:cBhvr>
                                        <p:cTn id="35" dur="1" fill="hold">
                                          <p:stCondLst>
                                            <p:cond delay="499"/>
                                          </p:stCondLst>
                                        </p:cTn>
                                        <p:tgtEl>
                                          <p:spTgt spid="8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 calcmode="lin" valueType="num">
                                      <p:cBhvr additive="base">
                                        <p:cTn id="44" dur="500" fill="hold"/>
                                        <p:tgtEl>
                                          <p:spTgt spid="61"/>
                                        </p:tgtEl>
                                        <p:attrNameLst>
                                          <p:attrName>ppt_x</p:attrName>
                                        </p:attrNameLst>
                                      </p:cBhvr>
                                      <p:tavLst>
                                        <p:tav tm="0">
                                          <p:val>
                                            <p:strVal val="0-#ppt_w/2"/>
                                          </p:val>
                                        </p:tav>
                                        <p:tav tm="100000">
                                          <p:val>
                                            <p:strVal val="#ppt_x"/>
                                          </p:val>
                                        </p:tav>
                                      </p:tavLst>
                                    </p:anim>
                                    <p:anim calcmode="lin" valueType="num">
                                      <p:cBhvr additive="base">
                                        <p:cTn id="45"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wipe(down)">
                                      <p:cBhvr>
                                        <p:cTn id="50" dur="500"/>
                                        <p:tgtEl>
                                          <p:spTgt spid="8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0-#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0-#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4" fill="hold" grpId="1" nodeType="clickEffect">
                                  <p:stCondLst>
                                    <p:cond delay="0"/>
                                  </p:stCondLst>
                                  <p:childTnLst>
                                    <p:anim calcmode="lin" valueType="num">
                                      <p:cBhvr additive="base">
                                        <p:cTn id="64" dur="500"/>
                                        <p:tgtEl>
                                          <p:spTgt spid="88"/>
                                        </p:tgtEl>
                                        <p:attrNameLst>
                                          <p:attrName>ppt_x</p:attrName>
                                        </p:attrNameLst>
                                      </p:cBhvr>
                                      <p:tavLst>
                                        <p:tav tm="0">
                                          <p:val>
                                            <p:strVal val="ppt_x"/>
                                          </p:val>
                                        </p:tav>
                                        <p:tav tm="100000">
                                          <p:val>
                                            <p:strVal val="ppt_x"/>
                                          </p:val>
                                        </p:tav>
                                      </p:tavLst>
                                    </p:anim>
                                    <p:anim calcmode="lin" valueType="num">
                                      <p:cBhvr additive="base">
                                        <p:cTn id="65" dur="500"/>
                                        <p:tgtEl>
                                          <p:spTgt spid="88"/>
                                        </p:tgtEl>
                                        <p:attrNameLst>
                                          <p:attrName>ppt_y</p:attrName>
                                        </p:attrNameLst>
                                      </p:cBhvr>
                                      <p:tavLst>
                                        <p:tav tm="0">
                                          <p:val>
                                            <p:strVal val="ppt_y"/>
                                          </p:val>
                                        </p:tav>
                                        <p:tav tm="100000">
                                          <p:val>
                                            <p:strVal val="1+ppt_h/2"/>
                                          </p:val>
                                        </p:tav>
                                      </p:tavLst>
                                    </p:anim>
                                    <p:set>
                                      <p:cBhvr>
                                        <p:cTn id="66" dur="1" fill="hold">
                                          <p:stCondLst>
                                            <p:cond delay="499"/>
                                          </p:stCondLst>
                                        </p:cTn>
                                        <p:tgtEl>
                                          <p:spTgt spid="8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up)">
                                      <p:cBhvr>
                                        <p:cTn id="71" dur="500"/>
                                        <p:tgtEl>
                                          <p:spTgt spid="12"/>
                                        </p:tgtEl>
                                      </p:cBhvr>
                                    </p:animEffect>
                                  </p:childTnLst>
                                </p:cTn>
                              </p:par>
                            </p:childTnLst>
                          </p:cTn>
                        </p:par>
                        <p:par>
                          <p:cTn id="72" fill="hold">
                            <p:stCondLst>
                              <p:cond delay="500"/>
                            </p:stCondLst>
                            <p:childTnLst>
                              <p:par>
                                <p:cTn id="73" presetID="2" presetClass="entr" presetSubtype="8"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0-#ppt_w/2"/>
                                          </p:val>
                                        </p:tav>
                                        <p:tav tm="100000">
                                          <p:val>
                                            <p:strVal val="#ppt_x"/>
                                          </p:val>
                                        </p:tav>
                                      </p:tavLst>
                                    </p:anim>
                                    <p:anim calcmode="lin" valueType="num">
                                      <p:cBhvr additive="base">
                                        <p:cTn id="76"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wipe(down)">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anim calcmode="lin" valueType="num">
                                      <p:cBhvr additive="base">
                                        <p:cTn id="86" dur="500" fill="hold"/>
                                        <p:tgtEl>
                                          <p:spTgt spid="34"/>
                                        </p:tgtEl>
                                        <p:attrNameLst>
                                          <p:attrName>ppt_x</p:attrName>
                                        </p:attrNameLst>
                                      </p:cBhvr>
                                      <p:tavLst>
                                        <p:tav tm="0">
                                          <p:val>
                                            <p:strVal val="0-#ppt_w/2"/>
                                          </p:val>
                                        </p:tav>
                                        <p:tav tm="100000">
                                          <p:val>
                                            <p:strVal val="#ppt_x"/>
                                          </p:val>
                                        </p:tav>
                                      </p:tavLst>
                                    </p:anim>
                                    <p:anim calcmode="lin" valueType="num">
                                      <p:cBhvr additive="base">
                                        <p:cTn id="87"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xit" presetSubtype="4" fill="hold" grpId="1" nodeType="clickEffect">
                                  <p:stCondLst>
                                    <p:cond delay="0"/>
                                  </p:stCondLst>
                                  <p:childTnLst>
                                    <p:anim calcmode="lin" valueType="num">
                                      <p:cBhvr additive="base">
                                        <p:cTn id="91" dur="500"/>
                                        <p:tgtEl>
                                          <p:spTgt spid="89"/>
                                        </p:tgtEl>
                                        <p:attrNameLst>
                                          <p:attrName>ppt_x</p:attrName>
                                        </p:attrNameLst>
                                      </p:cBhvr>
                                      <p:tavLst>
                                        <p:tav tm="0">
                                          <p:val>
                                            <p:strVal val="ppt_x"/>
                                          </p:val>
                                        </p:tav>
                                        <p:tav tm="100000">
                                          <p:val>
                                            <p:strVal val="ppt_x"/>
                                          </p:val>
                                        </p:tav>
                                      </p:tavLst>
                                    </p:anim>
                                    <p:anim calcmode="lin" valueType="num">
                                      <p:cBhvr additive="base">
                                        <p:cTn id="92" dur="500"/>
                                        <p:tgtEl>
                                          <p:spTgt spid="89"/>
                                        </p:tgtEl>
                                        <p:attrNameLst>
                                          <p:attrName>ppt_y</p:attrName>
                                        </p:attrNameLst>
                                      </p:cBhvr>
                                      <p:tavLst>
                                        <p:tav tm="0">
                                          <p:val>
                                            <p:strVal val="ppt_y"/>
                                          </p:val>
                                        </p:tav>
                                        <p:tav tm="100000">
                                          <p:val>
                                            <p:strVal val="1+ppt_h/2"/>
                                          </p:val>
                                        </p:tav>
                                      </p:tavLst>
                                    </p:anim>
                                    <p:set>
                                      <p:cBhvr>
                                        <p:cTn id="93" dur="1" fill="hold">
                                          <p:stCondLst>
                                            <p:cond delay="499"/>
                                          </p:stCondLst>
                                        </p:cTn>
                                        <p:tgtEl>
                                          <p:spTgt spid="8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up)">
                                      <p:cBhvr>
                                        <p:cTn id="98" dur="500"/>
                                        <p:tgtEl>
                                          <p:spTgt spid="15"/>
                                        </p:tgtEl>
                                      </p:cBhvr>
                                    </p:animEffect>
                                  </p:childTnLst>
                                </p:cTn>
                              </p:par>
                            </p:childTnLst>
                          </p:cTn>
                        </p:par>
                        <p:par>
                          <p:cTn id="99" fill="hold">
                            <p:stCondLst>
                              <p:cond delay="500"/>
                            </p:stCondLst>
                            <p:childTnLst>
                              <p:par>
                                <p:cTn id="100" presetID="2" presetClass="entr" presetSubtype="4" fill="hold" grpId="0" nodeType="afterEffect">
                                  <p:stCondLst>
                                    <p:cond delay="0"/>
                                  </p:stCondLst>
                                  <p:childTnLst>
                                    <p:set>
                                      <p:cBhvr>
                                        <p:cTn id="101" dur="1" fill="hold">
                                          <p:stCondLst>
                                            <p:cond delay="0"/>
                                          </p:stCondLst>
                                        </p:cTn>
                                        <p:tgtEl>
                                          <p:spTgt spid="35"/>
                                        </p:tgtEl>
                                        <p:attrNameLst>
                                          <p:attrName>style.visibility</p:attrName>
                                        </p:attrNameLst>
                                      </p:cBhvr>
                                      <p:to>
                                        <p:strVal val="visible"/>
                                      </p:to>
                                    </p:set>
                                    <p:anim calcmode="lin" valueType="num">
                                      <p:cBhvr additive="base">
                                        <p:cTn id="102" dur="500" fill="hold"/>
                                        <p:tgtEl>
                                          <p:spTgt spid="35"/>
                                        </p:tgtEl>
                                        <p:attrNameLst>
                                          <p:attrName>ppt_x</p:attrName>
                                        </p:attrNameLst>
                                      </p:cBhvr>
                                      <p:tavLst>
                                        <p:tav tm="0">
                                          <p:val>
                                            <p:strVal val="#ppt_x"/>
                                          </p:val>
                                        </p:tav>
                                        <p:tav tm="100000">
                                          <p:val>
                                            <p:strVal val="#ppt_x"/>
                                          </p:val>
                                        </p:tav>
                                      </p:tavLst>
                                    </p:anim>
                                    <p:anim calcmode="lin" valueType="num">
                                      <p:cBhvr additive="base">
                                        <p:cTn id="10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wipe(up)">
                                      <p:cBhvr>
                                        <p:cTn id="108" dur="500"/>
                                        <p:tgtEl>
                                          <p:spTgt spid="72"/>
                                        </p:tgtEl>
                                      </p:cBhvr>
                                    </p:animEffect>
                                  </p:childTnLst>
                                </p:cTn>
                              </p:par>
                            </p:childTnLst>
                          </p:cTn>
                        </p:par>
                        <p:par>
                          <p:cTn id="109" fill="hold">
                            <p:stCondLst>
                              <p:cond delay="500"/>
                            </p:stCondLst>
                            <p:childTnLst>
                              <p:par>
                                <p:cTn id="110" presetID="2" presetClass="entr" presetSubtype="8" fill="hold" grpId="0" nodeType="afterEffect">
                                  <p:stCondLst>
                                    <p:cond delay="0"/>
                                  </p:stCondLst>
                                  <p:childTnLst>
                                    <p:set>
                                      <p:cBhvr>
                                        <p:cTn id="111" dur="1" fill="hold">
                                          <p:stCondLst>
                                            <p:cond delay="0"/>
                                          </p:stCondLst>
                                        </p:cTn>
                                        <p:tgtEl>
                                          <p:spTgt spid="63"/>
                                        </p:tgtEl>
                                        <p:attrNameLst>
                                          <p:attrName>style.visibility</p:attrName>
                                        </p:attrNameLst>
                                      </p:cBhvr>
                                      <p:to>
                                        <p:strVal val="visible"/>
                                      </p:to>
                                    </p:set>
                                    <p:anim calcmode="lin" valueType="num">
                                      <p:cBhvr additive="base">
                                        <p:cTn id="112" dur="500" fill="hold"/>
                                        <p:tgtEl>
                                          <p:spTgt spid="63"/>
                                        </p:tgtEl>
                                        <p:attrNameLst>
                                          <p:attrName>ppt_x</p:attrName>
                                        </p:attrNameLst>
                                      </p:cBhvr>
                                      <p:tavLst>
                                        <p:tav tm="0">
                                          <p:val>
                                            <p:strVal val="0-#ppt_w/2"/>
                                          </p:val>
                                        </p:tav>
                                        <p:tav tm="100000">
                                          <p:val>
                                            <p:strVal val="#ppt_x"/>
                                          </p:val>
                                        </p:tav>
                                      </p:tavLst>
                                    </p:anim>
                                    <p:anim calcmode="lin" valueType="num">
                                      <p:cBhvr additive="base">
                                        <p:cTn id="113"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2" fill="hold" grpId="0" nodeType="clickEffect">
                                  <p:stCondLst>
                                    <p:cond delay="0"/>
                                  </p:stCondLst>
                                  <p:childTnLst>
                                    <p:set>
                                      <p:cBhvr>
                                        <p:cTn id="117" dur="1" fill="hold">
                                          <p:stCondLst>
                                            <p:cond delay="0"/>
                                          </p:stCondLst>
                                        </p:cTn>
                                        <p:tgtEl>
                                          <p:spTgt spid="46"/>
                                        </p:tgtEl>
                                        <p:attrNameLst>
                                          <p:attrName>style.visibility</p:attrName>
                                        </p:attrNameLst>
                                      </p:cBhvr>
                                      <p:to>
                                        <p:strVal val="visible"/>
                                      </p:to>
                                    </p:set>
                                    <p:anim calcmode="lin" valueType="num">
                                      <p:cBhvr additive="base">
                                        <p:cTn id="118" dur="500" fill="hold"/>
                                        <p:tgtEl>
                                          <p:spTgt spid="46"/>
                                        </p:tgtEl>
                                        <p:attrNameLst>
                                          <p:attrName>ppt_x</p:attrName>
                                        </p:attrNameLst>
                                      </p:cBhvr>
                                      <p:tavLst>
                                        <p:tav tm="0">
                                          <p:val>
                                            <p:strVal val="1+#ppt_w/2"/>
                                          </p:val>
                                        </p:tav>
                                        <p:tav tm="100000">
                                          <p:val>
                                            <p:strVal val="#ppt_x"/>
                                          </p:val>
                                        </p:tav>
                                      </p:tavLst>
                                    </p:anim>
                                    <p:anim calcmode="lin" valueType="num">
                                      <p:cBhvr additive="base">
                                        <p:cTn id="119"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wipe(up)">
                                      <p:cBhvr>
                                        <p:cTn id="124" dur="500"/>
                                        <p:tgtEl>
                                          <p:spTgt spid="21"/>
                                        </p:tgtEl>
                                      </p:cBhvr>
                                    </p:animEffect>
                                  </p:childTnLst>
                                </p:cTn>
                              </p:par>
                            </p:childTnLst>
                          </p:cTn>
                        </p:par>
                        <p:par>
                          <p:cTn id="125" fill="hold">
                            <p:stCondLst>
                              <p:cond delay="500"/>
                            </p:stCondLst>
                            <p:childTnLst>
                              <p:par>
                                <p:cTn id="126" presetID="2" presetClass="entr" presetSubtype="4" fill="hold" grpId="0" nodeType="afterEffect">
                                  <p:stCondLst>
                                    <p:cond delay="0"/>
                                  </p:stCondLst>
                                  <p:childTnLst>
                                    <p:set>
                                      <p:cBhvr>
                                        <p:cTn id="127" dur="1" fill="hold">
                                          <p:stCondLst>
                                            <p:cond delay="0"/>
                                          </p:stCondLst>
                                        </p:cTn>
                                        <p:tgtEl>
                                          <p:spTgt spid="36"/>
                                        </p:tgtEl>
                                        <p:attrNameLst>
                                          <p:attrName>style.visibility</p:attrName>
                                        </p:attrNameLst>
                                      </p:cBhvr>
                                      <p:to>
                                        <p:strVal val="visible"/>
                                      </p:to>
                                    </p:set>
                                    <p:anim calcmode="lin" valueType="num">
                                      <p:cBhvr additive="base">
                                        <p:cTn id="128" dur="500" fill="hold"/>
                                        <p:tgtEl>
                                          <p:spTgt spid="36"/>
                                        </p:tgtEl>
                                        <p:attrNameLst>
                                          <p:attrName>ppt_x</p:attrName>
                                        </p:attrNameLst>
                                      </p:cBhvr>
                                      <p:tavLst>
                                        <p:tav tm="0">
                                          <p:val>
                                            <p:strVal val="#ppt_x"/>
                                          </p:val>
                                        </p:tav>
                                        <p:tav tm="100000">
                                          <p:val>
                                            <p:strVal val="#ppt_x"/>
                                          </p:val>
                                        </p:tav>
                                      </p:tavLst>
                                    </p:anim>
                                    <p:anim calcmode="lin" valueType="num">
                                      <p:cBhvr additive="base">
                                        <p:cTn id="12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18"/>
                                        </p:tgtEl>
                                        <p:attrNameLst>
                                          <p:attrName>style.visibility</p:attrName>
                                        </p:attrNameLst>
                                      </p:cBhvr>
                                      <p:to>
                                        <p:strVal val="visible"/>
                                      </p:to>
                                    </p:set>
                                    <p:animEffect transition="in" filter="wipe(up)">
                                      <p:cBhvr>
                                        <p:cTn id="134" dur="500"/>
                                        <p:tgtEl>
                                          <p:spTgt spid="18"/>
                                        </p:tgtEl>
                                      </p:cBhvr>
                                    </p:animEffect>
                                  </p:childTnLst>
                                </p:cTn>
                              </p:par>
                            </p:childTnLst>
                          </p:cTn>
                        </p:par>
                        <p:par>
                          <p:cTn id="135" fill="hold">
                            <p:stCondLst>
                              <p:cond delay="500"/>
                            </p:stCondLst>
                            <p:childTnLst>
                              <p:par>
                                <p:cTn id="136" presetID="2" presetClass="entr" presetSubtype="2" fill="hold" grpId="0" nodeType="afterEffect">
                                  <p:stCondLst>
                                    <p:cond delay="0"/>
                                  </p:stCondLst>
                                  <p:childTnLst>
                                    <p:set>
                                      <p:cBhvr>
                                        <p:cTn id="137" dur="1" fill="hold">
                                          <p:stCondLst>
                                            <p:cond delay="0"/>
                                          </p:stCondLst>
                                        </p:cTn>
                                        <p:tgtEl>
                                          <p:spTgt spid="64"/>
                                        </p:tgtEl>
                                        <p:attrNameLst>
                                          <p:attrName>style.visibility</p:attrName>
                                        </p:attrNameLst>
                                      </p:cBhvr>
                                      <p:to>
                                        <p:strVal val="visible"/>
                                      </p:to>
                                    </p:set>
                                    <p:anim calcmode="lin" valueType="num">
                                      <p:cBhvr additive="base">
                                        <p:cTn id="138" dur="500" fill="hold"/>
                                        <p:tgtEl>
                                          <p:spTgt spid="64"/>
                                        </p:tgtEl>
                                        <p:attrNameLst>
                                          <p:attrName>ppt_x</p:attrName>
                                        </p:attrNameLst>
                                      </p:cBhvr>
                                      <p:tavLst>
                                        <p:tav tm="0">
                                          <p:val>
                                            <p:strVal val="1+#ppt_w/2"/>
                                          </p:val>
                                        </p:tav>
                                        <p:tav tm="100000">
                                          <p:val>
                                            <p:strVal val="#ppt_x"/>
                                          </p:val>
                                        </p:tav>
                                      </p:tavLst>
                                    </p:anim>
                                    <p:anim calcmode="lin" valueType="num">
                                      <p:cBhvr additive="base">
                                        <p:cTn id="139"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8"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 calcmode="lin" valueType="num">
                                      <p:cBhvr additive="base">
                                        <p:cTn id="144" dur="500" fill="hold"/>
                                        <p:tgtEl>
                                          <p:spTgt spid="53"/>
                                        </p:tgtEl>
                                        <p:attrNameLst>
                                          <p:attrName>ppt_x</p:attrName>
                                        </p:attrNameLst>
                                      </p:cBhvr>
                                      <p:tavLst>
                                        <p:tav tm="0">
                                          <p:val>
                                            <p:strVal val="0-#ppt_w/2"/>
                                          </p:val>
                                        </p:tav>
                                        <p:tav tm="100000">
                                          <p:val>
                                            <p:strVal val="#ppt_x"/>
                                          </p:val>
                                        </p:tav>
                                      </p:tavLst>
                                    </p:anim>
                                    <p:anim calcmode="lin" valueType="num">
                                      <p:cBhvr additive="base">
                                        <p:cTn id="145" dur="500" fill="hold"/>
                                        <p:tgtEl>
                                          <p:spTgt spid="53"/>
                                        </p:tgtEl>
                                        <p:attrNameLst>
                                          <p:attrName>ppt_y</p:attrName>
                                        </p:attrNameLst>
                                      </p:cBhvr>
                                      <p:tavLst>
                                        <p:tav tm="0">
                                          <p:val>
                                            <p:strVal val="#ppt_y"/>
                                          </p:val>
                                        </p:tav>
                                        <p:tav tm="100000">
                                          <p:val>
                                            <p:strVal val="#ppt_y"/>
                                          </p:val>
                                        </p:tav>
                                      </p:tavLst>
                                    </p:anim>
                                  </p:childTnLst>
                                </p:cTn>
                              </p:par>
                              <p:par>
                                <p:cTn id="146" presetID="2" presetClass="entr" presetSubtype="8" fill="hold" grpId="0" nodeType="withEffect">
                                  <p:stCondLst>
                                    <p:cond delay="0"/>
                                  </p:stCondLst>
                                  <p:childTnLst>
                                    <p:set>
                                      <p:cBhvr>
                                        <p:cTn id="147" dur="1" fill="hold">
                                          <p:stCondLst>
                                            <p:cond delay="0"/>
                                          </p:stCondLst>
                                        </p:cTn>
                                        <p:tgtEl>
                                          <p:spTgt spid="51"/>
                                        </p:tgtEl>
                                        <p:attrNameLst>
                                          <p:attrName>style.visibility</p:attrName>
                                        </p:attrNameLst>
                                      </p:cBhvr>
                                      <p:to>
                                        <p:strVal val="visible"/>
                                      </p:to>
                                    </p:set>
                                    <p:anim calcmode="lin" valueType="num">
                                      <p:cBhvr additive="base">
                                        <p:cTn id="148" dur="500" fill="hold"/>
                                        <p:tgtEl>
                                          <p:spTgt spid="51"/>
                                        </p:tgtEl>
                                        <p:attrNameLst>
                                          <p:attrName>ppt_x</p:attrName>
                                        </p:attrNameLst>
                                      </p:cBhvr>
                                      <p:tavLst>
                                        <p:tav tm="0">
                                          <p:val>
                                            <p:strVal val="0-#ppt_w/2"/>
                                          </p:val>
                                        </p:tav>
                                        <p:tav tm="100000">
                                          <p:val>
                                            <p:strVal val="#ppt_x"/>
                                          </p:val>
                                        </p:tav>
                                      </p:tavLst>
                                    </p:anim>
                                    <p:anim calcmode="lin" valueType="num">
                                      <p:cBhvr additive="base">
                                        <p:cTn id="149"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nodeType="clickEffect">
                                  <p:stCondLst>
                                    <p:cond delay="0"/>
                                  </p:stCondLst>
                                  <p:childTnLst>
                                    <p:set>
                                      <p:cBhvr>
                                        <p:cTn id="153" dur="1" fill="hold">
                                          <p:stCondLst>
                                            <p:cond delay="0"/>
                                          </p:stCondLst>
                                        </p:cTn>
                                        <p:tgtEl>
                                          <p:spTgt spid="69"/>
                                        </p:tgtEl>
                                        <p:attrNameLst>
                                          <p:attrName>style.visibility</p:attrName>
                                        </p:attrNameLst>
                                      </p:cBhvr>
                                      <p:to>
                                        <p:strVal val="visible"/>
                                      </p:to>
                                    </p:set>
                                    <p:animEffect transition="in" filter="wipe(up)">
                                      <p:cBhvr>
                                        <p:cTn id="154" dur="500"/>
                                        <p:tgtEl>
                                          <p:spTgt spid="69"/>
                                        </p:tgtEl>
                                      </p:cBhvr>
                                    </p:animEffect>
                                  </p:childTnLst>
                                </p:cTn>
                              </p:par>
                            </p:childTnLst>
                          </p:cTn>
                        </p:par>
                        <p:par>
                          <p:cTn id="155" fill="hold">
                            <p:stCondLst>
                              <p:cond delay="500"/>
                            </p:stCondLst>
                            <p:childTnLst>
                              <p:par>
                                <p:cTn id="156" presetID="2" presetClass="entr" presetSubtype="4" fill="hold" grpId="0" nodeType="afterEffect">
                                  <p:stCondLst>
                                    <p:cond delay="0"/>
                                  </p:stCondLst>
                                  <p:childTnLst>
                                    <p:set>
                                      <p:cBhvr>
                                        <p:cTn id="157" dur="1" fill="hold">
                                          <p:stCondLst>
                                            <p:cond delay="0"/>
                                          </p:stCondLst>
                                        </p:cTn>
                                        <p:tgtEl>
                                          <p:spTgt spid="65"/>
                                        </p:tgtEl>
                                        <p:attrNameLst>
                                          <p:attrName>style.visibility</p:attrName>
                                        </p:attrNameLst>
                                      </p:cBhvr>
                                      <p:to>
                                        <p:strVal val="visible"/>
                                      </p:to>
                                    </p:set>
                                    <p:anim calcmode="lin" valueType="num">
                                      <p:cBhvr additive="base">
                                        <p:cTn id="158" dur="500" fill="hold"/>
                                        <p:tgtEl>
                                          <p:spTgt spid="65"/>
                                        </p:tgtEl>
                                        <p:attrNameLst>
                                          <p:attrName>ppt_x</p:attrName>
                                        </p:attrNameLst>
                                      </p:cBhvr>
                                      <p:tavLst>
                                        <p:tav tm="0">
                                          <p:val>
                                            <p:strVal val="#ppt_x"/>
                                          </p:val>
                                        </p:tav>
                                        <p:tav tm="100000">
                                          <p:val>
                                            <p:strVal val="#ppt_x"/>
                                          </p:val>
                                        </p:tav>
                                      </p:tavLst>
                                    </p:anim>
                                    <p:anim calcmode="lin" valueType="num">
                                      <p:cBhvr additive="base">
                                        <p:cTn id="159"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49"/>
                                        </p:tgtEl>
                                        <p:attrNameLst>
                                          <p:attrName>style.visibility</p:attrName>
                                        </p:attrNameLst>
                                      </p:cBhvr>
                                      <p:to>
                                        <p:strVal val="visible"/>
                                      </p:to>
                                    </p:set>
                                    <p:anim calcmode="lin" valueType="num">
                                      <p:cBhvr additive="base">
                                        <p:cTn id="164" dur="500" fill="hold"/>
                                        <p:tgtEl>
                                          <p:spTgt spid="49"/>
                                        </p:tgtEl>
                                        <p:attrNameLst>
                                          <p:attrName>ppt_x</p:attrName>
                                        </p:attrNameLst>
                                      </p:cBhvr>
                                      <p:tavLst>
                                        <p:tav tm="0">
                                          <p:val>
                                            <p:strVal val="#ppt_x"/>
                                          </p:val>
                                        </p:tav>
                                        <p:tav tm="100000">
                                          <p:val>
                                            <p:strVal val="#ppt_x"/>
                                          </p:val>
                                        </p:tav>
                                      </p:tavLst>
                                    </p:anim>
                                    <p:anim calcmode="lin" valueType="num">
                                      <p:cBhvr additive="base">
                                        <p:cTn id="16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24"/>
                                        </p:tgtEl>
                                        <p:attrNameLst>
                                          <p:attrName>style.visibility</p:attrName>
                                        </p:attrNameLst>
                                      </p:cBhvr>
                                      <p:to>
                                        <p:strVal val="visible"/>
                                      </p:to>
                                    </p:set>
                                    <p:animEffect transition="in" filter="wipe(up)">
                                      <p:cBhvr>
                                        <p:cTn id="170" dur="500"/>
                                        <p:tgtEl>
                                          <p:spTgt spid="24"/>
                                        </p:tgtEl>
                                      </p:cBhvr>
                                    </p:animEffect>
                                  </p:childTnLst>
                                </p:cTn>
                              </p:par>
                            </p:childTnLst>
                          </p:cTn>
                        </p:par>
                        <p:par>
                          <p:cTn id="171" fill="hold">
                            <p:stCondLst>
                              <p:cond delay="500"/>
                            </p:stCondLst>
                            <p:childTnLst>
                              <p:par>
                                <p:cTn id="172" presetID="2" presetClass="entr" presetSubtype="4" fill="hold" grpId="0" nodeType="afterEffect">
                                  <p:stCondLst>
                                    <p:cond delay="0"/>
                                  </p:stCondLst>
                                  <p:childTnLst>
                                    <p:set>
                                      <p:cBhvr>
                                        <p:cTn id="173" dur="1" fill="hold">
                                          <p:stCondLst>
                                            <p:cond delay="0"/>
                                          </p:stCondLst>
                                        </p:cTn>
                                        <p:tgtEl>
                                          <p:spTgt spid="37"/>
                                        </p:tgtEl>
                                        <p:attrNameLst>
                                          <p:attrName>style.visibility</p:attrName>
                                        </p:attrNameLst>
                                      </p:cBhvr>
                                      <p:to>
                                        <p:strVal val="visible"/>
                                      </p:to>
                                    </p:set>
                                    <p:anim calcmode="lin" valueType="num">
                                      <p:cBhvr additive="base">
                                        <p:cTn id="174" dur="500" fill="hold"/>
                                        <p:tgtEl>
                                          <p:spTgt spid="37"/>
                                        </p:tgtEl>
                                        <p:attrNameLst>
                                          <p:attrName>ppt_x</p:attrName>
                                        </p:attrNameLst>
                                      </p:cBhvr>
                                      <p:tavLst>
                                        <p:tav tm="0">
                                          <p:val>
                                            <p:strVal val="#ppt_x"/>
                                          </p:val>
                                        </p:tav>
                                        <p:tav tm="100000">
                                          <p:val>
                                            <p:strVal val="#ppt_x"/>
                                          </p:val>
                                        </p:tav>
                                      </p:tavLst>
                                    </p:anim>
                                    <p:anim calcmode="lin" valueType="num">
                                      <p:cBhvr additive="base">
                                        <p:cTn id="17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nodeType="clickEffect">
                                  <p:stCondLst>
                                    <p:cond delay="0"/>
                                  </p:stCondLst>
                                  <p:childTnLst>
                                    <p:set>
                                      <p:cBhvr>
                                        <p:cTn id="179" dur="1" fill="hold">
                                          <p:stCondLst>
                                            <p:cond delay="0"/>
                                          </p:stCondLst>
                                        </p:cTn>
                                        <p:tgtEl>
                                          <p:spTgt spid="30"/>
                                        </p:tgtEl>
                                        <p:attrNameLst>
                                          <p:attrName>style.visibility</p:attrName>
                                        </p:attrNameLst>
                                      </p:cBhvr>
                                      <p:to>
                                        <p:strVal val="visible"/>
                                      </p:to>
                                    </p:set>
                                    <p:animEffect transition="in" filter="wipe(up)">
                                      <p:cBhvr>
                                        <p:cTn id="180" dur="500"/>
                                        <p:tgtEl>
                                          <p:spTgt spid="30"/>
                                        </p:tgtEl>
                                      </p:cBhvr>
                                    </p:animEffect>
                                  </p:childTnLst>
                                </p:cTn>
                              </p:par>
                            </p:childTnLst>
                          </p:cTn>
                        </p:par>
                        <p:par>
                          <p:cTn id="181" fill="hold">
                            <p:stCondLst>
                              <p:cond delay="500"/>
                            </p:stCondLst>
                            <p:childTnLst>
                              <p:par>
                                <p:cTn id="182" presetID="2" presetClass="entr" presetSubtype="4"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anim calcmode="lin" valueType="num">
                                      <p:cBhvr additive="base">
                                        <p:cTn id="184" dur="500" fill="hold"/>
                                        <p:tgtEl>
                                          <p:spTgt spid="66"/>
                                        </p:tgtEl>
                                        <p:attrNameLst>
                                          <p:attrName>ppt_x</p:attrName>
                                        </p:attrNameLst>
                                      </p:cBhvr>
                                      <p:tavLst>
                                        <p:tav tm="0">
                                          <p:val>
                                            <p:strVal val="#ppt_x"/>
                                          </p:val>
                                        </p:tav>
                                        <p:tav tm="100000">
                                          <p:val>
                                            <p:strVal val="#ppt_x"/>
                                          </p:val>
                                        </p:tav>
                                      </p:tavLst>
                                    </p:anim>
                                    <p:anim calcmode="lin" valueType="num">
                                      <p:cBhvr additive="base">
                                        <p:cTn id="18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 presetClass="entr" presetSubtype="2" fill="hold" grpId="0" nodeType="clickEffect">
                                  <p:stCondLst>
                                    <p:cond delay="0"/>
                                  </p:stCondLst>
                                  <p:childTnLst>
                                    <p:set>
                                      <p:cBhvr>
                                        <p:cTn id="189" dur="1" fill="hold">
                                          <p:stCondLst>
                                            <p:cond delay="0"/>
                                          </p:stCondLst>
                                        </p:cTn>
                                        <p:tgtEl>
                                          <p:spTgt spid="85"/>
                                        </p:tgtEl>
                                        <p:attrNameLst>
                                          <p:attrName>style.visibility</p:attrName>
                                        </p:attrNameLst>
                                      </p:cBhvr>
                                      <p:to>
                                        <p:strVal val="visible"/>
                                      </p:to>
                                    </p:set>
                                    <p:anim calcmode="lin" valueType="num">
                                      <p:cBhvr additive="base">
                                        <p:cTn id="190" dur="500" fill="hold"/>
                                        <p:tgtEl>
                                          <p:spTgt spid="85"/>
                                        </p:tgtEl>
                                        <p:attrNameLst>
                                          <p:attrName>ppt_x</p:attrName>
                                        </p:attrNameLst>
                                      </p:cBhvr>
                                      <p:tavLst>
                                        <p:tav tm="0">
                                          <p:val>
                                            <p:strVal val="1+#ppt_w/2"/>
                                          </p:val>
                                        </p:tav>
                                        <p:tav tm="100000">
                                          <p:val>
                                            <p:strVal val="#ppt_x"/>
                                          </p:val>
                                        </p:tav>
                                      </p:tavLst>
                                    </p:anim>
                                    <p:anim calcmode="lin" valueType="num">
                                      <p:cBhvr additive="base">
                                        <p:cTn id="191"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0"/>
                                        </p:tgtEl>
                                        <p:attrNameLst>
                                          <p:attrName>style.visibility</p:attrName>
                                        </p:attrNameLst>
                                      </p:cBhvr>
                                      <p:to>
                                        <p:strVal val="visible"/>
                                      </p:to>
                                    </p:set>
                                    <p:animEffect transition="in" filter="wipe(up)">
                                      <p:cBhvr>
                                        <p:cTn id="196" dur="500"/>
                                        <p:tgtEl>
                                          <p:spTgt spid="40"/>
                                        </p:tgtEl>
                                      </p:cBhvr>
                                    </p:animEffect>
                                  </p:childTnLst>
                                </p:cTn>
                              </p:par>
                            </p:childTnLst>
                          </p:cTn>
                        </p:par>
                        <p:par>
                          <p:cTn id="197" fill="hold">
                            <p:stCondLst>
                              <p:cond delay="500"/>
                            </p:stCondLst>
                            <p:childTnLst>
                              <p:par>
                                <p:cTn id="198" presetID="2" presetClass="entr" presetSubtype="4" fill="hold" grpId="0" nodeType="afterEffect">
                                  <p:stCondLst>
                                    <p:cond delay="0"/>
                                  </p:stCondLst>
                                  <p:childTnLst>
                                    <p:set>
                                      <p:cBhvr>
                                        <p:cTn id="199" dur="1" fill="hold">
                                          <p:stCondLst>
                                            <p:cond delay="0"/>
                                          </p:stCondLst>
                                        </p:cTn>
                                        <p:tgtEl>
                                          <p:spTgt spid="84"/>
                                        </p:tgtEl>
                                        <p:attrNameLst>
                                          <p:attrName>style.visibility</p:attrName>
                                        </p:attrNameLst>
                                      </p:cBhvr>
                                      <p:to>
                                        <p:strVal val="visible"/>
                                      </p:to>
                                    </p:set>
                                    <p:anim calcmode="lin" valueType="num">
                                      <p:cBhvr additive="base">
                                        <p:cTn id="200" dur="500" fill="hold"/>
                                        <p:tgtEl>
                                          <p:spTgt spid="84"/>
                                        </p:tgtEl>
                                        <p:attrNameLst>
                                          <p:attrName>ppt_x</p:attrName>
                                        </p:attrNameLst>
                                      </p:cBhvr>
                                      <p:tavLst>
                                        <p:tav tm="0">
                                          <p:val>
                                            <p:strVal val="#ppt_x"/>
                                          </p:val>
                                        </p:tav>
                                        <p:tav tm="100000">
                                          <p:val>
                                            <p:strVal val="#ppt_x"/>
                                          </p:val>
                                        </p:tav>
                                      </p:tavLst>
                                    </p:anim>
                                    <p:anim calcmode="lin" valueType="num">
                                      <p:cBhvr additive="base">
                                        <p:cTn id="201"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nodeType="clickEffect">
                                  <p:stCondLst>
                                    <p:cond delay="0"/>
                                  </p:stCondLst>
                                  <p:childTnLst>
                                    <p:set>
                                      <p:cBhvr>
                                        <p:cTn id="205" dur="1" fill="hold">
                                          <p:stCondLst>
                                            <p:cond delay="0"/>
                                          </p:stCondLst>
                                        </p:cTn>
                                        <p:tgtEl>
                                          <p:spTgt spid="54"/>
                                        </p:tgtEl>
                                        <p:attrNameLst>
                                          <p:attrName>style.visibility</p:attrName>
                                        </p:attrNameLst>
                                      </p:cBhvr>
                                      <p:to>
                                        <p:strVal val="visible"/>
                                      </p:to>
                                    </p:set>
                                    <p:animEffect transition="in" filter="wipe(up)">
                                      <p:cBhvr>
                                        <p:cTn id="206" dur="500"/>
                                        <p:tgtEl>
                                          <p:spTgt spid="54"/>
                                        </p:tgtEl>
                                      </p:cBhvr>
                                    </p:animEffect>
                                  </p:childTnLst>
                                </p:cTn>
                              </p:par>
                            </p:childTnLst>
                          </p:cTn>
                        </p:par>
                        <p:par>
                          <p:cTn id="207" fill="hold">
                            <p:stCondLst>
                              <p:cond delay="500"/>
                            </p:stCondLst>
                            <p:childTnLst>
                              <p:par>
                                <p:cTn id="208" presetID="2" presetClass="entr" presetSubtype="4" fill="hold" grpId="0" nodeType="afterEffect">
                                  <p:stCondLst>
                                    <p:cond delay="0"/>
                                  </p:stCondLst>
                                  <p:childTnLst>
                                    <p:set>
                                      <p:cBhvr>
                                        <p:cTn id="209" dur="1" fill="hold">
                                          <p:stCondLst>
                                            <p:cond delay="0"/>
                                          </p:stCondLst>
                                        </p:cTn>
                                        <p:tgtEl>
                                          <p:spTgt spid="67"/>
                                        </p:tgtEl>
                                        <p:attrNameLst>
                                          <p:attrName>style.visibility</p:attrName>
                                        </p:attrNameLst>
                                      </p:cBhvr>
                                      <p:to>
                                        <p:strVal val="visible"/>
                                      </p:to>
                                    </p:set>
                                    <p:anim calcmode="lin" valueType="num">
                                      <p:cBhvr additive="base">
                                        <p:cTn id="210" dur="500" fill="hold"/>
                                        <p:tgtEl>
                                          <p:spTgt spid="67"/>
                                        </p:tgtEl>
                                        <p:attrNameLst>
                                          <p:attrName>ppt_x</p:attrName>
                                        </p:attrNameLst>
                                      </p:cBhvr>
                                      <p:tavLst>
                                        <p:tav tm="0">
                                          <p:val>
                                            <p:strVal val="#ppt_x"/>
                                          </p:val>
                                        </p:tav>
                                        <p:tav tm="100000">
                                          <p:val>
                                            <p:strVal val="#ppt_x"/>
                                          </p:val>
                                        </p:tav>
                                      </p:tavLst>
                                    </p:anim>
                                    <p:anim calcmode="lin" valueType="num">
                                      <p:cBhvr additive="base">
                                        <p:cTn id="21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2" presetClass="entr" presetSubtype="2" fill="hold" grpId="0" nodeType="clickEffect">
                                  <p:stCondLst>
                                    <p:cond delay="0"/>
                                  </p:stCondLst>
                                  <p:childTnLst>
                                    <p:set>
                                      <p:cBhvr>
                                        <p:cTn id="215" dur="1" fill="hold">
                                          <p:stCondLst>
                                            <p:cond delay="0"/>
                                          </p:stCondLst>
                                        </p:cTn>
                                        <p:tgtEl>
                                          <p:spTgt spid="78"/>
                                        </p:tgtEl>
                                        <p:attrNameLst>
                                          <p:attrName>style.visibility</p:attrName>
                                        </p:attrNameLst>
                                      </p:cBhvr>
                                      <p:to>
                                        <p:strVal val="visible"/>
                                      </p:to>
                                    </p:set>
                                    <p:anim calcmode="lin" valueType="num">
                                      <p:cBhvr additive="base">
                                        <p:cTn id="216" dur="500" fill="hold"/>
                                        <p:tgtEl>
                                          <p:spTgt spid="78"/>
                                        </p:tgtEl>
                                        <p:attrNameLst>
                                          <p:attrName>ppt_x</p:attrName>
                                        </p:attrNameLst>
                                      </p:cBhvr>
                                      <p:tavLst>
                                        <p:tav tm="0">
                                          <p:val>
                                            <p:strVal val="1+#ppt_w/2"/>
                                          </p:val>
                                        </p:tav>
                                        <p:tav tm="100000">
                                          <p:val>
                                            <p:strVal val="#ppt_x"/>
                                          </p:val>
                                        </p:tav>
                                      </p:tavLst>
                                    </p:anim>
                                    <p:anim calcmode="lin" valueType="num">
                                      <p:cBhvr additive="base">
                                        <p:cTn id="217" dur="500" fill="hold"/>
                                        <p:tgtEl>
                                          <p:spTgt spid="78"/>
                                        </p:tgtEl>
                                        <p:attrNameLst>
                                          <p:attrName>ppt_y</p:attrName>
                                        </p:attrNameLst>
                                      </p:cBhvr>
                                      <p:tavLst>
                                        <p:tav tm="0">
                                          <p:val>
                                            <p:strVal val="#ppt_y"/>
                                          </p:val>
                                        </p:tav>
                                        <p:tav tm="100000">
                                          <p:val>
                                            <p:strVal val="#ppt_y"/>
                                          </p:val>
                                        </p:tav>
                                      </p:tavLst>
                                    </p:anim>
                                  </p:childTnLst>
                                </p:cTn>
                              </p:par>
                              <p:par>
                                <p:cTn id="218" presetID="2" presetClass="entr" presetSubtype="2" fill="hold" grpId="0" nodeType="withEffect">
                                  <p:stCondLst>
                                    <p:cond delay="0"/>
                                  </p:stCondLst>
                                  <p:childTnLst>
                                    <p:set>
                                      <p:cBhvr>
                                        <p:cTn id="219" dur="1" fill="hold">
                                          <p:stCondLst>
                                            <p:cond delay="0"/>
                                          </p:stCondLst>
                                        </p:cTn>
                                        <p:tgtEl>
                                          <p:spTgt spid="52"/>
                                        </p:tgtEl>
                                        <p:attrNameLst>
                                          <p:attrName>style.visibility</p:attrName>
                                        </p:attrNameLst>
                                      </p:cBhvr>
                                      <p:to>
                                        <p:strVal val="visible"/>
                                      </p:to>
                                    </p:set>
                                    <p:anim calcmode="lin" valueType="num">
                                      <p:cBhvr additive="base">
                                        <p:cTn id="220" dur="500" fill="hold"/>
                                        <p:tgtEl>
                                          <p:spTgt spid="52"/>
                                        </p:tgtEl>
                                        <p:attrNameLst>
                                          <p:attrName>ppt_x</p:attrName>
                                        </p:attrNameLst>
                                      </p:cBhvr>
                                      <p:tavLst>
                                        <p:tav tm="0">
                                          <p:val>
                                            <p:strVal val="1+#ppt_w/2"/>
                                          </p:val>
                                        </p:tav>
                                        <p:tav tm="100000">
                                          <p:val>
                                            <p:strVal val="#ppt_x"/>
                                          </p:val>
                                        </p:tav>
                                      </p:tavLst>
                                    </p:anim>
                                    <p:anim calcmode="lin" valueType="num">
                                      <p:cBhvr additive="base">
                                        <p:cTn id="22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22" presetClass="entr" presetSubtype="1" fill="hold" nodeType="clickEffect">
                                  <p:stCondLst>
                                    <p:cond delay="0"/>
                                  </p:stCondLst>
                                  <p:childTnLst>
                                    <p:set>
                                      <p:cBhvr>
                                        <p:cTn id="225" dur="1" fill="hold">
                                          <p:stCondLst>
                                            <p:cond delay="0"/>
                                          </p:stCondLst>
                                        </p:cTn>
                                        <p:tgtEl>
                                          <p:spTgt spid="75"/>
                                        </p:tgtEl>
                                        <p:attrNameLst>
                                          <p:attrName>style.visibility</p:attrName>
                                        </p:attrNameLst>
                                      </p:cBhvr>
                                      <p:to>
                                        <p:strVal val="visible"/>
                                      </p:to>
                                    </p:set>
                                    <p:animEffect transition="in" filter="wipe(up)">
                                      <p:cBhvr>
                                        <p:cTn id="226" dur="500"/>
                                        <p:tgtEl>
                                          <p:spTgt spid="75"/>
                                        </p:tgtEl>
                                      </p:cBhvr>
                                    </p:animEffect>
                                  </p:childTnLst>
                                </p:cTn>
                              </p:par>
                            </p:childTnLst>
                          </p:cTn>
                        </p:par>
                        <p:par>
                          <p:cTn id="227" fill="hold">
                            <p:stCondLst>
                              <p:cond delay="500"/>
                            </p:stCondLst>
                            <p:childTnLst>
                              <p:par>
                                <p:cTn id="228" presetID="2" presetClass="entr" presetSubtype="4" fill="hold" grpId="0" nodeType="afterEffect">
                                  <p:stCondLst>
                                    <p:cond delay="0"/>
                                  </p:stCondLst>
                                  <p:childTnLst>
                                    <p:set>
                                      <p:cBhvr>
                                        <p:cTn id="229" dur="1" fill="hold">
                                          <p:stCondLst>
                                            <p:cond delay="0"/>
                                          </p:stCondLst>
                                        </p:cTn>
                                        <p:tgtEl>
                                          <p:spTgt spid="79"/>
                                        </p:tgtEl>
                                        <p:attrNameLst>
                                          <p:attrName>style.visibility</p:attrName>
                                        </p:attrNameLst>
                                      </p:cBhvr>
                                      <p:to>
                                        <p:strVal val="visible"/>
                                      </p:to>
                                    </p:set>
                                    <p:anim calcmode="lin" valueType="num">
                                      <p:cBhvr additive="base">
                                        <p:cTn id="230" dur="500" fill="hold"/>
                                        <p:tgtEl>
                                          <p:spTgt spid="79"/>
                                        </p:tgtEl>
                                        <p:attrNameLst>
                                          <p:attrName>ppt_x</p:attrName>
                                        </p:attrNameLst>
                                      </p:cBhvr>
                                      <p:tavLst>
                                        <p:tav tm="0">
                                          <p:val>
                                            <p:strVal val="#ppt_x"/>
                                          </p:val>
                                        </p:tav>
                                        <p:tav tm="100000">
                                          <p:val>
                                            <p:strVal val="#ppt_x"/>
                                          </p:val>
                                        </p:tav>
                                      </p:tavLst>
                                    </p:anim>
                                    <p:anim calcmode="lin" valueType="num">
                                      <p:cBhvr additive="base">
                                        <p:cTn id="231"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2" presetClass="entr" presetSubtype="2" fill="hold" grpId="0" nodeType="clickEffect">
                                  <p:stCondLst>
                                    <p:cond delay="0"/>
                                  </p:stCondLst>
                                  <p:childTnLst>
                                    <p:set>
                                      <p:cBhvr>
                                        <p:cTn id="235" dur="1" fill="hold">
                                          <p:stCondLst>
                                            <p:cond delay="0"/>
                                          </p:stCondLst>
                                        </p:cTn>
                                        <p:tgtEl>
                                          <p:spTgt spid="83"/>
                                        </p:tgtEl>
                                        <p:attrNameLst>
                                          <p:attrName>style.visibility</p:attrName>
                                        </p:attrNameLst>
                                      </p:cBhvr>
                                      <p:to>
                                        <p:strVal val="visible"/>
                                      </p:to>
                                    </p:set>
                                    <p:anim calcmode="lin" valueType="num">
                                      <p:cBhvr additive="base">
                                        <p:cTn id="236" dur="500" fill="hold"/>
                                        <p:tgtEl>
                                          <p:spTgt spid="83"/>
                                        </p:tgtEl>
                                        <p:attrNameLst>
                                          <p:attrName>ppt_x</p:attrName>
                                        </p:attrNameLst>
                                      </p:cBhvr>
                                      <p:tavLst>
                                        <p:tav tm="0">
                                          <p:val>
                                            <p:strVal val="1+#ppt_w/2"/>
                                          </p:val>
                                        </p:tav>
                                        <p:tav tm="100000">
                                          <p:val>
                                            <p:strVal val="#ppt_x"/>
                                          </p:val>
                                        </p:tav>
                                      </p:tavLst>
                                    </p:anim>
                                    <p:anim calcmode="lin" valueType="num">
                                      <p:cBhvr additive="base">
                                        <p:cTn id="237"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2" presetClass="entr" presetSubtype="1" fill="hold" nodeType="clickEffect">
                                  <p:stCondLst>
                                    <p:cond delay="0"/>
                                  </p:stCondLst>
                                  <p:childTnLst>
                                    <p:set>
                                      <p:cBhvr>
                                        <p:cTn id="241" dur="1" fill="hold">
                                          <p:stCondLst>
                                            <p:cond delay="0"/>
                                          </p:stCondLst>
                                        </p:cTn>
                                        <p:tgtEl>
                                          <p:spTgt spid="80"/>
                                        </p:tgtEl>
                                        <p:attrNameLst>
                                          <p:attrName>style.visibility</p:attrName>
                                        </p:attrNameLst>
                                      </p:cBhvr>
                                      <p:to>
                                        <p:strVal val="visible"/>
                                      </p:to>
                                    </p:set>
                                    <p:animEffect transition="in" filter="wipe(up)">
                                      <p:cBhvr>
                                        <p:cTn id="242" dur="500"/>
                                        <p:tgtEl>
                                          <p:spTgt spid="80"/>
                                        </p:tgtEl>
                                      </p:cBhvr>
                                    </p:animEffect>
                                  </p:childTnLst>
                                </p:cTn>
                              </p:par>
                            </p:childTnLst>
                          </p:cTn>
                        </p:par>
                        <p:par>
                          <p:cTn id="243" fill="hold">
                            <p:stCondLst>
                              <p:cond delay="500"/>
                            </p:stCondLst>
                            <p:childTnLst>
                              <p:par>
                                <p:cTn id="244" presetID="2" presetClass="entr" presetSubtype="4" fill="hold" grpId="0" nodeType="afterEffect">
                                  <p:stCondLst>
                                    <p:cond delay="0"/>
                                  </p:stCondLst>
                                  <p:childTnLst>
                                    <p:set>
                                      <p:cBhvr>
                                        <p:cTn id="245" dur="1" fill="hold">
                                          <p:stCondLst>
                                            <p:cond delay="0"/>
                                          </p:stCondLst>
                                        </p:cTn>
                                        <p:tgtEl>
                                          <p:spTgt spid="38"/>
                                        </p:tgtEl>
                                        <p:attrNameLst>
                                          <p:attrName>style.visibility</p:attrName>
                                        </p:attrNameLst>
                                      </p:cBhvr>
                                      <p:to>
                                        <p:strVal val="visible"/>
                                      </p:to>
                                    </p:set>
                                    <p:anim calcmode="lin" valueType="num">
                                      <p:cBhvr additive="base">
                                        <p:cTn id="246" dur="500" fill="hold"/>
                                        <p:tgtEl>
                                          <p:spTgt spid="38"/>
                                        </p:tgtEl>
                                        <p:attrNameLst>
                                          <p:attrName>ppt_x</p:attrName>
                                        </p:attrNameLst>
                                      </p:cBhvr>
                                      <p:tavLst>
                                        <p:tav tm="0">
                                          <p:val>
                                            <p:strVal val="#ppt_x"/>
                                          </p:val>
                                        </p:tav>
                                        <p:tav tm="100000">
                                          <p:val>
                                            <p:strVal val="#ppt_x"/>
                                          </p:val>
                                        </p:tav>
                                      </p:tavLst>
                                    </p:anim>
                                    <p:anim calcmode="lin" valueType="num">
                                      <p:cBhvr additive="base">
                                        <p:cTn id="24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22" presetClass="entr" presetSubtype="1" fill="hold" nodeType="clickEffect">
                                  <p:stCondLst>
                                    <p:cond delay="0"/>
                                  </p:stCondLst>
                                  <p:childTnLst>
                                    <p:set>
                                      <p:cBhvr>
                                        <p:cTn id="251" dur="1" fill="hold">
                                          <p:stCondLst>
                                            <p:cond delay="0"/>
                                          </p:stCondLst>
                                        </p:cTn>
                                        <p:tgtEl>
                                          <p:spTgt spid="43"/>
                                        </p:tgtEl>
                                        <p:attrNameLst>
                                          <p:attrName>style.visibility</p:attrName>
                                        </p:attrNameLst>
                                      </p:cBhvr>
                                      <p:to>
                                        <p:strVal val="visible"/>
                                      </p:to>
                                    </p:set>
                                    <p:animEffect transition="in" filter="wipe(up)">
                                      <p:cBhvr>
                                        <p:cTn id="252" dur="500"/>
                                        <p:tgtEl>
                                          <p:spTgt spid="43"/>
                                        </p:tgtEl>
                                      </p:cBhvr>
                                    </p:animEffect>
                                  </p:childTnLst>
                                </p:cTn>
                              </p:par>
                            </p:childTnLst>
                          </p:cTn>
                        </p:par>
                        <p:par>
                          <p:cTn id="253" fill="hold">
                            <p:stCondLst>
                              <p:cond delay="500"/>
                            </p:stCondLst>
                            <p:childTnLst>
                              <p:par>
                                <p:cTn id="254" presetID="2" presetClass="entr" presetSubtype="4" fill="hold" grpId="0" nodeType="afterEffect">
                                  <p:stCondLst>
                                    <p:cond delay="0"/>
                                  </p:stCondLst>
                                  <p:childTnLst>
                                    <p:set>
                                      <p:cBhvr>
                                        <p:cTn id="255" dur="1" fill="hold">
                                          <p:stCondLst>
                                            <p:cond delay="0"/>
                                          </p:stCondLst>
                                        </p:cTn>
                                        <p:tgtEl>
                                          <p:spTgt spid="68"/>
                                        </p:tgtEl>
                                        <p:attrNameLst>
                                          <p:attrName>style.visibility</p:attrName>
                                        </p:attrNameLst>
                                      </p:cBhvr>
                                      <p:to>
                                        <p:strVal val="visible"/>
                                      </p:to>
                                    </p:set>
                                    <p:anim calcmode="lin" valueType="num">
                                      <p:cBhvr additive="base">
                                        <p:cTn id="256" dur="500" fill="hold"/>
                                        <p:tgtEl>
                                          <p:spTgt spid="68"/>
                                        </p:tgtEl>
                                        <p:attrNameLst>
                                          <p:attrName>ppt_x</p:attrName>
                                        </p:attrNameLst>
                                      </p:cBhvr>
                                      <p:tavLst>
                                        <p:tav tm="0">
                                          <p:val>
                                            <p:strVal val="#ppt_x"/>
                                          </p:val>
                                        </p:tav>
                                        <p:tav tm="100000">
                                          <p:val>
                                            <p:strVal val="#ppt_x"/>
                                          </p:val>
                                        </p:tav>
                                      </p:tavLst>
                                    </p:anim>
                                    <p:anim calcmode="lin" valueType="num">
                                      <p:cBhvr additive="base">
                                        <p:cTn id="25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2" presetClass="entr" presetSubtype="4" fill="hold" grpId="0" nodeType="clickEffect">
                                  <p:stCondLst>
                                    <p:cond delay="0"/>
                                  </p:stCondLst>
                                  <p:childTnLst>
                                    <p:set>
                                      <p:cBhvr>
                                        <p:cTn id="261" dur="1" fill="hold">
                                          <p:stCondLst>
                                            <p:cond delay="0"/>
                                          </p:stCondLst>
                                        </p:cTn>
                                        <p:tgtEl>
                                          <p:spTgt spid="50"/>
                                        </p:tgtEl>
                                        <p:attrNameLst>
                                          <p:attrName>style.visibility</p:attrName>
                                        </p:attrNameLst>
                                      </p:cBhvr>
                                      <p:to>
                                        <p:strVal val="visible"/>
                                      </p:to>
                                    </p:set>
                                    <p:anim calcmode="lin" valueType="num">
                                      <p:cBhvr additive="base">
                                        <p:cTn id="262" dur="500" fill="hold"/>
                                        <p:tgtEl>
                                          <p:spTgt spid="50"/>
                                        </p:tgtEl>
                                        <p:attrNameLst>
                                          <p:attrName>ppt_x</p:attrName>
                                        </p:attrNameLst>
                                      </p:cBhvr>
                                      <p:tavLst>
                                        <p:tav tm="0">
                                          <p:val>
                                            <p:strVal val="#ppt_x"/>
                                          </p:val>
                                        </p:tav>
                                        <p:tav tm="100000">
                                          <p:val>
                                            <p:strVal val="#ppt_x"/>
                                          </p:val>
                                        </p:tav>
                                      </p:tavLst>
                                    </p:anim>
                                    <p:anim calcmode="lin" valueType="num">
                                      <p:cBhvr additive="base">
                                        <p:cTn id="26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22" presetClass="entr" presetSubtype="1" fill="hold" nodeType="clickEffect">
                                  <p:stCondLst>
                                    <p:cond delay="0"/>
                                  </p:stCondLst>
                                  <p:childTnLst>
                                    <p:set>
                                      <p:cBhvr>
                                        <p:cTn id="267" dur="1" fill="hold">
                                          <p:stCondLst>
                                            <p:cond delay="0"/>
                                          </p:stCondLst>
                                        </p:cTn>
                                        <p:tgtEl>
                                          <p:spTgt spid="27"/>
                                        </p:tgtEl>
                                        <p:attrNameLst>
                                          <p:attrName>style.visibility</p:attrName>
                                        </p:attrNameLst>
                                      </p:cBhvr>
                                      <p:to>
                                        <p:strVal val="visible"/>
                                      </p:to>
                                    </p:set>
                                    <p:animEffect transition="in" filter="wipe(up)">
                                      <p:cBhvr>
                                        <p:cTn id="268" dur="500"/>
                                        <p:tgtEl>
                                          <p:spTgt spid="27"/>
                                        </p:tgtEl>
                                      </p:cBhvr>
                                    </p:animEffect>
                                  </p:childTnLst>
                                </p:cTn>
                              </p:par>
                            </p:childTnLst>
                          </p:cTn>
                        </p:par>
                        <p:par>
                          <p:cTn id="269" fill="hold">
                            <p:stCondLst>
                              <p:cond delay="500"/>
                            </p:stCondLst>
                            <p:childTnLst>
                              <p:par>
                                <p:cTn id="270" presetID="2" presetClass="entr" presetSubtype="4" fill="hold" grpId="0" nodeType="afterEffect">
                                  <p:stCondLst>
                                    <p:cond delay="0"/>
                                  </p:stCondLst>
                                  <p:childTnLst>
                                    <p:set>
                                      <p:cBhvr>
                                        <p:cTn id="271" dur="1" fill="hold">
                                          <p:stCondLst>
                                            <p:cond delay="0"/>
                                          </p:stCondLst>
                                        </p:cTn>
                                        <p:tgtEl>
                                          <p:spTgt spid="39"/>
                                        </p:tgtEl>
                                        <p:attrNameLst>
                                          <p:attrName>style.visibility</p:attrName>
                                        </p:attrNameLst>
                                      </p:cBhvr>
                                      <p:to>
                                        <p:strVal val="visible"/>
                                      </p:to>
                                    </p:set>
                                    <p:anim calcmode="lin" valueType="num">
                                      <p:cBhvr additive="base">
                                        <p:cTn id="272" dur="500" fill="hold"/>
                                        <p:tgtEl>
                                          <p:spTgt spid="39"/>
                                        </p:tgtEl>
                                        <p:attrNameLst>
                                          <p:attrName>ppt_x</p:attrName>
                                        </p:attrNameLst>
                                      </p:cBhvr>
                                      <p:tavLst>
                                        <p:tav tm="0">
                                          <p:val>
                                            <p:strVal val="#ppt_x"/>
                                          </p:val>
                                        </p:tav>
                                        <p:tav tm="100000">
                                          <p:val>
                                            <p:strVal val="#ppt_x"/>
                                          </p:val>
                                        </p:tav>
                                      </p:tavLst>
                                    </p:anim>
                                    <p:anim calcmode="lin" valueType="num">
                                      <p:cBhvr additive="base">
                                        <p:cTn id="27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34" grpId="0"/>
      <p:bldP spid="35" grpId="0"/>
      <p:bldP spid="36" grpId="0"/>
      <p:bldP spid="37" grpId="0"/>
      <p:bldP spid="38" grpId="0"/>
      <p:bldP spid="39" grpId="0"/>
      <p:bldP spid="46" grpId="0"/>
      <p:bldP spid="47" grpId="0"/>
      <p:bldP spid="48" grpId="0"/>
      <p:bldP spid="49" grpId="0"/>
      <p:bldP spid="50" grpId="0"/>
      <p:bldP spid="51" grpId="0"/>
      <p:bldP spid="52" grpId="0"/>
      <p:bldP spid="53" grpId="0"/>
      <p:bldP spid="57" grpId="0"/>
      <p:bldP spid="58" grpId="0"/>
      <p:bldP spid="59" grpId="0"/>
      <p:bldP spid="61" grpId="0"/>
      <p:bldP spid="62" grpId="0"/>
      <p:bldP spid="63" grpId="0"/>
      <p:bldP spid="64" grpId="0"/>
      <p:bldP spid="65" grpId="0"/>
      <p:bldP spid="66" grpId="0"/>
      <p:bldP spid="67" grpId="0"/>
      <p:bldP spid="68" grpId="0"/>
      <p:bldP spid="78" grpId="0"/>
      <p:bldP spid="79" grpId="0"/>
      <p:bldP spid="83" grpId="0"/>
      <p:bldP spid="84" grpId="0"/>
      <p:bldP spid="85" grpId="0"/>
      <p:bldP spid="87" grpId="0"/>
      <p:bldP spid="87" grpId="1"/>
      <p:bldP spid="88" grpId="0"/>
      <p:bldP spid="88" grpId="1"/>
      <p:bldP spid="89" grpId="0"/>
      <p:bldP spid="8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Giới</a:t>
            </a:r>
            <a:r>
              <a:rPr lang="en-US" altLang="en-US" sz="2000" b="1"/>
              <a:t> </a:t>
            </a:r>
            <a:r>
              <a:rPr lang="en-US" altLang="en-US" sz="2000" b="1" err="1"/>
              <a:t>thiệu</a:t>
            </a:r>
            <a:r>
              <a:rPr lang="en-US" altLang="en-US" sz="2000" b="1"/>
              <a:t> </a:t>
            </a:r>
            <a:r>
              <a:rPr lang="en-US" altLang="en-US" sz="2000" b="1" err="1"/>
              <a:t>bài</a:t>
            </a:r>
            <a:r>
              <a:rPr lang="en-US" altLang="en-US" sz="2000" b="1"/>
              <a:t> </a:t>
            </a:r>
            <a:r>
              <a:rPr lang="en-US" altLang="en-US" sz="2000" b="1" err="1"/>
              <a:t>toán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gn="just">
              <a:defRPr/>
            </a:pPr>
            <a:r>
              <a:rPr lang="vi-VN" sz="1600">
                <a:cs typeface="Arial" panose="020B0604020202020204" pitchFamily="34" charset="0"/>
              </a:rPr>
              <a:t>Bài toán đưa ra danh sách tất cả cấu h</a:t>
            </a:r>
            <a:r>
              <a:rPr lang="en-US" sz="1600">
                <a:cs typeface="Arial" panose="020B0604020202020204" pitchFamily="34" charset="0"/>
              </a:rPr>
              <a:t>ì</a:t>
            </a:r>
            <a:r>
              <a:rPr lang="vi-VN" sz="1600">
                <a:cs typeface="Arial" panose="020B0604020202020204" pitchFamily="34" charset="0"/>
              </a:rPr>
              <a:t>nh tổ hợp thoả mãn một số tính chất cho trước được gọi là </a:t>
            </a:r>
            <a:r>
              <a:rPr lang="vi-VN" sz="1600" b="1" i="1">
                <a:solidFill>
                  <a:srgbClr val="FF0000"/>
                </a:solidFill>
                <a:cs typeface="Arial" panose="020B0604020202020204" pitchFamily="34" charset="0"/>
              </a:rPr>
              <a:t>bài toán liệt kê tổ hợp</a:t>
            </a:r>
            <a:r>
              <a:rPr lang="vi-VN" sz="1600" i="1">
                <a:cs typeface="Arial" panose="020B0604020202020204" pitchFamily="34" charset="0"/>
              </a:rPr>
              <a:t>. </a:t>
            </a:r>
            <a:endParaRPr lang="en-US" sz="1600" i="1">
              <a:cs typeface="Arial" panose="020B0604020202020204" pitchFamily="34" charset="0"/>
            </a:endParaRPr>
          </a:p>
          <a:p>
            <a:pPr algn="just">
              <a:defRPr/>
            </a:pPr>
            <a:r>
              <a:rPr lang="en-US" sz="1600">
                <a:cs typeface="Arial" panose="020B0604020202020204" pitchFamily="34" charset="0"/>
              </a:rPr>
              <a:t>Do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lượng</a:t>
            </a:r>
            <a:r>
              <a:rPr lang="en-US" sz="1600">
                <a:cs typeface="Arial" panose="020B0604020202020204" pitchFamily="34" charset="0"/>
              </a:rPr>
              <a:t> </a:t>
            </a:r>
            <a:r>
              <a:rPr lang="en-US" sz="1600" err="1">
                <a:cs typeface="Arial" panose="020B0604020202020204" pitchFamily="34" charset="0"/>
              </a:rPr>
              <a:t>cấu</a:t>
            </a:r>
            <a:r>
              <a:rPr lang="en-US" sz="1600">
                <a:cs typeface="Arial" panose="020B0604020202020204" pitchFamily="34" charset="0"/>
              </a:rPr>
              <a:t> </a:t>
            </a:r>
            <a:r>
              <a:rPr lang="en-US" sz="1600" err="1">
                <a:cs typeface="Arial" panose="020B0604020202020204" pitchFamily="34" charset="0"/>
              </a:rPr>
              <a:t>hình</a:t>
            </a:r>
            <a:r>
              <a:rPr lang="en-US" sz="1600">
                <a:cs typeface="Arial" panose="020B0604020202020204" pitchFamily="34" charset="0"/>
              </a:rPr>
              <a:t> </a:t>
            </a:r>
            <a:r>
              <a:rPr lang="en-US" sz="1600" err="1">
                <a:cs typeface="Arial" panose="020B0604020202020204" pitchFamily="34" charset="0"/>
              </a:rPr>
              <a:t>tổ</a:t>
            </a:r>
            <a:r>
              <a:rPr lang="en-US" sz="1600">
                <a:cs typeface="Arial" panose="020B0604020202020204" pitchFamily="34" charset="0"/>
              </a:rPr>
              <a:t> </a:t>
            </a:r>
            <a:r>
              <a:rPr lang="en-US" sz="1600" err="1">
                <a:cs typeface="Arial" panose="020B0604020202020204" pitchFamily="34" charset="0"/>
              </a:rPr>
              <a:t>hợp</a:t>
            </a:r>
            <a:r>
              <a:rPr lang="en-US" sz="1600">
                <a:cs typeface="Arial" panose="020B0604020202020204" pitchFamily="34" charset="0"/>
              </a:rPr>
              <a:t>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liệt</a:t>
            </a:r>
            <a:r>
              <a:rPr lang="en-US" sz="1600">
                <a:cs typeface="Arial" panose="020B0604020202020204" pitchFamily="34" charset="0"/>
              </a:rPr>
              <a:t> </a:t>
            </a:r>
            <a:r>
              <a:rPr lang="en-US" sz="1600" err="1">
                <a:cs typeface="Arial" panose="020B0604020202020204" pitchFamily="34" charset="0"/>
              </a:rPr>
              <a:t>kê</a:t>
            </a:r>
            <a:r>
              <a:rPr lang="en-US" sz="1600">
                <a:cs typeface="Arial" panose="020B0604020202020204" pitchFamily="34" charset="0"/>
              </a:rPr>
              <a:t> </a:t>
            </a:r>
            <a:r>
              <a:rPr lang="en-US" sz="1600" err="1">
                <a:cs typeface="Arial" panose="020B0604020202020204" pitchFamily="34" charset="0"/>
              </a:rPr>
              <a:t>thường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rất</a:t>
            </a:r>
            <a:r>
              <a:rPr lang="en-US" sz="1600">
                <a:cs typeface="Arial" panose="020B0604020202020204" pitchFamily="34" charset="0"/>
              </a:rPr>
              <a:t> </a:t>
            </a:r>
            <a:r>
              <a:rPr lang="en-US" sz="1600" err="1">
                <a:cs typeface="Arial" panose="020B0604020202020204" pitchFamily="34" charset="0"/>
              </a:rPr>
              <a:t>lớn</a:t>
            </a:r>
            <a:r>
              <a:rPr lang="en-US" sz="1600">
                <a:cs typeface="Arial" panose="020B0604020202020204" pitchFamily="34" charset="0"/>
              </a:rPr>
              <a:t> </a:t>
            </a:r>
            <a:r>
              <a:rPr lang="en-US" sz="1600" err="1">
                <a:cs typeface="Arial" panose="020B0604020202020204" pitchFamily="34" charset="0"/>
              </a:rPr>
              <a:t>ngay</a:t>
            </a:r>
            <a:r>
              <a:rPr lang="en-US" sz="1600">
                <a:cs typeface="Arial" panose="020B0604020202020204" pitchFamily="34" charset="0"/>
              </a:rPr>
              <a:t> </a:t>
            </a:r>
            <a:r>
              <a:rPr lang="en-US" sz="1600" err="1">
                <a:cs typeface="Arial" panose="020B0604020202020204" pitchFamily="34" charset="0"/>
              </a:rPr>
              <a:t>cả</a:t>
            </a:r>
            <a:r>
              <a:rPr lang="en-US" sz="1600">
                <a:cs typeface="Arial" panose="020B0604020202020204" pitchFamily="34" charset="0"/>
              </a:rPr>
              <a:t> </a:t>
            </a:r>
            <a:r>
              <a:rPr lang="en-US" sz="1600" err="1">
                <a:cs typeface="Arial" panose="020B0604020202020204" pitchFamily="34" charset="0"/>
              </a:rPr>
              <a:t>khi</a:t>
            </a:r>
            <a:r>
              <a:rPr lang="en-US" sz="1600">
                <a:cs typeface="Arial" panose="020B0604020202020204" pitchFamily="34" charset="0"/>
              </a:rPr>
              <a:t> </a:t>
            </a:r>
            <a:r>
              <a:rPr lang="en-US" sz="1600" err="1">
                <a:cs typeface="Arial" panose="020B0604020202020204" pitchFamily="34" charset="0"/>
              </a:rPr>
              <a:t>kích</a:t>
            </a:r>
            <a:r>
              <a:rPr lang="en-US" sz="1600">
                <a:cs typeface="Arial" panose="020B0604020202020204" pitchFamily="34" charset="0"/>
              </a:rPr>
              <a:t> </a:t>
            </a:r>
            <a:r>
              <a:rPr lang="en-US" sz="1600" err="1">
                <a:cs typeface="Arial" panose="020B0604020202020204" pitchFamily="34" charset="0"/>
              </a:rPr>
              <a:t>thước</a:t>
            </a:r>
            <a:r>
              <a:rPr lang="en-US" sz="1600">
                <a:cs typeface="Arial" panose="020B0604020202020204" pitchFamily="34" charset="0"/>
              </a:rPr>
              <a:t> </a:t>
            </a:r>
            <a:r>
              <a:rPr lang="en-US" sz="1600" err="1">
                <a:cs typeface="Arial" panose="020B0604020202020204" pitchFamily="34" charset="0"/>
              </a:rPr>
              <a:t>cấu</a:t>
            </a:r>
            <a:r>
              <a:rPr lang="en-US" sz="1600">
                <a:cs typeface="Arial" panose="020B0604020202020204" pitchFamily="34" charset="0"/>
              </a:rPr>
              <a:t> </a:t>
            </a:r>
            <a:r>
              <a:rPr lang="en-US" sz="1600" err="1">
                <a:cs typeface="Arial" panose="020B0604020202020204" pitchFamily="34" charset="0"/>
              </a:rPr>
              <a:t>hình</a:t>
            </a:r>
            <a:r>
              <a:rPr lang="en-US" sz="1600">
                <a:cs typeface="Arial" panose="020B0604020202020204" pitchFamily="34" charset="0"/>
              </a:rPr>
              <a:t> </a:t>
            </a:r>
            <a:r>
              <a:rPr lang="en-US" sz="1600" err="1">
                <a:cs typeface="Arial" panose="020B0604020202020204" pitchFamily="34" charset="0"/>
              </a:rPr>
              <a:t>chưa</a:t>
            </a:r>
            <a:r>
              <a:rPr lang="en-US" sz="1600">
                <a:cs typeface="Arial" panose="020B0604020202020204" pitchFamily="34" charset="0"/>
              </a:rPr>
              <a:t> </a:t>
            </a:r>
            <a:r>
              <a:rPr lang="en-US" sz="1600" err="1">
                <a:cs typeface="Arial" panose="020B0604020202020204" pitchFamily="34" charset="0"/>
              </a:rPr>
              <a:t>lớn</a:t>
            </a:r>
            <a:r>
              <a:rPr lang="en-US" sz="1600">
                <a:cs typeface="Arial" panose="020B0604020202020204" pitchFamily="34" charset="0"/>
              </a:rPr>
              <a:t>:</a:t>
            </a:r>
          </a:p>
          <a:p>
            <a:pPr lvl="1" algn="just">
              <a:defRPr/>
            </a:pP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hoán</a:t>
            </a:r>
            <a:r>
              <a:rPr lang="en-US" sz="1600">
                <a:cs typeface="Arial" panose="020B0604020202020204" pitchFamily="34" charset="0"/>
              </a:rPr>
              <a:t> </a:t>
            </a:r>
            <a:r>
              <a:rPr lang="en-US" sz="1600" err="1">
                <a:cs typeface="Arial" panose="020B0604020202020204" pitchFamily="34" charset="0"/>
              </a:rPr>
              <a:t>vị</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p>
          <a:p>
            <a:pPr lvl="1" algn="just">
              <a:defRPr/>
            </a:pP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i="1">
                <a:cs typeface="Arial" panose="020B0604020202020204" pitchFamily="34" charset="0"/>
              </a:rPr>
              <a:t>m</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tử</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a:t>
            </a:r>
            <a:r>
              <a:rPr lang="en-US" sz="1600" i="1">
                <a:cs typeface="Arial" panose="020B0604020202020204" pitchFamily="34" charset="0"/>
              </a:rPr>
              <a:t>m</a:t>
            </a:r>
            <a:r>
              <a:rPr lang="en-US" sz="1600">
                <a:cs typeface="Arial" panose="020B0604020202020204" pitchFamily="34" charset="0"/>
              </a:rPr>
              <a:t>!(</a:t>
            </a:r>
            <a:r>
              <a:rPr lang="en-US" sz="1600" i="1">
                <a:cs typeface="Arial" panose="020B0604020202020204" pitchFamily="34" charset="0"/>
              </a:rPr>
              <a:t>n</a:t>
            </a:r>
            <a:r>
              <a:rPr lang="en-US" sz="1600">
                <a:cs typeface="Arial" panose="020B0604020202020204" pitchFamily="34" charset="0"/>
              </a:rPr>
              <a:t>-</a:t>
            </a:r>
            <a:r>
              <a:rPr lang="en-US" sz="1600" i="1">
                <a:cs typeface="Arial" panose="020B0604020202020204" pitchFamily="34" charset="0"/>
              </a:rPr>
              <a:t>m</a:t>
            </a:r>
            <a:r>
              <a:rPr lang="en-US" sz="1600">
                <a:cs typeface="Arial" panose="020B0604020202020204" pitchFamily="34" charset="0"/>
              </a:rPr>
              <a:t>)!)</a:t>
            </a:r>
          </a:p>
          <a:p>
            <a:pPr marL="0" indent="0" algn="just">
              <a:buFontTx/>
              <a:buNone/>
              <a:defRPr/>
            </a:pPr>
            <a:r>
              <a:rPr lang="en-US" sz="1600">
                <a:cs typeface="Arial" panose="020B0604020202020204" pitchFamily="34" charset="0"/>
              </a:rPr>
              <a:t>Do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quan</a:t>
            </a:r>
            <a:r>
              <a:rPr lang="en-US" sz="1600">
                <a:cs typeface="Arial" panose="020B0604020202020204" pitchFamily="34" charset="0"/>
              </a:rPr>
              <a:t> </a:t>
            </a:r>
            <a:r>
              <a:rPr lang="en-US" sz="1600" err="1">
                <a:cs typeface="Arial" panose="020B0604020202020204" pitchFamily="34" charset="0"/>
              </a:rPr>
              <a:t>niệm</a:t>
            </a:r>
            <a:r>
              <a:rPr lang="en-US" sz="1600">
                <a:cs typeface="Arial" panose="020B0604020202020204" pitchFamily="34" charset="0"/>
              </a:rPr>
              <a:t> </a:t>
            </a:r>
            <a:r>
              <a:rPr lang="en-US" sz="1600" err="1">
                <a:cs typeface="Arial" panose="020B0604020202020204" pitchFamily="34" charset="0"/>
              </a:rPr>
              <a:t>thế</a:t>
            </a:r>
            <a:r>
              <a:rPr lang="en-US" sz="1600">
                <a:cs typeface="Arial" panose="020B0604020202020204" pitchFamily="34" charset="0"/>
              </a:rPr>
              <a:t>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giải</a:t>
            </a:r>
            <a:r>
              <a:rPr lang="en-US" sz="1600">
                <a:cs typeface="Arial" panose="020B0604020202020204" pitchFamily="34" charset="0"/>
              </a:rPr>
              <a:t> </a:t>
            </a: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liệt</a:t>
            </a:r>
            <a:r>
              <a:rPr lang="en-US" sz="1600">
                <a:cs typeface="Arial" panose="020B0604020202020204" pitchFamily="34" charset="0"/>
              </a:rPr>
              <a:t> </a:t>
            </a:r>
            <a:r>
              <a:rPr lang="en-US" sz="1600" err="1">
                <a:cs typeface="Arial" panose="020B0604020202020204" pitchFamily="34" charset="0"/>
              </a:rPr>
              <a:t>kê</a:t>
            </a:r>
            <a:r>
              <a:rPr lang="en-US" sz="1600">
                <a:cs typeface="Arial" panose="020B0604020202020204" pitchFamily="34" charset="0"/>
              </a:rPr>
              <a:t> </a:t>
            </a:r>
            <a:r>
              <a:rPr lang="en-US" sz="1600" err="1">
                <a:cs typeface="Arial" panose="020B0604020202020204" pitchFamily="34" charset="0"/>
              </a:rPr>
              <a:t>tổ</a:t>
            </a:r>
            <a:r>
              <a:rPr lang="en-US" sz="1600">
                <a:cs typeface="Arial" panose="020B0604020202020204" pitchFamily="34" charset="0"/>
              </a:rPr>
              <a:t> </a:t>
            </a:r>
            <a:r>
              <a:rPr lang="en-US" sz="1600" err="1">
                <a:cs typeface="Arial" panose="020B0604020202020204" pitchFamily="34" charset="0"/>
              </a:rPr>
              <a:t>hợp</a:t>
            </a: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2E01739-55F9-31A4-27D3-342478BAE49F}"/>
                  </a:ext>
                </a:extLst>
              </p14:cNvPr>
              <p14:cNvContentPartPr/>
              <p14:nvPr/>
            </p14:nvContentPartPr>
            <p14:xfrm>
              <a:off x="1686960" y="178200"/>
              <a:ext cx="5331960" cy="1594440"/>
            </p14:xfrm>
          </p:contentPart>
        </mc:Choice>
        <mc:Fallback>
          <p:pic>
            <p:nvPicPr>
              <p:cNvPr id="2" name="Ink 1">
                <a:extLst>
                  <a:ext uri="{FF2B5EF4-FFF2-40B4-BE49-F238E27FC236}">
                    <a16:creationId xmlns:a16="http://schemas.microsoft.com/office/drawing/2014/main" id="{12E01739-55F9-31A4-27D3-342478BAE49F}"/>
                  </a:ext>
                </a:extLst>
              </p:cNvPr>
              <p:cNvPicPr/>
              <p:nvPr/>
            </p:nvPicPr>
            <p:blipFill>
              <a:blip r:embed="rId4"/>
              <a:stretch>
                <a:fillRect/>
              </a:stretch>
            </p:blipFill>
            <p:spPr>
              <a:xfrm>
                <a:off x="1677600" y="168840"/>
                <a:ext cx="5350680" cy="1613160"/>
              </a:xfrm>
              <a:prstGeom prst="rect">
                <a:avLst/>
              </a:prstGeom>
            </p:spPr>
          </p:pic>
        </mc:Fallback>
      </mc:AlternateContent>
    </p:spTree>
    <p:extLst>
      <p:ext uri="{BB962C8B-B14F-4D97-AF65-F5344CB8AC3E}">
        <p14:creationId xmlns:p14="http://schemas.microsoft.com/office/powerpoint/2010/main" val="93475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Giới</a:t>
            </a:r>
            <a:r>
              <a:rPr lang="en-US" altLang="en-US" sz="2000" b="1"/>
              <a:t> </a:t>
            </a:r>
            <a:r>
              <a:rPr lang="en-US" altLang="en-US" sz="2000" b="1" err="1"/>
              <a:t>thiệu</a:t>
            </a:r>
            <a:r>
              <a:rPr lang="en-US" altLang="en-US" sz="2000" b="1"/>
              <a:t> </a:t>
            </a:r>
            <a:r>
              <a:rPr lang="en-US" altLang="en-US" sz="2000" b="1" err="1"/>
              <a:t>bài</a:t>
            </a:r>
            <a:r>
              <a:rPr lang="en-US" altLang="en-US" sz="2000" b="1"/>
              <a:t> </a:t>
            </a:r>
            <a:r>
              <a:rPr lang="en-US" altLang="en-US" sz="2000" b="1" err="1"/>
              <a:t>toán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gn="just"/>
            <a:r>
              <a:rPr lang="vi-VN" altLang="en-US" sz="1600">
                <a:cs typeface="Arial" panose="020B0604020202020204" pitchFamily="34" charset="0"/>
              </a:rPr>
              <a:t>Bài toán liệt kê tổ hợp</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giải</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vi-VN" altLang="en-US" sz="1600">
                <a:cs typeface="Arial" panose="020B0604020202020204" pitchFamily="34" charset="0"/>
              </a:rPr>
              <a:t> </a:t>
            </a:r>
            <a:r>
              <a:rPr lang="vi-VN" altLang="en-US" sz="1600" i="1">
                <a:cs typeface="Arial" panose="020B0604020202020204" pitchFamily="34" charset="0"/>
              </a:rPr>
              <a:t>x</a:t>
            </a:r>
            <a:r>
              <a:rPr lang="vi-VN" altLang="en-US" sz="1600">
                <a:cs typeface="Arial" panose="020B0604020202020204" pitchFamily="34" charset="0"/>
              </a:rPr>
              <a:t>ác định một </a:t>
            </a:r>
            <a:r>
              <a:rPr lang="vi-VN" altLang="en-US" sz="1600" b="1" i="1">
                <a:solidFill>
                  <a:srgbClr val="FF0000"/>
                </a:solidFill>
                <a:cs typeface="Arial" panose="020B0604020202020204" pitchFamily="34" charset="0"/>
              </a:rPr>
              <a:t>thuật toán </a:t>
            </a:r>
            <a:r>
              <a:rPr lang="vi-VN" altLang="en-US" sz="1600">
                <a:cs typeface="Arial" panose="020B0604020202020204" pitchFamily="34" charset="0"/>
              </a:rPr>
              <a:t>để theo đó có thể lần lượt xây dựng được tất cả các cấu h</a:t>
            </a:r>
            <a:r>
              <a:rPr lang="en-US" altLang="en-US" sz="1600">
                <a:cs typeface="Arial" panose="020B0604020202020204" pitchFamily="34" charset="0"/>
              </a:rPr>
              <a:t>ì</a:t>
            </a:r>
            <a:r>
              <a:rPr lang="vi-VN" altLang="en-US" sz="1600">
                <a:cs typeface="Arial" panose="020B0604020202020204" pitchFamily="34" charset="0"/>
              </a:rPr>
              <a:t>nh cần quan tâm. </a:t>
            </a:r>
          </a:p>
          <a:p>
            <a:pPr algn="just"/>
            <a:r>
              <a:rPr lang="vi-VN" altLang="en-US" sz="1600">
                <a:cs typeface="Arial" panose="020B0604020202020204" pitchFamily="34" charset="0"/>
              </a:rPr>
              <a:t>Một thuật to</a:t>
            </a:r>
            <a:r>
              <a:rPr lang="en-US" altLang="en-US" sz="1600">
                <a:cs typeface="Arial" panose="020B0604020202020204" pitchFamily="34" charset="0"/>
              </a:rPr>
              <a:t>á</a:t>
            </a:r>
            <a:r>
              <a:rPr lang="vi-VN" altLang="en-US" sz="1600">
                <a:cs typeface="Arial" panose="020B0604020202020204" pitchFamily="34" charset="0"/>
              </a:rPr>
              <a:t>n liệt kê phải đảm bảo 2 yêu cầu cơ bản:</a:t>
            </a:r>
          </a:p>
          <a:p>
            <a:pPr lvl="1"/>
            <a:r>
              <a:rPr lang="en-US" altLang="en-US" sz="1600">
                <a:cs typeface="Arial" panose="020B0604020202020204" pitchFamily="34" charset="0"/>
              </a:rPr>
              <a:t>K</a:t>
            </a:r>
            <a:r>
              <a:rPr lang="vi-VN" altLang="en-US" sz="1600">
                <a:cs typeface="Arial" panose="020B0604020202020204" pitchFamily="34" charset="0"/>
              </a:rPr>
              <a:t>hông được lặp lại một cấu h</a:t>
            </a:r>
            <a:r>
              <a:rPr lang="en-US" altLang="en-US" sz="1600">
                <a:cs typeface="Arial" panose="020B0604020202020204" pitchFamily="34" charset="0"/>
              </a:rPr>
              <a:t>ì</a:t>
            </a:r>
            <a:r>
              <a:rPr lang="vi-VN" altLang="en-US" sz="1600">
                <a:cs typeface="Arial" panose="020B0604020202020204" pitchFamily="34" charset="0"/>
              </a:rPr>
              <a:t>nh,</a:t>
            </a:r>
          </a:p>
          <a:p>
            <a:pPr lvl="1"/>
            <a:r>
              <a:rPr lang="en-US" altLang="en-US" sz="1600">
                <a:cs typeface="Arial" panose="020B0604020202020204" pitchFamily="34" charset="0"/>
              </a:rPr>
              <a:t>K</a:t>
            </a:r>
            <a:r>
              <a:rPr lang="vi-VN" altLang="en-US" sz="1600">
                <a:cs typeface="Arial" panose="020B0604020202020204" pitchFamily="34" charset="0"/>
              </a:rPr>
              <a:t>hông được bỏ sót một cấu h</a:t>
            </a:r>
            <a:r>
              <a:rPr lang="en-US" altLang="en-US" sz="1600">
                <a:cs typeface="Arial" panose="020B0604020202020204" pitchFamily="34" charset="0"/>
              </a:rPr>
              <a:t>ì</a:t>
            </a:r>
            <a:r>
              <a:rPr lang="vi-VN" altLang="en-US" sz="1600">
                <a:cs typeface="Arial" panose="020B0604020202020204" pitchFamily="34" charset="0"/>
              </a:rPr>
              <a:t>nh.</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4D7A622-71E3-F3A4-C97A-259D35BC19C9}"/>
                  </a:ext>
                </a:extLst>
              </p14:cNvPr>
              <p14:cNvContentPartPr/>
              <p14:nvPr/>
            </p14:nvContentPartPr>
            <p14:xfrm>
              <a:off x="999360" y="629280"/>
              <a:ext cx="6661440" cy="1547640"/>
            </p14:xfrm>
          </p:contentPart>
        </mc:Choice>
        <mc:Fallback>
          <p:pic>
            <p:nvPicPr>
              <p:cNvPr id="2" name="Ink 1">
                <a:extLst>
                  <a:ext uri="{FF2B5EF4-FFF2-40B4-BE49-F238E27FC236}">
                    <a16:creationId xmlns:a16="http://schemas.microsoft.com/office/drawing/2014/main" id="{24D7A622-71E3-F3A4-C97A-259D35BC19C9}"/>
                  </a:ext>
                </a:extLst>
              </p:cNvPr>
              <p:cNvPicPr/>
              <p:nvPr/>
            </p:nvPicPr>
            <p:blipFill>
              <a:blip r:embed="rId4"/>
              <a:stretch>
                <a:fillRect/>
              </a:stretch>
            </p:blipFill>
            <p:spPr>
              <a:xfrm>
                <a:off x="990000" y="619920"/>
                <a:ext cx="6680160" cy="1566360"/>
              </a:xfrm>
              <a:prstGeom prst="rect">
                <a:avLst/>
              </a:prstGeom>
            </p:spPr>
          </p:pic>
        </mc:Fallback>
      </mc:AlternateContent>
    </p:spTree>
    <p:extLst>
      <p:ext uri="{BB962C8B-B14F-4D97-AF65-F5344CB8AC3E}">
        <p14:creationId xmlns:p14="http://schemas.microsoft.com/office/powerpoint/2010/main" val="246275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Phương</a:t>
            </a:r>
            <a:r>
              <a:rPr lang="en-US" altLang="en-US" sz="2000" b="1"/>
              <a:t> </a:t>
            </a:r>
            <a:r>
              <a:rPr lang="en-US" altLang="en-US" sz="2000" b="1" err="1"/>
              <a:t>pháp</a:t>
            </a:r>
            <a:r>
              <a:rPr lang="en-US" altLang="en-US" sz="2000" b="1"/>
              <a:t> </a:t>
            </a:r>
            <a:r>
              <a:rPr lang="en-US" altLang="en-US" sz="2000" b="1" err="1"/>
              <a:t>sinh</a:t>
            </a:r>
            <a:r>
              <a:rPr lang="en-US" altLang="en-US" sz="2000" b="1"/>
              <a:t> </a:t>
            </a:r>
            <a:r>
              <a:rPr lang="en-US" altLang="en-US" sz="2000" b="1" err="1"/>
              <a:t>kế</a:t>
            </a:r>
            <a:r>
              <a:rPr lang="en-US" altLang="en-US" sz="2000" b="1"/>
              <a:t> </a:t>
            </a:r>
            <a:r>
              <a:rPr lang="en-US" altLang="en-US" sz="2000" b="1" err="1"/>
              <a:t>tiếp</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gn="just"/>
            <a:r>
              <a:rPr lang="en-US" altLang="en-US" sz="1600" err="1">
                <a:cs typeface="Arial" panose="020B0604020202020204" pitchFamily="34" charset="0"/>
              </a:rPr>
              <a:t>Sơ</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endParaRPr lang="en-US" altLang="en-US" sz="1600">
              <a:cs typeface="Arial" panose="020B0604020202020204" pitchFamily="34" charset="0"/>
            </a:endParaRPr>
          </a:p>
          <a:p>
            <a:pPr algn="just"/>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xâu</a:t>
            </a:r>
            <a:r>
              <a:rPr lang="en-US" altLang="en-US" sz="1600">
                <a:cs typeface="Arial" panose="020B0604020202020204" pitchFamily="34" charset="0"/>
              </a:rPr>
              <a:t> </a:t>
            </a:r>
            <a:r>
              <a:rPr lang="en-US" altLang="en-US" sz="1600" err="1">
                <a:cs typeface="Arial" panose="020B0604020202020204" pitchFamily="34" charset="0"/>
              </a:rPr>
              <a:t>nhị</a:t>
            </a:r>
            <a:r>
              <a:rPr lang="en-US" altLang="en-US" sz="1600">
                <a:cs typeface="Arial" panose="020B0604020202020204" pitchFamily="34" charset="0"/>
              </a:rPr>
              <a:t> </a:t>
            </a: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độ</a:t>
            </a:r>
            <a:r>
              <a:rPr lang="en-US" altLang="en-US" sz="1600">
                <a:cs typeface="Arial" panose="020B0604020202020204" pitchFamily="34" charset="0"/>
              </a:rPr>
              <a:t> </a:t>
            </a:r>
            <a:r>
              <a:rPr lang="en-US" altLang="en-US" sz="1600" err="1">
                <a:cs typeface="Arial" panose="020B0604020202020204" pitchFamily="34" charset="0"/>
              </a:rPr>
              <a:t>dài</a:t>
            </a:r>
            <a:r>
              <a:rPr lang="en-US" altLang="en-US" sz="1600">
                <a:cs typeface="Arial" panose="020B0604020202020204" pitchFamily="34" charset="0"/>
              </a:rPr>
              <a:t> n</a:t>
            </a:r>
          </a:p>
          <a:p>
            <a:pPr algn="just"/>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chập</a:t>
            </a:r>
            <a:r>
              <a:rPr lang="en-US" altLang="en-US" sz="1600">
                <a:cs typeface="Arial" panose="020B0604020202020204" pitchFamily="34" charset="0"/>
              </a:rPr>
              <a:t>  m </a:t>
            </a:r>
            <a:r>
              <a:rPr lang="en-US" altLang="en-US" sz="1600" err="1">
                <a:cs typeface="Arial" panose="020B0604020202020204" pitchFamily="34" charset="0"/>
              </a:rPr>
              <a:t>của</a:t>
            </a:r>
            <a:r>
              <a:rPr lang="en-US" altLang="en-US" sz="1600">
                <a:cs typeface="Arial" panose="020B0604020202020204" pitchFamily="34" charset="0"/>
              </a:rPr>
              <a:t> n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endParaRPr lang="en-US" altLang="en-US" sz="1600">
              <a:cs typeface="Arial" panose="020B0604020202020204" pitchFamily="34" charset="0"/>
            </a:endParaRPr>
          </a:p>
          <a:p>
            <a:pPr algn="just"/>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hoán</a:t>
            </a:r>
            <a:r>
              <a:rPr lang="en-US" altLang="en-US" sz="1600">
                <a:cs typeface="Arial" panose="020B0604020202020204" pitchFamily="34" charset="0"/>
              </a:rPr>
              <a:t> </a:t>
            </a:r>
            <a:r>
              <a:rPr lang="en-US" altLang="en-US" sz="1600" err="1">
                <a:cs typeface="Arial" panose="020B0604020202020204" pitchFamily="34" charset="0"/>
              </a:rPr>
              <a:t>vị</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n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tử</a:t>
            </a:r>
            <a:endParaRPr lang="vi-VN"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8D2D0E5-97FF-0AB9-FABA-F9E60888C340}"/>
                  </a:ext>
                </a:extLst>
              </p14:cNvPr>
              <p14:cNvContentPartPr/>
              <p14:nvPr/>
            </p14:nvContentPartPr>
            <p14:xfrm>
              <a:off x="2206800" y="780120"/>
              <a:ext cx="2364840" cy="1233360"/>
            </p14:xfrm>
          </p:contentPart>
        </mc:Choice>
        <mc:Fallback>
          <p:pic>
            <p:nvPicPr>
              <p:cNvPr id="2" name="Ink 1">
                <a:extLst>
                  <a:ext uri="{FF2B5EF4-FFF2-40B4-BE49-F238E27FC236}">
                    <a16:creationId xmlns:a16="http://schemas.microsoft.com/office/drawing/2014/main" id="{F8D2D0E5-97FF-0AB9-FABA-F9E60888C340}"/>
                  </a:ext>
                </a:extLst>
              </p:cNvPr>
              <p:cNvPicPr/>
              <p:nvPr/>
            </p:nvPicPr>
            <p:blipFill>
              <a:blip r:embed="rId4"/>
              <a:stretch>
                <a:fillRect/>
              </a:stretch>
            </p:blipFill>
            <p:spPr>
              <a:xfrm>
                <a:off x="2197440" y="770760"/>
                <a:ext cx="2383560" cy="1252080"/>
              </a:xfrm>
              <a:prstGeom prst="rect">
                <a:avLst/>
              </a:prstGeom>
            </p:spPr>
          </p:pic>
        </mc:Fallback>
      </mc:AlternateContent>
    </p:spTree>
    <p:extLst>
      <p:ext uri="{BB962C8B-B14F-4D97-AF65-F5344CB8AC3E}">
        <p14:creationId xmlns:p14="http://schemas.microsoft.com/office/powerpoint/2010/main" val="254360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a:t>
            </a:r>
            <a:r>
              <a:rPr lang="en-US" altLang="en-US" sz="2000" b="1" err="1"/>
              <a:t>thuật</a:t>
            </a:r>
            <a:r>
              <a:rPr lang="en-US" altLang="en-US" sz="2000" b="1"/>
              <a:t> </a:t>
            </a:r>
            <a:r>
              <a:rPr lang="en-US" altLang="en-US" sz="2000" b="1" err="1"/>
              <a:t>toán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gn="just">
              <a:spcBef>
                <a:spcPts val="1200"/>
              </a:spcBef>
            </a:pPr>
            <a:r>
              <a:rPr lang="vi-VN" altLang="en-US" sz="1600">
                <a:cs typeface="Arial" panose="020B0604020202020204" pitchFamily="34" charset="0"/>
              </a:rPr>
              <a:t>Phương pháp sinh có thể áp dụng để giải bài toán liệt kê tổ hợp đặt ra nếu như hai điều kiện sau được thực hiện:</a:t>
            </a:r>
            <a:endParaRPr lang="vi-VN" altLang="en-US" sz="1600" i="1">
              <a:cs typeface="Arial" panose="020B0604020202020204" pitchFamily="34" charset="0"/>
            </a:endParaRPr>
          </a:p>
          <a:p>
            <a:pPr lvl="1" algn="just">
              <a:spcBef>
                <a:spcPts val="1200"/>
              </a:spcBef>
              <a:buFontTx/>
              <a:buNone/>
            </a:pPr>
            <a:r>
              <a:rPr lang="vi-VN" altLang="en-US" sz="1600">
                <a:solidFill>
                  <a:srgbClr val="000099"/>
                </a:solidFill>
                <a:cs typeface="Arial" panose="020B0604020202020204" pitchFamily="34" charset="0"/>
              </a:rPr>
              <a:t>1)</a:t>
            </a:r>
            <a:r>
              <a:rPr lang="vi-VN" altLang="en-US" sz="1600" i="1">
                <a:solidFill>
                  <a:srgbClr val="000099"/>
                </a:solidFill>
                <a:cs typeface="Arial" panose="020B0604020202020204" pitchFamily="34" charset="0"/>
              </a:rPr>
              <a:t> Có thể xác định được một thứ tự trên tập các cấu h</a:t>
            </a:r>
            <a:r>
              <a:rPr lang="en-US" altLang="en-US" sz="1600" i="1">
                <a:solidFill>
                  <a:srgbClr val="000099"/>
                </a:solidFill>
                <a:cs typeface="Arial" panose="020B0604020202020204" pitchFamily="34" charset="0"/>
              </a:rPr>
              <a:t>ì</a:t>
            </a:r>
            <a:r>
              <a:rPr lang="vi-VN" altLang="en-US" sz="1600" i="1">
                <a:solidFill>
                  <a:srgbClr val="000099"/>
                </a:solidFill>
                <a:cs typeface="Arial" panose="020B0604020202020204" pitchFamily="34" charset="0"/>
              </a:rPr>
              <a:t>nh tổ hợp cần liệt kê. Từ đó có thể xác định được cấu h</a:t>
            </a:r>
            <a:r>
              <a:rPr lang="en-US" altLang="en-US" sz="1600" i="1">
                <a:solidFill>
                  <a:srgbClr val="000099"/>
                </a:solidFill>
                <a:cs typeface="Arial" panose="020B0604020202020204" pitchFamily="34" charset="0"/>
              </a:rPr>
              <a:t>ì</a:t>
            </a:r>
            <a:r>
              <a:rPr lang="vi-VN" altLang="en-US" sz="1600" i="1">
                <a:solidFill>
                  <a:srgbClr val="000099"/>
                </a:solidFill>
                <a:cs typeface="Arial" panose="020B0604020202020204" pitchFamily="34" charset="0"/>
              </a:rPr>
              <a:t>nh đầu tiên và cấu h</a:t>
            </a:r>
            <a:r>
              <a:rPr lang="en-US" altLang="en-US" sz="1600" i="1">
                <a:solidFill>
                  <a:srgbClr val="000099"/>
                </a:solidFill>
                <a:cs typeface="Arial" panose="020B0604020202020204" pitchFamily="34" charset="0"/>
              </a:rPr>
              <a:t>ì</a:t>
            </a:r>
            <a:r>
              <a:rPr lang="vi-VN" altLang="en-US" sz="1600" i="1">
                <a:solidFill>
                  <a:srgbClr val="000099"/>
                </a:solidFill>
                <a:cs typeface="Arial" panose="020B0604020202020204" pitchFamily="34" charset="0"/>
              </a:rPr>
              <a:t>nh cuối cùng trong thứ tự đã xác định.</a:t>
            </a:r>
          </a:p>
          <a:p>
            <a:pPr lvl="1" algn="just">
              <a:spcBef>
                <a:spcPts val="1200"/>
              </a:spcBef>
              <a:buFontTx/>
              <a:buNone/>
            </a:pPr>
            <a:r>
              <a:rPr lang="vi-VN" altLang="en-US" sz="1600">
                <a:solidFill>
                  <a:srgbClr val="000099"/>
                </a:solidFill>
                <a:cs typeface="Arial" panose="020B0604020202020204" pitchFamily="34" charset="0"/>
              </a:rPr>
              <a:t>2)</a:t>
            </a:r>
            <a:r>
              <a:rPr lang="vi-VN" altLang="en-US" sz="1600" i="1">
                <a:solidFill>
                  <a:srgbClr val="000099"/>
                </a:solidFill>
                <a:cs typeface="Arial" panose="020B0604020202020204" pitchFamily="34" charset="0"/>
              </a:rPr>
              <a:t> Xây dựng được thuật toán từ cấu h</a:t>
            </a:r>
            <a:r>
              <a:rPr lang="en-US" altLang="en-US" sz="1600" i="1">
                <a:solidFill>
                  <a:srgbClr val="000099"/>
                </a:solidFill>
                <a:cs typeface="Arial" panose="020B0604020202020204" pitchFamily="34" charset="0"/>
              </a:rPr>
              <a:t>ì</a:t>
            </a:r>
            <a:r>
              <a:rPr lang="vi-VN" altLang="en-US" sz="1600" i="1">
                <a:solidFill>
                  <a:srgbClr val="000099"/>
                </a:solidFill>
                <a:cs typeface="Arial" panose="020B0604020202020204" pitchFamily="34" charset="0"/>
              </a:rPr>
              <a:t>nh chưa phải là cuối cùng đang có, đưa ra cấu h</a:t>
            </a:r>
            <a:r>
              <a:rPr lang="en-US" altLang="en-US" sz="1600" i="1">
                <a:solidFill>
                  <a:srgbClr val="000099"/>
                </a:solidFill>
                <a:cs typeface="Arial" panose="020B0604020202020204" pitchFamily="34" charset="0"/>
              </a:rPr>
              <a:t>ì</a:t>
            </a:r>
            <a:r>
              <a:rPr lang="vi-VN" altLang="en-US" sz="1600" i="1">
                <a:solidFill>
                  <a:srgbClr val="000099"/>
                </a:solidFill>
                <a:cs typeface="Arial" panose="020B0604020202020204" pitchFamily="34" charset="0"/>
              </a:rPr>
              <a:t>nh kế tiếp nó. </a:t>
            </a:r>
            <a:endParaRPr lang="en-US" altLang="en-US" sz="1600" i="1">
              <a:solidFill>
                <a:srgbClr val="000099"/>
              </a:solidFill>
              <a:cs typeface="Arial" panose="020B0604020202020204" pitchFamily="34" charset="0"/>
            </a:endParaRPr>
          </a:p>
          <a:p>
            <a:pPr algn="just">
              <a:spcBef>
                <a:spcPts val="1200"/>
              </a:spcBef>
            </a:pP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nói</a:t>
            </a:r>
            <a:r>
              <a:rPr lang="en-US" altLang="en-US" sz="1600">
                <a:cs typeface="Arial" panose="020B0604020202020204" pitchFamily="34" charset="0"/>
              </a:rPr>
              <a:t> </a:t>
            </a:r>
            <a:r>
              <a:rPr lang="en-US" altLang="en-US" sz="1600" err="1">
                <a:cs typeface="Arial" panose="020B0604020202020204" pitchFamily="34" charset="0"/>
              </a:rPr>
              <a:t>đến</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2)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solidFill>
                  <a:srgbClr val="FF0000"/>
                </a:solidFill>
                <a:cs typeface="Arial" panose="020B0604020202020204" pitchFamily="34" charset="0"/>
              </a:rPr>
              <a:t>Thuật</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toán</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Sinh</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kế</a:t>
            </a:r>
            <a:r>
              <a:rPr lang="en-US" altLang="en-US" sz="1600" i="1">
                <a:solidFill>
                  <a:srgbClr val="FF0000"/>
                </a:solidFill>
                <a:cs typeface="Arial" panose="020B0604020202020204" pitchFamily="34" charset="0"/>
              </a:rPr>
              <a:t> </a:t>
            </a:r>
            <a:r>
              <a:rPr lang="en-US" altLang="en-US" sz="1600" i="1" err="1">
                <a:solidFill>
                  <a:srgbClr val="FF0000"/>
                </a:solidFill>
                <a:cs typeface="Arial" panose="020B0604020202020204" pitchFamily="34" charset="0"/>
              </a:rPr>
              <a:t>tiếp</a:t>
            </a:r>
            <a:endParaRPr lang="vi-VN" altLang="en-US" sz="1600" i="1">
              <a:solidFill>
                <a:srgbClr val="FF0000"/>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C6B36E2-1A66-12A5-2410-8E24DE3C026C}"/>
                  </a:ext>
                </a:extLst>
              </p14:cNvPr>
              <p14:cNvContentPartPr/>
              <p14:nvPr/>
            </p14:nvContentPartPr>
            <p14:xfrm>
              <a:off x="1603080" y="1199160"/>
              <a:ext cx="5656680" cy="1786680"/>
            </p14:xfrm>
          </p:contentPart>
        </mc:Choice>
        <mc:Fallback>
          <p:pic>
            <p:nvPicPr>
              <p:cNvPr id="2" name="Ink 1">
                <a:extLst>
                  <a:ext uri="{FF2B5EF4-FFF2-40B4-BE49-F238E27FC236}">
                    <a16:creationId xmlns:a16="http://schemas.microsoft.com/office/drawing/2014/main" id="{5C6B36E2-1A66-12A5-2410-8E24DE3C026C}"/>
                  </a:ext>
                </a:extLst>
              </p:cNvPr>
              <p:cNvPicPr/>
              <p:nvPr/>
            </p:nvPicPr>
            <p:blipFill>
              <a:blip r:embed="rId4"/>
              <a:stretch>
                <a:fillRect/>
              </a:stretch>
            </p:blipFill>
            <p:spPr>
              <a:xfrm>
                <a:off x="1593720" y="1189800"/>
                <a:ext cx="5675400" cy="1805400"/>
              </a:xfrm>
              <a:prstGeom prst="rect">
                <a:avLst/>
              </a:prstGeom>
            </p:spPr>
          </p:pic>
        </mc:Fallback>
      </mc:AlternateContent>
    </p:spTree>
    <p:extLst>
      <p:ext uri="{BB962C8B-B14F-4D97-AF65-F5344CB8AC3E}">
        <p14:creationId xmlns:p14="http://schemas.microsoft.com/office/powerpoint/2010/main" val="199569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Thứ</a:t>
            </a:r>
            <a:r>
              <a:rPr lang="en-US" altLang="en-US" sz="2000" b="1"/>
              <a:t> </a:t>
            </a:r>
            <a:r>
              <a:rPr lang="en-US" altLang="en-US" sz="2000" b="1" err="1"/>
              <a:t>tự</a:t>
            </a:r>
            <a:r>
              <a:rPr lang="en-US" altLang="en-US" sz="2000" b="1"/>
              <a:t> </a:t>
            </a:r>
            <a:r>
              <a:rPr lang="en-US" altLang="en-US" sz="2000" b="1" err="1"/>
              <a:t>từ</a:t>
            </a:r>
            <a:r>
              <a:rPr lang="en-US" altLang="en-US" sz="2000" b="1"/>
              <a:t> </a:t>
            </a:r>
            <a:r>
              <a:rPr lang="en-US" altLang="en-US" sz="2000" b="1" err="1"/>
              <a:t>điển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gn="just">
              <a:spcBef>
                <a:spcPts val="1200"/>
              </a:spcBef>
            </a:pP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en-US" altLang="en-US" sz="1600">
                <a:cs typeface="Arial" panose="020B0604020202020204" pitchFamily="34" charset="0"/>
              </a:rPr>
              <a:t> a = (</a:t>
            </a:r>
            <a:r>
              <a:rPr lang="en-US" altLang="en-US" sz="1600" i="1">
                <a:cs typeface="Arial" panose="020B0604020202020204" pitchFamily="34" charset="0"/>
              </a:rPr>
              <a:t>a</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a</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a:cs typeface="Arial" panose="020B0604020202020204" pitchFamily="34" charset="0"/>
              </a:rPr>
              <a:t>a</a:t>
            </a:r>
            <a:r>
              <a:rPr lang="en-US" altLang="en-US" sz="1600" i="1" baseline="-25000">
                <a:cs typeface="Arial" panose="020B0604020202020204" pitchFamily="34" charset="0"/>
              </a:rPr>
              <a:t>n</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en-US" altLang="en-US" sz="1600">
                <a:cs typeface="Arial" panose="020B0604020202020204" pitchFamily="34" charset="0"/>
              </a:rPr>
              <a:t> </a:t>
            </a:r>
            <a:r>
              <a:rPr lang="en-US" altLang="en-US" sz="1600" err="1">
                <a:cs typeface="Arial" panose="020B0604020202020204" pitchFamily="34" charset="0"/>
              </a:rPr>
              <a:t>đứng</a:t>
            </a:r>
            <a:r>
              <a:rPr lang="en-US" altLang="en-US" sz="1600">
                <a:cs typeface="Arial" panose="020B0604020202020204" pitchFamily="34" charset="0"/>
              </a:rPr>
              <a:t> </a:t>
            </a:r>
            <a:r>
              <a:rPr lang="en-US" altLang="en-US" sz="1600" err="1">
                <a:cs typeface="Arial" panose="020B0604020202020204" pitchFamily="34" charset="0"/>
              </a:rPr>
              <a:t>trước</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en-US" altLang="en-US" sz="1600">
                <a:cs typeface="Arial" panose="020B0604020202020204" pitchFamily="34" charset="0"/>
              </a:rPr>
              <a:t> </a:t>
            </a:r>
            <a:r>
              <a:rPr lang="en-US" altLang="en-US" sz="1600" i="1">
                <a:cs typeface="Arial" panose="020B0604020202020204" pitchFamily="34" charset="0"/>
              </a:rPr>
              <a:t>b</a:t>
            </a:r>
            <a:r>
              <a:rPr lang="en-US" altLang="en-US" sz="1600">
                <a:cs typeface="Arial" panose="020B0604020202020204" pitchFamily="34" charset="0"/>
              </a:rPr>
              <a:t> = (</a:t>
            </a:r>
            <a:r>
              <a:rPr lang="en-US" altLang="en-US" sz="1600" i="1">
                <a:cs typeface="Arial" panose="020B0604020202020204" pitchFamily="34" charset="0"/>
              </a:rPr>
              <a:t>b</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b</a:t>
            </a:r>
            <a:r>
              <a:rPr lang="en-US" altLang="en-US" sz="1600" baseline="-25000">
                <a:cs typeface="Arial" panose="020B0604020202020204" pitchFamily="34" charset="0"/>
              </a:rPr>
              <a:t>2</a:t>
            </a:r>
            <a:r>
              <a:rPr lang="en-US" altLang="en-US" sz="1600">
                <a:cs typeface="Arial" panose="020B0604020202020204" pitchFamily="34" charset="0"/>
              </a:rPr>
              <a:t>, …, </a:t>
            </a:r>
            <a:r>
              <a:rPr lang="en-US" altLang="en-US" sz="1600" i="1">
                <a:cs typeface="Arial" panose="020B0604020202020204" pitchFamily="34" charset="0"/>
              </a:rPr>
              <a:t>b</a:t>
            </a:r>
            <a:r>
              <a:rPr lang="en-US" altLang="en-US" sz="1600" i="1" baseline="-25000">
                <a:cs typeface="Arial" panose="020B0604020202020204" pitchFamily="34" charset="0"/>
              </a:rPr>
              <a:t>n</a:t>
            </a:r>
            <a:r>
              <a:rPr lang="en-US" altLang="en-US" sz="1600">
                <a:cs typeface="Arial" panose="020B0604020202020204" pitchFamily="34" charset="0"/>
              </a:rPr>
              <a:t>), hay ta </a:t>
            </a:r>
            <a:r>
              <a:rPr lang="en-US" altLang="en-US" sz="1600" err="1">
                <a:cs typeface="Arial" panose="020B0604020202020204" pitchFamily="34" charset="0"/>
              </a:rPr>
              <a:t>nói</a:t>
            </a:r>
            <a:r>
              <a:rPr lang="en-US" altLang="en-US" sz="1600">
                <a:cs typeface="Arial" panose="020B0604020202020204" pitchFamily="34" charset="0"/>
              </a:rPr>
              <a:t> a &lt; b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tồn</a:t>
            </a:r>
            <a:r>
              <a:rPr lang="en-US" altLang="en-US" sz="1600">
                <a:cs typeface="Arial" panose="020B0604020202020204" pitchFamily="34" charset="0"/>
              </a:rPr>
              <a:t> </a:t>
            </a:r>
            <a:r>
              <a:rPr lang="en-US" altLang="en-US" sz="1600" err="1">
                <a:cs typeface="Arial" panose="020B0604020202020204" pitchFamily="34" charset="0"/>
              </a:rPr>
              <a:t>tại</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(1 </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k</a:t>
            </a:r>
            <a:r>
              <a:rPr lang="en-US" altLang="en-US" sz="1600">
                <a:cs typeface="Arial" panose="020B0604020202020204" pitchFamily="34" charset="0"/>
                <a:sym typeface="Symbol" panose="05050102010706020507" pitchFamily="18" charset="2"/>
              </a:rPr>
              <a:t>  </a:t>
            </a:r>
            <a:r>
              <a:rPr lang="en-US" altLang="en-US" sz="1600" i="1">
                <a:cs typeface="Arial" panose="020B0604020202020204" pitchFamily="34" charset="0"/>
                <a:sym typeface="Symbol" panose="05050102010706020507" pitchFamily="18" charset="2"/>
              </a:rPr>
              <a:t>n</a:t>
            </a:r>
            <a:r>
              <a:rPr lang="en-US" altLang="en-US" sz="1600">
                <a:cs typeface="Arial" panose="020B0604020202020204" pitchFamily="34" charset="0"/>
                <a:sym typeface="Symbol" panose="05050102010706020507" pitchFamily="18" charset="2"/>
              </a:rPr>
              <a:t>-1</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p>
          <a:p>
            <a:pPr lvl="1" algn="just">
              <a:spcBef>
                <a:spcPts val="1200"/>
              </a:spcBef>
            </a:pPr>
            <a:r>
              <a:rPr lang="en-US" altLang="en-US" sz="1600" i="1">
                <a:cs typeface="Arial" panose="020B0604020202020204" pitchFamily="34" charset="0"/>
              </a:rPr>
              <a:t>a</a:t>
            </a:r>
            <a:r>
              <a:rPr lang="en-US" altLang="en-US" sz="1600" i="1" baseline="-25000">
                <a:cs typeface="Arial" panose="020B0604020202020204" pitchFamily="34" charset="0"/>
              </a:rPr>
              <a:t>i</a:t>
            </a:r>
            <a:r>
              <a:rPr lang="en-US" altLang="en-US" sz="1600">
                <a:cs typeface="Arial" panose="020B0604020202020204" pitchFamily="34" charset="0"/>
              </a:rPr>
              <a:t> = </a:t>
            </a:r>
            <a:r>
              <a:rPr lang="en-US" altLang="en-US" sz="1600" i="1">
                <a:cs typeface="Arial" panose="020B0604020202020204" pitchFamily="34" charset="0"/>
              </a:rPr>
              <a:t>b</a:t>
            </a:r>
            <a:r>
              <a:rPr lang="en-US" altLang="en-US" sz="1600" i="1" baseline="-25000">
                <a:cs typeface="Arial" panose="020B0604020202020204" pitchFamily="34" charset="0"/>
              </a:rPr>
              <a:t>i</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err="1">
                <a:cs typeface="Arial" panose="020B0604020202020204" pitchFamily="34" charset="0"/>
              </a:rPr>
              <a:t>i</a:t>
            </a:r>
            <a:r>
              <a:rPr lang="en-US" altLang="en-US" sz="1600">
                <a:cs typeface="Arial" panose="020B0604020202020204" pitchFamily="34" charset="0"/>
              </a:rPr>
              <a:t> = 1, 2, …, </a:t>
            </a:r>
            <a:r>
              <a:rPr lang="en-US" altLang="en-US" sz="1600" i="1">
                <a:cs typeface="Arial" panose="020B0604020202020204" pitchFamily="34" charset="0"/>
              </a:rPr>
              <a:t>k</a:t>
            </a:r>
            <a:r>
              <a:rPr lang="en-US" altLang="en-US" sz="1600">
                <a:cs typeface="Arial" panose="020B0604020202020204" pitchFamily="34" charset="0"/>
              </a:rPr>
              <a:t>-1 </a:t>
            </a:r>
            <a:r>
              <a:rPr lang="en-US" altLang="en-US" sz="1600" err="1">
                <a:cs typeface="Arial" panose="020B0604020202020204" pitchFamily="34" charset="0"/>
              </a:rPr>
              <a:t>và</a:t>
            </a:r>
            <a:r>
              <a:rPr lang="en-US" altLang="en-US" sz="1600">
                <a:cs typeface="Arial" panose="020B0604020202020204" pitchFamily="34" charset="0"/>
              </a:rPr>
              <a:t> </a:t>
            </a:r>
          </a:p>
          <a:p>
            <a:pPr lvl="1" algn="just">
              <a:spcBef>
                <a:spcPts val="1200"/>
              </a:spcBef>
            </a:pPr>
            <a:r>
              <a:rPr lang="en-US" altLang="en-US" sz="1600" i="1" err="1">
                <a:cs typeface="Arial" panose="020B0604020202020204" pitchFamily="34" charset="0"/>
              </a:rPr>
              <a:t>a</a:t>
            </a:r>
            <a:r>
              <a:rPr lang="en-US" altLang="en-US" sz="1600" i="1" baseline="-25000" err="1">
                <a:cs typeface="Arial" panose="020B0604020202020204" pitchFamily="34" charset="0"/>
              </a:rPr>
              <a:t>k</a:t>
            </a:r>
            <a:r>
              <a:rPr lang="en-US" altLang="en-US" sz="1600">
                <a:cs typeface="Arial" panose="020B0604020202020204" pitchFamily="34" charset="0"/>
              </a:rPr>
              <a:t> &lt; </a:t>
            </a:r>
            <a:r>
              <a:rPr lang="en-US" altLang="en-US" sz="1600" i="1">
                <a:cs typeface="Arial" panose="020B0604020202020204" pitchFamily="34" charset="0"/>
              </a:rPr>
              <a:t>b</a:t>
            </a:r>
            <a:r>
              <a:rPr lang="en-US" altLang="en-US" sz="1600" i="1" baseline="-25000">
                <a:cs typeface="Arial" panose="020B0604020202020204" pitchFamily="34" charset="0"/>
              </a:rPr>
              <a:t>k</a:t>
            </a:r>
            <a:endParaRPr lang="vi-VN" altLang="en-US" sz="1600" i="1" baseline="-25000">
              <a:solidFill>
                <a:srgbClr val="FF0000"/>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B805990-9D27-A6AF-7FB8-755070DAB4F4}"/>
                  </a:ext>
                </a:extLst>
              </p14:cNvPr>
              <p14:cNvContentPartPr/>
              <p14:nvPr/>
            </p14:nvContentPartPr>
            <p14:xfrm>
              <a:off x="460800" y="238680"/>
              <a:ext cx="8164080" cy="2873160"/>
            </p14:xfrm>
          </p:contentPart>
        </mc:Choice>
        <mc:Fallback>
          <p:pic>
            <p:nvPicPr>
              <p:cNvPr id="2" name="Ink 1">
                <a:extLst>
                  <a:ext uri="{FF2B5EF4-FFF2-40B4-BE49-F238E27FC236}">
                    <a16:creationId xmlns:a16="http://schemas.microsoft.com/office/drawing/2014/main" id="{9B805990-9D27-A6AF-7FB8-755070DAB4F4}"/>
                  </a:ext>
                </a:extLst>
              </p:cNvPr>
              <p:cNvPicPr/>
              <p:nvPr/>
            </p:nvPicPr>
            <p:blipFill>
              <a:blip r:embed="rId4"/>
              <a:stretch>
                <a:fillRect/>
              </a:stretch>
            </p:blipFill>
            <p:spPr>
              <a:xfrm>
                <a:off x="451440" y="229320"/>
                <a:ext cx="8182800" cy="2891880"/>
              </a:xfrm>
              <a:prstGeom prst="rect">
                <a:avLst/>
              </a:prstGeom>
            </p:spPr>
          </p:pic>
        </mc:Fallback>
      </mc:AlternateContent>
    </p:spTree>
    <p:extLst>
      <p:ext uri="{BB962C8B-B14F-4D97-AF65-F5344CB8AC3E}">
        <p14:creationId xmlns:p14="http://schemas.microsoft.com/office/powerpoint/2010/main" val="160928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a:t>
            </a:r>
            <a:r>
              <a:rPr lang="en-US" altLang="en-US" sz="2000" b="1" err="1"/>
              <a:t>thuật</a:t>
            </a:r>
            <a:r>
              <a:rPr lang="en-US" altLang="en-US" sz="2000" b="1"/>
              <a:t> </a:t>
            </a:r>
            <a:r>
              <a:rPr lang="en-US" altLang="en-US" sz="2000" b="1" err="1"/>
              <a:t>toán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35981"/>
            <a:ext cx="8723313" cy="3455020"/>
          </a:xfrm>
          <a:ln>
            <a:solidFill>
              <a:schemeClr val="accent1"/>
            </a:solidFill>
          </a:ln>
        </p:spPr>
        <p:txBody>
          <a:bodyPr>
            <a:normAutofit/>
          </a:bodyPr>
          <a:lstStyle/>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Generate ( )</a:t>
            </a:r>
            <a:r>
              <a:rPr lang="en-US" altLang="en-US" sz="1600" b="1">
                <a:solidFill>
                  <a:srgbClr val="C00000"/>
                </a:solidFill>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	&lt;</a:t>
            </a:r>
            <a:r>
              <a:rPr lang="en-US" altLang="en-US" sz="1600" err="1">
                <a:solidFill>
                  <a:srgbClr val="C00000"/>
                </a:solidFill>
                <a:latin typeface="Courier New" panose="02070309020205020404" pitchFamily="49" charset="0"/>
                <a:cs typeface="Courier New" panose="02070309020205020404" pitchFamily="49" charset="0"/>
              </a:rPr>
              <a:t>Xây</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dựng</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cấu</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hình</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đầu</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tiên</a:t>
            </a:r>
            <a:r>
              <a:rPr lang="en-US" altLang="en-US" sz="1600">
                <a:solidFill>
                  <a:srgbClr val="C00000"/>
                </a:solidFill>
                <a:latin typeface="Courier New" panose="02070309020205020404" pitchFamily="49" charset="0"/>
                <a:cs typeface="Courier New" panose="02070309020205020404" pitchFamily="49" charset="0"/>
              </a:rPr>
              <a:t>&gt;;</a:t>
            </a: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	stop = </a:t>
            </a:r>
            <a:r>
              <a:rPr lang="en-US" altLang="en-US" sz="1600" b="1">
                <a:solidFill>
                  <a:srgbClr val="C00000"/>
                </a:solidFill>
                <a:latin typeface="Courier New" panose="02070309020205020404" pitchFamily="49" charset="0"/>
                <a:cs typeface="Courier New" panose="02070309020205020404" pitchFamily="49" charset="0"/>
              </a:rPr>
              <a:t>false</a:t>
            </a:r>
            <a:r>
              <a:rPr lang="en-US" altLang="en-US" sz="1600">
                <a:solidFill>
                  <a:srgbClr val="C00000"/>
                </a:solidFill>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b="1">
                <a:solidFill>
                  <a:srgbClr val="C00000"/>
                </a:solidFill>
                <a:latin typeface="Courier New" panose="02070309020205020404" pitchFamily="49" charset="0"/>
                <a:cs typeface="Courier New" panose="02070309020205020404" pitchFamily="49" charset="0"/>
              </a:rPr>
              <a:t>while</a:t>
            </a:r>
            <a:r>
              <a:rPr lang="en-US" altLang="en-US" sz="1600">
                <a:solidFill>
                  <a:srgbClr val="C00000"/>
                </a:solidFill>
                <a:latin typeface="Courier New" panose="02070309020205020404" pitchFamily="49" charset="0"/>
                <a:cs typeface="Courier New" panose="02070309020205020404" pitchFamily="49" charset="0"/>
              </a:rPr>
              <a:t> (!stop){</a:t>
            </a:r>
            <a:endParaRPr lang="en-US" altLang="en-US" sz="1600" b="1">
              <a:solidFill>
                <a:srgbClr val="C00000"/>
              </a:solidFill>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		&lt;</a:t>
            </a:r>
            <a:r>
              <a:rPr lang="en-US" altLang="en-US" sz="1600" err="1">
                <a:solidFill>
                  <a:srgbClr val="C00000"/>
                </a:solidFill>
                <a:latin typeface="Courier New" panose="02070309020205020404" pitchFamily="49" charset="0"/>
                <a:cs typeface="Courier New" panose="02070309020205020404" pitchFamily="49" charset="0"/>
              </a:rPr>
              <a:t>Đưa</a:t>
            </a:r>
            <a:r>
              <a:rPr lang="en-US" altLang="en-US" sz="1600">
                <a:solidFill>
                  <a:srgbClr val="C00000"/>
                </a:solidFill>
                <a:latin typeface="Courier New" panose="02070309020205020404" pitchFamily="49" charset="0"/>
                <a:cs typeface="Courier New" panose="02070309020205020404" pitchFamily="49" charset="0"/>
              </a:rPr>
              <a:t> ra </a:t>
            </a:r>
            <a:r>
              <a:rPr lang="en-US" altLang="en-US" sz="1600" err="1">
                <a:solidFill>
                  <a:srgbClr val="C00000"/>
                </a:solidFill>
                <a:latin typeface="Courier New" panose="02070309020205020404" pitchFamily="49" charset="0"/>
                <a:cs typeface="Courier New" panose="02070309020205020404" pitchFamily="49" charset="0"/>
              </a:rPr>
              <a:t>cấu</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hình</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đang</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có</a:t>
            </a:r>
            <a:r>
              <a:rPr lang="en-US" altLang="en-US" sz="1600">
                <a:solidFill>
                  <a:srgbClr val="C00000"/>
                </a:solidFill>
                <a:latin typeface="Courier New" panose="02070309020205020404" pitchFamily="49" charset="0"/>
                <a:cs typeface="Courier New" panose="02070309020205020404" pitchFamily="49" charset="0"/>
              </a:rPr>
              <a:t>&gt;;</a:t>
            </a: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b="1">
                <a:solidFill>
                  <a:srgbClr val="C00000"/>
                </a:solidFill>
                <a:latin typeface="Courier New" panose="02070309020205020404" pitchFamily="49" charset="0"/>
                <a:cs typeface="Courier New" panose="02070309020205020404" pitchFamily="49" charset="0"/>
              </a:rPr>
              <a:t>if </a:t>
            </a:r>
            <a:r>
              <a:rPr lang="en-US" altLang="en-US" sz="1600">
                <a:solidFill>
                  <a:srgbClr val="C00000"/>
                </a:solidFill>
                <a:latin typeface="Courier New" panose="02070309020205020404" pitchFamily="49" charset="0"/>
                <a:cs typeface="Courier New" panose="02070309020205020404" pitchFamily="49" charset="0"/>
              </a:rPr>
              <a:t>(</a:t>
            </a:r>
            <a:r>
              <a:rPr lang="en-US" altLang="en-US" sz="1600" err="1">
                <a:solidFill>
                  <a:srgbClr val="C00000"/>
                </a:solidFill>
                <a:latin typeface="Courier New" panose="02070309020205020404" pitchFamily="49" charset="0"/>
                <a:cs typeface="Courier New" panose="02070309020205020404" pitchFamily="49" charset="0"/>
              </a:rPr>
              <a:t>cấu</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hình</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đang</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có</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chưa</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là</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cuối</a:t>
            </a: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err="1">
                <a:solidFill>
                  <a:srgbClr val="C00000"/>
                </a:solidFill>
                <a:latin typeface="Courier New" panose="02070309020205020404" pitchFamily="49" charset="0"/>
                <a:cs typeface="Courier New" panose="02070309020205020404" pitchFamily="49" charset="0"/>
              </a:rPr>
              <a:t>cùng</a:t>
            </a:r>
            <a:r>
              <a:rPr lang="en-US" altLang="en-US" sz="1600">
                <a:solidFill>
                  <a:srgbClr val="C00000"/>
                </a:solidFill>
                <a:latin typeface="Courier New" panose="02070309020205020404" pitchFamily="49" charset="0"/>
                <a:cs typeface="Courier New" panose="02070309020205020404" pitchFamily="49" charset="0"/>
              </a:rPr>
              <a:t>)  </a:t>
            </a: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         &lt;</a:t>
            </a:r>
            <a:r>
              <a:rPr lang="en-US" altLang="en-US" sz="1600" err="1">
                <a:solidFill>
                  <a:srgbClr val="C00000"/>
                </a:solidFill>
                <a:latin typeface="Courier New" panose="02070309020205020404" pitchFamily="49" charset="0"/>
                <a:cs typeface="Courier New" panose="02070309020205020404" pitchFamily="49" charset="0"/>
              </a:rPr>
              <a:t>Sinh_kế_tiếp</a:t>
            </a:r>
            <a:r>
              <a:rPr lang="en-US" altLang="en-US" sz="1600">
                <a:solidFill>
                  <a:srgbClr val="C00000"/>
                </a:solidFill>
                <a:latin typeface="Courier New" panose="02070309020205020404" pitchFamily="49" charset="0"/>
                <a:cs typeface="Courier New" panose="02070309020205020404" pitchFamily="49" charset="0"/>
              </a:rPr>
              <a:t>&gt;;</a:t>
            </a: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       </a:t>
            </a:r>
            <a:r>
              <a:rPr lang="en-US" altLang="en-US" sz="1600" b="1">
                <a:solidFill>
                  <a:srgbClr val="C00000"/>
                </a:solidFill>
                <a:latin typeface="Courier New" panose="02070309020205020404" pitchFamily="49" charset="0"/>
                <a:cs typeface="Courier New" panose="02070309020205020404" pitchFamily="49" charset="0"/>
              </a:rPr>
              <a:t>else</a:t>
            </a:r>
            <a:r>
              <a:rPr lang="en-US" altLang="en-US" sz="1600">
                <a:solidFill>
                  <a:srgbClr val="C00000"/>
                </a:solidFill>
                <a:latin typeface="Courier New" panose="02070309020205020404" pitchFamily="49" charset="0"/>
                <a:cs typeface="Courier New" panose="02070309020205020404" pitchFamily="49" charset="0"/>
              </a:rPr>
              <a:t> stop = </a:t>
            </a:r>
            <a:r>
              <a:rPr lang="en-US" altLang="en-US" sz="1600" b="1">
                <a:solidFill>
                  <a:srgbClr val="C00000"/>
                </a:solidFill>
                <a:latin typeface="Courier New" panose="02070309020205020404" pitchFamily="49" charset="0"/>
                <a:cs typeface="Courier New" panose="02070309020205020404" pitchFamily="49" charset="0"/>
              </a:rPr>
              <a:t>true</a:t>
            </a:r>
            <a:r>
              <a:rPr lang="en-US" altLang="en-US" sz="1600">
                <a:solidFill>
                  <a:srgbClr val="C00000"/>
                </a:solidFill>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r>
              <a:rPr lang="en-US" altLang="en-US" sz="1600" b="1">
                <a:solidFill>
                  <a:srgbClr val="C00000"/>
                </a:solidFill>
                <a:latin typeface="Courier New" panose="02070309020205020404" pitchFamily="49" charset="0"/>
                <a:cs typeface="Courier New" panose="02070309020205020404" pitchFamily="49" charset="0"/>
              </a:rPr>
              <a:t>	</a:t>
            </a:r>
            <a:r>
              <a:rPr lang="en-US" altLang="en-US" sz="1600">
                <a:solidFill>
                  <a:srgbClr val="C00000"/>
                </a:solidFill>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r>
              <a:rPr lang="en-US" altLang="en-US" sz="1600">
                <a:solidFill>
                  <a:srgbClr val="C00000"/>
                </a:solidFill>
                <a:latin typeface="Courier New" panose="02070309020205020404" pitchFamily="49" charset="0"/>
                <a:cs typeface="Courier New" panose="02070309020205020404" pitchFamily="49" charset="0"/>
              </a:rPr>
              <a:t>}</a:t>
            </a:r>
          </a:p>
        </p:txBody>
      </p:sp>
      <p:sp>
        <p:nvSpPr>
          <p:cNvPr id="5" name="Rectangle 3">
            <a:extLst>
              <a:ext uri="{FF2B5EF4-FFF2-40B4-BE49-F238E27FC236}">
                <a16:creationId xmlns:a16="http://schemas.microsoft.com/office/drawing/2014/main" id="{C346A04B-1711-489F-8F9A-63BA8DD8A076}"/>
              </a:ext>
            </a:extLst>
          </p:cNvPr>
          <p:cNvSpPr txBox="1">
            <a:spLocks noChangeArrowheads="1"/>
          </p:cNvSpPr>
          <p:nvPr/>
        </p:nvSpPr>
        <p:spPr>
          <a:xfrm>
            <a:off x="210343" y="4397298"/>
            <a:ext cx="8723313" cy="1394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en-US" altLang="en-US" sz="1600">
                <a:cs typeface="Arial" panose="020B0604020202020204" pitchFamily="34" charset="0"/>
              </a:rPr>
              <a:t>&lt;</a:t>
            </a:r>
            <a:r>
              <a:rPr lang="vi-VN" altLang="en-US" sz="1600">
                <a:cs typeface="Arial" panose="020B0604020202020204" pitchFamily="34" charset="0"/>
              </a:rPr>
              <a:t>Sinh_kế_tiếp</a:t>
            </a:r>
            <a:r>
              <a:rPr lang="en-US" altLang="en-US" sz="1600">
                <a:cs typeface="Arial" panose="020B0604020202020204" pitchFamily="34" charset="0"/>
              </a:rPr>
              <a:t>&gt;</a:t>
            </a:r>
            <a:r>
              <a:rPr lang="vi-VN" altLang="en-US" sz="1600">
                <a:cs typeface="Arial" panose="020B0604020202020204" pitchFamily="34" charset="0"/>
              </a:rPr>
              <a:t> là thủ tục</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hiện</a:t>
            </a:r>
            <a:r>
              <a:rPr lang="en-US" altLang="en-US" sz="1600">
                <a:cs typeface="Arial" panose="020B0604020202020204" pitchFamily="34" charset="0"/>
              </a:rPr>
              <a:t> </a:t>
            </a:r>
            <a:r>
              <a:rPr lang="en-US" altLang="en-US" sz="1600" err="1">
                <a:cs typeface="Arial" panose="020B0604020202020204" pitchFamily="34" charset="0"/>
              </a:rPr>
              <a:t>thuật</a:t>
            </a:r>
            <a:r>
              <a:rPr lang="vi-VN" altLang="en-US" sz="1600">
                <a:cs typeface="Arial" panose="020B0604020202020204" pitchFamily="34" charset="0"/>
              </a:rPr>
              <a:t> toán sinh kế tiếp đã xây dựng</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kiện</a:t>
            </a:r>
            <a:r>
              <a:rPr lang="en-US" altLang="en-US" sz="1600">
                <a:cs typeface="Arial" panose="020B0604020202020204" pitchFamily="34" charset="0"/>
              </a:rPr>
              <a:t> 2)</a:t>
            </a:r>
            <a:r>
              <a:rPr lang="vi-VN" altLang="en-US" sz="1600">
                <a:cs typeface="Arial" panose="020B0604020202020204" pitchFamily="34" charset="0"/>
              </a:rPr>
              <a:t>.</a:t>
            </a:r>
            <a:r>
              <a:rPr lang="en-US" altLang="en-US" sz="1600">
                <a:cs typeface="Arial" panose="020B0604020202020204" pitchFamily="34" charset="0"/>
              </a:rPr>
              <a:t> T</a:t>
            </a:r>
            <a:r>
              <a:rPr lang="vi-VN" altLang="en-US" sz="1600">
                <a:cs typeface="Arial" panose="020B0604020202020204" pitchFamily="34" charset="0"/>
              </a:rPr>
              <a:t>hủ tục này sẽ xây dựng cấu h</a:t>
            </a:r>
            <a:r>
              <a:rPr lang="en-US" altLang="en-US" sz="1600">
                <a:cs typeface="Arial" panose="020B0604020202020204" pitchFamily="34" charset="0"/>
              </a:rPr>
              <a:t>ì</a:t>
            </a:r>
            <a:r>
              <a:rPr lang="vi-VN" altLang="en-US" sz="1600">
                <a:cs typeface="Arial" panose="020B0604020202020204" pitchFamily="34" charset="0"/>
              </a:rPr>
              <a:t>nh kế tiếp của cấu h</a:t>
            </a:r>
            <a:r>
              <a:rPr lang="en-US" altLang="en-US" sz="1600">
                <a:cs typeface="Arial" panose="020B0604020202020204" pitchFamily="34" charset="0"/>
              </a:rPr>
              <a:t>ì</a:t>
            </a:r>
            <a:r>
              <a:rPr lang="vi-VN" altLang="en-US" sz="1600">
                <a:cs typeface="Arial" panose="020B0604020202020204" pitchFamily="34" charset="0"/>
              </a:rPr>
              <a:t>nh đang có trong thứ tự đã xác định.</a:t>
            </a:r>
            <a:r>
              <a:rPr lang="en-US" altLang="en-US" sz="1600">
                <a:cs typeface="Arial" panose="020B0604020202020204" pitchFamily="34" charset="0"/>
              </a:rPr>
              <a:t> </a:t>
            </a:r>
          </a:p>
          <a:p>
            <a:pPr algn="just" fontAlgn="auto">
              <a:spcAft>
                <a:spcPts val="0"/>
              </a:spcAft>
            </a:pPr>
            <a:r>
              <a:rPr lang="en-US" altLang="en-US" sz="1600" b="1" err="1">
                <a:cs typeface="Arial" panose="020B0604020202020204" pitchFamily="34" charset="0"/>
              </a:rPr>
              <a:t>Chú</a:t>
            </a:r>
            <a:r>
              <a:rPr lang="en-US" altLang="en-US" sz="1600" b="1">
                <a:cs typeface="Arial" panose="020B0604020202020204" pitchFamily="34" charset="0"/>
              </a:rPr>
              <a:t> ý:</a:t>
            </a:r>
            <a:r>
              <a:rPr lang="en-US" altLang="en-US" sz="1600">
                <a:cs typeface="Arial" panose="020B0604020202020204" pitchFamily="34" charset="0"/>
              </a:rPr>
              <a:t> Do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hình</a:t>
            </a:r>
            <a:r>
              <a:rPr lang="en-US" altLang="en-US" sz="1600">
                <a:cs typeface="Arial" panose="020B0604020202020204" pitchFamily="34" charset="0"/>
              </a:rPr>
              <a:t> </a:t>
            </a:r>
            <a:r>
              <a:rPr lang="en-US" altLang="en-US" sz="1600" err="1">
                <a:cs typeface="Arial" panose="020B0604020202020204" pitchFamily="34" charset="0"/>
              </a:rPr>
              <a:t>tổ</a:t>
            </a:r>
            <a:r>
              <a:rPr lang="en-US" altLang="en-US" sz="1600">
                <a:cs typeface="Arial" panose="020B0604020202020204" pitchFamily="34" charset="0"/>
              </a:rPr>
              <a:t> </a:t>
            </a: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liệt</a:t>
            </a:r>
            <a:r>
              <a:rPr lang="en-US" altLang="en-US" sz="1600">
                <a:cs typeface="Arial" panose="020B0604020202020204" pitchFamily="34" charset="0"/>
              </a:rPr>
              <a:t> </a:t>
            </a:r>
            <a:r>
              <a:rPr lang="en-US" altLang="en-US" sz="1600" err="1">
                <a:cs typeface="Arial" panose="020B0604020202020204" pitchFamily="34" charset="0"/>
              </a:rPr>
              <a:t>kê</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hữu</a:t>
            </a:r>
            <a:r>
              <a:rPr lang="en-US" altLang="en-US" sz="1600">
                <a:cs typeface="Arial" panose="020B0604020202020204" pitchFamily="34" charset="0"/>
              </a:rPr>
              <a:t> </a:t>
            </a:r>
            <a:r>
              <a:rPr lang="en-US" altLang="en-US" sz="1600" err="1">
                <a:cs typeface="Arial" panose="020B0604020202020204" pitchFamily="34" charset="0"/>
              </a:rPr>
              <a:t>hạn</a:t>
            </a:r>
            <a:r>
              <a:rPr lang="en-US" altLang="en-US" sz="1600">
                <a:cs typeface="Arial" panose="020B0604020202020204" pitchFamily="34" charset="0"/>
              </a:rPr>
              <a:t> </a:t>
            </a:r>
            <a:r>
              <a:rPr lang="en-US" altLang="en-US" sz="1600" err="1">
                <a:cs typeface="Arial" panose="020B0604020202020204" pitchFamily="34" charset="0"/>
              </a:rPr>
              <a:t>nên</a:t>
            </a:r>
            <a:r>
              <a:rPr lang="en-US" altLang="en-US" sz="1600">
                <a:cs typeface="Arial" panose="020B0604020202020204" pitchFamily="34" charset="0"/>
              </a:rPr>
              <a:t> </a:t>
            </a:r>
            <a:r>
              <a:rPr lang="en-US" altLang="en-US" sz="1600" err="1">
                <a:cs typeface="Arial" panose="020B0604020202020204" pitchFamily="34" charset="0"/>
              </a:rPr>
              <a:t>luôn</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Tuy</a:t>
            </a:r>
            <a:r>
              <a:rPr lang="en-US" altLang="en-US" sz="1600">
                <a:cs typeface="Arial" panose="020B0604020202020204" pitchFamily="34" charset="0"/>
              </a:rPr>
              <a:t> </a:t>
            </a:r>
            <a:r>
              <a:rPr lang="en-US" altLang="en-US" sz="1600" err="1">
                <a:cs typeface="Arial" panose="020B0604020202020204" pitchFamily="34" charset="0"/>
              </a:rPr>
              <a:t>nhiên</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tự</a:t>
            </a:r>
            <a:r>
              <a:rPr lang="en-US" altLang="en-US" sz="1600">
                <a:cs typeface="Arial" panose="020B0604020202020204" pitchFamily="34" charset="0"/>
              </a:rPr>
              <a:t>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xác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xây</a:t>
            </a:r>
            <a:r>
              <a:rPr lang="en-US" altLang="en-US" sz="1600">
                <a:cs typeface="Arial" panose="020B0604020202020204" pitchFamily="34" charset="0"/>
              </a:rPr>
              <a:t> </a:t>
            </a:r>
            <a:r>
              <a:rPr lang="en-US" altLang="en-US" sz="1600" err="1">
                <a:cs typeface="Arial" panose="020B0604020202020204" pitchFamily="34" charset="0"/>
              </a:rPr>
              <a:t>dựng</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Sinh</a:t>
            </a:r>
            <a:r>
              <a:rPr lang="en-US" altLang="en-US" sz="1600">
                <a:cs typeface="Arial" panose="020B0604020202020204" pitchFamily="34" charset="0"/>
              </a:rPr>
              <a:t> </a:t>
            </a:r>
            <a:r>
              <a:rPr lang="en-US" altLang="en-US" sz="1600" err="1">
                <a:cs typeface="Arial" panose="020B0604020202020204" pitchFamily="34" charset="0"/>
              </a:rPr>
              <a:t>kế</a:t>
            </a:r>
            <a:r>
              <a:rPr lang="en-US" altLang="en-US" sz="1600">
                <a:cs typeface="Arial" panose="020B0604020202020204" pitchFamily="34" charset="0"/>
              </a:rPr>
              <a:t> </a:t>
            </a:r>
            <a:r>
              <a:rPr lang="en-US" altLang="en-US" sz="1600" err="1">
                <a:cs typeface="Arial" panose="020B0604020202020204" pitchFamily="34" charset="0"/>
              </a:rPr>
              <a:t>tiếp</a:t>
            </a:r>
            <a:r>
              <a:rPr lang="en-US" altLang="en-US" sz="1600">
                <a:cs typeface="Arial" panose="020B0604020202020204" pitchFamily="34" charset="0"/>
              </a:rPr>
              <a:t>. </a:t>
            </a:r>
            <a:endParaRPr lang="vi-VN"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3D7AA12-4816-A0AB-6464-8820B3F7C604}"/>
                  </a:ext>
                </a:extLst>
              </p14:cNvPr>
              <p14:cNvContentPartPr/>
              <p14:nvPr/>
            </p14:nvContentPartPr>
            <p14:xfrm>
              <a:off x="420480" y="235800"/>
              <a:ext cx="5531040" cy="2959920"/>
            </p14:xfrm>
          </p:contentPart>
        </mc:Choice>
        <mc:Fallback>
          <p:pic>
            <p:nvPicPr>
              <p:cNvPr id="2" name="Ink 1">
                <a:extLst>
                  <a:ext uri="{FF2B5EF4-FFF2-40B4-BE49-F238E27FC236}">
                    <a16:creationId xmlns:a16="http://schemas.microsoft.com/office/drawing/2014/main" id="{43D7AA12-4816-A0AB-6464-8820B3F7C604}"/>
                  </a:ext>
                </a:extLst>
              </p:cNvPr>
              <p:cNvPicPr/>
              <p:nvPr/>
            </p:nvPicPr>
            <p:blipFill>
              <a:blip r:embed="rId4"/>
              <a:stretch>
                <a:fillRect/>
              </a:stretch>
            </p:blipFill>
            <p:spPr>
              <a:xfrm>
                <a:off x="411120" y="226440"/>
                <a:ext cx="5549760" cy="2978640"/>
              </a:xfrm>
              <a:prstGeom prst="rect">
                <a:avLst/>
              </a:prstGeom>
            </p:spPr>
          </p:pic>
        </mc:Fallback>
      </mc:AlternateContent>
    </p:spTree>
    <p:extLst>
      <p:ext uri="{BB962C8B-B14F-4D97-AF65-F5344CB8AC3E}">
        <p14:creationId xmlns:p14="http://schemas.microsoft.com/office/powerpoint/2010/main" val="3782893018"/>
      </p:ext>
    </p:extLst>
  </p:cSld>
  <p:clrMapOvr>
    <a:masterClrMapping/>
  </p:clrMapOvr>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30292968D67458ADB534040B70FA6" ma:contentTypeVersion="2" ma:contentTypeDescription="Create a new document." ma:contentTypeScope="" ma:versionID="deec1b4f69ca73c35acaec2dd696f2c7">
  <xsd:schema xmlns:xsd="http://www.w3.org/2001/XMLSchema" xmlns:xs="http://www.w3.org/2001/XMLSchema" xmlns:p="http://schemas.microsoft.com/office/2006/metadata/properties" xmlns:ns2="d8a964f5-5408-4aff-8fe3-5b8c9b0126bd" targetNamespace="http://schemas.microsoft.com/office/2006/metadata/properties" ma:root="true" ma:fieldsID="12766acf4e9893628e74edf2d3783efd" ns2:_="">
    <xsd:import namespace="d8a964f5-5408-4aff-8fe3-5b8c9b0126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C365D3-66E5-44C7-A941-AE0F10ECB559}"/>
</file>

<file path=customXml/itemProps2.xml><?xml version="1.0" encoding="utf-8"?>
<ds:datastoreItem xmlns:ds="http://schemas.openxmlformats.org/officeDocument/2006/customXml" ds:itemID="{A4CC89F2-E962-4C6C-BE9D-E1922DEE5E3C}">
  <ds:schemaRefs>
    <ds:schemaRef ds:uri="http://schemas.microsoft.com/sharepoint/v3/contenttype/forms"/>
  </ds:schemaRefs>
</ds:datastoreItem>
</file>

<file path=customXml/itemProps3.xml><?xml version="1.0" encoding="utf-8"?>
<ds:datastoreItem xmlns:ds="http://schemas.openxmlformats.org/officeDocument/2006/customXml" ds:itemID="{07EE94CD-1E86-4667-8DE2-C3FE826D00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SoICT-PPT-template(official) - Eng&amp;Vie (4x3) (1)</Template>
  <Application>Microsoft Office PowerPoint</Application>
  <PresentationFormat>On-screen Show (4:3)</PresentationFormat>
  <Slides>34</Slides>
  <Notes>34</Notes>
  <HiddenSlides>0</HiddenSlide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SoICT-PPT-template(official) - Eng&amp;Vie (4x3) (1)</vt:lpstr>
      <vt:lpstr>1_Office Theme</vt:lpstr>
      <vt:lpstr>Toán rời rạc</vt:lpstr>
      <vt:lpstr>Lý thuyết tổ hợp</vt:lpstr>
      <vt:lpstr>Bài toán liệt kê</vt:lpstr>
      <vt:lpstr>Giới thiệu bài toán</vt:lpstr>
      <vt:lpstr>Giới thiệu bài toán</vt:lpstr>
      <vt:lpstr>Phương pháp sinh kế tiếp</vt:lpstr>
      <vt:lpstr>Sơ đồ thuật toán</vt:lpstr>
      <vt:lpstr>Thứ tự từ điển</vt:lpstr>
      <vt:lpstr>Sơ đồ thuật toán</vt:lpstr>
      <vt:lpstr>Liệt kê xâu nhị phân độ dài n</vt:lpstr>
      <vt:lpstr>Liệt kê xâu nhị phân độ dài n</vt:lpstr>
      <vt:lpstr>Liệt kê tổ hợp chập m của n phần tử</vt:lpstr>
      <vt:lpstr>Liệt kê tổ hợp chập m của n phần tử</vt:lpstr>
      <vt:lpstr>Liệt kê tổ hợp chập m của n phần tử</vt:lpstr>
      <vt:lpstr>Liệt kê hoán vị của n phần tử 1, 2, …, n</vt:lpstr>
      <vt:lpstr>Liệt kê hoán vị của n phần tử 1, 2, …, n</vt:lpstr>
      <vt:lpstr>Phương pháp quay lui</vt:lpstr>
      <vt:lpstr>Sơ đồ thuật toán</vt:lpstr>
      <vt:lpstr>Lời giải bộ phận</vt:lpstr>
      <vt:lpstr>Sơ đồ quay lui</vt:lpstr>
      <vt:lpstr>Sơ đồ quay lui</vt:lpstr>
      <vt:lpstr>Sơ đồ quay lui</vt:lpstr>
      <vt:lpstr>Sơ đồ quay lui</vt:lpstr>
      <vt:lpstr>Sơ đồ quay lui</vt:lpstr>
      <vt:lpstr>Sơ đồ quay lui</vt:lpstr>
      <vt:lpstr>Hai vấn đề mấu chốt</vt:lpstr>
      <vt:lpstr>Liệt kê xâu nhị phân độ dài n</vt:lpstr>
      <vt:lpstr>Liệt kê xâu nhị phân độ dài n</vt:lpstr>
      <vt:lpstr>Liệt kê tổ hợp chập m của n phần tử 1, 2, …, n</vt:lpstr>
      <vt:lpstr>Liệt kê tổ hợp chập m của n phần tử 1, 2, …, n</vt:lpstr>
      <vt:lpstr>Liệt kê tổ hợp chập m của n phần tử 1, 2, …, n</vt:lpstr>
      <vt:lpstr>Liệt kê các hoán vị của n phần tử 1, 2, …, n</vt:lpstr>
      <vt:lpstr>Liệt kê các hoán vị của n phần tử 1, 2, …, n</vt:lpstr>
      <vt:lpstr>Liệt kê các hoán vị của n phần tử 1, 2, …,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revision>1</cp:revision>
  <dcterms:created xsi:type="dcterms:W3CDTF">2010-05-30T15:59:25Z</dcterms:created>
  <dcterms:modified xsi:type="dcterms:W3CDTF">2022-05-10T16:42:41Z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0x01010059430292968D67458ADB534040B70FA6</vt:lpwstr>
  </property>
</Properties>
</file>